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emf" ContentType="image/x-emf"/>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ppt/theme/themeOverride1.xml" ContentType="application/vnd.openxmlformats-officedocument.themeOverride+xml"/>
  <Override PartName="/ppt/theme/themeOverride2.xml" ContentType="application/vnd.openxmlformats-officedocument.themeOverride+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Default Extension="vml" ContentType="application/vnd.openxmlformats-officedocument.vmlDrawing"/>
  <Override PartName="/ppt/notesSlides/notesSlide8.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Default Extension="bin" ContentType="application/vnd.openxmlformats-officedocument.oleObject"/>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60" r:id="rId1"/>
  </p:sldMasterIdLst>
  <p:notesMasterIdLst>
    <p:notesMasterId r:id="rId23"/>
  </p:notesMasterIdLst>
  <p:handoutMasterIdLst>
    <p:handoutMasterId r:id="rId24"/>
  </p:handoutMasterIdLst>
  <p:sldIdLst>
    <p:sldId id="384" r:id="rId2"/>
    <p:sldId id="378" r:id="rId3"/>
    <p:sldId id="385" r:id="rId4"/>
    <p:sldId id="354" r:id="rId5"/>
    <p:sldId id="364" r:id="rId6"/>
    <p:sldId id="377" r:id="rId7"/>
    <p:sldId id="383" r:id="rId8"/>
    <p:sldId id="379" r:id="rId9"/>
    <p:sldId id="381" r:id="rId10"/>
    <p:sldId id="382" r:id="rId11"/>
    <p:sldId id="387" r:id="rId12"/>
    <p:sldId id="386" r:id="rId13"/>
    <p:sldId id="372" r:id="rId14"/>
    <p:sldId id="392" r:id="rId15"/>
    <p:sldId id="390" r:id="rId16"/>
    <p:sldId id="391" r:id="rId17"/>
    <p:sldId id="380" r:id="rId18"/>
    <p:sldId id="388" r:id="rId19"/>
    <p:sldId id="371" r:id="rId20"/>
    <p:sldId id="389" r:id="rId21"/>
    <p:sldId id="373" r:id="rId22"/>
  </p:sldIdLst>
  <p:sldSz cx="9144000" cy="6858000" type="screen4x3"/>
  <p:notesSz cx="6781800" cy="9918700"/>
  <p:defaultTextStyle>
    <a:defPPr>
      <a:defRPr lang="en-GB"/>
    </a:defPPr>
    <a:lvl1pPr algn="l" rtl="0" eaLnBrk="0" fontAlgn="base" hangingPunct="0">
      <a:spcBef>
        <a:spcPct val="0"/>
      </a:spcBef>
      <a:spcAft>
        <a:spcPct val="0"/>
      </a:spcAft>
      <a:defRPr sz="2000" b="1" kern="1200">
        <a:solidFill>
          <a:schemeClr val="bg1"/>
        </a:solidFill>
        <a:latin typeface="Arial" charset="0"/>
        <a:ea typeface="+mn-ea"/>
        <a:cs typeface="Arial" charset="0"/>
      </a:defRPr>
    </a:lvl1pPr>
    <a:lvl2pPr marL="457200" algn="l" rtl="0" eaLnBrk="0" fontAlgn="base" hangingPunct="0">
      <a:spcBef>
        <a:spcPct val="0"/>
      </a:spcBef>
      <a:spcAft>
        <a:spcPct val="0"/>
      </a:spcAft>
      <a:defRPr sz="2000" b="1" kern="1200">
        <a:solidFill>
          <a:schemeClr val="bg1"/>
        </a:solidFill>
        <a:latin typeface="Arial" charset="0"/>
        <a:ea typeface="+mn-ea"/>
        <a:cs typeface="Arial" charset="0"/>
      </a:defRPr>
    </a:lvl2pPr>
    <a:lvl3pPr marL="914400" algn="l" rtl="0" eaLnBrk="0" fontAlgn="base" hangingPunct="0">
      <a:spcBef>
        <a:spcPct val="0"/>
      </a:spcBef>
      <a:spcAft>
        <a:spcPct val="0"/>
      </a:spcAft>
      <a:defRPr sz="2000" b="1" kern="1200">
        <a:solidFill>
          <a:schemeClr val="bg1"/>
        </a:solidFill>
        <a:latin typeface="Arial" charset="0"/>
        <a:ea typeface="+mn-ea"/>
        <a:cs typeface="Arial" charset="0"/>
      </a:defRPr>
    </a:lvl3pPr>
    <a:lvl4pPr marL="1371600" algn="l" rtl="0" eaLnBrk="0" fontAlgn="base" hangingPunct="0">
      <a:spcBef>
        <a:spcPct val="0"/>
      </a:spcBef>
      <a:spcAft>
        <a:spcPct val="0"/>
      </a:spcAft>
      <a:defRPr sz="2000" b="1" kern="1200">
        <a:solidFill>
          <a:schemeClr val="bg1"/>
        </a:solidFill>
        <a:latin typeface="Arial" charset="0"/>
        <a:ea typeface="+mn-ea"/>
        <a:cs typeface="Arial" charset="0"/>
      </a:defRPr>
    </a:lvl4pPr>
    <a:lvl5pPr marL="1828800" algn="l" rtl="0" eaLnBrk="0" fontAlgn="base" hangingPunct="0">
      <a:spcBef>
        <a:spcPct val="0"/>
      </a:spcBef>
      <a:spcAft>
        <a:spcPct val="0"/>
      </a:spcAft>
      <a:defRPr sz="2000" b="1" kern="1200">
        <a:solidFill>
          <a:schemeClr val="bg1"/>
        </a:solidFill>
        <a:latin typeface="Arial" charset="0"/>
        <a:ea typeface="+mn-ea"/>
        <a:cs typeface="Arial" charset="0"/>
      </a:defRPr>
    </a:lvl5pPr>
    <a:lvl6pPr marL="2286000" algn="l" defTabSz="914400" rtl="0" eaLnBrk="1" latinLnBrk="0" hangingPunct="1">
      <a:defRPr sz="2000" b="1" kern="1200">
        <a:solidFill>
          <a:schemeClr val="bg1"/>
        </a:solidFill>
        <a:latin typeface="Arial" charset="0"/>
        <a:ea typeface="+mn-ea"/>
        <a:cs typeface="Arial" charset="0"/>
      </a:defRPr>
    </a:lvl6pPr>
    <a:lvl7pPr marL="2743200" algn="l" defTabSz="914400" rtl="0" eaLnBrk="1" latinLnBrk="0" hangingPunct="1">
      <a:defRPr sz="2000" b="1" kern="1200">
        <a:solidFill>
          <a:schemeClr val="bg1"/>
        </a:solidFill>
        <a:latin typeface="Arial" charset="0"/>
        <a:ea typeface="+mn-ea"/>
        <a:cs typeface="Arial" charset="0"/>
      </a:defRPr>
    </a:lvl7pPr>
    <a:lvl8pPr marL="3200400" algn="l" defTabSz="914400" rtl="0" eaLnBrk="1" latinLnBrk="0" hangingPunct="1">
      <a:defRPr sz="2000" b="1" kern="1200">
        <a:solidFill>
          <a:schemeClr val="bg1"/>
        </a:solidFill>
        <a:latin typeface="Arial" charset="0"/>
        <a:ea typeface="+mn-ea"/>
        <a:cs typeface="Arial" charset="0"/>
      </a:defRPr>
    </a:lvl8pPr>
    <a:lvl9pPr marL="3657600" algn="l" defTabSz="914400" rtl="0" eaLnBrk="1" latinLnBrk="0" hangingPunct="1">
      <a:defRPr sz="2000" b="1" kern="1200">
        <a:solidFill>
          <a:schemeClr val="bg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6600"/>
    <a:srgbClr val="006600"/>
    <a:srgbClr val="336600"/>
    <a:srgbClr val="00FFFF"/>
    <a:srgbClr val="FFCC00"/>
    <a:srgbClr val="FFFF00"/>
    <a:srgbClr val="FF9900"/>
    <a:srgbClr val="FF0000"/>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405" autoAdjust="0"/>
    <p:restoredTop sz="97115" autoAdjust="0"/>
  </p:normalViewPr>
  <p:slideViewPr>
    <p:cSldViewPr snapToGrid="0">
      <p:cViewPr>
        <p:scale>
          <a:sx n="75" d="100"/>
          <a:sy n="75" d="100"/>
        </p:scale>
        <p:origin x="-144" y="-72"/>
      </p:cViewPr>
      <p:guideLst>
        <p:guide orient="horz" pos="2160"/>
        <p:guide pos="2886"/>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notesViewPr>
    <p:cSldViewPr snapToGrid="0">
      <p:cViewPr varScale="1">
        <p:scale>
          <a:sx n="73" d="100"/>
          <a:sy n="73" d="100"/>
        </p:scale>
        <p:origin x="-2142" y="-96"/>
      </p:cViewPr>
      <p:guideLst>
        <p:guide orient="horz" pos="3124"/>
        <p:guide pos="2136"/>
      </p:guideLst>
    </p:cSldViewPr>
  </p:notes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2.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6802" name="Rectangle 2"/>
          <p:cNvSpPr>
            <a:spLocks noGrp="1" noChangeArrowheads="1"/>
          </p:cNvSpPr>
          <p:nvPr>
            <p:ph type="hdr" sz="quarter"/>
          </p:nvPr>
        </p:nvSpPr>
        <p:spPr bwMode="auto">
          <a:xfrm>
            <a:off x="0" y="0"/>
            <a:ext cx="2940050" cy="496888"/>
          </a:xfrm>
          <a:prstGeom prst="rect">
            <a:avLst/>
          </a:prstGeom>
          <a:noFill/>
          <a:ln w="9525">
            <a:noFill/>
            <a:miter lim="800000"/>
            <a:headEnd/>
            <a:tailEnd/>
          </a:ln>
          <a:effectLst/>
        </p:spPr>
        <p:txBody>
          <a:bodyPr vert="horz" wrap="square" lIns="91285" tIns="45642" rIns="91285" bIns="45642" numCol="1" anchor="t" anchorCtr="0" compatLnSpc="1">
            <a:prstTxWarp prst="textNoShape">
              <a:avLst/>
            </a:prstTxWarp>
          </a:bodyPr>
          <a:lstStyle>
            <a:lvl1pPr defTabSz="912813">
              <a:defRPr sz="1200" b="0" smtClean="0">
                <a:solidFill>
                  <a:schemeClr val="tx1"/>
                </a:solidFill>
                <a:latin typeface="Times New Roman" charset="0"/>
                <a:cs typeface="+mn-cs"/>
              </a:defRPr>
            </a:lvl1pPr>
          </a:lstStyle>
          <a:p>
            <a:pPr>
              <a:defRPr/>
            </a:pPr>
            <a:endParaRPr lang="en-GB"/>
          </a:p>
        </p:txBody>
      </p:sp>
      <p:sp>
        <p:nvSpPr>
          <p:cNvPr id="76803" name="Rectangle 3"/>
          <p:cNvSpPr>
            <a:spLocks noGrp="1" noChangeArrowheads="1"/>
          </p:cNvSpPr>
          <p:nvPr>
            <p:ph type="dt" sz="quarter" idx="1"/>
          </p:nvPr>
        </p:nvSpPr>
        <p:spPr bwMode="auto">
          <a:xfrm>
            <a:off x="3840163" y="0"/>
            <a:ext cx="2940050" cy="496888"/>
          </a:xfrm>
          <a:prstGeom prst="rect">
            <a:avLst/>
          </a:prstGeom>
          <a:noFill/>
          <a:ln w="9525">
            <a:noFill/>
            <a:miter lim="800000"/>
            <a:headEnd/>
            <a:tailEnd/>
          </a:ln>
          <a:effectLst/>
        </p:spPr>
        <p:txBody>
          <a:bodyPr vert="horz" wrap="square" lIns="91285" tIns="45642" rIns="91285" bIns="45642" numCol="1" anchor="t" anchorCtr="0" compatLnSpc="1">
            <a:prstTxWarp prst="textNoShape">
              <a:avLst/>
            </a:prstTxWarp>
          </a:bodyPr>
          <a:lstStyle>
            <a:lvl1pPr algn="r" defTabSz="912813">
              <a:defRPr sz="1200" b="0" smtClean="0">
                <a:solidFill>
                  <a:schemeClr val="tx1"/>
                </a:solidFill>
                <a:latin typeface="Times New Roman" charset="0"/>
                <a:cs typeface="+mn-cs"/>
              </a:defRPr>
            </a:lvl1pPr>
          </a:lstStyle>
          <a:p>
            <a:pPr>
              <a:defRPr/>
            </a:pPr>
            <a:endParaRPr lang="en-GB"/>
          </a:p>
        </p:txBody>
      </p:sp>
      <p:sp>
        <p:nvSpPr>
          <p:cNvPr id="76804" name="Rectangle 4"/>
          <p:cNvSpPr>
            <a:spLocks noGrp="1" noChangeArrowheads="1"/>
          </p:cNvSpPr>
          <p:nvPr>
            <p:ph type="ftr" sz="quarter" idx="2"/>
          </p:nvPr>
        </p:nvSpPr>
        <p:spPr bwMode="auto">
          <a:xfrm>
            <a:off x="0" y="9420225"/>
            <a:ext cx="2940050" cy="496888"/>
          </a:xfrm>
          <a:prstGeom prst="rect">
            <a:avLst/>
          </a:prstGeom>
          <a:noFill/>
          <a:ln w="9525">
            <a:noFill/>
            <a:miter lim="800000"/>
            <a:headEnd/>
            <a:tailEnd/>
          </a:ln>
          <a:effectLst/>
        </p:spPr>
        <p:txBody>
          <a:bodyPr vert="horz" wrap="square" lIns="91285" tIns="45642" rIns="91285" bIns="45642" numCol="1" anchor="b" anchorCtr="0" compatLnSpc="1">
            <a:prstTxWarp prst="textNoShape">
              <a:avLst/>
            </a:prstTxWarp>
          </a:bodyPr>
          <a:lstStyle>
            <a:lvl1pPr defTabSz="912813">
              <a:defRPr sz="1200" b="0" smtClean="0">
                <a:solidFill>
                  <a:schemeClr val="tx1"/>
                </a:solidFill>
                <a:latin typeface="Times New Roman" charset="0"/>
                <a:cs typeface="+mn-cs"/>
              </a:defRPr>
            </a:lvl1pPr>
          </a:lstStyle>
          <a:p>
            <a:pPr>
              <a:defRPr/>
            </a:pPr>
            <a:endParaRPr lang="en-GB"/>
          </a:p>
        </p:txBody>
      </p:sp>
      <p:sp>
        <p:nvSpPr>
          <p:cNvPr id="76805" name="Rectangle 5"/>
          <p:cNvSpPr>
            <a:spLocks noGrp="1" noChangeArrowheads="1"/>
          </p:cNvSpPr>
          <p:nvPr>
            <p:ph type="sldNum" sz="quarter" idx="3"/>
          </p:nvPr>
        </p:nvSpPr>
        <p:spPr bwMode="auto">
          <a:xfrm>
            <a:off x="3840163" y="9420225"/>
            <a:ext cx="2940050" cy="496888"/>
          </a:xfrm>
          <a:prstGeom prst="rect">
            <a:avLst/>
          </a:prstGeom>
          <a:noFill/>
          <a:ln w="9525">
            <a:noFill/>
            <a:miter lim="800000"/>
            <a:headEnd/>
            <a:tailEnd/>
          </a:ln>
          <a:effectLst/>
        </p:spPr>
        <p:txBody>
          <a:bodyPr vert="horz" wrap="square" lIns="91285" tIns="45642" rIns="91285" bIns="45642" numCol="1" anchor="b" anchorCtr="0" compatLnSpc="1">
            <a:prstTxWarp prst="textNoShape">
              <a:avLst/>
            </a:prstTxWarp>
          </a:bodyPr>
          <a:lstStyle>
            <a:lvl1pPr algn="r" defTabSz="912813">
              <a:defRPr sz="1200" b="0" smtClean="0">
                <a:solidFill>
                  <a:schemeClr val="tx1"/>
                </a:solidFill>
                <a:latin typeface="Times New Roman" charset="0"/>
                <a:cs typeface="+mn-cs"/>
              </a:defRPr>
            </a:lvl1pPr>
          </a:lstStyle>
          <a:p>
            <a:pPr>
              <a:defRPr/>
            </a:pPr>
            <a:fld id="{316CF24C-524B-4F1D-8FCA-18CD38048801}" type="slidenum">
              <a:rPr lang="en-GB"/>
              <a:pPr>
                <a:defRPr/>
              </a:pPr>
              <a:t>‹#›</a:t>
            </a:fld>
            <a:endParaRPr lang="en-GB"/>
          </a:p>
        </p:txBody>
      </p:sp>
    </p:spTree>
    <p:extLst>
      <p:ext uri="{BB962C8B-B14F-4D97-AF65-F5344CB8AC3E}">
        <p14:creationId xmlns:p14="http://schemas.microsoft.com/office/powerpoint/2010/main" xmlns="" val="413545756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70" name="Rectangle 2"/>
          <p:cNvSpPr>
            <a:spLocks noGrp="1" noChangeArrowheads="1"/>
          </p:cNvSpPr>
          <p:nvPr>
            <p:ph type="hdr" sz="quarter"/>
          </p:nvPr>
        </p:nvSpPr>
        <p:spPr bwMode="auto">
          <a:xfrm>
            <a:off x="0" y="0"/>
            <a:ext cx="2940050" cy="496888"/>
          </a:xfrm>
          <a:prstGeom prst="rect">
            <a:avLst/>
          </a:prstGeom>
          <a:noFill/>
          <a:ln w="9525">
            <a:noFill/>
            <a:miter lim="800000"/>
            <a:headEnd/>
            <a:tailEnd/>
          </a:ln>
          <a:effectLst/>
        </p:spPr>
        <p:txBody>
          <a:bodyPr vert="horz" wrap="square" lIns="91285" tIns="45642" rIns="91285" bIns="45642" numCol="1" anchor="t" anchorCtr="0" compatLnSpc="1">
            <a:prstTxWarp prst="textNoShape">
              <a:avLst/>
            </a:prstTxWarp>
          </a:bodyPr>
          <a:lstStyle>
            <a:lvl1pPr defTabSz="912813">
              <a:defRPr sz="1200" b="0" smtClean="0">
                <a:solidFill>
                  <a:schemeClr val="tx1"/>
                </a:solidFill>
                <a:latin typeface="Times New Roman" charset="0"/>
                <a:cs typeface="+mn-cs"/>
              </a:defRPr>
            </a:lvl1pPr>
          </a:lstStyle>
          <a:p>
            <a:pPr>
              <a:defRPr/>
            </a:pPr>
            <a:endParaRPr lang="en-GB"/>
          </a:p>
        </p:txBody>
      </p:sp>
      <p:sp>
        <p:nvSpPr>
          <p:cNvPr id="7171" name="Rectangle 3"/>
          <p:cNvSpPr>
            <a:spLocks noGrp="1" noChangeArrowheads="1"/>
          </p:cNvSpPr>
          <p:nvPr>
            <p:ph type="dt" idx="1"/>
          </p:nvPr>
        </p:nvSpPr>
        <p:spPr bwMode="auto">
          <a:xfrm>
            <a:off x="3840163" y="0"/>
            <a:ext cx="2940050" cy="496888"/>
          </a:xfrm>
          <a:prstGeom prst="rect">
            <a:avLst/>
          </a:prstGeom>
          <a:noFill/>
          <a:ln w="9525">
            <a:noFill/>
            <a:miter lim="800000"/>
            <a:headEnd/>
            <a:tailEnd/>
          </a:ln>
          <a:effectLst/>
        </p:spPr>
        <p:txBody>
          <a:bodyPr vert="horz" wrap="square" lIns="91285" tIns="45642" rIns="91285" bIns="45642" numCol="1" anchor="t" anchorCtr="0" compatLnSpc="1">
            <a:prstTxWarp prst="textNoShape">
              <a:avLst/>
            </a:prstTxWarp>
          </a:bodyPr>
          <a:lstStyle>
            <a:lvl1pPr algn="r" defTabSz="912813">
              <a:defRPr sz="1200" b="0" smtClean="0">
                <a:solidFill>
                  <a:schemeClr val="tx1"/>
                </a:solidFill>
                <a:latin typeface="Times New Roman" charset="0"/>
                <a:cs typeface="+mn-cs"/>
              </a:defRPr>
            </a:lvl1pPr>
          </a:lstStyle>
          <a:p>
            <a:pPr>
              <a:defRPr/>
            </a:pPr>
            <a:endParaRPr lang="en-GB"/>
          </a:p>
        </p:txBody>
      </p:sp>
      <p:sp>
        <p:nvSpPr>
          <p:cNvPr id="19460" name="Rectangle 4"/>
          <p:cNvSpPr>
            <a:spLocks noGrp="1" noRot="1" noChangeAspect="1" noChangeArrowheads="1" noTextEdit="1"/>
          </p:cNvSpPr>
          <p:nvPr>
            <p:ph type="sldImg" idx="2"/>
          </p:nvPr>
        </p:nvSpPr>
        <p:spPr bwMode="auto">
          <a:xfrm>
            <a:off x="911225" y="742950"/>
            <a:ext cx="4959350" cy="3719513"/>
          </a:xfrm>
          <a:prstGeom prst="rect">
            <a:avLst/>
          </a:prstGeom>
          <a:noFill/>
          <a:ln w="9525">
            <a:solidFill>
              <a:srgbClr val="000000"/>
            </a:solidFill>
            <a:miter lim="800000"/>
            <a:headEnd/>
            <a:tailEnd/>
          </a:ln>
        </p:spPr>
      </p:sp>
      <p:sp>
        <p:nvSpPr>
          <p:cNvPr id="7173" name="Rectangle 5"/>
          <p:cNvSpPr>
            <a:spLocks noGrp="1" noChangeArrowheads="1"/>
          </p:cNvSpPr>
          <p:nvPr>
            <p:ph type="body" sz="quarter" idx="3"/>
          </p:nvPr>
        </p:nvSpPr>
        <p:spPr bwMode="auto">
          <a:xfrm>
            <a:off x="677863" y="4711700"/>
            <a:ext cx="5426075" cy="4464050"/>
          </a:xfrm>
          <a:prstGeom prst="rect">
            <a:avLst/>
          </a:prstGeom>
          <a:noFill/>
          <a:ln w="9525">
            <a:noFill/>
            <a:miter lim="800000"/>
            <a:headEnd/>
            <a:tailEnd/>
          </a:ln>
          <a:effectLst/>
        </p:spPr>
        <p:txBody>
          <a:bodyPr vert="horz" wrap="square" lIns="91285" tIns="45642" rIns="91285" bIns="45642" numCol="1" anchor="t" anchorCtr="0" compatLnSpc="1">
            <a:prstTxWarp prst="textNoShape">
              <a:avLst/>
            </a:prstTxWarp>
          </a:bodyPr>
          <a:lstStyle/>
          <a:p>
            <a:pPr lvl="0"/>
            <a:r>
              <a:rPr lang="en-GB" noProof="0" smtClean="0"/>
              <a:t>Click to edit Master text styles</a:t>
            </a:r>
          </a:p>
          <a:p>
            <a:pPr lvl="1"/>
            <a:r>
              <a:rPr lang="en-GB" noProof="0" smtClean="0"/>
              <a:t>Second level</a:t>
            </a:r>
          </a:p>
          <a:p>
            <a:pPr lvl="2"/>
            <a:r>
              <a:rPr lang="en-GB" noProof="0" smtClean="0"/>
              <a:t>Third level</a:t>
            </a:r>
          </a:p>
          <a:p>
            <a:pPr lvl="3"/>
            <a:r>
              <a:rPr lang="en-GB" noProof="0" smtClean="0"/>
              <a:t>Fourth level</a:t>
            </a:r>
          </a:p>
          <a:p>
            <a:pPr lvl="4"/>
            <a:r>
              <a:rPr lang="en-GB" noProof="0" smtClean="0"/>
              <a:t>Fifth level</a:t>
            </a:r>
          </a:p>
        </p:txBody>
      </p:sp>
      <p:sp>
        <p:nvSpPr>
          <p:cNvPr id="7174" name="Rectangle 6"/>
          <p:cNvSpPr>
            <a:spLocks noGrp="1" noChangeArrowheads="1"/>
          </p:cNvSpPr>
          <p:nvPr>
            <p:ph type="ftr" sz="quarter" idx="4"/>
          </p:nvPr>
        </p:nvSpPr>
        <p:spPr bwMode="auto">
          <a:xfrm>
            <a:off x="0" y="9420225"/>
            <a:ext cx="2940050" cy="496888"/>
          </a:xfrm>
          <a:prstGeom prst="rect">
            <a:avLst/>
          </a:prstGeom>
          <a:noFill/>
          <a:ln w="9525">
            <a:noFill/>
            <a:miter lim="800000"/>
            <a:headEnd/>
            <a:tailEnd/>
          </a:ln>
          <a:effectLst/>
        </p:spPr>
        <p:txBody>
          <a:bodyPr vert="horz" wrap="square" lIns="91285" tIns="45642" rIns="91285" bIns="45642" numCol="1" anchor="b" anchorCtr="0" compatLnSpc="1">
            <a:prstTxWarp prst="textNoShape">
              <a:avLst/>
            </a:prstTxWarp>
          </a:bodyPr>
          <a:lstStyle>
            <a:lvl1pPr defTabSz="912813">
              <a:defRPr sz="1200" b="0" smtClean="0">
                <a:solidFill>
                  <a:schemeClr val="tx1"/>
                </a:solidFill>
                <a:latin typeface="Times New Roman" charset="0"/>
                <a:cs typeface="+mn-cs"/>
              </a:defRPr>
            </a:lvl1pPr>
          </a:lstStyle>
          <a:p>
            <a:pPr>
              <a:defRPr/>
            </a:pPr>
            <a:endParaRPr lang="en-GB"/>
          </a:p>
        </p:txBody>
      </p:sp>
      <p:sp>
        <p:nvSpPr>
          <p:cNvPr id="7175" name="Rectangle 7"/>
          <p:cNvSpPr>
            <a:spLocks noGrp="1" noChangeArrowheads="1"/>
          </p:cNvSpPr>
          <p:nvPr>
            <p:ph type="sldNum" sz="quarter" idx="5"/>
          </p:nvPr>
        </p:nvSpPr>
        <p:spPr bwMode="auto">
          <a:xfrm>
            <a:off x="3840163" y="9420225"/>
            <a:ext cx="2940050" cy="496888"/>
          </a:xfrm>
          <a:prstGeom prst="rect">
            <a:avLst/>
          </a:prstGeom>
          <a:noFill/>
          <a:ln w="9525">
            <a:noFill/>
            <a:miter lim="800000"/>
            <a:headEnd/>
            <a:tailEnd/>
          </a:ln>
          <a:effectLst/>
        </p:spPr>
        <p:txBody>
          <a:bodyPr vert="horz" wrap="square" lIns="91285" tIns="45642" rIns="91285" bIns="45642" numCol="1" anchor="b" anchorCtr="0" compatLnSpc="1">
            <a:prstTxWarp prst="textNoShape">
              <a:avLst/>
            </a:prstTxWarp>
          </a:bodyPr>
          <a:lstStyle>
            <a:lvl1pPr algn="r" defTabSz="912813">
              <a:defRPr sz="1200" b="0" smtClean="0">
                <a:solidFill>
                  <a:schemeClr val="tx1"/>
                </a:solidFill>
                <a:latin typeface="Times New Roman" charset="0"/>
                <a:cs typeface="+mn-cs"/>
              </a:defRPr>
            </a:lvl1pPr>
          </a:lstStyle>
          <a:p>
            <a:pPr>
              <a:defRPr/>
            </a:pPr>
            <a:fld id="{A352AD09-B44D-4F4A-8D7D-8988612BF998}" type="slidenum">
              <a:rPr lang="en-GB"/>
              <a:pPr>
                <a:defRPr/>
              </a:pPr>
              <a:t>‹#›</a:t>
            </a:fld>
            <a:endParaRPr lang="en-GB"/>
          </a:p>
        </p:txBody>
      </p:sp>
    </p:spTree>
    <p:extLst>
      <p:ext uri="{BB962C8B-B14F-4D97-AF65-F5344CB8AC3E}">
        <p14:creationId xmlns:p14="http://schemas.microsoft.com/office/powerpoint/2010/main" xmlns="" val="1665746455"/>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7"/>
          <p:cNvSpPr>
            <a:spLocks noGrp="1" noChangeArrowheads="1"/>
          </p:cNvSpPr>
          <p:nvPr>
            <p:ph type="sldNum" sz="quarter" idx="5"/>
          </p:nvPr>
        </p:nvSpPr>
        <p:spPr>
          <a:noFill/>
        </p:spPr>
        <p:txBody>
          <a:bodyPr/>
          <a:lstStyle/>
          <a:p>
            <a:fld id="{491E8D40-7C1A-4029-9957-BCC9B1E7FE93}" type="slidenum">
              <a:rPr lang="en-GB">
                <a:cs typeface="Arial" charset="0"/>
              </a:rPr>
              <a:pPr/>
              <a:t>4</a:t>
            </a:fld>
            <a:endParaRPr lang="en-GB">
              <a:cs typeface="Arial" charset="0"/>
            </a:endParaRPr>
          </a:p>
        </p:txBody>
      </p:sp>
      <p:sp>
        <p:nvSpPr>
          <p:cNvPr id="21507" name="Rectangle 2"/>
          <p:cNvSpPr>
            <a:spLocks noGrp="1" noRot="1" noChangeAspect="1" noChangeArrowheads="1" noTextEdit="1"/>
          </p:cNvSpPr>
          <p:nvPr>
            <p:ph type="sldImg"/>
          </p:nvPr>
        </p:nvSpPr>
        <p:spPr>
          <a:ln/>
        </p:spPr>
      </p:sp>
      <p:sp>
        <p:nvSpPr>
          <p:cNvPr id="21508"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7"/>
          <p:cNvSpPr>
            <a:spLocks noGrp="1" noChangeArrowheads="1"/>
          </p:cNvSpPr>
          <p:nvPr>
            <p:ph type="sldNum" sz="quarter" idx="5"/>
          </p:nvPr>
        </p:nvSpPr>
        <p:spPr>
          <a:noFill/>
        </p:spPr>
        <p:txBody>
          <a:bodyPr/>
          <a:lstStyle/>
          <a:p>
            <a:fld id="{33EE1CFB-0FDD-496A-898E-66CD0B4E7C07}" type="slidenum">
              <a:rPr lang="en-GB">
                <a:cs typeface="Arial" charset="0"/>
              </a:rPr>
              <a:pPr/>
              <a:t>5</a:t>
            </a:fld>
            <a:endParaRPr lang="en-GB">
              <a:cs typeface="Arial" charset="0"/>
            </a:endParaRPr>
          </a:p>
        </p:txBody>
      </p:sp>
      <p:sp>
        <p:nvSpPr>
          <p:cNvPr id="29699" name="Rectangle 2"/>
          <p:cNvSpPr>
            <a:spLocks noGrp="1" noRot="1" noChangeAspect="1" noChangeArrowheads="1" noTextEdit="1"/>
          </p:cNvSpPr>
          <p:nvPr>
            <p:ph type="sldImg"/>
          </p:nvPr>
        </p:nvSpPr>
        <p:spPr>
          <a:ln/>
        </p:spPr>
      </p:sp>
      <p:sp>
        <p:nvSpPr>
          <p:cNvPr id="29700"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7"/>
          <p:cNvSpPr>
            <a:spLocks noGrp="1" noChangeArrowheads="1"/>
          </p:cNvSpPr>
          <p:nvPr>
            <p:ph type="sldNum" sz="quarter" idx="5"/>
          </p:nvPr>
        </p:nvSpPr>
        <p:spPr>
          <a:noFill/>
        </p:spPr>
        <p:txBody>
          <a:bodyPr/>
          <a:lstStyle/>
          <a:p>
            <a:fld id="{C252C440-76DA-49D6-B48A-EF5114BEF59E}" type="slidenum">
              <a:rPr lang="en-GB">
                <a:cs typeface="Arial" charset="0"/>
              </a:rPr>
              <a:pPr/>
              <a:t>13</a:t>
            </a:fld>
            <a:endParaRPr lang="en-GB">
              <a:cs typeface="Arial" charset="0"/>
            </a:endParaRPr>
          </a:p>
        </p:txBody>
      </p:sp>
      <p:sp>
        <p:nvSpPr>
          <p:cNvPr id="33795" name="Rectangle 2"/>
          <p:cNvSpPr>
            <a:spLocks noGrp="1" noRot="1" noChangeAspect="1" noChangeArrowheads="1" noTextEdit="1"/>
          </p:cNvSpPr>
          <p:nvPr>
            <p:ph type="sldImg"/>
          </p:nvPr>
        </p:nvSpPr>
        <p:spPr>
          <a:ln/>
        </p:spPr>
      </p:sp>
      <p:sp>
        <p:nvSpPr>
          <p:cNvPr id="33796"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7"/>
          <p:cNvSpPr>
            <a:spLocks noGrp="1" noChangeArrowheads="1"/>
          </p:cNvSpPr>
          <p:nvPr>
            <p:ph type="sldNum" sz="quarter" idx="5"/>
          </p:nvPr>
        </p:nvSpPr>
        <p:spPr>
          <a:noFill/>
        </p:spPr>
        <p:txBody>
          <a:bodyPr/>
          <a:lstStyle/>
          <a:p>
            <a:fld id="{C252C440-76DA-49D6-B48A-EF5114BEF59E}" type="slidenum">
              <a:rPr lang="en-GB">
                <a:cs typeface="Arial" charset="0"/>
              </a:rPr>
              <a:pPr/>
              <a:t>14</a:t>
            </a:fld>
            <a:endParaRPr lang="en-GB">
              <a:cs typeface="Arial" charset="0"/>
            </a:endParaRPr>
          </a:p>
        </p:txBody>
      </p:sp>
      <p:sp>
        <p:nvSpPr>
          <p:cNvPr id="33795" name="Rectangle 2"/>
          <p:cNvSpPr>
            <a:spLocks noGrp="1" noRot="1" noChangeAspect="1" noChangeArrowheads="1" noTextEdit="1"/>
          </p:cNvSpPr>
          <p:nvPr>
            <p:ph type="sldImg"/>
          </p:nvPr>
        </p:nvSpPr>
        <p:spPr>
          <a:ln/>
        </p:spPr>
      </p:sp>
      <p:sp>
        <p:nvSpPr>
          <p:cNvPr id="33796"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7"/>
          <p:cNvSpPr>
            <a:spLocks noGrp="1" noChangeArrowheads="1"/>
          </p:cNvSpPr>
          <p:nvPr>
            <p:ph type="sldNum" sz="quarter" idx="5"/>
          </p:nvPr>
        </p:nvSpPr>
        <p:spPr>
          <a:noFill/>
        </p:spPr>
        <p:txBody>
          <a:bodyPr/>
          <a:lstStyle/>
          <a:p>
            <a:fld id="{64CFE2B9-CB99-40CB-A73A-F50DBE83124B}" type="slidenum">
              <a:rPr lang="en-GB">
                <a:cs typeface="Arial" charset="0"/>
              </a:rPr>
              <a:pPr/>
              <a:t>18</a:t>
            </a:fld>
            <a:endParaRPr lang="en-GB">
              <a:cs typeface="Arial" charset="0"/>
            </a:endParaRPr>
          </a:p>
        </p:txBody>
      </p:sp>
      <p:sp>
        <p:nvSpPr>
          <p:cNvPr id="32771" name="Rectangle 2"/>
          <p:cNvSpPr>
            <a:spLocks noGrp="1" noRot="1" noChangeAspect="1" noChangeArrowheads="1" noTextEdit="1"/>
          </p:cNvSpPr>
          <p:nvPr>
            <p:ph type="sldImg"/>
          </p:nvPr>
        </p:nvSpPr>
        <p:spPr>
          <a:ln/>
        </p:spPr>
      </p:sp>
      <p:sp>
        <p:nvSpPr>
          <p:cNvPr id="32772"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7"/>
          <p:cNvSpPr>
            <a:spLocks noGrp="1" noChangeArrowheads="1"/>
          </p:cNvSpPr>
          <p:nvPr>
            <p:ph type="sldNum" sz="quarter" idx="5"/>
          </p:nvPr>
        </p:nvSpPr>
        <p:spPr>
          <a:noFill/>
        </p:spPr>
        <p:txBody>
          <a:bodyPr/>
          <a:lstStyle/>
          <a:p>
            <a:fld id="{64CFE2B9-CB99-40CB-A73A-F50DBE83124B}" type="slidenum">
              <a:rPr lang="en-GB">
                <a:cs typeface="Arial" charset="0"/>
              </a:rPr>
              <a:pPr/>
              <a:t>19</a:t>
            </a:fld>
            <a:endParaRPr lang="en-GB">
              <a:cs typeface="Arial" charset="0"/>
            </a:endParaRPr>
          </a:p>
        </p:txBody>
      </p:sp>
      <p:sp>
        <p:nvSpPr>
          <p:cNvPr id="32771" name="Rectangle 2"/>
          <p:cNvSpPr>
            <a:spLocks noGrp="1" noRot="1" noChangeAspect="1" noChangeArrowheads="1" noTextEdit="1"/>
          </p:cNvSpPr>
          <p:nvPr>
            <p:ph type="sldImg"/>
          </p:nvPr>
        </p:nvSpPr>
        <p:spPr>
          <a:ln/>
        </p:spPr>
      </p:sp>
      <p:sp>
        <p:nvSpPr>
          <p:cNvPr id="32772"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7"/>
          <p:cNvSpPr>
            <a:spLocks noGrp="1" noChangeArrowheads="1"/>
          </p:cNvSpPr>
          <p:nvPr>
            <p:ph type="sldNum" sz="quarter" idx="5"/>
          </p:nvPr>
        </p:nvSpPr>
        <p:spPr>
          <a:noFill/>
        </p:spPr>
        <p:txBody>
          <a:bodyPr/>
          <a:lstStyle/>
          <a:p>
            <a:fld id="{64CFE2B9-CB99-40CB-A73A-F50DBE83124B}" type="slidenum">
              <a:rPr lang="en-GB">
                <a:cs typeface="Arial" charset="0"/>
              </a:rPr>
              <a:pPr/>
              <a:t>20</a:t>
            </a:fld>
            <a:endParaRPr lang="en-GB">
              <a:cs typeface="Arial" charset="0"/>
            </a:endParaRPr>
          </a:p>
        </p:txBody>
      </p:sp>
      <p:sp>
        <p:nvSpPr>
          <p:cNvPr id="32771" name="Rectangle 2"/>
          <p:cNvSpPr>
            <a:spLocks noGrp="1" noRot="1" noChangeAspect="1" noChangeArrowheads="1" noTextEdit="1"/>
          </p:cNvSpPr>
          <p:nvPr>
            <p:ph type="sldImg"/>
          </p:nvPr>
        </p:nvSpPr>
        <p:spPr>
          <a:ln/>
        </p:spPr>
      </p:sp>
      <p:sp>
        <p:nvSpPr>
          <p:cNvPr id="32772"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7"/>
          <p:cNvSpPr>
            <a:spLocks noGrp="1" noChangeArrowheads="1"/>
          </p:cNvSpPr>
          <p:nvPr>
            <p:ph type="sldNum" sz="quarter" idx="5"/>
          </p:nvPr>
        </p:nvSpPr>
        <p:spPr>
          <a:noFill/>
        </p:spPr>
        <p:txBody>
          <a:bodyPr/>
          <a:lstStyle/>
          <a:p>
            <a:fld id="{73FDA38D-65B7-4249-BB87-86B210CC4730}" type="slidenum">
              <a:rPr lang="en-GB">
                <a:cs typeface="Arial" charset="0"/>
              </a:rPr>
              <a:pPr/>
              <a:t>21</a:t>
            </a:fld>
            <a:endParaRPr lang="en-GB">
              <a:cs typeface="Arial" charset="0"/>
            </a:endParaRPr>
          </a:p>
        </p:txBody>
      </p:sp>
      <p:sp>
        <p:nvSpPr>
          <p:cNvPr id="35843" name="Rectangle 2"/>
          <p:cNvSpPr>
            <a:spLocks noGrp="1" noRot="1" noChangeAspect="1" noChangeArrowheads="1" noTextEdit="1"/>
          </p:cNvSpPr>
          <p:nvPr>
            <p:ph type="sldImg"/>
          </p:nvPr>
        </p:nvSpPr>
        <p:spPr>
          <a:ln/>
        </p:spPr>
      </p:sp>
      <p:sp>
        <p:nvSpPr>
          <p:cNvPr id="35844"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slideMaster" Target="../slideMasters/slideMaster1.xml"/><Relationship Id="rId1" Type="http://schemas.openxmlformats.org/officeDocument/2006/relationships/themeOverride" Target="../theme/themeOverride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slideMaster" Target="../slideMasters/slideMaster1.xml"/><Relationship Id="rId1" Type="http://schemas.openxmlformats.org/officeDocument/2006/relationships/themeOverride" Target="../theme/themeOverride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bg>
      <p:bgPr>
        <a:solidFill>
          <a:schemeClr val="tx1"/>
        </a:solidFill>
        <a:effectLst/>
      </p:bgPr>
    </p:bg>
    <p:spTree>
      <p:nvGrpSpPr>
        <p:cNvPr id="1" name=""/>
        <p:cNvGrpSpPr/>
        <p:nvPr/>
      </p:nvGrpSpPr>
      <p:grpSpPr>
        <a:xfrm>
          <a:off x="0" y="0"/>
          <a:ext cx="0" cy="0"/>
          <a:chOff x="0" y="0"/>
          <a:chExt cx="0" cy="0"/>
        </a:xfrm>
      </p:grpSpPr>
      <p:pic>
        <p:nvPicPr>
          <p:cNvPr id="4" name="Picture 6" descr="Statistics-1.jpg"/>
          <p:cNvPicPr>
            <a:picLocks noChangeAspect="1"/>
          </p:cNvPicPr>
          <p:nvPr/>
        </p:nvPicPr>
        <p:blipFill>
          <a:blip r:embed="rId3" cstate="print"/>
          <a:srcRect/>
          <a:stretch>
            <a:fillRect/>
          </a:stretch>
        </p:blipFill>
        <p:spPr bwMode="auto">
          <a:xfrm>
            <a:off x="0" y="0"/>
            <a:ext cx="9144000" cy="6858000"/>
          </a:xfrm>
          <a:prstGeom prst="rect">
            <a:avLst/>
          </a:prstGeom>
          <a:noFill/>
          <a:ln w="9525">
            <a:noFill/>
            <a:miter lim="800000"/>
            <a:headEnd/>
            <a:tailEnd/>
          </a:ln>
        </p:spPr>
      </p:pic>
      <p:sp>
        <p:nvSpPr>
          <p:cNvPr id="7" name="Textfeld 7"/>
          <p:cNvSpPr txBox="1">
            <a:spLocks noChangeArrowheads="1"/>
          </p:cNvSpPr>
          <p:nvPr/>
        </p:nvSpPr>
        <p:spPr bwMode="auto">
          <a:xfrm>
            <a:off x="2728913" y="6673850"/>
            <a:ext cx="1114425" cy="184150"/>
          </a:xfrm>
          <a:prstGeom prst="rect">
            <a:avLst/>
          </a:prstGeom>
          <a:noFill/>
          <a:ln w="9525">
            <a:noFill/>
            <a:miter lim="800000"/>
            <a:headEnd/>
            <a:tailEnd/>
          </a:ln>
        </p:spPr>
        <p:txBody>
          <a:bodyPr>
            <a:spAutoFit/>
          </a:bodyPr>
          <a:lstStyle/>
          <a:p>
            <a:pPr algn="r">
              <a:defRPr/>
            </a:pPr>
            <a:r>
              <a:rPr lang="de-DE" sz="600" dirty="0">
                <a:solidFill>
                  <a:schemeClr val="bg2"/>
                </a:solidFill>
                <a:latin typeface="Calibri" pitchFamily="34" charset="0"/>
                <a:cs typeface="Arial" charset="0"/>
              </a:rPr>
              <a:t>© OECD/IEA 2011 </a:t>
            </a:r>
          </a:p>
        </p:txBody>
      </p:sp>
      <p:sp>
        <p:nvSpPr>
          <p:cNvPr id="6" name="Rectangle 17"/>
          <p:cNvSpPr>
            <a:spLocks noGrp="1" noChangeArrowheads="1"/>
          </p:cNvSpPr>
          <p:nvPr>
            <p:ph type="title"/>
          </p:nvPr>
        </p:nvSpPr>
        <p:spPr bwMode="auto">
          <a:xfrm>
            <a:off x="1216926" y="2444947"/>
            <a:ext cx="7927074" cy="585418"/>
          </a:xfrm>
          <a:prstGeom prst="rect">
            <a:avLst/>
          </a:prstGeom>
          <a:noFill/>
          <a:ln w="9525">
            <a:noFill/>
            <a:miter lim="800000"/>
            <a:headEnd/>
            <a:tailEnd/>
          </a:ln>
        </p:spPr>
        <p:txBody>
          <a:bodyPr>
            <a:spAutoFit/>
          </a:bodyPr>
          <a:lstStyle>
            <a:lvl1pPr>
              <a:defRPr sz="3200" b="1">
                <a:solidFill>
                  <a:schemeClr val="bg2"/>
                </a:solidFill>
                <a:latin typeface="Calibri" pitchFamily="34" charset="0"/>
              </a:defRPr>
            </a:lvl1pPr>
          </a:lstStyle>
          <a:p>
            <a:r>
              <a:rPr lang="en-US" smtClean="0"/>
              <a:t>Click to edit Master title style</a:t>
            </a:r>
            <a:endParaRPr lang="de-DE" dirty="0"/>
          </a:p>
        </p:txBody>
      </p:sp>
      <p:sp>
        <p:nvSpPr>
          <p:cNvPr id="5" name="Text Placeholder 2"/>
          <p:cNvSpPr>
            <a:spLocks noGrp="1"/>
          </p:cNvSpPr>
          <p:nvPr>
            <p:ph type="body" idx="1"/>
          </p:nvPr>
        </p:nvSpPr>
        <p:spPr>
          <a:xfrm>
            <a:off x="1211492" y="3265737"/>
            <a:ext cx="7932507" cy="462307"/>
          </a:xfrm>
        </p:spPr>
        <p:txBody>
          <a:bodyPr anchor="b">
            <a:spAutoFit/>
          </a:bodyPr>
          <a:lstStyle>
            <a:lvl1pPr marL="0" indent="0">
              <a:buNone/>
              <a:defRPr sz="2400">
                <a:solidFill>
                  <a:schemeClr val="bg2"/>
                </a:solidFill>
                <a:latin typeface="Calibri" pitchFamily="34" charset="0"/>
              </a:defRPr>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overrideClrMapping bg1="dk2" tx1="lt1" bg2="dk1" tx2="lt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GB" dirty="0"/>
          </a:p>
        </p:txBody>
      </p:sp>
      <p:sp>
        <p:nvSpPr>
          <p:cNvPr id="3" name="Content Placeholder 2"/>
          <p:cNvSpPr>
            <a:spLocks noGrp="1"/>
          </p:cNvSpPr>
          <p:nvPr>
            <p:ph idx="1"/>
          </p:nvPr>
        </p:nvSpPr>
        <p:spPr/>
        <p:txBody>
          <a:bodyPr/>
          <a:lstStyle>
            <a:lvl1pPr>
              <a:buClr>
                <a:srgbClr val="0070C0"/>
              </a:buClr>
              <a:defRPr b="1">
                <a:solidFill>
                  <a:schemeClr val="bg2"/>
                </a:solidFill>
                <a:latin typeface="Calibri" pitchFamily="34" charset="0"/>
              </a:defRPr>
            </a:lvl1pPr>
            <a:lvl2pPr>
              <a:buClr>
                <a:srgbClr val="0070C0"/>
              </a:buClr>
              <a:defRPr b="1">
                <a:solidFill>
                  <a:schemeClr val="bg2"/>
                </a:solidFill>
                <a:latin typeface="Calibri" pitchFamily="34" charset="0"/>
              </a:defRPr>
            </a:lvl2pPr>
            <a:lvl3pPr>
              <a:buClr>
                <a:srgbClr val="0070C0"/>
              </a:buClr>
              <a:defRPr b="1">
                <a:solidFill>
                  <a:schemeClr val="bg2"/>
                </a:solidFill>
                <a:latin typeface="Calibri" pitchFamily="34" charset="0"/>
              </a:defRPr>
            </a:lvl3pPr>
            <a:lvl4pPr>
              <a:buClr>
                <a:srgbClr val="0070C0"/>
              </a:buClr>
              <a:buFont typeface="Wingdings" pitchFamily="2" charset="2"/>
              <a:buChar char="§"/>
              <a:defRPr b="1">
                <a:solidFill>
                  <a:schemeClr val="bg2"/>
                </a:solidFill>
                <a:latin typeface="Calibri" pitchFamily="34" charset="0"/>
              </a:defRPr>
            </a:lvl4pPr>
            <a:lvl5pPr>
              <a:buClr>
                <a:srgbClr val="0070C0"/>
              </a:buClr>
              <a:buSzPct val="70000"/>
              <a:buFont typeface="Wingdings" pitchFamily="2" charset="2"/>
              <a:buChar char="Ø"/>
              <a:defRPr sz="1800" b="1">
                <a:solidFill>
                  <a:schemeClr val="bg2"/>
                </a:solidFill>
                <a:latin typeface="Calibri"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399571" y="2660603"/>
            <a:ext cx="8606925" cy="605111"/>
          </a:xfrm>
        </p:spPr>
        <p:txBody>
          <a:bodyPr anchor="t"/>
          <a:lstStyle>
            <a:lvl1pPr algn="l">
              <a:defRPr sz="3200" b="1" cap="none" baseline="0"/>
            </a:lvl1pPr>
          </a:lstStyle>
          <a:p>
            <a:r>
              <a:rPr lang="en-US" smtClean="0"/>
              <a:t>Click to edit Master title style</a:t>
            </a:r>
            <a:endParaRPr lang="en-GB" dirty="0"/>
          </a:p>
        </p:txBody>
      </p:sp>
      <p:sp>
        <p:nvSpPr>
          <p:cNvPr id="3" name="Text Placeholder 2"/>
          <p:cNvSpPr>
            <a:spLocks noGrp="1"/>
          </p:cNvSpPr>
          <p:nvPr>
            <p:ph type="body" idx="1"/>
          </p:nvPr>
        </p:nvSpPr>
        <p:spPr>
          <a:xfrm>
            <a:off x="391887" y="3678226"/>
            <a:ext cx="8593984" cy="400752"/>
          </a:xfrm>
        </p:spPr>
        <p:txBody>
          <a:bodyPr anchor="b">
            <a:spAutoFit/>
          </a:bodyPr>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214822" y="1072189"/>
            <a:ext cx="8701396" cy="646973"/>
          </a:xfrm>
        </p:spPr>
        <p:txBody>
          <a:bodyPr>
            <a:spAutoFit/>
          </a:bodyPr>
          <a:lstStyle/>
          <a:p>
            <a:r>
              <a:rPr lang="en-US" smtClean="0"/>
              <a:t>Click to edit Master title style</a:t>
            </a:r>
            <a:endParaRPr lang="en-GB"/>
          </a:p>
        </p:txBody>
      </p:sp>
      <p:sp>
        <p:nvSpPr>
          <p:cNvPr id="3" name="Content Placeholder 2"/>
          <p:cNvSpPr>
            <a:spLocks noGrp="1"/>
          </p:cNvSpPr>
          <p:nvPr>
            <p:ph sz="half" idx="1"/>
          </p:nvPr>
        </p:nvSpPr>
        <p:spPr>
          <a:xfrm>
            <a:off x="220006" y="1911302"/>
            <a:ext cx="4267445" cy="1767280"/>
          </a:xfrm>
        </p:spPr>
        <p:txBody>
          <a:bodyPr>
            <a:spAutoFit/>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p:txBody>
      </p:sp>
      <p:sp>
        <p:nvSpPr>
          <p:cNvPr id="4" name="Content Placeholder 3"/>
          <p:cNvSpPr>
            <a:spLocks noGrp="1"/>
          </p:cNvSpPr>
          <p:nvPr>
            <p:ph sz="half" idx="2"/>
          </p:nvPr>
        </p:nvSpPr>
        <p:spPr>
          <a:xfrm>
            <a:off x="4648773" y="1911302"/>
            <a:ext cx="4267445" cy="1767280"/>
          </a:xfrm>
        </p:spPr>
        <p:txBody>
          <a:bodyPr>
            <a:spAutoFit/>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6149" y="1044975"/>
            <a:ext cx="8813844" cy="585418"/>
          </a:xfrm>
        </p:spPr>
        <p:txBody>
          <a:bodyPr anchor="b">
            <a:spAutoFit/>
          </a:bodyPr>
          <a:lstStyle>
            <a:lvl1pPr algn="l">
              <a:defRPr sz="3200" b="1"/>
            </a:lvl1pPr>
          </a:lstStyle>
          <a:p>
            <a:r>
              <a:rPr lang="en-US" smtClean="0"/>
              <a:t>Click to edit Master title style</a:t>
            </a:r>
            <a:endParaRPr lang="en-GB" dirty="0"/>
          </a:p>
        </p:txBody>
      </p:sp>
      <p:sp>
        <p:nvSpPr>
          <p:cNvPr id="3" name="Picture Placeholder 2"/>
          <p:cNvSpPr>
            <a:spLocks noGrp="1"/>
          </p:cNvSpPr>
          <p:nvPr>
            <p:ph type="pic" idx="1"/>
          </p:nvPr>
        </p:nvSpPr>
        <p:spPr>
          <a:xfrm>
            <a:off x="213131" y="1707601"/>
            <a:ext cx="8686502" cy="4792717"/>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GB" noProof="0" smtClean="0"/>
          </a:p>
        </p:txBody>
      </p:sp>
      <p:sp>
        <p:nvSpPr>
          <p:cNvPr id="4" name="Text Placeholder 3"/>
          <p:cNvSpPr>
            <a:spLocks noGrp="1"/>
          </p:cNvSpPr>
          <p:nvPr>
            <p:ph type="body" sz="half" idx="2"/>
          </p:nvPr>
        </p:nvSpPr>
        <p:spPr>
          <a:xfrm>
            <a:off x="215557" y="6549581"/>
            <a:ext cx="8668311" cy="308419"/>
          </a:xfrm>
        </p:spPr>
        <p:txBody>
          <a:bodyPr>
            <a:sp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1_Title Slide">
    <p:bg>
      <p:bgPr>
        <a:solidFill>
          <a:schemeClr val="tx1"/>
        </a:solidFill>
        <a:effectLst/>
      </p:bgPr>
    </p:bg>
    <p:spTree>
      <p:nvGrpSpPr>
        <p:cNvPr id="1" name=""/>
        <p:cNvGrpSpPr/>
        <p:nvPr/>
      </p:nvGrpSpPr>
      <p:grpSpPr>
        <a:xfrm>
          <a:off x="0" y="0"/>
          <a:ext cx="0" cy="0"/>
          <a:chOff x="0" y="0"/>
          <a:chExt cx="0" cy="0"/>
        </a:xfrm>
      </p:grpSpPr>
      <p:pic>
        <p:nvPicPr>
          <p:cNvPr id="4" name="Picture 6" descr="Statistics-1.jpg"/>
          <p:cNvPicPr>
            <a:picLocks noChangeAspect="1"/>
          </p:cNvPicPr>
          <p:nvPr/>
        </p:nvPicPr>
        <p:blipFill>
          <a:blip r:embed="rId3" cstate="print"/>
          <a:srcRect/>
          <a:stretch>
            <a:fillRect/>
          </a:stretch>
        </p:blipFill>
        <p:spPr bwMode="auto">
          <a:xfrm>
            <a:off x="0" y="0"/>
            <a:ext cx="9144000" cy="6858000"/>
          </a:xfrm>
          <a:prstGeom prst="rect">
            <a:avLst/>
          </a:prstGeom>
          <a:noFill/>
          <a:ln w="9525">
            <a:noFill/>
            <a:miter lim="800000"/>
            <a:headEnd/>
            <a:tailEnd/>
          </a:ln>
        </p:spPr>
      </p:pic>
      <p:sp>
        <p:nvSpPr>
          <p:cNvPr id="7" name="Textfeld 7"/>
          <p:cNvSpPr txBox="1">
            <a:spLocks noChangeArrowheads="1"/>
          </p:cNvSpPr>
          <p:nvPr/>
        </p:nvSpPr>
        <p:spPr bwMode="auto">
          <a:xfrm>
            <a:off x="2728913" y="6673850"/>
            <a:ext cx="1114425" cy="184150"/>
          </a:xfrm>
          <a:prstGeom prst="rect">
            <a:avLst/>
          </a:prstGeom>
          <a:noFill/>
          <a:ln w="9525">
            <a:noFill/>
            <a:miter lim="800000"/>
            <a:headEnd/>
            <a:tailEnd/>
          </a:ln>
        </p:spPr>
        <p:txBody>
          <a:bodyPr>
            <a:spAutoFit/>
          </a:bodyPr>
          <a:lstStyle/>
          <a:p>
            <a:pPr algn="r">
              <a:defRPr/>
            </a:pPr>
            <a:r>
              <a:rPr lang="de-DE" sz="600" dirty="0">
                <a:solidFill>
                  <a:srgbClr val="000000"/>
                </a:solidFill>
                <a:latin typeface="Calibri" pitchFamily="34" charset="0"/>
                <a:cs typeface="Arial" charset="0"/>
              </a:rPr>
              <a:t>© OECD/IEA 2010 </a:t>
            </a:r>
          </a:p>
        </p:txBody>
      </p:sp>
      <p:sp>
        <p:nvSpPr>
          <p:cNvPr id="6" name="Rectangle 17"/>
          <p:cNvSpPr>
            <a:spLocks noGrp="1" noChangeArrowheads="1"/>
          </p:cNvSpPr>
          <p:nvPr>
            <p:ph type="title"/>
          </p:nvPr>
        </p:nvSpPr>
        <p:spPr bwMode="auto">
          <a:xfrm>
            <a:off x="1216926" y="2444947"/>
            <a:ext cx="7927074" cy="585418"/>
          </a:xfrm>
          <a:prstGeom prst="rect">
            <a:avLst/>
          </a:prstGeom>
          <a:noFill/>
          <a:ln w="9525">
            <a:noFill/>
            <a:miter lim="800000"/>
            <a:headEnd/>
            <a:tailEnd/>
          </a:ln>
        </p:spPr>
        <p:txBody>
          <a:bodyPr>
            <a:spAutoFit/>
          </a:bodyPr>
          <a:lstStyle>
            <a:lvl1pPr>
              <a:defRPr sz="3200" b="1">
                <a:solidFill>
                  <a:schemeClr val="bg2"/>
                </a:solidFill>
                <a:latin typeface="Calibri" pitchFamily="34" charset="0"/>
              </a:defRPr>
            </a:lvl1pPr>
          </a:lstStyle>
          <a:p>
            <a:r>
              <a:rPr lang="en-US" smtClean="0"/>
              <a:t>Click to edit Master title style</a:t>
            </a:r>
            <a:endParaRPr lang="de-DE" dirty="0"/>
          </a:p>
        </p:txBody>
      </p:sp>
      <p:sp>
        <p:nvSpPr>
          <p:cNvPr id="5" name="Text Placeholder 2"/>
          <p:cNvSpPr>
            <a:spLocks noGrp="1"/>
          </p:cNvSpPr>
          <p:nvPr>
            <p:ph type="body" idx="1"/>
          </p:nvPr>
        </p:nvSpPr>
        <p:spPr>
          <a:xfrm>
            <a:off x="1211492" y="3265737"/>
            <a:ext cx="7932507" cy="462307"/>
          </a:xfrm>
        </p:spPr>
        <p:txBody>
          <a:bodyPr anchor="b">
            <a:spAutoFit/>
          </a:bodyPr>
          <a:lstStyle>
            <a:lvl1pPr marL="0" indent="0">
              <a:buNone/>
              <a:defRPr sz="2400">
                <a:solidFill>
                  <a:schemeClr val="bg2"/>
                </a:solidFill>
                <a:latin typeface="Calibri" pitchFamily="34" charset="0"/>
              </a:defRPr>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overrideClrMapping bg1="dk2" tx1="lt1" bg2="dk1" tx2="lt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jpe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17"/>
          <p:cNvSpPr>
            <a:spLocks noGrp="1" noChangeArrowheads="1"/>
          </p:cNvSpPr>
          <p:nvPr>
            <p:ph type="title"/>
          </p:nvPr>
        </p:nvSpPr>
        <p:spPr bwMode="auto">
          <a:xfrm>
            <a:off x="241300" y="996950"/>
            <a:ext cx="8793163" cy="908050"/>
          </a:xfrm>
          <a:prstGeom prst="rect">
            <a:avLst/>
          </a:prstGeom>
          <a:noFill/>
          <a:ln w="9525">
            <a:noFill/>
            <a:miter lim="800000"/>
            <a:headEnd/>
            <a:tailEnd/>
          </a:ln>
        </p:spPr>
        <p:txBody>
          <a:bodyPr vert="horz" wrap="square" lIns="92075" tIns="46038" rIns="92075" bIns="46038" numCol="1" anchor="ctr" anchorCtr="0" compatLnSpc="1">
            <a:prstTxWarp prst="textNoShape">
              <a:avLst/>
            </a:prstTxWarp>
          </a:bodyPr>
          <a:lstStyle/>
          <a:p>
            <a:pPr lvl="0"/>
            <a:r>
              <a:rPr lang="en-US" dirty="0" smtClean="0"/>
              <a:t>Click to edit Master title style</a:t>
            </a:r>
            <a:endParaRPr lang="en-GB" dirty="0" smtClean="0"/>
          </a:p>
        </p:txBody>
      </p:sp>
      <p:sp>
        <p:nvSpPr>
          <p:cNvPr id="1027" name="Rectangle 18"/>
          <p:cNvSpPr>
            <a:spLocks noGrp="1" noChangeArrowheads="1"/>
          </p:cNvSpPr>
          <p:nvPr>
            <p:ph type="body" idx="1"/>
          </p:nvPr>
        </p:nvSpPr>
        <p:spPr bwMode="auto">
          <a:xfrm>
            <a:off x="241300" y="1993900"/>
            <a:ext cx="8767763" cy="4668838"/>
          </a:xfrm>
          <a:prstGeom prst="rect">
            <a:avLst/>
          </a:prstGeom>
          <a:noFill/>
          <a:ln w="9525">
            <a:noFill/>
            <a:miter lim="800000"/>
            <a:headEnd/>
            <a:tailEnd/>
          </a:ln>
        </p:spPr>
        <p:txBody>
          <a:bodyPr vert="horz" wrap="square" lIns="92075" tIns="46038" rIns="92075" bIns="46038" numCol="1" anchor="t" anchorCtr="0" compatLnSpc="1">
            <a:prstTxWarp prst="textNoShape">
              <a:avLst/>
            </a:prstTxWarp>
          </a:bodyPr>
          <a:lstStyle/>
          <a:p>
            <a:pPr lvl="0"/>
            <a:r>
              <a:rPr lang="en-GB" smtClean="0"/>
              <a:t>Click to edit Master text styles</a:t>
            </a:r>
          </a:p>
          <a:p>
            <a:pPr lvl="1"/>
            <a:r>
              <a:rPr lang="en-GB" smtClean="0"/>
              <a:t>Second level</a:t>
            </a:r>
          </a:p>
          <a:p>
            <a:pPr lvl="2"/>
            <a:r>
              <a:rPr lang="en-GB" smtClean="0"/>
              <a:t>Third level</a:t>
            </a:r>
          </a:p>
          <a:p>
            <a:pPr lvl="2"/>
            <a:endParaRPr lang="en-GB" smtClean="0"/>
          </a:p>
          <a:p>
            <a:pPr lvl="3"/>
            <a:endParaRPr lang="en-GB" smtClean="0"/>
          </a:p>
        </p:txBody>
      </p:sp>
      <p:sp>
        <p:nvSpPr>
          <p:cNvPr id="6" name="Textfeld 7"/>
          <p:cNvSpPr txBox="1">
            <a:spLocks noChangeArrowheads="1"/>
          </p:cNvSpPr>
          <p:nvPr/>
        </p:nvSpPr>
        <p:spPr bwMode="auto">
          <a:xfrm>
            <a:off x="7885113" y="6657975"/>
            <a:ext cx="1258887" cy="184150"/>
          </a:xfrm>
          <a:prstGeom prst="rect">
            <a:avLst/>
          </a:prstGeom>
          <a:noFill/>
          <a:ln w="9525">
            <a:noFill/>
            <a:miter lim="800000"/>
            <a:headEnd/>
            <a:tailEnd/>
          </a:ln>
        </p:spPr>
        <p:txBody>
          <a:bodyPr>
            <a:spAutoFit/>
          </a:bodyPr>
          <a:lstStyle/>
          <a:p>
            <a:pPr algn="r">
              <a:defRPr/>
            </a:pPr>
            <a:r>
              <a:rPr lang="de-DE" sz="600" dirty="0">
                <a:solidFill>
                  <a:srgbClr val="0070C0"/>
                </a:solidFill>
                <a:latin typeface="Calibri" pitchFamily="34" charset="0"/>
                <a:cs typeface="Arial" charset="0"/>
              </a:rPr>
              <a:t>© OECD/IEA 2011 </a:t>
            </a:r>
          </a:p>
        </p:txBody>
      </p:sp>
      <p:pic>
        <p:nvPicPr>
          <p:cNvPr id="1029" name="Picture 7" descr="Statistics-3.jpg"/>
          <p:cNvPicPr>
            <a:picLocks noChangeAspect="1"/>
          </p:cNvPicPr>
          <p:nvPr/>
        </p:nvPicPr>
        <p:blipFill>
          <a:blip r:embed="rId11" cstate="print"/>
          <a:srcRect/>
          <a:stretch>
            <a:fillRect/>
          </a:stretch>
        </p:blipFill>
        <p:spPr bwMode="auto">
          <a:xfrm>
            <a:off x="0" y="0"/>
            <a:ext cx="9144000" cy="817563"/>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Lst>
  <p:txStyles>
    <p:titleStyle>
      <a:lvl1pPr algn="l" rtl="0" eaLnBrk="1" fontAlgn="base" hangingPunct="1">
        <a:spcBef>
          <a:spcPct val="0"/>
        </a:spcBef>
        <a:spcAft>
          <a:spcPct val="0"/>
        </a:spcAft>
        <a:defRPr kumimoji="1" sz="2800" b="1">
          <a:solidFill>
            <a:schemeClr val="bg2"/>
          </a:solidFill>
          <a:latin typeface="Calibri" pitchFamily="34" charset="0"/>
          <a:ea typeface="+mj-ea"/>
          <a:cs typeface="+mj-cs"/>
        </a:defRPr>
      </a:lvl1pPr>
      <a:lvl2pPr algn="l" rtl="0" eaLnBrk="1" fontAlgn="base" hangingPunct="1">
        <a:spcBef>
          <a:spcPct val="0"/>
        </a:spcBef>
        <a:spcAft>
          <a:spcPct val="0"/>
        </a:spcAft>
        <a:defRPr kumimoji="1" sz="3600" b="1">
          <a:solidFill>
            <a:schemeClr val="bg2"/>
          </a:solidFill>
          <a:latin typeface="Calibri" charset="0"/>
        </a:defRPr>
      </a:lvl2pPr>
      <a:lvl3pPr algn="l" rtl="0" eaLnBrk="1" fontAlgn="base" hangingPunct="1">
        <a:spcBef>
          <a:spcPct val="0"/>
        </a:spcBef>
        <a:spcAft>
          <a:spcPct val="0"/>
        </a:spcAft>
        <a:defRPr kumimoji="1" sz="3600" b="1">
          <a:solidFill>
            <a:schemeClr val="bg2"/>
          </a:solidFill>
          <a:latin typeface="Calibri" charset="0"/>
        </a:defRPr>
      </a:lvl3pPr>
      <a:lvl4pPr algn="l" rtl="0" eaLnBrk="1" fontAlgn="base" hangingPunct="1">
        <a:spcBef>
          <a:spcPct val="0"/>
        </a:spcBef>
        <a:spcAft>
          <a:spcPct val="0"/>
        </a:spcAft>
        <a:defRPr kumimoji="1" sz="3600" b="1">
          <a:solidFill>
            <a:schemeClr val="bg2"/>
          </a:solidFill>
          <a:latin typeface="Calibri" charset="0"/>
        </a:defRPr>
      </a:lvl4pPr>
      <a:lvl5pPr algn="l" rtl="0" eaLnBrk="1" fontAlgn="base" hangingPunct="1">
        <a:spcBef>
          <a:spcPct val="0"/>
        </a:spcBef>
        <a:spcAft>
          <a:spcPct val="0"/>
        </a:spcAft>
        <a:defRPr kumimoji="1" sz="3600" b="1">
          <a:solidFill>
            <a:schemeClr val="bg2"/>
          </a:solidFill>
          <a:latin typeface="Calibri" charset="0"/>
        </a:defRPr>
      </a:lvl5pPr>
      <a:lvl6pPr marL="457200" algn="l" rtl="0" eaLnBrk="1" fontAlgn="base" hangingPunct="1">
        <a:spcBef>
          <a:spcPct val="0"/>
        </a:spcBef>
        <a:spcAft>
          <a:spcPct val="0"/>
        </a:spcAft>
        <a:defRPr kumimoji="1" sz="3500">
          <a:solidFill>
            <a:srgbClr val="003366"/>
          </a:solidFill>
          <a:latin typeface="Arial Black" pitchFamily="34" charset="0"/>
        </a:defRPr>
      </a:lvl6pPr>
      <a:lvl7pPr marL="914400" algn="l" rtl="0" eaLnBrk="1" fontAlgn="base" hangingPunct="1">
        <a:spcBef>
          <a:spcPct val="0"/>
        </a:spcBef>
        <a:spcAft>
          <a:spcPct val="0"/>
        </a:spcAft>
        <a:defRPr kumimoji="1" sz="3500">
          <a:solidFill>
            <a:srgbClr val="003366"/>
          </a:solidFill>
          <a:latin typeface="Arial Black" pitchFamily="34" charset="0"/>
        </a:defRPr>
      </a:lvl7pPr>
      <a:lvl8pPr marL="1371600" algn="l" rtl="0" eaLnBrk="1" fontAlgn="base" hangingPunct="1">
        <a:spcBef>
          <a:spcPct val="0"/>
        </a:spcBef>
        <a:spcAft>
          <a:spcPct val="0"/>
        </a:spcAft>
        <a:defRPr kumimoji="1" sz="3500">
          <a:solidFill>
            <a:srgbClr val="003366"/>
          </a:solidFill>
          <a:latin typeface="Arial Black" pitchFamily="34" charset="0"/>
        </a:defRPr>
      </a:lvl8pPr>
      <a:lvl9pPr marL="1828800" algn="l" rtl="0" eaLnBrk="1" fontAlgn="base" hangingPunct="1">
        <a:spcBef>
          <a:spcPct val="0"/>
        </a:spcBef>
        <a:spcAft>
          <a:spcPct val="0"/>
        </a:spcAft>
        <a:defRPr kumimoji="1" sz="3500">
          <a:solidFill>
            <a:srgbClr val="003366"/>
          </a:solidFill>
          <a:latin typeface="Arial Black" pitchFamily="34" charset="0"/>
        </a:defRPr>
      </a:lvl9pPr>
    </p:titleStyle>
    <p:bodyStyle>
      <a:lvl1pPr marL="342900" indent="-342900" algn="l" rtl="0" eaLnBrk="1" fontAlgn="base" hangingPunct="1">
        <a:spcBef>
          <a:spcPct val="20000"/>
        </a:spcBef>
        <a:spcAft>
          <a:spcPct val="0"/>
        </a:spcAft>
        <a:buClr>
          <a:srgbClr val="0070C0"/>
        </a:buClr>
        <a:buSzPct val="90000"/>
        <a:buFont typeface="Wingdings" pitchFamily="2" charset="2"/>
        <a:buChar char="n"/>
        <a:defRPr kumimoji="1" sz="2800" b="1">
          <a:solidFill>
            <a:schemeClr val="bg2"/>
          </a:solidFill>
          <a:latin typeface="Calibri" pitchFamily="34" charset="0"/>
          <a:ea typeface="+mn-ea"/>
          <a:cs typeface="+mn-cs"/>
        </a:defRPr>
      </a:lvl1pPr>
      <a:lvl2pPr marL="742950" indent="-285750" algn="l" rtl="0" eaLnBrk="1" fontAlgn="base" hangingPunct="1">
        <a:spcBef>
          <a:spcPct val="20000"/>
        </a:spcBef>
        <a:spcAft>
          <a:spcPct val="0"/>
        </a:spcAft>
        <a:buClr>
          <a:srgbClr val="0070C0"/>
        </a:buClr>
        <a:buFont typeface="Wingdings" pitchFamily="2" charset="2"/>
        <a:buChar char="l"/>
        <a:defRPr kumimoji="1" sz="2400" b="1">
          <a:solidFill>
            <a:schemeClr val="bg2"/>
          </a:solidFill>
          <a:latin typeface="Calibri" pitchFamily="34" charset="0"/>
        </a:defRPr>
      </a:lvl2pPr>
      <a:lvl3pPr marL="1143000" indent="-228600" algn="l" rtl="0" eaLnBrk="1" fontAlgn="base" hangingPunct="1">
        <a:spcBef>
          <a:spcPct val="20000"/>
        </a:spcBef>
        <a:spcAft>
          <a:spcPct val="0"/>
        </a:spcAft>
        <a:buClr>
          <a:srgbClr val="0070C0"/>
        </a:buClr>
        <a:buFont typeface="Wingdings" pitchFamily="2" charset="2"/>
        <a:buChar char="w"/>
        <a:defRPr kumimoji="1" sz="2000" b="1">
          <a:solidFill>
            <a:schemeClr val="bg2"/>
          </a:solidFill>
          <a:latin typeface="Calibri" pitchFamily="34" charset="0"/>
        </a:defRPr>
      </a:lvl3pPr>
      <a:lvl4pPr marL="1600200" indent="-228600" algn="l" rtl="0" eaLnBrk="1" fontAlgn="base" hangingPunct="1">
        <a:spcBef>
          <a:spcPct val="20000"/>
        </a:spcBef>
        <a:spcAft>
          <a:spcPct val="0"/>
        </a:spcAft>
        <a:buClr>
          <a:srgbClr val="FF9900"/>
        </a:buClr>
        <a:buFont typeface="Wingdings" pitchFamily="2" charset="2"/>
        <a:defRPr kumimoji="1" sz="2000" b="1">
          <a:solidFill>
            <a:srgbClr val="017898"/>
          </a:solidFill>
          <a:latin typeface="+mn-lt"/>
        </a:defRPr>
      </a:lvl4pPr>
      <a:lvl5pPr marL="2057400" indent="-228600" algn="l" rtl="0" eaLnBrk="1" fontAlgn="base" hangingPunct="1">
        <a:spcBef>
          <a:spcPct val="20000"/>
        </a:spcBef>
        <a:spcAft>
          <a:spcPct val="0"/>
        </a:spcAft>
        <a:buClr>
          <a:srgbClr val="FF9900"/>
        </a:buClr>
        <a:buFont typeface="Wingdings" pitchFamily="2" charset="2"/>
        <a:buChar char=""/>
        <a:defRPr kumimoji="1" sz="2000" b="1">
          <a:solidFill>
            <a:srgbClr val="017898"/>
          </a:solidFill>
          <a:latin typeface="+mn-lt"/>
        </a:defRPr>
      </a:lvl5pPr>
      <a:lvl6pPr marL="2514600" indent="-228600" algn="l" rtl="0" eaLnBrk="1" fontAlgn="base" hangingPunct="1">
        <a:spcBef>
          <a:spcPct val="20000"/>
        </a:spcBef>
        <a:spcAft>
          <a:spcPct val="0"/>
        </a:spcAft>
        <a:buClr>
          <a:srgbClr val="FF9900"/>
        </a:buClr>
        <a:buFont typeface="Wingdings" pitchFamily="2" charset="2"/>
        <a:buChar char=""/>
        <a:defRPr kumimoji="1" sz="2000" b="1">
          <a:solidFill>
            <a:srgbClr val="017898"/>
          </a:solidFill>
          <a:latin typeface="+mn-lt"/>
        </a:defRPr>
      </a:lvl6pPr>
      <a:lvl7pPr marL="2971800" indent="-228600" algn="l" rtl="0" eaLnBrk="1" fontAlgn="base" hangingPunct="1">
        <a:spcBef>
          <a:spcPct val="20000"/>
        </a:spcBef>
        <a:spcAft>
          <a:spcPct val="0"/>
        </a:spcAft>
        <a:buClr>
          <a:srgbClr val="FF9900"/>
        </a:buClr>
        <a:buFont typeface="Wingdings" pitchFamily="2" charset="2"/>
        <a:buChar char=""/>
        <a:defRPr kumimoji="1" sz="2000" b="1">
          <a:solidFill>
            <a:srgbClr val="017898"/>
          </a:solidFill>
          <a:latin typeface="+mn-lt"/>
        </a:defRPr>
      </a:lvl7pPr>
      <a:lvl8pPr marL="3429000" indent="-228600" algn="l" rtl="0" eaLnBrk="1" fontAlgn="base" hangingPunct="1">
        <a:spcBef>
          <a:spcPct val="20000"/>
        </a:spcBef>
        <a:spcAft>
          <a:spcPct val="0"/>
        </a:spcAft>
        <a:buClr>
          <a:srgbClr val="FF9900"/>
        </a:buClr>
        <a:buFont typeface="Wingdings" pitchFamily="2" charset="2"/>
        <a:buChar char=""/>
        <a:defRPr kumimoji="1" sz="2000" b="1">
          <a:solidFill>
            <a:srgbClr val="017898"/>
          </a:solidFill>
          <a:latin typeface="+mn-lt"/>
        </a:defRPr>
      </a:lvl8pPr>
      <a:lvl9pPr marL="3886200" indent="-228600" algn="l" rtl="0" eaLnBrk="1" fontAlgn="base" hangingPunct="1">
        <a:spcBef>
          <a:spcPct val="20000"/>
        </a:spcBef>
        <a:spcAft>
          <a:spcPct val="0"/>
        </a:spcAft>
        <a:buClr>
          <a:srgbClr val="FF9900"/>
        </a:buClr>
        <a:buFont typeface="Wingdings" pitchFamily="2" charset="2"/>
        <a:buChar char=""/>
        <a:defRPr kumimoji="1" sz="2000" b="1">
          <a:solidFill>
            <a:srgbClr val="017898"/>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9.wmf"/><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5.xml"/><Relationship Id="rId1" Type="http://schemas.openxmlformats.org/officeDocument/2006/relationships/vmlDrawing" Target="../drawings/vmlDrawing1.v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5.emf"/><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3" Type="http://schemas.openxmlformats.org/officeDocument/2006/relationships/image" Target="../media/image8.wmf"/><Relationship Id="rId2" Type="http://schemas.openxmlformats.org/officeDocument/2006/relationships/image" Target="../media/image7.wmf"/><Relationship Id="rId1" Type="http://schemas.openxmlformats.org/officeDocument/2006/relationships/slideLayout" Target="../slideLayouts/slideLayout5.xml"/><Relationship Id="rId4" Type="http://schemas.openxmlformats.org/officeDocument/2006/relationships/image" Target="../media/image9.wmf"/></Relationships>
</file>

<file path=ppt/slides/_rels/slide9.xml.rels><?xml version="1.0" encoding="UTF-8" standalone="yes"?>
<Relationships xmlns="http://schemas.openxmlformats.org/package/2006/relationships"><Relationship Id="rId2" Type="http://schemas.openxmlformats.org/officeDocument/2006/relationships/image" Target="../media/image10.wmf"/><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01070" y="1708864"/>
            <a:ext cx="4501662" cy="1077860"/>
          </a:xfrm>
        </p:spPr>
        <p:txBody>
          <a:bodyPr/>
          <a:lstStyle/>
          <a:p>
            <a:pPr algn="ctr"/>
            <a:r>
              <a:rPr lang="en-US" dirty="0" smtClean="0">
                <a:solidFill>
                  <a:schemeClr val="tx1"/>
                </a:solidFill>
              </a:rPr>
              <a:t>Comparing the UNSD, IEA and Eurostat balances</a:t>
            </a:r>
            <a:endParaRPr lang="en-GB" dirty="0">
              <a:solidFill>
                <a:schemeClr val="tx1"/>
              </a:solidFill>
            </a:endParaRPr>
          </a:p>
        </p:txBody>
      </p:sp>
      <p:sp>
        <p:nvSpPr>
          <p:cNvPr id="3" name="Text Placeholder 2"/>
          <p:cNvSpPr>
            <a:spLocks noGrp="1"/>
          </p:cNvSpPr>
          <p:nvPr>
            <p:ph type="body" idx="1"/>
          </p:nvPr>
        </p:nvSpPr>
        <p:spPr>
          <a:xfrm>
            <a:off x="567646" y="3088518"/>
            <a:ext cx="7932507" cy="739306"/>
          </a:xfrm>
        </p:spPr>
        <p:txBody>
          <a:bodyPr/>
          <a:lstStyle/>
          <a:p>
            <a:pPr algn="ctr"/>
            <a:r>
              <a:rPr lang="en-US" dirty="0" smtClean="0">
                <a:solidFill>
                  <a:schemeClr val="tx1"/>
                </a:solidFill>
              </a:rPr>
              <a:t>6th meeting of the Oslo City Group</a:t>
            </a:r>
            <a:br>
              <a:rPr lang="en-US" dirty="0" smtClean="0">
                <a:solidFill>
                  <a:schemeClr val="tx1"/>
                </a:solidFill>
              </a:rPr>
            </a:br>
            <a:r>
              <a:rPr lang="en-US" sz="1800" dirty="0" smtClean="0">
                <a:solidFill>
                  <a:schemeClr val="tx1"/>
                </a:solidFill>
              </a:rPr>
              <a:t>Canberra, Australia, 2-5 May 2011</a:t>
            </a:r>
            <a:endParaRPr lang="en-GB" sz="1800" dirty="0">
              <a:solidFill>
                <a:schemeClr val="tx1"/>
              </a:solidFill>
            </a:endParaRPr>
          </a:p>
        </p:txBody>
      </p:sp>
      <p:sp>
        <p:nvSpPr>
          <p:cNvPr id="5" name="TextBox 4"/>
          <p:cNvSpPr txBox="1"/>
          <p:nvPr/>
        </p:nvSpPr>
        <p:spPr>
          <a:xfrm>
            <a:off x="5770563" y="4044950"/>
            <a:ext cx="3186112" cy="1414463"/>
          </a:xfrm>
          <a:prstGeom prst="rect">
            <a:avLst/>
          </a:prstGeom>
          <a:noFill/>
        </p:spPr>
        <p:txBody>
          <a:bodyPr>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de-DE" sz="1800" b="0" i="0" u="none" strike="noStrike" kern="0" cap="none" spc="0" normalizeH="0" baseline="0" noProof="0" dirty="0">
                <a:ln>
                  <a:noFill/>
                </a:ln>
                <a:solidFill>
                  <a:srgbClr val="FFFFFF"/>
                </a:solidFill>
                <a:effectLst/>
                <a:uLnTx/>
                <a:uFillTx/>
                <a:latin typeface="Arial"/>
                <a:ea typeface="ＭＳ Ｐゴシック" charset="-128"/>
                <a:cs typeface="Arial" charset="0"/>
              </a:rPr>
              <a:t>Karen Tréanton</a:t>
            </a:r>
          </a:p>
          <a:p>
            <a:pPr marL="0" marR="0" lvl="0" indent="0" defTabSz="914400" eaLnBrk="1" fontAlgn="auto" latinLnBrk="0" hangingPunct="1">
              <a:lnSpc>
                <a:spcPct val="100000"/>
              </a:lnSpc>
              <a:spcBef>
                <a:spcPts val="0"/>
              </a:spcBef>
              <a:spcAft>
                <a:spcPts val="0"/>
              </a:spcAft>
              <a:buClrTx/>
              <a:buSzTx/>
              <a:buFontTx/>
              <a:buNone/>
              <a:tabLst/>
              <a:defRPr/>
            </a:pPr>
            <a:r>
              <a:rPr kumimoji="0" lang="de-DE" sz="1800" b="0" i="0" u="none" strike="noStrike" kern="0" cap="none" spc="0" normalizeH="0" baseline="0" noProof="0" dirty="0">
                <a:ln>
                  <a:noFill/>
                </a:ln>
                <a:solidFill>
                  <a:srgbClr val="FFFFFF"/>
                </a:solidFill>
                <a:effectLst/>
                <a:uLnTx/>
                <a:uFillTx/>
                <a:latin typeface="Arial"/>
                <a:ea typeface="ＭＳ Ｐゴシック" charset="-128"/>
                <a:cs typeface="Arial" charset="0"/>
              </a:rPr>
              <a:t>Section Head – Balances, Prices and Emissions</a:t>
            </a:r>
          </a:p>
          <a:p>
            <a:pPr marL="0" marR="0" lvl="0" indent="0" defTabSz="914400" eaLnBrk="1" fontAlgn="auto" latinLnBrk="0" hangingPunct="1">
              <a:lnSpc>
                <a:spcPct val="100000"/>
              </a:lnSpc>
              <a:spcBef>
                <a:spcPts val="0"/>
              </a:spcBef>
              <a:spcAft>
                <a:spcPts val="0"/>
              </a:spcAft>
              <a:buClrTx/>
              <a:buSzTx/>
              <a:buFontTx/>
              <a:buNone/>
              <a:tabLst/>
              <a:defRPr/>
            </a:pPr>
            <a:r>
              <a:rPr kumimoji="0" lang="de-DE" sz="1800" b="0" i="0" u="none" strike="noStrike" kern="0" cap="none" spc="0" normalizeH="0" baseline="0" noProof="0" dirty="0">
                <a:ln>
                  <a:noFill/>
                </a:ln>
                <a:solidFill>
                  <a:srgbClr val="FFFFFF"/>
                </a:solidFill>
                <a:effectLst/>
                <a:uLnTx/>
                <a:uFillTx/>
                <a:latin typeface="Arial"/>
                <a:ea typeface="ＭＳ Ｐゴシック" charset="-128"/>
                <a:cs typeface="Arial" charset="0"/>
              </a:rPr>
              <a:t>International Energy Agency</a:t>
            </a:r>
            <a:endParaRPr kumimoji="0" lang="de-DE" sz="1800" b="0" i="0" u="none" strike="noStrike" kern="0" cap="none" spc="0" normalizeH="0" baseline="0" noProof="0" dirty="0">
              <a:ln>
                <a:noFill/>
              </a:ln>
              <a:solidFill>
                <a:srgbClr val="FFFFFF"/>
              </a:solidFill>
              <a:effectLst/>
              <a:uLnTx/>
              <a:uFillTx/>
              <a:latin typeface="Arial"/>
              <a:ea typeface="ＭＳ Ｐゴシック" charset="-128"/>
              <a:cs typeface="Arial Bold" charset="0"/>
            </a:endParaRPr>
          </a:p>
          <a:p>
            <a:pPr marL="0" marR="0" lvl="0" indent="0" defTabSz="914400" eaLnBrk="1" fontAlgn="auto" latinLnBrk="0" hangingPunct="1">
              <a:lnSpc>
                <a:spcPct val="100000"/>
              </a:lnSpc>
              <a:spcBef>
                <a:spcPts val="0"/>
              </a:spcBef>
              <a:spcAft>
                <a:spcPts val="0"/>
              </a:spcAft>
              <a:buClrTx/>
              <a:buSzTx/>
              <a:buFontTx/>
              <a:buNone/>
              <a:tabLst/>
              <a:defRPr/>
            </a:pPr>
            <a:endParaRPr kumimoji="0" lang="en-GB" sz="1400" b="0" i="0" u="none" strike="noStrike" kern="0" cap="none" spc="0" normalizeH="0" baseline="0" noProof="0" dirty="0">
              <a:ln>
                <a:noFill/>
              </a:ln>
              <a:solidFill>
                <a:srgbClr val="FFFFFF"/>
              </a:solidFill>
              <a:effectLst/>
              <a:uLnTx/>
              <a:uFillTx/>
            </a:endParaRPr>
          </a:p>
        </p:txBody>
      </p:sp>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Box 3"/>
          <p:cNvSpPr txBox="1">
            <a:spLocks noChangeArrowheads="1"/>
          </p:cNvSpPr>
          <p:nvPr/>
        </p:nvSpPr>
        <p:spPr bwMode="auto">
          <a:xfrm>
            <a:off x="2425700" y="1922755"/>
            <a:ext cx="6477000" cy="2631490"/>
          </a:xfrm>
          <a:prstGeom prst="rect">
            <a:avLst/>
          </a:prstGeom>
          <a:noFill/>
          <a:ln w="28575">
            <a:noFill/>
            <a:prstDash val="sysDot"/>
            <a:miter lim="800000"/>
            <a:headEnd/>
            <a:tailEnd/>
          </a:ln>
        </p:spPr>
        <p:txBody>
          <a:bodyPr anchor="ctr">
            <a:spAutoFit/>
          </a:bodyPr>
          <a:lstStyle/>
          <a:p>
            <a:r>
              <a:rPr lang="en-GB" sz="2000" b="1" dirty="0">
                <a:solidFill>
                  <a:srgbClr val="0099CC"/>
                </a:solidFill>
                <a:cs typeface="Arial" charset="0"/>
              </a:rPr>
              <a:t>NATURAL  GAS  </a:t>
            </a:r>
          </a:p>
          <a:p>
            <a:r>
              <a:rPr lang="en-GB" sz="2000" dirty="0">
                <a:solidFill>
                  <a:schemeClr val="bg2"/>
                </a:solidFill>
                <a:cs typeface="Arial" charset="0"/>
              </a:rPr>
              <a:t>Figures collected in Mm</a:t>
            </a:r>
            <a:r>
              <a:rPr lang="en-GB" sz="2000" baseline="30000" dirty="0">
                <a:solidFill>
                  <a:schemeClr val="bg2"/>
                </a:solidFill>
                <a:cs typeface="Arial" charset="0"/>
              </a:rPr>
              <a:t>3</a:t>
            </a:r>
            <a:r>
              <a:rPr lang="en-GB" sz="2000" dirty="0">
                <a:solidFill>
                  <a:schemeClr val="bg2"/>
                </a:solidFill>
                <a:cs typeface="Arial" charset="0"/>
              </a:rPr>
              <a:t> and gross TJ (energy unit</a:t>
            </a:r>
            <a:r>
              <a:rPr lang="en-GB" sz="2000" dirty="0" smtClean="0">
                <a:solidFill>
                  <a:schemeClr val="bg2"/>
                </a:solidFill>
                <a:cs typeface="Arial" charset="0"/>
              </a:rPr>
              <a:t>).  They </a:t>
            </a:r>
            <a:r>
              <a:rPr lang="en-GB" sz="2000" dirty="0">
                <a:solidFill>
                  <a:schemeClr val="bg2"/>
                </a:solidFill>
                <a:cs typeface="Arial" charset="0"/>
              </a:rPr>
              <a:t>are converted to net TJ (0.9·gross TJ) and then </a:t>
            </a:r>
            <a:r>
              <a:rPr lang="en-GB" sz="2000" dirty="0" smtClean="0">
                <a:solidFill>
                  <a:schemeClr val="bg2"/>
                </a:solidFill>
                <a:cs typeface="Arial" charset="0"/>
              </a:rPr>
              <a:t>to </a:t>
            </a:r>
            <a:r>
              <a:rPr lang="en-GB" sz="2000" dirty="0">
                <a:solidFill>
                  <a:schemeClr val="bg2"/>
                </a:solidFill>
                <a:cs typeface="Arial" charset="0"/>
              </a:rPr>
              <a:t>Mtoe (1 PJ = 0.02388 Mtoe)</a:t>
            </a:r>
          </a:p>
          <a:p>
            <a:pPr>
              <a:spcBef>
                <a:spcPts val="600"/>
              </a:spcBef>
            </a:pPr>
            <a:r>
              <a:rPr lang="en-GB" sz="2000" b="1" dirty="0">
                <a:solidFill>
                  <a:srgbClr val="0099CC"/>
                </a:solidFill>
                <a:cs typeface="Arial" charset="0"/>
              </a:rPr>
              <a:t>OTHER  GASES</a:t>
            </a:r>
          </a:p>
          <a:p>
            <a:r>
              <a:rPr lang="en-GB" sz="2000" dirty="0">
                <a:solidFill>
                  <a:schemeClr val="bg2"/>
                </a:solidFill>
                <a:cs typeface="Arial" charset="0"/>
              </a:rPr>
              <a:t>Data collected in gross TJ, then converted to net TJ </a:t>
            </a:r>
            <a:br>
              <a:rPr lang="en-GB" sz="2000" dirty="0">
                <a:solidFill>
                  <a:schemeClr val="bg2"/>
                </a:solidFill>
                <a:cs typeface="Arial" charset="0"/>
              </a:rPr>
            </a:br>
            <a:r>
              <a:rPr lang="en-GB" sz="2000" dirty="0">
                <a:solidFill>
                  <a:schemeClr val="bg2"/>
                </a:solidFill>
                <a:cs typeface="Arial" charset="0"/>
              </a:rPr>
              <a:t>(0.9·gross TJ) and then to </a:t>
            </a:r>
            <a:r>
              <a:rPr lang="en-GB" sz="2000" dirty="0" err="1">
                <a:solidFill>
                  <a:schemeClr val="bg2"/>
                </a:solidFill>
                <a:cs typeface="Arial" charset="0"/>
              </a:rPr>
              <a:t>Mtoe</a:t>
            </a:r>
            <a:r>
              <a:rPr lang="en-GB" sz="2000" dirty="0">
                <a:solidFill>
                  <a:schemeClr val="bg2"/>
                </a:solidFill>
                <a:cs typeface="Arial" charset="0"/>
              </a:rPr>
              <a:t> (1 PJ = 0.02388 </a:t>
            </a:r>
            <a:r>
              <a:rPr lang="en-GB" sz="2000" dirty="0" err="1">
                <a:solidFill>
                  <a:schemeClr val="bg2"/>
                </a:solidFill>
                <a:cs typeface="Arial" charset="0"/>
              </a:rPr>
              <a:t>Mtoe</a:t>
            </a:r>
            <a:r>
              <a:rPr lang="en-GB" sz="2000" dirty="0">
                <a:solidFill>
                  <a:schemeClr val="bg2"/>
                </a:solidFill>
                <a:cs typeface="Arial" charset="0"/>
              </a:rPr>
              <a:t>)</a:t>
            </a:r>
          </a:p>
        </p:txBody>
      </p:sp>
      <p:sp>
        <p:nvSpPr>
          <p:cNvPr id="4" name="Text Box 4"/>
          <p:cNvSpPr txBox="1">
            <a:spLocks noChangeArrowheads="1"/>
          </p:cNvSpPr>
          <p:nvPr/>
        </p:nvSpPr>
        <p:spPr bwMode="auto">
          <a:xfrm>
            <a:off x="782638" y="4594393"/>
            <a:ext cx="6553200" cy="1015663"/>
          </a:xfrm>
          <a:prstGeom prst="rect">
            <a:avLst/>
          </a:prstGeom>
          <a:noFill/>
          <a:ln w="28575">
            <a:noFill/>
            <a:prstDash val="sysDot"/>
            <a:miter lim="800000"/>
            <a:headEnd/>
            <a:tailEnd/>
          </a:ln>
        </p:spPr>
        <p:txBody>
          <a:bodyPr anchor="ctr">
            <a:spAutoFit/>
          </a:bodyPr>
          <a:lstStyle/>
          <a:p>
            <a:r>
              <a:rPr lang="en-GB" sz="2000" b="1" dirty="0">
                <a:solidFill>
                  <a:srgbClr val="0099CC"/>
                </a:solidFill>
                <a:cs typeface="Arial" charset="0"/>
              </a:rPr>
              <a:t>ELECTRICITY</a:t>
            </a:r>
          </a:p>
          <a:p>
            <a:pPr>
              <a:spcAft>
                <a:spcPts val="600"/>
              </a:spcAft>
            </a:pPr>
            <a:r>
              <a:rPr lang="en-GB" sz="2000" dirty="0">
                <a:solidFill>
                  <a:schemeClr val="bg2"/>
                </a:solidFill>
                <a:cs typeface="Arial" charset="0"/>
              </a:rPr>
              <a:t>Figures collected in TWh, then electricity production is converted to Mtoe  (1 TWh = 0.086 Mtoe</a:t>
            </a:r>
            <a:r>
              <a:rPr lang="en-GB" sz="2000" dirty="0" smtClean="0">
                <a:solidFill>
                  <a:schemeClr val="bg2"/>
                </a:solidFill>
                <a:cs typeface="Arial" charset="0"/>
              </a:rPr>
              <a:t>)</a:t>
            </a:r>
            <a:endParaRPr lang="en-GB" sz="2000" dirty="0">
              <a:solidFill>
                <a:schemeClr val="bg2"/>
              </a:solidFill>
              <a:cs typeface="Arial" charset="0"/>
            </a:endParaRPr>
          </a:p>
        </p:txBody>
      </p:sp>
      <p:pic>
        <p:nvPicPr>
          <p:cNvPr id="15362" name="Picture 2" descr="C:\Documents and Settings\Burghgraeve_S\Local Settings\Temporary Internet Files\Content.IE5\4XU8B80H\MC900014755[1].wmf"/>
          <p:cNvPicPr>
            <a:picLocks noChangeAspect="1" noChangeArrowheads="1"/>
          </p:cNvPicPr>
          <p:nvPr/>
        </p:nvPicPr>
        <p:blipFill>
          <a:blip r:embed="rId2" cstate="print"/>
          <a:srcRect/>
          <a:stretch>
            <a:fillRect/>
          </a:stretch>
        </p:blipFill>
        <p:spPr bwMode="auto">
          <a:xfrm>
            <a:off x="640364" y="2069304"/>
            <a:ext cx="858622" cy="1865376"/>
          </a:xfrm>
          <a:prstGeom prst="rect">
            <a:avLst/>
          </a:prstGeom>
          <a:noFill/>
        </p:spPr>
      </p:pic>
      <p:pic>
        <p:nvPicPr>
          <p:cNvPr id="15363" name="Picture 3" descr="C:\Documents and Settings\Burghgraeve_S\Local Settings\Temporary Internet Files\Content.IE5\FDPW9IPA\MC900432617[1].png"/>
          <p:cNvPicPr>
            <a:picLocks noChangeAspect="1" noChangeArrowheads="1"/>
          </p:cNvPicPr>
          <p:nvPr/>
        </p:nvPicPr>
        <p:blipFill>
          <a:blip r:embed="rId3" cstate="print"/>
          <a:srcRect/>
          <a:stretch>
            <a:fillRect/>
          </a:stretch>
        </p:blipFill>
        <p:spPr bwMode="auto">
          <a:xfrm>
            <a:off x="7301175" y="4444999"/>
            <a:ext cx="1152231" cy="1152231"/>
          </a:xfrm>
          <a:prstGeom prst="rect">
            <a:avLst/>
          </a:prstGeom>
          <a:noFill/>
        </p:spPr>
      </p:pic>
      <p:sp>
        <p:nvSpPr>
          <p:cNvPr id="8" name="Title 1"/>
          <p:cNvSpPr>
            <a:spLocks noGrp="1"/>
          </p:cNvSpPr>
          <p:nvPr>
            <p:ph type="title"/>
          </p:nvPr>
        </p:nvSpPr>
        <p:spPr>
          <a:xfrm>
            <a:off x="241300" y="996950"/>
            <a:ext cx="8793163" cy="908050"/>
          </a:xfrm>
        </p:spPr>
        <p:txBody>
          <a:bodyPr/>
          <a:lstStyle/>
          <a:p>
            <a:r>
              <a:rPr lang="en-US" sz="2800" dirty="0" smtClean="0"/>
              <a:t>Method 1:  Level of detail for conversion factors (cont)</a:t>
            </a:r>
            <a:endParaRPr lang="en-GB" sz="2800" dirty="0"/>
          </a:p>
        </p:txBody>
      </p:sp>
      <p:sp>
        <p:nvSpPr>
          <p:cNvPr id="9" name="TextBox 8"/>
          <p:cNvSpPr txBox="1"/>
          <p:nvPr/>
        </p:nvSpPr>
        <p:spPr>
          <a:xfrm>
            <a:off x="2273300" y="5867400"/>
            <a:ext cx="5156200" cy="646331"/>
          </a:xfrm>
          <a:prstGeom prst="rect">
            <a:avLst/>
          </a:prstGeom>
          <a:solidFill>
            <a:schemeClr val="accent4">
              <a:lumMod val="20000"/>
              <a:lumOff val="80000"/>
            </a:schemeClr>
          </a:solidFill>
          <a:ln w="25400">
            <a:solidFill>
              <a:schemeClr val="accent2"/>
            </a:solidFill>
          </a:ln>
        </p:spPr>
        <p:txBody>
          <a:bodyPr wrap="square" rtlCol="0">
            <a:spAutoFit/>
          </a:bodyPr>
          <a:lstStyle/>
          <a:p>
            <a:pPr algn="ctr"/>
            <a:r>
              <a:rPr lang="en-US" sz="1800" dirty="0" smtClean="0">
                <a:solidFill>
                  <a:schemeClr val="bg2"/>
                </a:solidFill>
              </a:rPr>
              <a:t>Level of detail for the IEA and probably close for Eurostat – UNSD is less detailed</a:t>
            </a:r>
            <a:endParaRPr lang="en-GB" sz="1800" dirty="0">
              <a:solidFill>
                <a:schemeClr val="bg2"/>
              </a:solidFill>
            </a:endParaRPr>
          </a:p>
        </p:txBody>
      </p:sp>
    </p:spTree>
  </p:cSld>
  <p:clrMapOvr>
    <a:masterClrMapping/>
  </p:clrMapOvr>
  <p:transition>
    <p:wipe dir="d"/>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Method 2: Blast furnaces</a:t>
            </a:r>
            <a:endParaRPr lang="en-GB" dirty="0"/>
          </a:p>
        </p:txBody>
      </p:sp>
      <p:sp>
        <p:nvSpPr>
          <p:cNvPr id="3" name="Rectangle 6"/>
          <p:cNvSpPr txBox="1">
            <a:spLocks noChangeArrowheads="1"/>
          </p:cNvSpPr>
          <p:nvPr/>
        </p:nvSpPr>
        <p:spPr>
          <a:xfrm>
            <a:off x="307975" y="1831975"/>
            <a:ext cx="8640763" cy="3400425"/>
          </a:xfrm>
          <a:prstGeom prst="rect">
            <a:avLst/>
          </a:prstGeom>
          <a:noFill/>
        </p:spPr>
        <p:txBody>
          <a:bodyPr/>
          <a:lstStyle/>
          <a:p>
            <a:pPr marL="444500" lvl="0" indent="-444500" eaLnBrk="1" hangingPunct="1">
              <a:spcBef>
                <a:spcPct val="20000"/>
              </a:spcBef>
              <a:buClr>
                <a:srgbClr val="0070C0"/>
              </a:buClr>
              <a:buSzPct val="90000"/>
              <a:buFont typeface="Wingdings" pitchFamily="2" charset="2"/>
              <a:buChar char="n"/>
              <a:defRPr/>
            </a:pPr>
            <a:r>
              <a:rPr kumimoji="1" lang="en-US" sz="2400" b="1" i="0" u="none" strike="noStrike" kern="0" cap="none" spc="0" normalizeH="0" baseline="0" noProof="0" dirty="0" smtClean="0">
                <a:ln>
                  <a:noFill/>
                </a:ln>
                <a:solidFill>
                  <a:schemeClr val="accent2"/>
                </a:solidFill>
                <a:effectLst/>
                <a:uLnTx/>
                <a:uFillTx/>
                <a:latin typeface="Calibri" pitchFamily="34" charset="0"/>
                <a:ea typeface="+mn-ea"/>
                <a:cs typeface="+mn-cs"/>
              </a:rPr>
              <a:t>Eurostat</a:t>
            </a:r>
            <a:r>
              <a:rPr kumimoji="1" lang="en-US" sz="2400" b="1" i="0" u="none" strike="noStrike" kern="0" cap="none" spc="0" normalizeH="0" baseline="0" noProof="0" dirty="0" smtClean="0">
                <a:ln>
                  <a:noFill/>
                </a:ln>
                <a:solidFill>
                  <a:schemeClr val="bg2"/>
                </a:solidFill>
                <a:effectLst/>
                <a:uLnTx/>
                <a:uFillTx/>
                <a:latin typeface="Calibri" pitchFamily="34" charset="0"/>
                <a:ea typeface="+mn-ea"/>
                <a:cs typeface="+mn-cs"/>
              </a:rPr>
              <a:t> considers</a:t>
            </a:r>
            <a:r>
              <a:rPr kumimoji="1" lang="en-US" sz="2400" kern="0" dirty="0" smtClean="0">
                <a:solidFill>
                  <a:schemeClr val="bg2"/>
                </a:solidFill>
                <a:latin typeface="Calibri" pitchFamily="34" charset="0"/>
                <a:cs typeface="+mn-cs"/>
              </a:rPr>
              <a:t> that blast furnaces are transformers with 100% efficiency. The input of coke (only) is calculated on the basis of blast furnace gas output and the excess fuel input (including input of other fuels) reported as consumption of blast furnaces is added to the consumption of iron and steel industry</a:t>
            </a:r>
            <a:endParaRPr kumimoji="1" lang="en-US" sz="2400" b="1" i="0" u="none" strike="noStrike" kern="0" cap="none" spc="0" normalizeH="0" noProof="0" dirty="0" smtClean="0">
              <a:ln>
                <a:noFill/>
              </a:ln>
              <a:solidFill>
                <a:schemeClr val="bg2"/>
              </a:solidFill>
              <a:effectLst/>
              <a:uLnTx/>
              <a:uFillTx/>
              <a:latin typeface="Calibri" pitchFamily="34" charset="0"/>
              <a:ea typeface="+mn-ea"/>
              <a:cs typeface="+mn-cs"/>
            </a:endParaRPr>
          </a:p>
          <a:p>
            <a:pPr marL="444500" marR="0" lvl="0" indent="-444500" algn="l" defTabSz="914400" rtl="0" eaLnBrk="1" fontAlgn="base" latinLnBrk="0" hangingPunct="1">
              <a:lnSpc>
                <a:spcPct val="100000"/>
              </a:lnSpc>
              <a:spcBef>
                <a:spcPct val="20000"/>
              </a:spcBef>
              <a:spcAft>
                <a:spcPct val="0"/>
              </a:spcAft>
              <a:buClr>
                <a:srgbClr val="0070C0"/>
              </a:buClr>
              <a:buSzPct val="90000"/>
              <a:buFont typeface="Wingdings" pitchFamily="2" charset="2"/>
              <a:buChar char="n"/>
              <a:tabLst/>
              <a:defRPr/>
            </a:pPr>
            <a:r>
              <a:rPr kumimoji="1" lang="en-US" sz="2400" kern="0" baseline="0" dirty="0" smtClean="0">
                <a:solidFill>
                  <a:schemeClr val="accent2"/>
                </a:solidFill>
                <a:latin typeface="Calibri" pitchFamily="34" charset="0"/>
                <a:cs typeface="+mn-cs"/>
              </a:rPr>
              <a:t>IEA</a:t>
            </a:r>
            <a:r>
              <a:rPr kumimoji="1" lang="en-US" sz="2400" kern="0" dirty="0" smtClean="0">
                <a:solidFill>
                  <a:schemeClr val="bg2"/>
                </a:solidFill>
                <a:latin typeface="Calibri" pitchFamily="34" charset="0"/>
                <a:cs typeface="+mn-cs"/>
              </a:rPr>
              <a:t> assumes that the inputs to the blast furnace are equal to about 40% of the output of blast furnace gas (this can go higher depending on country reporting)</a:t>
            </a:r>
          </a:p>
        </p:txBody>
      </p:sp>
      <p:sp>
        <p:nvSpPr>
          <p:cNvPr id="4" name="TextBox 3"/>
          <p:cNvSpPr txBox="1"/>
          <p:nvPr/>
        </p:nvSpPr>
        <p:spPr>
          <a:xfrm>
            <a:off x="977900" y="5832614"/>
            <a:ext cx="7454900" cy="646331"/>
          </a:xfrm>
          <a:prstGeom prst="rect">
            <a:avLst/>
          </a:prstGeom>
          <a:solidFill>
            <a:schemeClr val="accent4">
              <a:lumMod val="20000"/>
              <a:lumOff val="80000"/>
            </a:schemeClr>
          </a:solidFill>
          <a:ln w="25400">
            <a:solidFill>
              <a:schemeClr val="accent2"/>
            </a:solidFill>
          </a:ln>
        </p:spPr>
        <p:txBody>
          <a:bodyPr wrap="square" rtlCol="0">
            <a:spAutoFit/>
          </a:bodyPr>
          <a:lstStyle/>
          <a:p>
            <a:pPr algn="ctr"/>
            <a:r>
              <a:rPr lang="en-US" sz="1800" dirty="0" smtClean="0">
                <a:solidFill>
                  <a:schemeClr val="bg2"/>
                </a:solidFill>
              </a:rPr>
              <a:t>Gives different results for the blast furnace gas inputs as compared to industry, but doesn’t change the supply numbers</a:t>
            </a:r>
            <a:endParaRPr lang="en-GB" sz="1800" dirty="0">
              <a:solidFill>
                <a:schemeClr val="bg2"/>
              </a:solidFill>
            </a:endParaRPr>
          </a:p>
        </p:txBody>
      </p:sp>
    </p:spTree>
  </p:cSld>
  <p:clrMapOvr>
    <a:masterClrMapping/>
  </p:clrMapOvr>
  <p:transition>
    <p:wipe dir="d"/>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dirty="0" smtClean="0"/>
              <a:t>Method 3: Non-energy use</a:t>
            </a:r>
            <a:endParaRPr lang="en-GB" sz="2800" dirty="0"/>
          </a:p>
        </p:txBody>
      </p:sp>
      <p:sp>
        <p:nvSpPr>
          <p:cNvPr id="3" name="Rectangle 6"/>
          <p:cNvSpPr txBox="1">
            <a:spLocks noChangeArrowheads="1"/>
          </p:cNvSpPr>
          <p:nvPr/>
        </p:nvSpPr>
        <p:spPr>
          <a:xfrm>
            <a:off x="307975" y="2009775"/>
            <a:ext cx="8640763" cy="4010025"/>
          </a:xfrm>
          <a:prstGeom prst="rect">
            <a:avLst/>
          </a:prstGeom>
          <a:noFill/>
        </p:spPr>
        <p:txBody>
          <a:bodyPr/>
          <a:lstStyle/>
          <a:p>
            <a:pPr marL="444500" marR="0" lvl="0" indent="-444500" algn="l" defTabSz="914400" rtl="0" eaLnBrk="1" fontAlgn="base" latinLnBrk="0" hangingPunct="1">
              <a:lnSpc>
                <a:spcPct val="100000"/>
              </a:lnSpc>
              <a:spcBef>
                <a:spcPct val="20000"/>
              </a:spcBef>
              <a:spcAft>
                <a:spcPct val="0"/>
              </a:spcAft>
              <a:buClr>
                <a:srgbClr val="0070C0"/>
              </a:buClr>
              <a:buSzPct val="90000"/>
              <a:buFont typeface="Wingdings" pitchFamily="2" charset="2"/>
              <a:buChar char="n"/>
              <a:tabLst/>
              <a:defRPr/>
            </a:pPr>
            <a:r>
              <a:rPr kumimoji="1" lang="en-US" sz="2400" b="1" i="0" u="none" strike="noStrike" kern="0" cap="none" spc="0" normalizeH="0" baseline="0" noProof="0" dirty="0" smtClean="0">
                <a:ln>
                  <a:noFill/>
                </a:ln>
                <a:solidFill>
                  <a:schemeClr val="accent2"/>
                </a:solidFill>
                <a:effectLst/>
                <a:uLnTx/>
                <a:uFillTx/>
                <a:latin typeface="Calibri" pitchFamily="34" charset="0"/>
                <a:ea typeface="+mn-ea"/>
                <a:cs typeface="+mn-cs"/>
              </a:rPr>
              <a:t>Eurostat</a:t>
            </a:r>
            <a:r>
              <a:rPr kumimoji="1" lang="en-US" sz="2400" b="1" i="0" u="none" strike="noStrike" kern="0" cap="none" spc="0" normalizeH="0" baseline="0" noProof="0" dirty="0" smtClean="0">
                <a:ln>
                  <a:noFill/>
                </a:ln>
                <a:solidFill>
                  <a:schemeClr val="bg2"/>
                </a:solidFill>
                <a:effectLst/>
                <a:uLnTx/>
                <a:uFillTx/>
                <a:latin typeface="Calibri" pitchFamily="34" charset="0"/>
                <a:ea typeface="+mn-ea"/>
                <a:cs typeface="+mn-cs"/>
              </a:rPr>
              <a:t> and </a:t>
            </a:r>
            <a:r>
              <a:rPr kumimoji="1" lang="en-US" sz="2400" b="1" i="0" u="none" strike="noStrike" kern="0" cap="none" spc="0" normalizeH="0" baseline="0" noProof="0" dirty="0" smtClean="0">
                <a:ln>
                  <a:noFill/>
                </a:ln>
                <a:solidFill>
                  <a:schemeClr val="accent2"/>
                </a:solidFill>
                <a:effectLst/>
                <a:uLnTx/>
                <a:uFillTx/>
                <a:latin typeface="Calibri" pitchFamily="34" charset="0"/>
                <a:ea typeface="+mn-ea"/>
                <a:cs typeface="+mn-cs"/>
              </a:rPr>
              <a:t>IEA</a:t>
            </a:r>
            <a:r>
              <a:rPr kumimoji="1" lang="en-US" sz="2400" b="1" i="0" u="none" strike="noStrike" kern="0" cap="none" spc="0" normalizeH="0" baseline="0" noProof="0" dirty="0" smtClean="0">
                <a:ln>
                  <a:noFill/>
                </a:ln>
                <a:solidFill>
                  <a:schemeClr val="bg2"/>
                </a:solidFill>
                <a:effectLst/>
                <a:uLnTx/>
                <a:uFillTx/>
                <a:latin typeface="Calibri" pitchFamily="34" charset="0"/>
                <a:ea typeface="+mn-ea"/>
                <a:cs typeface="+mn-cs"/>
              </a:rPr>
              <a:t> have</a:t>
            </a:r>
            <a:r>
              <a:rPr kumimoji="1" lang="en-US" sz="2400" b="1" i="0" u="none" strike="noStrike" kern="0" cap="none" spc="0" normalizeH="0" noProof="0" dirty="0" smtClean="0">
                <a:ln>
                  <a:noFill/>
                </a:ln>
                <a:solidFill>
                  <a:schemeClr val="bg2"/>
                </a:solidFill>
                <a:effectLst/>
                <a:uLnTx/>
                <a:uFillTx/>
                <a:latin typeface="Calibri" pitchFamily="34" charset="0"/>
                <a:ea typeface="+mn-ea"/>
                <a:cs typeface="+mn-cs"/>
              </a:rPr>
              <a:t> the same problem with the common questionnaires – there is not enough detail for the non-energy use of petroleum products.</a:t>
            </a:r>
          </a:p>
          <a:p>
            <a:pPr marL="444500" lvl="1" indent="12700" eaLnBrk="1" hangingPunct="1">
              <a:spcBef>
                <a:spcPct val="20000"/>
              </a:spcBef>
              <a:buClr>
                <a:srgbClr val="0070C0"/>
              </a:buClr>
              <a:buSzPct val="90000"/>
            </a:pPr>
            <a:r>
              <a:rPr kumimoji="1" lang="en-US" sz="2400" kern="0" dirty="0" smtClean="0">
                <a:solidFill>
                  <a:schemeClr val="bg2"/>
                </a:solidFill>
                <a:latin typeface="Calibri" pitchFamily="34" charset="0"/>
                <a:cs typeface="+mn-cs"/>
              </a:rPr>
              <a:t>Both organisations estimate which sector the non-energy use should be deducted from to avoid double counting (may not make the same choice).</a:t>
            </a:r>
          </a:p>
          <a:p>
            <a:pPr marL="444500" lvl="1" indent="12700" eaLnBrk="1" hangingPunct="1">
              <a:spcBef>
                <a:spcPct val="20000"/>
              </a:spcBef>
              <a:buClr>
                <a:srgbClr val="0070C0"/>
              </a:buClr>
              <a:buSzPct val="90000"/>
            </a:pPr>
            <a:r>
              <a:rPr kumimoji="1" lang="en-US" sz="2400" kern="0" baseline="0" dirty="0" smtClean="0">
                <a:solidFill>
                  <a:schemeClr val="bg2"/>
                </a:solidFill>
                <a:latin typeface="Calibri" pitchFamily="34" charset="0"/>
                <a:cs typeface="+mn-cs"/>
              </a:rPr>
              <a:t>This</a:t>
            </a:r>
            <a:r>
              <a:rPr kumimoji="1" lang="en-US" sz="2400" kern="0" dirty="0" smtClean="0">
                <a:solidFill>
                  <a:schemeClr val="bg2"/>
                </a:solidFill>
                <a:latin typeface="Calibri" pitchFamily="34" charset="0"/>
                <a:cs typeface="+mn-cs"/>
              </a:rPr>
              <a:t> will no longer be the case starting in 2013 when the new common questionnaires are implemented.</a:t>
            </a:r>
          </a:p>
          <a:p>
            <a:pPr marL="444500" lvl="1" indent="-444500" eaLnBrk="1" hangingPunct="1">
              <a:spcBef>
                <a:spcPct val="20000"/>
              </a:spcBef>
              <a:buClr>
                <a:srgbClr val="0070C0"/>
              </a:buClr>
              <a:buSzPct val="90000"/>
              <a:buFont typeface="Wingdings" pitchFamily="2" charset="2"/>
              <a:buChar char=""/>
            </a:pPr>
            <a:r>
              <a:rPr kumimoji="1" lang="en-US" sz="2400" kern="0" dirty="0" smtClean="0">
                <a:solidFill>
                  <a:schemeClr val="accent2"/>
                </a:solidFill>
                <a:latin typeface="Calibri" pitchFamily="34" charset="0"/>
                <a:cs typeface="+mn-cs"/>
              </a:rPr>
              <a:t>UNSD</a:t>
            </a:r>
            <a:r>
              <a:rPr kumimoji="1" lang="en-US" sz="2400" kern="0" dirty="0" smtClean="0">
                <a:solidFill>
                  <a:schemeClr val="bg2"/>
                </a:solidFill>
                <a:latin typeface="Calibri" pitchFamily="34" charset="0"/>
                <a:cs typeface="+mn-cs"/>
              </a:rPr>
              <a:t> presents no detail on the sectoral breakdown of the non-energy use of oil products</a:t>
            </a:r>
          </a:p>
          <a:p>
            <a:pPr marL="444500" lvl="1" indent="-444500" eaLnBrk="1" hangingPunct="1">
              <a:spcBef>
                <a:spcPct val="20000"/>
              </a:spcBef>
              <a:buClr>
                <a:srgbClr val="0070C0"/>
              </a:buClr>
              <a:buSzPct val="90000"/>
            </a:pPr>
            <a:endParaRPr kumimoji="1" lang="en-US" sz="2400" kern="0" dirty="0">
              <a:solidFill>
                <a:schemeClr val="accent2"/>
              </a:solidFill>
              <a:latin typeface="Calibri" pitchFamily="34" charset="0"/>
              <a:cs typeface="+mn-cs"/>
            </a:endParaRPr>
          </a:p>
        </p:txBody>
      </p:sp>
      <p:sp>
        <p:nvSpPr>
          <p:cNvPr id="4" name="TextBox 3"/>
          <p:cNvSpPr txBox="1"/>
          <p:nvPr/>
        </p:nvSpPr>
        <p:spPr>
          <a:xfrm>
            <a:off x="2806700" y="6197600"/>
            <a:ext cx="2946400" cy="369332"/>
          </a:xfrm>
          <a:prstGeom prst="rect">
            <a:avLst/>
          </a:prstGeom>
          <a:solidFill>
            <a:schemeClr val="accent4">
              <a:lumMod val="20000"/>
              <a:lumOff val="80000"/>
            </a:schemeClr>
          </a:solidFill>
          <a:ln w="25400">
            <a:solidFill>
              <a:schemeClr val="accent2"/>
            </a:solidFill>
          </a:ln>
        </p:spPr>
        <p:txBody>
          <a:bodyPr wrap="square" rtlCol="0">
            <a:spAutoFit/>
          </a:bodyPr>
          <a:lstStyle/>
          <a:p>
            <a:pPr algn="ctr"/>
            <a:r>
              <a:rPr lang="en-US" sz="1800" dirty="0">
                <a:solidFill>
                  <a:schemeClr val="bg2"/>
                </a:solidFill>
              </a:rPr>
              <a:t>n</a:t>
            </a:r>
            <a:r>
              <a:rPr lang="en-US" sz="1800" dirty="0" smtClean="0">
                <a:solidFill>
                  <a:schemeClr val="bg2"/>
                </a:solidFill>
              </a:rPr>
              <a:t>ot a major difference </a:t>
            </a:r>
            <a:endParaRPr lang="en-GB" sz="1800" dirty="0">
              <a:solidFill>
                <a:schemeClr val="bg2"/>
              </a:solidFill>
            </a:endParaRPr>
          </a:p>
        </p:txBody>
      </p:sp>
    </p:spTree>
  </p:cSld>
  <p:clrMapOvr>
    <a:masterClrMapping/>
  </p:clrMapOvr>
  <p:transition>
    <p:wipe dir="d"/>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1058" name="Rectangle 2"/>
          <p:cNvSpPr>
            <a:spLocks noGrp="1" noChangeArrowheads="1"/>
          </p:cNvSpPr>
          <p:nvPr>
            <p:ph type="title"/>
          </p:nvPr>
        </p:nvSpPr>
        <p:spPr/>
        <p:txBody>
          <a:bodyPr/>
          <a:lstStyle/>
          <a:p>
            <a:pPr>
              <a:defRPr/>
            </a:pPr>
            <a:r>
              <a:rPr lang="en-US" sz="2800" dirty="0" smtClean="0"/>
              <a:t>Classification/Definition 1: treatment of electricity and heat in the transformation sector</a:t>
            </a:r>
          </a:p>
        </p:txBody>
      </p:sp>
      <p:sp>
        <p:nvSpPr>
          <p:cNvPr id="16388" name="Rectangle 6"/>
          <p:cNvSpPr>
            <a:spLocks noGrp="1" noChangeArrowheads="1"/>
          </p:cNvSpPr>
          <p:nvPr>
            <p:ph idx="1"/>
          </p:nvPr>
        </p:nvSpPr>
        <p:spPr>
          <a:xfrm>
            <a:off x="307975" y="3140075"/>
            <a:ext cx="8640763" cy="2409825"/>
          </a:xfrm>
          <a:noFill/>
        </p:spPr>
        <p:txBody>
          <a:bodyPr/>
          <a:lstStyle/>
          <a:p>
            <a:pPr marL="444500" indent="-444500">
              <a:spcBef>
                <a:spcPts val="1200"/>
              </a:spcBef>
            </a:pPr>
            <a:r>
              <a:rPr lang="en-US" sz="2400" dirty="0" smtClean="0">
                <a:solidFill>
                  <a:schemeClr val="accent2"/>
                </a:solidFill>
              </a:rPr>
              <a:t>Eurostat</a:t>
            </a:r>
            <a:r>
              <a:rPr lang="en-US" sz="2400" dirty="0" smtClean="0"/>
              <a:t> balances show nuclear heat as the input to transformation and electricity generation from nuclear as the transformation output.  For hydro and wind,  electricity generated is reported under primary energy production. It is then transferred as “interproduct transfers” to the electricity column.  </a:t>
            </a:r>
          </a:p>
        </p:txBody>
      </p:sp>
      <p:sp>
        <p:nvSpPr>
          <p:cNvPr id="16387" name="Text Box 4"/>
          <p:cNvSpPr txBox="1">
            <a:spLocks noChangeArrowheads="1"/>
          </p:cNvSpPr>
          <p:nvPr/>
        </p:nvSpPr>
        <p:spPr bwMode="auto">
          <a:xfrm>
            <a:off x="381000" y="2152650"/>
            <a:ext cx="8305799" cy="430887"/>
          </a:xfrm>
          <a:prstGeom prst="rect">
            <a:avLst/>
          </a:prstGeom>
          <a:noFill/>
          <a:ln w="19050" cap="sq">
            <a:noFill/>
            <a:miter lim="800000"/>
            <a:headEnd type="none" w="sm" len="sm"/>
            <a:tailEnd type="none" w="sm" len="sm"/>
          </a:ln>
        </p:spPr>
        <p:txBody>
          <a:bodyPr wrap="square">
            <a:spAutoFit/>
          </a:bodyPr>
          <a:lstStyle/>
          <a:p>
            <a:pPr algn="ctr">
              <a:spcBef>
                <a:spcPct val="50000"/>
              </a:spcBef>
            </a:pPr>
            <a:r>
              <a:rPr lang="en-GB" sz="2200" dirty="0">
                <a:solidFill>
                  <a:schemeClr val="accent2"/>
                </a:solidFill>
              </a:rPr>
              <a:t>transfer of nuclear, hydro and wind to the electricity column</a:t>
            </a:r>
            <a:endParaRPr lang="en-GB" sz="2200" b="0" dirty="0">
              <a:solidFill>
                <a:schemeClr val="accent2"/>
              </a:solidFill>
            </a:endParaRPr>
          </a:p>
        </p:txBody>
      </p:sp>
    </p:spTree>
  </p:cSld>
  <p:clrMapOvr>
    <a:masterClrMapping/>
  </p:clrMapOvr>
  <p:transition>
    <p:wipe dir="d"/>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1058" name="Rectangle 2"/>
          <p:cNvSpPr>
            <a:spLocks noGrp="1" noChangeArrowheads="1"/>
          </p:cNvSpPr>
          <p:nvPr>
            <p:ph type="title"/>
          </p:nvPr>
        </p:nvSpPr>
        <p:spPr/>
        <p:txBody>
          <a:bodyPr/>
          <a:lstStyle/>
          <a:p>
            <a:pPr>
              <a:defRPr/>
            </a:pPr>
            <a:r>
              <a:rPr lang="en-US" sz="2800" dirty="0" smtClean="0"/>
              <a:t>Classification/Definition 1: treatment of electricity and heat in the transformation sector (cont)</a:t>
            </a:r>
          </a:p>
        </p:txBody>
      </p:sp>
      <p:sp>
        <p:nvSpPr>
          <p:cNvPr id="16388" name="Rectangle 6"/>
          <p:cNvSpPr>
            <a:spLocks noGrp="1" noChangeArrowheads="1"/>
          </p:cNvSpPr>
          <p:nvPr>
            <p:ph idx="1"/>
          </p:nvPr>
        </p:nvSpPr>
        <p:spPr>
          <a:xfrm>
            <a:off x="320675" y="2555875"/>
            <a:ext cx="8640763" cy="3603625"/>
          </a:xfrm>
          <a:noFill/>
        </p:spPr>
        <p:txBody>
          <a:bodyPr/>
          <a:lstStyle/>
          <a:p>
            <a:pPr marL="444500" indent="-444500">
              <a:spcBef>
                <a:spcPts val="1200"/>
              </a:spcBef>
            </a:pPr>
            <a:r>
              <a:rPr lang="en-US" sz="2400" dirty="0" smtClean="0">
                <a:solidFill>
                  <a:schemeClr val="accent2"/>
                </a:solidFill>
              </a:rPr>
              <a:t>IEA</a:t>
            </a:r>
            <a:r>
              <a:rPr lang="en-US" sz="2400" dirty="0" smtClean="0"/>
              <a:t> balances treat nuclear, hydro and wind in the same way as other transformation process, i.e. all are included in production and then in the transformation sector, the inputs to electricity generation are negative numbers and the outputs are positive numbers in the electricity column.</a:t>
            </a:r>
          </a:p>
          <a:p>
            <a:pPr marL="444500" indent="-444500">
              <a:spcBef>
                <a:spcPts val="1200"/>
              </a:spcBef>
            </a:pPr>
            <a:r>
              <a:rPr lang="en-US" sz="2400" dirty="0" smtClean="0">
                <a:solidFill>
                  <a:schemeClr val="accent2"/>
                </a:solidFill>
              </a:rPr>
              <a:t>UNSD</a:t>
            </a:r>
            <a:r>
              <a:rPr lang="en-US" sz="2400" dirty="0" smtClean="0"/>
              <a:t> balances show the energy from these sources as gross production directly in the electricity column.</a:t>
            </a:r>
          </a:p>
        </p:txBody>
      </p:sp>
      <p:sp>
        <p:nvSpPr>
          <p:cNvPr id="301063" name="Text Box 7"/>
          <p:cNvSpPr txBox="1">
            <a:spLocks noChangeArrowheads="1"/>
          </p:cNvSpPr>
          <p:nvPr/>
        </p:nvSpPr>
        <p:spPr bwMode="auto">
          <a:xfrm>
            <a:off x="2295525" y="5984875"/>
            <a:ext cx="4752975" cy="369332"/>
          </a:xfrm>
          <a:prstGeom prst="rect">
            <a:avLst/>
          </a:prstGeom>
          <a:solidFill>
            <a:schemeClr val="accent4">
              <a:lumMod val="20000"/>
              <a:lumOff val="80000"/>
            </a:schemeClr>
          </a:solidFill>
          <a:ln w="25400">
            <a:solidFill>
              <a:schemeClr val="accent2"/>
            </a:solidFill>
            <a:miter lim="800000"/>
            <a:headEnd/>
            <a:tailEnd/>
          </a:ln>
        </p:spPr>
        <p:txBody>
          <a:bodyPr>
            <a:spAutoFit/>
          </a:bodyPr>
          <a:lstStyle/>
          <a:p>
            <a:pPr algn="ctr">
              <a:spcBef>
                <a:spcPct val="50000"/>
              </a:spcBef>
            </a:pPr>
            <a:r>
              <a:rPr lang="en-US" sz="1800" dirty="0" smtClean="0">
                <a:solidFill>
                  <a:schemeClr val="bg2"/>
                </a:solidFill>
              </a:rPr>
              <a:t>again, this is not a major difference</a:t>
            </a:r>
            <a:endParaRPr lang="en-US" sz="1800" dirty="0">
              <a:solidFill>
                <a:schemeClr val="bg2"/>
              </a:solidFill>
            </a:endParaRPr>
          </a:p>
        </p:txBody>
      </p:sp>
    </p:spTree>
  </p:cSld>
  <p:clrMapOvr>
    <a:masterClrMapping/>
  </p:clrMapOvr>
  <p:transition>
    <p:wipe dir="d"/>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Classification/Definition 2:  Peat</a:t>
            </a:r>
            <a:endParaRPr lang="en-GB" dirty="0"/>
          </a:p>
        </p:txBody>
      </p:sp>
      <p:sp>
        <p:nvSpPr>
          <p:cNvPr id="3" name="Content Placeholder 2"/>
          <p:cNvSpPr>
            <a:spLocks noGrp="1"/>
          </p:cNvSpPr>
          <p:nvPr>
            <p:ph idx="1"/>
          </p:nvPr>
        </p:nvSpPr>
        <p:spPr>
          <a:xfrm>
            <a:off x="376237" y="2895600"/>
            <a:ext cx="8767763" cy="1714500"/>
          </a:xfrm>
        </p:spPr>
        <p:txBody>
          <a:bodyPr/>
          <a:lstStyle/>
          <a:p>
            <a:r>
              <a:rPr lang="en-US" sz="2400" dirty="0" smtClean="0">
                <a:solidFill>
                  <a:schemeClr val="accent2"/>
                </a:solidFill>
              </a:rPr>
              <a:t>IEA </a:t>
            </a:r>
            <a:r>
              <a:rPr lang="en-US" sz="2400" dirty="0" smtClean="0"/>
              <a:t>(and </a:t>
            </a:r>
            <a:r>
              <a:rPr lang="en-US" sz="2400" dirty="0" smtClean="0">
                <a:solidFill>
                  <a:schemeClr val="accent2"/>
                </a:solidFill>
              </a:rPr>
              <a:t>Eurostat </a:t>
            </a:r>
            <a:r>
              <a:rPr lang="en-US" sz="2400" dirty="0" smtClean="0"/>
              <a:t>from this year)</a:t>
            </a:r>
            <a:r>
              <a:rPr lang="en-US" sz="2400" dirty="0" smtClean="0">
                <a:solidFill>
                  <a:schemeClr val="accent2"/>
                </a:solidFill>
              </a:rPr>
              <a:t> </a:t>
            </a:r>
            <a:r>
              <a:rPr lang="en-US" sz="2400" dirty="0" smtClean="0"/>
              <a:t>show “coal/peat”</a:t>
            </a:r>
          </a:p>
          <a:p>
            <a:pPr>
              <a:spcBef>
                <a:spcPts val="1800"/>
              </a:spcBef>
            </a:pPr>
            <a:r>
              <a:rPr lang="en-US" sz="2400" dirty="0" smtClean="0">
                <a:solidFill>
                  <a:schemeClr val="accent2"/>
                </a:solidFill>
              </a:rPr>
              <a:t>UNSD</a:t>
            </a:r>
            <a:r>
              <a:rPr lang="en-US" sz="2400" dirty="0" smtClean="0"/>
              <a:t> shows “hard coal, lignite and peat”</a:t>
            </a:r>
            <a:endParaRPr lang="en-GB" sz="2400" dirty="0" smtClean="0"/>
          </a:p>
        </p:txBody>
      </p:sp>
      <p:sp>
        <p:nvSpPr>
          <p:cNvPr id="4" name="TextBox 3"/>
          <p:cNvSpPr txBox="1"/>
          <p:nvPr/>
        </p:nvSpPr>
        <p:spPr>
          <a:xfrm>
            <a:off x="1320800" y="1917700"/>
            <a:ext cx="5562600" cy="707886"/>
          </a:xfrm>
          <a:prstGeom prst="rect">
            <a:avLst/>
          </a:prstGeom>
          <a:noFill/>
        </p:spPr>
        <p:txBody>
          <a:bodyPr wrap="square" rtlCol="0">
            <a:spAutoFit/>
          </a:bodyPr>
          <a:lstStyle/>
          <a:p>
            <a:pPr algn="ctr"/>
            <a:r>
              <a:rPr lang="en-US" dirty="0" smtClean="0">
                <a:solidFill>
                  <a:schemeClr val="accent2"/>
                </a:solidFill>
              </a:rPr>
              <a:t>All 3 organisations have peat separately</a:t>
            </a:r>
            <a:br>
              <a:rPr lang="en-US" dirty="0" smtClean="0">
                <a:solidFill>
                  <a:schemeClr val="accent2"/>
                </a:solidFill>
              </a:rPr>
            </a:br>
            <a:r>
              <a:rPr lang="en-US" dirty="0" smtClean="0">
                <a:solidFill>
                  <a:schemeClr val="accent2"/>
                </a:solidFill>
              </a:rPr>
              <a:t>in the detailed statistics  </a:t>
            </a:r>
            <a:endParaRPr lang="en-GB" dirty="0">
              <a:solidFill>
                <a:schemeClr val="accent2"/>
              </a:solidFill>
            </a:endParaRPr>
          </a:p>
        </p:txBody>
      </p:sp>
      <p:sp>
        <p:nvSpPr>
          <p:cNvPr id="5" name="TextBox 4"/>
          <p:cNvSpPr txBox="1"/>
          <p:nvPr/>
        </p:nvSpPr>
        <p:spPr>
          <a:xfrm>
            <a:off x="1422400" y="5118100"/>
            <a:ext cx="5562600" cy="646331"/>
          </a:xfrm>
          <a:prstGeom prst="rect">
            <a:avLst/>
          </a:prstGeom>
          <a:solidFill>
            <a:schemeClr val="accent4">
              <a:lumMod val="20000"/>
              <a:lumOff val="80000"/>
            </a:schemeClr>
          </a:solidFill>
          <a:ln w="25400">
            <a:solidFill>
              <a:schemeClr val="accent2"/>
            </a:solidFill>
          </a:ln>
        </p:spPr>
        <p:txBody>
          <a:bodyPr wrap="square" rtlCol="0">
            <a:spAutoFit/>
          </a:bodyPr>
          <a:lstStyle/>
          <a:p>
            <a:pPr algn="ctr"/>
            <a:r>
              <a:rPr lang="en-US" sz="1800" dirty="0" smtClean="0">
                <a:solidFill>
                  <a:schemeClr val="bg2"/>
                </a:solidFill>
              </a:rPr>
              <a:t>This implies that all 3 organisations would consider peat as a non-renewable or “fossil” fuel</a:t>
            </a:r>
            <a:endParaRPr lang="en-GB" sz="1800" dirty="0">
              <a:solidFill>
                <a:schemeClr val="bg2"/>
              </a:solidFill>
            </a:endParaRPr>
          </a:p>
        </p:txBody>
      </p:sp>
    </p:spTree>
  </p:cSld>
  <p:clrMapOvr>
    <a:masterClrMapping/>
  </p:clrMapOvr>
  <p:transition>
    <p:wipe dir="d"/>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Classification/Definition 3:  Fuel definitions differ</a:t>
            </a:r>
            <a:endParaRPr lang="en-GB" dirty="0"/>
          </a:p>
        </p:txBody>
      </p:sp>
      <p:sp>
        <p:nvSpPr>
          <p:cNvPr id="3" name="Content Placeholder 2"/>
          <p:cNvSpPr>
            <a:spLocks noGrp="1"/>
          </p:cNvSpPr>
          <p:nvPr>
            <p:ph idx="1"/>
          </p:nvPr>
        </p:nvSpPr>
        <p:spPr/>
        <p:txBody>
          <a:bodyPr/>
          <a:lstStyle/>
          <a:p>
            <a:r>
              <a:rPr lang="en-GB" sz="2400" dirty="0" smtClean="0">
                <a:solidFill>
                  <a:schemeClr val="accent2"/>
                </a:solidFill>
              </a:rPr>
              <a:t>IEA </a:t>
            </a:r>
            <a:r>
              <a:rPr lang="en-GB" sz="2400" dirty="0" smtClean="0"/>
              <a:t>and </a:t>
            </a:r>
            <a:r>
              <a:rPr lang="en-GB" sz="2400" dirty="0" smtClean="0">
                <a:solidFill>
                  <a:schemeClr val="accent2"/>
                </a:solidFill>
              </a:rPr>
              <a:t>Eurostat </a:t>
            </a:r>
            <a:r>
              <a:rPr lang="en-GB" sz="2400" dirty="0" smtClean="0"/>
              <a:t>have common questionnaires so the fuel definitions are the same</a:t>
            </a:r>
          </a:p>
          <a:p>
            <a:r>
              <a:rPr lang="en-GB" sz="2400" dirty="0" smtClean="0">
                <a:solidFill>
                  <a:schemeClr val="accent2"/>
                </a:solidFill>
              </a:rPr>
              <a:t>UNSD</a:t>
            </a:r>
            <a:r>
              <a:rPr lang="en-GB" sz="2400" dirty="0" smtClean="0"/>
              <a:t> has some definitions that are slightly different (such as NGLs), but hopefully all the work done by InterEnerStat on harmonisation and the new IRES manual will improve the situation.  We hope to have harmonised questionnaires within the next 2-3 years.</a:t>
            </a:r>
            <a:endParaRPr lang="en-GB" sz="2400" dirty="0"/>
          </a:p>
        </p:txBody>
      </p:sp>
      <p:sp>
        <p:nvSpPr>
          <p:cNvPr id="4" name="Text Box 26"/>
          <p:cNvSpPr txBox="1">
            <a:spLocks noChangeArrowheads="1"/>
          </p:cNvSpPr>
          <p:nvPr/>
        </p:nvSpPr>
        <p:spPr bwMode="auto">
          <a:xfrm>
            <a:off x="2689225" y="5816600"/>
            <a:ext cx="3686175" cy="369332"/>
          </a:xfrm>
          <a:prstGeom prst="rect">
            <a:avLst/>
          </a:prstGeom>
          <a:solidFill>
            <a:schemeClr val="accent4">
              <a:lumMod val="20000"/>
              <a:lumOff val="80000"/>
            </a:schemeClr>
          </a:solidFill>
          <a:ln w="25400">
            <a:solidFill>
              <a:schemeClr val="accent2"/>
            </a:solidFill>
            <a:miter lim="800000"/>
            <a:headEnd/>
            <a:tailEnd/>
          </a:ln>
        </p:spPr>
        <p:txBody>
          <a:bodyPr wrap="square">
            <a:spAutoFit/>
          </a:bodyPr>
          <a:lstStyle/>
          <a:p>
            <a:pPr algn="ctr">
              <a:spcBef>
                <a:spcPct val="50000"/>
              </a:spcBef>
            </a:pPr>
            <a:r>
              <a:rPr lang="en-US" sz="1800" dirty="0" smtClean="0">
                <a:solidFill>
                  <a:schemeClr val="bg2"/>
                </a:solidFill>
              </a:rPr>
              <a:t>should improve over time</a:t>
            </a:r>
            <a:endParaRPr lang="en-US" sz="1800" dirty="0">
              <a:solidFill>
                <a:schemeClr val="bg2"/>
              </a:solidFill>
            </a:endParaRPr>
          </a:p>
        </p:txBody>
      </p:sp>
    </p:spTree>
  </p:cSld>
  <p:clrMapOvr>
    <a:masterClrMapping/>
  </p:clrMapOvr>
  <p:transition>
    <p:wipe dir="d"/>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dirty="0" err="1" smtClean="0"/>
              <a:t>Presentational</a:t>
            </a:r>
            <a:r>
              <a:rPr lang="fr-FR" dirty="0" smtClean="0"/>
              <a:t> 1:  </a:t>
            </a:r>
            <a:r>
              <a:rPr lang="fr-FR" dirty="0" err="1" smtClean="0"/>
              <a:t>What</a:t>
            </a:r>
            <a:r>
              <a:rPr lang="fr-FR" dirty="0" smtClean="0"/>
              <a:t> </a:t>
            </a:r>
            <a:r>
              <a:rPr lang="fr-FR" dirty="0" err="1" smtClean="0"/>
              <a:t>units</a:t>
            </a:r>
            <a:r>
              <a:rPr lang="fr-FR" dirty="0" smtClean="0"/>
              <a:t>?</a:t>
            </a:r>
            <a:endParaRPr lang="en-GB" dirty="0"/>
          </a:p>
        </p:txBody>
      </p:sp>
      <p:graphicFrame>
        <p:nvGraphicFramePr>
          <p:cNvPr id="3" name="Object 2"/>
          <p:cNvGraphicFramePr>
            <a:graphicFrameLocks noChangeAspect="1"/>
          </p:cNvGraphicFramePr>
          <p:nvPr/>
        </p:nvGraphicFramePr>
        <p:xfrm>
          <a:off x="1954213" y="2703513"/>
          <a:ext cx="1398587" cy="3009900"/>
        </p:xfrm>
        <a:graphic>
          <a:graphicData uri="http://schemas.openxmlformats.org/presentationml/2006/ole">
            <p:oleObj spid="_x0000_s50179" name="Clip" r:id="rId3" imgW="1857375" imgH="3995738" progId="">
              <p:embed/>
            </p:oleObj>
          </a:graphicData>
        </a:graphic>
      </p:graphicFrame>
      <p:sp>
        <p:nvSpPr>
          <p:cNvPr id="4" name="Text Box 5"/>
          <p:cNvSpPr txBox="1">
            <a:spLocks noChangeArrowheads="1"/>
          </p:cNvSpPr>
          <p:nvPr/>
        </p:nvSpPr>
        <p:spPr bwMode="auto">
          <a:xfrm>
            <a:off x="214313" y="3805238"/>
            <a:ext cx="1524000" cy="461962"/>
          </a:xfrm>
          <a:prstGeom prst="rect">
            <a:avLst/>
          </a:prstGeom>
          <a:noFill/>
          <a:ln w="12700" cap="sq">
            <a:noFill/>
            <a:miter lim="800000"/>
            <a:headEnd type="none" w="sm" len="sm"/>
            <a:tailEnd type="none" w="sm" len="sm"/>
          </a:ln>
        </p:spPr>
        <p:txBody>
          <a:bodyPr>
            <a:spAutoFit/>
          </a:bodyPr>
          <a:lstStyle/>
          <a:p>
            <a:pPr>
              <a:defRPr/>
            </a:pPr>
            <a:r>
              <a:rPr lang="en-GB" b="1" dirty="0">
                <a:solidFill>
                  <a:srgbClr val="0099CC"/>
                </a:solidFill>
                <a:latin typeface="+mn-lt"/>
                <a:ea typeface="ＭＳ Ｐゴシック" charset="-128"/>
              </a:rPr>
              <a:t>Mtoe</a:t>
            </a:r>
            <a:endParaRPr lang="en-GB" dirty="0">
              <a:solidFill>
                <a:srgbClr val="0099CC"/>
              </a:solidFill>
              <a:latin typeface="+mn-lt"/>
              <a:ea typeface="ＭＳ Ｐゴシック" charset="-128"/>
            </a:endParaRPr>
          </a:p>
        </p:txBody>
      </p:sp>
      <p:sp>
        <p:nvSpPr>
          <p:cNvPr id="5" name="Text Box 7"/>
          <p:cNvSpPr txBox="1">
            <a:spLocks noChangeArrowheads="1"/>
          </p:cNvSpPr>
          <p:nvPr/>
        </p:nvSpPr>
        <p:spPr bwMode="auto">
          <a:xfrm>
            <a:off x="381000" y="5181600"/>
            <a:ext cx="2209800" cy="461963"/>
          </a:xfrm>
          <a:prstGeom prst="rect">
            <a:avLst/>
          </a:prstGeom>
          <a:noFill/>
          <a:ln w="12700" cap="sq">
            <a:noFill/>
            <a:miter lim="800000"/>
            <a:headEnd type="none" w="sm" len="sm"/>
            <a:tailEnd type="none" w="sm" len="sm"/>
          </a:ln>
        </p:spPr>
        <p:txBody>
          <a:bodyPr>
            <a:spAutoFit/>
          </a:bodyPr>
          <a:lstStyle/>
          <a:p>
            <a:pPr>
              <a:defRPr/>
            </a:pPr>
            <a:r>
              <a:rPr lang="en-GB" b="1" dirty="0">
                <a:solidFill>
                  <a:srgbClr val="0099CC"/>
                </a:solidFill>
                <a:latin typeface="+mn-lt"/>
                <a:ea typeface="ＭＳ Ｐゴシック" charset="-128"/>
              </a:rPr>
              <a:t>terajoules</a:t>
            </a:r>
            <a:endParaRPr lang="en-GB" dirty="0">
              <a:solidFill>
                <a:srgbClr val="0099CC"/>
              </a:solidFill>
              <a:latin typeface="+mn-lt"/>
              <a:ea typeface="ＭＳ Ｐゴシック" charset="-128"/>
            </a:endParaRPr>
          </a:p>
        </p:txBody>
      </p:sp>
      <p:sp>
        <p:nvSpPr>
          <p:cNvPr id="6" name="Text Box 8"/>
          <p:cNvSpPr txBox="1">
            <a:spLocks noChangeArrowheads="1"/>
          </p:cNvSpPr>
          <p:nvPr/>
        </p:nvSpPr>
        <p:spPr bwMode="auto">
          <a:xfrm>
            <a:off x="2363788" y="2014538"/>
            <a:ext cx="3048000" cy="461962"/>
          </a:xfrm>
          <a:prstGeom prst="rect">
            <a:avLst/>
          </a:prstGeom>
          <a:noFill/>
          <a:ln w="12700" cap="sq">
            <a:noFill/>
            <a:miter lim="800000"/>
            <a:headEnd type="none" w="sm" len="sm"/>
            <a:tailEnd type="none" w="sm" len="sm"/>
          </a:ln>
        </p:spPr>
        <p:txBody>
          <a:bodyPr>
            <a:spAutoFit/>
          </a:bodyPr>
          <a:lstStyle/>
          <a:p>
            <a:pPr>
              <a:defRPr/>
            </a:pPr>
            <a:r>
              <a:rPr lang="en-GB" b="1" dirty="0">
                <a:solidFill>
                  <a:srgbClr val="0099CC"/>
                </a:solidFill>
                <a:latin typeface="+mn-lt"/>
                <a:ea typeface="ＭＳ Ｐゴシック" charset="-128"/>
              </a:rPr>
              <a:t>kilowatt-hours</a:t>
            </a:r>
            <a:endParaRPr lang="en-GB" dirty="0">
              <a:solidFill>
                <a:srgbClr val="0099CC"/>
              </a:solidFill>
              <a:latin typeface="+mn-lt"/>
              <a:ea typeface="ＭＳ Ｐゴシック" charset="-128"/>
            </a:endParaRPr>
          </a:p>
        </p:txBody>
      </p:sp>
      <p:sp>
        <p:nvSpPr>
          <p:cNvPr id="7" name="Text Box 9"/>
          <p:cNvSpPr txBox="1">
            <a:spLocks noChangeArrowheads="1"/>
          </p:cNvSpPr>
          <p:nvPr/>
        </p:nvSpPr>
        <p:spPr bwMode="auto">
          <a:xfrm>
            <a:off x="3643313" y="4494213"/>
            <a:ext cx="1143000" cy="461962"/>
          </a:xfrm>
          <a:prstGeom prst="rect">
            <a:avLst/>
          </a:prstGeom>
          <a:noFill/>
          <a:ln w="12700" cap="sq">
            <a:noFill/>
            <a:miter lim="800000"/>
            <a:headEnd type="none" w="sm" len="sm"/>
            <a:tailEnd type="none" w="sm" len="sm"/>
          </a:ln>
        </p:spPr>
        <p:txBody>
          <a:bodyPr>
            <a:spAutoFit/>
          </a:bodyPr>
          <a:lstStyle/>
          <a:p>
            <a:pPr>
              <a:defRPr/>
            </a:pPr>
            <a:r>
              <a:rPr lang="en-GB" b="1" dirty="0" err="1">
                <a:solidFill>
                  <a:srgbClr val="0099CC"/>
                </a:solidFill>
                <a:latin typeface="+mn-lt"/>
                <a:ea typeface="ＭＳ Ｐゴシック" charset="-128"/>
              </a:rPr>
              <a:t>Mtce</a:t>
            </a:r>
            <a:endParaRPr lang="en-GB" dirty="0">
              <a:solidFill>
                <a:srgbClr val="0099CC"/>
              </a:solidFill>
              <a:latin typeface="+mn-lt"/>
              <a:ea typeface="ＭＳ Ｐゴシック" charset="-128"/>
            </a:endParaRPr>
          </a:p>
        </p:txBody>
      </p:sp>
      <p:sp>
        <p:nvSpPr>
          <p:cNvPr id="8" name="Text Box 10"/>
          <p:cNvSpPr txBox="1">
            <a:spLocks noChangeArrowheads="1"/>
          </p:cNvSpPr>
          <p:nvPr/>
        </p:nvSpPr>
        <p:spPr bwMode="auto">
          <a:xfrm>
            <a:off x="785813" y="2303463"/>
            <a:ext cx="1524000" cy="461962"/>
          </a:xfrm>
          <a:prstGeom prst="rect">
            <a:avLst/>
          </a:prstGeom>
          <a:noFill/>
          <a:ln w="12700" cap="sq">
            <a:noFill/>
            <a:miter lim="800000"/>
            <a:headEnd type="none" w="sm" len="sm"/>
            <a:tailEnd type="none" w="sm" len="sm"/>
          </a:ln>
        </p:spPr>
        <p:txBody>
          <a:bodyPr>
            <a:spAutoFit/>
          </a:bodyPr>
          <a:lstStyle/>
          <a:p>
            <a:pPr>
              <a:defRPr/>
            </a:pPr>
            <a:r>
              <a:rPr lang="en-GB" b="1" dirty="0" err="1">
                <a:solidFill>
                  <a:srgbClr val="0099CC"/>
                </a:solidFill>
                <a:latin typeface="+mn-lt"/>
                <a:ea typeface="ＭＳ Ｐゴシック" charset="-128"/>
              </a:rPr>
              <a:t>MBtu</a:t>
            </a:r>
            <a:endParaRPr lang="en-GB" dirty="0">
              <a:solidFill>
                <a:srgbClr val="0099CC"/>
              </a:solidFill>
              <a:latin typeface="+mn-lt"/>
              <a:ea typeface="ＭＳ Ｐゴシック" charset="-128"/>
            </a:endParaRPr>
          </a:p>
        </p:txBody>
      </p:sp>
      <p:sp>
        <p:nvSpPr>
          <p:cNvPr id="10" name="Text Box 35"/>
          <p:cNvSpPr txBox="1">
            <a:spLocks noChangeArrowheads="1"/>
          </p:cNvSpPr>
          <p:nvPr/>
        </p:nvSpPr>
        <p:spPr bwMode="auto">
          <a:xfrm>
            <a:off x="5194300" y="3549393"/>
            <a:ext cx="3739549" cy="369332"/>
          </a:xfrm>
          <a:prstGeom prst="rect">
            <a:avLst/>
          </a:prstGeom>
          <a:solidFill>
            <a:schemeClr val="accent4">
              <a:lumMod val="20000"/>
              <a:lumOff val="80000"/>
            </a:schemeClr>
          </a:solidFill>
          <a:ln w="25400" cap="sq">
            <a:solidFill>
              <a:schemeClr val="accent2"/>
            </a:solidFill>
            <a:miter lim="800000"/>
            <a:headEnd type="none" w="sm" len="sm"/>
            <a:tailEnd type="none" w="sm" len="sm"/>
          </a:ln>
          <a:effectLst>
            <a:outerShdw blurRad="50800" dist="38100" dir="2700000" algn="tl" rotWithShape="0">
              <a:prstClr val="black">
                <a:alpha val="40000"/>
              </a:prstClr>
            </a:outerShdw>
          </a:effectLst>
        </p:spPr>
        <p:txBody>
          <a:bodyPr wrap="square">
            <a:spAutoFit/>
          </a:bodyPr>
          <a:lstStyle/>
          <a:p>
            <a:pPr algn="ctr"/>
            <a:r>
              <a:rPr lang="en-GB" sz="1800" b="1" dirty="0" smtClean="0">
                <a:solidFill>
                  <a:schemeClr val="bg2"/>
                </a:solidFill>
              </a:rPr>
              <a:t>Eurostat opted </a:t>
            </a:r>
            <a:r>
              <a:rPr lang="en-GB" sz="1800" b="1" dirty="0">
                <a:solidFill>
                  <a:schemeClr val="bg2"/>
                </a:solidFill>
              </a:rPr>
              <a:t>for </a:t>
            </a:r>
            <a:r>
              <a:rPr lang="en-GB" sz="1800" b="1" dirty="0" smtClean="0">
                <a:solidFill>
                  <a:schemeClr val="bg2"/>
                </a:solidFill>
              </a:rPr>
              <a:t>ktoe </a:t>
            </a:r>
            <a:endParaRPr lang="en-GB" sz="1800" dirty="0">
              <a:solidFill>
                <a:schemeClr val="bg2"/>
              </a:solidFill>
            </a:endParaRPr>
          </a:p>
        </p:txBody>
      </p:sp>
      <p:sp>
        <p:nvSpPr>
          <p:cNvPr id="12" name="Notched Right Arrow 11"/>
          <p:cNvSpPr/>
          <p:nvPr/>
        </p:nvSpPr>
        <p:spPr bwMode="auto">
          <a:xfrm>
            <a:off x="3637692" y="3352800"/>
            <a:ext cx="1482811" cy="970005"/>
          </a:xfrm>
          <a:prstGeom prst="notchedRightArrow">
            <a:avLst/>
          </a:prstGeom>
          <a:ln>
            <a:headEnd type="none" w="sm" len="sm"/>
            <a:tailEnd type="none" w="sm" len="sm"/>
          </a:ln>
        </p:spPr>
        <p:style>
          <a:lnRef idx="0">
            <a:schemeClr val="accent6"/>
          </a:lnRef>
          <a:fillRef idx="3">
            <a:schemeClr val="accent6"/>
          </a:fillRef>
          <a:effectRef idx="3">
            <a:schemeClr val="accent6"/>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400" b="0" i="0" u="none" strike="noStrike" cap="none" normalizeH="0" baseline="0" smtClean="0">
              <a:ln>
                <a:noFill/>
              </a:ln>
              <a:solidFill>
                <a:schemeClr val="tx1"/>
              </a:solidFill>
              <a:effectLst/>
              <a:latin typeface="Times New Roman"/>
            </a:endParaRPr>
          </a:p>
        </p:txBody>
      </p:sp>
      <p:sp>
        <p:nvSpPr>
          <p:cNvPr id="13" name="Text Box 35"/>
          <p:cNvSpPr txBox="1">
            <a:spLocks noChangeArrowheads="1"/>
          </p:cNvSpPr>
          <p:nvPr/>
        </p:nvSpPr>
        <p:spPr bwMode="auto">
          <a:xfrm>
            <a:off x="5207000" y="4146293"/>
            <a:ext cx="3739549" cy="369332"/>
          </a:xfrm>
          <a:prstGeom prst="rect">
            <a:avLst/>
          </a:prstGeom>
          <a:solidFill>
            <a:schemeClr val="accent4">
              <a:lumMod val="20000"/>
              <a:lumOff val="80000"/>
            </a:schemeClr>
          </a:solidFill>
          <a:ln w="25400" cap="sq">
            <a:solidFill>
              <a:schemeClr val="accent2"/>
            </a:solidFill>
            <a:miter lim="800000"/>
            <a:headEnd type="none" w="sm" len="sm"/>
            <a:tailEnd type="none" w="sm" len="sm"/>
          </a:ln>
          <a:effectLst>
            <a:outerShdw blurRad="50800" dist="38100" dir="2700000" algn="tl" rotWithShape="0">
              <a:prstClr val="black">
                <a:alpha val="40000"/>
              </a:prstClr>
            </a:outerShdw>
          </a:effectLst>
        </p:spPr>
        <p:txBody>
          <a:bodyPr wrap="square">
            <a:spAutoFit/>
          </a:bodyPr>
          <a:lstStyle/>
          <a:p>
            <a:pPr algn="ctr"/>
            <a:r>
              <a:rPr lang="en-GB" sz="1800" b="1" dirty="0" smtClean="0">
                <a:solidFill>
                  <a:schemeClr val="bg2"/>
                </a:solidFill>
              </a:rPr>
              <a:t>UNSD opted </a:t>
            </a:r>
            <a:r>
              <a:rPr lang="en-GB" sz="1800" b="1" dirty="0">
                <a:solidFill>
                  <a:schemeClr val="bg2"/>
                </a:solidFill>
              </a:rPr>
              <a:t>for </a:t>
            </a:r>
            <a:r>
              <a:rPr lang="en-GB" sz="1800" b="1" dirty="0" smtClean="0">
                <a:solidFill>
                  <a:schemeClr val="bg2"/>
                </a:solidFill>
              </a:rPr>
              <a:t>TJ</a:t>
            </a:r>
            <a:endParaRPr lang="en-GB" sz="1800" dirty="0">
              <a:solidFill>
                <a:schemeClr val="bg2"/>
              </a:solidFill>
            </a:endParaRPr>
          </a:p>
        </p:txBody>
      </p:sp>
      <p:sp>
        <p:nvSpPr>
          <p:cNvPr id="14" name="Text Box 26"/>
          <p:cNvSpPr txBox="1">
            <a:spLocks noChangeArrowheads="1"/>
          </p:cNvSpPr>
          <p:nvPr/>
        </p:nvSpPr>
        <p:spPr bwMode="auto">
          <a:xfrm>
            <a:off x="3098800" y="5892800"/>
            <a:ext cx="2705100" cy="646331"/>
          </a:xfrm>
          <a:prstGeom prst="rect">
            <a:avLst/>
          </a:prstGeom>
          <a:solidFill>
            <a:schemeClr val="accent4">
              <a:lumMod val="20000"/>
              <a:lumOff val="80000"/>
            </a:schemeClr>
          </a:solidFill>
          <a:ln w="25400">
            <a:solidFill>
              <a:schemeClr val="accent2"/>
            </a:solidFill>
            <a:miter lim="800000"/>
            <a:headEnd/>
            <a:tailEnd/>
          </a:ln>
        </p:spPr>
        <p:txBody>
          <a:bodyPr wrap="square">
            <a:spAutoFit/>
          </a:bodyPr>
          <a:lstStyle/>
          <a:p>
            <a:pPr algn="ctr">
              <a:spcBef>
                <a:spcPct val="50000"/>
              </a:spcBef>
            </a:pPr>
            <a:r>
              <a:rPr lang="en-US" sz="1800" dirty="0">
                <a:solidFill>
                  <a:schemeClr val="bg2"/>
                </a:solidFill>
              </a:rPr>
              <a:t>not an ideal situation, but manageable</a:t>
            </a:r>
          </a:p>
        </p:txBody>
      </p:sp>
      <p:sp>
        <p:nvSpPr>
          <p:cNvPr id="16" name="Text Box 5"/>
          <p:cNvSpPr txBox="1">
            <a:spLocks noChangeArrowheads="1"/>
          </p:cNvSpPr>
          <p:nvPr/>
        </p:nvSpPr>
        <p:spPr bwMode="auto">
          <a:xfrm>
            <a:off x="1357313" y="4275138"/>
            <a:ext cx="738187" cy="400110"/>
          </a:xfrm>
          <a:prstGeom prst="rect">
            <a:avLst/>
          </a:prstGeom>
          <a:noFill/>
          <a:ln w="12700" cap="sq">
            <a:noFill/>
            <a:miter lim="800000"/>
            <a:headEnd type="none" w="sm" len="sm"/>
            <a:tailEnd type="none" w="sm" len="sm"/>
          </a:ln>
        </p:spPr>
        <p:txBody>
          <a:bodyPr wrap="square">
            <a:spAutoFit/>
          </a:bodyPr>
          <a:lstStyle/>
          <a:p>
            <a:pPr>
              <a:defRPr/>
            </a:pPr>
            <a:r>
              <a:rPr lang="en-GB" dirty="0">
                <a:solidFill>
                  <a:srgbClr val="0099CC"/>
                </a:solidFill>
                <a:latin typeface="+mn-lt"/>
                <a:ea typeface="ＭＳ Ｐゴシック" charset="-128"/>
              </a:rPr>
              <a:t>k</a:t>
            </a:r>
            <a:r>
              <a:rPr lang="en-GB" b="1" dirty="0" smtClean="0">
                <a:solidFill>
                  <a:srgbClr val="0099CC"/>
                </a:solidFill>
                <a:latin typeface="+mn-lt"/>
                <a:ea typeface="ＭＳ Ｐゴシック" charset="-128"/>
              </a:rPr>
              <a:t>toe</a:t>
            </a:r>
            <a:endParaRPr lang="en-GB" dirty="0">
              <a:solidFill>
                <a:srgbClr val="0099CC"/>
              </a:solidFill>
              <a:latin typeface="+mn-lt"/>
              <a:ea typeface="ＭＳ Ｐゴシック" charset="-128"/>
            </a:endParaRPr>
          </a:p>
        </p:txBody>
      </p:sp>
      <p:sp>
        <p:nvSpPr>
          <p:cNvPr id="17" name="Text Box 35"/>
          <p:cNvSpPr txBox="1">
            <a:spLocks noChangeArrowheads="1"/>
          </p:cNvSpPr>
          <p:nvPr/>
        </p:nvSpPr>
        <p:spPr bwMode="auto">
          <a:xfrm>
            <a:off x="5194300" y="2977893"/>
            <a:ext cx="3739549" cy="369332"/>
          </a:xfrm>
          <a:prstGeom prst="rect">
            <a:avLst/>
          </a:prstGeom>
          <a:solidFill>
            <a:schemeClr val="accent4">
              <a:lumMod val="20000"/>
              <a:lumOff val="80000"/>
            </a:schemeClr>
          </a:solidFill>
          <a:ln w="25400" cap="sq">
            <a:solidFill>
              <a:schemeClr val="accent2"/>
            </a:solidFill>
            <a:miter lim="800000"/>
            <a:headEnd type="none" w="sm" len="sm"/>
            <a:tailEnd type="none" w="sm" len="sm"/>
          </a:ln>
          <a:effectLst>
            <a:outerShdw blurRad="50800" dist="38100" dir="2700000" algn="tl" rotWithShape="0">
              <a:prstClr val="black">
                <a:alpha val="40000"/>
              </a:prstClr>
            </a:outerShdw>
          </a:effectLst>
        </p:spPr>
        <p:txBody>
          <a:bodyPr wrap="square">
            <a:spAutoFit/>
          </a:bodyPr>
          <a:lstStyle/>
          <a:p>
            <a:pPr algn="ctr"/>
            <a:r>
              <a:rPr lang="en-GB" sz="1800" dirty="0" smtClean="0">
                <a:solidFill>
                  <a:schemeClr val="bg2"/>
                </a:solidFill>
              </a:rPr>
              <a:t>IEA</a:t>
            </a:r>
            <a:r>
              <a:rPr lang="en-GB" sz="1800" b="1" dirty="0" smtClean="0">
                <a:solidFill>
                  <a:schemeClr val="bg2"/>
                </a:solidFill>
              </a:rPr>
              <a:t> opted </a:t>
            </a:r>
            <a:r>
              <a:rPr lang="en-GB" sz="1800" b="1" dirty="0">
                <a:solidFill>
                  <a:schemeClr val="bg2"/>
                </a:solidFill>
              </a:rPr>
              <a:t>for </a:t>
            </a:r>
            <a:r>
              <a:rPr lang="en-GB" sz="1800" b="1" dirty="0" smtClean="0">
                <a:solidFill>
                  <a:schemeClr val="bg2"/>
                </a:solidFill>
              </a:rPr>
              <a:t>Mtoe and ktoe </a:t>
            </a:r>
            <a:endParaRPr lang="en-GB" sz="1800" dirty="0">
              <a:solidFill>
                <a:schemeClr val="bg2"/>
              </a:solidFill>
            </a:endParaRPr>
          </a:p>
        </p:txBody>
      </p:sp>
    </p:spTree>
  </p:cSld>
  <p:clrMapOvr>
    <a:masterClrMapping/>
  </p:clrMapOvr>
  <p:transition>
    <p:wipe dir="d"/>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0034" name="Rectangle 2"/>
          <p:cNvSpPr>
            <a:spLocks noGrp="1" noChangeArrowheads="1"/>
          </p:cNvSpPr>
          <p:nvPr>
            <p:ph type="title"/>
          </p:nvPr>
        </p:nvSpPr>
        <p:spPr/>
        <p:txBody>
          <a:bodyPr/>
          <a:lstStyle/>
          <a:p>
            <a:pPr>
              <a:defRPr/>
            </a:pPr>
            <a:r>
              <a:rPr lang="en-US" dirty="0" smtClean="0"/>
              <a:t>Presentational 2:  Balance layout</a:t>
            </a:r>
          </a:p>
        </p:txBody>
      </p:sp>
      <p:sp>
        <p:nvSpPr>
          <p:cNvPr id="15363" name="Rectangle 3"/>
          <p:cNvSpPr>
            <a:spLocks noGrp="1" noChangeArrowheads="1"/>
          </p:cNvSpPr>
          <p:nvPr>
            <p:ph idx="1"/>
          </p:nvPr>
        </p:nvSpPr>
        <p:spPr>
          <a:xfrm>
            <a:off x="311150" y="2917824"/>
            <a:ext cx="8640763" cy="2212975"/>
          </a:xfrm>
        </p:spPr>
        <p:txBody>
          <a:bodyPr/>
          <a:lstStyle/>
          <a:p>
            <a:pPr marL="533400" indent="-533400"/>
            <a:r>
              <a:rPr lang="en-US" sz="2400" dirty="0" smtClean="0">
                <a:solidFill>
                  <a:schemeClr val="accent2"/>
                </a:solidFill>
              </a:rPr>
              <a:t>Eurostat </a:t>
            </a:r>
            <a:r>
              <a:rPr lang="en-US" sz="2400" dirty="0" smtClean="0"/>
              <a:t>balances subtract international marine bunkers from supply, but international aviation is included in transportation.  </a:t>
            </a:r>
          </a:p>
          <a:p>
            <a:pPr marL="533400" indent="-533400"/>
            <a:r>
              <a:rPr lang="en-US" sz="2400" dirty="0" smtClean="0">
                <a:solidFill>
                  <a:schemeClr val="accent2"/>
                </a:solidFill>
              </a:rPr>
              <a:t>IEA </a:t>
            </a:r>
            <a:r>
              <a:rPr lang="en-US" sz="2400" dirty="0" smtClean="0"/>
              <a:t>and </a:t>
            </a:r>
            <a:r>
              <a:rPr lang="en-US" sz="2400" dirty="0" smtClean="0">
                <a:solidFill>
                  <a:schemeClr val="accent2"/>
                </a:solidFill>
              </a:rPr>
              <a:t>UNSD </a:t>
            </a:r>
            <a:r>
              <a:rPr lang="en-US" sz="2400" dirty="0" smtClean="0"/>
              <a:t>balances treat international marine and aviation bunkers the same and subtract from supply.  </a:t>
            </a:r>
          </a:p>
        </p:txBody>
      </p:sp>
      <p:sp>
        <p:nvSpPr>
          <p:cNvPr id="15364" name="Text Box 4"/>
          <p:cNvSpPr txBox="1">
            <a:spLocks noChangeArrowheads="1"/>
          </p:cNvSpPr>
          <p:nvPr/>
        </p:nvSpPr>
        <p:spPr bwMode="auto">
          <a:xfrm>
            <a:off x="3632199" y="2063750"/>
            <a:ext cx="1384301" cy="519113"/>
          </a:xfrm>
          <a:prstGeom prst="rect">
            <a:avLst/>
          </a:prstGeom>
          <a:noFill/>
          <a:ln w="12700" cap="sq">
            <a:noFill/>
            <a:miter lim="800000"/>
            <a:headEnd type="none" w="sm" len="sm"/>
            <a:tailEnd type="none" w="sm" len="sm"/>
          </a:ln>
        </p:spPr>
        <p:txBody>
          <a:bodyPr wrap="square">
            <a:spAutoFit/>
          </a:bodyPr>
          <a:lstStyle/>
          <a:p>
            <a:pPr>
              <a:spcBef>
                <a:spcPct val="50000"/>
              </a:spcBef>
            </a:pPr>
            <a:r>
              <a:rPr lang="en-US" sz="2800" dirty="0">
                <a:solidFill>
                  <a:schemeClr val="accent2"/>
                </a:solidFill>
              </a:rPr>
              <a:t>s</a:t>
            </a:r>
            <a:r>
              <a:rPr lang="en-US" sz="2800" dirty="0" smtClean="0">
                <a:solidFill>
                  <a:schemeClr val="accent2"/>
                </a:solidFill>
              </a:rPr>
              <a:t>upply</a:t>
            </a:r>
            <a:endParaRPr lang="en-GB" sz="2800" b="0" dirty="0">
              <a:solidFill>
                <a:schemeClr val="accent2"/>
              </a:solidFill>
            </a:endParaRPr>
          </a:p>
        </p:txBody>
      </p:sp>
      <p:sp>
        <p:nvSpPr>
          <p:cNvPr id="300148" name="Text Box 116"/>
          <p:cNvSpPr txBox="1">
            <a:spLocks noChangeArrowheads="1"/>
          </p:cNvSpPr>
          <p:nvPr/>
        </p:nvSpPr>
        <p:spPr bwMode="auto">
          <a:xfrm>
            <a:off x="1435100" y="5753100"/>
            <a:ext cx="6261099" cy="646331"/>
          </a:xfrm>
          <a:prstGeom prst="rect">
            <a:avLst/>
          </a:prstGeom>
          <a:solidFill>
            <a:schemeClr val="accent4">
              <a:lumMod val="20000"/>
              <a:lumOff val="80000"/>
            </a:schemeClr>
          </a:solidFill>
          <a:ln w="25400">
            <a:solidFill>
              <a:schemeClr val="accent2"/>
            </a:solidFill>
            <a:miter lim="800000"/>
            <a:headEnd/>
            <a:tailEnd/>
          </a:ln>
        </p:spPr>
        <p:txBody>
          <a:bodyPr wrap="square">
            <a:spAutoFit/>
          </a:bodyPr>
          <a:lstStyle/>
          <a:p>
            <a:pPr algn="ctr">
              <a:spcBef>
                <a:spcPct val="50000"/>
              </a:spcBef>
            </a:pPr>
            <a:r>
              <a:rPr lang="en-US" sz="1800" dirty="0" smtClean="0">
                <a:solidFill>
                  <a:schemeClr val="bg2"/>
                </a:solidFill>
              </a:rPr>
              <a:t>Could potentially cause a lot of problems because users do not understand why “supply” is different</a:t>
            </a:r>
            <a:endParaRPr lang="en-US" sz="1800" dirty="0">
              <a:solidFill>
                <a:schemeClr val="bg2"/>
              </a:solidFill>
            </a:endParaRPr>
          </a:p>
        </p:txBody>
      </p:sp>
    </p:spTree>
  </p:cSld>
  <p:clrMapOvr>
    <a:masterClrMapping/>
  </p:clrMapOvr>
  <p:transition>
    <p:wipe dir="d"/>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0034" name="Rectangle 2"/>
          <p:cNvSpPr>
            <a:spLocks noGrp="1" noChangeArrowheads="1"/>
          </p:cNvSpPr>
          <p:nvPr>
            <p:ph type="title"/>
          </p:nvPr>
        </p:nvSpPr>
        <p:spPr/>
        <p:txBody>
          <a:bodyPr/>
          <a:lstStyle/>
          <a:p>
            <a:pPr>
              <a:defRPr/>
            </a:pPr>
            <a:r>
              <a:rPr lang="en-US" dirty="0" smtClean="0"/>
              <a:t>Presentational 2:  Balance layout (cont)</a:t>
            </a:r>
          </a:p>
        </p:txBody>
      </p:sp>
      <p:sp>
        <p:nvSpPr>
          <p:cNvPr id="15363" name="Rectangle 3"/>
          <p:cNvSpPr>
            <a:spLocks noGrp="1" noChangeArrowheads="1"/>
          </p:cNvSpPr>
          <p:nvPr>
            <p:ph idx="1"/>
          </p:nvPr>
        </p:nvSpPr>
        <p:spPr>
          <a:xfrm>
            <a:off x="311150" y="2917824"/>
            <a:ext cx="8640763" cy="2009775"/>
          </a:xfrm>
        </p:spPr>
        <p:txBody>
          <a:bodyPr/>
          <a:lstStyle/>
          <a:p>
            <a:pPr marL="533400" indent="-533400"/>
            <a:r>
              <a:rPr lang="en-US" sz="2400" dirty="0" smtClean="0">
                <a:solidFill>
                  <a:schemeClr val="accent2"/>
                </a:solidFill>
              </a:rPr>
              <a:t>Eurostat </a:t>
            </a:r>
            <a:r>
              <a:rPr lang="en-US" sz="2400" dirty="0" smtClean="0"/>
              <a:t>balances show the transformation input separately from the transformation output and all numbers are positive.  </a:t>
            </a:r>
          </a:p>
          <a:p>
            <a:pPr marL="533400" indent="-533400"/>
            <a:r>
              <a:rPr lang="en-US" sz="2400" dirty="0" smtClean="0">
                <a:solidFill>
                  <a:schemeClr val="accent2"/>
                </a:solidFill>
              </a:rPr>
              <a:t>IEA </a:t>
            </a:r>
            <a:r>
              <a:rPr lang="en-US" sz="2400" dirty="0" smtClean="0"/>
              <a:t>and</a:t>
            </a:r>
            <a:r>
              <a:rPr lang="en-US" sz="2400" dirty="0" smtClean="0">
                <a:solidFill>
                  <a:schemeClr val="accent2"/>
                </a:solidFill>
              </a:rPr>
              <a:t> UNSD </a:t>
            </a:r>
            <a:r>
              <a:rPr lang="en-US" sz="2400" dirty="0" smtClean="0"/>
              <a:t>balances show the inputs as negative numbers and the outputs as positive numbers on the same line.</a:t>
            </a:r>
          </a:p>
        </p:txBody>
      </p:sp>
      <p:sp>
        <p:nvSpPr>
          <p:cNvPr id="15364" name="Text Box 4"/>
          <p:cNvSpPr txBox="1">
            <a:spLocks noChangeArrowheads="1"/>
          </p:cNvSpPr>
          <p:nvPr/>
        </p:nvSpPr>
        <p:spPr bwMode="auto">
          <a:xfrm>
            <a:off x="2489200" y="2063750"/>
            <a:ext cx="3876675" cy="519113"/>
          </a:xfrm>
          <a:prstGeom prst="rect">
            <a:avLst/>
          </a:prstGeom>
          <a:noFill/>
          <a:ln w="12700" cap="sq">
            <a:noFill/>
            <a:miter lim="800000"/>
            <a:headEnd type="none" w="sm" len="sm"/>
            <a:tailEnd type="none" w="sm" len="sm"/>
          </a:ln>
        </p:spPr>
        <p:txBody>
          <a:bodyPr>
            <a:spAutoFit/>
          </a:bodyPr>
          <a:lstStyle/>
          <a:p>
            <a:pPr>
              <a:spcBef>
                <a:spcPct val="50000"/>
              </a:spcBef>
            </a:pPr>
            <a:r>
              <a:rPr lang="en-GB" sz="2800" dirty="0">
                <a:solidFill>
                  <a:schemeClr val="accent2"/>
                </a:solidFill>
              </a:rPr>
              <a:t>transformation sector</a:t>
            </a:r>
            <a:endParaRPr lang="en-GB" sz="2800" b="0" dirty="0">
              <a:solidFill>
                <a:schemeClr val="accent2"/>
              </a:solidFill>
            </a:endParaRPr>
          </a:p>
        </p:txBody>
      </p:sp>
      <p:sp>
        <p:nvSpPr>
          <p:cNvPr id="300148" name="Text Box 116"/>
          <p:cNvSpPr txBox="1">
            <a:spLocks noChangeArrowheads="1"/>
          </p:cNvSpPr>
          <p:nvPr/>
        </p:nvSpPr>
        <p:spPr bwMode="auto">
          <a:xfrm>
            <a:off x="1409700" y="5435600"/>
            <a:ext cx="6273799" cy="923330"/>
          </a:xfrm>
          <a:prstGeom prst="rect">
            <a:avLst/>
          </a:prstGeom>
          <a:solidFill>
            <a:schemeClr val="accent4">
              <a:lumMod val="20000"/>
              <a:lumOff val="80000"/>
            </a:schemeClr>
          </a:solidFill>
          <a:ln w="25400">
            <a:solidFill>
              <a:schemeClr val="accent2"/>
            </a:solidFill>
            <a:miter lim="800000"/>
            <a:headEnd/>
            <a:tailEnd/>
          </a:ln>
        </p:spPr>
        <p:txBody>
          <a:bodyPr wrap="square">
            <a:spAutoFit/>
          </a:bodyPr>
          <a:lstStyle/>
          <a:p>
            <a:pPr algn="ctr">
              <a:spcBef>
                <a:spcPct val="50000"/>
              </a:spcBef>
            </a:pPr>
            <a:r>
              <a:rPr lang="en-US" sz="1800" dirty="0">
                <a:solidFill>
                  <a:schemeClr val="bg2"/>
                </a:solidFill>
              </a:rPr>
              <a:t>not a major difference and should not cause any misinterpretation of the data, especially if the </a:t>
            </a:r>
            <a:r>
              <a:rPr lang="en-US" sz="1800" dirty="0" smtClean="0">
                <a:solidFill>
                  <a:schemeClr val="bg2"/>
                </a:solidFill>
              </a:rPr>
              <a:t>detailed </a:t>
            </a:r>
            <a:r>
              <a:rPr lang="en-US" sz="1800" dirty="0">
                <a:solidFill>
                  <a:schemeClr val="bg2"/>
                </a:solidFill>
              </a:rPr>
              <a:t>energy balances are being used</a:t>
            </a:r>
          </a:p>
        </p:txBody>
      </p:sp>
    </p:spTree>
  </p:cSld>
  <p:clrMapOvr>
    <a:masterClrMapping/>
  </p:clrMapOvr>
  <p:transition>
    <p:wipe dir="d"/>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3200" dirty="0" smtClean="0"/>
              <a:t>Energy balances</a:t>
            </a:r>
            <a:endParaRPr lang="en-GB" sz="3200" dirty="0"/>
          </a:p>
        </p:txBody>
      </p:sp>
      <p:sp>
        <p:nvSpPr>
          <p:cNvPr id="3" name="Content Placeholder 2"/>
          <p:cNvSpPr>
            <a:spLocks noGrp="1"/>
          </p:cNvSpPr>
          <p:nvPr>
            <p:ph idx="1"/>
          </p:nvPr>
        </p:nvSpPr>
        <p:spPr>
          <a:xfrm>
            <a:off x="2990335" y="1993900"/>
            <a:ext cx="6018728" cy="2336940"/>
          </a:xfrm>
        </p:spPr>
        <p:txBody>
          <a:bodyPr/>
          <a:lstStyle/>
          <a:p>
            <a:pPr marL="441325" indent="-441325"/>
            <a:r>
              <a:rPr lang="en-US" sz="3200" dirty="0" smtClean="0"/>
              <a:t>Why calculate an energy balance?</a:t>
            </a:r>
          </a:p>
          <a:p>
            <a:pPr marL="441325" indent="-441325"/>
            <a:r>
              <a:rPr lang="en-US" sz="3200" dirty="0" smtClean="0"/>
              <a:t>Message can differ</a:t>
            </a:r>
          </a:p>
          <a:p>
            <a:pPr marL="441325" indent="-441325"/>
            <a:r>
              <a:rPr lang="en-US" sz="3200" dirty="0" smtClean="0"/>
              <a:t>Reasons for confusion by users: comparison of UNSD, IEA and Eurostat balances</a:t>
            </a:r>
          </a:p>
        </p:txBody>
      </p:sp>
      <p:pic>
        <p:nvPicPr>
          <p:cNvPr id="11266" name="Picture 2" descr="C:\Documents and Settings\Burghgraeve_S\Local Settings\Temporary Internet Files\Content.IE5\FDPW9IPA\MC900434802[1].png"/>
          <p:cNvPicPr>
            <a:picLocks noChangeAspect="1" noChangeArrowheads="1"/>
          </p:cNvPicPr>
          <p:nvPr/>
        </p:nvPicPr>
        <p:blipFill>
          <a:blip r:embed="rId2" cstate="print"/>
          <a:srcRect/>
          <a:stretch>
            <a:fillRect/>
          </a:stretch>
        </p:blipFill>
        <p:spPr bwMode="auto">
          <a:xfrm>
            <a:off x="7048715" y="4876800"/>
            <a:ext cx="1485356" cy="1485356"/>
          </a:xfrm>
          <a:prstGeom prst="rect">
            <a:avLst/>
          </a:prstGeom>
          <a:noFill/>
        </p:spPr>
      </p:pic>
      <p:pic>
        <p:nvPicPr>
          <p:cNvPr id="11272" name="Picture 8"/>
          <p:cNvPicPr>
            <a:picLocks noChangeAspect="1" noChangeArrowheads="1"/>
          </p:cNvPicPr>
          <p:nvPr/>
        </p:nvPicPr>
        <p:blipFill>
          <a:blip r:embed="rId3" cstate="print"/>
          <a:srcRect/>
          <a:stretch>
            <a:fillRect/>
          </a:stretch>
        </p:blipFill>
        <p:spPr bwMode="auto">
          <a:xfrm>
            <a:off x="304800" y="1999133"/>
            <a:ext cx="2315691" cy="3375210"/>
          </a:xfrm>
          <a:prstGeom prst="rect">
            <a:avLst/>
          </a:prstGeom>
          <a:noFill/>
          <a:ln w="3175" cap="sq" cmpd="sng">
            <a:solidFill>
              <a:schemeClr val="bg1">
                <a:lumMod val="75000"/>
              </a:schemeClr>
            </a:solidFill>
            <a:prstDash val="solid"/>
            <a:miter lim="800000"/>
            <a:headEnd type="none" w="sm" len="sm"/>
            <a:tailEnd type="none" w="sm" len="sm"/>
          </a:ln>
        </p:spPr>
      </p:pic>
      <p:sp>
        <p:nvSpPr>
          <p:cNvPr id="6" name="TextBox 5"/>
          <p:cNvSpPr txBox="1"/>
          <p:nvPr/>
        </p:nvSpPr>
        <p:spPr>
          <a:xfrm>
            <a:off x="342900" y="5651500"/>
            <a:ext cx="6235700" cy="1015663"/>
          </a:xfrm>
          <a:prstGeom prst="rect">
            <a:avLst/>
          </a:prstGeom>
          <a:noFill/>
        </p:spPr>
        <p:txBody>
          <a:bodyPr wrap="square" rtlCol="0">
            <a:spAutoFit/>
          </a:bodyPr>
          <a:lstStyle/>
          <a:p>
            <a:r>
              <a:rPr lang="en-US" b="0" i="1" dirty="0" smtClean="0">
                <a:solidFill>
                  <a:schemeClr val="bg2"/>
                </a:solidFill>
              </a:rPr>
              <a:t>Note: other organisations such as APEC and OLADE also have energy balances, but these have not been included in this comparison  </a:t>
            </a:r>
            <a:endParaRPr lang="en-GB" b="0" i="1" dirty="0">
              <a:solidFill>
                <a:schemeClr val="bg2"/>
              </a:solidFill>
            </a:endParaRPr>
          </a:p>
        </p:txBody>
      </p:sp>
    </p:spTree>
  </p:cSld>
  <p:clrMapOvr>
    <a:masterClrMapping/>
  </p:clrMapOvr>
  <p:transition>
    <p:wipe dir="d"/>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0034" name="Rectangle 2"/>
          <p:cNvSpPr>
            <a:spLocks noGrp="1" noChangeArrowheads="1"/>
          </p:cNvSpPr>
          <p:nvPr>
            <p:ph type="title"/>
          </p:nvPr>
        </p:nvSpPr>
        <p:spPr/>
        <p:txBody>
          <a:bodyPr/>
          <a:lstStyle/>
          <a:p>
            <a:pPr>
              <a:defRPr/>
            </a:pPr>
            <a:r>
              <a:rPr lang="en-US" dirty="0" smtClean="0"/>
              <a:t>Presentational 2:  Balance layout (cont)</a:t>
            </a:r>
          </a:p>
        </p:txBody>
      </p:sp>
      <p:sp>
        <p:nvSpPr>
          <p:cNvPr id="15363" name="Rectangle 3"/>
          <p:cNvSpPr>
            <a:spLocks noGrp="1" noChangeArrowheads="1"/>
          </p:cNvSpPr>
          <p:nvPr>
            <p:ph idx="1"/>
          </p:nvPr>
        </p:nvSpPr>
        <p:spPr>
          <a:xfrm>
            <a:off x="311150" y="2308224"/>
            <a:ext cx="8640763" cy="3825876"/>
          </a:xfrm>
        </p:spPr>
        <p:txBody>
          <a:bodyPr/>
          <a:lstStyle/>
          <a:p>
            <a:pPr marL="533400" indent="-533400"/>
            <a:r>
              <a:rPr lang="en-US" sz="2400" dirty="0" smtClean="0">
                <a:solidFill>
                  <a:schemeClr val="accent2"/>
                </a:solidFill>
              </a:rPr>
              <a:t>Eurostat </a:t>
            </a:r>
            <a:r>
              <a:rPr lang="en-US" sz="2400" dirty="0" smtClean="0"/>
              <a:t>balances show “available for final consumption” and then “final energy consumption”.  Statistical difference is after final energy consumption.</a:t>
            </a:r>
          </a:p>
          <a:p>
            <a:pPr marL="533400" indent="-533400"/>
            <a:r>
              <a:rPr lang="en-US" sz="2400" dirty="0" smtClean="0">
                <a:solidFill>
                  <a:schemeClr val="accent2"/>
                </a:solidFill>
              </a:rPr>
              <a:t>UNSD</a:t>
            </a:r>
            <a:r>
              <a:rPr lang="en-US" sz="2400" dirty="0" smtClean="0"/>
              <a:t> balances show non-energy uses above “final consumption”.  Statistical difference is also above final consumption.</a:t>
            </a:r>
          </a:p>
          <a:p>
            <a:pPr marL="533400" indent="-533400"/>
            <a:r>
              <a:rPr lang="en-US" sz="2400" dirty="0" smtClean="0">
                <a:solidFill>
                  <a:schemeClr val="accent2"/>
                </a:solidFill>
              </a:rPr>
              <a:t>IEA </a:t>
            </a:r>
            <a:r>
              <a:rPr lang="en-US" sz="2400" dirty="0" smtClean="0"/>
              <a:t>balances show “total final consumption” and the non-energy is a sub-total at the same level as industry, transport and other.  Statistical difference is after supply and before total final consumption.</a:t>
            </a:r>
          </a:p>
        </p:txBody>
      </p:sp>
      <p:sp>
        <p:nvSpPr>
          <p:cNvPr id="15364" name="Text Box 4"/>
          <p:cNvSpPr txBox="1">
            <a:spLocks noChangeArrowheads="1"/>
          </p:cNvSpPr>
          <p:nvPr/>
        </p:nvSpPr>
        <p:spPr bwMode="auto">
          <a:xfrm>
            <a:off x="2489200" y="1708150"/>
            <a:ext cx="3876675" cy="519113"/>
          </a:xfrm>
          <a:prstGeom prst="rect">
            <a:avLst/>
          </a:prstGeom>
          <a:noFill/>
          <a:ln w="12700" cap="sq">
            <a:noFill/>
            <a:miter lim="800000"/>
            <a:headEnd type="none" w="sm" len="sm"/>
            <a:tailEnd type="none" w="sm" len="sm"/>
          </a:ln>
        </p:spPr>
        <p:txBody>
          <a:bodyPr>
            <a:spAutoFit/>
          </a:bodyPr>
          <a:lstStyle/>
          <a:p>
            <a:pPr>
              <a:spcBef>
                <a:spcPct val="50000"/>
              </a:spcBef>
            </a:pPr>
            <a:r>
              <a:rPr lang="en-US" sz="2800" dirty="0">
                <a:solidFill>
                  <a:schemeClr val="accent2"/>
                </a:solidFill>
              </a:rPr>
              <a:t>f</a:t>
            </a:r>
            <a:r>
              <a:rPr lang="en-US" sz="2800" dirty="0" smtClean="0">
                <a:solidFill>
                  <a:schemeClr val="accent2"/>
                </a:solidFill>
              </a:rPr>
              <a:t>inal consumption</a:t>
            </a:r>
            <a:endParaRPr lang="en-GB" sz="2800" b="0" dirty="0">
              <a:solidFill>
                <a:schemeClr val="accent2"/>
              </a:solidFill>
            </a:endParaRPr>
          </a:p>
        </p:txBody>
      </p:sp>
      <p:sp>
        <p:nvSpPr>
          <p:cNvPr id="300148" name="Text Box 116"/>
          <p:cNvSpPr txBox="1">
            <a:spLocks noChangeArrowheads="1"/>
          </p:cNvSpPr>
          <p:nvPr/>
        </p:nvSpPr>
        <p:spPr bwMode="auto">
          <a:xfrm>
            <a:off x="5041900" y="6057900"/>
            <a:ext cx="2724150" cy="369332"/>
          </a:xfrm>
          <a:prstGeom prst="rect">
            <a:avLst/>
          </a:prstGeom>
          <a:solidFill>
            <a:schemeClr val="accent4">
              <a:lumMod val="20000"/>
              <a:lumOff val="80000"/>
            </a:schemeClr>
          </a:solidFill>
          <a:ln w="25400">
            <a:solidFill>
              <a:schemeClr val="accent2"/>
            </a:solidFill>
            <a:miter lim="800000"/>
            <a:headEnd/>
            <a:tailEnd/>
          </a:ln>
        </p:spPr>
        <p:txBody>
          <a:bodyPr wrap="square">
            <a:spAutoFit/>
          </a:bodyPr>
          <a:lstStyle/>
          <a:p>
            <a:pPr algn="ctr">
              <a:spcBef>
                <a:spcPct val="50000"/>
              </a:spcBef>
            </a:pPr>
            <a:r>
              <a:rPr lang="en-US" sz="1800" dirty="0" smtClean="0">
                <a:solidFill>
                  <a:schemeClr val="bg2"/>
                </a:solidFill>
              </a:rPr>
              <a:t>minor details</a:t>
            </a:r>
            <a:endParaRPr lang="en-US" sz="1800" dirty="0">
              <a:solidFill>
                <a:schemeClr val="bg2"/>
              </a:solidFill>
            </a:endParaRPr>
          </a:p>
        </p:txBody>
      </p:sp>
    </p:spTree>
  </p:cSld>
  <p:clrMapOvr>
    <a:masterClrMapping/>
  </p:clrMapOvr>
  <p:transition>
    <p:wipe dir="d"/>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2082" name="Rectangle 2"/>
          <p:cNvSpPr>
            <a:spLocks noGrp="1" noChangeArrowheads="1"/>
          </p:cNvSpPr>
          <p:nvPr>
            <p:ph type="title"/>
          </p:nvPr>
        </p:nvSpPr>
        <p:spPr/>
        <p:txBody>
          <a:bodyPr/>
          <a:lstStyle/>
          <a:p>
            <a:pPr>
              <a:defRPr/>
            </a:pPr>
            <a:r>
              <a:rPr lang="en-US" dirty="0" smtClean="0"/>
              <a:t>Conclusions</a:t>
            </a:r>
          </a:p>
        </p:txBody>
      </p:sp>
      <p:sp>
        <p:nvSpPr>
          <p:cNvPr id="302083" name="Rectangle 3"/>
          <p:cNvSpPr>
            <a:spLocks noGrp="1" noChangeArrowheads="1"/>
          </p:cNvSpPr>
          <p:nvPr>
            <p:ph idx="1"/>
          </p:nvPr>
        </p:nvSpPr>
        <p:spPr>
          <a:xfrm>
            <a:off x="282575" y="1863725"/>
            <a:ext cx="8640763" cy="3736975"/>
          </a:xfrm>
        </p:spPr>
        <p:txBody>
          <a:bodyPr/>
          <a:lstStyle/>
          <a:p>
            <a:pPr marL="0" indent="0">
              <a:spcAft>
                <a:spcPts val="900"/>
              </a:spcAft>
              <a:buFont typeface="Wingdings" pitchFamily="2" charset="2"/>
              <a:buNone/>
            </a:pPr>
            <a:r>
              <a:rPr lang="en-US" sz="2400" dirty="0" smtClean="0"/>
              <a:t>In general, the energy balances of IEA, Eurostat and UNSD correspond fairly closely with each other. </a:t>
            </a:r>
          </a:p>
          <a:p>
            <a:pPr>
              <a:spcBef>
                <a:spcPts val="400"/>
              </a:spcBef>
              <a:spcAft>
                <a:spcPts val="900"/>
              </a:spcAft>
              <a:buFont typeface="Wingdings" pitchFamily="2" charset="2"/>
              <a:buNone/>
            </a:pPr>
            <a:r>
              <a:rPr lang="en-US" sz="2400" dirty="0" smtClean="0"/>
              <a:t>Further </a:t>
            </a:r>
            <a:r>
              <a:rPr lang="en-US" sz="2400" dirty="0" err="1" smtClean="0"/>
              <a:t>harmonisation</a:t>
            </a:r>
            <a:r>
              <a:rPr lang="en-US" sz="2400" dirty="0" smtClean="0"/>
              <a:t> would:</a:t>
            </a:r>
          </a:p>
          <a:p>
            <a:pPr>
              <a:spcBef>
                <a:spcPts val="0"/>
              </a:spcBef>
              <a:spcAft>
                <a:spcPts val="600"/>
              </a:spcAft>
            </a:pPr>
            <a:r>
              <a:rPr lang="en-US" sz="2200" dirty="0" smtClean="0">
                <a:solidFill>
                  <a:schemeClr val="accent2"/>
                </a:solidFill>
              </a:rPr>
              <a:t>help policy makers take informed decisions</a:t>
            </a:r>
          </a:p>
          <a:p>
            <a:pPr>
              <a:spcBef>
                <a:spcPts val="0"/>
              </a:spcBef>
              <a:spcAft>
                <a:spcPts val="600"/>
              </a:spcAft>
            </a:pPr>
            <a:r>
              <a:rPr lang="en-US" sz="2200" dirty="0" smtClean="0">
                <a:solidFill>
                  <a:schemeClr val="accent2"/>
                </a:solidFill>
              </a:rPr>
              <a:t>reduce the workload on administrations collecting and supplying data</a:t>
            </a:r>
          </a:p>
          <a:p>
            <a:pPr>
              <a:spcBef>
                <a:spcPts val="0"/>
              </a:spcBef>
              <a:spcAft>
                <a:spcPts val="600"/>
              </a:spcAft>
            </a:pPr>
            <a:r>
              <a:rPr lang="en-US" sz="2200" dirty="0" smtClean="0">
                <a:solidFill>
                  <a:schemeClr val="accent2"/>
                </a:solidFill>
              </a:rPr>
              <a:t>reduce the need for organizations to explain differences between different data sets to inexperienced users</a:t>
            </a:r>
          </a:p>
          <a:p>
            <a:pPr>
              <a:spcBef>
                <a:spcPts val="0"/>
              </a:spcBef>
              <a:spcAft>
                <a:spcPts val="600"/>
              </a:spcAft>
            </a:pPr>
            <a:r>
              <a:rPr lang="en-US" sz="2200" dirty="0" smtClean="0">
                <a:solidFill>
                  <a:schemeClr val="accent2"/>
                </a:solidFill>
              </a:rPr>
              <a:t>help the general public understand the energy situation of their own country as well as other countries</a:t>
            </a:r>
          </a:p>
        </p:txBody>
      </p:sp>
      <p:sp>
        <p:nvSpPr>
          <p:cNvPr id="4" name="TextBox 3"/>
          <p:cNvSpPr txBox="1"/>
          <p:nvPr/>
        </p:nvSpPr>
        <p:spPr>
          <a:xfrm>
            <a:off x="990600" y="5832614"/>
            <a:ext cx="6972300" cy="646331"/>
          </a:xfrm>
          <a:prstGeom prst="rect">
            <a:avLst/>
          </a:prstGeom>
          <a:solidFill>
            <a:schemeClr val="accent5">
              <a:lumMod val="90000"/>
            </a:schemeClr>
          </a:solidFill>
          <a:ln w="25400">
            <a:solidFill>
              <a:schemeClr val="bg2"/>
            </a:solidFill>
          </a:ln>
        </p:spPr>
        <p:txBody>
          <a:bodyPr wrap="square" rtlCol="0">
            <a:spAutoFit/>
          </a:bodyPr>
          <a:lstStyle/>
          <a:p>
            <a:pPr algn="ctr"/>
            <a:r>
              <a:rPr lang="en-US" sz="1800" dirty="0" smtClean="0">
                <a:solidFill>
                  <a:schemeClr val="bg2"/>
                </a:solidFill>
              </a:rPr>
              <a:t>However, this will not be easy since there are historical reasons why each of the formats evolved as they did  </a:t>
            </a:r>
            <a:endParaRPr lang="en-GB" sz="1800" dirty="0">
              <a:solidFill>
                <a:schemeClr val="bg2"/>
              </a:solidFill>
            </a:endParaRPr>
          </a:p>
        </p:txBody>
      </p:sp>
    </p:spTree>
  </p:cSld>
  <p:clrMapOvr>
    <a:masterClrMapping/>
  </p:clrMapOvr>
  <p:transition>
    <p:wipe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withEffect">
                                  <p:stCondLst>
                                    <p:cond delay="0"/>
                                  </p:stCondLst>
                                  <p:childTnLst>
                                    <p:set>
                                      <p:cBhvr>
                                        <p:cTn id="6" dur="1" fill="hold">
                                          <p:stCondLst>
                                            <p:cond delay="0"/>
                                          </p:stCondLst>
                                        </p:cTn>
                                        <p:tgtEl>
                                          <p:spTgt spid="302083">
                                            <p:txEl>
                                              <p:pRg st="0" end="0"/>
                                            </p:txEl>
                                          </p:spTgt>
                                        </p:tgtEl>
                                        <p:attrNameLst>
                                          <p:attrName>style.visibility</p:attrName>
                                        </p:attrNameLst>
                                      </p:cBhvr>
                                      <p:to>
                                        <p:strVal val="visible"/>
                                      </p:to>
                                    </p:set>
                                    <p:anim calcmode="lin" valueType="num">
                                      <p:cBhvr additive="base">
                                        <p:cTn id="7" dur="500" fill="hold"/>
                                        <p:tgtEl>
                                          <p:spTgt spid="302083">
                                            <p:txEl>
                                              <p:pRg st="0" end="0"/>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302083">
                                            <p:txEl>
                                              <p:pRg st="0" end="0"/>
                                            </p:txEl>
                                          </p:spTgt>
                                        </p:tgtEl>
                                        <p:attrNameLst>
                                          <p:attrName>ppt_y</p:attrName>
                                        </p:attrNameLst>
                                      </p:cBhvr>
                                      <p:tavLst>
                                        <p:tav tm="0">
                                          <p:val>
                                            <p:strVal val="#ppt_y"/>
                                          </p:val>
                                        </p:tav>
                                        <p:tav tm="100000">
                                          <p:val>
                                            <p:strVal val="#ppt_y"/>
                                          </p:val>
                                        </p:tav>
                                      </p:tavLst>
                                    </p:anim>
                                  </p:childTnLst>
                                </p:cTn>
                              </p:par>
                              <p:par>
                                <p:cTn id="9" presetID="2" presetClass="entr" presetSubtype="2" fill="hold" grpId="0" nodeType="withEffect">
                                  <p:stCondLst>
                                    <p:cond delay="0"/>
                                  </p:stCondLst>
                                  <p:childTnLst>
                                    <p:set>
                                      <p:cBhvr>
                                        <p:cTn id="10" dur="1" fill="hold">
                                          <p:stCondLst>
                                            <p:cond delay="0"/>
                                          </p:stCondLst>
                                        </p:cTn>
                                        <p:tgtEl>
                                          <p:spTgt spid="302083">
                                            <p:txEl>
                                              <p:pRg st="1" end="1"/>
                                            </p:txEl>
                                          </p:spTgt>
                                        </p:tgtEl>
                                        <p:attrNameLst>
                                          <p:attrName>style.visibility</p:attrName>
                                        </p:attrNameLst>
                                      </p:cBhvr>
                                      <p:to>
                                        <p:strVal val="visible"/>
                                      </p:to>
                                    </p:set>
                                    <p:anim calcmode="lin" valueType="num">
                                      <p:cBhvr additive="base">
                                        <p:cTn id="11" dur="500" fill="hold"/>
                                        <p:tgtEl>
                                          <p:spTgt spid="302083">
                                            <p:txEl>
                                              <p:pRg st="1" end="1"/>
                                            </p:txEl>
                                          </p:spTgt>
                                        </p:tgtEl>
                                        <p:attrNameLst>
                                          <p:attrName>ppt_x</p:attrName>
                                        </p:attrNameLst>
                                      </p:cBhvr>
                                      <p:tavLst>
                                        <p:tav tm="0">
                                          <p:val>
                                            <p:strVal val="1+#ppt_w/2"/>
                                          </p:val>
                                        </p:tav>
                                        <p:tav tm="100000">
                                          <p:val>
                                            <p:strVal val="#ppt_x"/>
                                          </p:val>
                                        </p:tav>
                                      </p:tavLst>
                                    </p:anim>
                                    <p:anim calcmode="lin" valueType="num">
                                      <p:cBhvr additive="base">
                                        <p:cTn id="12" dur="500" fill="hold"/>
                                        <p:tgtEl>
                                          <p:spTgt spid="302083">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2" fill="hold" grpId="0" nodeType="clickEffect">
                                  <p:stCondLst>
                                    <p:cond delay="0"/>
                                  </p:stCondLst>
                                  <p:childTnLst>
                                    <p:set>
                                      <p:cBhvr>
                                        <p:cTn id="16" dur="1" fill="hold">
                                          <p:stCondLst>
                                            <p:cond delay="0"/>
                                          </p:stCondLst>
                                        </p:cTn>
                                        <p:tgtEl>
                                          <p:spTgt spid="302083">
                                            <p:txEl>
                                              <p:pRg st="2" end="2"/>
                                            </p:txEl>
                                          </p:spTgt>
                                        </p:tgtEl>
                                        <p:attrNameLst>
                                          <p:attrName>style.visibility</p:attrName>
                                        </p:attrNameLst>
                                      </p:cBhvr>
                                      <p:to>
                                        <p:strVal val="visible"/>
                                      </p:to>
                                    </p:set>
                                    <p:anim calcmode="lin" valueType="num">
                                      <p:cBhvr additive="base">
                                        <p:cTn id="17" dur="500" fill="hold"/>
                                        <p:tgtEl>
                                          <p:spTgt spid="302083">
                                            <p:txEl>
                                              <p:pRg st="2" end="2"/>
                                            </p:txEl>
                                          </p:spTgt>
                                        </p:tgtEl>
                                        <p:attrNameLst>
                                          <p:attrName>ppt_x</p:attrName>
                                        </p:attrNameLst>
                                      </p:cBhvr>
                                      <p:tavLst>
                                        <p:tav tm="0">
                                          <p:val>
                                            <p:strVal val="1+#ppt_w/2"/>
                                          </p:val>
                                        </p:tav>
                                        <p:tav tm="100000">
                                          <p:val>
                                            <p:strVal val="#ppt_x"/>
                                          </p:val>
                                        </p:tav>
                                      </p:tavLst>
                                    </p:anim>
                                    <p:anim calcmode="lin" valueType="num">
                                      <p:cBhvr additive="base">
                                        <p:cTn id="18" dur="500" fill="hold"/>
                                        <p:tgtEl>
                                          <p:spTgt spid="302083">
                                            <p:txEl>
                                              <p:pRg st="2" end="2"/>
                                            </p:txEl>
                                          </p:spTgt>
                                        </p:tgtEl>
                                        <p:attrNameLst>
                                          <p:attrName>ppt_y</p:attrName>
                                        </p:attrNameLst>
                                      </p:cBhvr>
                                      <p:tavLst>
                                        <p:tav tm="0">
                                          <p:val>
                                            <p:strVal val="#ppt_y"/>
                                          </p:val>
                                        </p:tav>
                                        <p:tav tm="100000">
                                          <p:val>
                                            <p:strVal val="#ppt_y"/>
                                          </p:val>
                                        </p:tav>
                                      </p:tavLst>
                                    </p:anim>
                                  </p:childTnLst>
                                </p:cTn>
                              </p:par>
                            </p:childTnLst>
                          </p:cTn>
                        </p:par>
                        <p:par>
                          <p:cTn id="19" fill="hold">
                            <p:stCondLst>
                              <p:cond delay="500"/>
                            </p:stCondLst>
                            <p:childTnLst>
                              <p:par>
                                <p:cTn id="20" presetID="2" presetClass="entr" presetSubtype="2" fill="hold" grpId="0" nodeType="afterEffect">
                                  <p:stCondLst>
                                    <p:cond delay="0"/>
                                  </p:stCondLst>
                                  <p:childTnLst>
                                    <p:set>
                                      <p:cBhvr>
                                        <p:cTn id="21" dur="1" fill="hold">
                                          <p:stCondLst>
                                            <p:cond delay="0"/>
                                          </p:stCondLst>
                                        </p:cTn>
                                        <p:tgtEl>
                                          <p:spTgt spid="302083">
                                            <p:txEl>
                                              <p:pRg st="3" end="3"/>
                                            </p:txEl>
                                          </p:spTgt>
                                        </p:tgtEl>
                                        <p:attrNameLst>
                                          <p:attrName>style.visibility</p:attrName>
                                        </p:attrNameLst>
                                      </p:cBhvr>
                                      <p:to>
                                        <p:strVal val="visible"/>
                                      </p:to>
                                    </p:set>
                                    <p:anim calcmode="lin" valueType="num">
                                      <p:cBhvr additive="base">
                                        <p:cTn id="22" dur="500" fill="hold"/>
                                        <p:tgtEl>
                                          <p:spTgt spid="302083">
                                            <p:txEl>
                                              <p:pRg st="3" end="3"/>
                                            </p:txEl>
                                          </p:spTgt>
                                        </p:tgtEl>
                                        <p:attrNameLst>
                                          <p:attrName>ppt_x</p:attrName>
                                        </p:attrNameLst>
                                      </p:cBhvr>
                                      <p:tavLst>
                                        <p:tav tm="0">
                                          <p:val>
                                            <p:strVal val="1+#ppt_w/2"/>
                                          </p:val>
                                        </p:tav>
                                        <p:tav tm="100000">
                                          <p:val>
                                            <p:strVal val="#ppt_x"/>
                                          </p:val>
                                        </p:tav>
                                      </p:tavLst>
                                    </p:anim>
                                    <p:anim calcmode="lin" valueType="num">
                                      <p:cBhvr additive="base">
                                        <p:cTn id="23" dur="500" fill="hold"/>
                                        <p:tgtEl>
                                          <p:spTgt spid="302083">
                                            <p:txEl>
                                              <p:pRg st="3" end="3"/>
                                            </p:txEl>
                                          </p:spTgt>
                                        </p:tgtEl>
                                        <p:attrNameLst>
                                          <p:attrName>ppt_y</p:attrName>
                                        </p:attrNameLst>
                                      </p:cBhvr>
                                      <p:tavLst>
                                        <p:tav tm="0">
                                          <p:val>
                                            <p:strVal val="#ppt_y"/>
                                          </p:val>
                                        </p:tav>
                                        <p:tav tm="100000">
                                          <p:val>
                                            <p:strVal val="#ppt_y"/>
                                          </p:val>
                                        </p:tav>
                                      </p:tavLst>
                                    </p:anim>
                                  </p:childTnLst>
                                </p:cTn>
                              </p:par>
                            </p:childTnLst>
                          </p:cTn>
                        </p:par>
                        <p:par>
                          <p:cTn id="24" fill="hold">
                            <p:stCondLst>
                              <p:cond delay="1000"/>
                            </p:stCondLst>
                            <p:childTnLst>
                              <p:par>
                                <p:cTn id="25" presetID="2" presetClass="entr" presetSubtype="2" fill="hold" grpId="0" nodeType="afterEffect">
                                  <p:stCondLst>
                                    <p:cond delay="0"/>
                                  </p:stCondLst>
                                  <p:childTnLst>
                                    <p:set>
                                      <p:cBhvr>
                                        <p:cTn id="26" dur="1" fill="hold">
                                          <p:stCondLst>
                                            <p:cond delay="0"/>
                                          </p:stCondLst>
                                        </p:cTn>
                                        <p:tgtEl>
                                          <p:spTgt spid="302083">
                                            <p:txEl>
                                              <p:pRg st="4" end="4"/>
                                            </p:txEl>
                                          </p:spTgt>
                                        </p:tgtEl>
                                        <p:attrNameLst>
                                          <p:attrName>style.visibility</p:attrName>
                                        </p:attrNameLst>
                                      </p:cBhvr>
                                      <p:to>
                                        <p:strVal val="visible"/>
                                      </p:to>
                                    </p:set>
                                    <p:anim calcmode="lin" valueType="num">
                                      <p:cBhvr additive="base">
                                        <p:cTn id="27" dur="500" fill="hold"/>
                                        <p:tgtEl>
                                          <p:spTgt spid="302083">
                                            <p:txEl>
                                              <p:pRg st="4" end="4"/>
                                            </p:txEl>
                                          </p:spTgt>
                                        </p:tgtEl>
                                        <p:attrNameLst>
                                          <p:attrName>ppt_x</p:attrName>
                                        </p:attrNameLst>
                                      </p:cBhvr>
                                      <p:tavLst>
                                        <p:tav tm="0">
                                          <p:val>
                                            <p:strVal val="1+#ppt_w/2"/>
                                          </p:val>
                                        </p:tav>
                                        <p:tav tm="100000">
                                          <p:val>
                                            <p:strVal val="#ppt_x"/>
                                          </p:val>
                                        </p:tav>
                                      </p:tavLst>
                                    </p:anim>
                                    <p:anim calcmode="lin" valueType="num">
                                      <p:cBhvr additive="base">
                                        <p:cTn id="28" dur="500" fill="hold"/>
                                        <p:tgtEl>
                                          <p:spTgt spid="302083">
                                            <p:txEl>
                                              <p:pRg st="4" end="4"/>
                                            </p:txEl>
                                          </p:spTgt>
                                        </p:tgtEl>
                                        <p:attrNameLst>
                                          <p:attrName>ppt_y</p:attrName>
                                        </p:attrNameLst>
                                      </p:cBhvr>
                                      <p:tavLst>
                                        <p:tav tm="0">
                                          <p:val>
                                            <p:strVal val="#ppt_y"/>
                                          </p:val>
                                        </p:tav>
                                        <p:tav tm="100000">
                                          <p:val>
                                            <p:strVal val="#ppt_y"/>
                                          </p:val>
                                        </p:tav>
                                      </p:tavLst>
                                    </p:anim>
                                  </p:childTnLst>
                                </p:cTn>
                              </p:par>
                            </p:childTnLst>
                          </p:cTn>
                        </p:par>
                        <p:par>
                          <p:cTn id="29" fill="hold">
                            <p:stCondLst>
                              <p:cond delay="1500"/>
                            </p:stCondLst>
                            <p:childTnLst>
                              <p:par>
                                <p:cTn id="30" presetID="2" presetClass="entr" presetSubtype="2" fill="hold" grpId="0" nodeType="afterEffect">
                                  <p:stCondLst>
                                    <p:cond delay="0"/>
                                  </p:stCondLst>
                                  <p:childTnLst>
                                    <p:set>
                                      <p:cBhvr>
                                        <p:cTn id="31" dur="1" fill="hold">
                                          <p:stCondLst>
                                            <p:cond delay="0"/>
                                          </p:stCondLst>
                                        </p:cTn>
                                        <p:tgtEl>
                                          <p:spTgt spid="302083">
                                            <p:txEl>
                                              <p:pRg st="5" end="5"/>
                                            </p:txEl>
                                          </p:spTgt>
                                        </p:tgtEl>
                                        <p:attrNameLst>
                                          <p:attrName>style.visibility</p:attrName>
                                        </p:attrNameLst>
                                      </p:cBhvr>
                                      <p:to>
                                        <p:strVal val="visible"/>
                                      </p:to>
                                    </p:set>
                                    <p:anim calcmode="lin" valueType="num">
                                      <p:cBhvr additive="base">
                                        <p:cTn id="32" dur="500" fill="hold"/>
                                        <p:tgtEl>
                                          <p:spTgt spid="302083">
                                            <p:txEl>
                                              <p:pRg st="5" end="5"/>
                                            </p:txEl>
                                          </p:spTgt>
                                        </p:tgtEl>
                                        <p:attrNameLst>
                                          <p:attrName>ppt_x</p:attrName>
                                        </p:attrNameLst>
                                      </p:cBhvr>
                                      <p:tavLst>
                                        <p:tav tm="0">
                                          <p:val>
                                            <p:strVal val="1+#ppt_w/2"/>
                                          </p:val>
                                        </p:tav>
                                        <p:tav tm="100000">
                                          <p:val>
                                            <p:strVal val="#ppt_x"/>
                                          </p:val>
                                        </p:tav>
                                      </p:tavLst>
                                    </p:anim>
                                    <p:anim calcmode="lin" valueType="num">
                                      <p:cBhvr additive="base">
                                        <p:cTn id="33" dur="500" fill="hold"/>
                                        <p:tgtEl>
                                          <p:spTgt spid="302083">
                                            <p:txEl>
                                              <p:pRg st="5" end="5"/>
                                            </p:txEl>
                                          </p:spTgt>
                                        </p:tgtEl>
                                        <p:attrNameLst>
                                          <p:attrName>ppt_y</p:attrName>
                                        </p:attrNameLst>
                                      </p:cBhvr>
                                      <p:tavLst>
                                        <p:tav tm="0">
                                          <p:val>
                                            <p:strVal val="#ppt_y"/>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49" presetClass="entr" presetSubtype="0" decel="100000" fill="hold" grpId="0" nodeType="click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 calcmode="lin" valueType="num">
                                      <p:cBhvr>
                                        <p:cTn id="40" dur="500" fill="hold"/>
                                        <p:tgtEl>
                                          <p:spTgt spid="4"/>
                                        </p:tgtEl>
                                        <p:attrNameLst>
                                          <p:attrName>style.rotation</p:attrName>
                                        </p:attrNameLst>
                                      </p:cBhvr>
                                      <p:tavLst>
                                        <p:tav tm="0">
                                          <p:val>
                                            <p:fltVal val="360"/>
                                          </p:val>
                                        </p:tav>
                                        <p:tav tm="100000">
                                          <p:val>
                                            <p:fltVal val="0"/>
                                          </p:val>
                                        </p:tav>
                                      </p:tavLst>
                                    </p:anim>
                                    <p:animEffect transition="in" filter="fade">
                                      <p:cBhvr>
                                        <p:cTn id="41"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2083" grpId="0" uiExpand="1" build="p"/>
      <p:bldP spid="4"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1300" y="996950"/>
            <a:ext cx="8793163" cy="717550"/>
          </a:xfrm>
        </p:spPr>
        <p:txBody>
          <a:bodyPr/>
          <a:lstStyle/>
          <a:p>
            <a:r>
              <a:rPr lang="en-GB" sz="3200" dirty="0" smtClean="0"/>
              <a:t>Why calculate an energy balance?</a:t>
            </a:r>
            <a:endParaRPr lang="en-GB" sz="3200" dirty="0"/>
          </a:p>
        </p:txBody>
      </p:sp>
      <p:sp>
        <p:nvSpPr>
          <p:cNvPr id="3" name="Content Placeholder 2"/>
          <p:cNvSpPr>
            <a:spLocks noGrp="1"/>
          </p:cNvSpPr>
          <p:nvPr>
            <p:ph idx="1"/>
          </p:nvPr>
        </p:nvSpPr>
        <p:spPr>
          <a:xfrm>
            <a:off x="502024" y="2940426"/>
            <a:ext cx="8507039" cy="3578879"/>
          </a:xfrm>
        </p:spPr>
        <p:txBody>
          <a:bodyPr/>
          <a:lstStyle/>
          <a:p>
            <a:pPr>
              <a:buNone/>
            </a:pPr>
            <a:r>
              <a:rPr lang="en-US" sz="2200" dirty="0" smtClean="0"/>
              <a:t>Advantages:</a:t>
            </a:r>
          </a:p>
          <a:p>
            <a:r>
              <a:rPr lang="en-US" sz="2200" dirty="0" smtClean="0"/>
              <a:t>It allows comparison of the shares of each source in the energy supply of a country and in each sector of economic activity</a:t>
            </a:r>
          </a:p>
          <a:p>
            <a:r>
              <a:rPr lang="en-US" sz="2200" dirty="0" smtClean="0"/>
              <a:t>Possible to analyse energy efficiency at a high level</a:t>
            </a:r>
          </a:p>
          <a:p>
            <a:r>
              <a:rPr lang="en-US" sz="2200" dirty="0" smtClean="0"/>
              <a:t>A country can determine its dependence on energy imports/exports</a:t>
            </a:r>
          </a:p>
          <a:p>
            <a:r>
              <a:rPr lang="en-US" sz="2200" dirty="0" smtClean="0"/>
              <a:t>Different countries can be compared when they are calculated with the same methodology</a:t>
            </a:r>
          </a:p>
          <a:p>
            <a:r>
              <a:rPr lang="en-US" sz="2200" dirty="0" smtClean="0"/>
              <a:t>Good for quality control: can check inputs/outputs in the transformation processes and discrepancies can be queried</a:t>
            </a:r>
            <a:endParaRPr lang="en-US" sz="2200" dirty="0"/>
          </a:p>
        </p:txBody>
      </p:sp>
      <p:sp>
        <p:nvSpPr>
          <p:cNvPr id="4" name="TextBox 3"/>
          <p:cNvSpPr txBox="1"/>
          <p:nvPr/>
        </p:nvSpPr>
        <p:spPr>
          <a:xfrm>
            <a:off x="340659" y="1739153"/>
            <a:ext cx="8283387" cy="1154162"/>
          </a:xfrm>
          <a:prstGeom prst="rect">
            <a:avLst/>
          </a:prstGeom>
          <a:noFill/>
        </p:spPr>
        <p:txBody>
          <a:bodyPr wrap="square" rtlCol="0">
            <a:spAutoFit/>
          </a:bodyPr>
          <a:lstStyle/>
          <a:p>
            <a:r>
              <a:rPr lang="en-US" sz="2300" b="1" dirty="0" smtClean="0">
                <a:solidFill>
                  <a:srgbClr val="0099CC"/>
                </a:solidFill>
                <a:cs typeface="Arial" charset="0"/>
              </a:rPr>
              <a:t>The energy balance is a way of reporting energy data in a common unit and with products aggregated by category: coal, oil, oil products, gas, </a:t>
            </a:r>
            <a:r>
              <a:rPr lang="en-US" sz="2300" b="1" dirty="0" err="1" smtClean="0">
                <a:solidFill>
                  <a:srgbClr val="0099CC"/>
                </a:solidFill>
                <a:cs typeface="Arial" charset="0"/>
              </a:rPr>
              <a:t>biofuels</a:t>
            </a:r>
            <a:r>
              <a:rPr lang="en-US" sz="2300" b="1" dirty="0" smtClean="0">
                <a:solidFill>
                  <a:srgbClr val="0099CC"/>
                </a:solidFill>
                <a:cs typeface="Arial" charset="0"/>
              </a:rPr>
              <a:t>, etc.</a:t>
            </a:r>
            <a:endParaRPr lang="en-GB" sz="2300" b="1" dirty="0" smtClean="0">
              <a:solidFill>
                <a:srgbClr val="0099CC"/>
              </a:solidFill>
              <a:cs typeface="Arial" charset="0"/>
            </a:endParaRPr>
          </a:p>
        </p:txBody>
      </p:sp>
    </p:spTree>
  </p:cSld>
  <p:clrMapOvr>
    <a:masterClrMapping/>
  </p:clrMapOvr>
  <p:transition>
    <p:wipe dir="d"/>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8530" name="Rectangle 2"/>
          <p:cNvSpPr>
            <a:spLocks noGrp="1" noChangeArrowheads="1"/>
          </p:cNvSpPr>
          <p:nvPr>
            <p:ph type="title"/>
          </p:nvPr>
        </p:nvSpPr>
        <p:spPr>
          <a:xfrm>
            <a:off x="350837" y="1285266"/>
            <a:ext cx="8793163" cy="585418"/>
          </a:xfrm>
        </p:spPr>
        <p:txBody>
          <a:bodyPr>
            <a:spAutoFit/>
          </a:bodyPr>
          <a:lstStyle/>
          <a:p>
            <a:pPr>
              <a:defRPr/>
            </a:pPr>
            <a:r>
              <a:rPr lang="en-GB" sz="3200" dirty="0" smtClean="0"/>
              <a:t>Message can differ</a:t>
            </a:r>
          </a:p>
        </p:txBody>
      </p:sp>
      <p:sp>
        <p:nvSpPr>
          <p:cNvPr id="5" name="Content Placeholder 4"/>
          <p:cNvSpPr>
            <a:spLocks noGrp="1"/>
          </p:cNvSpPr>
          <p:nvPr>
            <p:ph idx="1"/>
          </p:nvPr>
        </p:nvSpPr>
        <p:spPr>
          <a:xfrm>
            <a:off x="376237" y="3581400"/>
            <a:ext cx="8767763" cy="3602038"/>
          </a:xfrm>
        </p:spPr>
        <p:txBody>
          <a:bodyPr/>
          <a:lstStyle/>
          <a:p>
            <a:r>
              <a:rPr lang="en-US" sz="2400" dirty="0" smtClean="0"/>
              <a:t>What is the importance of renewables in the energy mix?</a:t>
            </a:r>
          </a:p>
          <a:p>
            <a:r>
              <a:rPr lang="en-US" sz="2400" dirty="0" smtClean="0"/>
              <a:t>What is happening with CO</a:t>
            </a:r>
            <a:r>
              <a:rPr lang="en-US" sz="2400" baseline="-25000" dirty="0" smtClean="0"/>
              <a:t>2</a:t>
            </a:r>
            <a:r>
              <a:rPr lang="en-US" sz="2400" dirty="0" smtClean="0"/>
              <a:t> emissions (Kyoto targets)?</a:t>
            </a:r>
          </a:p>
          <a:p>
            <a:r>
              <a:rPr lang="en-US" sz="2400" dirty="0" smtClean="0"/>
              <a:t>General confusion by users</a:t>
            </a:r>
            <a:br>
              <a:rPr lang="en-US" sz="2400" dirty="0" smtClean="0"/>
            </a:br>
            <a:r>
              <a:rPr lang="en-US" sz="2400" dirty="0" smtClean="0"/>
              <a:t>- this could pave the way to speculation and misunderstandings</a:t>
            </a:r>
          </a:p>
        </p:txBody>
      </p:sp>
      <p:sp>
        <p:nvSpPr>
          <p:cNvPr id="7172" name="Text Box 4"/>
          <p:cNvSpPr txBox="1">
            <a:spLocks noChangeArrowheads="1"/>
          </p:cNvSpPr>
          <p:nvPr/>
        </p:nvSpPr>
        <p:spPr bwMode="auto">
          <a:xfrm>
            <a:off x="342900" y="2362200"/>
            <a:ext cx="8216900" cy="707886"/>
          </a:xfrm>
          <a:prstGeom prst="rect">
            <a:avLst/>
          </a:prstGeom>
          <a:noFill/>
          <a:ln w="25400">
            <a:noFill/>
            <a:miter lim="800000"/>
            <a:headEnd/>
            <a:tailEnd/>
          </a:ln>
        </p:spPr>
        <p:txBody>
          <a:bodyPr>
            <a:spAutoFit/>
          </a:bodyPr>
          <a:lstStyle/>
          <a:p>
            <a:pPr>
              <a:spcBef>
                <a:spcPct val="50000"/>
              </a:spcBef>
            </a:pPr>
            <a:r>
              <a:rPr lang="en-US" dirty="0" smtClean="0">
                <a:solidFill>
                  <a:schemeClr val="accent2"/>
                </a:solidFill>
              </a:rPr>
              <a:t>Which data to use/trust when assessing legally binding commitments?</a:t>
            </a:r>
            <a:endParaRPr lang="en-US" dirty="0">
              <a:solidFill>
                <a:schemeClr val="accent2"/>
              </a:solidFill>
            </a:endParaRPr>
          </a:p>
        </p:txBody>
      </p:sp>
    </p:spTree>
  </p:cSld>
  <p:clrMapOvr>
    <a:masterClrMapping/>
  </p:clrMapOvr>
  <p:transition>
    <p:wipe dir="d"/>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1842" name="Rectangle 2"/>
          <p:cNvSpPr>
            <a:spLocks noGrp="1" noChangeArrowheads="1"/>
          </p:cNvSpPr>
          <p:nvPr>
            <p:ph type="title"/>
          </p:nvPr>
        </p:nvSpPr>
        <p:spPr>
          <a:xfrm>
            <a:off x="241300" y="1158266"/>
            <a:ext cx="8793163" cy="585418"/>
          </a:xfrm>
        </p:spPr>
        <p:txBody>
          <a:bodyPr>
            <a:spAutoFit/>
          </a:bodyPr>
          <a:lstStyle/>
          <a:p>
            <a:pPr>
              <a:defRPr/>
            </a:pPr>
            <a:r>
              <a:rPr lang="en-GB" sz="3200" dirty="0" smtClean="0"/>
              <a:t>Reasons for confusion by users</a:t>
            </a:r>
          </a:p>
        </p:txBody>
      </p:sp>
      <p:sp>
        <p:nvSpPr>
          <p:cNvPr id="4" name="Content Placeholder 3"/>
          <p:cNvSpPr>
            <a:spLocks noGrp="1"/>
          </p:cNvSpPr>
          <p:nvPr>
            <p:ph idx="1"/>
          </p:nvPr>
        </p:nvSpPr>
        <p:spPr>
          <a:xfrm>
            <a:off x="376237" y="1714500"/>
            <a:ext cx="6126163" cy="4965700"/>
          </a:xfrm>
        </p:spPr>
        <p:txBody>
          <a:bodyPr/>
          <a:lstStyle/>
          <a:p>
            <a:r>
              <a:rPr lang="en-GB" dirty="0" smtClean="0"/>
              <a:t>Principles:</a:t>
            </a:r>
          </a:p>
          <a:p>
            <a:pPr>
              <a:spcBef>
                <a:spcPts val="5400"/>
              </a:spcBef>
            </a:pPr>
            <a:r>
              <a:rPr lang="en-GB" dirty="0" smtClean="0"/>
              <a:t>Methods:</a:t>
            </a:r>
          </a:p>
          <a:p>
            <a:pPr>
              <a:spcBef>
                <a:spcPts val="5400"/>
              </a:spcBef>
            </a:pPr>
            <a:r>
              <a:rPr lang="en-GB" dirty="0" smtClean="0"/>
              <a:t>Classifications / Definitions:</a:t>
            </a:r>
          </a:p>
          <a:p>
            <a:pPr>
              <a:spcBef>
                <a:spcPts val="10200"/>
              </a:spcBef>
            </a:pPr>
            <a:r>
              <a:rPr lang="en-US" dirty="0" smtClean="0"/>
              <a:t>Presentational</a:t>
            </a:r>
          </a:p>
          <a:p>
            <a:pPr>
              <a:buNone/>
            </a:pPr>
            <a:endParaRPr lang="en-GB" dirty="0"/>
          </a:p>
        </p:txBody>
      </p:sp>
      <p:sp>
        <p:nvSpPr>
          <p:cNvPr id="5" name="Content Placeholder 3"/>
          <p:cNvSpPr txBox="1">
            <a:spLocks/>
          </p:cNvSpPr>
          <p:nvPr/>
        </p:nvSpPr>
        <p:spPr bwMode="auto">
          <a:xfrm>
            <a:off x="2667000" y="1714500"/>
            <a:ext cx="6248399" cy="4991100"/>
          </a:xfrm>
          <a:prstGeom prst="rect">
            <a:avLst/>
          </a:prstGeom>
          <a:noFill/>
          <a:ln w="9525">
            <a:noFill/>
            <a:miter lim="800000"/>
            <a:headEnd/>
            <a:tailEnd/>
          </a:ln>
        </p:spPr>
        <p:txBody>
          <a:bodyPr vert="horz" wrap="square" lIns="92075" tIns="46038" rIns="92075" bIns="46038" numCol="1" anchor="t" anchorCtr="0" compatLnSpc="1">
            <a:prstTxWarp prst="textNoShape">
              <a:avLst/>
            </a:prstTxWarp>
          </a:bodyPr>
          <a:lstStyle/>
          <a:p>
            <a:pPr marL="742950" marR="0" lvl="1" indent="-285750" algn="l" defTabSz="914400" rtl="0" eaLnBrk="1" fontAlgn="base" latinLnBrk="0" hangingPunct="1">
              <a:lnSpc>
                <a:spcPct val="100000"/>
              </a:lnSpc>
              <a:spcBef>
                <a:spcPts val="1200"/>
              </a:spcBef>
              <a:spcAft>
                <a:spcPct val="0"/>
              </a:spcAft>
              <a:buClr>
                <a:srgbClr val="0070C0"/>
              </a:buClr>
              <a:buSzTx/>
              <a:buFont typeface="Wingdings" pitchFamily="2" charset="2"/>
              <a:buChar char="l"/>
              <a:tabLst/>
              <a:defRPr/>
            </a:pPr>
            <a:r>
              <a:rPr kumimoji="1" lang="en-GB" sz="2000" b="1" i="0" u="none" strike="noStrike" kern="0" cap="none" spc="0" normalizeH="0" baseline="0" noProof="0" dirty="0" smtClean="0">
                <a:ln>
                  <a:noFill/>
                </a:ln>
                <a:solidFill>
                  <a:schemeClr val="bg2"/>
                </a:solidFill>
                <a:effectLst/>
                <a:uLnTx/>
                <a:uFillTx/>
                <a:latin typeface="Calibri" pitchFamily="34" charset="0"/>
              </a:rPr>
              <a:t>physical energy content vs. substitution method</a:t>
            </a:r>
          </a:p>
          <a:p>
            <a:pPr marL="742950" marR="0" lvl="1" indent="-285750" algn="l" defTabSz="914400" rtl="0" eaLnBrk="1" fontAlgn="base" latinLnBrk="0" hangingPunct="1">
              <a:lnSpc>
                <a:spcPct val="100000"/>
              </a:lnSpc>
              <a:spcBef>
                <a:spcPts val="0"/>
              </a:spcBef>
              <a:spcAft>
                <a:spcPct val="0"/>
              </a:spcAft>
              <a:buClr>
                <a:srgbClr val="0070C0"/>
              </a:buClr>
              <a:buSzTx/>
              <a:buFont typeface="Wingdings" pitchFamily="2" charset="2"/>
              <a:buChar char="l"/>
              <a:tabLst/>
              <a:defRPr/>
            </a:pPr>
            <a:r>
              <a:rPr kumimoji="1" lang="en-GB" sz="2000" b="1" i="0" u="none" strike="noStrike" kern="0" cap="none" spc="0" normalizeH="0" baseline="0" noProof="0" dirty="0" smtClean="0">
                <a:ln>
                  <a:noFill/>
                </a:ln>
                <a:solidFill>
                  <a:schemeClr val="bg2"/>
                </a:solidFill>
                <a:effectLst/>
                <a:uLnTx/>
                <a:uFillTx/>
                <a:latin typeface="Calibri" pitchFamily="34" charset="0"/>
              </a:rPr>
              <a:t>net vs. gross calorific values</a:t>
            </a:r>
          </a:p>
          <a:p>
            <a:pPr marL="742950" marR="0" lvl="1" indent="-285750" algn="l" defTabSz="914400" rtl="0" eaLnBrk="1" fontAlgn="base" latinLnBrk="0" hangingPunct="1">
              <a:lnSpc>
                <a:spcPct val="100000"/>
              </a:lnSpc>
              <a:spcBef>
                <a:spcPts val="0"/>
              </a:spcBef>
              <a:spcAft>
                <a:spcPct val="0"/>
              </a:spcAft>
              <a:buClr>
                <a:srgbClr val="0070C0"/>
              </a:buClr>
              <a:buSzTx/>
              <a:buFont typeface="Wingdings" pitchFamily="2" charset="2"/>
              <a:buChar char="l"/>
              <a:tabLst/>
              <a:defRPr/>
            </a:pPr>
            <a:r>
              <a:rPr kumimoji="1" lang="en-GB" sz="2000" b="1" i="0" u="none" strike="noStrike" kern="0" cap="none" spc="0" normalizeH="0" baseline="0" noProof="0" dirty="0" smtClean="0">
                <a:ln>
                  <a:noFill/>
                </a:ln>
                <a:solidFill>
                  <a:schemeClr val="bg2"/>
                </a:solidFill>
                <a:effectLst/>
                <a:uLnTx/>
                <a:uFillTx/>
                <a:latin typeface="Calibri" pitchFamily="34" charset="0"/>
              </a:rPr>
              <a:t>fiscal year vs. calendar year</a:t>
            </a:r>
          </a:p>
          <a:p>
            <a:pPr marL="742950" lvl="1" indent="-285750" eaLnBrk="1" hangingPunct="1">
              <a:spcBef>
                <a:spcPts val="1800"/>
              </a:spcBef>
              <a:buClr>
                <a:srgbClr val="0070C0"/>
              </a:buClr>
              <a:buFont typeface="Wingdings" pitchFamily="2" charset="2"/>
              <a:buChar char="l"/>
            </a:pPr>
            <a:r>
              <a:rPr kumimoji="1" lang="en-US" kern="0" dirty="0" smtClean="0">
                <a:solidFill>
                  <a:schemeClr val="bg2"/>
                </a:solidFill>
                <a:latin typeface="Calibri" pitchFamily="34" charset="0"/>
              </a:rPr>
              <a:t>level </a:t>
            </a:r>
            <a:r>
              <a:rPr kumimoji="1" lang="en-US" kern="0" dirty="0">
                <a:solidFill>
                  <a:schemeClr val="bg2"/>
                </a:solidFill>
                <a:latin typeface="Calibri" pitchFamily="34" charset="0"/>
              </a:rPr>
              <a:t>of detail for conversion factors</a:t>
            </a:r>
          </a:p>
          <a:p>
            <a:pPr marL="742950" marR="0" lvl="1" indent="-285750" algn="l" defTabSz="914400" rtl="0" eaLnBrk="1" fontAlgn="base" latinLnBrk="0" hangingPunct="1">
              <a:lnSpc>
                <a:spcPct val="100000"/>
              </a:lnSpc>
              <a:spcBef>
                <a:spcPts val="0"/>
              </a:spcBef>
              <a:spcAft>
                <a:spcPct val="0"/>
              </a:spcAft>
              <a:buClr>
                <a:srgbClr val="0070C0"/>
              </a:buClr>
              <a:buSzTx/>
              <a:buFont typeface="Wingdings" pitchFamily="2" charset="2"/>
              <a:buChar char="l"/>
              <a:tabLst/>
              <a:defRPr/>
            </a:pPr>
            <a:r>
              <a:rPr kumimoji="1" lang="en-GB" sz="2000" b="1" i="0" u="none" strike="noStrike" kern="0" cap="none" spc="0" normalizeH="0" baseline="0" noProof="0" dirty="0" smtClean="0">
                <a:ln>
                  <a:noFill/>
                </a:ln>
                <a:solidFill>
                  <a:schemeClr val="bg2"/>
                </a:solidFill>
                <a:effectLst/>
                <a:uLnTx/>
                <a:uFillTx/>
                <a:latin typeface="Calibri" pitchFamily="34" charset="0"/>
              </a:rPr>
              <a:t>blast furnaces</a:t>
            </a:r>
          </a:p>
          <a:p>
            <a:pPr marL="742950" lvl="1" indent="-285750" eaLnBrk="1" hangingPunct="1">
              <a:spcBef>
                <a:spcPts val="0"/>
              </a:spcBef>
              <a:buClr>
                <a:srgbClr val="0070C0"/>
              </a:buClr>
              <a:buFont typeface="Wingdings" pitchFamily="2" charset="2"/>
              <a:buChar char="l"/>
            </a:pPr>
            <a:r>
              <a:rPr kumimoji="1" lang="en-GB" kern="0" dirty="0">
                <a:solidFill>
                  <a:schemeClr val="bg2"/>
                </a:solidFill>
                <a:latin typeface="Calibri" pitchFamily="34" charset="0"/>
              </a:rPr>
              <a:t>non-energy use</a:t>
            </a:r>
          </a:p>
          <a:p>
            <a:pPr marL="742950" marR="0" lvl="1" indent="-285750" algn="l" defTabSz="914400" rtl="0" eaLnBrk="1" fontAlgn="base" latinLnBrk="0" hangingPunct="1">
              <a:lnSpc>
                <a:spcPct val="100000"/>
              </a:lnSpc>
              <a:spcBef>
                <a:spcPts val="4200"/>
              </a:spcBef>
              <a:spcAft>
                <a:spcPct val="0"/>
              </a:spcAft>
              <a:buClr>
                <a:srgbClr val="0070C0"/>
              </a:buClr>
              <a:buSzTx/>
              <a:buFont typeface="Wingdings" pitchFamily="2" charset="2"/>
              <a:buChar char="l"/>
              <a:tabLst/>
              <a:defRPr/>
            </a:pPr>
            <a:r>
              <a:rPr kumimoji="1" lang="en-US" sz="2000" b="1" i="0" u="none" strike="noStrike" kern="0" cap="none" spc="0" normalizeH="0" baseline="0" noProof="0" dirty="0" smtClean="0">
                <a:ln>
                  <a:noFill/>
                </a:ln>
                <a:solidFill>
                  <a:schemeClr val="bg2"/>
                </a:solidFill>
                <a:effectLst/>
                <a:uLnTx/>
                <a:uFillTx/>
                <a:latin typeface="Calibri" pitchFamily="34" charset="0"/>
              </a:rPr>
              <a:t>treatment of electricity/heat in the transformation processes for non-combusted sources</a:t>
            </a:r>
            <a:endParaRPr kumimoji="1" lang="en-GB" sz="2000" b="1" i="0" u="none" strike="noStrike" kern="0" cap="none" spc="0" normalizeH="0" baseline="0" noProof="0" dirty="0" smtClean="0">
              <a:ln>
                <a:noFill/>
              </a:ln>
              <a:solidFill>
                <a:schemeClr val="bg2"/>
              </a:solidFill>
              <a:effectLst/>
              <a:uLnTx/>
              <a:uFillTx/>
              <a:latin typeface="Calibri" pitchFamily="34" charset="0"/>
            </a:endParaRPr>
          </a:p>
          <a:p>
            <a:pPr marL="742950" marR="0" lvl="1" indent="-285750" algn="l" defTabSz="914400" rtl="0" eaLnBrk="1" fontAlgn="base" latinLnBrk="0" hangingPunct="1">
              <a:lnSpc>
                <a:spcPct val="100000"/>
              </a:lnSpc>
              <a:spcBef>
                <a:spcPts val="0"/>
              </a:spcBef>
              <a:spcAft>
                <a:spcPct val="0"/>
              </a:spcAft>
              <a:buClr>
                <a:srgbClr val="0070C0"/>
              </a:buClr>
              <a:buSzTx/>
              <a:buFont typeface="Wingdings" pitchFamily="2" charset="2"/>
              <a:buChar char="l"/>
              <a:tabLst/>
              <a:defRPr/>
            </a:pPr>
            <a:r>
              <a:rPr kumimoji="1" lang="en-GB" sz="2000" b="1" i="0" u="none" strike="noStrike" kern="0" cap="none" spc="0" normalizeH="0" baseline="0" noProof="0" dirty="0" smtClean="0">
                <a:ln>
                  <a:noFill/>
                </a:ln>
                <a:solidFill>
                  <a:schemeClr val="bg2"/>
                </a:solidFill>
                <a:effectLst/>
                <a:uLnTx/>
                <a:uFillTx/>
                <a:latin typeface="Calibri" pitchFamily="34" charset="0"/>
              </a:rPr>
              <a:t>peat – fossil or renewable?</a:t>
            </a:r>
          </a:p>
          <a:p>
            <a:pPr marL="742950" marR="0" lvl="1" indent="-285750" algn="l" defTabSz="914400" rtl="0" eaLnBrk="1" fontAlgn="base" latinLnBrk="0" hangingPunct="1">
              <a:lnSpc>
                <a:spcPct val="100000"/>
              </a:lnSpc>
              <a:spcBef>
                <a:spcPts val="0"/>
              </a:spcBef>
              <a:spcAft>
                <a:spcPct val="0"/>
              </a:spcAft>
              <a:buClr>
                <a:srgbClr val="0070C0"/>
              </a:buClr>
              <a:buSzTx/>
              <a:buFont typeface="Wingdings" pitchFamily="2" charset="2"/>
              <a:buChar char="l"/>
              <a:tabLst/>
              <a:defRPr/>
            </a:pPr>
            <a:r>
              <a:rPr kumimoji="1" lang="en-GB" sz="2000" b="1" i="0" u="none" strike="noStrike" kern="0" cap="none" spc="0" normalizeH="0" baseline="0" noProof="0" dirty="0" smtClean="0">
                <a:ln>
                  <a:noFill/>
                </a:ln>
                <a:solidFill>
                  <a:schemeClr val="bg2"/>
                </a:solidFill>
                <a:effectLst/>
                <a:uLnTx/>
                <a:uFillTx/>
                <a:latin typeface="Calibri" pitchFamily="34" charset="0"/>
              </a:rPr>
              <a:t>fuel definitions differ</a:t>
            </a:r>
          </a:p>
          <a:p>
            <a:pPr marL="742950" marR="0" lvl="1" indent="-285750" algn="l" defTabSz="914400" rtl="0" eaLnBrk="1" fontAlgn="base" latinLnBrk="0" hangingPunct="1">
              <a:lnSpc>
                <a:spcPct val="100000"/>
              </a:lnSpc>
              <a:spcBef>
                <a:spcPts val="1800"/>
              </a:spcBef>
              <a:spcAft>
                <a:spcPct val="0"/>
              </a:spcAft>
              <a:buClr>
                <a:srgbClr val="0070C0"/>
              </a:buClr>
              <a:buSzTx/>
              <a:buFont typeface="Wingdings" pitchFamily="2" charset="2"/>
              <a:buChar char="l"/>
              <a:tabLst/>
              <a:defRPr/>
            </a:pPr>
            <a:r>
              <a:rPr kumimoji="1" lang="en-US" kern="0" dirty="0" smtClean="0">
                <a:solidFill>
                  <a:schemeClr val="bg2"/>
                </a:solidFill>
                <a:latin typeface="Calibri" pitchFamily="34" charset="0"/>
              </a:rPr>
              <a:t>u</a:t>
            </a:r>
            <a:r>
              <a:rPr kumimoji="1" lang="en-US" b="1" i="0" u="none" strike="noStrike" kern="0" cap="none" spc="0" normalizeH="0" baseline="0" noProof="0" dirty="0" smtClean="0">
                <a:ln>
                  <a:noFill/>
                </a:ln>
                <a:solidFill>
                  <a:schemeClr val="bg2"/>
                </a:solidFill>
                <a:effectLst/>
                <a:uLnTx/>
                <a:uFillTx/>
                <a:latin typeface="Calibri" pitchFamily="34" charset="0"/>
              </a:rPr>
              <a:t>nits</a:t>
            </a:r>
          </a:p>
          <a:p>
            <a:pPr marL="742950" marR="0" lvl="1" indent="-285750" algn="l" defTabSz="914400" rtl="0" eaLnBrk="1" fontAlgn="base" latinLnBrk="0" hangingPunct="1">
              <a:lnSpc>
                <a:spcPct val="100000"/>
              </a:lnSpc>
              <a:spcBef>
                <a:spcPct val="20000"/>
              </a:spcBef>
              <a:spcAft>
                <a:spcPct val="0"/>
              </a:spcAft>
              <a:buClr>
                <a:srgbClr val="0070C0"/>
              </a:buClr>
              <a:buSzTx/>
              <a:buFont typeface="Wingdings" pitchFamily="2" charset="2"/>
              <a:buChar char="l"/>
              <a:tabLst/>
              <a:defRPr/>
            </a:pPr>
            <a:r>
              <a:rPr kumimoji="1" lang="en-US" kern="0" dirty="0" smtClean="0">
                <a:solidFill>
                  <a:schemeClr val="bg2"/>
                </a:solidFill>
                <a:latin typeface="Calibri" pitchFamily="34" charset="0"/>
              </a:rPr>
              <a:t>balance layout</a:t>
            </a:r>
            <a:endParaRPr kumimoji="1" lang="en-US" b="1" i="0" u="none" strike="noStrike" kern="0" cap="none" spc="0" normalizeH="0" baseline="0" noProof="0" dirty="0" smtClean="0">
              <a:ln>
                <a:noFill/>
              </a:ln>
              <a:solidFill>
                <a:schemeClr val="bg2"/>
              </a:solidFill>
              <a:effectLst/>
              <a:uLnTx/>
              <a:uFillTx/>
              <a:latin typeface="Calibri" pitchFamily="34" charset="0"/>
            </a:endParaRPr>
          </a:p>
          <a:p>
            <a:pPr marL="742950" marR="0" lvl="1" indent="-285750" algn="l" defTabSz="914400" rtl="0" eaLnBrk="1" fontAlgn="base" latinLnBrk="0" hangingPunct="1">
              <a:lnSpc>
                <a:spcPct val="100000"/>
              </a:lnSpc>
              <a:spcBef>
                <a:spcPct val="20000"/>
              </a:spcBef>
              <a:spcAft>
                <a:spcPct val="0"/>
              </a:spcAft>
              <a:buClr>
                <a:srgbClr val="0070C0"/>
              </a:buClr>
              <a:buSzTx/>
              <a:buFont typeface="Wingdings" pitchFamily="2" charset="2"/>
              <a:buChar char="l"/>
              <a:tabLst/>
              <a:defRPr/>
            </a:pPr>
            <a:endParaRPr kumimoji="1" lang="en-GB" b="1" i="0" u="none" strike="noStrike" kern="0" cap="none" spc="0" normalizeH="0" baseline="0" noProof="0" dirty="0" smtClean="0">
              <a:ln>
                <a:noFill/>
              </a:ln>
              <a:solidFill>
                <a:schemeClr val="bg2"/>
              </a:solidFill>
              <a:effectLst/>
              <a:uLnTx/>
              <a:uFillTx/>
              <a:latin typeface="Calibri" pitchFamily="34" charset="0"/>
            </a:endParaRPr>
          </a:p>
          <a:p>
            <a:pPr marL="342900" marR="0" lvl="0" indent="-342900" algn="l" defTabSz="914400" rtl="0" eaLnBrk="1" fontAlgn="base" latinLnBrk="0" hangingPunct="1">
              <a:lnSpc>
                <a:spcPct val="100000"/>
              </a:lnSpc>
              <a:spcBef>
                <a:spcPct val="20000"/>
              </a:spcBef>
              <a:spcAft>
                <a:spcPct val="0"/>
              </a:spcAft>
              <a:buClr>
                <a:srgbClr val="0070C0"/>
              </a:buClr>
              <a:buSzPct val="90000"/>
              <a:buFont typeface="Wingdings" pitchFamily="2" charset="2"/>
              <a:buChar char="n"/>
              <a:tabLst/>
              <a:defRPr/>
            </a:pPr>
            <a:endParaRPr kumimoji="1" lang="en-GB" sz="2800" b="1" i="0" u="none" strike="noStrike" kern="0" cap="none" spc="0" normalizeH="0" baseline="0" noProof="0" dirty="0">
              <a:ln>
                <a:noFill/>
              </a:ln>
              <a:solidFill>
                <a:schemeClr val="bg2"/>
              </a:solidFill>
              <a:effectLst/>
              <a:uLnTx/>
              <a:uFillTx/>
              <a:latin typeface="Calibri" pitchFamily="34" charset="0"/>
              <a:ea typeface="+mn-ea"/>
              <a:cs typeface="+mn-cs"/>
            </a:endParaRPr>
          </a:p>
        </p:txBody>
      </p:sp>
    </p:spTree>
  </p:cSld>
  <p:clrMapOvr>
    <a:masterClrMapping/>
  </p:clrMapOvr>
  <p:transition>
    <p:wipe dir="d"/>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2065" y="996950"/>
            <a:ext cx="9034463" cy="908050"/>
          </a:xfrm>
        </p:spPr>
        <p:txBody>
          <a:bodyPr/>
          <a:lstStyle/>
          <a:p>
            <a:r>
              <a:rPr lang="en-GB" sz="2800" dirty="0" smtClean="0">
                <a:solidFill>
                  <a:srgbClr val="000000"/>
                </a:solidFill>
              </a:rPr>
              <a:t>Principle 1:  Choice of method for calculating primary energy equivalent</a:t>
            </a:r>
            <a:endParaRPr lang="en-GB" dirty="0"/>
          </a:p>
        </p:txBody>
      </p:sp>
      <p:sp>
        <p:nvSpPr>
          <p:cNvPr id="5" name="Content Placeholder 8"/>
          <p:cNvSpPr txBox="1">
            <a:spLocks/>
          </p:cNvSpPr>
          <p:nvPr/>
        </p:nvSpPr>
        <p:spPr bwMode="auto">
          <a:xfrm>
            <a:off x="3581400" y="2144713"/>
            <a:ext cx="5562600" cy="4713287"/>
          </a:xfrm>
          <a:prstGeom prst="rect">
            <a:avLst/>
          </a:prstGeom>
          <a:noFill/>
          <a:ln w="9525">
            <a:noFill/>
            <a:miter lim="800000"/>
            <a:headEnd/>
            <a:tailEnd/>
          </a:ln>
        </p:spPr>
        <p:txBody>
          <a:bodyPr vert="horz" wrap="square" lIns="92075" tIns="46038" rIns="92075" bIns="46038" numCol="1" anchor="t" anchorCtr="0" compatLnSpc="1">
            <a:prstTxWarp prst="textNoShape">
              <a:avLst/>
            </a:prstTxWarp>
          </a:bodyPr>
          <a:lstStyle/>
          <a:p>
            <a:pPr marL="342900" marR="0" lvl="0" indent="-342900" algn="l" defTabSz="914400" rtl="0" eaLnBrk="1" fontAlgn="base" latinLnBrk="0" hangingPunct="1">
              <a:lnSpc>
                <a:spcPct val="100000"/>
              </a:lnSpc>
              <a:spcBef>
                <a:spcPct val="20000"/>
              </a:spcBef>
              <a:spcAft>
                <a:spcPct val="0"/>
              </a:spcAft>
              <a:buClr>
                <a:srgbClr val="0070C0"/>
              </a:buClr>
              <a:buSzPct val="150000"/>
              <a:buFont typeface="Wingdings" pitchFamily="2" charset="2"/>
              <a:buNone/>
              <a:tabLst/>
              <a:defRPr/>
            </a:pPr>
            <a:r>
              <a:rPr kumimoji="1" lang="en-US" sz="2000" b="1" i="0" u="none" strike="noStrike" kern="0" cap="none" spc="0" normalizeH="0" baseline="0" noProof="0" dirty="0" smtClean="0">
                <a:ln>
                  <a:noFill/>
                </a:ln>
                <a:solidFill>
                  <a:srgbClr val="0099CC"/>
                </a:solidFill>
                <a:effectLst/>
                <a:uLnTx/>
                <a:uFillTx/>
                <a:latin typeface="Arial" charset="0"/>
                <a:ea typeface="ＭＳ Ｐゴシック" pitchFamily="34" charset="-128"/>
                <a:cs typeface="Arial" charset="0"/>
              </a:rPr>
              <a:t>Partial substitution method</a:t>
            </a:r>
          </a:p>
          <a:p>
            <a:pPr marL="1143000" marR="0" lvl="2" indent="-338138" algn="l" defTabSz="914400" rtl="0" eaLnBrk="1" fontAlgn="base" latinLnBrk="0" hangingPunct="1">
              <a:lnSpc>
                <a:spcPct val="100000"/>
              </a:lnSpc>
              <a:spcBef>
                <a:spcPct val="20000"/>
              </a:spcBef>
              <a:spcAft>
                <a:spcPts val="600"/>
              </a:spcAft>
              <a:buClr>
                <a:srgbClr val="0070C0"/>
              </a:buClr>
              <a:buSzPct val="150000"/>
              <a:buFont typeface="Wingdings" pitchFamily="2" charset="2"/>
              <a:buChar char="w"/>
              <a:tabLst/>
              <a:defRPr/>
            </a:pPr>
            <a:r>
              <a:rPr kumimoji="1" lang="en-US" sz="1800" b="1" i="0" u="none" strike="noStrike" kern="0" cap="none" spc="0" normalizeH="0" baseline="0" noProof="0" dirty="0" smtClean="0">
                <a:ln>
                  <a:noFill/>
                </a:ln>
                <a:solidFill>
                  <a:schemeClr val="bg2"/>
                </a:solidFill>
                <a:effectLst/>
                <a:uLnTx/>
                <a:uFillTx/>
                <a:latin typeface="Arial" charset="0"/>
                <a:ea typeface="ＭＳ Ｐゴシック" pitchFamily="34" charset="-128"/>
                <a:cs typeface="Arial" charset="0"/>
              </a:rPr>
              <a:t>represents the amount of energy necessary in conventional thermal plants</a:t>
            </a:r>
          </a:p>
          <a:p>
            <a:pPr marL="1143000" marR="0" lvl="2" indent="-338138" algn="l" defTabSz="914400" rtl="0" eaLnBrk="1" fontAlgn="base" latinLnBrk="0" hangingPunct="1">
              <a:lnSpc>
                <a:spcPct val="100000"/>
              </a:lnSpc>
              <a:spcBef>
                <a:spcPct val="20000"/>
              </a:spcBef>
              <a:spcAft>
                <a:spcPts val="600"/>
              </a:spcAft>
              <a:buClr>
                <a:srgbClr val="0070C0"/>
              </a:buClr>
              <a:buSzPct val="150000"/>
              <a:buFont typeface="Wingdings" pitchFamily="2" charset="2"/>
              <a:buChar char="w"/>
              <a:tabLst/>
              <a:defRPr/>
            </a:pPr>
            <a:r>
              <a:rPr kumimoji="1" lang="en-US" sz="1800" b="1" i="0" u="none" strike="noStrike" kern="0" cap="none" spc="0" normalizeH="0" baseline="0" noProof="0" dirty="0" smtClean="0">
                <a:ln>
                  <a:noFill/>
                </a:ln>
                <a:solidFill>
                  <a:schemeClr val="bg2"/>
                </a:solidFill>
                <a:effectLst/>
                <a:uLnTx/>
                <a:uFillTx/>
                <a:latin typeface="Arial" charset="0"/>
                <a:ea typeface="ＭＳ Ｐゴシック" pitchFamily="34" charset="-128"/>
                <a:cs typeface="Arial" charset="0"/>
              </a:rPr>
              <a:t>difficult to choose efficiency</a:t>
            </a:r>
          </a:p>
          <a:p>
            <a:pPr marL="1143000" marR="0" lvl="2" indent="-338138" algn="l" defTabSz="914400" rtl="0" eaLnBrk="1" fontAlgn="base" latinLnBrk="0" hangingPunct="1">
              <a:lnSpc>
                <a:spcPct val="100000"/>
              </a:lnSpc>
              <a:spcBef>
                <a:spcPct val="20000"/>
              </a:spcBef>
              <a:spcAft>
                <a:spcPts val="600"/>
              </a:spcAft>
              <a:buClr>
                <a:srgbClr val="0070C0"/>
              </a:buClr>
              <a:buSzPct val="150000"/>
              <a:buFont typeface="Wingdings" pitchFamily="2" charset="2"/>
              <a:buChar char="w"/>
              <a:tabLst/>
              <a:defRPr/>
            </a:pPr>
            <a:r>
              <a:rPr kumimoji="1" lang="en-US" sz="1800" b="1" i="0" u="none" strike="noStrike" kern="0" cap="none" spc="0" normalizeH="0" baseline="0" noProof="0" dirty="0" smtClean="0">
                <a:ln>
                  <a:noFill/>
                </a:ln>
                <a:solidFill>
                  <a:schemeClr val="bg2"/>
                </a:solidFill>
                <a:effectLst/>
                <a:uLnTx/>
                <a:uFillTx/>
                <a:latin typeface="Arial" charset="0"/>
                <a:ea typeface="ＭＳ Ｐゴシック" pitchFamily="34" charset="-128"/>
                <a:cs typeface="Arial" charset="0"/>
              </a:rPr>
              <a:t>not relevant for countries with a high share of hydro</a:t>
            </a:r>
          </a:p>
          <a:p>
            <a:pPr marL="342900" marR="0" lvl="0" indent="-342900" algn="l" defTabSz="914400" rtl="0" eaLnBrk="1" fontAlgn="base" latinLnBrk="0" hangingPunct="1">
              <a:lnSpc>
                <a:spcPct val="100000"/>
              </a:lnSpc>
              <a:spcBef>
                <a:spcPts val="1200"/>
              </a:spcBef>
              <a:spcAft>
                <a:spcPct val="0"/>
              </a:spcAft>
              <a:buClr>
                <a:srgbClr val="0070C0"/>
              </a:buClr>
              <a:buSzPct val="150000"/>
              <a:buFont typeface="Wingdings" pitchFamily="2" charset="2"/>
              <a:buNone/>
              <a:tabLst/>
              <a:defRPr/>
            </a:pPr>
            <a:r>
              <a:rPr kumimoji="1" lang="en-US" sz="2000" b="1" i="0" u="none" strike="noStrike" kern="0" cap="none" spc="0" normalizeH="0" baseline="0" noProof="0" dirty="0" smtClean="0">
                <a:ln>
                  <a:noFill/>
                </a:ln>
                <a:solidFill>
                  <a:srgbClr val="0099CC"/>
                </a:solidFill>
                <a:effectLst/>
                <a:uLnTx/>
                <a:uFillTx/>
                <a:latin typeface="Arial" charset="0"/>
                <a:ea typeface="ＭＳ Ｐゴシック" pitchFamily="34" charset="-128"/>
                <a:cs typeface="Arial" charset="0"/>
              </a:rPr>
              <a:t>Physical energy content method</a:t>
            </a:r>
          </a:p>
          <a:p>
            <a:pPr marL="1143000" marR="0" lvl="2" indent="-338138" algn="l" defTabSz="914400" rtl="0" eaLnBrk="1" fontAlgn="base" latinLnBrk="0" hangingPunct="1">
              <a:lnSpc>
                <a:spcPct val="100000"/>
              </a:lnSpc>
              <a:spcBef>
                <a:spcPct val="20000"/>
              </a:spcBef>
              <a:spcAft>
                <a:spcPts val="600"/>
              </a:spcAft>
              <a:buClr>
                <a:srgbClr val="0070C0"/>
              </a:buClr>
              <a:buSzPct val="150000"/>
              <a:buFont typeface="Wingdings" pitchFamily="2" charset="2"/>
              <a:buChar char="w"/>
              <a:tabLst/>
              <a:defRPr/>
            </a:pPr>
            <a:r>
              <a:rPr kumimoji="1" lang="en-US" sz="1800" b="1" i="0" u="none" strike="noStrike" kern="0" cap="none" spc="0" normalizeH="0" baseline="0" noProof="0" dirty="0" smtClean="0">
                <a:ln>
                  <a:noFill/>
                </a:ln>
                <a:solidFill>
                  <a:schemeClr val="bg2"/>
                </a:solidFill>
                <a:effectLst/>
                <a:uLnTx/>
                <a:uFillTx/>
                <a:latin typeface="Arial" charset="0"/>
                <a:ea typeface="ＭＳ Ｐゴシック" pitchFamily="34" charset="-128"/>
                <a:cs typeface="Arial" charset="0"/>
              </a:rPr>
              <a:t>uses physical energy content of the primary energy source</a:t>
            </a:r>
          </a:p>
          <a:p>
            <a:pPr marL="1143000" marR="0" lvl="2" indent="-338138" algn="l" defTabSz="914400" rtl="0" eaLnBrk="1" fontAlgn="base" latinLnBrk="0" hangingPunct="1">
              <a:lnSpc>
                <a:spcPct val="100000"/>
              </a:lnSpc>
              <a:spcBef>
                <a:spcPct val="20000"/>
              </a:spcBef>
              <a:spcAft>
                <a:spcPts val="600"/>
              </a:spcAft>
              <a:buClr>
                <a:srgbClr val="0070C0"/>
              </a:buClr>
              <a:buSzPct val="150000"/>
              <a:buFont typeface="Wingdings" pitchFamily="2" charset="2"/>
              <a:buChar char="w"/>
              <a:tabLst/>
              <a:defRPr/>
            </a:pPr>
            <a:r>
              <a:rPr kumimoji="1" lang="en-US" sz="1800" b="1" i="0" u="none" strike="noStrike" kern="0" cap="none" spc="0" normalizeH="0" baseline="0" noProof="0" dirty="0" smtClean="0">
                <a:ln>
                  <a:noFill/>
                </a:ln>
                <a:solidFill>
                  <a:schemeClr val="bg2"/>
                </a:solidFill>
                <a:effectLst/>
                <a:uLnTx/>
                <a:uFillTx/>
                <a:latin typeface="Arial" charset="0"/>
                <a:ea typeface="ＭＳ Ｐゴシック" pitchFamily="34" charset="-128"/>
                <a:cs typeface="Arial" charset="0"/>
              </a:rPr>
              <a:t>nuclear 33%</a:t>
            </a:r>
          </a:p>
          <a:p>
            <a:pPr marL="1143000" marR="0" lvl="2" indent="-338138" algn="l" defTabSz="914400" rtl="0" eaLnBrk="1" fontAlgn="base" latinLnBrk="0" hangingPunct="1">
              <a:lnSpc>
                <a:spcPct val="100000"/>
              </a:lnSpc>
              <a:spcBef>
                <a:spcPct val="20000"/>
              </a:spcBef>
              <a:spcAft>
                <a:spcPts val="600"/>
              </a:spcAft>
              <a:buClr>
                <a:srgbClr val="0070C0"/>
              </a:buClr>
              <a:buSzPct val="150000"/>
              <a:buFont typeface="Wingdings" pitchFamily="2" charset="2"/>
              <a:buChar char="w"/>
              <a:tabLst/>
              <a:defRPr/>
            </a:pPr>
            <a:r>
              <a:rPr kumimoji="1" lang="en-US" sz="1800" b="1" i="0" u="none" strike="noStrike" kern="0" cap="none" spc="0" normalizeH="0" baseline="0" noProof="0" dirty="0" smtClean="0">
                <a:ln>
                  <a:noFill/>
                </a:ln>
                <a:solidFill>
                  <a:schemeClr val="bg2"/>
                </a:solidFill>
                <a:effectLst/>
                <a:uLnTx/>
                <a:uFillTx/>
                <a:latin typeface="Arial" charset="0"/>
                <a:ea typeface="ＭＳ Ｐゴシック" pitchFamily="34" charset="-128"/>
                <a:cs typeface="Arial" charset="0"/>
              </a:rPr>
              <a:t>geothermal 10%</a:t>
            </a:r>
          </a:p>
          <a:p>
            <a:pPr marL="1143000" marR="0" lvl="2" indent="-338138" algn="l" defTabSz="914400" rtl="0" eaLnBrk="1" fontAlgn="base" latinLnBrk="0" hangingPunct="1">
              <a:lnSpc>
                <a:spcPct val="100000"/>
              </a:lnSpc>
              <a:spcBef>
                <a:spcPct val="20000"/>
              </a:spcBef>
              <a:spcAft>
                <a:spcPts val="600"/>
              </a:spcAft>
              <a:buClr>
                <a:srgbClr val="0070C0"/>
              </a:buClr>
              <a:buSzPct val="150000"/>
              <a:buFont typeface="Wingdings" pitchFamily="2" charset="2"/>
              <a:buChar char="w"/>
              <a:tabLst/>
              <a:defRPr/>
            </a:pPr>
            <a:r>
              <a:rPr kumimoji="1" lang="en-US" sz="1800" b="1" i="0" u="none" strike="noStrike" kern="0" cap="none" spc="0" normalizeH="0" baseline="0" noProof="0" dirty="0" smtClean="0">
                <a:ln>
                  <a:noFill/>
                </a:ln>
                <a:solidFill>
                  <a:schemeClr val="bg2"/>
                </a:solidFill>
                <a:effectLst/>
                <a:uLnTx/>
                <a:uFillTx/>
                <a:latin typeface="Arial" charset="0"/>
                <a:ea typeface="ＭＳ Ｐゴシック" pitchFamily="34" charset="-128"/>
                <a:cs typeface="Arial" charset="0"/>
              </a:rPr>
              <a:t>solar, wind, etc. 100%</a:t>
            </a:r>
          </a:p>
          <a:p>
            <a:pPr marL="742950" marR="0" lvl="1" indent="-285750" algn="l" defTabSz="914400" rtl="0" eaLnBrk="1" fontAlgn="base" latinLnBrk="0" hangingPunct="1">
              <a:lnSpc>
                <a:spcPct val="100000"/>
              </a:lnSpc>
              <a:spcBef>
                <a:spcPct val="20000"/>
              </a:spcBef>
              <a:spcAft>
                <a:spcPct val="0"/>
              </a:spcAft>
              <a:buClr>
                <a:srgbClr val="0070C0"/>
              </a:buClr>
              <a:buSzTx/>
              <a:buFont typeface="Wingdings" pitchFamily="2" charset="2"/>
              <a:buChar char="l"/>
              <a:tabLst/>
              <a:defRPr/>
            </a:pPr>
            <a:endParaRPr kumimoji="1" lang="en-NZ" sz="1600" b="1" i="0" u="none" strike="noStrike" kern="0" cap="none" spc="0" normalizeH="0" baseline="0" noProof="0" dirty="0" smtClean="0">
              <a:ln>
                <a:noFill/>
              </a:ln>
              <a:solidFill>
                <a:schemeClr val="bg2"/>
              </a:solidFill>
              <a:effectLst/>
              <a:uLnTx/>
              <a:uFillTx/>
              <a:latin typeface="Arial" charset="0"/>
              <a:ea typeface="ＭＳ Ｐゴシック" pitchFamily="34" charset="-128"/>
              <a:cs typeface="Arial" charset="0"/>
            </a:endParaRPr>
          </a:p>
        </p:txBody>
      </p:sp>
      <p:sp>
        <p:nvSpPr>
          <p:cNvPr id="7" name="TextBox 6"/>
          <p:cNvSpPr txBox="1">
            <a:spLocks noChangeArrowheads="1"/>
          </p:cNvSpPr>
          <p:nvPr/>
        </p:nvSpPr>
        <p:spPr bwMode="auto">
          <a:xfrm>
            <a:off x="647700" y="4508500"/>
            <a:ext cx="2138363" cy="646331"/>
          </a:xfrm>
          <a:prstGeom prst="rect">
            <a:avLst/>
          </a:prstGeom>
          <a:solidFill>
            <a:schemeClr val="accent4">
              <a:lumMod val="20000"/>
              <a:lumOff val="80000"/>
            </a:schemeClr>
          </a:solidFill>
          <a:ln w="25400">
            <a:solidFill>
              <a:schemeClr val="accent2"/>
            </a:solidFill>
            <a:miter lim="800000"/>
            <a:headEnd/>
            <a:tailEnd/>
          </a:ln>
        </p:spPr>
        <p:txBody>
          <a:bodyPr wrap="square">
            <a:spAutoFit/>
          </a:bodyPr>
          <a:lstStyle/>
          <a:p>
            <a:pPr algn="ctr"/>
            <a:r>
              <a:rPr lang="en-US" sz="1800" b="1" dirty="0" smtClean="0">
                <a:solidFill>
                  <a:schemeClr val="bg2"/>
                </a:solidFill>
                <a:latin typeface="Arial" charset="0"/>
                <a:ea typeface="ＭＳ Ｐゴシック" pitchFamily="34" charset="-128"/>
              </a:rPr>
              <a:t>IEA, Eurostat and UN opted </a:t>
            </a:r>
            <a:r>
              <a:rPr lang="en-US" sz="1800" b="1" dirty="0">
                <a:solidFill>
                  <a:schemeClr val="bg2"/>
                </a:solidFill>
                <a:latin typeface="Arial" charset="0"/>
                <a:ea typeface="ＭＳ Ｐゴシック" pitchFamily="34" charset="-128"/>
              </a:rPr>
              <a:t>for</a:t>
            </a:r>
            <a:endParaRPr lang="en-GB" sz="1800" b="1" dirty="0">
              <a:solidFill>
                <a:schemeClr val="bg2"/>
              </a:solidFill>
              <a:latin typeface="Arial" charset="0"/>
              <a:ea typeface="ＭＳ Ｐゴシック" pitchFamily="34" charset="-128"/>
            </a:endParaRPr>
          </a:p>
        </p:txBody>
      </p:sp>
      <p:sp>
        <p:nvSpPr>
          <p:cNvPr id="9" name="Right Arrow 8"/>
          <p:cNvSpPr/>
          <p:nvPr/>
        </p:nvSpPr>
        <p:spPr bwMode="auto">
          <a:xfrm>
            <a:off x="2920619" y="4681179"/>
            <a:ext cx="573206" cy="300251"/>
          </a:xfrm>
          <a:prstGeom prst="rightArrow">
            <a:avLst/>
          </a:prstGeom>
          <a:ln>
            <a:headEnd type="none" w="sm" len="sm"/>
            <a:tailEnd type="none" w="sm" len="sm"/>
          </a:ln>
        </p:spPr>
        <p:style>
          <a:lnRef idx="1">
            <a:schemeClr val="accent6"/>
          </a:lnRef>
          <a:fillRef idx="3">
            <a:schemeClr val="accent6"/>
          </a:fillRef>
          <a:effectRef idx="2">
            <a:schemeClr val="accent6"/>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400" b="0" i="0" u="none" strike="noStrike" cap="none" normalizeH="0" baseline="0" smtClean="0">
              <a:ln>
                <a:noFill/>
              </a:ln>
              <a:solidFill>
                <a:schemeClr val="tx1"/>
              </a:solidFill>
              <a:effectLst/>
              <a:latin typeface="Times New Roman"/>
            </a:endParaRPr>
          </a:p>
        </p:txBody>
      </p:sp>
      <p:grpSp>
        <p:nvGrpSpPr>
          <p:cNvPr id="3" name="Group 10"/>
          <p:cNvGrpSpPr>
            <a:grpSpLocks noChangeAspect="1"/>
          </p:cNvGrpSpPr>
          <p:nvPr/>
        </p:nvGrpSpPr>
        <p:grpSpPr bwMode="auto">
          <a:xfrm flipH="1">
            <a:off x="682388" y="2200063"/>
            <a:ext cx="2841642" cy="1826028"/>
            <a:chOff x="1672" y="1575"/>
            <a:chExt cx="2188" cy="1406"/>
          </a:xfrm>
        </p:grpSpPr>
        <p:sp>
          <p:nvSpPr>
            <p:cNvPr id="16" name="AutoShape 9"/>
            <p:cNvSpPr>
              <a:spLocks noChangeAspect="1" noChangeArrowheads="1" noTextEdit="1"/>
            </p:cNvSpPr>
            <p:nvPr/>
          </p:nvSpPr>
          <p:spPr bwMode="auto">
            <a:xfrm>
              <a:off x="1672" y="1575"/>
              <a:ext cx="2188" cy="1406"/>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endParaRPr lang="en-GB"/>
            </a:p>
          </p:txBody>
        </p:sp>
        <p:sp>
          <p:nvSpPr>
            <p:cNvPr id="17" name="Freeform 11"/>
            <p:cNvSpPr>
              <a:spLocks/>
            </p:cNvSpPr>
            <p:nvPr/>
          </p:nvSpPr>
          <p:spPr bwMode="auto">
            <a:xfrm>
              <a:off x="1678" y="1583"/>
              <a:ext cx="2178" cy="1388"/>
            </a:xfrm>
            <a:custGeom>
              <a:avLst/>
              <a:gdLst/>
              <a:ahLst/>
              <a:cxnLst>
                <a:cxn ang="0">
                  <a:pos x="1731" y="1360"/>
                </a:cxn>
                <a:cxn ang="0">
                  <a:pos x="1804" y="1375"/>
                </a:cxn>
                <a:cxn ang="0">
                  <a:pos x="2053" y="1360"/>
                </a:cxn>
                <a:cxn ang="0">
                  <a:pos x="2082" y="1308"/>
                </a:cxn>
                <a:cxn ang="0">
                  <a:pos x="1886" y="1306"/>
                </a:cxn>
                <a:cxn ang="0">
                  <a:pos x="1952" y="1195"/>
                </a:cxn>
                <a:cxn ang="0">
                  <a:pos x="2015" y="1143"/>
                </a:cxn>
                <a:cxn ang="0">
                  <a:pos x="2023" y="1124"/>
                </a:cxn>
                <a:cxn ang="0">
                  <a:pos x="2088" y="1118"/>
                </a:cxn>
                <a:cxn ang="0">
                  <a:pos x="2101" y="1074"/>
                </a:cxn>
                <a:cxn ang="0">
                  <a:pos x="2094" y="1060"/>
                </a:cxn>
                <a:cxn ang="0">
                  <a:pos x="2124" y="1012"/>
                </a:cxn>
                <a:cxn ang="0">
                  <a:pos x="2107" y="913"/>
                </a:cxn>
                <a:cxn ang="0">
                  <a:pos x="2071" y="834"/>
                </a:cxn>
                <a:cxn ang="0">
                  <a:pos x="1982" y="777"/>
                </a:cxn>
                <a:cxn ang="0">
                  <a:pos x="1979" y="757"/>
                </a:cxn>
                <a:cxn ang="0">
                  <a:pos x="2048" y="727"/>
                </a:cxn>
                <a:cxn ang="0">
                  <a:pos x="2065" y="694"/>
                </a:cxn>
                <a:cxn ang="0">
                  <a:pos x="2157" y="646"/>
                </a:cxn>
                <a:cxn ang="0">
                  <a:pos x="2161" y="571"/>
                </a:cxn>
                <a:cxn ang="0">
                  <a:pos x="2165" y="544"/>
                </a:cxn>
                <a:cxn ang="0">
                  <a:pos x="2178" y="541"/>
                </a:cxn>
                <a:cxn ang="0">
                  <a:pos x="2163" y="508"/>
                </a:cxn>
                <a:cxn ang="0">
                  <a:pos x="2170" y="502"/>
                </a:cxn>
                <a:cxn ang="0">
                  <a:pos x="2138" y="483"/>
                </a:cxn>
                <a:cxn ang="0">
                  <a:pos x="2155" y="464"/>
                </a:cxn>
                <a:cxn ang="0">
                  <a:pos x="2092" y="389"/>
                </a:cxn>
                <a:cxn ang="0">
                  <a:pos x="1975" y="343"/>
                </a:cxn>
                <a:cxn ang="0">
                  <a:pos x="1837" y="372"/>
                </a:cxn>
                <a:cxn ang="0">
                  <a:pos x="1783" y="408"/>
                </a:cxn>
                <a:cxn ang="0">
                  <a:pos x="1798" y="466"/>
                </a:cxn>
                <a:cxn ang="0">
                  <a:pos x="1735" y="500"/>
                </a:cxn>
                <a:cxn ang="0">
                  <a:pos x="1731" y="550"/>
                </a:cxn>
                <a:cxn ang="0">
                  <a:pos x="1710" y="650"/>
                </a:cxn>
                <a:cxn ang="0">
                  <a:pos x="1764" y="709"/>
                </a:cxn>
                <a:cxn ang="0">
                  <a:pos x="1604" y="665"/>
                </a:cxn>
                <a:cxn ang="0">
                  <a:pos x="1551" y="594"/>
                </a:cxn>
                <a:cxn ang="0">
                  <a:pos x="1508" y="566"/>
                </a:cxn>
                <a:cxn ang="0">
                  <a:pos x="1464" y="521"/>
                </a:cxn>
                <a:cxn ang="0">
                  <a:pos x="1433" y="372"/>
                </a:cxn>
                <a:cxn ang="0">
                  <a:pos x="637" y="2"/>
                </a:cxn>
                <a:cxn ang="0">
                  <a:pos x="0" y="86"/>
                </a:cxn>
                <a:cxn ang="0">
                  <a:pos x="13" y="496"/>
                </a:cxn>
                <a:cxn ang="0">
                  <a:pos x="42" y="1070"/>
                </a:cxn>
                <a:cxn ang="0">
                  <a:pos x="491" y="1060"/>
                </a:cxn>
                <a:cxn ang="0">
                  <a:pos x="1203" y="1041"/>
                </a:cxn>
                <a:cxn ang="0">
                  <a:pos x="1418" y="1034"/>
                </a:cxn>
                <a:cxn ang="0">
                  <a:pos x="1430" y="1034"/>
                </a:cxn>
                <a:cxn ang="0">
                  <a:pos x="1443" y="924"/>
                </a:cxn>
                <a:cxn ang="0">
                  <a:pos x="1443" y="706"/>
                </a:cxn>
                <a:cxn ang="0">
                  <a:pos x="1627" y="863"/>
                </a:cxn>
                <a:cxn ang="0">
                  <a:pos x="1545" y="1055"/>
                </a:cxn>
                <a:cxn ang="0">
                  <a:pos x="1589" y="1264"/>
                </a:cxn>
                <a:cxn ang="0">
                  <a:pos x="1612" y="1294"/>
                </a:cxn>
                <a:cxn ang="0">
                  <a:pos x="1405" y="1339"/>
                </a:cxn>
                <a:cxn ang="0">
                  <a:pos x="1380" y="1379"/>
                </a:cxn>
                <a:cxn ang="0">
                  <a:pos x="1414" y="1383"/>
                </a:cxn>
              </a:cxnLst>
              <a:rect l="0" t="0" r="r" b="b"/>
              <a:pathLst>
                <a:path w="2178" h="1388">
                  <a:moveTo>
                    <a:pt x="1422" y="1386"/>
                  </a:moveTo>
                  <a:lnTo>
                    <a:pt x="1466" y="1388"/>
                  </a:lnTo>
                  <a:lnTo>
                    <a:pt x="1512" y="1386"/>
                  </a:lnTo>
                  <a:lnTo>
                    <a:pt x="1556" y="1383"/>
                  </a:lnTo>
                  <a:lnTo>
                    <a:pt x="1600" y="1379"/>
                  </a:lnTo>
                  <a:lnTo>
                    <a:pt x="1645" y="1371"/>
                  </a:lnTo>
                  <a:lnTo>
                    <a:pt x="1687" y="1365"/>
                  </a:lnTo>
                  <a:lnTo>
                    <a:pt x="1731" y="1360"/>
                  </a:lnTo>
                  <a:lnTo>
                    <a:pt x="1773" y="1354"/>
                  </a:lnTo>
                  <a:lnTo>
                    <a:pt x="1773" y="1360"/>
                  </a:lnTo>
                  <a:lnTo>
                    <a:pt x="1775" y="1365"/>
                  </a:lnTo>
                  <a:lnTo>
                    <a:pt x="1779" y="1367"/>
                  </a:lnTo>
                  <a:lnTo>
                    <a:pt x="1785" y="1371"/>
                  </a:lnTo>
                  <a:lnTo>
                    <a:pt x="1790" y="1373"/>
                  </a:lnTo>
                  <a:lnTo>
                    <a:pt x="1798" y="1373"/>
                  </a:lnTo>
                  <a:lnTo>
                    <a:pt x="1804" y="1375"/>
                  </a:lnTo>
                  <a:lnTo>
                    <a:pt x="1810" y="1379"/>
                  </a:lnTo>
                  <a:lnTo>
                    <a:pt x="1844" y="1383"/>
                  </a:lnTo>
                  <a:lnTo>
                    <a:pt x="1881" y="1385"/>
                  </a:lnTo>
                  <a:lnTo>
                    <a:pt x="1915" y="1385"/>
                  </a:lnTo>
                  <a:lnTo>
                    <a:pt x="1950" y="1383"/>
                  </a:lnTo>
                  <a:lnTo>
                    <a:pt x="1984" y="1379"/>
                  </a:lnTo>
                  <a:lnTo>
                    <a:pt x="2019" y="1371"/>
                  </a:lnTo>
                  <a:lnTo>
                    <a:pt x="2053" y="1360"/>
                  </a:lnTo>
                  <a:lnTo>
                    <a:pt x="2090" y="1344"/>
                  </a:lnTo>
                  <a:lnTo>
                    <a:pt x="2092" y="1340"/>
                  </a:lnTo>
                  <a:lnTo>
                    <a:pt x="2092" y="1335"/>
                  </a:lnTo>
                  <a:lnTo>
                    <a:pt x="2092" y="1327"/>
                  </a:lnTo>
                  <a:lnTo>
                    <a:pt x="2090" y="1321"/>
                  </a:lnTo>
                  <a:lnTo>
                    <a:pt x="2088" y="1316"/>
                  </a:lnTo>
                  <a:lnTo>
                    <a:pt x="2086" y="1312"/>
                  </a:lnTo>
                  <a:lnTo>
                    <a:pt x="2082" y="1308"/>
                  </a:lnTo>
                  <a:lnTo>
                    <a:pt x="2076" y="1304"/>
                  </a:lnTo>
                  <a:lnTo>
                    <a:pt x="2050" y="1300"/>
                  </a:lnTo>
                  <a:lnTo>
                    <a:pt x="2023" y="1296"/>
                  </a:lnTo>
                  <a:lnTo>
                    <a:pt x="1994" y="1296"/>
                  </a:lnTo>
                  <a:lnTo>
                    <a:pt x="1967" y="1298"/>
                  </a:lnTo>
                  <a:lnTo>
                    <a:pt x="1940" y="1300"/>
                  </a:lnTo>
                  <a:lnTo>
                    <a:pt x="1913" y="1302"/>
                  </a:lnTo>
                  <a:lnTo>
                    <a:pt x="1886" y="1306"/>
                  </a:lnTo>
                  <a:lnTo>
                    <a:pt x="1861" y="1308"/>
                  </a:lnTo>
                  <a:lnTo>
                    <a:pt x="1875" y="1296"/>
                  </a:lnTo>
                  <a:lnTo>
                    <a:pt x="1888" y="1281"/>
                  </a:lnTo>
                  <a:lnTo>
                    <a:pt x="1902" y="1266"/>
                  </a:lnTo>
                  <a:lnTo>
                    <a:pt x="1915" y="1248"/>
                  </a:lnTo>
                  <a:lnTo>
                    <a:pt x="1929" y="1231"/>
                  </a:lnTo>
                  <a:lnTo>
                    <a:pt x="1940" y="1214"/>
                  </a:lnTo>
                  <a:lnTo>
                    <a:pt x="1952" y="1195"/>
                  </a:lnTo>
                  <a:lnTo>
                    <a:pt x="1963" y="1177"/>
                  </a:lnTo>
                  <a:lnTo>
                    <a:pt x="1971" y="1172"/>
                  </a:lnTo>
                  <a:lnTo>
                    <a:pt x="1980" y="1168"/>
                  </a:lnTo>
                  <a:lnTo>
                    <a:pt x="1988" y="1164"/>
                  </a:lnTo>
                  <a:lnTo>
                    <a:pt x="1998" y="1158"/>
                  </a:lnTo>
                  <a:lnTo>
                    <a:pt x="2004" y="1154"/>
                  </a:lnTo>
                  <a:lnTo>
                    <a:pt x="2011" y="1149"/>
                  </a:lnTo>
                  <a:lnTo>
                    <a:pt x="2015" y="1143"/>
                  </a:lnTo>
                  <a:lnTo>
                    <a:pt x="2019" y="1133"/>
                  </a:lnTo>
                  <a:lnTo>
                    <a:pt x="2019" y="1133"/>
                  </a:lnTo>
                  <a:lnTo>
                    <a:pt x="2021" y="1131"/>
                  </a:lnTo>
                  <a:lnTo>
                    <a:pt x="2021" y="1129"/>
                  </a:lnTo>
                  <a:lnTo>
                    <a:pt x="2021" y="1128"/>
                  </a:lnTo>
                  <a:lnTo>
                    <a:pt x="2021" y="1126"/>
                  </a:lnTo>
                  <a:lnTo>
                    <a:pt x="2023" y="1124"/>
                  </a:lnTo>
                  <a:lnTo>
                    <a:pt x="2023" y="1124"/>
                  </a:lnTo>
                  <a:lnTo>
                    <a:pt x="2023" y="1122"/>
                  </a:lnTo>
                  <a:lnTo>
                    <a:pt x="2032" y="1122"/>
                  </a:lnTo>
                  <a:lnTo>
                    <a:pt x="2040" y="1124"/>
                  </a:lnTo>
                  <a:lnTo>
                    <a:pt x="2050" y="1124"/>
                  </a:lnTo>
                  <a:lnTo>
                    <a:pt x="2061" y="1124"/>
                  </a:lnTo>
                  <a:lnTo>
                    <a:pt x="2071" y="1124"/>
                  </a:lnTo>
                  <a:lnTo>
                    <a:pt x="2078" y="1122"/>
                  </a:lnTo>
                  <a:lnTo>
                    <a:pt x="2088" y="1118"/>
                  </a:lnTo>
                  <a:lnTo>
                    <a:pt x="2096" y="1112"/>
                  </a:lnTo>
                  <a:lnTo>
                    <a:pt x="2099" y="1106"/>
                  </a:lnTo>
                  <a:lnTo>
                    <a:pt x="2101" y="1101"/>
                  </a:lnTo>
                  <a:lnTo>
                    <a:pt x="2101" y="1095"/>
                  </a:lnTo>
                  <a:lnTo>
                    <a:pt x="2101" y="1089"/>
                  </a:lnTo>
                  <a:lnTo>
                    <a:pt x="2101" y="1085"/>
                  </a:lnTo>
                  <a:lnTo>
                    <a:pt x="2101" y="1080"/>
                  </a:lnTo>
                  <a:lnTo>
                    <a:pt x="2101" y="1074"/>
                  </a:lnTo>
                  <a:lnTo>
                    <a:pt x="2101" y="1068"/>
                  </a:lnTo>
                  <a:lnTo>
                    <a:pt x="2101" y="1066"/>
                  </a:lnTo>
                  <a:lnTo>
                    <a:pt x="2099" y="1066"/>
                  </a:lnTo>
                  <a:lnTo>
                    <a:pt x="2099" y="1064"/>
                  </a:lnTo>
                  <a:lnTo>
                    <a:pt x="2098" y="1064"/>
                  </a:lnTo>
                  <a:lnTo>
                    <a:pt x="2096" y="1062"/>
                  </a:lnTo>
                  <a:lnTo>
                    <a:pt x="2096" y="1062"/>
                  </a:lnTo>
                  <a:lnTo>
                    <a:pt x="2094" y="1060"/>
                  </a:lnTo>
                  <a:lnTo>
                    <a:pt x="2092" y="1060"/>
                  </a:lnTo>
                  <a:lnTo>
                    <a:pt x="2098" y="1055"/>
                  </a:lnTo>
                  <a:lnTo>
                    <a:pt x="2103" y="1049"/>
                  </a:lnTo>
                  <a:lnTo>
                    <a:pt x="2109" y="1043"/>
                  </a:lnTo>
                  <a:lnTo>
                    <a:pt x="2115" y="1035"/>
                  </a:lnTo>
                  <a:lnTo>
                    <a:pt x="2119" y="1028"/>
                  </a:lnTo>
                  <a:lnTo>
                    <a:pt x="2123" y="1020"/>
                  </a:lnTo>
                  <a:lnTo>
                    <a:pt x="2124" y="1012"/>
                  </a:lnTo>
                  <a:lnTo>
                    <a:pt x="2124" y="1003"/>
                  </a:lnTo>
                  <a:lnTo>
                    <a:pt x="2123" y="989"/>
                  </a:lnTo>
                  <a:lnTo>
                    <a:pt x="2121" y="976"/>
                  </a:lnTo>
                  <a:lnTo>
                    <a:pt x="2119" y="963"/>
                  </a:lnTo>
                  <a:lnTo>
                    <a:pt x="2115" y="951"/>
                  </a:lnTo>
                  <a:lnTo>
                    <a:pt x="2113" y="938"/>
                  </a:lnTo>
                  <a:lnTo>
                    <a:pt x="2111" y="924"/>
                  </a:lnTo>
                  <a:lnTo>
                    <a:pt x="2107" y="913"/>
                  </a:lnTo>
                  <a:lnTo>
                    <a:pt x="2105" y="899"/>
                  </a:lnTo>
                  <a:lnTo>
                    <a:pt x="2103" y="888"/>
                  </a:lnTo>
                  <a:lnTo>
                    <a:pt x="2101" y="876"/>
                  </a:lnTo>
                  <a:lnTo>
                    <a:pt x="2096" y="865"/>
                  </a:lnTo>
                  <a:lnTo>
                    <a:pt x="2092" y="857"/>
                  </a:lnTo>
                  <a:lnTo>
                    <a:pt x="2084" y="847"/>
                  </a:lnTo>
                  <a:lnTo>
                    <a:pt x="2078" y="840"/>
                  </a:lnTo>
                  <a:lnTo>
                    <a:pt x="2071" y="834"/>
                  </a:lnTo>
                  <a:lnTo>
                    <a:pt x="2061" y="826"/>
                  </a:lnTo>
                  <a:lnTo>
                    <a:pt x="2044" y="815"/>
                  </a:lnTo>
                  <a:lnTo>
                    <a:pt x="2025" y="805"/>
                  </a:lnTo>
                  <a:lnTo>
                    <a:pt x="2007" y="794"/>
                  </a:lnTo>
                  <a:lnTo>
                    <a:pt x="1990" y="782"/>
                  </a:lnTo>
                  <a:lnTo>
                    <a:pt x="1986" y="780"/>
                  </a:lnTo>
                  <a:lnTo>
                    <a:pt x="1984" y="778"/>
                  </a:lnTo>
                  <a:lnTo>
                    <a:pt x="1982" y="777"/>
                  </a:lnTo>
                  <a:lnTo>
                    <a:pt x="1979" y="777"/>
                  </a:lnTo>
                  <a:lnTo>
                    <a:pt x="1977" y="777"/>
                  </a:lnTo>
                  <a:lnTo>
                    <a:pt x="1975" y="775"/>
                  </a:lnTo>
                  <a:lnTo>
                    <a:pt x="1971" y="775"/>
                  </a:lnTo>
                  <a:lnTo>
                    <a:pt x="1969" y="773"/>
                  </a:lnTo>
                  <a:lnTo>
                    <a:pt x="1971" y="767"/>
                  </a:lnTo>
                  <a:lnTo>
                    <a:pt x="1975" y="761"/>
                  </a:lnTo>
                  <a:lnTo>
                    <a:pt x="1979" y="757"/>
                  </a:lnTo>
                  <a:lnTo>
                    <a:pt x="1984" y="755"/>
                  </a:lnTo>
                  <a:lnTo>
                    <a:pt x="1994" y="752"/>
                  </a:lnTo>
                  <a:lnTo>
                    <a:pt x="2005" y="750"/>
                  </a:lnTo>
                  <a:lnTo>
                    <a:pt x="2017" y="748"/>
                  </a:lnTo>
                  <a:lnTo>
                    <a:pt x="2028" y="744"/>
                  </a:lnTo>
                  <a:lnTo>
                    <a:pt x="2038" y="740"/>
                  </a:lnTo>
                  <a:lnTo>
                    <a:pt x="2046" y="732"/>
                  </a:lnTo>
                  <a:lnTo>
                    <a:pt x="2048" y="727"/>
                  </a:lnTo>
                  <a:lnTo>
                    <a:pt x="2048" y="721"/>
                  </a:lnTo>
                  <a:lnTo>
                    <a:pt x="2048" y="717"/>
                  </a:lnTo>
                  <a:lnTo>
                    <a:pt x="2050" y="711"/>
                  </a:lnTo>
                  <a:lnTo>
                    <a:pt x="2050" y="706"/>
                  </a:lnTo>
                  <a:lnTo>
                    <a:pt x="2050" y="702"/>
                  </a:lnTo>
                  <a:lnTo>
                    <a:pt x="2050" y="696"/>
                  </a:lnTo>
                  <a:lnTo>
                    <a:pt x="2050" y="692"/>
                  </a:lnTo>
                  <a:lnTo>
                    <a:pt x="2065" y="694"/>
                  </a:lnTo>
                  <a:lnTo>
                    <a:pt x="2078" y="694"/>
                  </a:lnTo>
                  <a:lnTo>
                    <a:pt x="2092" y="694"/>
                  </a:lnTo>
                  <a:lnTo>
                    <a:pt x="2105" y="692"/>
                  </a:lnTo>
                  <a:lnTo>
                    <a:pt x="2119" y="686"/>
                  </a:lnTo>
                  <a:lnTo>
                    <a:pt x="2130" y="679"/>
                  </a:lnTo>
                  <a:lnTo>
                    <a:pt x="2142" y="669"/>
                  </a:lnTo>
                  <a:lnTo>
                    <a:pt x="2151" y="656"/>
                  </a:lnTo>
                  <a:lnTo>
                    <a:pt x="2157" y="646"/>
                  </a:lnTo>
                  <a:lnTo>
                    <a:pt x="2159" y="635"/>
                  </a:lnTo>
                  <a:lnTo>
                    <a:pt x="2161" y="625"/>
                  </a:lnTo>
                  <a:lnTo>
                    <a:pt x="2161" y="613"/>
                  </a:lnTo>
                  <a:lnTo>
                    <a:pt x="2159" y="604"/>
                  </a:lnTo>
                  <a:lnTo>
                    <a:pt x="2159" y="592"/>
                  </a:lnTo>
                  <a:lnTo>
                    <a:pt x="2159" y="583"/>
                  </a:lnTo>
                  <a:lnTo>
                    <a:pt x="2161" y="571"/>
                  </a:lnTo>
                  <a:lnTo>
                    <a:pt x="2161" y="571"/>
                  </a:lnTo>
                  <a:lnTo>
                    <a:pt x="2161" y="569"/>
                  </a:lnTo>
                  <a:lnTo>
                    <a:pt x="2163" y="569"/>
                  </a:lnTo>
                  <a:lnTo>
                    <a:pt x="2163" y="569"/>
                  </a:lnTo>
                  <a:lnTo>
                    <a:pt x="2165" y="569"/>
                  </a:lnTo>
                  <a:lnTo>
                    <a:pt x="2167" y="567"/>
                  </a:lnTo>
                  <a:lnTo>
                    <a:pt x="2169" y="567"/>
                  </a:lnTo>
                  <a:lnTo>
                    <a:pt x="2170" y="567"/>
                  </a:lnTo>
                  <a:lnTo>
                    <a:pt x="2165" y="544"/>
                  </a:lnTo>
                  <a:lnTo>
                    <a:pt x="2165" y="543"/>
                  </a:lnTo>
                  <a:lnTo>
                    <a:pt x="2167" y="543"/>
                  </a:lnTo>
                  <a:lnTo>
                    <a:pt x="2169" y="541"/>
                  </a:lnTo>
                  <a:lnTo>
                    <a:pt x="2170" y="541"/>
                  </a:lnTo>
                  <a:lnTo>
                    <a:pt x="2172" y="541"/>
                  </a:lnTo>
                  <a:lnTo>
                    <a:pt x="2174" y="541"/>
                  </a:lnTo>
                  <a:lnTo>
                    <a:pt x="2176" y="541"/>
                  </a:lnTo>
                  <a:lnTo>
                    <a:pt x="2178" y="541"/>
                  </a:lnTo>
                  <a:lnTo>
                    <a:pt x="2178" y="535"/>
                  </a:lnTo>
                  <a:lnTo>
                    <a:pt x="2178" y="531"/>
                  </a:lnTo>
                  <a:lnTo>
                    <a:pt x="2176" y="527"/>
                  </a:lnTo>
                  <a:lnTo>
                    <a:pt x="2174" y="523"/>
                  </a:lnTo>
                  <a:lnTo>
                    <a:pt x="2172" y="519"/>
                  </a:lnTo>
                  <a:lnTo>
                    <a:pt x="2169" y="516"/>
                  </a:lnTo>
                  <a:lnTo>
                    <a:pt x="2165" y="512"/>
                  </a:lnTo>
                  <a:lnTo>
                    <a:pt x="2163" y="508"/>
                  </a:lnTo>
                  <a:lnTo>
                    <a:pt x="2165" y="506"/>
                  </a:lnTo>
                  <a:lnTo>
                    <a:pt x="2165" y="506"/>
                  </a:lnTo>
                  <a:lnTo>
                    <a:pt x="2165" y="506"/>
                  </a:lnTo>
                  <a:lnTo>
                    <a:pt x="2167" y="506"/>
                  </a:lnTo>
                  <a:lnTo>
                    <a:pt x="2167" y="506"/>
                  </a:lnTo>
                  <a:lnTo>
                    <a:pt x="2167" y="504"/>
                  </a:lnTo>
                  <a:lnTo>
                    <a:pt x="2169" y="504"/>
                  </a:lnTo>
                  <a:lnTo>
                    <a:pt x="2170" y="502"/>
                  </a:lnTo>
                  <a:lnTo>
                    <a:pt x="2170" y="496"/>
                  </a:lnTo>
                  <a:lnTo>
                    <a:pt x="2167" y="493"/>
                  </a:lnTo>
                  <a:lnTo>
                    <a:pt x="2163" y="491"/>
                  </a:lnTo>
                  <a:lnTo>
                    <a:pt x="2157" y="491"/>
                  </a:lnTo>
                  <a:lnTo>
                    <a:pt x="2151" y="489"/>
                  </a:lnTo>
                  <a:lnTo>
                    <a:pt x="2146" y="489"/>
                  </a:lnTo>
                  <a:lnTo>
                    <a:pt x="2142" y="485"/>
                  </a:lnTo>
                  <a:lnTo>
                    <a:pt x="2138" y="483"/>
                  </a:lnTo>
                  <a:lnTo>
                    <a:pt x="2140" y="481"/>
                  </a:lnTo>
                  <a:lnTo>
                    <a:pt x="2144" y="479"/>
                  </a:lnTo>
                  <a:lnTo>
                    <a:pt x="2147" y="477"/>
                  </a:lnTo>
                  <a:lnTo>
                    <a:pt x="2151" y="475"/>
                  </a:lnTo>
                  <a:lnTo>
                    <a:pt x="2153" y="473"/>
                  </a:lnTo>
                  <a:lnTo>
                    <a:pt x="2155" y="470"/>
                  </a:lnTo>
                  <a:lnTo>
                    <a:pt x="2155" y="468"/>
                  </a:lnTo>
                  <a:lnTo>
                    <a:pt x="2155" y="464"/>
                  </a:lnTo>
                  <a:lnTo>
                    <a:pt x="2119" y="483"/>
                  </a:lnTo>
                  <a:lnTo>
                    <a:pt x="2176" y="426"/>
                  </a:lnTo>
                  <a:lnTo>
                    <a:pt x="2119" y="470"/>
                  </a:lnTo>
                  <a:lnTo>
                    <a:pt x="2119" y="450"/>
                  </a:lnTo>
                  <a:lnTo>
                    <a:pt x="2115" y="433"/>
                  </a:lnTo>
                  <a:lnTo>
                    <a:pt x="2111" y="418"/>
                  </a:lnTo>
                  <a:lnTo>
                    <a:pt x="2103" y="402"/>
                  </a:lnTo>
                  <a:lnTo>
                    <a:pt x="2092" y="389"/>
                  </a:lnTo>
                  <a:lnTo>
                    <a:pt x="2080" y="376"/>
                  </a:lnTo>
                  <a:lnTo>
                    <a:pt x="2065" y="366"/>
                  </a:lnTo>
                  <a:lnTo>
                    <a:pt x="2046" y="358"/>
                  </a:lnTo>
                  <a:lnTo>
                    <a:pt x="2034" y="353"/>
                  </a:lnTo>
                  <a:lnTo>
                    <a:pt x="2021" y="349"/>
                  </a:lnTo>
                  <a:lnTo>
                    <a:pt x="2009" y="347"/>
                  </a:lnTo>
                  <a:lnTo>
                    <a:pt x="1998" y="345"/>
                  </a:lnTo>
                  <a:lnTo>
                    <a:pt x="1975" y="343"/>
                  </a:lnTo>
                  <a:lnTo>
                    <a:pt x="1952" y="345"/>
                  </a:lnTo>
                  <a:lnTo>
                    <a:pt x="1929" y="347"/>
                  </a:lnTo>
                  <a:lnTo>
                    <a:pt x="1906" y="349"/>
                  </a:lnTo>
                  <a:lnTo>
                    <a:pt x="1883" y="351"/>
                  </a:lnTo>
                  <a:lnTo>
                    <a:pt x="1858" y="351"/>
                  </a:lnTo>
                  <a:lnTo>
                    <a:pt x="1850" y="356"/>
                  </a:lnTo>
                  <a:lnTo>
                    <a:pt x="1842" y="364"/>
                  </a:lnTo>
                  <a:lnTo>
                    <a:pt x="1837" y="372"/>
                  </a:lnTo>
                  <a:lnTo>
                    <a:pt x="1829" y="378"/>
                  </a:lnTo>
                  <a:lnTo>
                    <a:pt x="1821" y="383"/>
                  </a:lnTo>
                  <a:lnTo>
                    <a:pt x="1812" y="389"/>
                  </a:lnTo>
                  <a:lnTo>
                    <a:pt x="1804" y="391"/>
                  </a:lnTo>
                  <a:lnTo>
                    <a:pt x="1792" y="393"/>
                  </a:lnTo>
                  <a:lnTo>
                    <a:pt x="1787" y="399"/>
                  </a:lnTo>
                  <a:lnTo>
                    <a:pt x="1785" y="402"/>
                  </a:lnTo>
                  <a:lnTo>
                    <a:pt x="1783" y="408"/>
                  </a:lnTo>
                  <a:lnTo>
                    <a:pt x="1781" y="412"/>
                  </a:lnTo>
                  <a:lnTo>
                    <a:pt x="1783" y="422"/>
                  </a:lnTo>
                  <a:lnTo>
                    <a:pt x="1787" y="431"/>
                  </a:lnTo>
                  <a:lnTo>
                    <a:pt x="1792" y="441"/>
                  </a:lnTo>
                  <a:lnTo>
                    <a:pt x="1796" y="450"/>
                  </a:lnTo>
                  <a:lnTo>
                    <a:pt x="1798" y="456"/>
                  </a:lnTo>
                  <a:lnTo>
                    <a:pt x="1798" y="460"/>
                  </a:lnTo>
                  <a:lnTo>
                    <a:pt x="1798" y="466"/>
                  </a:lnTo>
                  <a:lnTo>
                    <a:pt x="1796" y="472"/>
                  </a:lnTo>
                  <a:lnTo>
                    <a:pt x="1787" y="470"/>
                  </a:lnTo>
                  <a:lnTo>
                    <a:pt x="1777" y="472"/>
                  </a:lnTo>
                  <a:lnTo>
                    <a:pt x="1767" y="475"/>
                  </a:lnTo>
                  <a:lnTo>
                    <a:pt x="1758" y="479"/>
                  </a:lnTo>
                  <a:lnTo>
                    <a:pt x="1750" y="485"/>
                  </a:lnTo>
                  <a:lnTo>
                    <a:pt x="1742" y="493"/>
                  </a:lnTo>
                  <a:lnTo>
                    <a:pt x="1735" y="500"/>
                  </a:lnTo>
                  <a:lnTo>
                    <a:pt x="1729" y="510"/>
                  </a:lnTo>
                  <a:lnTo>
                    <a:pt x="1727" y="516"/>
                  </a:lnTo>
                  <a:lnTo>
                    <a:pt x="1725" y="523"/>
                  </a:lnTo>
                  <a:lnTo>
                    <a:pt x="1725" y="529"/>
                  </a:lnTo>
                  <a:lnTo>
                    <a:pt x="1725" y="535"/>
                  </a:lnTo>
                  <a:lnTo>
                    <a:pt x="1727" y="541"/>
                  </a:lnTo>
                  <a:lnTo>
                    <a:pt x="1729" y="546"/>
                  </a:lnTo>
                  <a:lnTo>
                    <a:pt x="1731" y="550"/>
                  </a:lnTo>
                  <a:lnTo>
                    <a:pt x="1735" y="554"/>
                  </a:lnTo>
                  <a:lnTo>
                    <a:pt x="1731" y="567"/>
                  </a:lnTo>
                  <a:lnTo>
                    <a:pt x="1725" y="581"/>
                  </a:lnTo>
                  <a:lnTo>
                    <a:pt x="1719" y="594"/>
                  </a:lnTo>
                  <a:lnTo>
                    <a:pt x="1714" y="608"/>
                  </a:lnTo>
                  <a:lnTo>
                    <a:pt x="1710" y="623"/>
                  </a:lnTo>
                  <a:lnTo>
                    <a:pt x="1710" y="636"/>
                  </a:lnTo>
                  <a:lnTo>
                    <a:pt x="1710" y="650"/>
                  </a:lnTo>
                  <a:lnTo>
                    <a:pt x="1716" y="665"/>
                  </a:lnTo>
                  <a:lnTo>
                    <a:pt x="1723" y="671"/>
                  </a:lnTo>
                  <a:lnTo>
                    <a:pt x="1733" y="675"/>
                  </a:lnTo>
                  <a:lnTo>
                    <a:pt x="1741" y="681"/>
                  </a:lnTo>
                  <a:lnTo>
                    <a:pt x="1748" y="686"/>
                  </a:lnTo>
                  <a:lnTo>
                    <a:pt x="1756" y="694"/>
                  </a:lnTo>
                  <a:lnTo>
                    <a:pt x="1760" y="700"/>
                  </a:lnTo>
                  <a:lnTo>
                    <a:pt x="1764" y="709"/>
                  </a:lnTo>
                  <a:lnTo>
                    <a:pt x="1767" y="719"/>
                  </a:lnTo>
                  <a:lnTo>
                    <a:pt x="1744" y="717"/>
                  </a:lnTo>
                  <a:lnTo>
                    <a:pt x="1721" y="713"/>
                  </a:lnTo>
                  <a:lnTo>
                    <a:pt x="1698" y="707"/>
                  </a:lnTo>
                  <a:lnTo>
                    <a:pt x="1673" y="698"/>
                  </a:lnTo>
                  <a:lnTo>
                    <a:pt x="1650" y="688"/>
                  </a:lnTo>
                  <a:lnTo>
                    <a:pt x="1627" y="677"/>
                  </a:lnTo>
                  <a:lnTo>
                    <a:pt x="1604" y="665"/>
                  </a:lnTo>
                  <a:lnTo>
                    <a:pt x="1583" y="654"/>
                  </a:lnTo>
                  <a:lnTo>
                    <a:pt x="1577" y="650"/>
                  </a:lnTo>
                  <a:lnTo>
                    <a:pt x="1572" y="646"/>
                  </a:lnTo>
                  <a:lnTo>
                    <a:pt x="1568" y="640"/>
                  </a:lnTo>
                  <a:lnTo>
                    <a:pt x="1564" y="635"/>
                  </a:lnTo>
                  <a:lnTo>
                    <a:pt x="1558" y="621"/>
                  </a:lnTo>
                  <a:lnTo>
                    <a:pt x="1554" y="608"/>
                  </a:lnTo>
                  <a:lnTo>
                    <a:pt x="1551" y="594"/>
                  </a:lnTo>
                  <a:lnTo>
                    <a:pt x="1545" y="581"/>
                  </a:lnTo>
                  <a:lnTo>
                    <a:pt x="1539" y="575"/>
                  </a:lnTo>
                  <a:lnTo>
                    <a:pt x="1533" y="571"/>
                  </a:lnTo>
                  <a:lnTo>
                    <a:pt x="1528" y="567"/>
                  </a:lnTo>
                  <a:lnTo>
                    <a:pt x="1518" y="564"/>
                  </a:lnTo>
                  <a:lnTo>
                    <a:pt x="1516" y="564"/>
                  </a:lnTo>
                  <a:lnTo>
                    <a:pt x="1512" y="564"/>
                  </a:lnTo>
                  <a:lnTo>
                    <a:pt x="1508" y="566"/>
                  </a:lnTo>
                  <a:lnTo>
                    <a:pt x="1504" y="566"/>
                  </a:lnTo>
                  <a:lnTo>
                    <a:pt x="1503" y="566"/>
                  </a:lnTo>
                  <a:lnTo>
                    <a:pt x="1499" y="566"/>
                  </a:lnTo>
                  <a:lnTo>
                    <a:pt x="1497" y="564"/>
                  </a:lnTo>
                  <a:lnTo>
                    <a:pt x="1493" y="560"/>
                  </a:lnTo>
                  <a:lnTo>
                    <a:pt x="1485" y="548"/>
                  </a:lnTo>
                  <a:lnTo>
                    <a:pt x="1474" y="535"/>
                  </a:lnTo>
                  <a:lnTo>
                    <a:pt x="1464" y="521"/>
                  </a:lnTo>
                  <a:lnTo>
                    <a:pt x="1455" y="508"/>
                  </a:lnTo>
                  <a:lnTo>
                    <a:pt x="1445" y="496"/>
                  </a:lnTo>
                  <a:lnTo>
                    <a:pt x="1437" y="487"/>
                  </a:lnTo>
                  <a:lnTo>
                    <a:pt x="1432" y="481"/>
                  </a:lnTo>
                  <a:lnTo>
                    <a:pt x="1430" y="479"/>
                  </a:lnTo>
                  <a:lnTo>
                    <a:pt x="1430" y="466"/>
                  </a:lnTo>
                  <a:lnTo>
                    <a:pt x="1432" y="427"/>
                  </a:lnTo>
                  <a:lnTo>
                    <a:pt x="1433" y="372"/>
                  </a:lnTo>
                  <a:lnTo>
                    <a:pt x="1433" y="303"/>
                  </a:lnTo>
                  <a:lnTo>
                    <a:pt x="1435" y="226"/>
                  </a:lnTo>
                  <a:lnTo>
                    <a:pt x="1435" y="147"/>
                  </a:lnTo>
                  <a:lnTo>
                    <a:pt x="1435" y="74"/>
                  </a:lnTo>
                  <a:lnTo>
                    <a:pt x="1433" y="11"/>
                  </a:lnTo>
                  <a:lnTo>
                    <a:pt x="848" y="2"/>
                  </a:lnTo>
                  <a:lnTo>
                    <a:pt x="743" y="2"/>
                  </a:lnTo>
                  <a:lnTo>
                    <a:pt x="637" y="2"/>
                  </a:lnTo>
                  <a:lnTo>
                    <a:pt x="531" y="2"/>
                  </a:lnTo>
                  <a:lnTo>
                    <a:pt x="424" y="0"/>
                  </a:lnTo>
                  <a:lnTo>
                    <a:pt x="318" y="0"/>
                  </a:lnTo>
                  <a:lnTo>
                    <a:pt x="213" y="2"/>
                  </a:lnTo>
                  <a:lnTo>
                    <a:pt x="109" y="4"/>
                  </a:lnTo>
                  <a:lnTo>
                    <a:pt x="6" y="9"/>
                  </a:lnTo>
                  <a:lnTo>
                    <a:pt x="2" y="48"/>
                  </a:lnTo>
                  <a:lnTo>
                    <a:pt x="0" y="86"/>
                  </a:lnTo>
                  <a:lnTo>
                    <a:pt x="0" y="122"/>
                  </a:lnTo>
                  <a:lnTo>
                    <a:pt x="0" y="159"/>
                  </a:lnTo>
                  <a:lnTo>
                    <a:pt x="2" y="197"/>
                  </a:lnTo>
                  <a:lnTo>
                    <a:pt x="2" y="234"/>
                  </a:lnTo>
                  <a:lnTo>
                    <a:pt x="4" y="268"/>
                  </a:lnTo>
                  <a:lnTo>
                    <a:pt x="4" y="305"/>
                  </a:lnTo>
                  <a:lnTo>
                    <a:pt x="9" y="401"/>
                  </a:lnTo>
                  <a:lnTo>
                    <a:pt x="13" y="496"/>
                  </a:lnTo>
                  <a:lnTo>
                    <a:pt x="15" y="592"/>
                  </a:lnTo>
                  <a:lnTo>
                    <a:pt x="17" y="690"/>
                  </a:lnTo>
                  <a:lnTo>
                    <a:pt x="21" y="786"/>
                  </a:lnTo>
                  <a:lnTo>
                    <a:pt x="25" y="882"/>
                  </a:lnTo>
                  <a:lnTo>
                    <a:pt x="29" y="930"/>
                  </a:lnTo>
                  <a:lnTo>
                    <a:pt x="32" y="976"/>
                  </a:lnTo>
                  <a:lnTo>
                    <a:pt x="36" y="1024"/>
                  </a:lnTo>
                  <a:lnTo>
                    <a:pt x="42" y="1070"/>
                  </a:lnTo>
                  <a:lnTo>
                    <a:pt x="100" y="1070"/>
                  </a:lnTo>
                  <a:lnTo>
                    <a:pt x="155" y="1070"/>
                  </a:lnTo>
                  <a:lnTo>
                    <a:pt x="211" y="1070"/>
                  </a:lnTo>
                  <a:lnTo>
                    <a:pt x="267" y="1068"/>
                  </a:lnTo>
                  <a:lnTo>
                    <a:pt x="324" y="1066"/>
                  </a:lnTo>
                  <a:lnTo>
                    <a:pt x="380" y="1064"/>
                  </a:lnTo>
                  <a:lnTo>
                    <a:pt x="435" y="1062"/>
                  </a:lnTo>
                  <a:lnTo>
                    <a:pt x="491" y="1060"/>
                  </a:lnTo>
                  <a:lnTo>
                    <a:pt x="579" y="1058"/>
                  </a:lnTo>
                  <a:lnTo>
                    <a:pt x="670" y="1057"/>
                  </a:lnTo>
                  <a:lnTo>
                    <a:pt x="758" y="1055"/>
                  </a:lnTo>
                  <a:lnTo>
                    <a:pt x="848" y="1053"/>
                  </a:lnTo>
                  <a:lnTo>
                    <a:pt x="936" y="1049"/>
                  </a:lnTo>
                  <a:lnTo>
                    <a:pt x="1025" y="1047"/>
                  </a:lnTo>
                  <a:lnTo>
                    <a:pt x="1115" y="1043"/>
                  </a:lnTo>
                  <a:lnTo>
                    <a:pt x="1203" y="1041"/>
                  </a:lnTo>
                  <a:lnTo>
                    <a:pt x="1230" y="1041"/>
                  </a:lnTo>
                  <a:lnTo>
                    <a:pt x="1259" y="1041"/>
                  </a:lnTo>
                  <a:lnTo>
                    <a:pt x="1286" y="1041"/>
                  </a:lnTo>
                  <a:lnTo>
                    <a:pt x="1313" y="1039"/>
                  </a:lnTo>
                  <a:lnTo>
                    <a:pt x="1339" y="1035"/>
                  </a:lnTo>
                  <a:lnTo>
                    <a:pt x="1366" y="1034"/>
                  </a:lnTo>
                  <a:lnTo>
                    <a:pt x="1393" y="1034"/>
                  </a:lnTo>
                  <a:lnTo>
                    <a:pt x="1418" y="1034"/>
                  </a:lnTo>
                  <a:lnTo>
                    <a:pt x="1420" y="1032"/>
                  </a:lnTo>
                  <a:lnTo>
                    <a:pt x="1422" y="1032"/>
                  </a:lnTo>
                  <a:lnTo>
                    <a:pt x="1422" y="1032"/>
                  </a:lnTo>
                  <a:lnTo>
                    <a:pt x="1424" y="1032"/>
                  </a:lnTo>
                  <a:lnTo>
                    <a:pt x="1426" y="1032"/>
                  </a:lnTo>
                  <a:lnTo>
                    <a:pt x="1428" y="1032"/>
                  </a:lnTo>
                  <a:lnTo>
                    <a:pt x="1428" y="1032"/>
                  </a:lnTo>
                  <a:lnTo>
                    <a:pt x="1430" y="1034"/>
                  </a:lnTo>
                  <a:lnTo>
                    <a:pt x="1437" y="1022"/>
                  </a:lnTo>
                  <a:lnTo>
                    <a:pt x="1441" y="1011"/>
                  </a:lnTo>
                  <a:lnTo>
                    <a:pt x="1445" y="997"/>
                  </a:lnTo>
                  <a:lnTo>
                    <a:pt x="1445" y="982"/>
                  </a:lnTo>
                  <a:lnTo>
                    <a:pt x="1445" y="966"/>
                  </a:lnTo>
                  <a:lnTo>
                    <a:pt x="1445" y="953"/>
                  </a:lnTo>
                  <a:lnTo>
                    <a:pt x="1443" y="938"/>
                  </a:lnTo>
                  <a:lnTo>
                    <a:pt x="1443" y="924"/>
                  </a:lnTo>
                  <a:lnTo>
                    <a:pt x="1443" y="897"/>
                  </a:lnTo>
                  <a:lnTo>
                    <a:pt x="1441" y="869"/>
                  </a:lnTo>
                  <a:lnTo>
                    <a:pt x="1441" y="842"/>
                  </a:lnTo>
                  <a:lnTo>
                    <a:pt x="1441" y="813"/>
                  </a:lnTo>
                  <a:lnTo>
                    <a:pt x="1441" y="786"/>
                  </a:lnTo>
                  <a:lnTo>
                    <a:pt x="1441" y="759"/>
                  </a:lnTo>
                  <a:lnTo>
                    <a:pt x="1443" y="732"/>
                  </a:lnTo>
                  <a:lnTo>
                    <a:pt x="1443" y="706"/>
                  </a:lnTo>
                  <a:lnTo>
                    <a:pt x="1462" y="729"/>
                  </a:lnTo>
                  <a:lnTo>
                    <a:pt x="1483" y="750"/>
                  </a:lnTo>
                  <a:lnTo>
                    <a:pt x="1503" y="771"/>
                  </a:lnTo>
                  <a:lnTo>
                    <a:pt x="1524" y="792"/>
                  </a:lnTo>
                  <a:lnTo>
                    <a:pt x="1547" y="811"/>
                  </a:lnTo>
                  <a:lnTo>
                    <a:pt x="1572" y="828"/>
                  </a:lnTo>
                  <a:lnTo>
                    <a:pt x="1599" y="846"/>
                  </a:lnTo>
                  <a:lnTo>
                    <a:pt x="1627" y="863"/>
                  </a:lnTo>
                  <a:lnTo>
                    <a:pt x="1608" y="884"/>
                  </a:lnTo>
                  <a:lnTo>
                    <a:pt x="1591" y="907"/>
                  </a:lnTo>
                  <a:lnTo>
                    <a:pt x="1577" y="930"/>
                  </a:lnTo>
                  <a:lnTo>
                    <a:pt x="1566" y="955"/>
                  </a:lnTo>
                  <a:lnTo>
                    <a:pt x="1556" y="980"/>
                  </a:lnTo>
                  <a:lnTo>
                    <a:pt x="1551" y="1005"/>
                  </a:lnTo>
                  <a:lnTo>
                    <a:pt x="1547" y="1030"/>
                  </a:lnTo>
                  <a:lnTo>
                    <a:pt x="1545" y="1055"/>
                  </a:lnTo>
                  <a:lnTo>
                    <a:pt x="1545" y="1082"/>
                  </a:lnTo>
                  <a:lnTo>
                    <a:pt x="1547" y="1106"/>
                  </a:lnTo>
                  <a:lnTo>
                    <a:pt x="1551" y="1133"/>
                  </a:lnTo>
                  <a:lnTo>
                    <a:pt x="1554" y="1160"/>
                  </a:lnTo>
                  <a:lnTo>
                    <a:pt x="1562" y="1185"/>
                  </a:lnTo>
                  <a:lnTo>
                    <a:pt x="1570" y="1212"/>
                  </a:lnTo>
                  <a:lnTo>
                    <a:pt x="1577" y="1237"/>
                  </a:lnTo>
                  <a:lnTo>
                    <a:pt x="1589" y="1264"/>
                  </a:lnTo>
                  <a:lnTo>
                    <a:pt x="1591" y="1268"/>
                  </a:lnTo>
                  <a:lnTo>
                    <a:pt x="1595" y="1271"/>
                  </a:lnTo>
                  <a:lnTo>
                    <a:pt x="1597" y="1277"/>
                  </a:lnTo>
                  <a:lnTo>
                    <a:pt x="1600" y="1281"/>
                  </a:lnTo>
                  <a:lnTo>
                    <a:pt x="1602" y="1285"/>
                  </a:lnTo>
                  <a:lnTo>
                    <a:pt x="1606" y="1287"/>
                  </a:lnTo>
                  <a:lnTo>
                    <a:pt x="1608" y="1291"/>
                  </a:lnTo>
                  <a:lnTo>
                    <a:pt x="1612" y="1294"/>
                  </a:lnTo>
                  <a:lnTo>
                    <a:pt x="1583" y="1298"/>
                  </a:lnTo>
                  <a:lnTo>
                    <a:pt x="1554" y="1300"/>
                  </a:lnTo>
                  <a:lnTo>
                    <a:pt x="1526" y="1304"/>
                  </a:lnTo>
                  <a:lnTo>
                    <a:pt x="1495" y="1308"/>
                  </a:lnTo>
                  <a:lnTo>
                    <a:pt x="1464" y="1314"/>
                  </a:lnTo>
                  <a:lnTo>
                    <a:pt x="1433" y="1325"/>
                  </a:lnTo>
                  <a:lnTo>
                    <a:pt x="1420" y="1331"/>
                  </a:lnTo>
                  <a:lnTo>
                    <a:pt x="1405" y="1339"/>
                  </a:lnTo>
                  <a:lnTo>
                    <a:pt x="1391" y="1346"/>
                  </a:lnTo>
                  <a:lnTo>
                    <a:pt x="1378" y="1358"/>
                  </a:lnTo>
                  <a:lnTo>
                    <a:pt x="1376" y="1362"/>
                  </a:lnTo>
                  <a:lnTo>
                    <a:pt x="1374" y="1365"/>
                  </a:lnTo>
                  <a:lnTo>
                    <a:pt x="1374" y="1369"/>
                  </a:lnTo>
                  <a:lnTo>
                    <a:pt x="1376" y="1373"/>
                  </a:lnTo>
                  <a:lnTo>
                    <a:pt x="1378" y="1377"/>
                  </a:lnTo>
                  <a:lnTo>
                    <a:pt x="1380" y="1379"/>
                  </a:lnTo>
                  <a:lnTo>
                    <a:pt x="1384" y="1381"/>
                  </a:lnTo>
                  <a:lnTo>
                    <a:pt x="1385" y="1381"/>
                  </a:lnTo>
                  <a:lnTo>
                    <a:pt x="1391" y="1381"/>
                  </a:lnTo>
                  <a:lnTo>
                    <a:pt x="1395" y="1383"/>
                  </a:lnTo>
                  <a:lnTo>
                    <a:pt x="1401" y="1383"/>
                  </a:lnTo>
                  <a:lnTo>
                    <a:pt x="1405" y="1383"/>
                  </a:lnTo>
                  <a:lnTo>
                    <a:pt x="1409" y="1383"/>
                  </a:lnTo>
                  <a:lnTo>
                    <a:pt x="1414" y="1383"/>
                  </a:lnTo>
                  <a:lnTo>
                    <a:pt x="1418" y="1385"/>
                  </a:lnTo>
                  <a:lnTo>
                    <a:pt x="1422" y="1386"/>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8" name="Freeform 12"/>
            <p:cNvSpPr>
              <a:spLocks/>
            </p:cNvSpPr>
            <p:nvPr/>
          </p:nvSpPr>
          <p:spPr bwMode="auto">
            <a:xfrm>
              <a:off x="3248" y="2703"/>
              <a:ext cx="378" cy="230"/>
            </a:xfrm>
            <a:custGeom>
              <a:avLst/>
              <a:gdLst/>
              <a:ahLst/>
              <a:cxnLst>
                <a:cxn ang="0">
                  <a:pos x="144" y="230"/>
                </a:cxn>
                <a:cxn ang="0">
                  <a:pos x="171" y="228"/>
                </a:cxn>
                <a:cxn ang="0">
                  <a:pos x="209" y="217"/>
                </a:cxn>
                <a:cxn ang="0">
                  <a:pos x="257" y="192"/>
                </a:cxn>
                <a:cxn ang="0">
                  <a:pos x="301" y="159"/>
                </a:cxn>
                <a:cxn ang="0">
                  <a:pos x="326" y="130"/>
                </a:cxn>
                <a:cxn ang="0">
                  <a:pos x="341" y="111"/>
                </a:cxn>
                <a:cxn ang="0">
                  <a:pos x="357" y="90"/>
                </a:cxn>
                <a:cxn ang="0">
                  <a:pos x="372" y="67"/>
                </a:cxn>
                <a:cxn ang="0">
                  <a:pos x="357" y="54"/>
                </a:cxn>
                <a:cxn ang="0">
                  <a:pos x="316" y="52"/>
                </a:cxn>
                <a:cxn ang="0">
                  <a:pos x="276" y="46"/>
                </a:cxn>
                <a:cxn ang="0">
                  <a:pos x="238" y="38"/>
                </a:cxn>
                <a:cxn ang="0">
                  <a:pos x="207" y="34"/>
                </a:cxn>
                <a:cxn ang="0">
                  <a:pos x="184" y="32"/>
                </a:cxn>
                <a:cxn ang="0">
                  <a:pos x="159" y="31"/>
                </a:cxn>
                <a:cxn ang="0">
                  <a:pos x="138" y="27"/>
                </a:cxn>
                <a:cxn ang="0">
                  <a:pos x="123" y="34"/>
                </a:cxn>
                <a:cxn ang="0">
                  <a:pos x="109" y="40"/>
                </a:cxn>
                <a:cxn ang="0">
                  <a:pos x="94" y="38"/>
                </a:cxn>
                <a:cxn ang="0">
                  <a:pos x="78" y="34"/>
                </a:cxn>
                <a:cxn ang="0">
                  <a:pos x="61" y="29"/>
                </a:cxn>
                <a:cxn ang="0">
                  <a:pos x="42" y="23"/>
                </a:cxn>
                <a:cxn ang="0">
                  <a:pos x="23" y="15"/>
                </a:cxn>
                <a:cxn ang="0">
                  <a:pos x="7" y="6"/>
                </a:cxn>
                <a:cxn ang="0">
                  <a:pos x="2" y="25"/>
                </a:cxn>
                <a:cxn ang="0">
                  <a:pos x="9" y="75"/>
                </a:cxn>
                <a:cxn ang="0">
                  <a:pos x="21" y="123"/>
                </a:cxn>
                <a:cxn ang="0">
                  <a:pos x="38" y="155"/>
                </a:cxn>
                <a:cxn ang="0">
                  <a:pos x="55" y="174"/>
                </a:cxn>
                <a:cxn ang="0">
                  <a:pos x="73" y="184"/>
                </a:cxn>
                <a:cxn ang="0">
                  <a:pos x="84" y="188"/>
                </a:cxn>
                <a:cxn ang="0">
                  <a:pos x="96" y="197"/>
                </a:cxn>
                <a:cxn ang="0">
                  <a:pos x="109" y="215"/>
                </a:cxn>
                <a:cxn ang="0">
                  <a:pos x="123" y="226"/>
                </a:cxn>
              </a:cxnLst>
              <a:rect l="0" t="0" r="r" b="b"/>
              <a:pathLst>
                <a:path w="378" h="230">
                  <a:moveTo>
                    <a:pt x="130" y="230"/>
                  </a:moveTo>
                  <a:lnTo>
                    <a:pt x="144" y="230"/>
                  </a:lnTo>
                  <a:lnTo>
                    <a:pt x="157" y="228"/>
                  </a:lnTo>
                  <a:lnTo>
                    <a:pt x="171" y="228"/>
                  </a:lnTo>
                  <a:lnTo>
                    <a:pt x="182" y="224"/>
                  </a:lnTo>
                  <a:lnTo>
                    <a:pt x="209" y="217"/>
                  </a:lnTo>
                  <a:lnTo>
                    <a:pt x="234" y="205"/>
                  </a:lnTo>
                  <a:lnTo>
                    <a:pt x="257" y="192"/>
                  </a:lnTo>
                  <a:lnTo>
                    <a:pt x="280" y="176"/>
                  </a:lnTo>
                  <a:lnTo>
                    <a:pt x="301" y="159"/>
                  </a:lnTo>
                  <a:lnTo>
                    <a:pt x="318" y="142"/>
                  </a:lnTo>
                  <a:lnTo>
                    <a:pt x="326" y="130"/>
                  </a:lnTo>
                  <a:lnTo>
                    <a:pt x="334" y="121"/>
                  </a:lnTo>
                  <a:lnTo>
                    <a:pt x="341" y="111"/>
                  </a:lnTo>
                  <a:lnTo>
                    <a:pt x="349" y="100"/>
                  </a:lnTo>
                  <a:lnTo>
                    <a:pt x="357" y="90"/>
                  </a:lnTo>
                  <a:lnTo>
                    <a:pt x="364" y="79"/>
                  </a:lnTo>
                  <a:lnTo>
                    <a:pt x="372" y="67"/>
                  </a:lnTo>
                  <a:lnTo>
                    <a:pt x="378" y="52"/>
                  </a:lnTo>
                  <a:lnTo>
                    <a:pt x="357" y="54"/>
                  </a:lnTo>
                  <a:lnTo>
                    <a:pt x="338" y="54"/>
                  </a:lnTo>
                  <a:lnTo>
                    <a:pt x="316" y="52"/>
                  </a:lnTo>
                  <a:lnTo>
                    <a:pt x="297" y="50"/>
                  </a:lnTo>
                  <a:lnTo>
                    <a:pt x="276" y="46"/>
                  </a:lnTo>
                  <a:lnTo>
                    <a:pt x="257" y="42"/>
                  </a:lnTo>
                  <a:lnTo>
                    <a:pt x="238" y="38"/>
                  </a:lnTo>
                  <a:lnTo>
                    <a:pt x="220" y="32"/>
                  </a:lnTo>
                  <a:lnTo>
                    <a:pt x="207" y="34"/>
                  </a:lnTo>
                  <a:lnTo>
                    <a:pt x="196" y="34"/>
                  </a:lnTo>
                  <a:lnTo>
                    <a:pt x="184" y="32"/>
                  </a:lnTo>
                  <a:lnTo>
                    <a:pt x="171" y="32"/>
                  </a:lnTo>
                  <a:lnTo>
                    <a:pt x="159" y="31"/>
                  </a:lnTo>
                  <a:lnTo>
                    <a:pt x="149" y="29"/>
                  </a:lnTo>
                  <a:lnTo>
                    <a:pt x="138" y="27"/>
                  </a:lnTo>
                  <a:lnTo>
                    <a:pt x="126" y="27"/>
                  </a:lnTo>
                  <a:lnTo>
                    <a:pt x="123" y="34"/>
                  </a:lnTo>
                  <a:lnTo>
                    <a:pt x="117" y="40"/>
                  </a:lnTo>
                  <a:lnTo>
                    <a:pt x="109" y="40"/>
                  </a:lnTo>
                  <a:lnTo>
                    <a:pt x="101" y="40"/>
                  </a:lnTo>
                  <a:lnTo>
                    <a:pt x="94" y="38"/>
                  </a:lnTo>
                  <a:lnTo>
                    <a:pt x="86" y="36"/>
                  </a:lnTo>
                  <a:lnTo>
                    <a:pt x="78" y="34"/>
                  </a:lnTo>
                  <a:lnTo>
                    <a:pt x="71" y="32"/>
                  </a:lnTo>
                  <a:lnTo>
                    <a:pt x="61" y="29"/>
                  </a:lnTo>
                  <a:lnTo>
                    <a:pt x="52" y="27"/>
                  </a:lnTo>
                  <a:lnTo>
                    <a:pt x="42" y="23"/>
                  </a:lnTo>
                  <a:lnTo>
                    <a:pt x="32" y="19"/>
                  </a:lnTo>
                  <a:lnTo>
                    <a:pt x="23" y="15"/>
                  </a:lnTo>
                  <a:lnTo>
                    <a:pt x="15" y="11"/>
                  </a:lnTo>
                  <a:lnTo>
                    <a:pt x="7" y="6"/>
                  </a:lnTo>
                  <a:lnTo>
                    <a:pt x="0" y="0"/>
                  </a:lnTo>
                  <a:lnTo>
                    <a:pt x="2" y="25"/>
                  </a:lnTo>
                  <a:lnTo>
                    <a:pt x="6" y="50"/>
                  </a:lnTo>
                  <a:lnTo>
                    <a:pt x="9" y="75"/>
                  </a:lnTo>
                  <a:lnTo>
                    <a:pt x="13" y="100"/>
                  </a:lnTo>
                  <a:lnTo>
                    <a:pt x="21" y="123"/>
                  </a:lnTo>
                  <a:lnTo>
                    <a:pt x="32" y="146"/>
                  </a:lnTo>
                  <a:lnTo>
                    <a:pt x="38" y="155"/>
                  </a:lnTo>
                  <a:lnTo>
                    <a:pt x="46" y="167"/>
                  </a:lnTo>
                  <a:lnTo>
                    <a:pt x="55" y="174"/>
                  </a:lnTo>
                  <a:lnTo>
                    <a:pt x="65" y="182"/>
                  </a:lnTo>
                  <a:lnTo>
                    <a:pt x="73" y="184"/>
                  </a:lnTo>
                  <a:lnTo>
                    <a:pt x="78" y="184"/>
                  </a:lnTo>
                  <a:lnTo>
                    <a:pt x="84" y="188"/>
                  </a:lnTo>
                  <a:lnTo>
                    <a:pt x="88" y="190"/>
                  </a:lnTo>
                  <a:lnTo>
                    <a:pt x="96" y="197"/>
                  </a:lnTo>
                  <a:lnTo>
                    <a:pt x="103" y="205"/>
                  </a:lnTo>
                  <a:lnTo>
                    <a:pt x="109" y="215"/>
                  </a:lnTo>
                  <a:lnTo>
                    <a:pt x="115" y="220"/>
                  </a:lnTo>
                  <a:lnTo>
                    <a:pt x="123" y="226"/>
                  </a:lnTo>
                  <a:lnTo>
                    <a:pt x="130" y="230"/>
                  </a:lnTo>
                  <a:close/>
                </a:path>
              </a:pathLst>
            </a:custGeom>
            <a:solidFill>
              <a:srgbClr val="1F00E8"/>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9" name="Freeform 13"/>
            <p:cNvSpPr>
              <a:spLocks/>
            </p:cNvSpPr>
            <p:nvPr/>
          </p:nvSpPr>
          <p:spPr bwMode="auto">
            <a:xfrm>
              <a:off x="3493" y="2356"/>
              <a:ext cx="296" cy="393"/>
            </a:xfrm>
            <a:custGeom>
              <a:avLst/>
              <a:gdLst/>
              <a:ahLst/>
              <a:cxnLst>
                <a:cxn ang="0">
                  <a:pos x="112" y="393"/>
                </a:cxn>
                <a:cxn ang="0">
                  <a:pos x="135" y="391"/>
                </a:cxn>
                <a:cxn ang="0">
                  <a:pos x="160" y="385"/>
                </a:cxn>
                <a:cxn ang="0">
                  <a:pos x="177" y="372"/>
                </a:cxn>
                <a:cxn ang="0">
                  <a:pos x="189" y="351"/>
                </a:cxn>
                <a:cxn ang="0">
                  <a:pos x="192" y="326"/>
                </a:cxn>
                <a:cxn ang="0">
                  <a:pos x="192" y="287"/>
                </a:cxn>
                <a:cxn ang="0">
                  <a:pos x="187" y="236"/>
                </a:cxn>
                <a:cxn ang="0">
                  <a:pos x="185" y="186"/>
                </a:cxn>
                <a:cxn ang="0">
                  <a:pos x="202" y="303"/>
                </a:cxn>
                <a:cxn ang="0">
                  <a:pos x="219" y="303"/>
                </a:cxn>
                <a:cxn ang="0">
                  <a:pos x="235" y="295"/>
                </a:cxn>
                <a:cxn ang="0">
                  <a:pos x="250" y="285"/>
                </a:cxn>
                <a:cxn ang="0">
                  <a:pos x="265" y="276"/>
                </a:cxn>
                <a:cxn ang="0">
                  <a:pos x="277" y="266"/>
                </a:cxn>
                <a:cxn ang="0">
                  <a:pos x="286" y="257"/>
                </a:cxn>
                <a:cxn ang="0">
                  <a:pos x="294" y="247"/>
                </a:cxn>
                <a:cxn ang="0">
                  <a:pos x="294" y="234"/>
                </a:cxn>
                <a:cxn ang="0">
                  <a:pos x="292" y="203"/>
                </a:cxn>
                <a:cxn ang="0">
                  <a:pos x="286" y="174"/>
                </a:cxn>
                <a:cxn ang="0">
                  <a:pos x="283" y="147"/>
                </a:cxn>
                <a:cxn ang="0">
                  <a:pos x="275" y="119"/>
                </a:cxn>
                <a:cxn ang="0">
                  <a:pos x="267" y="94"/>
                </a:cxn>
                <a:cxn ang="0">
                  <a:pos x="252" y="74"/>
                </a:cxn>
                <a:cxn ang="0">
                  <a:pos x="233" y="59"/>
                </a:cxn>
                <a:cxn ang="0">
                  <a:pos x="212" y="46"/>
                </a:cxn>
                <a:cxn ang="0">
                  <a:pos x="200" y="44"/>
                </a:cxn>
                <a:cxn ang="0">
                  <a:pos x="189" y="40"/>
                </a:cxn>
                <a:cxn ang="0">
                  <a:pos x="177" y="36"/>
                </a:cxn>
                <a:cxn ang="0">
                  <a:pos x="169" y="28"/>
                </a:cxn>
                <a:cxn ang="0">
                  <a:pos x="167" y="19"/>
                </a:cxn>
                <a:cxn ang="0">
                  <a:pos x="156" y="13"/>
                </a:cxn>
                <a:cxn ang="0">
                  <a:pos x="144" y="9"/>
                </a:cxn>
                <a:cxn ang="0">
                  <a:pos x="137" y="0"/>
                </a:cxn>
                <a:cxn ang="0">
                  <a:pos x="141" y="23"/>
                </a:cxn>
                <a:cxn ang="0">
                  <a:pos x="154" y="48"/>
                </a:cxn>
                <a:cxn ang="0">
                  <a:pos x="162" y="73"/>
                </a:cxn>
                <a:cxn ang="0">
                  <a:pos x="160" y="84"/>
                </a:cxn>
                <a:cxn ang="0">
                  <a:pos x="154" y="96"/>
                </a:cxn>
                <a:cxn ang="0">
                  <a:pos x="146" y="99"/>
                </a:cxn>
                <a:cxn ang="0">
                  <a:pos x="139" y="103"/>
                </a:cxn>
                <a:cxn ang="0">
                  <a:pos x="131" y="107"/>
                </a:cxn>
                <a:cxn ang="0">
                  <a:pos x="127" y="113"/>
                </a:cxn>
                <a:cxn ang="0">
                  <a:pos x="135" y="136"/>
                </a:cxn>
                <a:cxn ang="0">
                  <a:pos x="131" y="157"/>
                </a:cxn>
                <a:cxn ang="0">
                  <a:pos x="119" y="176"/>
                </a:cxn>
                <a:cxn ang="0">
                  <a:pos x="108" y="197"/>
                </a:cxn>
                <a:cxn ang="0">
                  <a:pos x="89" y="222"/>
                </a:cxn>
                <a:cxn ang="0">
                  <a:pos x="70" y="245"/>
                </a:cxn>
                <a:cxn ang="0">
                  <a:pos x="52" y="268"/>
                </a:cxn>
                <a:cxn ang="0">
                  <a:pos x="33" y="291"/>
                </a:cxn>
                <a:cxn ang="0">
                  <a:pos x="23" y="310"/>
                </a:cxn>
                <a:cxn ang="0">
                  <a:pos x="12" y="328"/>
                </a:cxn>
                <a:cxn ang="0">
                  <a:pos x="2" y="343"/>
                </a:cxn>
                <a:cxn ang="0">
                  <a:pos x="0" y="360"/>
                </a:cxn>
                <a:cxn ang="0">
                  <a:pos x="6" y="376"/>
                </a:cxn>
                <a:cxn ang="0">
                  <a:pos x="18" y="383"/>
                </a:cxn>
                <a:cxn ang="0">
                  <a:pos x="31" y="387"/>
                </a:cxn>
                <a:cxn ang="0">
                  <a:pos x="41" y="389"/>
                </a:cxn>
                <a:cxn ang="0">
                  <a:pos x="56" y="389"/>
                </a:cxn>
                <a:cxn ang="0">
                  <a:pos x="71" y="391"/>
                </a:cxn>
                <a:cxn ang="0">
                  <a:pos x="87" y="391"/>
                </a:cxn>
                <a:cxn ang="0">
                  <a:pos x="102" y="393"/>
                </a:cxn>
              </a:cxnLst>
              <a:rect l="0" t="0" r="r" b="b"/>
              <a:pathLst>
                <a:path w="296" h="393">
                  <a:moveTo>
                    <a:pt x="102" y="393"/>
                  </a:moveTo>
                  <a:lnTo>
                    <a:pt x="112" y="393"/>
                  </a:lnTo>
                  <a:lnTo>
                    <a:pt x="123" y="391"/>
                  </a:lnTo>
                  <a:lnTo>
                    <a:pt x="135" y="391"/>
                  </a:lnTo>
                  <a:lnTo>
                    <a:pt x="148" y="389"/>
                  </a:lnTo>
                  <a:lnTo>
                    <a:pt x="160" y="385"/>
                  </a:lnTo>
                  <a:lnTo>
                    <a:pt x="169" y="379"/>
                  </a:lnTo>
                  <a:lnTo>
                    <a:pt x="177" y="372"/>
                  </a:lnTo>
                  <a:lnTo>
                    <a:pt x="185" y="362"/>
                  </a:lnTo>
                  <a:lnTo>
                    <a:pt x="189" y="351"/>
                  </a:lnTo>
                  <a:lnTo>
                    <a:pt x="192" y="337"/>
                  </a:lnTo>
                  <a:lnTo>
                    <a:pt x="192" y="326"/>
                  </a:lnTo>
                  <a:lnTo>
                    <a:pt x="194" y="312"/>
                  </a:lnTo>
                  <a:lnTo>
                    <a:pt x="192" y="287"/>
                  </a:lnTo>
                  <a:lnTo>
                    <a:pt x="190" y="262"/>
                  </a:lnTo>
                  <a:lnTo>
                    <a:pt x="187" y="236"/>
                  </a:lnTo>
                  <a:lnTo>
                    <a:pt x="185" y="211"/>
                  </a:lnTo>
                  <a:lnTo>
                    <a:pt x="185" y="186"/>
                  </a:lnTo>
                  <a:lnTo>
                    <a:pt x="189" y="159"/>
                  </a:lnTo>
                  <a:lnTo>
                    <a:pt x="202" y="303"/>
                  </a:lnTo>
                  <a:lnTo>
                    <a:pt x="212" y="303"/>
                  </a:lnTo>
                  <a:lnTo>
                    <a:pt x="219" y="303"/>
                  </a:lnTo>
                  <a:lnTo>
                    <a:pt x="227" y="299"/>
                  </a:lnTo>
                  <a:lnTo>
                    <a:pt x="235" y="295"/>
                  </a:lnTo>
                  <a:lnTo>
                    <a:pt x="242" y="291"/>
                  </a:lnTo>
                  <a:lnTo>
                    <a:pt x="250" y="285"/>
                  </a:lnTo>
                  <a:lnTo>
                    <a:pt x="258" y="280"/>
                  </a:lnTo>
                  <a:lnTo>
                    <a:pt x="265" y="276"/>
                  </a:lnTo>
                  <a:lnTo>
                    <a:pt x="271" y="272"/>
                  </a:lnTo>
                  <a:lnTo>
                    <a:pt x="277" y="266"/>
                  </a:lnTo>
                  <a:lnTo>
                    <a:pt x="283" y="262"/>
                  </a:lnTo>
                  <a:lnTo>
                    <a:pt x="286" y="257"/>
                  </a:lnTo>
                  <a:lnTo>
                    <a:pt x="290" y="253"/>
                  </a:lnTo>
                  <a:lnTo>
                    <a:pt x="294" y="247"/>
                  </a:lnTo>
                  <a:lnTo>
                    <a:pt x="296" y="239"/>
                  </a:lnTo>
                  <a:lnTo>
                    <a:pt x="294" y="234"/>
                  </a:lnTo>
                  <a:lnTo>
                    <a:pt x="294" y="218"/>
                  </a:lnTo>
                  <a:lnTo>
                    <a:pt x="292" y="203"/>
                  </a:lnTo>
                  <a:lnTo>
                    <a:pt x="290" y="190"/>
                  </a:lnTo>
                  <a:lnTo>
                    <a:pt x="286" y="174"/>
                  </a:lnTo>
                  <a:lnTo>
                    <a:pt x="284" y="161"/>
                  </a:lnTo>
                  <a:lnTo>
                    <a:pt x="283" y="147"/>
                  </a:lnTo>
                  <a:lnTo>
                    <a:pt x="279" y="134"/>
                  </a:lnTo>
                  <a:lnTo>
                    <a:pt x="275" y="119"/>
                  </a:lnTo>
                  <a:lnTo>
                    <a:pt x="273" y="105"/>
                  </a:lnTo>
                  <a:lnTo>
                    <a:pt x="267" y="94"/>
                  </a:lnTo>
                  <a:lnTo>
                    <a:pt x="261" y="84"/>
                  </a:lnTo>
                  <a:lnTo>
                    <a:pt x="252" y="74"/>
                  </a:lnTo>
                  <a:lnTo>
                    <a:pt x="242" y="67"/>
                  </a:lnTo>
                  <a:lnTo>
                    <a:pt x="233" y="59"/>
                  </a:lnTo>
                  <a:lnTo>
                    <a:pt x="223" y="53"/>
                  </a:lnTo>
                  <a:lnTo>
                    <a:pt x="212" y="46"/>
                  </a:lnTo>
                  <a:lnTo>
                    <a:pt x="206" y="44"/>
                  </a:lnTo>
                  <a:lnTo>
                    <a:pt x="200" y="44"/>
                  </a:lnTo>
                  <a:lnTo>
                    <a:pt x="192" y="42"/>
                  </a:lnTo>
                  <a:lnTo>
                    <a:pt x="189" y="40"/>
                  </a:lnTo>
                  <a:lnTo>
                    <a:pt x="183" y="38"/>
                  </a:lnTo>
                  <a:lnTo>
                    <a:pt x="177" y="36"/>
                  </a:lnTo>
                  <a:lnTo>
                    <a:pt x="173" y="32"/>
                  </a:lnTo>
                  <a:lnTo>
                    <a:pt x="169" y="28"/>
                  </a:lnTo>
                  <a:lnTo>
                    <a:pt x="169" y="23"/>
                  </a:lnTo>
                  <a:lnTo>
                    <a:pt x="167" y="19"/>
                  </a:lnTo>
                  <a:lnTo>
                    <a:pt x="162" y="17"/>
                  </a:lnTo>
                  <a:lnTo>
                    <a:pt x="156" y="13"/>
                  </a:lnTo>
                  <a:lnTo>
                    <a:pt x="150" y="11"/>
                  </a:lnTo>
                  <a:lnTo>
                    <a:pt x="144" y="9"/>
                  </a:lnTo>
                  <a:lnTo>
                    <a:pt x="139" y="5"/>
                  </a:lnTo>
                  <a:lnTo>
                    <a:pt x="137" y="0"/>
                  </a:lnTo>
                  <a:lnTo>
                    <a:pt x="137" y="11"/>
                  </a:lnTo>
                  <a:lnTo>
                    <a:pt x="141" y="23"/>
                  </a:lnTo>
                  <a:lnTo>
                    <a:pt x="148" y="36"/>
                  </a:lnTo>
                  <a:lnTo>
                    <a:pt x="154" y="48"/>
                  </a:lnTo>
                  <a:lnTo>
                    <a:pt x="158" y="59"/>
                  </a:lnTo>
                  <a:lnTo>
                    <a:pt x="162" y="73"/>
                  </a:lnTo>
                  <a:lnTo>
                    <a:pt x="162" y="78"/>
                  </a:lnTo>
                  <a:lnTo>
                    <a:pt x="160" y="84"/>
                  </a:lnTo>
                  <a:lnTo>
                    <a:pt x="158" y="90"/>
                  </a:lnTo>
                  <a:lnTo>
                    <a:pt x="154" y="96"/>
                  </a:lnTo>
                  <a:lnTo>
                    <a:pt x="150" y="98"/>
                  </a:lnTo>
                  <a:lnTo>
                    <a:pt x="146" y="99"/>
                  </a:lnTo>
                  <a:lnTo>
                    <a:pt x="142" y="101"/>
                  </a:lnTo>
                  <a:lnTo>
                    <a:pt x="139" y="103"/>
                  </a:lnTo>
                  <a:lnTo>
                    <a:pt x="135" y="105"/>
                  </a:lnTo>
                  <a:lnTo>
                    <a:pt x="131" y="107"/>
                  </a:lnTo>
                  <a:lnTo>
                    <a:pt x="129" y="111"/>
                  </a:lnTo>
                  <a:lnTo>
                    <a:pt x="127" y="113"/>
                  </a:lnTo>
                  <a:lnTo>
                    <a:pt x="131" y="124"/>
                  </a:lnTo>
                  <a:lnTo>
                    <a:pt x="135" y="136"/>
                  </a:lnTo>
                  <a:lnTo>
                    <a:pt x="133" y="145"/>
                  </a:lnTo>
                  <a:lnTo>
                    <a:pt x="131" y="157"/>
                  </a:lnTo>
                  <a:lnTo>
                    <a:pt x="125" y="167"/>
                  </a:lnTo>
                  <a:lnTo>
                    <a:pt x="119" y="176"/>
                  </a:lnTo>
                  <a:lnTo>
                    <a:pt x="114" y="186"/>
                  </a:lnTo>
                  <a:lnTo>
                    <a:pt x="108" y="197"/>
                  </a:lnTo>
                  <a:lnTo>
                    <a:pt x="98" y="209"/>
                  </a:lnTo>
                  <a:lnTo>
                    <a:pt x="89" y="222"/>
                  </a:lnTo>
                  <a:lnTo>
                    <a:pt x="79" y="234"/>
                  </a:lnTo>
                  <a:lnTo>
                    <a:pt x="70" y="245"/>
                  </a:lnTo>
                  <a:lnTo>
                    <a:pt x="62" y="257"/>
                  </a:lnTo>
                  <a:lnTo>
                    <a:pt x="52" y="268"/>
                  </a:lnTo>
                  <a:lnTo>
                    <a:pt x="43" y="280"/>
                  </a:lnTo>
                  <a:lnTo>
                    <a:pt x="33" y="291"/>
                  </a:lnTo>
                  <a:lnTo>
                    <a:pt x="29" y="301"/>
                  </a:lnTo>
                  <a:lnTo>
                    <a:pt x="23" y="310"/>
                  </a:lnTo>
                  <a:lnTo>
                    <a:pt x="18" y="320"/>
                  </a:lnTo>
                  <a:lnTo>
                    <a:pt x="12" y="328"/>
                  </a:lnTo>
                  <a:lnTo>
                    <a:pt x="6" y="335"/>
                  </a:lnTo>
                  <a:lnTo>
                    <a:pt x="2" y="343"/>
                  </a:lnTo>
                  <a:lnTo>
                    <a:pt x="0" y="353"/>
                  </a:lnTo>
                  <a:lnTo>
                    <a:pt x="0" y="360"/>
                  </a:lnTo>
                  <a:lnTo>
                    <a:pt x="2" y="368"/>
                  </a:lnTo>
                  <a:lnTo>
                    <a:pt x="6" y="376"/>
                  </a:lnTo>
                  <a:lnTo>
                    <a:pt x="12" y="379"/>
                  </a:lnTo>
                  <a:lnTo>
                    <a:pt x="18" y="383"/>
                  </a:lnTo>
                  <a:lnTo>
                    <a:pt x="23" y="385"/>
                  </a:lnTo>
                  <a:lnTo>
                    <a:pt x="31" y="387"/>
                  </a:lnTo>
                  <a:lnTo>
                    <a:pt x="37" y="387"/>
                  </a:lnTo>
                  <a:lnTo>
                    <a:pt x="41" y="389"/>
                  </a:lnTo>
                  <a:lnTo>
                    <a:pt x="48" y="389"/>
                  </a:lnTo>
                  <a:lnTo>
                    <a:pt x="56" y="389"/>
                  </a:lnTo>
                  <a:lnTo>
                    <a:pt x="64" y="391"/>
                  </a:lnTo>
                  <a:lnTo>
                    <a:pt x="71" y="391"/>
                  </a:lnTo>
                  <a:lnTo>
                    <a:pt x="79" y="391"/>
                  </a:lnTo>
                  <a:lnTo>
                    <a:pt x="87" y="391"/>
                  </a:lnTo>
                  <a:lnTo>
                    <a:pt x="94" y="391"/>
                  </a:lnTo>
                  <a:lnTo>
                    <a:pt x="102" y="393"/>
                  </a:lnTo>
                  <a:close/>
                </a:path>
              </a:pathLst>
            </a:custGeom>
            <a:solidFill>
              <a:srgbClr val="1F00E8"/>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20" name="Freeform 14"/>
            <p:cNvSpPr>
              <a:spLocks/>
            </p:cNvSpPr>
            <p:nvPr/>
          </p:nvSpPr>
          <p:spPr bwMode="auto">
            <a:xfrm>
              <a:off x="3146" y="2243"/>
              <a:ext cx="288" cy="492"/>
            </a:xfrm>
            <a:custGeom>
              <a:avLst/>
              <a:gdLst/>
              <a:ahLst/>
              <a:cxnLst>
                <a:cxn ang="0">
                  <a:pos x="223" y="483"/>
                </a:cxn>
                <a:cxn ang="0">
                  <a:pos x="238" y="458"/>
                </a:cxn>
                <a:cxn ang="0">
                  <a:pos x="248" y="431"/>
                </a:cxn>
                <a:cxn ang="0">
                  <a:pos x="251" y="404"/>
                </a:cxn>
                <a:cxn ang="0">
                  <a:pos x="250" y="360"/>
                </a:cxn>
                <a:cxn ang="0">
                  <a:pos x="240" y="304"/>
                </a:cxn>
                <a:cxn ang="0">
                  <a:pos x="232" y="264"/>
                </a:cxn>
                <a:cxn ang="0">
                  <a:pos x="226" y="239"/>
                </a:cxn>
                <a:cxn ang="0">
                  <a:pos x="228" y="214"/>
                </a:cxn>
                <a:cxn ang="0">
                  <a:pos x="234" y="193"/>
                </a:cxn>
                <a:cxn ang="0">
                  <a:pos x="236" y="180"/>
                </a:cxn>
                <a:cxn ang="0">
                  <a:pos x="232" y="172"/>
                </a:cxn>
                <a:cxn ang="0">
                  <a:pos x="226" y="164"/>
                </a:cxn>
                <a:cxn ang="0">
                  <a:pos x="223" y="159"/>
                </a:cxn>
                <a:cxn ang="0">
                  <a:pos x="232" y="145"/>
                </a:cxn>
                <a:cxn ang="0">
                  <a:pos x="248" y="126"/>
                </a:cxn>
                <a:cxn ang="0">
                  <a:pos x="265" y="107"/>
                </a:cxn>
                <a:cxn ang="0">
                  <a:pos x="280" y="88"/>
                </a:cxn>
                <a:cxn ang="0">
                  <a:pos x="267" y="69"/>
                </a:cxn>
                <a:cxn ang="0">
                  <a:pos x="221" y="55"/>
                </a:cxn>
                <a:cxn ang="0">
                  <a:pos x="175" y="40"/>
                </a:cxn>
                <a:cxn ang="0">
                  <a:pos x="131" y="21"/>
                </a:cxn>
                <a:cxn ang="0">
                  <a:pos x="98" y="1"/>
                </a:cxn>
                <a:cxn ang="0">
                  <a:pos x="75" y="1"/>
                </a:cxn>
                <a:cxn ang="0">
                  <a:pos x="50" y="7"/>
                </a:cxn>
                <a:cxn ang="0">
                  <a:pos x="27" y="19"/>
                </a:cxn>
                <a:cxn ang="0">
                  <a:pos x="12" y="28"/>
                </a:cxn>
                <a:cxn ang="0">
                  <a:pos x="6" y="34"/>
                </a:cxn>
                <a:cxn ang="0">
                  <a:pos x="2" y="42"/>
                </a:cxn>
                <a:cxn ang="0">
                  <a:pos x="0" y="49"/>
                </a:cxn>
                <a:cxn ang="0">
                  <a:pos x="17" y="74"/>
                </a:cxn>
                <a:cxn ang="0">
                  <a:pos x="56" y="111"/>
                </a:cxn>
                <a:cxn ang="0">
                  <a:pos x="96" y="141"/>
                </a:cxn>
                <a:cxn ang="0">
                  <a:pos x="140" y="172"/>
                </a:cxn>
                <a:cxn ang="0">
                  <a:pos x="163" y="189"/>
                </a:cxn>
                <a:cxn ang="0">
                  <a:pos x="167" y="191"/>
                </a:cxn>
                <a:cxn ang="0">
                  <a:pos x="169" y="193"/>
                </a:cxn>
                <a:cxn ang="0">
                  <a:pos x="171" y="193"/>
                </a:cxn>
                <a:cxn ang="0">
                  <a:pos x="175" y="195"/>
                </a:cxn>
                <a:cxn ang="0">
                  <a:pos x="175" y="191"/>
                </a:cxn>
                <a:cxn ang="0">
                  <a:pos x="177" y="187"/>
                </a:cxn>
                <a:cxn ang="0">
                  <a:pos x="180" y="187"/>
                </a:cxn>
                <a:cxn ang="0">
                  <a:pos x="169" y="214"/>
                </a:cxn>
                <a:cxn ang="0">
                  <a:pos x="131" y="272"/>
                </a:cxn>
                <a:cxn ang="0">
                  <a:pos x="106" y="320"/>
                </a:cxn>
                <a:cxn ang="0">
                  <a:pos x="92" y="352"/>
                </a:cxn>
                <a:cxn ang="0">
                  <a:pos x="86" y="385"/>
                </a:cxn>
                <a:cxn ang="0">
                  <a:pos x="86" y="418"/>
                </a:cxn>
                <a:cxn ang="0">
                  <a:pos x="102" y="446"/>
                </a:cxn>
                <a:cxn ang="0">
                  <a:pos x="131" y="466"/>
                </a:cxn>
                <a:cxn ang="0">
                  <a:pos x="163" y="477"/>
                </a:cxn>
                <a:cxn ang="0">
                  <a:pos x="196" y="489"/>
                </a:cxn>
              </a:cxnLst>
              <a:rect l="0" t="0" r="r" b="b"/>
              <a:pathLst>
                <a:path w="288" h="492">
                  <a:moveTo>
                    <a:pt x="211" y="492"/>
                  </a:moveTo>
                  <a:lnTo>
                    <a:pt x="223" y="483"/>
                  </a:lnTo>
                  <a:lnTo>
                    <a:pt x="232" y="469"/>
                  </a:lnTo>
                  <a:lnTo>
                    <a:pt x="238" y="458"/>
                  </a:lnTo>
                  <a:lnTo>
                    <a:pt x="244" y="445"/>
                  </a:lnTo>
                  <a:lnTo>
                    <a:pt x="248" y="431"/>
                  </a:lnTo>
                  <a:lnTo>
                    <a:pt x="250" y="418"/>
                  </a:lnTo>
                  <a:lnTo>
                    <a:pt x="251" y="404"/>
                  </a:lnTo>
                  <a:lnTo>
                    <a:pt x="251" y="389"/>
                  </a:lnTo>
                  <a:lnTo>
                    <a:pt x="250" y="360"/>
                  </a:lnTo>
                  <a:lnTo>
                    <a:pt x="246" y="331"/>
                  </a:lnTo>
                  <a:lnTo>
                    <a:pt x="240" y="304"/>
                  </a:lnTo>
                  <a:lnTo>
                    <a:pt x="238" y="276"/>
                  </a:lnTo>
                  <a:lnTo>
                    <a:pt x="232" y="264"/>
                  </a:lnTo>
                  <a:lnTo>
                    <a:pt x="228" y="253"/>
                  </a:lnTo>
                  <a:lnTo>
                    <a:pt x="226" y="239"/>
                  </a:lnTo>
                  <a:lnTo>
                    <a:pt x="226" y="228"/>
                  </a:lnTo>
                  <a:lnTo>
                    <a:pt x="228" y="214"/>
                  </a:lnTo>
                  <a:lnTo>
                    <a:pt x="230" y="203"/>
                  </a:lnTo>
                  <a:lnTo>
                    <a:pt x="234" y="193"/>
                  </a:lnTo>
                  <a:lnTo>
                    <a:pt x="238" y="184"/>
                  </a:lnTo>
                  <a:lnTo>
                    <a:pt x="236" y="180"/>
                  </a:lnTo>
                  <a:lnTo>
                    <a:pt x="234" y="176"/>
                  </a:lnTo>
                  <a:lnTo>
                    <a:pt x="232" y="172"/>
                  </a:lnTo>
                  <a:lnTo>
                    <a:pt x="228" y="168"/>
                  </a:lnTo>
                  <a:lnTo>
                    <a:pt x="226" y="164"/>
                  </a:lnTo>
                  <a:lnTo>
                    <a:pt x="225" y="163"/>
                  </a:lnTo>
                  <a:lnTo>
                    <a:pt x="223" y="159"/>
                  </a:lnTo>
                  <a:lnTo>
                    <a:pt x="223" y="155"/>
                  </a:lnTo>
                  <a:lnTo>
                    <a:pt x="232" y="145"/>
                  </a:lnTo>
                  <a:lnTo>
                    <a:pt x="240" y="136"/>
                  </a:lnTo>
                  <a:lnTo>
                    <a:pt x="248" y="126"/>
                  </a:lnTo>
                  <a:lnTo>
                    <a:pt x="255" y="117"/>
                  </a:lnTo>
                  <a:lnTo>
                    <a:pt x="265" y="107"/>
                  </a:lnTo>
                  <a:lnTo>
                    <a:pt x="273" y="97"/>
                  </a:lnTo>
                  <a:lnTo>
                    <a:pt x="280" y="88"/>
                  </a:lnTo>
                  <a:lnTo>
                    <a:pt x="288" y="78"/>
                  </a:lnTo>
                  <a:lnTo>
                    <a:pt x="267" y="69"/>
                  </a:lnTo>
                  <a:lnTo>
                    <a:pt x="244" y="61"/>
                  </a:lnTo>
                  <a:lnTo>
                    <a:pt x="221" y="55"/>
                  </a:lnTo>
                  <a:lnTo>
                    <a:pt x="198" y="47"/>
                  </a:lnTo>
                  <a:lnTo>
                    <a:pt x="175" y="40"/>
                  </a:lnTo>
                  <a:lnTo>
                    <a:pt x="152" y="32"/>
                  </a:lnTo>
                  <a:lnTo>
                    <a:pt x="131" y="21"/>
                  </a:lnTo>
                  <a:lnTo>
                    <a:pt x="111" y="7"/>
                  </a:lnTo>
                  <a:lnTo>
                    <a:pt x="98" y="1"/>
                  </a:lnTo>
                  <a:lnTo>
                    <a:pt x="86" y="0"/>
                  </a:lnTo>
                  <a:lnTo>
                    <a:pt x="75" y="1"/>
                  </a:lnTo>
                  <a:lnTo>
                    <a:pt x="63" y="3"/>
                  </a:lnTo>
                  <a:lnTo>
                    <a:pt x="50" y="7"/>
                  </a:lnTo>
                  <a:lnTo>
                    <a:pt x="38" y="13"/>
                  </a:lnTo>
                  <a:lnTo>
                    <a:pt x="27" y="19"/>
                  </a:lnTo>
                  <a:lnTo>
                    <a:pt x="15" y="26"/>
                  </a:lnTo>
                  <a:lnTo>
                    <a:pt x="12" y="28"/>
                  </a:lnTo>
                  <a:lnTo>
                    <a:pt x="10" y="30"/>
                  </a:lnTo>
                  <a:lnTo>
                    <a:pt x="6" y="34"/>
                  </a:lnTo>
                  <a:lnTo>
                    <a:pt x="4" y="38"/>
                  </a:lnTo>
                  <a:lnTo>
                    <a:pt x="2" y="42"/>
                  </a:lnTo>
                  <a:lnTo>
                    <a:pt x="0" y="46"/>
                  </a:lnTo>
                  <a:lnTo>
                    <a:pt x="0" y="49"/>
                  </a:lnTo>
                  <a:lnTo>
                    <a:pt x="0" y="53"/>
                  </a:lnTo>
                  <a:lnTo>
                    <a:pt x="17" y="74"/>
                  </a:lnTo>
                  <a:lnTo>
                    <a:pt x="36" y="94"/>
                  </a:lnTo>
                  <a:lnTo>
                    <a:pt x="56" y="111"/>
                  </a:lnTo>
                  <a:lnTo>
                    <a:pt x="75" y="126"/>
                  </a:lnTo>
                  <a:lnTo>
                    <a:pt x="96" y="141"/>
                  </a:lnTo>
                  <a:lnTo>
                    <a:pt x="119" y="157"/>
                  </a:lnTo>
                  <a:lnTo>
                    <a:pt x="140" y="172"/>
                  </a:lnTo>
                  <a:lnTo>
                    <a:pt x="161" y="189"/>
                  </a:lnTo>
                  <a:lnTo>
                    <a:pt x="163" y="189"/>
                  </a:lnTo>
                  <a:lnTo>
                    <a:pt x="165" y="189"/>
                  </a:lnTo>
                  <a:lnTo>
                    <a:pt x="167" y="191"/>
                  </a:lnTo>
                  <a:lnTo>
                    <a:pt x="167" y="191"/>
                  </a:lnTo>
                  <a:lnTo>
                    <a:pt x="169" y="193"/>
                  </a:lnTo>
                  <a:lnTo>
                    <a:pt x="171" y="193"/>
                  </a:lnTo>
                  <a:lnTo>
                    <a:pt x="171" y="193"/>
                  </a:lnTo>
                  <a:lnTo>
                    <a:pt x="173" y="195"/>
                  </a:lnTo>
                  <a:lnTo>
                    <a:pt x="175" y="195"/>
                  </a:lnTo>
                  <a:lnTo>
                    <a:pt x="175" y="193"/>
                  </a:lnTo>
                  <a:lnTo>
                    <a:pt x="175" y="191"/>
                  </a:lnTo>
                  <a:lnTo>
                    <a:pt x="177" y="189"/>
                  </a:lnTo>
                  <a:lnTo>
                    <a:pt x="177" y="187"/>
                  </a:lnTo>
                  <a:lnTo>
                    <a:pt x="179" y="186"/>
                  </a:lnTo>
                  <a:lnTo>
                    <a:pt x="180" y="187"/>
                  </a:lnTo>
                  <a:lnTo>
                    <a:pt x="184" y="189"/>
                  </a:lnTo>
                  <a:lnTo>
                    <a:pt x="169" y="214"/>
                  </a:lnTo>
                  <a:lnTo>
                    <a:pt x="150" y="243"/>
                  </a:lnTo>
                  <a:lnTo>
                    <a:pt x="131" y="272"/>
                  </a:lnTo>
                  <a:lnTo>
                    <a:pt x="113" y="304"/>
                  </a:lnTo>
                  <a:lnTo>
                    <a:pt x="106" y="320"/>
                  </a:lnTo>
                  <a:lnTo>
                    <a:pt x="98" y="335"/>
                  </a:lnTo>
                  <a:lnTo>
                    <a:pt x="92" y="352"/>
                  </a:lnTo>
                  <a:lnTo>
                    <a:pt x="88" y="370"/>
                  </a:lnTo>
                  <a:lnTo>
                    <a:pt x="86" y="385"/>
                  </a:lnTo>
                  <a:lnTo>
                    <a:pt x="84" y="402"/>
                  </a:lnTo>
                  <a:lnTo>
                    <a:pt x="86" y="418"/>
                  </a:lnTo>
                  <a:lnTo>
                    <a:pt x="88" y="435"/>
                  </a:lnTo>
                  <a:lnTo>
                    <a:pt x="102" y="446"/>
                  </a:lnTo>
                  <a:lnTo>
                    <a:pt x="115" y="458"/>
                  </a:lnTo>
                  <a:lnTo>
                    <a:pt x="131" y="466"/>
                  </a:lnTo>
                  <a:lnTo>
                    <a:pt x="148" y="471"/>
                  </a:lnTo>
                  <a:lnTo>
                    <a:pt x="163" y="477"/>
                  </a:lnTo>
                  <a:lnTo>
                    <a:pt x="180" y="483"/>
                  </a:lnTo>
                  <a:lnTo>
                    <a:pt x="196" y="489"/>
                  </a:lnTo>
                  <a:lnTo>
                    <a:pt x="211" y="492"/>
                  </a:lnTo>
                  <a:close/>
                </a:path>
              </a:pathLst>
            </a:custGeom>
            <a:solidFill>
              <a:srgbClr val="1F00E8"/>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21" name="Freeform 15"/>
            <p:cNvSpPr>
              <a:spLocks/>
            </p:cNvSpPr>
            <p:nvPr/>
          </p:nvSpPr>
          <p:spPr bwMode="auto">
            <a:xfrm>
              <a:off x="3386" y="2661"/>
              <a:ext cx="100" cy="67"/>
            </a:xfrm>
            <a:custGeom>
              <a:avLst/>
              <a:gdLst/>
              <a:ahLst/>
              <a:cxnLst>
                <a:cxn ang="0">
                  <a:pos x="48" y="67"/>
                </a:cxn>
                <a:cxn ang="0">
                  <a:pos x="54" y="67"/>
                </a:cxn>
                <a:cxn ang="0">
                  <a:pos x="61" y="67"/>
                </a:cxn>
                <a:cxn ang="0">
                  <a:pos x="69" y="67"/>
                </a:cxn>
                <a:cxn ang="0">
                  <a:pos x="75" y="65"/>
                </a:cxn>
                <a:cxn ang="0">
                  <a:pos x="82" y="65"/>
                </a:cxn>
                <a:cxn ang="0">
                  <a:pos x="88" y="63"/>
                </a:cxn>
                <a:cxn ang="0">
                  <a:pos x="94" y="61"/>
                </a:cxn>
                <a:cxn ang="0">
                  <a:pos x="98" y="55"/>
                </a:cxn>
                <a:cxn ang="0">
                  <a:pos x="98" y="48"/>
                </a:cxn>
                <a:cxn ang="0">
                  <a:pos x="96" y="40"/>
                </a:cxn>
                <a:cxn ang="0">
                  <a:pos x="98" y="34"/>
                </a:cxn>
                <a:cxn ang="0">
                  <a:pos x="98" y="27"/>
                </a:cxn>
                <a:cxn ang="0">
                  <a:pos x="98" y="19"/>
                </a:cxn>
                <a:cxn ang="0">
                  <a:pos x="100" y="13"/>
                </a:cxn>
                <a:cxn ang="0">
                  <a:pos x="100" y="7"/>
                </a:cxn>
                <a:cxn ang="0">
                  <a:pos x="100" y="0"/>
                </a:cxn>
                <a:cxn ang="0">
                  <a:pos x="56" y="57"/>
                </a:cxn>
                <a:cxn ang="0">
                  <a:pos x="27" y="0"/>
                </a:cxn>
                <a:cxn ang="0">
                  <a:pos x="0" y="53"/>
                </a:cxn>
                <a:cxn ang="0">
                  <a:pos x="6" y="57"/>
                </a:cxn>
                <a:cxn ang="0">
                  <a:pos x="11" y="59"/>
                </a:cxn>
                <a:cxn ang="0">
                  <a:pos x="17" y="61"/>
                </a:cxn>
                <a:cxn ang="0">
                  <a:pos x="23" y="63"/>
                </a:cxn>
                <a:cxn ang="0">
                  <a:pos x="29" y="63"/>
                </a:cxn>
                <a:cxn ang="0">
                  <a:pos x="34" y="65"/>
                </a:cxn>
                <a:cxn ang="0">
                  <a:pos x="42" y="65"/>
                </a:cxn>
                <a:cxn ang="0">
                  <a:pos x="48" y="67"/>
                </a:cxn>
              </a:cxnLst>
              <a:rect l="0" t="0" r="r" b="b"/>
              <a:pathLst>
                <a:path w="100" h="67">
                  <a:moveTo>
                    <a:pt x="48" y="67"/>
                  </a:moveTo>
                  <a:lnTo>
                    <a:pt x="54" y="67"/>
                  </a:lnTo>
                  <a:lnTo>
                    <a:pt x="61" y="67"/>
                  </a:lnTo>
                  <a:lnTo>
                    <a:pt x="69" y="67"/>
                  </a:lnTo>
                  <a:lnTo>
                    <a:pt x="75" y="65"/>
                  </a:lnTo>
                  <a:lnTo>
                    <a:pt x="82" y="65"/>
                  </a:lnTo>
                  <a:lnTo>
                    <a:pt x="88" y="63"/>
                  </a:lnTo>
                  <a:lnTo>
                    <a:pt x="94" y="61"/>
                  </a:lnTo>
                  <a:lnTo>
                    <a:pt x="98" y="55"/>
                  </a:lnTo>
                  <a:lnTo>
                    <a:pt x="98" y="48"/>
                  </a:lnTo>
                  <a:lnTo>
                    <a:pt x="96" y="40"/>
                  </a:lnTo>
                  <a:lnTo>
                    <a:pt x="98" y="34"/>
                  </a:lnTo>
                  <a:lnTo>
                    <a:pt x="98" y="27"/>
                  </a:lnTo>
                  <a:lnTo>
                    <a:pt x="98" y="19"/>
                  </a:lnTo>
                  <a:lnTo>
                    <a:pt x="100" y="13"/>
                  </a:lnTo>
                  <a:lnTo>
                    <a:pt x="100" y="7"/>
                  </a:lnTo>
                  <a:lnTo>
                    <a:pt x="100" y="0"/>
                  </a:lnTo>
                  <a:lnTo>
                    <a:pt x="56" y="57"/>
                  </a:lnTo>
                  <a:lnTo>
                    <a:pt x="27" y="0"/>
                  </a:lnTo>
                  <a:lnTo>
                    <a:pt x="0" y="53"/>
                  </a:lnTo>
                  <a:lnTo>
                    <a:pt x="6" y="57"/>
                  </a:lnTo>
                  <a:lnTo>
                    <a:pt x="11" y="59"/>
                  </a:lnTo>
                  <a:lnTo>
                    <a:pt x="17" y="61"/>
                  </a:lnTo>
                  <a:lnTo>
                    <a:pt x="23" y="63"/>
                  </a:lnTo>
                  <a:lnTo>
                    <a:pt x="29" y="63"/>
                  </a:lnTo>
                  <a:lnTo>
                    <a:pt x="34" y="65"/>
                  </a:lnTo>
                  <a:lnTo>
                    <a:pt x="42" y="65"/>
                  </a:lnTo>
                  <a:lnTo>
                    <a:pt x="48" y="67"/>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22" name="Freeform 16"/>
            <p:cNvSpPr>
              <a:spLocks/>
            </p:cNvSpPr>
            <p:nvPr/>
          </p:nvSpPr>
          <p:spPr bwMode="auto">
            <a:xfrm>
              <a:off x="3422" y="2417"/>
              <a:ext cx="79" cy="280"/>
            </a:xfrm>
            <a:custGeom>
              <a:avLst/>
              <a:gdLst/>
              <a:ahLst/>
              <a:cxnLst>
                <a:cxn ang="0">
                  <a:pos x="31" y="255"/>
                </a:cxn>
                <a:cxn ang="0">
                  <a:pos x="23" y="246"/>
                </a:cxn>
                <a:cxn ang="0">
                  <a:pos x="27" y="234"/>
                </a:cxn>
                <a:cxn ang="0">
                  <a:pos x="39" y="228"/>
                </a:cxn>
                <a:cxn ang="0">
                  <a:pos x="48" y="232"/>
                </a:cxn>
                <a:cxn ang="0">
                  <a:pos x="52" y="236"/>
                </a:cxn>
                <a:cxn ang="0">
                  <a:pos x="46" y="238"/>
                </a:cxn>
                <a:cxn ang="0">
                  <a:pos x="39" y="238"/>
                </a:cxn>
                <a:cxn ang="0">
                  <a:pos x="33" y="240"/>
                </a:cxn>
                <a:cxn ang="0">
                  <a:pos x="33" y="246"/>
                </a:cxn>
                <a:cxn ang="0">
                  <a:pos x="45" y="244"/>
                </a:cxn>
                <a:cxn ang="0">
                  <a:pos x="58" y="234"/>
                </a:cxn>
                <a:cxn ang="0">
                  <a:pos x="75" y="207"/>
                </a:cxn>
                <a:cxn ang="0">
                  <a:pos x="71" y="154"/>
                </a:cxn>
                <a:cxn ang="0">
                  <a:pos x="62" y="127"/>
                </a:cxn>
                <a:cxn ang="0">
                  <a:pos x="50" y="125"/>
                </a:cxn>
                <a:cxn ang="0">
                  <a:pos x="45" y="113"/>
                </a:cxn>
                <a:cxn ang="0">
                  <a:pos x="52" y="100"/>
                </a:cxn>
                <a:cxn ang="0">
                  <a:pos x="60" y="98"/>
                </a:cxn>
                <a:cxn ang="0">
                  <a:pos x="64" y="96"/>
                </a:cxn>
                <a:cxn ang="0">
                  <a:pos x="66" y="92"/>
                </a:cxn>
                <a:cxn ang="0">
                  <a:pos x="66" y="84"/>
                </a:cxn>
                <a:cxn ang="0">
                  <a:pos x="64" y="86"/>
                </a:cxn>
                <a:cxn ang="0">
                  <a:pos x="50" y="90"/>
                </a:cxn>
                <a:cxn ang="0">
                  <a:pos x="39" y="88"/>
                </a:cxn>
                <a:cxn ang="0">
                  <a:pos x="35" y="86"/>
                </a:cxn>
                <a:cxn ang="0">
                  <a:pos x="35" y="79"/>
                </a:cxn>
                <a:cxn ang="0">
                  <a:pos x="43" y="69"/>
                </a:cxn>
                <a:cxn ang="0">
                  <a:pos x="52" y="65"/>
                </a:cxn>
                <a:cxn ang="0">
                  <a:pos x="58" y="65"/>
                </a:cxn>
                <a:cxn ang="0">
                  <a:pos x="60" y="69"/>
                </a:cxn>
                <a:cxn ang="0">
                  <a:pos x="66" y="71"/>
                </a:cxn>
                <a:cxn ang="0">
                  <a:pos x="77" y="2"/>
                </a:cxn>
                <a:cxn ang="0">
                  <a:pos x="69" y="2"/>
                </a:cxn>
                <a:cxn ang="0">
                  <a:pos x="64" y="10"/>
                </a:cxn>
                <a:cxn ang="0">
                  <a:pos x="58" y="17"/>
                </a:cxn>
                <a:cxn ang="0">
                  <a:pos x="56" y="25"/>
                </a:cxn>
                <a:cxn ang="0">
                  <a:pos x="64" y="33"/>
                </a:cxn>
                <a:cxn ang="0">
                  <a:pos x="60" y="46"/>
                </a:cxn>
                <a:cxn ang="0">
                  <a:pos x="43" y="52"/>
                </a:cxn>
                <a:cxn ang="0">
                  <a:pos x="27" y="61"/>
                </a:cxn>
                <a:cxn ang="0">
                  <a:pos x="25" y="84"/>
                </a:cxn>
                <a:cxn ang="0">
                  <a:pos x="18" y="104"/>
                </a:cxn>
                <a:cxn ang="0">
                  <a:pos x="8" y="117"/>
                </a:cxn>
                <a:cxn ang="0">
                  <a:pos x="6" y="136"/>
                </a:cxn>
                <a:cxn ang="0">
                  <a:pos x="10" y="157"/>
                </a:cxn>
                <a:cxn ang="0">
                  <a:pos x="4" y="173"/>
                </a:cxn>
                <a:cxn ang="0">
                  <a:pos x="4" y="178"/>
                </a:cxn>
                <a:cxn ang="0">
                  <a:pos x="8" y="180"/>
                </a:cxn>
                <a:cxn ang="0">
                  <a:pos x="16" y="182"/>
                </a:cxn>
                <a:cxn ang="0">
                  <a:pos x="20" y="196"/>
                </a:cxn>
                <a:cxn ang="0">
                  <a:pos x="10" y="211"/>
                </a:cxn>
                <a:cxn ang="0">
                  <a:pos x="18" y="280"/>
                </a:cxn>
              </a:cxnLst>
              <a:rect l="0" t="0" r="r" b="b"/>
              <a:pathLst>
                <a:path w="79" h="280">
                  <a:moveTo>
                    <a:pt x="18" y="280"/>
                  </a:moveTo>
                  <a:lnTo>
                    <a:pt x="37" y="257"/>
                  </a:lnTo>
                  <a:lnTo>
                    <a:pt x="33" y="257"/>
                  </a:lnTo>
                  <a:lnTo>
                    <a:pt x="31" y="255"/>
                  </a:lnTo>
                  <a:lnTo>
                    <a:pt x="27" y="253"/>
                  </a:lnTo>
                  <a:lnTo>
                    <a:pt x="25" y="251"/>
                  </a:lnTo>
                  <a:lnTo>
                    <a:pt x="23" y="249"/>
                  </a:lnTo>
                  <a:lnTo>
                    <a:pt x="23" y="246"/>
                  </a:lnTo>
                  <a:lnTo>
                    <a:pt x="23" y="244"/>
                  </a:lnTo>
                  <a:lnTo>
                    <a:pt x="23" y="242"/>
                  </a:lnTo>
                  <a:lnTo>
                    <a:pt x="25" y="238"/>
                  </a:lnTo>
                  <a:lnTo>
                    <a:pt x="27" y="234"/>
                  </a:lnTo>
                  <a:lnTo>
                    <a:pt x="29" y="232"/>
                  </a:lnTo>
                  <a:lnTo>
                    <a:pt x="33" y="230"/>
                  </a:lnTo>
                  <a:lnTo>
                    <a:pt x="35" y="228"/>
                  </a:lnTo>
                  <a:lnTo>
                    <a:pt x="39" y="228"/>
                  </a:lnTo>
                  <a:lnTo>
                    <a:pt x="41" y="228"/>
                  </a:lnTo>
                  <a:lnTo>
                    <a:pt x="45" y="230"/>
                  </a:lnTo>
                  <a:lnTo>
                    <a:pt x="46" y="230"/>
                  </a:lnTo>
                  <a:lnTo>
                    <a:pt x="48" y="232"/>
                  </a:lnTo>
                  <a:lnTo>
                    <a:pt x="50" y="232"/>
                  </a:lnTo>
                  <a:lnTo>
                    <a:pt x="50" y="234"/>
                  </a:lnTo>
                  <a:lnTo>
                    <a:pt x="52" y="234"/>
                  </a:lnTo>
                  <a:lnTo>
                    <a:pt x="52" y="236"/>
                  </a:lnTo>
                  <a:lnTo>
                    <a:pt x="50" y="238"/>
                  </a:lnTo>
                  <a:lnTo>
                    <a:pt x="50" y="240"/>
                  </a:lnTo>
                  <a:lnTo>
                    <a:pt x="48" y="240"/>
                  </a:lnTo>
                  <a:lnTo>
                    <a:pt x="46" y="238"/>
                  </a:lnTo>
                  <a:lnTo>
                    <a:pt x="45" y="238"/>
                  </a:lnTo>
                  <a:lnTo>
                    <a:pt x="43" y="238"/>
                  </a:lnTo>
                  <a:lnTo>
                    <a:pt x="41" y="238"/>
                  </a:lnTo>
                  <a:lnTo>
                    <a:pt x="39" y="238"/>
                  </a:lnTo>
                  <a:lnTo>
                    <a:pt x="37" y="238"/>
                  </a:lnTo>
                  <a:lnTo>
                    <a:pt x="35" y="238"/>
                  </a:lnTo>
                  <a:lnTo>
                    <a:pt x="33" y="238"/>
                  </a:lnTo>
                  <a:lnTo>
                    <a:pt x="33" y="240"/>
                  </a:lnTo>
                  <a:lnTo>
                    <a:pt x="33" y="242"/>
                  </a:lnTo>
                  <a:lnTo>
                    <a:pt x="33" y="244"/>
                  </a:lnTo>
                  <a:lnTo>
                    <a:pt x="33" y="244"/>
                  </a:lnTo>
                  <a:lnTo>
                    <a:pt x="33" y="246"/>
                  </a:lnTo>
                  <a:lnTo>
                    <a:pt x="35" y="246"/>
                  </a:lnTo>
                  <a:lnTo>
                    <a:pt x="37" y="248"/>
                  </a:lnTo>
                  <a:lnTo>
                    <a:pt x="41" y="246"/>
                  </a:lnTo>
                  <a:lnTo>
                    <a:pt x="45" y="244"/>
                  </a:lnTo>
                  <a:lnTo>
                    <a:pt x="48" y="242"/>
                  </a:lnTo>
                  <a:lnTo>
                    <a:pt x="50" y="238"/>
                  </a:lnTo>
                  <a:lnTo>
                    <a:pt x="54" y="236"/>
                  </a:lnTo>
                  <a:lnTo>
                    <a:pt x="58" y="234"/>
                  </a:lnTo>
                  <a:lnTo>
                    <a:pt x="62" y="232"/>
                  </a:lnTo>
                  <a:lnTo>
                    <a:pt x="68" y="234"/>
                  </a:lnTo>
                  <a:lnTo>
                    <a:pt x="71" y="221"/>
                  </a:lnTo>
                  <a:lnTo>
                    <a:pt x="75" y="207"/>
                  </a:lnTo>
                  <a:lnTo>
                    <a:pt x="75" y="194"/>
                  </a:lnTo>
                  <a:lnTo>
                    <a:pt x="75" y="180"/>
                  </a:lnTo>
                  <a:lnTo>
                    <a:pt x="73" y="167"/>
                  </a:lnTo>
                  <a:lnTo>
                    <a:pt x="71" y="154"/>
                  </a:lnTo>
                  <a:lnTo>
                    <a:pt x="69" y="140"/>
                  </a:lnTo>
                  <a:lnTo>
                    <a:pt x="68" y="127"/>
                  </a:lnTo>
                  <a:lnTo>
                    <a:pt x="66" y="127"/>
                  </a:lnTo>
                  <a:lnTo>
                    <a:pt x="62" y="127"/>
                  </a:lnTo>
                  <a:lnTo>
                    <a:pt x="60" y="129"/>
                  </a:lnTo>
                  <a:lnTo>
                    <a:pt x="56" y="127"/>
                  </a:lnTo>
                  <a:lnTo>
                    <a:pt x="54" y="127"/>
                  </a:lnTo>
                  <a:lnTo>
                    <a:pt x="50" y="125"/>
                  </a:lnTo>
                  <a:lnTo>
                    <a:pt x="48" y="123"/>
                  </a:lnTo>
                  <a:lnTo>
                    <a:pt x="46" y="121"/>
                  </a:lnTo>
                  <a:lnTo>
                    <a:pt x="45" y="117"/>
                  </a:lnTo>
                  <a:lnTo>
                    <a:pt x="45" y="113"/>
                  </a:lnTo>
                  <a:lnTo>
                    <a:pt x="45" y="109"/>
                  </a:lnTo>
                  <a:lnTo>
                    <a:pt x="46" y="106"/>
                  </a:lnTo>
                  <a:lnTo>
                    <a:pt x="48" y="104"/>
                  </a:lnTo>
                  <a:lnTo>
                    <a:pt x="52" y="100"/>
                  </a:lnTo>
                  <a:lnTo>
                    <a:pt x="54" y="100"/>
                  </a:lnTo>
                  <a:lnTo>
                    <a:pt x="58" y="98"/>
                  </a:lnTo>
                  <a:lnTo>
                    <a:pt x="60" y="98"/>
                  </a:lnTo>
                  <a:lnTo>
                    <a:pt x="60" y="98"/>
                  </a:lnTo>
                  <a:lnTo>
                    <a:pt x="62" y="96"/>
                  </a:lnTo>
                  <a:lnTo>
                    <a:pt x="64" y="96"/>
                  </a:lnTo>
                  <a:lnTo>
                    <a:pt x="64" y="96"/>
                  </a:lnTo>
                  <a:lnTo>
                    <a:pt x="64" y="96"/>
                  </a:lnTo>
                  <a:lnTo>
                    <a:pt x="66" y="96"/>
                  </a:lnTo>
                  <a:lnTo>
                    <a:pt x="66" y="96"/>
                  </a:lnTo>
                  <a:lnTo>
                    <a:pt x="66" y="94"/>
                  </a:lnTo>
                  <a:lnTo>
                    <a:pt x="66" y="92"/>
                  </a:lnTo>
                  <a:lnTo>
                    <a:pt x="66" y="90"/>
                  </a:lnTo>
                  <a:lnTo>
                    <a:pt x="66" y="88"/>
                  </a:lnTo>
                  <a:lnTo>
                    <a:pt x="66" y="86"/>
                  </a:lnTo>
                  <a:lnTo>
                    <a:pt x="66" y="84"/>
                  </a:lnTo>
                  <a:lnTo>
                    <a:pt x="68" y="83"/>
                  </a:lnTo>
                  <a:lnTo>
                    <a:pt x="68" y="81"/>
                  </a:lnTo>
                  <a:lnTo>
                    <a:pt x="66" y="84"/>
                  </a:lnTo>
                  <a:lnTo>
                    <a:pt x="64" y="86"/>
                  </a:lnTo>
                  <a:lnTo>
                    <a:pt x="60" y="88"/>
                  </a:lnTo>
                  <a:lnTo>
                    <a:pt x="56" y="90"/>
                  </a:lnTo>
                  <a:lnTo>
                    <a:pt x="54" y="90"/>
                  </a:lnTo>
                  <a:lnTo>
                    <a:pt x="50" y="90"/>
                  </a:lnTo>
                  <a:lnTo>
                    <a:pt x="46" y="90"/>
                  </a:lnTo>
                  <a:lnTo>
                    <a:pt x="43" y="90"/>
                  </a:lnTo>
                  <a:lnTo>
                    <a:pt x="41" y="90"/>
                  </a:lnTo>
                  <a:lnTo>
                    <a:pt x="39" y="88"/>
                  </a:lnTo>
                  <a:lnTo>
                    <a:pt x="39" y="88"/>
                  </a:lnTo>
                  <a:lnTo>
                    <a:pt x="37" y="86"/>
                  </a:lnTo>
                  <a:lnTo>
                    <a:pt x="37" y="86"/>
                  </a:lnTo>
                  <a:lnTo>
                    <a:pt x="35" y="86"/>
                  </a:lnTo>
                  <a:lnTo>
                    <a:pt x="35" y="84"/>
                  </a:lnTo>
                  <a:lnTo>
                    <a:pt x="35" y="84"/>
                  </a:lnTo>
                  <a:lnTo>
                    <a:pt x="35" y="83"/>
                  </a:lnTo>
                  <a:lnTo>
                    <a:pt x="35" y="79"/>
                  </a:lnTo>
                  <a:lnTo>
                    <a:pt x="37" y="75"/>
                  </a:lnTo>
                  <a:lnTo>
                    <a:pt x="37" y="73"/>
                  </a:lnTo>
                  <a:lnTo>
                    <a:pt x="41" y="71"/>
                  </a:lnTo>
                  <a:lnTo>
                    <a:pt x="43" y="69"/>
                  </a:lnTo>
                  <a:lnTo>
                    <a:pt x="45" y="67"/>
                  </a:lnTo>
                  <a:lnTo>
                    <a:pt x="48" y="65"/>
                  </a:lnTo>
                  <a:lnTo>
                    <a:pt x="50" y="65"/>
                  </a:lnTo>
                  <a:lnTo>
                    <a:pt x="52" y="65"/>
                  </a:lnTo>
                  <a:lnTo>
                    <a:pt x="52" y="63"/>
                  </a:lnTo>
                  <a:lnTo>
                    <a:pt x="54" y="63"/>
                  </a:lnTo>
                  <a:lnTo>
                    <a:pt x="56" y="63"/>
                  </a:lnTo>
                  <a:lnTo>
                    <a:pt x="58" y="65"/>
                  </a:lnTo>
                  <a:lnTo>
                    <a:pt x="58" y="65"/>
                  </a:lnTo>
                  <a:lnTo>
                    <a:pt x="60" y="65"/>
                  </a:lnTo>
                  <a:lnTo>
                    <a:pt x="60" y="67"/>
                  </a:lnTo>
                  <a:lnTo>
                    <a:pt x="60" y="69"/>
                  </a:lnTo>
                  <a:lnTo>
                    <a:pt x="62" y="69"/>
                  </a:lnTo>
                  <a:lnTo>
                    <a:pt x="64" y="69"/>
                  </a:lnTo>
                  <a:lnTo>
                    <a:pt x="66" y="71"/>
                  </a:lnTo>
                  <a:lnTo>
                    <a:pt x="66" y="71"/>
                  </a:lnTo>
                  <a:lnTo>
                    <a:pt x="68" y="73"/>
                  </a:lnTo>
                  <a:lnTo>
                    <a:pt x="68" y="75"/>
                  </a:lnTo>
                  <a:lnTo>
                    <a:pt x="79" y="4"/>
                  </a:lnTo>
                  <a:lnTo>
                    <a:pt x="77" y="2"/>
                  </a:lnTo>
                  <a:lnTo>
                    <a:pt x="75" y="0"/>
                  </a:lnTo>
                  <a:lnTo>
                    <a:pt x="73" y="0"/>
                  </a:lnTo>
                  <a:lnTo>
                    <a:pt x="71" y="0"/>
                  </a:lnTo>
                  <a:lnTo>
                    <a:pt x="69" y="2"/>
                  </a:lnTo>
                  <a:lnTo>
                    <a:pt x="66" y="2"/>
                  </a:lnTo>
                  <a:lnTo>
                    <a:pt x="64" y="4"/>
                  </a:lnTo>
                  <a:lnTo>
                    <a:pt x="64" y="8"/>
                  </a:lnTo>
                  <a:lnTo>
                    <a:pt x="64" y="10"/>
                  </a:lnTo>
                  <a:lnTo>
                    <a:pt x="62" y="13"/>
                  </a:lnTo>
                  <a:lnTo>
                    <a:pt x="60" y="13"/>
                  </a:lnTo>
                  <a:lnTo>
                    <a:pt x="58" y="15"/>
                  </a:lnTo>
                  <a:lnTo>
                    <a:pt x="58" y="17"/>
                  </a:lnTo>
                  <a:lnTo>
                    <a:pt x="56" y="17"/>
                  </a:lnTo>
                  <a:lnTo>
                    <a:pt x="54" y="19"/>
                  </a:lnTo>
                  <a:lnTo>
                    <a:pt x="54" y="23"/>
                  </a:lnTo>
                  <a:lnTo>
                    <a:pt x="56" y="25"/>
                  </a:lnTo>
                  <a:lnTo>
                    <a:pt x="58" y="27"/>
                  </a:lnTo>
                  <a:lnTo>
                    <a:pt x="60" y="29"/>
                  </a:lnTo>
                  <a:lnTo>
                    <a:pt x="62" y="31"/>
                  </a:lnTo>
                  <a:lnTo>
                    <a:pt x="64" y="33"/>
                  </a:lnTo>
                  <a:lnTo>
                    <a:pt x="64" y="35"/>
                  </a:lnTo>
                  <a:lnTo>
                    <a:pt x="64" y="38"/>
                  </a:lnTo>
                  <a:lnTo>
                    <a:pt x="62" y="42"/>
                  </a:lnTo>
                  <a:lnTo>
                    <a:pt x="60" y="46"/>
                  </a:lnTo>
                  <a:lnTo>
                    <a:pt x="56" y="48"/>
                  </a:lnTo>
                  <a:lnTo>
                    <a:pt x="52" y="50"/>
                  </a:lnTo>
                  <a:lnTo>
                    <a:pt x="46" y="52"/>
                  </a:lnTo>
                  <a:lnTo>
                    <a:pt x="43" y="52"/>
                  </a:lnTo>
                  <a:lnTo>
                    <a:pt x="39" y="52"/>
                  </a:lnTo>
                  <a:lnTo>
                    <a:pt x="35" y="54"/>
                  </a:lnTo>
                  <a:lnTo>
                    <a:pt x="33" y="56"/>
                  </a:lnTo>
                  <a:lnTo>
                    <a:pt x="27" y="61"/>
                  </a:lnTo>
                  <a:lnTo>
                    <a:pt x="25" y="67"/>
                  </a:lnTo>
                  <a:lnTo>
                    <a:pt x="25" y="73"/>
                  </a:lnTo>
                  <a:lnTo>
                    <a:pt x="25" y="79"/>
                  </a:lnTo>
                  <a:lnTo>
                    <a:pt x="25" y="84"/>
                  </a:lnTo>
                  <a:lnTo>
                    <a:pt x="25" y="90"/>
                  </a:lnTo>
                  <a:lnTo>
                    <a:pt x="25" y="96"/>
                  </a:lnTo>
                  <a:lnTo>
                    <a:pt x="23" y="102"/>
                  </a:lnTo>
                  <a:lnTo>
                    <a:pt x="18" y="104"/>
                  </a:lnTo>
                  <a:lnTo>
                    <a:pt x="14" y="107"/>
                  </a:lnTo>
                  <a:lnTo>
                    <a:pt x="12" y="109"/>
                  </a:lnTo>
                  <a:lnTo>
                    <a:pt x="10" y="113"/>
                  </a:lnTo>
                  <a:lnTo>
                    <a:pt x="8" y="117"/>
                  </a:lnTo>
                  <a:lnTo>
                    <a:pt x="6" y="123"/>
                  </a:lnTo>
                  <a:lnTo>
                    <a:pt x="6" y="127"/>
                  </a:lnTo>
                  <a:lnTo>
                    <a:pt x="6" y="130"/>
                  </a:lnTo>
                  <a:lnTo>
                    <a:pt x="6" y="136"/>
                  </a:lnTo>
                  <a:lnTo>
                    <a:pt x="6" y="142"/>
                  </a:lnTo>
                  <a:lnTo>
                    <a:pt x="8" y="148"/>
                  </a:lnTo>
                  <a:lnTo>
                    <a:pt x="10" y="152"/>
                  </a:lnTo>
                  <a:lnTo>
                    <a:pt x="10" y="157"/>
                  </a:lnTo>
                  <a:lnTo>
                    <a:pt x="10" y="161"/>
                  </a:lnTo>
                  <a:lnTo>
                    <a:pt x="8" y="167"/>
                  </a:lnTo>
                  <a:lnTo>
                    <a:pt x="4" y="173"/>
                  </a:lnTo>
                  <a:lnTo>
                    <a:pt x="4" y="173"/>
                  </a:lnTo>
                  <a:lnTo>
                    <a:pt x="4" y="175"/>
                  </a:lnTo>
                  <a:lnTo>
                    <a:pt x="4" y="177"/>
                  </a:lnTo>
                  <a:lnTo>
                    <a:pt x="4" y="178"/>
                  </a:lnTo>
                  <a:lnTo>
                    <a:pt x="4" y="178"/>
                  </a:lnTo>
                  <a:lnTo>
                    <a:pt x="4" y="180"/>
                  </a:lnTo>
                  <a:lnTo>
                    <a:pt x="4" y="180"/>
                  </a:lnTo>
                  <a:lnTo>
                    <a:pt x="6" y="180"/>
                  </a:lnTo>
                  <a:lnTo>
                    <a:pt x="8" y="180"/>
                  </a:lnTo>
                  <a:lnTo>
                    <a:pt x="10" y="180"/>
                  </a:lnTo>
                  <a:lnTo>
                    <a:pt x="12" y="180"/>
                  </a:lnTo>
                  <a:lnTo>
                    <a:pt x="14" y="180"/>
                  </a:lnTo>
                  <a:lnTo>
                    <a:pt x="16" y="182"/>
                  </a:lnTo>
                  <a:lnTo>
                    <a:pt x="18" y="186"/>
                  </a:lnTo>
                  <a:lnTo>
                    <a:pt x="20" y="188"/>
                  </a:lnTo>
                  <a:lnTo>
                    <a:pt x="22" y="192"/>
                  </a:lnTo>
                  <a:lnTo>
                    <a:pt x="20" y="196"/>
                  </a:lnTo>
                  <a:lnTo>
                    <a:pt x="18" y="201"/>
                  </a:lnTo>
                  <a:lnTo>
                    <a:pt x="16" y="205"/>
                  </a:lnTo>
                  <a:lnTo>
                    <a:pt x="14" y="207"/>
                  </a:lnTo>
                  <a:lnTo>
                    <a:pt x="10" y="211"/>
                  </a:lnTo>
                  <a:lnTo>
                    <a:pt x="8" y="213"/>
                  </a:lnTo>
                  <a:lnTo>
                    <a:pt x="4" y="213"/>
                  </a:lnTo>
                  <a:lnTo>
                    <a:pt x="0" y="213"/>
                  </a:lnTo>
                  <a:lnTo>
                    <a:pt x="18" y="280"/>
                  </a:lnTo>
                  <a:close/>
                </a:path>
              </a:pathLst>
            </a:custGeom>
            <a:solidFill>
              <a:srgbClr val="FF9E3D"/>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23" name="Freeform 17"/>
            <p:cNvSpPr>
              <a:spLocks/>
            </p:cNvSpPr>
            <p:nvPr/>
          </p:nvSpPr>
          <p:spPr bwMode="auto">
            <a:xfrm>
              <a:off x="3699" y="2663"/>
              <a:ext cx="69" cy="30"/>
            </a:xfrm>
            <a:custGeom>
              <a:avLst/>
              <a:gdLst/>
              <a:ahLst/>
              <a:cxnLst>
                <a:cxn ang="0">
                  <a:pos x="27" y="30"/>
                </a:cxn>
                <a:cxn ang="0">
                  <a:pos x="69" y="21"/>
                </a:cxn>
                <a:cxn ang="0">
                  <a:pos x="27" y="15"/>
                </a:cxn>
                <a:cxn ang="0">
                  <a:pos x="27" y="15"/>
                </a:cxn>
                <a:cxn ang="0">
                  <a:pos x="27" y="15"/>
                </a:cxn>
                <a:cxn ang="0">
                  <a:pos x="25" y="13"/>
                </a:cxn>
                <a:cxn ang="0">
                  <a:pos x="25" y="13"/>
                </a:cxn>
                <a:cxn ang="0">
                  <a:pos x="25" y="11"/>
                </a:cxn>
                <a:cxn ang="0">
                  <a:pos x="23" y="9"/>
                </a:cxn>
                <a:cxn ang="0">
                  <a:pos x="23" y="7"/>
                </a:cxn>
                <a:cxn ang="0">
                  <a:pos x="23" y="5"/>
                </a:cxn>
                <a:cxn ang="0">
                  <a:pos x="65" y="0"/>
                </a:cxn>
                <a:cxn ang="0">
                  <a:pos x="0" y="9"/>
                </a:cxn>
                <a:cxn ang="0">
                  <a:pos x="0" y="13"/>
                </a:cxn>
                <a:cxn ang="0">
                  <a:pos x="0" y="17"/>
                </a:cxn>
                <a:cxn ang="0">
                  <a:pos x="2" y="19"/>
                </a:cxn>
                <a:cxn ang="0">
                  <a:pos x="4" y="23"/>
                </a:cxn>
                <a:cxn ang="0">
                  <a:pos x="6" y="25"/>
                </a:cxn>
                <a:cxn ang="0">
                  <a:pos x="9" y="26"/>
                </a:cxn>
                <a:cxn ang="0">
                  <a:pos x="13" y="26"/>
                </a:cxn>
                <a:cxn ang="0">
                  <a:pos x="17" y="28"/>
                </a:cxn>
                <a:cxn ang="0">
                  <a:pos x="19" y="28"/>
                </a:cxn>
                <a:cxn ang="0">
                  <a:pos x="21" y="28"/>
                </a:cxn>
                <a:cxn ang="0">
                  <a:pos x="23" y="28"/>
                </a:cxn>
                <a:cxn ang="0">
                  <a:pos x="23" y="28"/>
                </a:cxn>
                <a:cxn ang="0">
                  <a:pos x="25" y="28"/>
                </a:cxn>
                <a:cxn ang="0">
                  <a:pos x="25" y="30"/>
                </a:cxn>
                <a:cxn ang="0">
                  <a:pos x="27" y="30"/>
                </a:cxn>
                <a:cxn ang="0">
                  <a:pos x="27" y="30"/>
                </a:cxn>
              </a:cxnLst>
              <a:rect l="0" t="0" r="r" b="b"/>
              <a:pathLst>
                <a:path w="69" h="30">
                  <a:moveTo>
                    <a:pt x="27" y="30"/>
                  </a:moveTo>
                  <a:lnTo>
                    <a:pt x="69" y="21"/>
                  </a:lnTo>
                  <a:lnTo>
                    <a:pt x="27" y="15"/>
                  </a:lnTo>
                  <a:lnTo>
                    <a:pt x="27" y="15"/>
                  </a:lnTo>
                  <a:lnTo>
                    <a:pt x="27" y="15"/>
                  </a:lnTo>
                  <a:lnTo>
                    <a:pt x="25" y="13"/>
                  </a:lnTo>
                  <a:lnTo>
                    <a:pt x="25" y="13"/>
                  </a:lnTo>
                  <a:lnTo>
                    <a:pt x="25" y="11"/>
                  </a:lnTo>
                  <a:lnTo>
                    <a:pt x="23" y="9"/>
                  </a:lnTo>
                  <a:lnTo>
                    <a:pt x="23" y="7"/>
                  </a:lnTo>
                  <a:lnTo>
                    <a:pt x="23" y="5"/>
                  </a:lnTo>
                  <a:lnTo>
                    <a:pt x="65" y="0"/>
                  </a:lnTo>
                  <a:lnTo>
                    <a:pt x="0" y="9"/>
                  </a:lnTo>
                  <a:lnTo>
                    <a:pt x="0" y="13"/>
                  </a:lnTo>
                  <a:lnTo>
                    <a:pt x="0" y="17"/>
                  </a:lnTo>
                  <a:lnTo>
                    <a:pt x="2" y="19"/>
                  </a:lnTo>
                  <a:lnTo>
                    <a:pt x="4" y="23"/>
                  </a:lnTo>
                  <a:lnTo>
                    <a:pt x="6" y="25"/>
                  </a:lnTo>
                  <a:lnTo>
                    <a:pt x="9" y="26"/>
                  </a:lnTo>
                  <a:lnTo>
                    <a:pt x="13" y="26"/>
                  </a:lnTo>
                  <a:lnTo>
                    <a:pt x="17" y="28"/>
                  </a:lnTo>
                  <a:lnTo>
                    <a:pt x="19" y="28"/>
                  </a:lnTo>
                  <a:lnTo>
                    <a:pt x="21" y="28"/>
                  </a:lnTo>
                  <a:lnTo>
                    <a:pt x="23" y="28"/>
                  </a:lnTo>
                  <a:lnTo>
                    <a:pt x="23" y="28"/>
                  </a:lnTo>
                  <a:lnTo>
                    <a:pt x="25" y="28"/>
                  </a:lnTo>
                  <a:lnTo>
                    <a:pt x="25" y="30"/>
                  </a:lnTo>
                  <a:lnTo>
                    <a:pt x="27" y="30"/>
                  </a:lnTo>
                  <a:lnTo>
                    <a:pt x="27" y="30"/>
                  </a:lnTo>
                  <a:close/>
                </a:path>
              </a:pathLst>
            </a:custGeom>
            <a:solidFill>
              <a:srgbClr val="FFCFA8"/>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24" name="Freeform 18"/>
            <p:cNvSpPr>
              <a:spLocks/>
            </p:cNvSpPr>
            <p:nvPr/>
          </p:nvSpPr>
          <p:spPr bwMode="auto">
            <a:xfrm>
              <a:off x="3495" y="2358"/>
              <a:ext cx="150" cy="320"/>
            </a:xfrm>
            <a:custGeom>
              <a:avLst/>
              <a:gdLst/>
              <a:ahLst/>
              <a:cxnLst>
                <a:cxn ang="0">
                  <a:pos x="14" y="299"/>
                </a:cxn>
                <a:cxn ang="0">
                  <a:pos x="41" y="260"/>
                </a:cxn>
                <a:cxn ang="0">
                  <a:pos x="69" y="224"/>
                </a:cxn>
                <a:cxn ang="0">
                  <a:pos x="98" y="186"/>
                </a:cxn>
                <a:cxn ang="0">
                  <a:pos x="119" y="157"/>
                </a:cxn>
                <a:cxn ang="0">
                  <a:pos x="121" y="140"/>
                </a:cxn>
                <a:cxn ang="0">
                  <a:pos x="117" y="122"/>
                </a:cxn>
                <a:cxn ang="0">
                  <a:pos x="115" y="109"/>
                </a:cxn>
                <a:cxn ang="0">
                  <a:pos x="123" y="99"/>
                </a:cxn>
                <a:cxn ang="0">
                  <a:pos x="135" y="94"/>
                </a:cxn>
                <a:cxn ang="0">
                  <a:pos x="146" y="88"/>
                </a:cxn>
                <a:cxn ang="0">
                  <a:pos x="150" y="80"/>
                </a:cxn>
                <a:cxn ang="0">
                  <a:pos x="148" y="65"/>
                </a:cxn>
                <a:cxn ang="0">
                  <a:pos x="140" y="46"/>
                </a:cxn>
                <a:cxn ang="0">
                  <a:pos x="133" y="26"/>
                </a:cxn>
                <a:cxn ang="0">
                  <a:pos x="125" y="9"/>
                </a:cxn>
                <a:cxn ang="0">
                  <a:pos x="119" y="2"/>
                </a:cxn>
                <a:cxn ang="0">
                  <a:pos x="110" y="9"/>
                </a:cxn>
                <a:cxn ang="0">
                  <a:pos x="102" y="21"/>
                </a:cxn>
                <a:cxn ang="0">
                  <a:pos x="94" y="36"/>
                </a:cxn>
                <a:cxn ang="0">
                  <a:pos x="91" y="46"/>
                </a:cxn>
                <a:cxn ang="0">
                  <a:pos x="91" y="49"/>
                </a:cxn>
                <a:cxn ang="0">
                  <a:pos x="91" y="53"/>
                </a:cxn>
                <a:cxn ang="0">
                  <a:pos x="92" y="57"/>
                </a:cxn>
                <a:cxn ang="0">
                  <a:pos x="91" y="61"/>
                </a:cxn>
                <a:cxn ang="0">
                  <a:pos x="85" y="61"/>
                </a:cxn>
                <a:cxn ang="0">
                  <a:pos x="75" y="59"/>
                </a:cxn>
                <a:cxn ang="0">
                  <a:pos x="68" y="61"/>
                </a:cxn>
                <a:cxn ang="0">
                  <a:pos x="60" y="97"/>
                </a:cxn>
                <a:cxn ang="0">
                  <a:pos x="44" y="161"/>
                </a:cxn>
                <a:cxn ang="0">
                  <a:pos x="23" y="224"/>
                </a:cxn>
                <a:cxn ang="0">
                  <a:pos x="6" y="287"/>
                </a:cxn>
              </a:cxnLst>
              <a:rect l="0" t="0" r="r" b="b"/>
              <a:pathLst>
                <a:path w="150" h="320">
                  <a:moveTo>
                    <a:pt x="0" y="320"/>
                  </a:moveTo>
                  <a:lnTo>
                    <a:pt x="14" y="299"/>
                  </a:lnTo>
                  <a:lnTo>
                    <a:pt x="27" y="280"/>
                  </a:lnTo>
                  <a:lnTo>
                    <a:pt x="41" y="260"/>
                  </a:lnTo>
                  <a:lnTo>
                    <a:pt x="56" y="243"/>
                  </a:lnTo>
                  <a:lnTo>
                    <a:pt x="69" y="224"/>
                  </a:lnTo>
                  <a:lnTo>
                    <a:pt x="85" y="205"/>
                  </a:lnTo>
                  <a:lnTo>
                    <a:pt x="98" y="186"/>
                  </a:lnTo>
                  <a:lnTo>
                    <a:pt x="114" y="165"/>
                  </a:lnTo>
                  <a:lnTo>
                    <a:pt x="119" y="157"/>
                  </a:lnTo>
                  <a:lnTo>
                    <a:pt x="121" y="147"/>
                  </a:lnTo>
                  <a:lnTo>
                    <a:pt x="121" y="140"/>
                  </a:lnTo>
                  <a:lnTo>
                    <a:pt x="119" y="132"/>
                  </a:lnTo>
                  <a:lnTo>
                    <a:pt x="117" y="122"/>
                  </a:lnTo>
                  <a:lnTo>
                    <a:pt x="115" y="115"/>
                  </a:lnTo>
                  <a:lnTo>
                    <a:pt x="115" y="109"/>
                  </a:lnTo>
                  <a:lnTo>
                    <a:pt x="119" y="103"/>
                  </a:lnTo>
                  <a:lnTo>
                    <a:pt x="123" y="99"/>
                  </a:lnTo>
                  <a:lnTo>
                    <a:pt x="129" y="96"/>
                  </a:lnTo>
                  <a:lnTo>
                    <a:pt x="135" y="94"/>
                  </a:lnTo>
                  <a:lnTo>
                    <a:pt x="140" y="90"/>
                  </a:lnTo>
                  <a:lnTo>
                    <a:pt x="146" y="88"/>
                  </a:lnTo>
                  <a:lnTo>
                    <a:pt x="148" y="84"/>
                  </a:lnTo>
                  <a:lnTo>
                    <a:pt x="150" y="80"/>
                  </a:lnTo>
                  <a:lnTo>
                    <a:pt x="150" y="76"/>
                  </a:lnTo>
                  <a:lnTo>
                    <a:pt x="148" y="65"/>
                  </a:lnTo>
                  <a:lnTo>
                    <a:pt x="144" y="55"/>
                  </a:lnTo>
                  <a:lnTo>
                    <a:pt x="140" y="46"/>
                  </a:lnTo>
                  <a:lnTo>
                    <a:pt x="137" y="36"/>
                  </a:lnTo>
                  <a:lnTo>
                    <a:pt x="133" y="26"/>
                  </a:lnTo>
                  <a:lnTo>
                    <a:pt x="129" y="17"/>
                  </a:lnTo>
                  <a:lnTo>
                    <a:pt x="125" y="9"/>
                  </a:lnTo>
                  <a:lnTo>
                    <a:pt x="125" y="0"/>
                  </a:lnTo>
                  <a:lnTo>
                    <a:pt x="119" y="2"/>
                  </a:lnTo>
                  <a:lnTo>
                    <a:pt x="114" y="5"/>
                  </a:lnTo>
                  <a:lnTo>
                    <a:pt x="110" y="9"/>
                  </a:lnTo>
                  <a:lnTo>
                    <a:pt x="106" y="15"/>
                  </a:lnTo>
                  <a:lnTo>
                    <a:pt x="102" y="21"/>
                  </a:lnTo>
                  <a:lnTo>
                    <a:pt x="98" y="28"/>
                  </a:lnTo>
                  <a:lnTo>
                    <a:pt x="94" y="36"/>
                  </a:lnTo>
                  <a:lnTo>
                    <a:pt x="91" y="44"/>
                  </a:lnTo>
                  <a:lnTo>
                    <a:pt x="91" y="46"/>
                  </a:lnTo>
                  <a:lnTo>
                    <a:pt x="91" y="48"/>
                  </a:lnTo>
                  <a:lnTo>
                    <a:pt x="91" y="49"/>
                  </a:lnTo>
                  <a:lnTo>
                    <a:pt x="91" y="51"/>
                  </a:lnTo>
                  <a:lnTo>
                    <a:pt x="91" y="53"/>
                  </a:lnTo>
                  <a:lnTo>
                    <a:pt x="91" y="55"/>
                  </a:lnTo>
                  <a:lnTo>
                    <a:pt x="92" y="57"/>
                  </a:lnTo>
                  <a:lnTo>
                    <a:pt x="92" y="59"/>
                  </a:lnTo>
                  <a:lnTo>
                    <a:pt x="91" y="61"/>
                  </a:lnTo>
                  <a:lnTo>
                    <a:pt x="87" y="61"/>
                  </a:lnTo>
                  <a:lnTo>
                    <a:pt x="85" y="61"/>
                  </a:lnTo>
                  <a:lnTo>
                    <a:pt x="81" y="59"/>
                  </a:lnTo>
                  <a:lnTo>
                    <a:pt x="75" y="59"/>
                  </a:lnTo>
                  <a:lnTo>
                    <a:pt x="71" y="59"/>
                  </a:lnTo>
                  <a:lnTo>
                    <a:pt x="68" y="61"/>
                  </a:lnTo>
                  <a:lnTo>
                    <a:pt x="64" y="65"/>
                  </a:lnTo>
                  <a:lnTo>
                    <a:pt x="60" y="97"/>
                  </a:lnTo>
                  <a:lnTo>
                    <a:pt x="54" y="128"/>
                  </a:lnTo>
                  <a:lnTo>
                    <a:pt x="44" y="161"/>
                  </a:lnTo>
                  <a:lnTo>
                    <a:pt x="35" y="193"/>
                  </a:lnTo>
                  <a:lnTo>
                    <a:pt x="23" y="224"/>
                  </a:lnTo>
                  <a:lnTo>
                    <a:pt x="14" y="257"/>
                  </a:lnTo>
                  <a:lnTo>
                    <a:pt x="6" y="287"/>
                  </a:lnTo>
                  <a:lnTo>
                    <a:pt x="0" y="320"/>
                  </a:lnTo>
                  <a:close/>
                </a:path>
              </a:pathLst>
            </a:custGeom>
            <a:solidFill>
              <a:srgbClr val="0000B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25" name="Freeform 19"/>
            <p:cNvSpPr>
              <a:spLocks/>
            </p:cNvSpPr>
            <p:nvPr/>
          </p:nvSpPr>
          <p:spPr bwMode="auto">
            <a:xfrm>
              <a:off x="1695" y="1594"/>
              <a:ext cx="1411" cy="1047"/>
            </a:xfrm>
            <a:custGeom>
              <a:avLst/>
              <a:gdLst/>
              <a:ahLst/>
              <a:cxnLst>
                <a:cxn ang="0">
                  <a:pos x="27" y="1047"/>
                </a:cxn>
                <a:cxn ang="0">
                  <a:pos x="1411" y="1011"/>
                </a:cxn>
                <a:cxn ang="0">
                  <a:pos x="1409" y="677"/>
                </a:cxn>
                <a:cxn ang="0">
                  <a:pos x="1388" y="675"/>
                </a:cxn>
                <a:cxn ang="0">
                  <a:pos x="1388" y="998"/>
                </a:cxn>
                <a:cxn ang="0">
                  <a:pos x="1249" y="998"/>
                </a:cxn>
                <a:cxn ang="0">
                  <a:pos x="1109" y="1000"/>
                </a:cxn>
                <a:cxn ang="0">
                  <a:pos x="969" y="1003"/>
                </a:cxn>
                <a:cxn ang="0">
                  <a:pos x="829" y="1007"/>
                </a:cxn>
                <a:cxn ang="0">
                  <a:pos x="689" y="1011"/>
                </a:cxn>
                <a:cxn ang="0">
                  <a:pos x="549" y="1017"/>
                </a:cxn>
                <a:cxn ang="0">
                  <a:pos x="409" y="1021"/>
                </a:cxn>
                <a:cxn ang="0">
                  <a:pos x="269" y="1026"/>
                </a:cxn>
                <a:cxn ang="0">
                  <a:pos x="238" y="1026"/>
                </a:cxn>
                <a:cxn ang="0">
                  <a:pos x="209" y="1028"/>
                </a:cxn>
                <a:cxn ang="0">
                  <a:pos x="180" y="1028"/>
                </a:cxn>
                <a:cxn ang="0">
                  <a:pos x="150" y="1030"/>
                </a:cxn>
                <a:cxn ang="0">
                  <a:pos x="121" y="1032"/>
                </a:cxn>
                <a:cxn ang="0">
                  <a:pos x="94" y="1032"/>
                </a:cxn>
                <a:cxn ang="0">
                  <a:pos x="67" y="1030"/>
                </a:cxn>
                <a:cxn ang="0">
                  <a:pos x="40" y="1026"/>
                </a:cxn>
                <a:cxn ang="0">
                  <a:pos x="38" y="900"/>
                </a:cxn>
                <a:cxn ang="0">
                  <a:pos x="35" y="775"/>
                </a:cxn>
                <a:cxn ang="0">
                  <a:pos x="31" y="649"/>
                </a:cxn>
                <a:cxn ang="0">
                  <a:pos x="29" y="524"/>
                </a:cxn>
                <a:cxn ang="0">
                  <a:pos x="25" y="397"/>
                </a:cxn>
                <a:cxn ang="0">
                  <a:pos x="21" y="273"/>
                </a:cxn>
                <a:cxn ang="0">
                  <a:pos x="15" y="148"/>
                </a:cxn>
                <a:cxn ang="0">
                  <a:pos x="12" y="21"/>
                </a:cxn>
                <a:cxn ang="0">
                  <a:pos x="760" y="27"/>
                </a:cxn>
                <a:cxn ang="0">
                  <a:pos x="1380" y="29"/>
                </a:cxn>
                <a:cxn ang="0">
                  <a:pos x="1386" y="468"/>
                </a:cxn>
                <a:cxn ang="0">
                  <a:pos x="1407" y="468"/>
                </a:cxn>
                <a:cxn ang="0">
                  <a:pos x="1405" y="12"/>
                </a:cxn>
                <a:cxn ang="0">
                  <a:pos x="0" y="0"/>
                </a:cxn>
                <a:cxn ang="0">
                  <a:pos x="27" y="1047"/>
                </a:cxn>
              </a:cxnLst>
              <a:rect l="0" t="0" r="r" b="b"/>
              <a:pathLst>
                <a:path w="1411" h="1047">
                  <a:moveTo>
                    <a:pt x="27" y="1047"/>
                  </a:moveTo>
                  <a:lnTo>
                    <a:pt x="1411" y="1011"/>
                  </a:lnTo>
                  <a:lnTo>
                    <a:pt x="1409" y="677"/>
                  </a:lnTo>
                  <a:lnTo>
                    <a:pt x="1388" y="675"/>
                  </a:lnTo>
                  <a:lnTo>
                    <a:pt x="1388" y="998"/>
                  </a:lnTo>
                  <a:lnTo>
                    <a:pt x="1249" y="998"/>
                  </a:lnTo>
                  <a:lnTo>
                    <a:pt x="1109" y="1000"/>
                  </a:lnTo>
                  <a:lnTo>
                    <a:pt x="969" y="1003"/>
                  </a:lnTo>
                  <a:lnTo>
                    <a:pt x="829" y="1007"/>
                  </a:lnTo>
                  <a:lnTo>
                    <a:pt x="689" y="1011"/>
                  </a:lnTo>
                  <a:lnTo>
                    <a:pt x="549" y="1017"/>
                  </a:lnTo>
                  <a:lnTo>
                    <a:pt x="409" y="1021"/>
                  </a:lnTo>
                  <a:lnTo>
                    <a:pt x="269" y="1026"/>
                  </a:lnTo>
                  <a:lnTo>
                    <a:pt x="238" y="1026"/>
                  </a:lnTo>
                  <a:lnTo>
                    <a:pt x="209" y="1028"/>
                  </a:lnTo>
                  <a:lnTo>
                    <a:pt x="180" y="1028"/>
                  </a:lnTo>
                  <a:lnTo>
                    <a:pt x="150" y="1030"/>
                  </a:lnTo>
                  <a:lnTo>
                    <a:pt x="121" y="1032"/>
                  </a:lnTo>
                  <a:lnTo>
                    <a:pt x="94" y="1032"/>
                  </a:lnTo>
                  <a:lnTo>
                    <a:pt x="67" y="1030"/>
                  </a:lnTo>
                  <a:lnTo>
                    <a:pt x="40" y="1026"/>
                  </a:lnTo>
                  <a:lnTo>
                    <a:pt x="38" y="900"/>
                  </a:lnTo>
                  <a:lnTo>
                    <a:pt x="35" y="775"/>
                  </a:lnTo>
                  <a:lnTo>
                    <a:pt x="31" y="649"/>
                  </a:lnTo>
                  <a:lnTo>
                    <a:pt x="29" y="524"/>
                  </a:lnTo>
                  <a:lnTo>
                    <a:pt x="25" y="397"/>
                  </a:lnTo>
                  <a:lnTo>
                    <a:pt x="21" y="273"/>
                  </a:lnTo>
                  <a:lnTo>
                    <a:pt x="15" y="148"/>
                  </a:lnTo>
                  <a:lnTo>
                    <a:pt x="12" y="21"/>
                  </a:lnTo>
                  <a:lnTo>
                    <a:pt x="760" y="27"/>
                  </a:lnTo>
                  <a:lnTo>
                    <a:pt x="1380" y="29"/>
                  </a:lnTo>
                  <a:lnTo>
                    <a:pt x="1386" y="468"/>
                  </a:lnTo>
                  <a:lnTo>
                    <a:pt x="1407" y="468"/>
                  </a:lnTo>
                  <a:lnTo>
                    <a:pt x="1405" y="12"/>
                  </a:lnTo>
                  <a:lnTo>
                    <a:pt x="0" y="0"/>
                  </a:lnTo>
                  <a:lnTo>
                    <a:pt x="27" y="1047"/>
                  </a:lnTo>
                  <a:close/>
                </a:path>
              </a:pathLst>
            </a:custGeom>
            <a:solidFill>
              <a:srgbClr val="704A29"/>
            </a:solidFill>
            <a:ln w="9525">
              <a:solidFill>
                <a:srgbClr val="8A3308"/>
              </a:solid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26" name="Freeform 20"/>
            <p:cNvSpPr>
              <a:spLocks/>
            </p:cNvSpPr>
            <p:nvPr/>
          </p:nvSpPr>
          <p:spPr bwMode="auto">
            <a:xfrm>
              <a:off x="3384" y="2344"/>
              <a:ext cx="69" cy="288"/>
            </a:xfrm>
            <a:custGeom>
              <a:avLst/>
              <a:gdLst/>
              <a:ahLst/>
              <a:cxnLst>
                <a:cxn ang="0">
                  <a:pos x="25" y="288"/>
                </a:cxn>
                <a:cxn ang="0">
                  <a:pos x="69" y="50"/>
                </a:cxn>
                <a:cxn ang="0">
                  <a:pos x="67" y="50"/>
                </a:cxn>
                <a:cxn ang="0">
                  <a:pos x="65" y="48"/>
                </a:cxn>
                <a:cxn ang="0">
                  <a:pos x="63" y="48"/>
                </a:cxn>
                <a:cxn ang="0">
                  <a:pos x="61" y="48"/>
                </a:cxn>
                <a:cxn ang="0">
                  <a:pos x="60" y="48"/>
                </a:cxn>
                <a:cxn ang="0">
                  <a:pos x="58" y="46"/>
                </a:cxn>
                <a:cxn ang="0">
                  <a:pos x="56" y="44"/>
                </a:cxn>
                <a:cxn ang="0">
                  <a:pos x="56" y="40"/>
                </a:cxn>
                <a:cxn ang="0">
                  <a:pos x="56" y="35"/>
                </a:cxn>
                <a:cxn ang="0">
                  <a:pos x="56" y="31"/>
                </a:cxn>
                <a:cxn ang="0">
                  <a:pos x="54" y="25"/>
                </a:cxn>
                <a:cxn ang="0">
                  <a:pos x="54" y="19"/>
                </a:cxn>
                <a:cxn ang="0">
                  <a:pos x="52" y="16"/>
                </a:cxn>
                <a:cxn ang="0">
                  <a:pos x="50" y="10"/>
                </a:cxn>
                <a:cxn ang="0">
                  <a:pos x="48" y="6"/>
                </a:cxn>
                <a:cxn ang="0">
                  <a:pos x="46" y="0"/>
                </a:cxn>
                <a:cxn ang="0">
                  <a:pos x="40" y="8"/>
                </a:cxn>
                <a:cxn ang="0">
                  <a:pos x="35" y="16"/>
                </a:cxn>
                <a:cxn ang="0">
                  <a:pos x="27" y="23"/>
                </a:cxn>
                <a:cxn ang="0">
                  <a:pos x="19" y="29"/>
                </a:cxn>
                <a:cxn ang="0">
                  <a:pos x="13" y="37"/>
                </a:cxn>
                <a:cxn ang="0">
                  <a:pos x="8" y="44"/>
                </a:cxn>
                <a:cxn ang="0">
                  <a:pos x="2" y="52"/>
                </a:cxn>
                <a:cxn ang="0">
                  <a:pos x="0" y="62"/>
                </a:cxn>
                <a:cxn ang="0">
                  <a:pos x="0" y="65"/>
                </a:cxn>
                <a:cxn ang="0">
                  <a:pos x="4" y="69"/>
                </a:cxn>
                <a:cxn ang="0">
                  <a:pos x="6" y="73"/>
                </a:cxn>
                <a:cxn ang="0">
                  <a:pos x="10" y="75"/>
                </a:cxn>
                <a:cxn ang="0">
                  <a:pos x="12" y="77"/>
                </a:cxn>
                <a:cxn ang="0">
                  <a:pos x="13" y="81"/>
                </a:cxn>
                <a:cxn ang="0">
                  <a:pos x="15" y="83"/>
                </a:cxn>
                <a:cxn ang="0">
                  <a:pos x="15" y="88"/>
                </a:cxn>
                <a:cxn ang="0">
                  <a:pos x="10" y="100"/>
                </a:cxn>
                <a:cxn ang="0">
                  <a:pos x="4" y="111"/>
                </a:cxn>
                <a:cxn ang="0">
                  <a:pos x="2" y="123"/>
                </a:cxn>
                <a:cxn ang="0">
                  <a:pos x="0" y="136"/>
                </a:cxn>
                <a:cxn ang="0">
                  <a:pos x="0" y="159"/>
                </a:cxn>
                <a:cxn ang="0">
                  <a:pos x="6" y="186"/>
                </a:cxn>
                <a:cxn ang="0">
                  <a:pos x="12" y="211"/>
                </a:cxn>
                <a:cxn ang="0">
                  <a:pos x="17" y="236"/>
                </a:cxn>
                <a:cxn ang="0">
                  <a:pos x="23" y="261"/>
                </a:cxn>
                <a:cxn ang="0">
                  <a:pos x="25" y="288"/>
                </a:cxn>
              </a:cxnLst>
              <a:rect l="0" t="0" r="r" b="b"/>
              <a:pathLst>
                <a:path w="69" h="288">
                  <a:moveTo>
                    <a:pt x="25" y="288"/>
                  </a:moveTo>
                  <a:lnTo>
                    <a:pt x="69" y="50"/>
                  </a:lnTo>
                  <a:lnTo>
                    <a:pt x="67" y="50"/>
                  </a:lnTo>
                  <a:lnTo>
                    <a:pt x="65" y="48"/>
                  </a:lnTo>
                  <a:lnTo>
                    <a:pt x="63" y="48"/>
                  </a:lnTo>
                  <a:lnTo>
                    <a:pt x="61" y="48"/>
                  </a:lnTo>
                  <a:lnTo>
                    <a:pt x="60" y="48"/>
                  </a:lnTo>
                  <a:lnTo>
                    <a:pt x="58" y="46"/>
                  </a:lnTo>
                  <a:lnTo>
                    <a:pt x="56" y="44"/>
                  </a:lnTo>
                  <a:lnTo>
                    <a:pt x="56" y="40"/>
                  </a:lnTo>
                  <a:lnTo>
                    <a:pt x="56" y="35"/>
                  </a:lnTo>
                  <a:lnTo>
                    <a:pt x="56" y="31"/>
                  </a:lnTo>
                  <a:lnTo>
                    <a:pt x="54" y="25"/>
                  </a:lnTo>
                  <a:lnTo>
                    <a:pt x="54" y="19"/>
                  </a:lnTo>
                  <a:lnTo>
                    <a:pt x="52" y="16"/>
                  </a:lnTo>
                  <a:lnTo>
                    <a:pt x="50" y="10"/>
                  </a:lnTo>
                  <a:lnTo>
                    <a:pt x="48" y="6"/>
                  </a:lnTo>
                  <a:lnTo>
                    <a:pt x="46" y="0"/>
                  </a:lnTo>
                  <a:lnTo>
                    <a:pt x="40" y="8"/>
                  </a:lnTo>
                  <a:lnTo>
                    <a:pt x="35" y="16"/>
                  </a:lnTo>
                  <a:lnTo>
                    <a:pt x="27" y="23"/>
                  </a:lnTo>
                  <a:lnTo>
                    <a:pt x="19" y="29"/>
                  </a:lnTo>
                  <a:lnTo>
                    <a:pt x="13" y="37"/>
                  </a:lnTo>
                  <a:lnTo>
                    <a:pt x="8" y="44"/>
                  </a:lnTo>
                  <a:lnTo>
                    <a:pt x="2" y="52"/>
                  </a:lnTo>
                  <a:lnTo>
                    <a:pt x="0" y="62"/>
                  </a:lnTo>
                  <a:lnTo>
                    <a:pt x="0" y="65"/>
                  </a:lnTo>
                  <a:lnTo>
                    <a:pt x="4" y="69"/>
                  </a:lnTo>
                  <a:lnTo>
                    <a:pt x="6" y="73"/>
                  </a:lnTo>
                  <a:lnTo>
                    <a:pt x="10" y="75"/>
                  </a:lnTo>
                  <a:lnTo>
                    <a:pt x="12" y="77"/>
                  </a:lnTo>
                  <a:lnTo>
                    <a:pt x="13" y="81"/>
                  </a:lnTo>
                  <a:lnTo>
                    <a:pt x="15" y="83"/>
                  </a:lnTo>
                  <a:lnTo>
                    <a:pt x="15" y="88"/>
                  </a:lnTo>
                  <a:lnTo>
                    <a:pt x="10" y="100"/>
                  </a:lnTo>
                  <a:lnTo>
                    <a:pt x="4" y="111"/>
                  </a:lnTo>
                  <a:lnTo>
                    <a:pt x="2" y="123"/>
                  </a:lnTo>
                  <a:lnTo>
                    <a:pt x="0" y="136"/>
                  </a:lnTo>
                  <a:lnTo>
                    <a:pt x="0" y="159"/>
                  </a:lnTo>
                  <a:lnTo>
                    <a:pt x="6" y="186"/>
                  </a:lnTo>
                  <a:lnTo>
                    <a:pt x="12" y="211"/>
                  </a:lnTo>
                  <a:lnTo>
                    <a:pt x="17" y="236"/>
                  </a:lnTo>
                  <a:lnTo>
                    <a:pt x="23" y="261"/>
                  </a:lnTo>
                  <a:lnTo>
                    <a:pt x="25" y="288"/>
                  </a:lnTo>
                  <a:close/>
                </a:path>
              </a:pathLst>
            </a:custGeom>
            <a:solidFill>
              <a:srgbClr val="0000B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27" name="Freeform 21"/>
            <p:cNvSpPr>
              <a:spLocks/>
            </p:cNvSpPr>
            <p:nvPr/>
          </p:nvSpPr>
          <p:spPr bwMode="auto">
            <a:xfrm>
              <a:off x="3455" y="2607"/>
              <a:ext cx="27" cy="25"/>
            </a:xfrm>
            <a:custGeom>
              <a:avLst/>
              <a:gdLst/>
              <a:ahLst/>
              <a:cxnLst>
                <a:cxn ang="0">
                  <a:pos x="8" y="25"/>
                </a:cxn>
                <a:cxn ang="0">
                  <a:pos x="27" y="19"/>
                </a:cxn>
                <a:cxn ang="0">
                  <a:pos x="27" y="17"/>
                </a:cxn>
                <a:cxn ang="0">
                  <a:pos x="27" y="13"/>
                </a:cxn>
                <a:cxn ang="0">
                  <a:pos x="27" y="10"/>
                </a:cxn>
                <a:cxn ang="0">
                  <a:pos x="25" y="8"/>
                </a:cxn>
                <a:cxn ang="0">
                  <a:pos x="23" y="4"/>
                </a:cxn>
                <a:cxn ang="0">
                  <a:pos x="21" y="2"/>
                </a:cxn>
                <a:cxn ang="0">
                  <a:pos x="19" y="2"/>
                </a:cxn>
                <a:cxn ang="0">
                  <a:pos x="15" y="2"/>
                </a:cxn>
                <a:cxn ang="0">
                  <a:pos x="13" y="0"/>
                </a:cxn>
                <a:cxn ang="0">
                  <a:pos x="10" y="0"/>
                </a:cxn>
                <a:cxn ang="0">
                  <a:pos x="8" y="0"/>
                </a:cxn>
                <a:cxn ang="0">
                  <a:pos x="6" y="2"/>
                </a:cxn>
                <a:cxn ang="0">
                  <a:pos x="4" y="2"/>
                </a:cxn>
                <a:cxn ang="0">
                  <a:pos x="2" y="4"/>
                </a:cxn>
                <a:cxn ang="0">
                  <a:pos x="0" y="6"/>
                </a:cxn>
                <a:cxn ang="0">
                  <a:pos x="0" y="10"/>
                </a:cxn>
                <a:cxn ang="0">
                  <a:pos x="0" y="11"/>
                </a:cxn>
                <a:cxn ang="0">
                  <a:pos x="0" y="13"/>
                </a:cxn>
                <a:cxn ang="0">
                  <a:pos x="0" y="15"/>
                </a:cxn>
                <a:cxn ang="0">
                  <a:pos x="2" y="19"/>
                </a:cxn>
                <a:cxn ang="0">
                  <a:pos x="2" y="21"/>
                </a:cxn>
                <a:cxn ang="0">
                  <a:pos x="4" y="23"/>
                </a:cxn>
                <a:cxn ang="0">
                  <a:pos x="6" y="23"/>
                </a:cxn>
                <a:cxn ang="0">
                  <a:pos x="8" y="25"/>
                </a:cxn>
              </a:cxnLst>
              <a:rect l="0" t="0" r="r" b="b"/>
              <a:pathLst>
                <a:path w="27" h="25">
                  <a:moveTo>
                    <a:pt x="8" y="25"/>
                  </a:moveTo>
                  <a:lnTo>
                    <a:pt x="27" y="19"/>
                  </a:lnTo>
                  <a:lnTo>
                    <a:pt x="27" y="17"/>
                  </a:lnTo>
                  <a:lnTo>
                    <a:pt x="27" y="13"/>
                  </a:lnTo>
                  <a:lnTo>
                    <a:pt x="27" y="10"/>
                  </a:lnTo>
                  <a:lnTo>
                    <a:pt x="25" y="8"/>
                  </a:lnTo>
                  <a:lnTo>
                    <a:pt x="23" y="4"/>
                  </a:lnTo>
                  <a:lnTo>
                    <a:pt x="21" y="2"/>
                  </a:lnTo>
                  <a:lnTo>
                    <a:pt x="19" y="2"/>
                  </a:lnTo>
                  <a:lnTo>
                    <a:pt x="15" y="2"/>
                  </a:lnTo>
                  <a:lnTo>
                    <a:pt x="13" y="0"/>
                  </a:lnTo>
                  <a:lnTo>
                    <a:pt x="10" y="0"/>
                  </a:lnTo>
                  <a:lnTo>
                    <a:pt x="8" y="0"/>
                  </a:lnTo>
                  <a:lnTo>
                    <a:pt x="6" y="2"/>
                  </a:lnTo>
                  <a:lnTo>
                    <a:pt x="4" y="2"/>
                  </a:lnTo>
                  <a:lnTo>
                    <a:pt x="2" y="4"/>
                  </a:lnTo>
                  <a:lnTo>
                    <a:pt x="0" y="6"/>
                  </a:lnTo>
                  <a:lnTo>
                    <a:pt x="0" y="10"/>
                  </a:lnTo>
                  <a:lnTo>
                    <a:pt x="0" y="11"/>
                  </a:lnTo>
                  <a:lnTo>
                    <a:pt x="0" y="13"/>
                  </a:lnTo>
                  <a:lnTo>
                    <a:pt x="0" y="15"/>
                  </a:lnTo>
                  <a:lnTo>
                    <a:pt x="2" y="19"/>
                  </a:lnTo>
                  <a:lnTo>
                    <a:pt x="2" y="21"/>
                  </a:lnTo>
                  <a:lnTo>
                    <a:pt x="4" y="23"/>
                  </a:lnTo>
                  <a:lnTo>
                    <a:pt x="6" y="23"/>
                  </a:lnTo>
                  <a:lnTo>
                    <a:pt x="8" y="25"/>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28" name="Freeform 22"/>
            <p:cNvSpPr>
              <a:spLocks/>
            </p:cNvSpPr>
            <p:nvPr/>
          </p:nvSpPr>
          <p:spPr bwMode="auto">
            <a:xfrm>
              <a:off x="3463" y="2615"/>
              <a:ext cx="13" cy="9"/>
            </a:xfrm>
            <a:custGeom>
              <a:avLst/>
              <a:gdLst/>
              <a:ahLst/>
              <a:cxnLst>
                <a:cxn ang="0">
                  <a:pos x="2" y="9"/>
                </a:cxn>
                <a:cxn ang="0">
                  <a:pos x="2" y="9"/>
                </a:cxn>
                <a:cxn ang="0">
                  <a:pos x="4" y="9"/>
                </a:cxn>
                <a:cxn ang="0">
                  <a:pos x="5" y="9"/>
                </a:cxn>
                <a:cxn ang="0">
                  <a:pos x="7" y="9"/>
                </a:cxn>
                <a:cxn ang="0">
                  <a:pos x="9" y="9"/>
                </a:cxn>
                <a:cxn ang="0">
                  <a:pos x="11" y="7"/>
                </a:cxn>
                <a:cxn ang="0">
                  <a:pos x="11" y="7"/>
                </a:cxn>
                <a:cxn ang="0">
                  <a:pos x="13" y="5"/>
                </a:cxn>
                <a:cxn ang="0">
                  <a:pos x="13" y="3"/>
                </a:cxn>
                <a:cxn ang="0">
                  <a:pos x="11" y="3"/>
                </a:cxn>
                <a:cxn ang="0">
                  <a:pos x="9" y="2"/>
                </a:cxn>
                <a:cxn ang="0">
                  <a:pos x="9" y="2"/>
                </a:cxn>
                <a:cxn ang="0">
                  <a:pos x="7" y="0"/>
                </a:cxn>
                <a:cxn ang="0">
                  <a:pos x="5" y="0"/>
                </a:cxn>
                <a:cxn ang="0">
                  <a:pos x="4" y="0"/>
                </a:cxn>
                <a:cxn ang="0">
                  <a:pos x="2" y="0"/>
                </a:cxn>
                <a:cxn ang="0">
                  <a:pos x="2" y="0"/>
                </a:cxn>
                <a:cxn ang="0">
                  <a:pos x="0" y="2"/>
                </a:cxn>
                <a:cxn ang="0">
                  <a:pos x="0" y="2"/>
                </a:cxn>
                <a:cxn ang="0">
                  <a:pos x="0" y="3"/>
                </a:cxn>
                <a:cxn ang="0">
                  <a:pos x="0" y="5"/>
                </a:cxn>
                <a:cxn ang="0">
                  <a:pos x="0" y="5"/>
                </a:cxn>
                <a:cxn ang="0">
                  <a:pos x="0" y="7"/>
                </a:cxn>
                <a:cxn ang="0">
                  <a:pos x="2" y="9"/>
                </a:cxn>
              </a:cxnLst>
              <a:rect l="0" t="0" r="r" b="b"/>
              <a:pathLst>
                <a:path w="13" h="9">
                  <a:moveTo>
                    <a:pt x="2" y="9"/>
                  </a:moveTo>
                  <a:lnTo>
                    <a:pt x="2" y="9"/>
                  </a:lnTo>
                  <a:lnTo>
                    <a:pt x="4" y="9"/>
                  </a:lnTo>
                  <a:lnTo>
                    <a:pt x="5" y="9"/>
                  </a:lnTo>
                  <a:lnTo>
                    <a:pt x="7" y="9"/>
                  </a:lnTo>
                  <a:lnTo>
                    <a:pt x="9" y="9"/>
                  </a:lnTo>
                  <a:lnTo>
                    <a:pt x="11" y="7"/>
                  </a:lnTo>
                  <a:lnTo>
                    <a:pt x="11" y="7"/>
                  </a:lnTo>
                  <a:lnTo>
                    <a:pt x="13" y="5"/>
                  </a:lnTo>
                  <a:lnTo>
                    <a:pt x="13" y="3"/>
                  </a:lnTo>
                  <a:lnTo>
                    <a:pt x="11" y="3"/>
                  </a:lnTo>
                  <a:lnTo>
                    <a:pt x="9" y="2"/>
                  </a:lnTo>
                  <a:lnTo>
                    <a:pt x="9" y="2"/>
                  </a:lnTo>
                  <a:lnTo>
                    <a:pt x="7" y="0"/>
                  </a:lnTo>
                  <a:lnTo>
                    <a:pt x="5" y="0"/>
                  </a:lnTo>
                  <a:lnTo>
                    <a:pt x="4" y="0"/>
                  </a:lnTo>
                  <a:lnTo>
                    <a:pt x="2" y="0"/>
                  </a:lnTo>
                  <a:lnTo>
                    <a:pt x="2" y="0"/>
                  </a:lnTo>
                  <a:lnTo>
                    <a:pt x="0" y="2"/>
                  </a:lnTo>
                  <a:lnTo>
                    <a:pt x="0" y="2"/>
                  </a:lnTo>
                  <a:lnTo>
                    <a:pt x="0" y="3"/>
                  </a:lnTo>
                  <a:lnTo>
                    <a:pt x="0" y="5"/>
                  </a:lnTo>
                  <a:lnTo>
                    <a:pt x="0" y="5"/>
                  </a:lnTo>
                  <a:lnTo>
                    <a:pt x="0" y="7"/>
                  </a:lnTo>
                  <a:lnTo>
                    <a:pt x="2" y="9"/>
                  </a:lnTo>
                  <a:close/>
                </a:path>
              </a:pathLst>
            </a:custGeom>
            <a:solidFill>
              <a:srgbClr val="E8420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29" name="Freeform 23"/>
            <p:cNvSpPr>
              <a:spLocks/>
            </p:cNvSpPr>
            <p:nvPr/>
          </p:nvSpPr>
          <p:spPr bwMode="auto">
            <a:xfrm>
              <a:off x="3426" y="2609"/>
              <a:ext cx="8" cy="11"/>
            </a:xfrm>
            <a:custGeom>
              <a:avLst/>
              <a:gdLst/>
              <a:ahLst/>
              <a:cxnLst>
                <a:cxn ang="0">
                  <a:pos x="4" y="11"/>
                </a:cxn>
                <a:cxn ang="0">
                  <a:pos x="4" y="11"/>
                </a:cxn>
                <a:cxn ang="0">
                  <a:pos x="4" y="9"/>
                </a:cxn>
                <a:cxn ang="0">
                  <a:pos x="6" y="9"/>
                </a:cxn>
                <a:cxn ang="0">
                  <a:pos x="6" y="8"/>
                </a:cxn>
                <a:cxn ang="0">
                  <a:pos x="8" y="6"/>
                </a:cxn>
                <a:cxn ang="0">
                  <a:pos x="8" y="4"/>
                </a:cxn>
                <a:cxn ang="0">
                  <a:pos x="8" y="2"/>
                </a:cxn>
                <a:cxn ang="0">
                  <a:pos x="8" y="0"/>
                </a:cxn>
                <a:cxn ang="0">
                  <a:pos x="6" y="0"/>
                </a:cxn>
                <a:cxn ang="0">
                  <a:pos x="4" y="0"/>
                </a:cxn>
                <a:cxn ang="0">
                  <a:pos x="2" y="2"/>
                </a:cxn>
                <a:cxn ang="0">
                  <a:pos x="0" y="4"/>
                </a:cxn>
                <a:cxn ang="0">
                  <a:pos x="0" y="6"/>
                </a:cxn>
                <a:cxn ang="0">
                  <a:pos x="0" y="8"/>
                </a:cxn>
                <a:cxn ang="0">
                  <a:pos x="2" y="9"/>
                </a:cxn>
                <a:cxn ang="0">
                  <a:pos x="4" y="11"/>
                </a:cxn>
              </a:cxnLst>
              <a:rect l="0" t="0" r="r" b="b"/>
              <a:pathLst>
                <a:path w="8" h="11">
                  <a:moveTo>
                    <a:pt x="4" y="11"/>
                  </a:moveTo>
                  <a:lnTo>
                    <a:pt x="4" y="11"/>
                  </a:lnTo>
                  <a:lnTo>
                    <a:pt x="4" y="9"/>
                  </a:lnTo>
                  <a:lnTo>
                    <a:pt x="6" y="9"/>
                  </a:lnTo>
                  <a:lnTo>
                    <a:pt x="6" y="8"/>
                  </a:lnTo>
                  <a:lnTo>
                    <a:pt x="8" y="6"/>
                  </a:lnTo>
                  <a:lnTo>
                    <a:pt x="8" y="4"/>
                  </a:lnTo>
                  <a:lnTo>
                    <a:pt x="8" y="2"/>
                  </a:lnTo>
                  <a:lnTo>
                    <a:pt x="8" y="0"/>
                  </a:lnTo>
                  <a:lnTo>
                    <a:pt x="6" y="0"/>
                  </a:lnTo>
                  <a:lnTo>
                    <a:pt x="4" y="0"/>
                  </a:lnTo>
                  <a:lnTo>
                    <a:pt x="2" y="2"/>
                  </a:lnTo>
                  <a:lnTo>
                    <a:pt x="0" y="4"/>
                  </a:lnTo>
                  <a:lnTo>
                    <a:pt x="0" y="6"/>
                  </a:lnTo>
                  <a:lnTo>
                    <a:pt x="0" y="8"/>
                  </a:lnTo>
                  <a:lnTo>
                    <a:pt x="2" y="9"/>
                  </a:lnTo>
                  <a:lnTo>
                    <a:pt x="4" y="11"/>
                  </a:lnTo>
                  <a:close/>
                </a:path>
              </a:pathLst>
            </a:custGeom>
            <a:solidFill>
              <a:srgbClr val="E8420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30" name="Freeform 24"/>
            <p:cNvSpPr>
              <a:spLocks/>
            </p:cNvSpPr>
            <p:nvPr/>
          </p:nvSpPr>
          <p:spPr bwMode="auto">
            <a:xfrm>
              <a:off x="1716" y="1625"/>
              <a:ext cx="1359" cy="992"/>
            </a:xfrm>
            <a:custGeom>
              <a:avLst/>
              <a:gdLst/>
              <a:ahLst/>
              <a:cxnLst>
                <a:cxn ang="0">
                  <a:pos x="29" y="992"/>
                </a:cxn>
                <a:cxn ang="0">
                  <a:pos x="1357" y="951"/>
                </a:cxn>
                <a:cxn ang="0">
                  <a:pos x="1355" y="907"/>
                </a:cxn>
                <a:cxn ang="0">
                  <a:pos x="1357" y="861"/>
                </a:cxn>
                <a:cxn ang="0">
                  <a:pos x="1359" y="813"/>
                </a:cxn>
                <a:cxn ang="0">
                  <a:pos x="1359" y="767"/>
                </a:cxn>
                <a:cxn ang="0">
                  <a:pos x="1357" y="719"/>
                </a:cxn>
                <a:cxn ang="0">
                  <a:pos x="1353" y="675"/>
                </a:cxn>
                <a:cxn ang="0">
                  <a:pos x="1349" y="652"/>
                </a:cxn>
                <a:cxn ang="0">
                  <a:pos x="1346" y="631"/>
                </a:cxn>
                <a:cxn ang="0">
                  <a:pos x="1340" y="610"/>
                </a:cxn>
                <a:cxn ang="0">
                  <a:pos x="1332" y="591"/>
                </a:cxn>
                <a:cxn ang="0">
                  <a:pos x="1334" y="585"/>
                </a:cxn>
                <a:cxn ang="0">
                  <a:pos x="1336" y="583"/>
                </a:cxn>
                <a:cxn ang="0">
                  <a:pos x="1340" y="581"/>
                </a:cxn>
                <a:cxn ang="0">
                  <a:pos x="1344" y="577"/>
                </a:cxn>
                <a:cxn ang="0">
                  <a:pos x="1347" y="575"/>
                </a:cxn>
                <a:cxn ang="0">
                  <a:pos x="1353" y="573"/>
                </a:cxn>
                <a:cxn ang="0">
                  <a:pos x="1355" y="570"/>
                </a:cxn>
                <a:cxn ang="0">
                  <a:pos x="1359" y="566"/>
                </a:cxn>
                <a:cxn ang="0">
                  <a:pos x="1355" y="13"/>
                </a:cxn>
                <a:cxn ang="0">
                  <a:pos x="0" y="0"/>
                </a:cxn>
                <a:cxn ang="0">
                  <a:pos x="29" y="992"/>
                </a:cxn>
              </a:cxnLst>
              <a:rect l="0" t="0" r="r" b="b"/>
              <a:pathLst>
                <a:path w="1359" h="992">
                  <a:moveTo>
                    <a:pt x="29" y="992"/>
                  </a:moveTo>
                  <a:lnTo>
                    <a:pt x="1357" y="951"/>
                  </a:lnTo>
                  <a:lnTo>
                    <a:pt x="1355" y="907"/>
                  </a:lnTo>
                  <a:lnTo>
                    <a:pt x="1357" y="861"/>
                  </a:lnTo>
                  <a:lnTo>
                    <a:pt x="1359" y="813"/>
                  </a:lnTo>
                  <a:lnTo>
                    <a:pt x="1359" y="767"/>
                  </a:lnTo>
                  <a:lnTo>
                    <a:pt x="1357" y="719"/>
                  </a:lnTo>
                  <a:lnTo>
                    <a:pt x="1353" y="675"/>
                  </a:lnTo>
                  <a:lnTo>
                    <a:pt x="1349" y="652"/>
                  </a:lnTo>
                  <a:lnTo>
                    <a:pt x="1346" y="631"/>
                  </a:lnTo>
                  <a:lnTo>
                    <a:pt x="1340" y="610"/>
                  </a:lnTo>
                  <a:lnTo>
                    <a:pt x="1332" y="591"/>
                  </a:lnTo>
                  <a:lnTo>
                    <a:pt x="1334" y="585"/>
                  </a:lnTo>
                  <a:lnTo>
                    <a:pt x="1336" y="583"/>
                  </a:lnTo>
                  <a:lnTo>
                    <a:pt x="1340" y="581"/>
                  </a:lnTo>
                  <a:lnTo>
                    <a:pt x="1344" y="577"/>
                  </a:lnTo>
                  <a:lnTo>
                    <a:pt x="1347" y="575"/>
                  </a:lnTo>
                  <a:lnTo>
                    <a:pt x="1353" y="573"/>
                  </a:lnTo>
                  <a:lnTo>
                    <a:pt x="1355" y="570"/>
                  </a:lnTo>
                  <a:lnTo>
                    <a:pt x="1359" y="566"/>
                  </a:lnTo>
                  <a:lnTo>
                    <a:pt x="1355" y="13"/>
                  </a:lnTo>
                  <a:lnTo>
                    <a:pt x="0" y="0"/>
                  </a:lnTo>
                  <a:lnTo>
                    <a:pt x="29" y="992"/>
                  </a:lnTo>
                  <a:close/>
                </a:path>
              </a:pathLst>
            </a:custGeom>
            <a:solidFill>
              <a:srgbClr val="FFFFCC"/>
            </a:solidFill>
            <a:ln w="9525">
              <a:noFill/>
              <a:round/>
              <a:headEnd/>
              <a:tailEnd/>
            </a:ln>
          </p:spPr>
          <p:txBody>
            <a:bodyPr vert="horz" wrap="square" lIns="91440" tIns="45720" rIns="91440" bIns="45720" numCol="1" anchor="t" anchorCtr="0" compatLnSpc="1">
              <a:prstTxWarp prst="textNoShape">
                <a:avLst/>
              </a:prstTxWarp>
            </a:bodyPr>
            <a:lstStyle/>
            <a:p>
              <a:pPr algn="ctr"/>
              <a:r>
                <a:rPr lang="en-US" b="1" dirty="0" smtClean="0">
                  <a:solidFill>
                    <a:schemeClr val="bg2"/>
                  </a:solidFill>
                  <a:latin typeface="+mn-lt"/>
                </a:rPr>
                <a:t>TPES</a:t>
              </a:r>
            </a:p>
            <a:p>
              <a:pPr algn="ctr">
                <a:spcBef>
                  <a:spcPts val="600"/>
                </a:spcBef>
              </a:pPr>
              <a:r>
                <a:rPr lang="en-US" sz="1600" b="1" dirty="0" smtClean="0">
                  <a:solidFill>
                    <a:schemeClr val="accent1">
                      <a:lumMod val="75000"/>
                    </a:schemeClr>
                  </a:solidFill>
                  <a:latin typeface="Comic Sans MS" pitchFamily="66" charset="0"/>
                </a:rPr>
                <a:t>nuclear, hydro,</a:t>
              </a:r>
            </a:p>
            <a:p>
              <a:pPr algn="ctr"/>
              <a:r>
                <a:rPr lang="en-US" sz="1600" b="1" dirty="0" smtClean="0">
                  <a:solidFill>
                    <a:schemeClr val="accent1">
                      <a:lumMod val="75000"/>
                    </a:schemeClr>
                  </a:solidFill>
                  <a:latin typeface="Comic Sans MS" pitchFamily="66" charset="0"/>
                </a:rPr>
                <a:t>geothermal, solar etc.</a:t>
              </a:r>
              <a:endParaRPr lang="en-GB" sz="1600" b="1" dirty="0">
                <a:solidFill>
                  <a:schemeClr val="accent1">
                    <a:lumMod val="75000"/>
                  </a:schemeClr>
                </a:solidFill>
                <a:latin typeface="Comic Sans MS" pitchFamily="66" charset="0"/>
              </a:endParaRPr>
            </a:p>
          </p:txBody>
        </p:sp>
        <p:sp>
          <p:nvSpPr>
            <p:cNvPr id="31" name="Freeform 25"/>
            <p:cNvSpPr>
              <a:spLocks/>
            </p:cNvSpPr>
            <p:nvPr/>
          </p:nvSpPr>
          <p:spPr bwMode="auto">
            <a:xfrm>
              <a:off x="3463" y="2571"/>
              <a:ext cx="27" cy="26"/>
            </a:xfrm>
            <a:custGeom>
              <a:avLst/>
              <a:gdLst/>
              <a:ahLst/>
              <a:cxnLst>
                <a:cxn ang="0">
                  <a:pos x="9" y="26"/>
                </a:cxn>
                <a:cxn ang="0">
                  <a:pos x="9" y="26"/>
                </a:cxn>
                <a:cxn ang="0">
                  <a:pos x="11" y="26"/>
                </a:cxn>
                <a:cxn ang="0">
                  <a:pos x="13" y="26"/>
                </a:cxn>
                <a:cxn ang="0">
                  <a:pos x="15" y="26"/>
                </a:cxn>
                <a:cxn ang="0">
                  <a:pos x="15" y="26"/>
                </a:cxn>
                <a:cxn ang="0">
                  <a:pos x="17" y="26"/>
                </a:cxn>
                <a:cxn ang="0">
                  <a:pos x="19" y="26"/>
                </a:cxn>
                <a:cxn ang="0">
                  <a:pos x="21" y="26"/>
                </a:cxn>
                <a:cxn ang="0">
                  <a:pos x="23" y="24"/>
                </a:cxn>
                <a:cxn ang="0">
                  <a:pos x="23" y="23"/>
                </a:cxn>
                <a:cxn ang="0">
                  <a:pos x="25" y="21"/>
                </a:cxn>
                <a:cxn ang="0">
                  <a:pos x="25" y="19"/>
                </a:cxn>
                <a:cxn ang="0">
                  <a:pos x="27" y="17"/>
                </a:cxn>
                <a:cxn ang="0">
                  <a:pos x="27" y="15"/>
                </a:cxn>
                <a:cxn ang="0">
                  <a:pos x="25" y="11"/>
                </a:cxn>
                <a:cxn ang="0">
                  <a:pos x="25" y="9"/>
                </a:cxn>
                <a:cxn ang="0">
                  <a:pos x="23" y="7"/>
                </a:cxn>
                <a:cxn ang="0">
                  <a:pos x="21" y="5"/>
                </a:cxn>
                <a:cxn ang="0">
                  <a:pos x="21" y="5"/>
                </a:cxn>
                <a:cxn ang="0">
                  <a:pos x="19" y="5"/>
                </a:cxn>
                <a:cxn ang="0">
                  <a:pos x="19" y="5"/>
                </a:cxn>
                <a:cxn ang="0">
                  <a:pos x="19" y="3"/>
                </a:cxn>
                <a:cxn ang="0">
                  <a:pos x="17" y="1"/>
                </a:cxn>
                <a:cxn ang="0">
                  <a:pos x="15" y="0"/>
                </a:cxn>
                <a:cxn ang="0">
                  <a:pos x="13" y="0"/>
                </a:cxn>
                <a:cxn ang="0">
                  <a:pos x="11" y="0"/>
                </a:cxn>
                <a:cxn ang="0">
                  <a:pos x="9" y="1"/>
                </a:cxn>
                <a:cxn ang="0">
                  <a:pos x="5" y="1"/>
                </a:cxn>
                <a:cxn ang="0">
                  <a:pos x="4" y="3"/>
                </a:cxn>
                <a:cxn ang="0">
                  <a:pos x="4" y="5"/>
                </a:cxn>
                <a:cxn ang="0">
                  <a:pos x="2" y="7"/>
                </a:cxn>
                <a:cxn ang="0">
                  <a:pos x="0" y="11"/>
                </a:cxn>
                <a:cxn ang="0">
                  <a:pos x="0" y="15"/>
                </a:cxn>
                <a:cxn ang="0">
                  <a:pos x="2" y="17"/>
                </a:cxn>
                <a:cxn ang="0">
                  <a:pos x="2" y="19"/>
                </a:cxn>
                <a:cxn ang="0">
                  <a:pos x="4" y="21"/>
                </a:cxn>
                <a:cxn ang="0">
                  <a:pos x="5" y="23"/>
                </a:cxn>
                <a:cxn ang="0">
                  <a:pos x="7" y="24"/>
                </a:cxn>
                <a:cxn ang="0">
                  <a:pos x="9" y="24"/>
                </a:cxn>
                <a:cxn ang="0">
                  <a:pos x="9" y="26"/>
                </a:cxn>
              </a:cxnLst>
              <a:rect l="0" t="0" r="r" b="b"/>
              <a:pathLst>
                <a:path w="27" h="26">
                  <a:moveTo>
                    <a:pt x="9" y="26"/>
                  </a:moveTo>
                  <a:lnTo>
                    <a:pt x="9" y="26"/>
                  </a:lnTo>
                  <a:lnTo>
                    <a:pt x="11" y="26"/>
                  </a:lnTo>
                  <a:lnTo>
                    <a:pt x="13" y="26"/>
                  </a:lnTo>
                  <a:lnTo>
                    <a:pt x="15" y="26"/>
                  </a:lnTo>
                  <a:lnTo>
                    <a:pt x="15" y="26"/>
                  </a:lnTo>
                  <a:lnTo>
                    <a:pt x="17" y="26"/>
                  </a:lnTo>
                  <a:lnTo>
                    <a:pt x="19" y="26"/>
                  </a:lnTo>
                  <a:lnTo>
                    <a:pt x="21" y="26"/>
                  </a:lnTo>
                  <a:lnTo>
                    <a:pt x="23" y="24"/>
                  </a:lnTo>
                  <a:lnTo>
                    <a:pt x="23" y="23"/>
                  </a:lnTo>
                  <a:lnTo>
                    <a:pt x="25" y="21"/>
                  </a:lnTo>
                  <a:lnTo>
                    <a:pt x="25" y="19"/>
                  </a:lnTo>
                  <a:lnTo>
                    <a:pt x="27" y="17"/>
                  </a:lnTo>
                  <a:lnTo>
                    <a:pt x="27" y="15"/>
                  </a:lnTo>
                  <a:lnTo>
                    <a:pt x="25" y="11"/>
                  </a:lnTo>
                  <a:lnTo>
                    <a:pt x="25" y="9"/>
                  </a:lnTo>
                  <a:lnTo>
                    <a:pt x="23" y="7"/>
                  </a:lnTo>
                  <a:lnTo>
                    <a:pt x="21" y="5"/>
                  </a:lnTo>
                  <a:lnTo>
                    <a:pt x="21" y="5"/>
                  </a:lnTo>
                  <a:lnTo>
                    <a:pt x="19" y="5"/>
                  </a:lnTo>
                  <a:lnTo>
                    <a:pt x="19" y="5"/>
                  </a:lnTo>
                  <a:lnTo>
                    <a:pt x="19" y="3"/>
                  </a:lnTo>
                  <a:lnTo>
                    <a:pt x="17" y="1"/>
                  </a:lnTo>
                  <a:lnTo>
                    <a:pt x="15" y="0"/>
                  </a:lnTo>
                  <a:lnTo>
                    <a:pt x="13" y="0"/>
                  </a:lnTo>
                  <a:lnTo>
                    <a:pt x="11" y="0"/>
                  </a:lnTo>
                  <a:lnTo>
                    <a:pt x="9" y="1"/>
                  </a:lnTo>
                  <a:lnTo>
                    <a:pt x="5" y="1"/>
                  </a:lnTo>
                  <a:lnTo>
                    <a:pt x="4" y="3"/>
                  </a:lnTo>
                  <a:lnTo>
                    <a:pt x="4" y="5"/>
                  </a:lnTo>
                  <a:lnTo>
                    <a:pt x="2" y="7"/>
                  </a:lnTo>
                  <a:lnTo>
                    <a:pt x="0" y="11"/>
                  </a:lnTo>
                  <a:lnTo>
                    <a:pt x="0" y="15"/>
                  </a:lnTo>
                  <a:lnTo>
                    <a:pt x="2" y="17"/>
                  </a:lnTo>
                  <a:lnTo>
                    <a:pt x="2" y="19"/>
                  </a:lnTo>
                  <a:lnTo>
                    <a:pt x="4" y="21"/>
                  </a:lnTo>
                  <a:lnTo>
                    <a:pt x="5" y="23"/>
                  </a:lnTo>
                  <a:lnTo>
                    <a:pt x="7" y="24"/>
                  </a:lnTo>
                  <a:lnTo>
                    <a:pt x="9" y="24"/>
                  </a:lnTo>
                  <a:lnTo>
                    <a:pt x="9" y="26"/>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32" name="Freeform 26"/>
            <p:cNvSpPr>
              <a:spLocks/>
            </p:cNvSpPr>
            <p:nvPr/>
          </p:nvSpPr>
          <p:spPr bwMode="auto">
            <a:xfrm>
              <a:off x="3472" y="2578"/>
              <a:ext cx="12" cy="12"/>
            </a:xfrm>
            <a:custGeom>
              <a:avLst/>
              <a:gdLst/>
              <a:ahLst/>
              <a:cxnLst>
                <a:cxn ang="0">
                  <a:pos x="2" y="12"/>
                </a:cxn>
                <a:cxn ang="0">
                  <a:pos x="2" y="12"/>
                </a:cxn>
                <a:cxn ang="0">
                  <a:pos x="4" y="12"/>
                </a:cxn>
                <a:cxn ang="0">
                  <a:pos x="4" y="12"/>
                </a:cxn>
                <a:cxn ang="0">
                  <a:pos x="4" y="12"/>
                </a:cxn>
                <a:cxn ang="0">
                  <a:pos x="6" y="12"/>
                </a:cxn>
                <a:cxn ang="0">
                  <a:pos x="6" y="12"/>
                </a:cxn>
                <a:cxn ang="0">
                  <a:pos x="8" y="12"/>
                </a:cxn>
                <a:cxn ang="0">
                  <a:pos x="10" y="12"/>
                </a:cxn>
                <a:cxn ang="0">
                  <a:pos x="12" y="10"/>
                </a:cxn>
                <a:cxn ang="0">
                  <a:pos x="12" y="8"/>
                </a:cxn>
                <a:cxn ang="0">
                  <a:pos x="10" y="6"/>
                </a:cxn>
                <a:cxn ang="0">
                  <a:pos x="10" y="4"/>
                </a:cxn>
                <a:cxn ang="0">
                  <a:pos x="6" y="2"/>
                </a:cxn>
                <a:cxn ang="0">
                  <a:pos x="4" y="2"/>
                </a:cxn>
                <a:cxn ang="0">
                  <a:pos x="2" y="0"/>
                </a:cxn>
                <a:cxn ang="0">
                  <a:pos x="0" y="2"/>
                </a:cxn>
                <a:cxn ang="0">
                  <a:pos x="0" y="2"/>
                </a:cxn>
                <a:cxn ang="0">
                  <a:pos x="0" y="4"/>
                </a:cxn>
                <a:cxn ang="0">
                  <a:pos x="0" y="4"/>
                </a:cxn>
                <a:cxn ang="0">
                  <a:pos x="0" y="6"/>
                </a:cxn>
                <a:cxn ang="0">
                  <a:pos x="0" y="6"/>
                </a:cxn>
                <a:cxn ang="0">
                  <a:pos x="0" y="8"/>
                </a:cxn>
                <a:cxn ang="0">
                  <a:pos x="0" y="10"/>
                </a:cxn>
                <a:cxn ang="0">
                  <a:pos x="2" y="12"/>
                </a:cxn>
              </a:cxnLst>
              <a:rect l="0" t="0" r="r" b="b"/>
              <a:pathLst>
                <a:path w="12" h="12">
                  <a:moveTo>
                    <a:pt x="2" y="12"/>
                  </a:moveTo>
                  <a:lnTo>
                    <a:pt x="2" y="12"/>
                  </a:lnTo>
                  <a:lnTo>
                    <a:pt x="4" y="12"/>
                  </a:lnTo>
                  <a:lnTo>
                    <a:pt x="4" y="12"/>
                  </a:lnTo>
                  <a:lnTo>
                    <a:pt x="4" y="12"/>
                  </a:lnTo>
                  <a:lnTo>
                    <a:pt x="6" y="12"/>
                  </a:lnTo>
                  <a:lnTo>
                    <a:pt x="6" y="12"/>
                  </a:lnTo>
                  <a:lnTo>
                    <a:pt x="8" y="12"/>
                  </a:lnTo>
                  <a:lnTo>
                    <a:pt x="10" y="12"/>
                  </a:lnTo>
                  <a:lnTo>
                    <a:pt x="12" y="10"/>
                  </a:lnTo>
                  <a:lnTo>
                    <a:pt x="12" y="8"/>
                  </a:lnTo>
                  <a:lnTo>
                    <a:pt x="10" y="6"/>
                  </a:lnTo>
                  <a:lnTo>
                    <a:pt x="10" y="4"/>
                  </a:lnTo>
                  <a:lnTo>
                    <a:pt x="6" y="2"/>
                  </a:lnTo>
                  <a:lnTo>
                    <a:pt x="4" y="2"/>
                  </a:lnTo>
                  <a:lnTo>
                    <a:pt x="2" y="0"/>
                  </a:lnTo>
                  <a:lnTo>
                    <a:pt x="0" y="2"/>
                  </a:lnTo>
                  <a:lnTo>
                    <a:pt x="0" y="2"/>
                  </a:lnTo>
                  <a:lnTo>
                    <a:pt x="0" y="4"/>
                  </a:lnTo>
                  <a:lnTo>
                    <a:pt x="0" y="4"/>
                  </a:lnTo>
                  <a:lnTo>
                    <a:pt x="0" y="6"/>
                  </a:lnTo>
                  <a:lnTo>
                    <a:pt x="0" y="6"/>
                  </a:lnTo>
                  <a:lnTo>
                    <a:pt x="0" y="8"/>
                  </a:lnTo>
                  <a:lnTo>
                    <a:pt x="0" y="10"/>
                  </a:lnTo>
                  <a:lnTo>
                    <a:pt x="2" y="12"/>
                  </a:lnTo>
                  <a:close/>
                </a:path>
              </a:pathLst>
            </a:custGeom>
            <a:solidFill>
              <a:srgbClr val="E8420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33" name="Freeform 27"/>
            <p:cNvSpPr>
              <a:spLocks/>
            </p:cNvSpPr>
            <p:nvPr/>
          </p:nvSpPr>
          <p:spPr bwMode="auto">
            <a:xfrm>
              <a:off x="3499" y="2411"/>
              <a:ext cx="48" cy="171"/>
            </a:xfrm>
            <a:custGeom>
              <a:avLst/>
              <a:gdLst/>
              <a:ahLst/>
              <a:cxnLst>
                <a:cxn ang="0">
                  <a:pos x="8" y="171"/>
                </a:cxn>
                <a:cxn ang="0">
                  <a:pos x="10" y="161"/>
                </a:cxn>
                <a:cxn ang="0">
                  <a:pos x="12" y="154"/>
                </a:cxn>
                <a:cxn ang="0">
                  <a:pos x="16" y="146"/>
                </a:cxn>
                <a:cxn ang="0">
                  <a:pos x="19" y="138"/>
                </a:cxn>
                <a:cxn ang="0">
                  <a:pos x="21" y="131"/>
                </a:cxn>
                <a:cxn ang="0">
                  <a:pos x="25" y="123"/>
                </a:cxn>
                <a:cxn ang="0">
                  <a:pos x="27" y="115"/>
                </a:cxn>
                <a:cxn ang="0">
                  <a:pos x="29" y="106"/>
                </a:cxn>
                <a:cxn ang="0">
                  <a:pos x="33" y="92"/>
                </a:cxn>
                <a:cxn ang="0">
                  <a:pos x="37" y="81"/>
                </a:cxn>
                <a:cxn ang="0">
                  <a:pos x="40" y="67"/>
                </a:cxn>
                <a:cxn ang="0">
                  <a:pos x="42" y="56"/>
                </a:cxn>
                <a:cxn ang="0">
                  <a:pos x="46" y="43"/>
                </a:cxn>
                <a:cxn ang="0">
                  <a:pos x="48" y="31"/>
                </a:cxn>
                <a:cxn ang="0">
                  <a:pos x="48" y="19"/>
                </a:cxn>
                <a:cxn ang="0">
                  <a:pos x="46" y="8"/>
                </a:cxn>
                <a:cxn ang="0">
                  <a:pos x="42" y="2"/>
                </a:cxn>
                <a:cxn ang="0">
                  <a:pos x="37" y="0"/>
                </a:cxn>
                <a:cxn ang="0">
                  <a:pos x="33" y="0"/>
                </a:cxn>
                <a:cxn ang="0">
                  <a:pos x="29" y="2"/>
                </a:cxn>
                <a:cxn ang="0">
                  <a:pos x="25" y="4"/>
                </a:cxn>
                <a:cxn ang="0">
                  <a:pos x="21" y="6"/>
                </a:cxn>
                <a:cxn ang="0">
                  <a:pos x="17" y="8"/>
                </a:cxn>
                <a:cxn ang="0">
                  <a:pos x="12" y="8"/>
                </a:cxn>
                <a:cxn ang="0">
                  <a:pos x="10" y="14"/>
                </a:cxn>
                <a:cxn ang="0">
                  <a:pos x="8" y="21"/>
                </a:cxn>
                <a:cxn ang="0">
                  <a:pos x="8" y="27"/>
                </a:cxn>
                <a:cxn ang="0">
                  <a:pos x="6" y="35"/>
                </a:cxn>
                <a:cxn ang="0">
                  <a:pos x="4" y="43"/>
                </a:cxn>
                <a:cxn ang="0">
                  <a:pos x="4" y="50"/>
                </a:cxn>
                <a:cxn ang="0">
                  <a:pos x="2" y="56"/>
                </a:cxn>
                <a:cxn ang="0">
                  <a:pos x="0" y="64"/>
                </a:cxn>
                <a:cxn ang="0">
                  <a:pos x="0" y="77"/>
                </a:cxn>
                <a:cxn ang="0">
                  <a:pos x="0" y="92"/>
                </a:cxn>
                <a:cxn ang="0">
                  <a:pos x="0" y="106"/>
                </a:cxn>
                <a:cxn ang="0">
                  <a:pos x="0" y="119"/>
                </a:cxn>
                <a:cxn ang="0">
                  <a:pos x="2" y="131"/>
                </a:cxn>
                <a:cxn ang="0">
                  <a:pos x="2" y="144"/>
                </a:cxn>
                <a:cxn ang="0">
                  <a:pos x="6" y="158"/>
                </a:cxn>
                <a:cxn ang="0">
                  <a:pos x="8" y="171"/>
                </a:cxn>
              </a:cxnLst>
              <a:rect l="0" t="0" r="r" b="b"/>
              <a:pathLst>
                <a:path w="48" h="171">
                  <a:moveTo>
                    <a:pt x="8" y="171"/>
                  </a:moveTo>
                  <a:lnTo>
                    <a:pt x="10" y="161"/>
                  </a:lnTo>
                  <a:lnTo>
                    <a:pt x="12" y="154"/>
                  </a:lnTo>
                  <a:lnTo>
                    <a:pt x="16" y="146"/>
                  </a:lnTo>
                  <a:lnTo>
                    <a:pt x="19" y="138"/>
                  </a:lnTo>
                  <a:lnTo>
                    <a:pt x="21" y="131"/>
                  </a:lnTo>
                  <a:lnTo>
                    <a:pt x="25" y="123"/>
                  </a:lnTo>
                  <a:lnTo>
                    <a:pt x="27" y="115"/>
                  </a:lnTo>
                  <a:lnTo>
                    <a:pt x="29" y="106"/>
                  </a:lnTo>
                  <a:lnTo>
                    <a:pt x="33" y="92"/>
                  </a:lnTo>
                  <a:lnTo>
                    <a:pt x="37" y="81"/>
                  </a:lnTo>
                  <a:lnTo>
                    <a:pt x="40" y="67"/>
                  </a:lnTo>
                  <a:lnTo>
                    <a:pt x="42" y="56"/>
                  </a:lnTo>
                  <a:lnTo>
                    <a:pt x="46" y="43"/>
                  </a:lnTo>
                  <a:lnTo>
                    <a:pt x="48" y="31"/>
                  </a:lnTo>
                  <a:lnTo>
                    <a:pt x="48" y="19"/>
                  </a:lnTo>
                  <a:lnTo>
                    <a:pt x="46" y="8"/>
                  </a:lnTo>
                  <a:lnTo>
                    <a:pt x="42" y="2"/>
                  </a:lnTo>
                  <a:lnTo>
                    <a:pt x="37" y="0"/>
                  </a:lnTo>
                  <a:lnTo>
                    <a:pt x="33" y="0"/>
                  </a:lnTo>
                  <a:lnTo>
                    <a:pt x="29" y="2"/>
                  </a:lnTo>
                  <a:lnTo>
                    <a:pt x="25" y="4"/>
                  </a:lnTo>
                  <a:lnTo>
                    <a:pt x="21" y="6"/>
                  </a:lnTo>
                  <a:lnTo>
                    <a:pt x="17" y="8"/>
                  </a:lnTo>
                  <a:lnTo>
                    <a:pt x="12" y="8"/>
                  </a:lnTo>
                  <a:lnTo>
                    <a:pt x="10" y="14"/>
                  </a:lnTo>
                  <a:lnTo>
                    <a:pt x="8" y="21"/>
                  </a:lnTo>
                  <a:lnTo>
                    <a:pt x="8" y="27"/>
                  </a:lnTo>
                  <a:lnTo>
                    <a:pt x="6" y="35"/>
                  </a:lnTo>
                  <a:lnTo>
                    <a:pt x="4" y="43"/>
                  </a:lnTo>
                  <a:lnTo>
                    <a:pt x="4" y="50"/>
                  </a:lnTo>
                  <a:lnTo>
                    <a:pt x="2" y="56"/>
                  </a:lnTo>
                  <a:lnTo>
                    <a:pt x="0" y="64"/>
                  </a:lnTo>
                  <a:lnTo>
                    <a:pt x="0" y="77"/>
                  </a:lnTo>
                  <a:lnTo>
                    <a:pt x="0" y="92"/>
                  </a:lnTo>
                  <a:lnTo>
                    <a:pt x="0" y="106"/>
                  </a:lnTo>
                  <a:lnTo>
                    <a:pt x="0" y="119"/>
                  </a:lnTo>
                  <a:lnTo>
                    <a:pt x="2" y="131"/>
                  </a:lnTo>
                  <a:lnTo>
                    <a:pt x="2" y="144"/>
                  </a:lnTo>
                  <a:lnTo>
                    <a:pt x="6" y="158"/>
                  </a:lnTo>
                  <a:lnTo>
                    <a:pt x="8" y="171"/>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34" name="Freeform 28"/>
            <p:cNvSpPr>
              <a:spLocks/>
            </p:cNvSpPr>
            <p:nvPr/>
          </p:nvSpPr>
          <p:spPr bwMode="auto">
            <a:xfrm>
              <a:off x="3432" y="2538"/>
              <a:ext cx="29" cy="25"/>
            </a:xfrm>
            <a:custGeom>
              <a:avLst/>
              <a:gdLst/>
              <a:ahLst/>
              <a:cxnLst>
                <a:cxn ang="0">
                  <a:pos x="6" y="25"/>
                </a:cxn>
                <a:cxn ang="0">
                  <a:pos x="8" y="25"/>
                </a:cxn>
                <a:cxn ang="0">
                  <a:pos x="10" y="25"/>
                </a:cxn>
                <a:cxn ang="0">
                  <a:pos x="13" y="25"/>
                </a:cxn>
                <a:cxn ang="0">
                  <a:pos x="17" y="23"/>
                </a:cxn>
                <a:cxn ang="0">
                  <a:pos x="19" y="23"/>
                </a:cxn>
                <a:cxn ang="0">
                  <a:pos x="23" y="23"/>
                </a:cxn>
                <a:cxn ang="0">
                  <a:pos x="25" y="21"/>
                </a:cxn>
                <a:cxn ang="0">
                  <a:pos x="29" y="19"/>
                </a:cxn>
                <a:cxn ang="0">
                  <a:pos x="29" y="15"/>
                </a:cxn>
                <a:cxn ang="0">
                  <a:pos x="29" y="11"/>
                </a:cxn>
                <a:cxn ang="0">
                  <a:pos x="27" y="9"/>
                </a:cxn>
                <a:cxn ang="0">
                  <a:pos x="27" y="8"/>
                </a:cxn>
                <a:cxn ang="0">
                  <a:pos x="23" y="6"/>
                </a:cxn>
                <a:cxn ang="0">
                  <a:pos x="21" y="4"/>
                </a:cxn>
                <a:cxn ang="0">
                  <a:pos x="19" y="2"/>
                </a:cxn>
                <a:cxn ang="0">
                  <a:pos x="17" y="0"/>
                </a:cxn>
                <a:cxn ang="0">
                  <a:pos x="13" y="0"/>
                </a:cxn>
                <a:cxn ang="0">
                  <a:pos x="12" y="2"/>
                </a:cxn>
                <a:cxn ang="0">
                  <a:pos x="10" y="2"/>
                </a:cxn>
                <a:cxn ang="0">
                  <a:pos x="8" y="2"/>
                </a:cxn>
                <a:cxn ang="0">
                  <a:pos x="6" y="4"/>
                </a:cxn>
                <a:cxn ang="0">
                  <a:pos x="4" y="6"/>
                </a:cxn>
                <a:cxn ang="0">
                  <a:pos x="2" y="9"/>
                </a:cxn>
                <a:cxn ang="0">
                  <a:pos x="0" y="15"/>
                </a:cxn>
                <a:cxn ang="0">
                  <a:pos x="0" y="17"/>
                </a:cxn>
                <a:cxn ang="0">
                  <a:pos x="0" y="17"/>
                </a:cxn>
                <a:cxn ang="0">
                  <a:pos x="2" y="19"/>
                </a:cxn>
                <a:cxn ang="0">
                  <a:pos x="2" y="21"/>
                </a:cxn>
                <a:cxn ang="0">
                  <a:pos x="4" y="21"/>
                </a:cxn>
                <a:cxn ang="0">
                  <a:pos x="4" y="23"/>
                </a:cxn>
                <a:cxn ang="0">
                  <a:pos x="4" y="23"/>
                </a:cxn>
                <a:cxn ang="0">
                  <a:pos x="6" y="25"/>
                </a:cxn>
              </a:cxnLst>
              <a:rect l="0" t="0" r="r" b="b"/>
              <a:pathLst>
                <a:path w="29" h="25">
                  <a:moveTo>
                    <a:pt x="6" y="25"/>
                  </a:moveTo>
                  <a:lnTo>
                    <a:pt x="8" y="25"/>
                  </a:lnTo>
                  <a:lnTo>
                    <a:pt x="10" y="25"/>
                  </a:lnTo>
                  <a:lnTo>
                    <a:pt x="13" y="25"/>
                  </a:lnTo>
                  <a:lnTo>
                    <a:pt x="17" y="23"/>
                  </a:lnTo>
                  <a:lnTo>
                    <a:pt x="19" y="23"/>
                  </a:lnTo>
                  <a:lnTo>
                    <a:pt x="23" y="23"/>
                  </a:lnTo>
                  <a:lnTo>
                    <a:pt x="25" y="21"/>
                  </a:lnTo>
                  <a:lnTo>
                    <a:pt x="29" y="19"/>
                  </a:lnTo>
                  <a:lnTo>
                    <a:pt x="29" y="15"/>
                  </a:lnTo>
                  <a:lnTo>
                    <a:pt x="29" y="11"/>
                  </a:lnTo>
                  <a:lnTo>
                    <a:pt x="27" y="9"/>
                  </a:lnTo>
                  <a:lnTo>
                    <a:pt x="27" y="8"/>
                  </a:lnTo>
                  <a:lnTo>
                    <a:pt x="23" y="6"/>
                  </a:lnTo>
                  <a:lnTo>
                    <a:pt x="21" y="4"/>
                  </a:lnTo>
                  <a:lnTo>
                    <a:pt x="19" y="2"/>
                  </a:lnTo>
                  <a:lnTo>
                    <a:pt x="17" y="0"/>
                  </a:lnTo>
                  <a:lnTo>
                    <a:pt x="13" y="0"/>
                  </a:lnTo>
                  <a:lnTo>
                    <a:pt x="12" y="2"/>
                  </a:lnTo>
                  <a:lnTo>
                    <a:pt x="10" y="2"/>
                  </a:lnTo>
                  <a:lnTo>
                    <a:pt x="8" y="2"/>
                  </a:lnTo>
                  <a:lnTo>
                    <a:pt x="6" y="4"/>
                  </a:lnTo>
                  <a:lnTo>
                    <a:pt x="4" y="6"/>
                  </a:lnTo>
                  <a:lnTo>
                    <a:pt x="2" y="9"/>
                  </a:lnTo>
                  <a:lnTo>
                    <a:pt x="0" y="15"/>
                  </a:lnTo>
                  <a:lnTo>
                    <a:pt x="0" y="17"/>
                  </a:lnTo>
                  <a:lnTo>
                    <a:pt x="0" y="17"/>
                  </a:lnTo>
                  <a:lnTo>
                    <a:pt x="2" y="19"/>
                  </a:lnTo>
                  <a:lnTo>
                    <a:pt x="2" y="21"/>
                  </a:lnTo>
                  <a:lnTo>
                    <a:pt x="4" y="21"/>
                  </a:lnTo>
                  <a:lnTo>
                    <a:pt x="4" y="23"/>
                  </a:lnTo>
                  <a:lnTo>
                    <a:pt x="4" y="23"/>
                  </a:lnTo>
                  <a:lnTo>
                    <a:pt x="6" y="25"/>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35" name="Freeform 29"/>
            <p:cNvSpPr>
              <a:spLocks/>
            </p:cNvSpPr>
            <p:nvPr/>
          </p:nvSpPr>
          <p:spPr bwMode="auto">
            <a:xfrm>
              <a:off x="3440" y="2546"/>
              <a:ext cx="15" cy="11"/>
            </a:xfrm>
            <a:custGeom>
              <a:avLst/>
              <a:gdLst/>
              <a:ahLst/>
              <a:cxnLst>
                <a:cxn ang="0">
                  <a:pos x="2" y="11"/>
                </a:cxn>
                <a:cxn ang="0">
                  <a:pos x="2" y="11"/>
                </a:cxn>
                <a:cxn ang="0">
                  <a:pos x="4" y="11"/>
                </a:cxn>
                <a:cxn ang="0">
                  <a:pos x="5" y="11"/>
                </a:cxn>
                <a:cxn ang="0">
                  <a:pos x="5" y="11"/>
                </a:cxn>
                <a:cxn ang="0">
                  <a:pos x="7" y="11"/>
                </a:cxn>
                <a:cxn ang="0">
                  <a:pos x="9" y="9"/>
                </a:cxn>
                <a:cxn ang="0">
                  <a:pos x="11" y="9"/>
                </a:cxn>
                <a:cxn ang="0">
                  <a:pos x="13" y="7"/>
                </a:cxn>
                <a:cxn ang="0">
                  <a:pos x="13" y="7"/>
                </a:cxn>
                <a:cxn ang="0">
                  <a:pos x="13" y="5"/>
                </a:cxn>
                <a:cxn ang="0">
                  <a:pos x="15" y="5"/>
                </a:cxn>
                <a:cxn ang="0">
                  <a:pos x="15" y="5"/>
                </a:cxn>
                <a:cxn ang="0">
                  <a:pos x="15" y="5"/>
                </a:cxn>
                <a:cxn ang="0">
                  <a:pos x="15" y="3"/>
                </a:cxn>
                <a:cxn ang="0">
                  <a:pos x="13" y="3"/>
                </a:cxn>
                <a:cxn ang="0">
                  <a:pos x="11" y="1"/>
                </a:cxn>
                <a:cxn ang="0">
                  <a:pos x="9" y="0"/>
                </a:cxn>
                <a:cxn ang="0">
                  <a:pos x="7" y="0"/>
                </a:cxn>
                <a:cxn ang="0">
                  <a:pos x="5" y="1"/>
                </a:cxn>
                <a:cxn ang="0">
                  <a:pos x="4" y="1"/>
                </a:cxn>
                <a:cxn ang="0">
                  <a:pos x="2" y="3"/>
                </a:cxn>
                <a:cxn ang="0">
                  <a:pos x="0" y="5"/>
                </a:cxn>
                <a:cxn ang="0">
                  <a:pos x="0" y="7"/>
                </a:cxn>
                <a:cxn ang="0">
                  <a:pos x="2" y="11"/>
                </a:cxn>
              </a:cxnLst>
              <a:rect l="0" t="0" r="r" b="b"/>
              <a:pathLst>
                <a:path w="15" h="11">
                  <a:moveTo>
                    <a:pt x="2" y="11"/>
                  </a:moveTo>
                  <a:lnTo>
                    <a:pt x="2" y="11"/>
                  </a:lnTo>
                  <a:lnTo>
                    <a:pt x="4" y="11"/>
                  </a:lnTo>
                  <a:lnTo>
                    <a:pt x="5" y="11"/>
                  </a:lnTo>
                  <a:lnTo>
                    <a:pt x="5" y="11"/>
                  </a:lnTo>
                  <a:lnTo>
                    <a:pt x="7" y="11"/>
                  </a:lnTo>
                  <a:lnTo>
                    <a:pt x="9" y="9"/>
                  </a:lnTo>
                  <a:lnTo>
                    <a:pt x="11" y="9"/>
                  </a:lnTo>
                  <a:lnTo>
                    <a:pt x="13" y="7"/>
                  </a:lnTo>
                  <a:lnTo>
                    <a:pt x="13" y="7"/>
                  </a:lnTo>
                  <a:lnTo>
                    <a:pt x="13" y="5"/>
                  </a:lnTo>
                  <a:lnTo>
                    <a:pt x="15" y="5"/>
                  </a:lnTo>
                  <a:lnTo>
                    <a:pt x="15" y="5"/>
                  </a:lnTo>
                  <a:lnTo>
                    <a:pt x="15" y="5"/>
                  </a:lnTo>
                  <a:lnTo>
                    <a:pt x="15" y="3"/>
                  </a:lnTo>
                  <a:lnTo>
                    <a:pt x="13" y="3"/>
                  </a:lnTo>
                  <a:lnTo>
                    <a:pt x="11" y="1"/>
                  </a:lnTo>
                  <a:lnTo>
                    <a:pt x="9" y="0"/>
                  </a:lnTo>
                  <a:lnTo>
                    <a:pt x="7" y="0"/>
                  </a:lnTo>
                  <a:lnTo>
                    <a:pt x="5" y="1"/>
                  </a:lnTo>
                  <a:lnTo>
                    <a:pt x="4" y="1"/>
                  </a:lnTo>
                  <a:lnTo>
                    <a:pt x="2" y="3"/>
                  </a:lnTo>
                  <a:lnTo>
                    <a:pt x="0" y="5"/>
                  </a:lnTo>
                  <a:lnTo>
                    <a:pt x="0" y="7"/>
                  </a:lnTo>
                  <a:lnTo>
                    <a:pt x="2" y="11"/>
                  </a:lnTo>
                  <a:close/>
                </a:path>
              </a:pathLst>
            </a:custGeom>
            <a:solidFill>
              <a:srgbClr val="E8420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36" name="Freeform 30"/>
            <p:cNvSpPr>
              <a:spLocks/>
            </p:cNvSpPr>
            <p:nvPr/>
          </p:nvSpPr>
          <p:spPr bwMode="auto">
            <a:xfrm>
              <a:off x="3474" y="2524"/>
              <a:ext cx="14" cy="10"/>
            </a:xfrm>
            <a:custGeom>
              <a:avLst/>
              <a:gdLst/>
              <a:ahLst/>
              <a:cxnLst>
                <a:cxn ang="0">
                  <a:pos x="2" y="10"/>
                </a:cxn>
                <a:cxn ang="0">
                  <a:pos x="2" y="10"/>
                </a:cxn>
                <a:cxn ang="0">
                  <a:pos x="4" y="10"/>
                </a:cxn>
                <a:cxn ang="0">
                  <a:pos x="6" y="10"/>
                </a:cxn>
                <a:cxn ang="0">
                  <a:pos x="8" y="10"/>
                </a:cxn>
                <a:cxn ang="0">
                  <a:pos x="10" y="10"/>
                </a:cxn>
                <a:cxn ang="0">
                  <a:pos x="12" y="8"/>
                </a:cxn>
                <a:cxn ang="0">
                  <a:pos x="12" y="6"/>
                </a:cxn>
                <a:cxn ang="0">
                  <a:pos x="14" y="4"/>
                </a:cxn>
                <a:cxn ang="0">
                  <a:pos x="14" y="2"/>
                </a:cxn>
                <a:cxn ang="0">
                  <a:pos x="12" y="0"/>
                </a:cxn>
                <a:cxn ang="0">
                  <a:pos x="10" y="0"/>
                </a:cxn>
                <a:cxn ang="0">
                  <a:pos x="8" y="0"/>
                </a:cxn>
                <a:cxn ang="0">
                  <a:pos x="4" y="0"/>
                </a:cxn>
                <a:cxn ang="0">
                  <a:pos x="2" y="2"/>
                </a:cxn>
                <a:cxn ang="0">
                  <a:pos x="0" y="4"/>
                </a:cxn>
                <a:cxn ang="0">
                  <a:pos x="0" y="4"/>
                </a:cxn>
                <a:cxn ang="0">
                  <a:pos x="0" y="6"/>
                </a:cxn>
                <a:cxn ang="0">
                  <a:pos x="0" y="6"/>
                </a:cxn>
                <a:cxn ang="0">
                  <a:pos x="0" y="6"/>
                </a:cxn>
                <a:cxn ang="0">
                  <a:pos x="0" y="8"/>
                </a:cxn>
                <a:cxn ang="0">
                  <a:pos x="2" y="8"/>
                </a:cxn>
                <a:cxn ang="0">
                  <a:pos x="2" y="10"/>
                </a:cxn>
                <a:cxn ang="0">
                  <a:pos x="2" y="10"/>
                </a:cxn>
                <a:cxn ang="0">
                  <a:pos x="2" y="10"/>
                </a:cxn>
              </a:cxnLst>
              <a:rect l="0" t="0" r="r" b="b"/>
              <a:pathLst>
                <a:path w="14" h="10">
                  <a:moveTo>
                    <a:pt x="2" y="10"/>
                  </a:moveTo>
                  <a:lnTo>
                    <a:pt x="2" y="10"/>
                  </a:lnTo>
                  <a:lnTo>
                    <a:pt x="4" y="10"/>
                  </a:lnTo>
                  <a:lnTo>
                    <a:pt x="6" y="10"/>
                  </a:lnTo>
                  <a:lnTo>
                    <a:pt x="8" y="10"/>
                  </a:lnTo>
                  <a:lnTo>
                    <a:pt x="10" y="10"/>
                  </a:lnTo>
                  <a:lnTo>
                    <a:pt x="12" y="8"/>
                  </a:lnTo>
                  <a:lnTo>
                    <a:pt x="12" y="6"/>
                  </a:lnTo>
                  <a:lnTo>
                    <a:pt x="14" y="4"/>
                  </a:lnTo>
                  <a:lnTo>
                    <a:pt x="14" y="2"/>
                  </a:lnTo>
                  <a:lnTo>
                    <a:pt x="12" y="0"/>
                  </a:lnTo>
                  <a:lnTo>
                    <a:pt x="10" y="0"/>
                  </a:lnTo>
                  <a:lnTo>
                    <a:pt x="8" y="0"/>
                  </a:lnTo>
                  <a:lnTo>
                    <a:pt x="4" y="0"/>
                  </a:lnTo>
                  <a:lnTo>
                    <a:pt x="2" y="2"/>
                  </a:lnTo>
                  <a:lnTo>
                    <a:pt x="0" y="4"/>
                  </a:lnTo>
                  <a:lnTo>
                    <a:pt x="0" y="4"/>
                  </a:lnTo>
                  <a:lnTo>
                    <a:pt x="0" y="6"/>
                  </a:lnTo>
                  <a:lnTo>
                    <a:pt x="0" y="6"/>
                  </a:lnTo>
                  <a:lnTo>
                    <a:pt x="0" y="6"/>
                  </a:lnTo>
                  <a:lnTo>
                    <a:pt x="0" y="8"/>
                  </a:lnTo>
                  <a:lnTo>
                    <a:pt x="2" y="8"/>
                  </a:lnTo>
                  <a:lnTo>
                    <a:pt x="2" y="10"/>
                  </a:lnTo>
                  <a:lnTo>
                    <a:pt x="2" y="10"/>
                  </a:lnTo>
                  <a:lnTo>
                    <a:pt x="2" y="10"/>
                  </a:lnTo>
                  <a:close/>
                </a:path>
              </a:pathLst>
            </a:custGeom>
            <a:solidFill>
              <a:srgbClr val="E8420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37" name="Freeform 31"/>
            <p:cNvSpPr>
              <a:spLocks/>
            </p:cNvSpPr>
            <p:nvPr/>
          </p:nvSpPr>
          <p:spPr bwMode="auto">
            <a:xfrm>
              <a:off x="3436" y="2505"/>
              <a:ext cx="6" cy="8"/>
            </a:xfrm>
            <a:custGeom>
              <a:avLst/>
              <a:gdLst/>
              <a:ahLst/>
              <a:cxnLst>
                <a:cxn ang="0">
                  <a:pos x="2" y="8"/>
                </a:cxn>
                <a:cxn ang="0">
                  <a:pos x="2" y="8"/>
                </a:cxn>
                <a:cxn ang="0">
                  <a:pos x="4" y="8"/>
                </a:cxn>
                <a:cxn ang="0">
                  <a:pos x="4" y="8"/>
                </a:cxn>
                <a:cxn ang="0">
                  <a:pos x="4" y="6"/>
                </a:cxn>
                <a:cxn ang="0">
                  <a:pos x="6" y="6"/>
                </a:cxn>
                <a:cxn ang="0">
                  <a:pos x="6" y="4"/>
                </a:cxn>
                <a:cxn ang="0">
                  <a:pos x="4" y="2"/>
                </a:cxn>
                <a:cxn ang="0">
                  <a:pos x="4" y="0"/>
                </a:cxn>
                <a:cxn ang="0">
                  <a:pos x="2" y="0"/>
                </a:cxn>
                <a:cxn ang="0">
                  <a:pos x="0" y="2"/>
                </a:cxn>
                <a:cxn ang="0">
                  <a:pos x="0" y="2"/>
                </a:cxn>
                <a:cxn ang="0">
                  <a:pos x="0" y="2"/>
                </a:cxn>
                <a:cxn ang="0">
                  <a:pos x="0" y="4"/>
                </a:cxn>
                <a:cxn ang="0">
                  <a:pos x="0" y="6"/>
                </a:cxn>
                <a:cxn ang="0">
                  <a:pos x="0" y="6"/>
                </a:cxn>
                <a:cxn ang="0">
                  <a:pos x="2" y="8"/>
                </a:cxn>
              </a:cxnLst>
              <a:rect l="0" t="0" r="r" b="b"/>
              <a:pathLst>
                <a:path w="6" h="8">
                  <a:moveTo>
                    <a:pt x="2" y="8"/>
                  </a:moveTo>
                  <a:lnTo>
                    <a:pt x="2" y="8"/>
                  </a:lnTo>
                  <a:lnTo>
                    <a:pt x="4" y="8"/>
                  </a:lnTo>
                  <a:lnTo>
                    <a:pt x="4" y="8"/>
                  </a:lnTo>
                  <a:lnTo>
                    <a:pt x="4" y="6"/>
                  </a:lnTo>
                  <a:lnTo>
                    <a:pt x="6" y="6"/>
                  </a:lnTo>
                  <a:lnTo>
                    <a:pt x="6" y="4"/>
                  </a:lnTo>
                  <a:lnTo>
                    <a:pt x="4" y="2"/>
                  </a:lnTo>
                  <a:lnTo>
                    <a:pt x="4" y="0"/>
                  </a:lnTo>
                  <a:lnTo>
                    <a:pt x="2" y="0"/>
                  </a:lnTo>
                  <a:lnTo>
                    <a:pt x="0" y="2"/>
                  </a:lnTo>
                  <a:lnTo>
                    <a:pt x="0" y="2"/>
                  </a:lnTo>
                  <a:lnTo>
                    <a:pt x="0" y="2"/>
                  </a:lnTo>
                  <a:lnTo>
                    <a:pt x="0" y="4"/>
                  </a:lnTo>
                  <a:lnTo>
                    <a:pt x="0" y="6"/>
                  </a:lnTo>
                  <a:lnTo>
                    <a:pt x="0" y="6"/>
                  </a:lnTo>
                  <a:lnTo>
                    <a:pt x="2" y="8"/>
                  </a:lnTo>
                  <a:close/>
                </a:path>
              </a:pathLst>
            </a:custGeom>
            <a:solidFill>
              <a:srgbClr val="E8420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38" name="Freeform 32"/>
            <p:cNvSpPr>
              <a:spLocks/>
            </p:cNvSpPr>
            <p:nvPr/>
          </p:nvSpPr>
          <p:spPr bwMode="auto">
            <a:xfrm>
              <a:off x="3465" y="2490"/>
              <a:ext cx="15" cy="10"/>
            </a:xfrm>
            <a:custGeom>
              <a:avLst/>
              <a:gdLst/>
              <a:ahLst/>
              <a:cxnLst>
                <a:cxn ang="0">
                  <a:pos x="3" y="10"/>
                </a:cxn>
                <a:cxn ang="0">
                  <a:pos x="3" y="10"/>
                </a:cxn>
                <a:cxn ang="0">
                  <a:pos x="5" y="10"/>
                </a:cxn>
                <a:cxn ang="0">
                  <a:pos x="5" y="10"/>
                </a:cxn>
                <a:cxn ang="0">
                  <a:pos x="7" y="10"/>
                </a:cxn>
                <a:cxn ang="0">
                  <a:pos x="9" y="10"/>
                </a:cxn>
                <a:cxn ang="0">
                  <a:pos x="9" y="10"/>
                </a:cxn>
                <a:cxn ang="0">
                  <a:pos x="11" y="10"/>
                </a:cxn>
                <a:cxn ang="0">
                  <a:pos x="13" y="10"/>
                </a:cxn>
                <a:cxn ang="0">
                  <a:pos x="13" y="10"/>
                </a:cxn>
                <a:cxn ang="0">
                  <a:pos x="13" y="8"/>
                </a:cxn>
                <a:cxn ang="0">
                  <a:pos x="13" y="8"/>
                </a:cxn>
                <a:cxn ang="0">
                  <a:pos x="13" y="6"/>
                </a:cxn>
                <a:cxn ang="0">
                  <a:pos x="13" y="6"/>
                </a:cxn>
                <a:cxn ang="0">
                  <a:pos x="13" y="4"/>
                </a:cxn>
                <a:cxn ang="0">
                  <a:pos x="15" y="4"/>
                </a:cxn>
                <a:cxn ang="0">
                  <a:pos x="15" y="2"/>
                </a:cxn>
                <a:cxn ang="0">
                  <a:pos x="13" y="2"/>
                </a:cxn>
                <a:cxn ang="0">
                  <a:pos x="11" y="2"/>
                </a:cxn>
                <a:cxn ang="0">
                  <a:pos x="9" y="2"/>
                </a:cxn>
                <a:cxn ang="0">
                  <a:pos x="7" y="2"/>
                </a:cxn>
                <a:cxn ang="0">
                  <a:pos x="3" y="0"/>
                </a:cxn>
                <a:cxn ang="0">
                  <a:pos x="2" y="2"/>
                </a:cxn>
                <a:cxn ang="0">
                  <a:pos x="0" y="2"/>
                </a:cxn>
                <a:cxn ang="0">
                  <a:pos x="0" y="6"/>
                </a:cxn>
                <a:cxn ang="0">
                  <a:pos x="0" y="6"/>
                </a:cxn>
                <a:cxn ang="0">
                  <a:pos x="0" y="6"/>
                </a:cxn>
                <a:cxn ang="0">
                  <a:pos x="0" y="8"/>
                </a:cxn>
                <a:cxn ang="0">
                  <a:pos x="2" y="8"/>
                </a:cxn>
                <a:cxn ang="0">
                  <a:pos x="2" y="8"/>
                </a:cxn>
                <a:cxn ang="0">
                  <a:pos x="2" y="10"/>
                </a:cxn>
                <a:cxn ang="0">
                  <a:pos x="3" y="10"/>
                </a:cxn>
                <a:cxn ang="0">
                  <a:pos x="3" y="10"/>
                </a:cxn>
              </a:cxnLst>
              <a:rect l="0" t="0" r="r" b="b"/>
              <a:pathLst>
                <a:path w="15" h="10">
                  <a:moveTo>
                    <a:pt x="3" y="10"/>
                  </a:moveTo>
                  <a:lnTo>
                    <a:pt x="3" y="10"/>
                  </a:lnTo>
                  <a:lnTo>
                    <a:pt x="5" y="10"/>
                  </a:lnTo>
                  <a:lnTo>
                    <a:pt x="5" y="10"/>
                  </a:lnTo>
                  <a:lnTo>
                    <a:pt x="7" y="10"/>
                  </a:lnTo>
                  <a:lnTo>
                    <a:pt x="9" y="10"/>
                  </a:lnTo>
                  <a:lnTo>
                    <a:pt x="9" y="10"/>
                  </a:lnTo>
                  <a:lnTo>
                    <a:pt x="11" y="10"/>
                  </a:lnTo>
                  <a:lnTo>
                    <a:pt x="13" y="10"/>
                  </a:lnTo>
                  <a:lnTo>
                    <a:pt x="13" y="10"/>
                  </a:lnTo>
                  <a:lnTo>
                    <a:pt x="13" y="8"/>
                  </a:lnTo>
                  <a:lnTo>
                    <a:pt x="13" y="8"/>
                  </a:lnTo>
                  <a:lnTo>
                    <a:pt x="13" y="6"/>
                  </a:lnTo>
                  <a:lnTo>
                    <a:pt x="13" y="6"/>
                  </a:lnTo>
                  <a:lnTo>
                    <a:pt x="13" y="4"/>
                  </a:lnTo>
                  <a:lnTo>
                    <a:pt x="15" y="4"/>
                  </a:lnTo>
                  <a:lnTo>
                    <a:pt x="15" y="2"/>
                  </a:lnTo>
                  <a:lnTo>
                    <a:pt x="13" y="2"/>
                  </a:lnTo>
                  <a:lnTo>
                    <a:pt x="11" y="2"/>
                  </a:lnTo>
                  <a:lnTo>
                    <a:pt x="9" y="2"/>
                  </a:lnTo>
                  <a:lnTo>
                    <a:pt x="7" y="2"/>
                  </a:lnTo>
                  <a:lnTo>
                    <a:pt x="3" y="0"/>
                  </a:lnTo>
                  <a:lnTo>
                    <a:pt x="2" y="2"/>
                  </a:lnTo>
                  <a:lnTo>
                    <a:pt x="0" y="2"/>
                  </a:lnTo>
                  <a:lnTo>
                    <a:pt x="0" y="6"/>
                  </a:lnTo>
                  <a:lnTo>
                    <a:pt x="0" y="6"/>
                  </a:lnTo>
                  <a:lnTo>
                    <a:pt x="0" y="6"/>
                  </a:lnTo>
                  <a:lnTo>
                    <a:pt x="0" y="8"/>
                  </a:lnTo>
                  <a:lnTo>
                    <a:pt x="2" y="8"/>
                  </a:lnTo>
                  <a:lnTo>
                    <a:pt x="2" y="8"/>
                  </a:lnTo>
                  <a:lnTo>
                    <a:pt x="2" y="10"/>
                  </a:lnTo>
                  <a:lnTo>
                    <a:pt x="3" y="10"/>
                  </a:lnTo>
                  <a:lnTo>
                    <a:pt x="3" y="10"/>
                  </a:lnTo>
                  <a:close/>
                </a:path>
              </a:pathLst>
            </a:custGeom>
            <a:solidFill>
              <a:srgbClr val="E8420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39" name="Freeform 33"/>
            <p:cNvSpPr>
              <a:spLocks/>
            </p:cNvSpPr>
            <p:nvPr/>
          </p:nvSpPr>
          <p:spPr bwMode="auto">
            <a:xfrm>
              <a:off x="3442" y="2379"/>
              <a:ext cx="40" cy="98"/>
            </a:xfrm>
            <a:custGeom>
              <a:avLst/>
              <a:gdLst/>
              <a:ahLst/>
              <a:cxnLst>
                <a:cxn ang="0">
                  <a:pos x="0" y="98"/>
                </a:cxn>
                <a:cxn ang="0">
                  <a:pos x="3" y="88"/>
                </a:cxn>
                <a:cxn ang="0">
                  <a:pos x="9" y="80"/>
                </a:cxn>
                <a:cxn ang="0">
                  <a:pos x="15" y="71"/>
                </a:cxn>
                <a:cxn ang="0">
                  <a:pos x="21" y="63"/>
                </a:cxn>
                <a:cxn ang="0">
                  <a:pos x="26" y="55"/>
                </a:cxn>
                <a:cxn ang="0">
                  <a:pos x="32" y="46"/>
                </a:cxn>
                <a:cxn ang="0">
                  <a:pos x="36" y="36"/>
                </a:cxn>
                <a:cxn ang="0">
                  <a:pos x="40" y="27"/>
                </a:cxn>
                <a:cxn ang="0">
                  <a:pos x="38" y="23"/>
                </a:cxn>
                <a:cxn ang="0">
                  <a:pos x="34" y="21"/>
                </a:cxn>
                <a:cxn ang="0">
                  <a:pos x="32" y="17"/>
                </a:cxn>
                <a:cxn ang="0">
                  <a:pos x="28" y="13"/>
                </a:cxn>
                <a:cxn ang="0">
                  <a:pos x="26" y="9"/>
                </a:cxn>
                <a:cxn ang="0">
                  <a:pos x="26" y="5"/>
                </a:cxn>
                <a:cxn ang="0">
                  <a:pos x="25" y="2"/>
                </a:cxn>
                <a:cxn ang="0">
                  <a:pos x="26" y="0"/>
                </a:cxn>
                <a:cxn ang="0">
                  <a:pos x="0" y="98"/>
                </a:cxn>
              </a:cxnLst>
              <a:rect l="0" t="0" r="r" b="b"/>
              <a:pathLst>
                <a:path w="40" h="98">
                  <a:moveTo>
                    <a:pt x="0" y="98"/>
                  </a:moveTo>
                  <a:lnTo>
                    <a:pt x="3" y="88"/>
                  </a:lnTo>
                  <a:lnTo>
                    <a:pt x="9" y="80"/>
                  </a:lnTo>
                  <a:lnTo>
                    <a:pt x="15" y="71"/>
                  </a:lnTo>
                  <a:lnTo>
                    <a:pt x="21" y="63"/>
                  </a:lnTo>
                  <a:lnTo>
                    <a:pt x="26" y="55"/>
                  </a:lnTo>
                  <a:lnTo>
                    <a:pt x="32" y="46"/>
                  </a:lnTo>
                  <a:lnTo>
                    <a:pt x="36" y="36"/>
                  </a:lnTo>
                  <a:lnTo>
                    <a:pt x="40" y="27"/>
                  </a:lnTo>
                  <a:lnTo>
                    <a:pt x="38" y="23"/>
                  </a:lnTo>
                  <a:lnTo>
                    <a:pt x="34" y="21"/>
                  </a:lnTo>
                  <a:lnTo>
                    <a:pt x="32" y="17"/>
                  </a:lnTo>
                  <a:lnTo>
                    <a:pt x="28" y="13"/>
                  </a:lnTo>
                  <a:lnTo>
                    <a:pt x="26" y="9"/>
                  </a:lnTo>
                  <a:lnTo>
                    <a:pt x="26" y="5"/>
                  </a:lnTo>
                  <a:lnTo>
                    <a:pt x="25" y="2"/>
                  </a:lnTo>
                  <a:lnTo>
                    <a:pt x="26" y="0"/>
                  </a:lnTo>
                  <a:lnTo>
                    <a:pt x="0" y="98"/>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40" name="Freeform 34"/>
            <p:cNvSpPr>
              <a:spLocks/>
            </p:cNvSpPr>
            <p:nvPr/>
          </p:nvSpPr>
          <p:spPr bwMode="auto">
            <a:xfrm>
              <a:off x="3465" y="2452"/>
              <a:ext cx="9" cy="5"/>
            </a:xfrm>
            <a:custGeom>
              <a:avLst/>
              <a:gdLst/>
              <a:ahLst/>
              <a:cxnLst>
                <a:cxn ang="0">
                  <a:pos x="0" y="5"/>
                </a:cxn>
                <a:cxn ang="0">
                  <a:pos x="0" y="5"/>
                </a:cxn>
                <a:cxn ang="0">
                  <a:pos x="2" y="5"/>
                </a:cxn>
                <a:cxn ang="0">
                  <a:pos x="2" y="5"/>
                </a:cxn>
                <a:cxn ang="0">
                  <a:pos x="3" y="5"/>
                </a:cxn>
                <a:cxn ang="0">
                  <a:pos x="5" y="5"/>
                </a:cxn>
                <a:cxn ang="0">
                  <a:pos x="5" y="5"/>
                </a:cxn>
                <a:cxn ang="0">
                  <a:pos x="7" y="5"/>
                </a:cxn>
                <a:cxn ang="0">
                  <a:pos x="9" y="5"/>
                </a:cxn>
                <a:cxn ang="0">
                  <a:pos x="9" y="3"/>
                </a:cxn>
                <a:cxn ang="0">
                  <a:pos x="9" y="2"/>
                </a:cxn>
                <a:cxn ang="0">
                  <a:pos x="7" y="0"/>
                </a:cxn>
                <a:cxn ang="0">
                  <a:pos x="5" y="0"/>
                </a:cxn>
                <a:cxn ang="0">
                  <a:pos x="3" y="2"/>
                </a:cxn>
                <a:cxn ang="0">
                  <a:pos x="2" y="2"/>
                </a:cxn>
                <a:cxn ang="0">
                  <a:pos x="0" y="3"/>
                </a:cxn>
                <a:cxn ang="0">
                  <a:pos x="0" y="5"/>
                </a:cxn>
              </a:cxnLst>
              <a:rect l="0" t="0" r="r" b="b"/>
              <a:pathLst>
                <a:path w="9" h="5">
                  <a:moveTo>
                    <a:pt x="0" y="5"/>
                  </a:moveTo>
                  <a:lnTo>
                    <a:pt x="0" y="5"/>
                  </a:lnTo>
                  <a:lnTo>
                    <a:pt x="2" y="5"/>
                  </a:lnTo>
                  <a:lnTo>
                    <a:pt x="2" y="5"/>
                  </a:lnTo>
                  <a:lnTo>
                    <a:pt x="3" y="5"/>
                  </a:lnTo>
                  <a:lnTo>
                    <a:pt x="5" y="5"/>
                  </a:lnTo>
                  <a:lnTo>
                    <a:pt x="5" y="5"/>
                  </a:lnTo>
                  <a:lnTo>
                    <a:pt x="7" y="5"/>
                  </a:lnTo>
                  <a:lnTo>
                    <a:pt x="9" y="5"/>
                  </a:lnTo>
                  <a:lnTo>
                    <a:pt x="9" y="3"/>
                  </a:lnTo>
                  <a:lnTo>
                    <a:pt x="9" y="2"/>
                  </a:lnTo>
                  <a:lnTo>
                    <a:pt x="7" y="0"/>
                  </a:lnTo>
                  <a:lnTo>
                    <a:pt x="5" y="0"/>
                  </a:lnTo>
                  <a:lnTo>
                    <a:pt x="3" y="2"/>
                  </a:lnTo>
                  <a:lnTo>
                    <a:pt x="2" y="2"/>
                  </a:lnTo>
                  <a:lnTo>
                    <a:pt x="0" y="3"/>
                  </a:lnTo>
                  <a:lnTo>
                    <a:pt x="0" y="5"/>
                  </a:lnTo>
                  <a:close/>
                </a:path>
              </a:pathLst>
            </a:custGeom>
            <a:solidFill>
              <a:srgbClr val="E8420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41" name="Freeform 35"/>
            <p:cNvSpPr>
              <a:spLocks/>
            </p:cNvSpPr>
            <p:nvPr/>
          </p:nvSpPr>
          <p:spPr bwMode="auto">
            <a:xfrm>
              <a:off x="3553" y="2361"/>
              <a:ext cx="46" cy="46"/>
            </a:xfrm>
            <a:custGeom>
              <a:avLst/>
              <a:gdLst/>
              <a:ahLst/>
              <a:cxnLst>
                <a:cxn ang="0">
                  <a:pos x="0" y="46"/>
                </a:cxn>
                <a:cxn ang="0">
                  <a:pos x="25" y="46"/>
                </a:cxn>
                <a:cxn ang="0">
                  <a:pos x="46" y="0"/>
                </a:cxn>
                <a:cxn ang="0">
                  <a:pos x="11" y="0"/>
                </a:cxn>
                <a:cxn ang="0">
                  <a:pos x="0" y="46"/>
                </a:cxn>
              </a:cxnLst>
              <a:rect l="0" t="0" r="r" b="b"/>
              <a:pathLst>
                <a:path w="46" h="46">
                  <a:moveTo>
                    <a:pt x="0" y="46"/>
                  </a:moveTo>
                  <a:lnTo>
                    <a:pt x="25" y="46"/>
                  </a:lnTo>
                  <a:lnTo>
                    <a:pt x="46" y="0"/>
                  </a:lnTo>
                  <a:lnTo>
                    <a:pt x="11" y="0"/>
                  </a:lnTo>
                  <a:lnTo>
                    <a:pt x="0" y="46"/>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42" name="Freeform 36"/>
            <p:cNvSpPr>
              <a:spLocks/>
            </p:cNvSpPr>
            <p:nvPr/>
          </p:nvSpPr>
          <p:spPr bwMode="auto">
            <a:xfrm>
              <a:off x="3499" y="2406"/>
              <a:ext cx="4" cy="1"/>
            </a:xfrm>
            <a:custGeom>
              <a:avLst/>
              <a:gdLst/>
              <a:ahLst/>
              <a:cxnLst>
                <a:cxn ang="0">
                  <a:pos x="0" y="1"/>
                </a:cxn>
                <a:cxn ang="0">
                  <a:pos x="0" y="1"/>
                </a:cxn>
                <a:cxn ang="0">
                  <a:pos x="0" y="0"/>
                </a:cxn>
                <a:cxn ang="0">
                  <a:pos x="2" y="0"/>
                </a:cxn>
                <a:cxn ang="0">
                  <a:pos x="2" y="0"/>
                </a:cxn>
                <a:cxn ang="0">
                  <a:pos x="2" y="0"/>
                </a:cxn>
                <a:cxn ang="0">
                  <a:pos x="4" y="0"/>
                </a:cxn>
                <a:cxn ang="0">
                  <a:pos x="4" y="0"/>
                </a:cxn>
                <a:cxn ang="0">
                  <a:pos x="4" y="0"/>
                </a:cxn>
                <a:cxn ang="0">
                  <a:pos x="4" y="0"/>
                </a:cxn>
                <a:cxn ang="0">
                  <a:pos x="4" y="0"/>
                </a:cxn>
                <a:cxn ang="0">
                  <a:pos x="4" y="0"/>
                </a:cxn>
                <a:cxn ang="0">
                  <a:pos x="2" y="0"/>
                </a:cxn>
                <a:cxn ang="0">
                  <a:pos x="2" y="0"/>
                </a:cxn>
                <a:cxn ang="0">
                  <a:pos x="2" y="0"/>
                </a:cxn>
                <a:cxn ang="0">
                  <a:pos x="0" y="0"/>
                </a:cxn>
                <a:cxn ang="0">
                  <a:pos x="0" y="1"/>
                </a:cxn>
              </a:cxnLst>
              <a:rect l="0" t="0" r="r" b="b"/>
              <a:pathLst>
                <a:path w="4" h="1">
                  <a:moveTo>
                    <a:pt x="0" y="1"/>
                  </a:moveTo>
                  <a:lnTo>
                    <a:pt x="0" y="1"/>
                  </a:lnTo>
                  <a:lnTo>
                    <a:pt x="0" y="0"/>
                  </a:lnTo>
                  <a:lnTo>
                    <a:pt x="2" y="0"/>
                  </a:lnTo>
                  <a:lnTo>
                    <a:pt x="2" y="0"/>
                  </a:lnTo>
                  <a:lnTo>
                    <a:pt x="2" y="0"/>
                  </a:lnTo>
                  <a:lnTo>
                    <a:pt x="4" y="0"/>
                  </a:lnTo>
                  <a:lnTo>
                    <a:pt x="4" y="0"/>
                  </a:lnTo>
                  <a:lnTo>
                    <a:pt x="4" y="0"/>
                  </a:lnTo>
                  <a:lnTo>
                    <a:pt x="4" y="0"/>
                  </a:lnTo>
                  <a:lnTo>
                    <a:pt x="4" y="0"/>
                  </a:lnTo>
                  <a:lnTo>
                    <a:pt x="4" y="0"/>
                  </a:lnTo>
                  <a:lnTo>
                    <a:pt x="2" y="0"/>
                  </a:lnTo>
                  <a:lnTo>
                    <a:pt x="2" y="0"/>
                  </a:lnTo>
                  <a:lnTo>
                    <a:pt x="2" y="0"/>
                  </a:lnTo>
                  <a:lnTo>
                    <a:pt x="0" y="0"/>
                  </a:lnTo>
                  <a:lnTo>
                    <a:pt x="0" y="1"/>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43" name="Freeform 37"/>
            <p:cNvSpPr>
              <a:spLocks/>
            </p:cNvSpPr>
            <p:nvPr/>
          </p:nvSpPr>
          <p:spPr bwMode="auto">
            <a:xfrm>
              <a:off x="3476" y="2335"/>
              <a:ext cx="79" cy="63"/>
            </a:xfrm>
            <a:custGeom>
              <a:avLst/>
              <a:gdLst/>
              <a:ahLst/>
              <a:cxnLst>
                <a:cxn ang="0">
                  <a:pos x="37" y="63"/>
                </a:cxn>
                <a:cxn ang="0">
                  <a:pos x="44" y="61"/>
                </a:cxn>
                <a:cxn ang="0">
                  <a:pos x="50" y="61"/>
                </a:cxn>
                <a:cxn ang="0">
                  <a:pos x="56" y="59"/>
                </a:cxn>
                <a:cxn ang="0">
                  <a:pos x="62" y="55"/>
                </a:cxn>
                <a:cxn ang="0">
                  <a:pos x="67" y="51"/>
                </a:cxn>
                <a:cxn ang="0">
                  <a:pos x="71" y="46"/>
                </a:cxn>
                <a:cxn ang="0">
                  <a:pos x="77" y="40"/>
                </a:cxn>
                <a:cxn ang="0">
                  <a:pos x="79" y="32"/>
                </a:cxn>
                <a:cxn ang="0">
                  <a:pos x="79" y="36"/>
                </a:cxn>
                <a:cxn ang="0">
                  <a:pos x="75" y="38"/>
                </a:cxn>
                <a:cxn ang="0">
                  <a:pos x="73" y="42"/>
                </a:cxn>
                <a:cxn ang="0">
                  <a:pos x="69" y="42"/>
                </a:cxn>
                <a:cxn ang="0">
                  <a:pos x="63" y="44"/>
                </a:cxn>
                <a:cxn ang="0">
                  <a:pos x="60" y="44"/>
                </a:cxn>
                <a:cxn ang="0">
                  <a:pos x="56" y="44"/>
                </a:cxn>
                <a:cxn ang="0">
                  <a:pos x="52" y="44"/>
                </a:cxn>
                <a:cxn ang="0">
                  <a:pos x="48" y="42"/>
                </a:cxn>
                <a:cxn ang="0">
                  <a:pos x="46" y="38"/>
                </a:cxn>
                <a:cxn ang="0">
                  <a:pos x="46" y="36"/>
                </a:cxn>
                <a:cxn ang="0">
                  <a:pos x="46" y="32"/>
                </a:cxn>
                <a:cxn ang="0">
                  <a:pos x="46" y="30"/>
                </a:cxn>
                <a:cxn ang="0">
                  <a:pos x="46" y="26"/>
                </a:cxn>
                <a:cxn ang="0">
                  <a:pos x="48" y="25"/>
                </a:cxn>
                <a:cxn ang="0">
                  <a:pos x="50" y="21"/>
                </a:cxn>
                <a:cxn ang="0">
                  <a:pos x="10" y="0"/>
                </a:cxn>
                <a:cxn ang="0">
                  <a:pos x="6" y="2"/>
                </a:cxn>
                <a:cxn ang="0">
                  <a:pos x="2" y="5"/>
                </a:cxn>
                <a:cxn ang="0">
                  <a:pos x="2" y="9"/>
                </a:cxn>
                <a:cxn ang="0">
                  <a:pos x="0" y="13"/>
                </a:cxn>
                <a:cxn ang="0">
                  <a:pos x="2" y="17"/>
                </a:cxn>
                <a:cxn ang="0">
                  <a:pos x="2" y="23"/>
                </a:cxn>
                <a:cxn ang="0">
                  <a:pos x="2" y="26"/>
                </a:cxn>
                <a:cxn ang="0">
                  <a:pos x="4" y="30"/>
                </a:cxn>
                <a:cxn ang="0">
                  <a:pos x="25" y="30"/>
                </a:cxn>
                <a:cxn ang="0">
                  <a:pos x="27" y="32"/>
                </a:cxn>
                <a:cxn ang="0">
                  <a:pos x="29" y="34"/>
                </a:cxn>
                <a:cxn ang="0">
                  <a:pos x="31" y="38"/>
                </a:cxn>
                <a:cxn ang="0">
                  <a:pos x="31" y="42"/>
                </a:cxn>
                <a:cxn ang="0">
                  <a:pos x="31" y="44"/>
                </a:cxn>
                <a:cxn ang="0">
                  <a:pos x="29" y="48"/>
                </a:cxn>
                <a:cxn ang="0">
                  <a:pos x="27" y="51"/>
                </a:cxn>
                <a:cxn ang="0">
                  <a:pos x="25" y="53"/>
                </a:cxn>
                <a:cxn ang="0">
                  <a:pos x="25" y="55"/>
                </a:cxn>
                <a:cxn ang="0">
                  <a:pos x="27" y="57"/>
                </a:cxn>
                <a:cxn ang="0">
                  <a:pos x="27" y="59"/>
                </a:cxn>
                <a:cxn ang="0">
                  <a:pos x="29" y="59"/>
                </a:cxn>
                <a:cxn ang="0">
                  <a:pos x="31" y="59"/>
                </a:cxn>
                <a:cxn ang="0">
                  <a:pos x="33" y="61"/>
                </a:cxn>
                <a:cxn ang="0">
                  <a:pos x="35" y="61"/>
                </a:cxn>
                <a:cxn ang="0">
                  <a:pos x="37" y="63"/>
                </a:cxn>
              </a:cxnLst>
              <a:rect l="0" t="0" r="r" b="b"/>
              <a:pathLst>
                <a:path w="79" h="63">
                  <a:moveTo>
                    <a:pt x="37" y="63"/>
                  </a:moveTo>
                  <a:lnTo>
                    <a:pt x="44" y="61"/>
                  </a:lnTo>
                  <a:lnTo>
                    <a:pt x="50" y="61"/>
                  </a:lnTo>
                  <a:lnTo>
                    <a:pt x="56" y="59"/>
                  </a:lnTo>
                  <a:lnTo>
                    <a:pt x="62" y="55"/>
                  </a:lnTo>
                  <a:lnTo>
                    <a:pt x="67" y="51"/>
                  </a:lnTo>
                  <a:lnTo>
                    <a:pt x="71" y="46"/>
                  </a:lnTo>
                  <a:lnTo>
                    <a:pt x="77" y="40"/>
                  </a:lnTo>
                  <a:lnTo>
                    <a:pt x="79" y="32"/>
                  </a:lnTo>
                  <a:lnTo>
                    <a:pt x="79" y="36"/>
                  </a:lnTo>
                  <a:lnTo>
                    <a:pt x="75" y="38"/>
                  </a:lnTo>
                  <a:lnTo>
                    <a:pt x="73" y="42"/>
                  </a:lnTo>
                  <a:lnTo>
                    <a:pt x="69" y="42"/>
                  </a:lnTo>
                  <a:lnTo>
                    <a:pt x="63" y="44"/>
                  </a:lnTo>
                  <a:lnTo>
                    <a:pt x="60" y="44"/>
                  </a:lnTo>
                  <a:lnTo>
                    <a:pt x="56" y="44"/>
                  </a:lnTo>
                  <a:lnTo>
                    <a:pt x="52" y="44"/>
                  </a:lnTo>
                  <a:lnTo>
                    <a:pt x="48" y="42"/>
                  </a:lnTo>
                  <a:lnTo>
                    <a:pt x="46" y="38"/>
                  </a:lnTo>
                  <a:lnTo>
                    <a:pt x="46" y="36"/>
                  </a:lnTo>
                  <a:lnTo>
                    <a:pt x="46" y="32"/>
                  </a:lnTo>
                  <a:lnTo>
                    <a:pt x="46" y="30"/>
                  </a:lnTo>
                  <a:lnTo>
                    <a:pt x="46" y="26"/>
                  </a:lnTo>
                  <a:lnTo>
                    <a:pt x="48" y="25"/>
                  </a:lnTo>
                  <a:lnTo>
                    <a:pt x="50" y="21"/>
                  </a:lnTo>
                  <a:lnTo>
                    <a:pt x="10" y="0"/>
                  </a:lnTo>
                  <a:lnTo>
                    <a:pt x="6" y="2"/>
                  </a:lnTo>
                  <a:lnTo>
                    <a:pt x="2" y="5"/>
                  </a:lnTo>
                  <a:lnTo>
                    <a:pt x="2" y="9"/>
                  </a:lnTo>
                  <a:lnTo>
                    <a:pt x="0" y="13"/>
                  </a:lnTo>
                  <a:lnTo>
                    <a:pt x="2" y="17"/>
                  </a:lnTo>
                  <a:lnTo>
                    <a:pt x="2" y="23"/>
                  </a:lnTo>
                  <a:lnTo>
                    <a:pt x="2" y="26"/>
                  </a:lnTo>
                  <a:lnTo>
                    <a:pt x="4" y="30"/>
                  </a:lnTo>
                  <a:lnTo>
                    <a:pt x="25" y="30"/>
                  </a:lnTo>
                  <a:lnTo>
                    <a:pt x="27" y="32"/>
                  </a:lnTo>
                  <a:lnTo>
                    <a:pt x="29" y="34"/>
                  </a:lnTo>
                  <a:lnTo>
                    <a:pt x="31" y="38"/>
                  </a:lnTo>
                  <a:lnTo>
                    <a:pt x="31" y="42"/>
                  </a:lnTo>
                  <a:lnTo>
                    <a:pt x="31" y="44"/>
                  </a:lnTo>
                  <a:lnTo>
                    <a:pt x="29" y="48"/>
                  </a:lnTo>
                  <a:lnTo>
                    <a:pt x="27" y="51"/>
                  </a:lnTo>
                  <a:lnTo>
                    <a:pt x="25" y="53"/>
                  </a:lnTo>
                  <a:lnTo>
                    <a:pt x="25" y="55"/>
                  </a:lnTo>
                  <a:lnTo>
                    <a:pt x="27" y="57"/>
                  </a:lnTo>
                  <a:lnTo>
                    <a:pt x="27" y="59"/>
                  </a:lnTo>
                  <a:lnTo>
                    <a:pt x="29" y="59"/>
                  </a:lnTo>
                  <a:lnTo>
                    <a:pt x="31" y="59"/>
                  </a:lnTo>
                  <a:lnTo>
                    <a:pt x="33" y="61"/>
                  </a:lnTo>
                  <a:lnTo>
                    <a:pt x="35" y="61"/>
                  </a:lnTo>
                  <a:lnTo>
                    <a:pt x="37" y="63"/>
                  </a:lnTo>
                  <a:close/>
                </a:path>
              </a:pathLst>
            </a:custGeom>
            <a:solidFill>
              <a:srgbClr val="FF9E3D"/>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44" name="Freeform 38"/>
            <p:cNvSpPr>
              <a:spLocks/>
            </p:cNvSpPr>
            <p:nvPr/>
          </p:nvSpPr>
          <p:spPr bwMode="auto">
            <a:xfrm>
              <a:off x="3482" y="2375"/>
              <a:ext cx="15" cy="11"/>
            </a:xfrm>
            <a:custGeom>
              <a:avLst/>
              <a:gdLst/>
              <a:ahLst/>
              <a:cxnLst>
                <a:cxn ang="0">
                  <a:pos x="2" y="9"/>
                </a:cxn>
                <a:cxn ang="0">
                  <a:pos x="4" y="11"/>
                </a:cxn>
                <a:cxn ang="0">
                  <a:pos x="6" y="11"/>
                </a:cxn>
                <a:cxn ang="0">
                  <a:pos x="8" y="9"/>
                </a:cxn>
                <a:cxn ang="0">
                  <a:pos x="9" y="9"/>
                </a:cxn>
                <a:cxn ang="0">
                  <a:pos x="11" y="8"/>
                </a:cxn>
                <a:cxn ang="0">
                  <a:pos x="13" y="6"/>
                </a:cxn>
                <a:cxn ang="0">
                  <a:pos x="15" y="4"/>
                </a:cxn>
                <a:cxn ang="0">
                  <a:pos x="15" y="0"/>
                </a:cxn>
                <a:cxn ang="0">
                  <a:pos x="0" y="4"/>
                </a:cxn>
                <a:cxn ang="0">
                  <a:pos x="0" y="4"/>
                </a:cxn>
                <a:cxn ang="0">
                  <a:pos x="0" y="4"/>
                </a:cxn>
                <a:cxn ang="0">
                  <a:pos x="0" y="6"/>
                </a:cxn>
                <a:cxn ang="0">
                  <a:pos x="0" y="6"/>
                </a:cxn>
                <a:cxn ang="0">
                  <a:pos x="0" y="6"/>
                </a:cxn>
                <a:cxn ang="0">
                  <a:pos x="0" y="8"/>
                </a:cxn>
                <a:cxn ang="0">
                  <a:pos x="2" y="9"/>
                </a:cxn>
                <a:cxn ang="0">
                  <a:pos x="2" y="9"/>
                </a:cxn>
              </a:cxnLst>
              <a:rect l="0" t="0" r="r" b="b"/>
              <a:pathLst>
                <a:path w="15" h="11">
                  <a:moveTo>
                    <a:pt x="2" y="9"/>
                  </a:moveTo>
                  <a:lnTo>
                    <a:pt x="4" y="11"/>
                  </a:lnTo>
                  <a:lnTo>
                    <a:pt x="6" y="11"/>
                  </a:lnTo>
                  <a:lnTo>
                    <a:pt x="8" y="9"/>
                  </a:lnTo>
                  <a:lnTo>
                    <a:pt x="9" y="9"/>
                  </a:lnTo>
                  <a:lnTo>
                    <a:pt x="11" y="8"/>
                  </a:lnTo>
                  <a:lnTo>
                    <a:pt x="13" y="6"/>
                  </a:lnTo>
                  <a:lnTo>
                    <a:pt x="15" y="4"/>
                  </a:lnTo>
                  <a:lnTo>
                    <a:pt x="15" y="0"/>
                  </a:lnTo>
                  <a:lnTo>
                    <a:pt x="0" y="4"/>
                  </a:lnTo>
                  <a:lnTo>
                    <a:pt x="0" y="4"/>
                  </a:lnTo>
                  <a:lnTo>
                    <a:pt x="0" y="4"/>
                  </a:lnTo>
                  <a:lnTo>
                    <a:pt x="0" y="6"/>
                  </a:lnTo>
                  <a:lnTo>
                    <a:pt x="0" y="6"/>
                  </a:lnTo>
                  <a:lnTo>
                    <a:pt x="0" y="6"/>
                  </a:lnTo>
                  <a:lnTo>
                    <a:pt x="0" y="8"/>
                  </a:lnTo>
                  <a:lnTo>
                    <a:pt x="2" y="9"/>
                  </a:lnTo>
                  <a:lnTo>
                    <a:pt x="2" y="9"/>
                  </a:lnTo>
                  <a:close/>
                </a:path>
              </a:pathLst>
            </a:custGeom>
            <a:solidFill>
              <a:srgbClr val="E8420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45" name="Freeform 39"/>
            <p:cNvSpPr>
              <a:spLocks/>
            </p:cNvSpPr>
            <p:nvPr/>
          </p:nvSpPr>
          <p:spPr bwMode="auto">
            <a:xfrm>
              <a:off x="3438" y="2310"/>
              <a:ext cx="40" cy="69"/>
            </a:xfrm>
            <a:custGeom>
              <a:avLst/>
              <a:gdLst/>
              <a:ahLst/>
              <a:cxnLst>
                <a:cxn ang="0">
                  <a:pos x="15" y="69"/>
                </a:cxn>
                <a:cxn ang="0">
                  <a:pos x="40" y="17"/>
                </a:cxn>
                <a:cxn ang="0">
                  <a:pos x="36" y="15"/>
                </a:cxn>
                <a:cxn ang="0">
                  <a:pos x="34" y="13"/>
                </a:cxn>
                <a:cxn ang="0">
                  <a:pos x="32" y="9"/>
                </a:cxn>
                <a:cxn ang="0">
                  <a:pos x="30" y="7"/>
                </a:cxn>
                <a:cxn ang="0">
                  <a:pos x="27" y="5"/>
                </a:cxn>
                <a:cxn ang="0">
                  <a:pos x="23" y="2"/>
                </a:cxn>
                <a:cxn ang="0">
                  <a:pos x="19" y="2"/>
                </a:cxn>
                <a:cxn ang="0">
                  <a:pos x="15" y="0"/>
                </a:cxn>
                <a:cxn ang="0">
                  <a:pos x="13" y="5"/>
                </a:cxn>
                <a:cxn ang="0">
                  <a:pos x="11" y="9"/>
                </a:cxn>
                <a:cxn ang="0">
                  <a:pos x="7" y="11"/>
                </a:cxn>
                <a:cxn ang="0">
                  <a:pos x="6" y="15"/>
                </a:cxn>
                <a:cxn ang="0">
                  <a:pos x="2" y="17"/>
                </a:cxn>
                <a:cxn ang="0">
                  <a:pos x="0" y="21"/>
                </a:cxn>
                <a:cxn ang="0">
                  <a:pos x="0" y="27"/>
                </a:cxn>
                <a:cxn ang="0">
                  <a:pos x="2" y="30"/>
                </a:cxn>
                <a:cxn ang="0">
                  <a:pos x="4" y="36"/>
                </a:cxn>
                <a:cxn ang="0">
                  <a:pos x="6" y="42"/>
                </a:cxn>
                <a:cxn ang="0">
                  <a:pos x="7" y="46"/>
                </a:cxn>
                <a:cxn ang="0">
                  <a:pos x="7" y="51"/>
                </a:cxn>
                <a:cxn ang="0">
                  <a:pos x="9" y="55"/>
                </a:cxn>
                <a:cxn ang="0">
                  <a:pos x="9" y="59"/>
                </a:cxn>
                <a:cxn ang="0">
                  <a:pos x="11" y="65"/>
                </a:cxn>
                <a:cxn ang="0">
                  <a:pos x="15" y="69"/>
                </a:cxn>
              </a:cxnLst>
              <a:rect l="0" t="0" r="r" b="b"/>
              <a:pathLst>
                <a:path w="40" h="69">
                  <a:moveTo>
                    <a:pt x="15" y="69"/>
                  </a:moveTo>
                  <a:lnTo>
                    <a:pt x="40" y="17"/>
                  </a:lnTo>
                  <a:lnTo>
                    <a:pt x="36" y="15"/>
                  </a:lnTo>
                  <a:lnTo>
                    <a:pt x="34" y="13"/>
                  </a:lnTo>
                  <a:lnTo>
                    <a:pt x="32" y="9"/>
                  </a:lnTo>
                  <a:lnTo>
                    <a:pt x="30" y="7"/>
                  </a:lnTo>
                  <a:lnTo>
                    <a:pt x="27" y="5"/>
                  </a:lnTo>
                  <a:lnTo>
                    <a:pt x="23" y="2"/>
                  </a:lnTo>
                  <a:lnTo>
                    <a:pt x="19" y="2"/>
                  </a:lnTo>
                  <a:lnTo>
                    <a:pt x="15" y="0"/>
                  </a:lnTo>
                  <a:lnTo>
                    <a:pt x="13" y="5"/>
                  </a:lnTo>
                  <a:lnTo>
                    <a:pt x="11" y="9"/>
                  </a:lnTo>
                  <a:lnTo>
                    <a:pt x="7" y="11"/>
                  </a:lnTo>
                  <a:lnTo>
                    <a:pt x="6" y="15"/>
                  </a:lnTo>
                  <a:lnTo>
                    <a:pt x="2" y="17"/>
                  </a:lnTo>
                  <a:lnTo>
                    <a:pt x="0" y="21"/>
                  </a:lnTo>
                  <a:lnTo>
                    <a:pt x="0" y="27"/>
                  </a:lnTo>
                  <a:lnTo>
                    <a:pt x="2" y="30"/>
                  </a:lnTo>
                  <a:lnTo>
                    <a:pt x="4" y="36"/>
                  </a:lnTo>
                  <a:lnTo>
                    <a:pt x="6" y="42"/>
                  </a:lnTo>
                  <a:lnTo>
                    <a:pt x="7" y="46"/>
                  </a:lnTo>
                  <a:lnTo>
                    <a:pt x="7" y="51"/>
                  </a:lnTo>
                  <a:lnTo>
                    <a:pt x="9" y="55"/>
                  </a:lnTo>
                  <a:lnTo>
                    <a:pt x="9" y="59"/>
                  </a:lnTo>
                  <a:lnTo>
                    <a:pt x="11" y="65"/>
                  </a:lnTo>
                  <a:lnTo>
                    <a:pt x="15" y="69"/>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46" name="Freeform 40"/>
            <p:cNvSpPr>
              <a:spLocks/>
            </p:cNvSpPr>
            <p:nvPr/>
          </p:nvSpPr>
          <p:spPr bwMode="auto">
            <a:xfrm>
              <a:off x="3532" y="2354"/>
              <a:ext cx="15" cy="15"/>
            </a:xfrm>
            <a:custGeom>
              <a:avLst/>
              <a:gdLst/>
              <a:ahLst/>
              <a:cxnLst>
                <a:cxn ang="0">
                  <a:pos x="0" y="15"/>
                </a:cxn>
                <a:cxn ang="0">
                  <a:pos x="2" y="15"/>
                </a:cxn>
                <a:cxn ang="0">
                  <a:pos x="4" y="15"/>
                </a:cxn>
                <a:cxn ang="0">
                  <a:pos x="6" y="15"/>
                </a:cxn>
                <a:cxn ang="0">
                  <a:pos x="7" y="15"/>
                </a:cxn>
                <a:cxn ang="0">
                  <a:pos x="9" y="13"/>
                </a:cxn>
                <a:cxn ang="0">
                  <a:pos x="11" y="13"/>
                </a:cxn>
                <a:cxn ang="0">
                  <a:pos x="11" y="11"/>
                </a:cxn>
                <a:cxn ang="0">
                  <a:pos x="13" y="7"/>
                </a:cxn>
                <a:cxn ang="0">
                  <a:pos x="15" y="7"/>
                </a:cxn>
                <a:cxn ang="0">
                  <a:pos x="13" y="6"/>
                </a:cxn>
                <a:cxn ang="0">
                  <a:pos x="13" y="4"/>
                </a:cxn>
                <a:cxn ang="0">
                  <a:pos x="11" y="2"/>
                </a:cxn>
                <a:cxn ang="0">
                  <a:pos x="9" y="0"/>
                </a:cxn>
                <a:cxn ang="0">
                  <a:pos x="7" y="0"/>
                </a:cxn>
                <a:cxn ang="0">
                  <a:pos x="6" y="0"/>
                </a:cxn>
                <a:cxn ang="0">
                  <a:pos x="6" y="2"/>
                </a:cxn>
                <a:cxn ang="0">
                  <a:pos x="0" y="15"/>
                </a:cxn>
              </a:cxnLst>
              <a:rect l="0" t="0" r="r" b="b"/>
              <a:pathLst>
                <a:path w="15" h="15">
                  <a:moveTo>
                    <a:pt x="0" y="15"/>
                  </a:moveTo>
                  <a:lnTo>
                    <a:pt x="2" y="15"/>
                  </a:lnTo>
                  <a:lnTo>
                    <a:pt x="4" y="15"/>
                  </a:lnTo>
                  <a:lnTo>
                    <a:pt x="6" y="15"/>
                  </a:lnTo>
                  <a:lnTo>
                    <a:pt x="7" y="15"/>
                  </a:lnTo>
                  <a:lnTo>
                    <a:pt x="9" y="13"/>
                  </a:lnTo>
                  <a:lnTo>
                    <a:pt x="11" y="13"/>
                  </a:lnTo>
                  <a:lnTo>
                    <a:pt x="11" y="11"/>
                  </a:lnTo>
                  <a:lnTo>
                    <a:pt x="13" y="7"/>
                  </a:lnTo>
                  <a:lnTo>
                    <a:pt x="15" y="7"/>
                  </a:lnTo>
                  <a:lnTo>
                    <a:pt x="13" y="6"/>
                  </a:lnTo>
                  <a:lnTo>
                    <a:pt x="13" y="4"/>
                  </a:lnTo>
                  <a:lnTo>
                    <a:pt x="11" y="2"/>
                  </a:lnTo>
                  <a:lnTo>
                    <a:pt x="9" y="0"/>
                  </a:lnTo>
                  <a:lnTo>
                    <a:pt x="7" y="0"/>
                  </a:lnTo>
                  <a:lnTo>
                    <a:pt x="6" y="0"/>
                  </a:lnTo>
                  <a:lnTo>
                    <a:pt x="6" y="2"/>
                  </a:lnTo>
                  <a:lnTo>
                    <a:pt x="0" y="15"/>
                  </a:lnTo>
                  <a:close/>
                </a:path>
              </a:pathLst>
            </a:custGeom>
            <a:solidFill>
              <a:srgbClr val="E8420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47" name="Freeform 41"/>
            <p:cNvSpPr>
              <a:spLocks/>
            </p:cNvSpPr>
            <p:nvPr/>
          </p:nvSpPr>
          <p:spPr bwMode="auto">
            <a:xfrm>
              <a:off x="3397" y="2041"/>
              <a:ext cx="430" cy="315"/>
            </a:xfrm>
            <a:custGeom>
              <a:avLst/>
              <a:gdLst/>
              <a:ahLst/>
              <a:cxnLst>
                <a:cxn ang="0">
                  <a:pos x="189" y="311"/>
                </a:cxn>
                <a:cxn ang="0">
                  <a:pos x="233" y="301"/>
                </a:cxn>
                <a:cxn ang="0">
                  <a:pos x="269" y="272"/>
                </a:cxn>
                <a:cxn ang="0">
                  <a:pos x="271" y="269"/>
                </a:cxn>
                <a:cxn ang="0">
                  <a:pos x="273" y="265"/>
                </a:cxn>
                <a:cxn ang="0">
                  <a:pos x="275" y="265"/>
                </a:cxn>
                <a:cxn ang="0">
                  <a:pos x="279" y="269"/>
                </a:cxn>
                <a:cxn ang="0">
                  <a:pos x="281" y="272"/>
                </a:cxn>
                <a:cxn ang="0">
                  <a:pos x="313" y="196"/>
                </a:cxn>
                <a:cxn ang="0">
                  <a:pos x="317" y="198"/>
                </a:cxn>
                <a:cxn ang="0">
                  <a:pos x="319" y="203"/>
                </a:cxn>
                <a:cxn ang="0">
                  <a:pos x="329" y="213"/>
                </a:cxn>
                <a:cxn ang="0">
                  <a:pos x="359" y="225"/>
                </a:cxn>
                <a:cxn ang="0">
                  <a:pos x="392" y="223"/>
                </a:cxn>
                <a:cxn ang="0">
                  <a:pos x="417" y="200"/>
                </a:cxn>
                <a:cxn ang="0">
                  <a:pos x="428" y="171"/>
                </a:cxn>
                <a:cxn ang="0">
                  <a:pos x="428" y="140"/>
                </a:cxn>
                <a:cxn ang="0">
                  <a:pos x="421" y="125"/>
                </a:cxn>
                <a:cxn ang="0">
                  <a:pos x="411" y="115"/>
                </a:cxn>
                <a:cxn ang="0">
                  <a:pos x="396" y="115"/>
                </a:cxn>
                <a:cxn ang="0">
                  <a:pos x="379" y="119"/>
                </a:cxn>
                <a:cxn ang="0">
                  <a:pos x="363" y="121"/>
                </a:cxn>
                <a:cxn ang="0">
                  <a:pos x="348" y="121"/>
                </a:cxn>
                <a:cxn ang="0">
                  <a:pos x="334" y="115"/>
                </a:cxn>
                <a:cxn ang="0">
                  <a:pos x="325" y="104"/>
                </a:cxn>
                <a:cxn ang="0">
                  <a:pos x="327" y="98"/>
                </a:cxn>
                <a:cxn ang="0">
                  <a:pos x="329" y="94"/>
                </a:cxn>
                <a:cxn ang="0">
                  <a:pos x="329" y="46"/>
                </a:cxn>
                <a:cxn ang="0">
                  <a:pos x="242" y="48"/>
                </a:cxn>
                <a:cxn ang="0">
                  <a:pos x="156" y="29"/>
                </a:cxn>
                <a:cxn ang="0">
                  <a:pos x="94" y="6"/>
                </a:cxn>
                <a:cxn ang="0">
                  <a:pos x="89" y="23"/>
                </a:cxn>
                <a:cxn ang="0">
                  <a:pos x="89" y="42"/>
                </a:cxn>
                <a:cxn ang="0">
                  <a:pos x="87" y="52"/>
                </a:cxn>
                <a:cxn ang="0">
                  <a:pos x="85" y="54"/>
                </a:cxn>
                <a:cxn ang="0">
                  <a:pos x="83" y="56"/>
                </a:cxn>
                <a:cxn ang="0">
                  <a:pos x="77" y="46"/>
                </a:cxn>
                <a:cxn ang="0">
                  <a:pos x="73" y="35"/>
                </a:cxn>
                <a:cxn ang="0">
                  <a:pos x="56" y="31"/>
                </a:cxn>
                <a:cxn ang="0">
                  <a:pos x="37" y="40"/>
                </a:cxn>
                <a:cxn ang="0">
                  <a:pos x="23" y="56"/>
                </a:cxn>
                <a:cxn ang="0">
                  <a:pos x="20" y="71"/>
                </a:cxn>
                <a:cxn ang="0">
                  <a:pos x="23" y="83"/>
                </a:cxn>
                <a:cxn ang="0">
                  <a:pos x="31" y="90"/>
                </a:cxn>
                <a:cxn ang="0">
                  <a:pos x="62" y="69"/>
                </a:cxn>
                <a:cxn ang="0">
                  <a:pos x="66" y="73"/>
                </a:cxn>
                <a:cxn ang="0">
                  <a:pos x="62" y="79"/>
                </a:cxn>
                <a:cxn ang="0">
                  <a:pos x="25" y="115"/>
                </a:cxn>
                <a:cxn ang="0">
                  <a:pos x="2" y="161"/>
                </a:cxn>
                <a:cxn ang="0">
                  <a:pos x="2" y="186"/>
                </a:cxn>
                <a:cxn ang="0">
                  <a:pos x="31" y="213"/>
                </a:cxn>
                <a:cxn ang="0">
                  <a:pos x="62" y="251"/>
                </a:cxn>
                <a:cxn ang="0">
                  <a:pos x="94" y="286"/>
                </a:cxn>
                <a:cxn ang="0">
                  <a:pos x="121" y="299"/>
                </a:cxn>
                <a:cxn ang="0">
                  <a:pos x="148" y="305"/>
                </a:cxn>
              </a:cxnLst>
              <a:rect l="0" t="0" r="r" b="b"/>
              <a:pathLst>
                <a:path w="430" h="315">
                  <a:moveTo>
                    <a:pt x="162" y="315"/>
                  </a:moveTo>
                  <a:lnTo>
                    <a:pt x="175" y="313"/>
                  </a:lnTo>
                  <a:lnTo>
                    <a:pt x="189" y="311"/>
                  </a:lnTo>
                  <a:lnTo>
                    <a:pt x="204" y="309"/>
                  </a:lnTo>
                  <a:lnTo>
                    <a:pt x="219" y="305"/>
                  </a:lnTo>
                  <a:lnTo>
                    <a:pt x="233" y="301"/>
                  </a:lnTo>
                  <a:lnTo>
                    <a:pt x="246" y="294"/>
                  </a:lnTo>
                  <a:lnTo>
                    <a:pt x="260" y="286"/>
                  </a:lnTo>
                  <a:lnTo>
                    <a:pt x="269" y="272"/>
                  </a:lnTo>
                  <a:lnTo>
                    <a:pt x="269" y="271"/>
                  </a:lnTo>
                  <a:lnTo>
                    <a:pt x="271" y="271"/>
                  </a:lnTo>
                  <a:lnTo>
                    <a:pt x="271" y="269"/>
                  </a:lnTo>
                  <a:lnTo>
                    <a:pt x="271" y="267"/>
                  </a:lnTo>
                  <a:lnTo>
                    <a:pt x="271" y="267"/>
                  </a:lnTo>
                  <a:lnTo>
                    <a:pt x="273" y="265"/>
                  </a:lnTo>
                  <a:lnTo>
                    <a:pt x="273" y="265"/>
                  </a:lnTo>
                  <a:lnTo>
                    <a:pt x="273" y="265"/>
                  </a:lnTo>
                  <a:lnTo>
                    <a:pt x="275" y="265"/>
                  </a:lnTo>
                  <a:lnTo>
                    <a:pt x="275" y="267"/>
                  </a:lnTo>
                  <a:lnTo>
                    <a:pt x="277" y="267"/>
                  </a:lnTo>
                  <a:lnTo>
                    <a:pt x="279" y="269"/>
                  </a:lnTo>
                  <a:lnTo>
                    <a:pt x="279" y="271"/>
                  </a:lnTo>
                  <a:lnTo>
                    <a:pt x="281" y="271"/>
                  </a:lnTo>
                  <a:lnTo>
                    <a:pt x="281" y="272"/>
                  </a:lnTo>
                  <a:lnTo>
                    <a:pt x="279" y="274"/>
                  </a:lnTo>
                  <a:lnTo>
                    <a:pt x="306" y="274"/>
                  </a:lnTo>
                  <a:lnTo>
                    <a:pt x="313" y="196"/>
                  </a:lnTo>
                  <a:lnTo>
                    <a:pt x="315" y="196"/>
                  </a:lnTo>
                  <a:lnTo>
                    <a:pt x="317" y="196"/>
                  </a:lnTo>
                  <a:lnTo>
                    <a:pt x="317" y="198"/>
                  </a:lnTo>
                  <a:lnTo>
                    <a:pt x="319" y="200"/>
                  </a:lnTo>
                  <a:lnTo>
                    <a:pt x="319" y="202"/>
                  </a:lnTo>
                  <a:lnTo>
                    <a:pt x="319" y="203"/>
                  </a:lnTo>
                  <a:lnTo>
                    <a:pt x="319" y="207"/>
                  </a:lnTo>
                  <a:lnTo>
                    <a:pt x="319" y="209"/>
                  </a:lnTo>
                  <a:lnTo>
                    <a:pt x="329" y="213"/>
                  </a:lnTo>
                  <a:lnTo>
                    <a:pt x="338" y="217"/>
                  </a:lnTo>
                  <a:lnTo>
                    <a:pt x="348" y="221"/>
                  </a:lnTo>
                  <a:lnTo>
                    <a:pt x="359" y="225"/>
                  </a:lnTo>
                  <a:lnTo>
                    <a:pt x="369" y="226"/>
                  </a:lnTo>
                  <a:lnTo>
                    <a:pt x="380" y="226"/>
                  </a:lnTo>
                  <a:lnTo>
                    <a:pt x="392" y="223"/>
                  </a:lnTo>
                  <a:lnTo>
                    <a:pt x="404" y="217"/>
                  </a:lnTo>
                  <a:lnTo>
                    <a:pt x="409" y="207"/>
                  </a:lnTo>
                  <a:lnTo>
                    <a:pt x="417" y="200"/>
                  </a:lnTo>
                  <a:lnTo>
                    <a:pt x="421" y="190"/>
                  </a:lnTo>
                  <a:lnTo>
                    <a:pt x="427" y="180"/>
                  </a:lnTo>
                  <a:lnTo>
                    <a:pt x="428" y="171"/>
                  </a:lnTo>
                  <a:lnTo>
                    <a:pt x="430" y="161"/>
                  </a:lnTo>
                  <a:lnTo>
                    <a:pt x="430" y="152"/>
                  </a:lnTo>
                  <a:lnTo>
                    <a:pt x="428" y="140"/>
                  </a:lnTo>
                  <a:lnTo>
                    <a:pt x="427" y="134"/>
                  </a:lnTo>
                  <a:lnTo>
                    <a:pt x="425" y="131"/>
                  </a:lnTo>
                  <a:lnTo>
                    <a:pt x="421" y="125"/>
                  </a:lnTo>
                  <a:lnTo>
                    <a:pt x="419" y="121"/>
                  </a:lnTo>
                  <a:lnTo>
                    <a:pt x="415" y="119"/>
                  </a:lnTo>
                  <a:lnTo>
                    <a:pt x="411" y="115"/>
                  </a:lnTo>
                  <a:lnTo>
                    <a:pt x="407" y="115"/>
                  </a:lnTo>
                  <a:lnTo>
                    <a:pt x="404" y="113"/>
                  </a:lnTo>
                  <a:lnTo>
                    <a:pt x="396" y="115"/>
                  </a:lnTo>
                  <a:lnTo>
                    <a:pt x="390" y="115"/>
                  </a:lnTo>
                  <a:lnTo>
                    <a:pt x="384" y="117"/>
                  </a:lnTo>
                  <a:lnTo>
                    <a:pt x="379" y="119"/>
                  </a:lnTo>
                  <a:lnTo>
                    <a:pt x="375" y="119"/>
                  </a:lnTo>
                  <a:lnTo>
                    <a:pt x="369" y="121"/>
                  </a:lnTo>
                  <a:lnTo>
                    <a:pt x="363" y="121"/>
                  </a:lnTo>
                  <a:lnTo>
                    <a:pt x="357" y="121"/>
                  </a:lnTo>
                  <a:lnTo>
                    <a:pt x="352" y="121"/>
                  </a:lnTo>
                  <a:lnTo>
                    <a:pt x="348" y="121"/>
                  </a:lnTo>
                  <a:lnTo>
                    <a:pt x="342" y="119"/>
                  </a:lnTo>
                  <a:lnTo>
                    <a:pt x="338" y="117"/>
                  </a:lnTo>
                  <a:lnTo>
                    <a:pt x="334" y="115"/>
                  </a:lnTo>
                  <a:lnTo>
                    <a:pt x="331" y="113"/>
                  </a:lnTo>
                  <a:lnTo>
                    <a:pt x="327" y="109"/>
                  </a:lnTo>
                  <a:lnTo>
                    <a:pt x="325" y="104"/>
                  </a:lnTo>
                  <a:lnTo>
                    <a:pt x="325" y="102"/>
                  </a:lnTo>
                  <a:lnTo>
                    <a:pt x="325" y="100"/>
                  </a:lnTo>
                  <a:lnTo>
                    <a:pt x="327" y="98"/>
                  </a:lnTo>
                  <a:lnTo>
                    <a:pt x="327" y="96"/>
                  </a:lnTo>
                  <a:lnTo>
                    <a:pt x="327" y="96"/>
                  </a:lnTo>
                  <a:lnTo>
                    <a:pt x="329" y="94"/>
                  </a:lnTo>
                  <a:lnTo>
                    <a:pt x="329" y="90"/>
                  </a:lnTo>
                  <a:lnTo>
                    <a:pt x="329" y="88"/>
                  </a:lnTo>
                  <a:lnTo>
                    <a:pt x="329" y="46"/>
                  </a:lnTo>
                  <a:lnTo>
                    <a:pt x="300" y="48"/>
                  </a:lnTo>
                  <a:lnTo>
                    <a:pt x="271" y="50"/>
                  </a:lnTo>
                  <a:lnTo>
                    <a:pt x="242" y="48"/>
                  </a:lnTo>
                  <a:lnTo>
                    <a:pt x="213" y="44"/>
                  </a:lnTo>
                  <a:lnTo>
                    <a:pt x="185" y="37"/>
                  </a:lnTo>
                  <a:lnTo>
                    <a:pt x="156" y="29"/>
                  </a:lnTo>
                  <a:lnTo>
                    <a:pt x="125" y="15"/>
                  </a:lnTo>
                  <a:lnTo>
                    <a:pt x="96" y="0"/>
                  </a:lnTo>
                  <a:lnTo>
                    <a:pt x="94" y="6"/>
                  </a:lnTo>
                  <a:lnTo>
                    <a:pt x="93" y="12"/>
                  </a:lnTo>
                  <a:lnTo>
                    <a:pt x="91" y="17"/>
                  </a:lnTo>
                  <a:lnTo>
                    <a:pt x="89" y="23"/>
                  </a:lnTo>
                  <a:lnTo>
                    <a:pt x="89" y="31"/>
                  </a:lnTo>
                  <a:lnTo>
                    <a:pt x="89" y="37"/>
                  </a:lnTo>
                  <a:lnTo>
                    <a:pt x="89" y="42"/>
                  </a:lnTo>
                  <a:lnTo>
                    <a:pt x="89" y="50"/>
                  </a:lnTo>
                  <a:lnTo>
                    <a:pt x="89" y="50"/>
                  </a:lnTo>
                  <a:lnTo>
                    <a:pt x="87" y="52"/>
                  </a:lnTo>
                  <a:lnTo>
                    <a:pt x="87" y="52"/>
                  </a:lnTo>
                  <a:lnTo>
                    <a:pt x="85" y="52"/>
                  </a:lnTo>
                  <a:lnTo>
                    <a:pt x="85" y="54"/>
                  </a:lnTo>
                  <a:lnTo>
                    <a:pt x="85" y="54"/>
                  </a:lnTo>
                  <a:lnTo>
                    <a:pt x="83" y="56"/>
                  </a:lnTo>
                  <a:lnTo>
                    <a:pt x="83" y="56"/>
                  </a:lnTo>
                  <a:lnTo>
                    <a:pt x="79" y="54"/>
                  </a:lnTo>
                  <a:lnTo>
                    <a:pt x="77" y="50"/>
                  </a:lnTo>
                  <a:lnTo>
                    <a:pt x="77" y="46"/>
                  </a:lnTo>
                  <a:lnTo>
                    <a:pt x="75" y="42"/>
                  </a:lnTo>
                  <a:lnTo>
                    <a:pt x="75" y="37"/>
                  </a:lnTo>
                  <a:lnTo>
                    <a:pt x="73" y="35"/>
                  </a:lnTo>
                  <a:lnTo>
                    <a:pt x="70" y="31"/>
                  </a:lnTo>
                  <a:lnTo>
                    <a:pt x="64" y="31"/>
                  </a:lnTo>
                  <a:lnTo>
                    <a:pt x="56" y="31"/>
                  </a:lnTo>
                  <a:lnTo>
                    <a:pt x="48" y="33"/>
                  </a:lnTo>
                  <a:lnTo>
                    <a:pt x="43" y="37"/>
                  </a:lnTo>
                  <a:lnTo>
                    <a:pt x="37" y="40"/>
                  </a:lnTo>
                  <a:lnTo>
                    <a:pt x="31" y="44"/>
                  </a:lnTo>
                  <a:lnTo>
                    <a:pt x="27" y="50"/>
                  </a:lnTo>
                  <a:lnTo>
                    <a:pt x="23" y="56"/>
                  </a:lnTo>
                  <a:lnTo>
                    <a:pt x="20" y="63"/>
                  </a:lnTo>
                  <a:lnTo>
                    <a:pt x="20" y="67"/>
                  </a:lnTo>
                  <a:lnTo>
                    <a:pt x="20" y="71"/>
                  </a:lnTo>
                  <a:lnTo>
                    <a:pt x="22" y="77"/>
                  </a:lnTo>
                  <a:lnTo>
                    <a:pt x="22" y="81"/>
                  </a:lnTo>
                  <a:lnTo>
                    <a:pt x="23" y="83"/>
                  </a:lnTo>
                  <a:lnTo>
                    <a:pt x="25" y="86"/>
                  </a:lnTo>
                  <a:lnTo>
                    <a:pt x="27" y="88"/>
                  </a:lnTo>
                  <a:lnTo>
                    <a:pt x="31" y="90"/>
                  </a:lnTo>
                  <a:lnTo>
                    <a:pt x="60" y="69"/>
                  </a:lnTo>
                  <a:lnTo>
                    <a:pt x="60" y="69"/>
                  </a:lnTo>
                  <a:lnTo>
                    <a:pt x="62" y="69"/>
                  </a:lnTo>
                  <a:lnTo>
                    <a:pt x="64" y="71"/>
                  </a:lnTo>
                  <a:lnTo>
                    <a:pt x="64" y="73"/>
                  </a:lnTo>
                  <a:lnTo>
                    <a:pt x="66" y="73"/>
                  </a:lnTo>
                  <a:lnTo>
                    <a:pt x="66" y="75"/>
                  </a:lnTo>
                  <a:lnTo>
                    <a:pt x="64" y="77"/>
                  </a:lnTo>
                  <a:lnTo>
                    <a:pt x="62" y="79"/>
                  </a:lnTo>
                  <a:lnTo>
                    <a:pt x="48" y="88"/>
                  </a:lnTo>
                  <a:lnTo>
                    <a:pt x="37" y="102"/>
                  </a:lnTo>
                  <a:lnTo>
                    <a:pt x="25" y="115"/>
                  </a:lnTo>
                  <a:lnTo>
                    <a:pt x="14" y="129"/>
                  </a:lnTo>
                  <a:lnTo>
                    <a:pt x="6" y="144"/>
                  </a:lnTo>
                  <a:lnTo>
                    <a:pt x="2" y="161"/>
                  </a:lnTo>
                  <a:lnTo>
                    <a:pt x="0" y="169"/>
                  </a:lnTo>
                  <a:lnTo>
                    <a:pt x="0" y="178"/>
                  </a:lnTo>
                  <a:lnTo>
                    <a:pt x="2" y="186"/>
                  </a:lnTo>
                  <a:lnTo>
                    <a:pt x="6" y="196"/>
                  </a:lnTo>
                  <a:lnTo>
                    <a:pt x="20" y="203"/>
                  </a:lnTo>
                  <a:lnTo>
                    <a:pt x="31" y="213"/>
                  </a:lnTo>
                  <a:lnTo>
                    <a:pt x="43" y="225"/>
                  </a:lnTo>
                  <a:lnTo>
                    <a:pt x="52" y="238"/>
                  </a:lnTo>
                  <a:lnTo>
                    <a:pt x="62" y="251"/>
                  </a:lnTo>
                  <a:lnTo>
                    <a:pt x="71" y="263"/>
                  </a:lnTo>
                  <a:lnTo>
                    <a:pt x="83" y="276"/>
                  </a:lnTo>
                  <a:lnTo>
                    <a:pt x="94" y="286"/>
                  </a:lnTo>
                  <a:lnTo>
                    <a:pt x="102" y="294"/>
                  </a:lnTo>
                  <a:lnTo>
                    <a:pt x="112" y="297"/>
                  </a:lnTo>
                  <a:lnTo>
                    <a:pt x="121" y="299"/>
                  </a:lnTo>
                  <a:lnTo>
                    <a:pt x="129" y="301"/>
                  </a:lnTo>
                  <a:lnTo>
                    <a:pt x="139" y="303"/>
                  </a:lnTo>
                  <a:lnTo>
                    <a:pt x="148" y="305"/>
                  </a:lnTo>
                  <a:lnTo>
                    <a:pt x="156" y="309"/>
                  </a:lnTo>
                  <a:lnTo>
                    <a:pt x="162" y="315"/>
                  </a:lnTo>
                  <a:close/>
                </a:path>
              </a:pathLst>
            </a:custGeom>
            <a:solidFill>
              <a:srgbClr val="FFCFA8"/>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48" name="Freeform 42"/>
            <p:cNvSpPr>
              <a:spLocks/>
            </p:cNvSpPr>
            <p:nvPr/>
          </p:nvSpPr>
          <p:spPr bwMode="auto">
            <a:xfrm>
              <a:off x="3467" y="2191"/>
              <a:ext cx="172" cy="140"/>
            </a:xfrm>
            <a:custGeom>
              <a:avLst/>
              <a:gdLst/>
              <a:ahLst/>
              <a:cxnLst>
                <a:cxn ang="0">
                  <a:pos x="69" y="140"/>
                </a:cxn>
                <a:cxn ang="0">
                  <a:pos x="71" y="140"/>
                </a:cxn>
                <a:cxn ang="0">
                  <a:pos x="74" y="140"/>
                </a:cxn>
                <a:cxn ang="0">
                  <a:pos x="76" y="140"/>
                </a:cxn>
                <a:cxn ang="0">
                  <a:pos x="80" y="138"/>
                </a:cxn>
                <a:cxn ang="0">
                  <a:pos x="80" y="136"/>
                </a:cxn>
                <a:cxn ang="0">
                  <a:pos x="80" y="136"/>
                </a:cxn>
                <a:cxn ang="0">
                  <a:pos x="80" y="134"/>
                </a:cxn>
                <a:cxn ang="0">
                  <a:pos x="80" y="130"/>
                </a:cxn>
                <a:cxn ang="0">
                  <a:pos x="76" y="130"/>
                </a:cxn>
                <a:cxn ang="0">
                  <a:pos x="72" y="132"/>
                </a:cxn>
                <a:cxn ang="0">
                  <a:pos x="69" y="134"/>
                </a:cxn>
                <a:cxn ang="0">
                  <a:pos x="65" y="132"/>
                </a:cxn>
                <a:cxn ang="0">
                  <a:pos x="63" y="126"/>
                </a:cxn>
                <a:cxn ang="0">
                  <a:pos x="65" y="122"/>
                </a:cxn>
                <a:cxn ang="0">
                  <a:pos x="69" y="119"/>
                </a:cxn>
                <a:cxn ang="0">
                  <a:pos x="82" y="117"/>
                </a:cxn>
                <a:cxn ang="0">
                  <a:pos x="107" y="122"/>
                </a:cxn>
                <a:cxn ang="0">
                  <a:pos x="128" y="128"/>
                </a:cxn>
                <a:cxn ang="0">
                  <a:pos x="149" y="128"/>
                </a:cxn>
                <a:cxn ang="0">
                  <a:pos x="165" y="115"/>
                </a:cxn>
                <a:cxn ang="0">
                  <a:pos x="170" y="96"/>
                </a:cxn>
                <a:cxn ang="0">
                  <a:pos x="172" y="76"/>
                </a:cxn>
                <a:cxn ang="0">
                  <a:pos x="168" y="57"/>
                </a:cxn>
                <a:cxn ang="0">
                  <a:pos x="155" y="42"/>
                </a:cxn>
                <a:cxn ang="0">
                  <a:pos x="138" y="36"/>
                </a:cxn>
                <a:cxn ang="0">
                  <a:pos x="109" y="40"/>
                </a:cxn>
                <a:cxn ang="0">
                  <a:pos x="69" y="48"/>
                </a:cxn>
                <a:cxn ang="0">
                  <a:pos x="42" y="46"/>
                </a:cxn>
                <a:cxn ang="0">
                  <a:pos x="24" y="36"/>
                </a:cxn>
                <a:cxn ang="0">
                  <a:pos x="15" y="25"/>
                </a:cxn>
                <a:cxn ang="0">
                  <a:pos x="9" y="17"/>
                </a:cxn>
                <a:cxn ang="0">
                  <a:pos x="5" y="11"/>
                </a:cxn>
                <a:cxn ang="0">
                  <a:pos x="1" y="4"/>
                </a:cxn>
                <a:cxn ang="0">
                  <a:pos x="0" y="7"/>
                </a:cxn>
                <a:cxn ang="0">
                  <a:pos x="3" y="19"/>
                </a:cxn>
                <a:cxn ang="0">
                  <a:pos x="11" y="32"/>
                </a:cxn>
                <a:cxn ang="0">
                  <a:pos x="23" y="44"/>
                </a:cxn>
                <a:cxn ang="0">
                  <a:pos x="32" y="50"/>
                </a:cxn>
                <a:cxn ang="0">
                  <a:pos x="38" y="52"/>
                </a:cxn>
                <a:cxn ang="0">
                  <a:pos x="46" y="53"/>
                </a:cxn>
                <a:cxn ang="0">
                  <a:pos x="51" y="53"/>
                </a:cxn>
                <a:cxn ang="0">
                  <a:pos x="57" y="67"/>
                </a:cxn>
                <a:cxn ang="0">
                  <a:pos x="63" y="86"/>
                </a:cxn>
                <a:cxn ang="0">
                  <a:pos x="65" y="105"/>
                </a:cxn>
                <a:cxn ang="0">
                  <a:pos x="61" y="124"/>
                </a:cxn>
                <a:cxn ang="0">
                  <a:pos x="57" y="136"/>
                </a:cxn>
                <a:cxn ang="0">
                  <a:pos x="59" y="136"/>
                </a:cxn>
                <a:cxn ang="0">
                  <a:pos x="61" y="138"/>
                </a:cxn>
                <a:cxn ang="0">
                  <a:pos x="65" y="140"/>
                </a:cxn>
              </a:cxnLst>
              <a:rect l="0" t="0" r="r" b="b"/>
              <a:pathLst>
                <a:path w="172" h="140">
                  <a:moveTo>
                    <a:pt x="67" y="140"/>
                  </a:moveTo>
                  <a:lnTo>
                    <a:pt x="69" y="140"/>
                  </a:lnTo>
                  <a:lnTo>
                    <a:pt x="69" y="140"/>
                  </a:lnTo>
                  <a:lnTo>
                    <a:pt x="71" y="140"/>
                  </a:lnTo>
                  <a:lnTo>
                    <a:pt x="72" y="140"/>
                  </a:lnTo>
                  <a:lnTo>
                    <a:pt x="74" y="140"/>
                  </a:lnTo>
                  <a:lnTo>
                    <a:pt x="76" y="140"/>
                  </a:lnTo>
                  <a:lnTo>
                    <a:pt x="76" y="140"/>
                  </a:lnTo>
                  <a:lnTo>
                    <a:pt x="78" y="138"/>
                  </a:lnTo>
                  <a:lnTo>
                    <a:pt x="80" y="138"/>
                  </a:lnTo>
                  <a:lnTo>
                    <a:pt x="80" y="138"/>
                  </a:lnTo>
                  <a:lnTo>
                    <a:pt x="80" y="136"/>
                  </a:lnTo>
                  <a:lnTo>
                    <a:pt x="80" y="136"/>
                  </a:lnTo>
                  <a:lnTo>
                    <a:pt x="80" y="136"/>
                  </a:lnTo>
                  <a:lnTo>
                    <a:pt x="80" y="134"/>
                  </a:lnTo>
                  <a:lnTo>
                    <a:pt x="80" y="134"/>
                  </a:lnTo>
                  <a:lnTo>
                    <a:pt x="80" y="132"/>
                  </a:lnTo>
                  <a:lnTo>
                    <a:pt x="80" y="130"/>
                  </a:lnTo>
                  <a:lnTo>
                    <a:pt x="78" y="130"/>
                  </a:lnTo>
                  <a:lnTo>
                    <a:pt x="76" y="130"/>
                  </a:lnTo>
                  <a:lnTo>
                    <a:pt x="74" y="132"/>
                  </a:lnTo>
                  <a:lnTo>
                    <a:pt x="72" y="132"/>
                  </a:lnTo>
                  <a:lnTo>
                    <a:pt x="71" y="134"/>
                  </a:lnTo>
                  <a:lnTo>
                    <a:pt x="69" y="134"/>
                  </a:lnTo>
                  <a:lnTo>
                    <a:pt x="67" y="132"/>
                  </a:lnTo>
                  <a:lnTo>
                    <a:pt x="65" y="132"/>
                  </a:lnTo>
                  <a:lnTo>
                    <a:pt x="65" y="130"/>
                  </a:lnTo>
                  <a:lnTo>
                    <a:pt x="63" y="126"/>
                  </a:lnTo>
                  <a:lnTo>
                    <a:pt x="65" y="124"/>
                  </a:lnTo>
                  <a:lnTo>
                    <a:pt x="65" y="122"/>
                  </a:lnTo>
                  <a:lnTo>
                    <a:pt x="67" y="121"/>
                  </a:lnTo>
                  <a:lnTo>
                    <a:pt x="69" y="119"/>
                  </a:lnTo>
                  <a:lnTo>
                    <a:pt x="71" y="117"/>
                  </a:lnTo>
                  <a:lnTo>
                    <a:pt x="82" y="117"/>
                  </a:lnTo>
                  <a:lnTo>
                    <a:pt x="96" y="119"/>
                  </a:lnTo>
                  <a:lnTo>
                    <a:pt x="107" y="122"/>
                  </a:lnTo>
                  <a:lnTo>
                    <a:pt x="117" y="124"/>
                  </a:lnTo>
                  <a:lnTo>
                    <a:pt x="128" y="128"/>
                  </a:lnTo>
                  <a:lnTo>
                    <a:pt x="140" y="128"/>
                  </a:lnTo>
                  <a:lnTo>
                    <a:pt x="149" y="128"/>
                  </a:lnTo>
                  <a:lnTo>
                    <a:pt x="161" y="124"/>
                  </a:lnTo>
                  <a:lnTo>
                    <a:pt x="165" y="115"/>
                  </a:lnTo>
                  <a:lnTo>
                    <a:pt x="168" y="105"/>
                  </a:lnTo>
                  <a:lnTo>
                    <a:pt x="170" y="96"/>
                  </a:lnTo>
                  <a:lnTo>
                    <a:pt x="172" y="86"/>
                  </a:lnTo>
                  <a:lnTo>
                    <a:pt x="172" y="76"/>
                  </a:lnTo>
                  <a:lnTo>
                    <a:pt x="170" y="67"/>
                  </a:lnTo>
                  <a:lnTo>
                    <a:pt x="168" y="57"/>
                  </a:lnTo>
                  <a:lnTo>
                    <a:pt x="165" y="48"/>
                  </a:lnTo>
                  <a:lnTo>
                    <a:pt x="155" y="42"/>
                  </a:lnTo>
                  <a:lnTo>
                    <a:pt x="147" y="38"/>
                  </a:lnTo>
                  <a:lnTo>
                    <a:pt x="138" y="36"/>
                  </a:lnTo>
                  <a:lnTo>
                    <a:pt x="128" y="36"/>
                  </a:lnTo>
                  <a:lnTo>
                    <a:pt x="109" y="40"/>
                  </a:lnTo>
                  <a:lnTo>
                    <a:pt x="88" y="44"/>
                  </a:lnTo>
                  <a:lnTo>
                    <a:pt x="69" y="48"/>
                  </a:lnTo>
                  <a:lnTo>
                    <a:pt x="49" y="48"/>
                  </a:lnTo>
                  <a:lnTo>
                    <a:pt x="42" y="46"/>
                  </a:lnTo>
                  <a:lnTo>
                    <a:pt x="32" y="42"/>
                  </a:lnTo>
                  <a:lnTo>
                    <a:pt x="24" y="36"/>
                  </a:lnTo>
                  <a:lnTo>
                    <a:pt x="17" y="28"/>
                  </a:lnTo>
                  <a:lnTo>
                    <a:pt x="15" y="25"/>
                  </a:lnTo>
                  <a:lnTo>
                    <a:pt x="11" y="21"/>
                  </a:lnTo>
                  <a:lnTo>
                    <a:pt x="9" y="17"/>
                  </a:lnTo>
                  <a:lnTo>
                    <a:pt x="7" y="15"/>
                  </a:lnTo>
                  <a:lnTo>
                    <a:pt x="5" y="11"/>
                  </a:lnTo>
                  <a:lnTo>
                    <a:pt x="3" y="7"/>
                  </a:lnTo>
                  <a:lnTo>
                    <a:pt x="1" y="4"/>
                  </a:lnTo>
                  <a:lnTo>
                    <a:pt x="1" y="0"/>
                  </a:lnTo>
                  <a:lnTo>
                    <a:pt x="0" y="7"/>
                  </a:lnTo>
                  <a:lnTo>
                    <a:pt x="0" y="13"/>
                  </a:lnTo>
                  <a:lnTo>
                    <a:pt x="3" y="19"/>
                  </a:lnTo>
                  <a:lnTo>
                    <a:pt x="7" y="25"/>
                  </a:lnTo>
                  <a:lnTo>
                    <a:pt x="11" y="32"/>
                  </a:lnTo>
                  <a:lnTo>
                    <a:pt x="17" y="38"/>
                  </a:lnTo>
                  <a:lnTo>
                    <a:pt x="23" y="44"/>
                  </a:lnTo>
                  <a:lnTo>
                    <a:pt x="28" y="48"/>
                  </a:lnTo>
                  <a:lnTo>
                    <a:pt x="32" y="50"/>
                  </a:lnTo>
                  <a:lnTo>
                    <a:pt x="36" y="52"/>
                  </a:lnTo>
                  <a:lnTo>
                    <a:pt x="38" y="52"/>
                  </a:lnTo>
                  <a:lnTo>
                    <a:pt x="42" y="52"/>
                  </a:lnTo>
                  <a:lnTo>
                    <a:pt x="46" y="53"/>
                  </a:lnTo>
                  <a:lnTo>
                    <a:pt x="48" y="53"/>
                  </a:lnTo>
                  <a:lnTo>
                    <a:pt x="51" y="53"/>
                  </a:lnTo>
                  <a:lnTo>
                    <a:pt x="53" y="55"/>
                  </a:lnTo>
                  <a:lnTo>
                    <a:pt x="57" y="67"/>
                  </a:lnTo>
                  <a:lnTo>
                    <a:pt x="61" y="76"/>
                  </a:lnTo>
                  <a:lnTo>
                    <a:pt x="63" y="86"/>
                  </a:lnTo>
                  <a:lnTo>
                    <a:pt x="65" y="96"/>
                  </a:lnTo>
                  <a:lnTo>
                    <a:pt x="65" y="105"/>
                  </a:lnTo>
                  <a:lnTo>
                    <a:pt x="63" y="115"/>
                  </a:lnTo>
                  <a:lnTo>
                    <a:pt x="61" y="124"/>
                  </a:lnTo>
                  <a:lnTo>
                    <a:pt x="57" y="134"/>
                  </a:lnTo>
                  <a:lnTo>
                    <a:pt x="57" y="136"/>
                  </a:lnTo>
                  <a:lnTo>
                    <a:pt x="57" y="136"/>
                  </a:lnTo>
                  <a:lnTo>
                    <a:pt x="59" y="136"/>
                  </a:lnTo>
                  <a:lnTo>
                    <a:pt x="59" y="138"/>
                  </a:lnTo>
                  <a:lnTo>
                    <a:pt x="61" y="138"/>
                  </a:lnTo>
                  <a:lnTo>
                    <a:pt x="63" y="138"/>
                  </a:lnTo>
                  <a:lnTo>
                    <a:pt x="65" y="140"/>
                  </a:lnTo>
                  <a:lnTo>
                    <a:pt x="67" y="140"/>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49" name="Freeform 43"/>
            <p:cNvSpPr>
              <a:spLocks/>
            </p:cNvSpPr>
            <p:nvPr/>
          </p:nvSpPr>
          <p:spPr bwMode="auto">
            <a:xfrm>
              <a:off x="3547" y="2271"/>
              <a:ext cx="77" cy="39"/>
            </a:xfrm>
            <a:custGeom>
              <a:avLst/>
              <a:gdLst/>
              <a:ahLst/>
              <a:cxnLst>
                <a:cxn ang="0">
                  <a:pos x="58" y="39"/>
                </a:cxn>
                <a:cxn ang="0">
                  <a:pos x="77" y="37"/>
                </a:cxn>
                <a:cxn ang="0">
                  <a:pos x="54" y="0"/>
                </a:cxn>
                <a:cxn ang="0">
                  <a:pos x="48" y="2"/>
                </a:cxn>
                <a:cxn ang="0">
                  <a:pos x="46" y="6"/>
                </a:cxn>
                <a:cxn ang="0">
                  <a:pos x="42" y="10"/>
                </a:cxn>
                <a:cxn ang="0">
                  <a:pos x="39" y="14"/>
                </a:cxn>
                <a:cxn ang="0">
                  <a:pos x="37" y="18"/>
                </a:cxn>
                <a:cxn ang="0">
                  <a:pos x="33" y="21"/>
                </a:cxn>
                <a:cxn ang="0">
                  <a:pos x="27" y="23"/>
                </a:cxn>
                <a:cxn ang="0">
                  <a:pos x="21" y="23"/>
                </a:cxn>
                <a:cxn ang="0">
                  <a:pos x="19" y="2"/>
                </a:cxn>
                <a:cxn ang="0">
                  <a:pos x="17" y="4"/>
                </a:cxn>
                <a:cxn ang="0">
                  <a:pos x="14" y="6"/>
                </a:cxn>
                <a:cxn ang="0">
                  <a:pos x="10" y="8"/>
                </a:cxn>
                <a:cxn ang="0">
                  <a:pos x="6" y="12"/>
                </a:cxn>
                <a:cxn ang="0">
                  <a:pos x="4" y="16"/>
                </a:cxn>
                <a:cxn ang="0">
                  <a:pos x="2" y="19"/>
                </a:cxn>
                <a:cxn ang="0">
                  <a:pos x="0" y="23"/>
                </a:cxn>
                <a:cxn ang="0">
                  <a:pos x="0" y="27"/>
                </a:cxn>
                <a:cxn ang="0">
                  <a:pos x="58" y="39"/>
                </a:cxn>
              </a:cxnLst>
              <a:rect l="0" t="0" r="r" b="b"/>
              <a:pathLst>
                <a:path w="77" h="39">
                  <a:moveTo>
                    <a:pt x="58" y="39"/>
                  </a:moveTo>
                  <a:lnTo>
                    <a:pt x="77" y="37"/>
                  </a:lnTo>
                  <a:lnTo>
                    <a:pt x="54" y="0"/>
                  </a:lnTo>
                  <a:lnTo>
                    <a:pt x="48" y="2"/>
                  </a:lnTo>
                  <a:lnTo>
                    <a:pt x="46" y="6"/>
                  </a:lnTo>
                  <a:lnTo>
                    <a:pt x="42" y="10"/>
                  </a:lnTo>
                  <a:lnTo>
                    <a:pt x="39" y="14"/>
                  </a:lnTo>
                  <a:lnTo>
                    <a:pt x="37" y="18"/>
                  </a:lnTo>
                  <a:lnTo>
                    <a:pt x="33" y="21"/>
                  </a:lnTo>
                  <a:lnTo>
                    <a:pt x="27" y="23"/>
                  </a:lnTo>
                  <a:lnTo>
                    <a:pt x="21" y="23"/>
                  </a:lnTo>
                  <a:lnTo>
                    <a:pt x="19" y="2"/>
                  </a:lnTo>
                  <a:lnTo>
                    <a:pt x="17" y="4"/>
                  </a:lnTo>
                  <a:lnTo>
                    <a:pt x="14" y="6"/>
                  </a:lnTo>
                  <a:lnTo>
                    <a:pt x="10" y="8"/>
                  </a:lnTo>
                  <a:lnTo>
                    <a:pt x="6" y="12"/>
                  </a:lnTo>
                  <a:lnTo>
                    <a:pt x="4" y="16"/>
                  </a:lnTo>
                  <a:lnTo>
                    <a:pt x="2" y="19"/>
                  </a:lnTo>
                  <a:lnTo>
                    <a:pt x="0" y="23"/>
                  </a:lnTo>
                  <a:lnTo>
                    <a:pt x="0" y="27"/>
                  </a:lnTo>
                  <a:lnTo>
                    <a:pt x="58" y="39"/>
                  </a:lnTo>
                  <a:close/>
                </a:path>
              </a:pathLst>
            </a:custGeom>
            <a:solidFill>
              <a:srgbClr val="E03A0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50" name="Freeform 44"/>
            <p:cNvSpPr>
              <a:spLocks/>
            </p:cNvSpPr>
            <p:nvPr/>
          </p:nvSpPr>
          <p:spPr bwMode="auto">
            <a:xfrm>
              <a:off x="3115" y="2164"/>
              <a:ext cx="114" cy="115"/>
            </a:xfrm>
            <a:custGeom>
              <a:avLst/>
              <a:gdLst/>
              <a:ahLst/>
              <a:cxnLst>
                <a:cxn ang="0">
                  <a:pos x="110" y="71"/>
                </a:cxn>
                <a:cxn ang="0">
                  <a:pos x="114" y="54"/>
                </a:cxn>
                <a:cxn ang="0">
                  <a:pos x="110" y="36"/>
                </a:cxn>
                <a:cxn ang="0">
                  <a:pos x="102" y="21"/>
                </a:cxn>
                <a:cxn ang="0">
                  <a:pos x="91" y="8"/>
                </a:cxn>
                <a:cxn ang="0">
                  <a:pos x="75" y="0"/>
                </a:cxn>
                <a:cxn ang="0">
                  <a:pos x="58" y="0"/>
                </a:cxn>
                <a:cxn ang="0">
                  <a:pos x="41" y="6"/>
                </a:cxn>
                <a:cxn ang="0">
                  <a:pos x="23" y="15"/>
                </a:cxn>
                <a:cxn ang="0">
                  <a:pos x="20" y="23"/>
                </a:cxn>
                <a:cxn ang="0">
                  <a:pos x="16" y="29"/>
                </a:cxn>
                <a:cxn ang="0">
                  <a:pos x="14" y="36"/>
                </a:cxn>
                <a:cxn ang="0">
                  <a:pos x="16" y="42"/>
                </a:cxn>
                <a:cxn ang="0">
                  <a:pos x="25" y="50"/>
                </a:cxn>
                <a:cxn ang="0">
                  <a:pos x="35" y="50"/>
                </a:cxn>
                <a:cxn ang="0">
                  <a:pos x="46" y="50"/>
                </a:cxn>
                <a:cxn ang="0">
                  <a:pos x="56" y="50"/>
                </a:cxn>
                <a:cxn ang="0">
                  <a:pos x="54" y="55"/>
                </a:cxn>
                <a:cxn ang="0">
                  <a:pos x="48" y="61"/>
                </a:cxn>
                <a:cxn ang="0">
                  <a:pos x="41" y="67"/>
                </a:cxn>
                <a:cxn ang="0">
                  <a:pos x="35" y="75"/>
                </a:cxn>
                <a:cxn ang="0">
                  <a:pos x="33" y="73"/>
                </a:cxn>
                <a:cxn ang="0">
                  <a:pos x="31" y="69"/>
                </a:cxn>
                <a:cxn ang="0">
                  <a:pos x="29" y="65"/>
                </a:cxn>
                <a:cxn ang="0">
                  <a:pos x="29" y="63"/>
                </a:cxn>
                <a:cxn ang="0">
                  <a:pos x="16" y="82"/>
                </a:cxn>
                <a:cxn ang="0">
                  <a:pos x="12" y="82"/>
                </a:cxn>
                <a:cxn ang="0">
                  <a:pos x="8" y="80"/>
                </a:cxn>
                <a:cxn ang="0">
                  <a:pos x="4" y="84"/>
                </a:cxn>
                <a:cxn ang="0">
                  <a:pos x="2" y="94"/>
                </a:cxn>
                <a:cxn ang="0">
                  <a:pos x="2" y="102"/>
                </a:cxn>
                <a:cxn ang="0">
                  <a:pos x="6" y="107"/>
                </a:cxn>
                <a:cxn ang="0">
                  <a:pos x="16" y="113"/>
                </a:cxn>
              </a:cxnLst>
              <a:rect l="0" t="0" r="r" b="b"/>
              <a:pathLst>
                <a:path w="114" h="115">
                  <a:moveTo>
                    <a:pt x="21" y="115"/>
                  </a:moveTo>
                  <a:lnTo>
                    <a:pt x="110" y="71"/>
                  </a:lnTo>
                  <a:lnTo>
                    <a:pt x="114" y="63"/>
                  </a:lnTo>
                  <a:lnTo>
                    <a:pt x="114" y="54"/>
                  </a:lnTo>
                  <a:lnTo>
                    <a:pt x="114" y="46"/>
                  </a:lnTo>
                  <a:lnTo>
                    <a:pt x="110" y="36"/>
                  </a:lnTo>
                  <a:lnTo>
                    <a:pt x="106" y="29"/>
                  </a:lnTo>
                  <a:lnTo>
                    <a:pt x="102" y="21"/>
                  </a:lnTo>
                  <a:lnTo>
                    <a:pt x="96" y="13"/>
                  </a:lnTo>
                  <a:lnTo>
                    <a:pt x="91" y="8"/>
                  </a:lnTo>
                  <a:lnTo>
                    <a:pt x="83" y="4"/>
                  </a:lnTo>
                  <a:lnTo>
                    <a:pt x="75" y="0"/>
                  </a:lnTo>
                  <a:lnTo>
                    <a:pt x="66" y="0"/>
                  </a:lnTo>
                  <a:lnTo>
                    <a:pt x="58" y="0"/>
                  </a:lnTo>
                  <a:lnTo>
                    <a:pt x="48" y="2"/>
                  </a:lnTo>
                  <a:lnTo>
                    <a:pt x="41" y="6"/>
                  </a:lnTo>
                  <a:lnTo>
                    <a:pt x="33" y="9"/>
                  </a:lnTo>
                  <a:lnTo>
                    <a:pt x="23" y="15"/>
                  </a:lnTo>
                  <a:lnTo>
                    <a:pt x="21" y="19"/>
                  </a:lnTo>
                  <a:lnTo>
                    <a:pt x="20" y="23"/>
                  </a:lnTo>
                  <a:lnTo>
                    <a:pt x="18" y="27"/>
                  </a:lnTo>
                  <a:lnTo>
                    <a:pt x="16" y="29"/>
                  </a:lnTo>
                  <a:lnTo>
                    <a:pt x="14" y="32"/>
                  </a:lnTo>
                  <a:lnTo>
                    <a:pt x="14" y="36"/>
                  </a:lnTo>
                  <a:lnTo>
                    <a:pt x="14" y="40"/>
                  </a:lnTo>
                  <a:lnTo>
                    <a:pt x="16" y="42"/>
                  </a:lnTo>
                  <a:lnTo>
                    <a:pt x="21" y="48"/>
                  </a:lnTo>
                  <a:lnTo>
                    <a:pt x="25" y="50"/>
                  </a:lnTo>
                  <a:lnTo>
                    <a:pt x="31" y="50"/>
                  </a:lnTo>
                  <a:lnTo>
                    <a:pt x="35" y="50"/>
                  </a:lnTo>
                  <a:lnTo>
                    <a:pt x="41" y="50"/>
                  </a:lnTo>
                  <a:lnTo>
                    <a:pt x="46" y="50"/>
                  </a:lnTo>
                  <a:lnTo>
                    <a:pt x="50" y="50"/>
                  </a:lnTo>
                  <a:lnTo>
                    <a:pt x="56" y="50"/>
                  </a:lnTo>
                  <a:lnTo>
                    <a:pt x="56" y="54"/>
                  </a:lnTo>
                  <a:lnTo>
                    <a:pt x="54" y="55"/>
                  </a:lnTo>
                  <a:lnTo>
                    <a:pt x="52" y="59"/>
                  </a:lnTo>
                  <a:lnTo>
                    <a:pt x="48" y="61"/>
                  </a:lnTo>
                  <a:lnTo>
                    <a:pt x="44" y="65"/>
                  </a:lnTo>
                  <a:lnTo>
                    <a:pt x="41" y="67"/>
                  </a:lnTo>
                  <a:lnTo>
                    <a:pt x="39" y="71"/>
                  </a:lnTo>
                  <a:lnTo>
                    <a:pt x="35" y="75"/>
                  </a:lnTo>
                  <a:lnTo>
                    <a:pt x="35" y="73"/>
                  </a:lnTo>
                  <a:lnTo>
                    <a:pt x="33" y="73"/>
                  </a:lnTo>
                  <a:lnTo>
                    <a:pt x="31" y="71"/>
                  </a:lnTo>
                  <a:lnTo>
                    <a:pt x="31" y="69"/>
                  </a:lnTo>
                  <a:lnTo>
                    <a:pt x="29" y="67"/>
                  </a:lnTo>
                  <a:lnTo>
                    <a:pt x="29" y="65"/>
                  </a:lnTo>
                  <a:lnTo>
                    <a:pt x="29" y="65"/>
                  </a:lnTo>
                  <a:lnTo>
                    <a:pt x="29" y="63"/>
                  </a:lnTo>
                  <a:lnTo>
                    <a:pt x="18" y="84"/>
                  </a:lnTo>
                  <a:lnTo>
                    <a:pt x="16" y="82"/>
                  </a:lnTo>
                  <a:lnTo>
                    <a:pt x="14" y="82"/>
                  </a:lnTo>
                  <a:lnTo>
                    <a:pt x="12" y="82"/>
                  </a:lnTo>
                  <a:lnTo>
                    <a:pt x="10" y="80"/>
                  </a:lnTo>
                  <a:lnTo>
                    <a:pt x="8" y="80"/>
                  </a:lnTo>
                  <a:lnTo>
                    <a:pt x="6" y="82"/>
                  </a:lnTo>
                  <a:lnTo>
                    <a:pt x="4" y="84"/>
                  </a:lnTo>
                  <a:lnTo>
                    <a:pt x="4" y="88"/>
                  </a:lnTo>
                  <a:lnTo>
                    <a:pt x="2" y="94"/>
                  </a:lnTo>
                  <a:lnTo>
                    <a:pt x="0" y="98"/>
                  </a:lnTo>
                  <a:lnTo>
                    <a:pt x="2" y="102"/>
                  </a:lnTo>
                  <a:lnTo>
                    <a:pt x="4" y="105"/>
                  </a:lnTo>
                  <a:lnTo>
                    <a:pt x="6" y="107"/>
                  </a:lnTo>
                  <a:lnTo>
                    <a:pt x="12" y="111"/>
                  </a:lnTo>
                  <a:lnTo>
                    <a:pt x="16" y="113"/>
                  </a:lnTo>
                  <a:lnTo>
                    <a:pt x="21" y="115"/>
                  </a:lnTo>
                  <a:close/>
                </a:path>
              </a:pathLst>
            </a:custGeom>
            <a:solidFill>
              <a:srgbClr val="FFCFA8"/>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51" name="Freeform 45"/>
            <p:cNvSpPr>
              <a:spLocks/>
            </p:cNvSpPr>
            <p:nvPr/>
          </p:nvSpPr>
          <p:spPr bwMode="auto">
            <a:xfrm>
              <a:off x="3054" y="2206"/>
              <a:ext cx="54" cy="54"/>
            </a:xfrm>
            <a:custGeom>
              <a:avLst/>
              <a:gdLst/>
              <a:ahLst/>
              <a:cxnLst>
                <a:cxn ang="0">
                  <a:pos x="34" y="54"/>
                </a:cxn>
                <a:cxn ang="0">
                  <a:pos x="36" y="54"/>
                </a:cxn>
                <a:cxn ang="0">
                  <a:pos x="40" y="54"/>
                </a:cxn>
                <a:cxn ang="0">
                  <a:pos x="42" y="54"/>
                </a:cxn>
                <a:cxn ang="0">
                  <a:pos x="46" y="52"/>
                </a:cxn>
                <a:cxn ang="0">
                  <a:pos x="48" y="52"/>
                </a:cxn>
                <a:cxn ang="0">
                  <a:pos x="52" y="50"/>
                </a:cxn>
                <a:cxn ang="0">
                  <a:pos x="52" y="48"/>
                </a:cxn>
                <a:cxn ang="0">
                  <a:pos x="54" y="44"/>
                </a:cxn>
                <a:cxn ang="0">
                  <a:pos x="50" y="38"/>
                </a:cxn>
                <a:cxn ang="0">
                  <a:pos x="46" y="33"/>
                </a:cxn>
                <a:cxn ang="0">
                  <a:pos x="42" y="27"/>
                </a:cxn>
                <a:cxn ang="0">
                  <a:pos x="38" y="21"/>
                </a:cxn>
                <a:cxn ang="0">
                  <a:pos x="33" y="13"/>
                </a:cxn>
                <a:cxn ang="0">
                  <a:pos x="29" y="10"/>
                </a:cxn>
                <a:cxn ang="0">
                  <a:pos x="23" y="4"/>
                </a:cxn>
                <a:cxn ang="0">
                  <a:pos x="17" y="0"/>
                </a:cxn>
                <a:cxn ang="0">
                  <a:pos x="13" y="2"/>
                </a:cxn>
                <a:cxn ang="0">
                  <a:pos x="9" y="4"/>
                </a:cxn>
                <a:cxn ang="0">
                  <a:pos x="6" y="6"/>
                </a:cxn>
                <a:cxn ang="0">
                  <a:pos x="4" y="8"/>
                </a:cxn>
                <a:cxn ang="0">
                  <a:pos x="2" y="12"/>
                </a:cxn>
                <a:cxn ang="0">
                  <a:pos x="2" y="15"/>
                </a:cxn>
                <a:cxn ang="0">
                  <a:pos x="0" y="17"/>
                </a:cxn>
                <a:cxn ang="0">
                  <a:pos x="2" y="23"/>
                </a:cxn>
                <a:cxn ang="0">
                  <a:pos x="6" y="27"/>
                </a:cxn>
                <a:cxn ang="0">
                  <a:pos x="8" y="33"/>
                </a:cxn>
                <a:cxn ang="0">
                  <a:pos x="11" y="37"/>
                </a:cxn>
                <a:cxn ang="0">
                  <a:pos x="15" y="42"/>
                </a:cxn>
                <a:cxn ang="0">
                  <a:pos x="19" y="46"/>
                </a:cxn>
                <a:cxn ang="0">
                  <a:pos x="23" y="48"/>
                </a:cxn>
                <a:cxn ang="0">
                  <a:pos x="29" y="52"/>
                </a:cxn>
                <a:cxn ang="0">
                  <a:pos x="34" y="54"/>
                </a:cxn>
              </a:cxnLst>
              <a:rect l="0" t="0" r="r" b="b"/>
              <a:pathLst>
                <a:path w="54" h="54">
                  <a:moveTo>
                    <a:pt x="34" y="54"/>
                  </a:moveTo>
                  <a:lnTo>
                    <a:pt x="36" y="54"/>
                  </a:lnTo>
                  <a:lnTo>
                    <a:pt x="40" y="54"/>
                  </a:lnTo>
                  <a:lnTo>
                    <a:pt x="42" y="54"/>
                  </a:lnTo>
                  <a:lnTo>
                    <a:pt x="46" y="52"/>
                  </a:lnTo>
                  <a:lnTo>
                    <a:pt x="48" y="52"/>
                  </a:lnTo>
                  <a:lnTo>
                    <a:pt x="52" y="50"/>
                  </a:lnTo>
                  <a:lnTo>
                    <a:pt x="52" y="48"/>
                  </a:lnTo>
                  <a:lnTo>
                    <a:pt x="54" y="44"/>
                  </a:lnTo>
                  <a:lnTo>
                    <a:pt x="50" y="38"/>
                  </a:lnTo>
                  <a:lnTo>
                    <a:pt x="46" y="33"/>
                  </a:lnTo>
                  <a:lnTo>
                    <a:pt x="42" y="27"/>
                  </a:lnTo>
                  <a:lnTo>
                    <a:pt x="38" y="21"/>
                  </a:lnTo>
                  <a:lnTo>
                    <a:pt x="33" y="13"/>
                  </a:lnTo>
                  <a:lnTo>
                    <a:pt x="29" y="10"/>
                  </a:lnTo>
                  <a:lnTo>
                    <a:pt x="23" y="4"/>
                  </a:lnTo>
                  <a:lnTo>
                    <a:pt x="17" y="0"/>
                  </a:lnTo>
                  <a:lnTo>
                    <a:pt x="13" y="2"/>
                  </a:lnTo>
                  <a:lnTo>
                    <a:pt x="9" y="4"/>
                  </a:lnTo>
                  <a:lnTo>
                    <a:pt x="6" y="6"/>
                  </a:lnTo>
                  <a:lnTo>
                    <a:pt x="4" y="8"/>
                  </a:lnTo>
                  <a:lnTo>
                    <a:pt x="2" y="12"/>
                  </a:lnTo>
                  <a:lnTo>
                    <a:pt x="2" y="15"/>
                  </a:lnTo>
                  <a:lnTo>
                    <a:pt x="0" y="17"/>
                  </a:lnTo>
                  <a:lnTo>
                    <a:pt x="2" y="23"/>
                  </a:lnTo>
                  <a:lnTo>
                    <a:pt x="6" y="27"/>
                  </a:lnTo>
                  <a:lnTo>
                    <a:pt x="8" y="33"/>
                  </a:lnTo>
                  <a:lnTo>
                    <a:pt x="11" y="37"/>
                  </a:lnTo>
                  <a:lnTo>
                    <a:pt x="15" y="42"/>
                  </a:lnTo>
                  <a:lnTo>
                    <a:pt x="19" y="46"/>
                  </a:lnTo>
                  <a:lnTo>
                    <a:pt x="23" y="48"/>
                  </a:lnTo>
                  <a:lnTo>
                    <a:pt x="29" y="52"/>
                  </a:lnTo>
                  <a:lnTo>
                    <a:pt x="34" y="54"/>
                  </a:lnTo>
                  <a:close/>
                </a:path>
              </a:pathLst>
            </a:custGeom>
            <a:solidFill>
              <a:srgbClr val="FFCFA8"/>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52" name="Freeform 46"/>
            <p:cNvSpPr>
              <a:spLocks/>
            </p:cNvSpPr>
            <p:nvPr/>
          </p:nvSpPr>
          <p:spPr bwMode="auto">
            <a:xfrm>
              <a:off x="3079" y="2072"/>
              <a:ext cx="82" cy="165"/>
            </a:xfrm>
            <a:custGeom>
              <a:avLst/>
              <a:gdLst/>
              <a:ahLst/>
              <a:cxnLst>
                <a:cxn ang="0">
                  <a:pos x="52" y="163"/>
                </a:cxn>
                <a:cxn ang="0">
                  <a:pos x="52" y="159"/>
                </a:cxn>
                <a:cxn ang="0">
                  <a:pos x="52" y="157"/>
                </a:cxn>
                <a:cxn ang="0">
                  <a:pos x="54" y="153"/>
                </a:cxn>
                <a:cxn ang="0">
                  <a:pos x="52" y="149"/>
                </a:cxn>
                <a:cxn ang="0">
                  <a:pos x="46" y="146"/>
                </a:cxn>
                <a:cxn ang="0">
                  <a:pos x="40" y="140"/>
                </a:cxn>
                <a:cxn ang="0">
                  <a:pos x="38" y="134"/>
                </a:cxn>
                <a:cxn ang="0">
                  <a:pos x="40" y="123"/>
                </a:cxn>
                <a:cxn ang="0">
                  <a:pos x="46" y="107"/>
                </a:cxn>
                <a:cxn ang="0">
                  <a:pos x="57" y="96"/>
                </a:cxn>
                <a:cxn ang="0">
                  <a:pos x="73" y="86"/>
                </a:cxn>
                <a:cxn ang="0">
                  <a:pos x="79" y="71"/>
                </a:cxn>
                <a:cxn ang="0">
                  <a:pos x="65" y="46"/>
                </a:cxn>
                <a:cxn ang="0">
                  <a:pos x="48" y="23"/>
                </a:cxn>
                <a:cxn ang="0">
                  <a:pos x="27" y="6"/>
                </a:cxn>
                <a:cxn ang="0">
                  <a:pos x="13" y="0"/>
                </a:cxn>
                <a:cxn ang="0">
                  <a:pos x="9" y="0"/>
                </a:cxn>
                <a:cxn ang="0">
                  <a:pos x="8" y="0"/>
                </a:cxn>
                <a:cxn ang="0">
                  <a:pos x="8" y="0"/>
                </a:cxn>
                <a:cxn ang="0">
                  <a:pos x="2" y="7"/>
                </a:cxn>
                <a:cxn ang="0">
                  <a:pos x="0" y="23"/>
                </a:cxn>
                <a:cxn ang="0">
                  <a:pos x="8" y="40"/>
                </a:cxn>
                <a:cxn ang="0">
                  <a:pos x="17" y="57"/>
                </a:cxn>
                <a:cxn ang="0">
                  <a:pos x="25" y="71"/>
                </a:cxn>
                <a:cxn ang="0">
                  <a:pos x="32" y="78"/>
                </a:cxn>
                <a:cxn ang="0">
                  <a:pos x="40" y="84"/>
                </a:cxn>
                <a:cxn ang="0">
                  <a:pos x="46" y="92"/>
                </a:cxn>
                <a:cxn ang="0">
                  <a:pos x="50" y="96"/>
                </a:cxn>
                <a:cxn ang="0">
                  <a:pos x="50" y="98"/>
                </a:cxn>
                <a:cxn ang="0">
                  <a:pos x="50" y="101"/>
                </a:cxn>
                <a:cxn ang="0">
                  <a:pos x="48" y="103"/>
                </a:cxn>
                <a:cxn ang="0">
                  <a:pos x="42" y="101"/>
                </a:cxn>
                <a:cxn ang="0">
                  <a:pos x="32" y="98"/>
                </a:cxn>
                <a:cxn ang="0">
                  <a:pos x="23" y="92"/>
                </a:cxn>
                <a:cxn ang="0">
                  <a:pos x="11" y="92"/>
                </a:cxn>
                <a:cxn ang="0">
                  <a:pos x="4" y="101"/>
                </a:cxn>
                <a:cxn ang="0">
                  <a:pos x="6" y="119"/>
                </a:cxn>
                <a:cxn ang="0">
                  <a:pos x="13" y="134"/>
                </a:cxn>
                <a:cxn ang="0">
                  <a:pos x="23" y="149"/>
                </a:cxn>
                <a:cxn ang="0">
                  <a:pos x="32" y="157"/>
                </a:cxn>
                <a:cxn ang="0">
                  <a:pos x="38" y="159"/>
                </a:cxn>
                <a:cxn ang="0">
                  <a:pos x="44" y="161"/>
                </a:cxn>
                <a:cxn ang="0">
                  <a:pos x="48" y="163"/>
                </a:cxn>
              </a:cxnLst>
              <a:rect l="0" t="0" r="r" b="b"/>
              <a:pathLst>
                <a:path w="82" h="165">
                  <a:moveTo>
                    <a:pt x="50" y="165"/>
                  </a:moveTo>
                  <a:lnTo>
                    <a:pt x="52" y="163"/>
                  </a:lnTo>
                  <a:lnTo>
                    <a:pt x="52" y="161"/>
                  </a:lnTo>
                  <a:lnTo>
                    <a:pt x="52" y="159"/>
                  </a:lnTo>
                  <a:lnTo>
                    <a:pt x="52" y="159"/>
                  </a:lnTo>
                  <a:lnTo>
                    <a:pt x="52" y="157"/>
                  </a:lnTo>
                  <a:lnTo>
                    <a:pt x="52" y="155"/>
                  </a:lnTo>
                  <a:lnTo>
                    <a:pt x="54" y="153"/>
                  </a:lnTo>
                  <a:lnTo>
                    <a:pt x="54" y="151"/>
                  </a:lnTo>
                  <a:lnTo>
                    <a:pt x="52" y="149"/>
                  </a:lnTo>
                  <a:lnTo>
                    <a:pt x="48" y="147"/>
                  </a:lnTo>
                  <a:lnTo>
                    <a:pt x="46" y="146"/>
                  </a:lnTo>
                  <a:lnTo>
                    <a:pt x="42" y="144"/>
                  </a:lnTo>
                  <a:lnTo>
                    <a:pt x="40" y="140"/>
                  </a:lnTo>
                  <a:lnTo>
                    <a:pt x="38" y="138"/>
                  </a:lnTo>
                  <a:lnTo>
                    <a:pt x="38" y="134"/>
                  </a:lnTo>
                  <a:lnTo>
                    <a:pt x="38" y="130"/>
                  </a:lnTo>
                  <a:lnTo>
                    <a:pt x="40" y="123"/>
                  </a:lnTo>
                  <a:lnTo>
                    <a:pt x="42" y="115"/>
                  </a:lnTo>
                  <a:lnTo>
                    <a:pt x="46" y="107"/>
                  </a:lnTo>
                  <a:lnTo>
                    <a:pt x="52" y="101"/>
                  </a:lnTo>
                  <a:lnTo>
                    <a:pt x="57" y="96"/>
                  </a:lnTo>
                  <a:lnTo>
                    <a:pt x="65" y="90"/>
                  </a:lnTo>
                  <a:lnTo>
                    <a:pt x="73" y="86"/>
                  </a:lnTo>
                  <a:lnTo>
                    <a:pt x="82" y="82"/>
                  </a:lnTo>
                  <a:lnTo>
                    <a:pt x="79" y="71"/>
                  </a:lnTo>
                  <a:lnTo>
                    <a:pt x="73" y="57"/>
                  </a:lnTo>
                  <a:lnTo>
                    <a:pt x="65" y="46"/>
                  </a:lnTo>
                  <a:lnTo>
                    <a:pt x="57" y="32"/>
                  </a:lnTo>
                  <a:lnTo>
                    <a:pt x="48" y="23"/>
                  </a:lnTo>
                  <a:lnTo>
                    <a:pt x="38" y="13"/>
                  </a:lnTo>
                  <a:lnTo>
                    <a:pt x="27" y="6"/>
                  </a:lnTo>
                  <a:lnTo>
                    <a:pt x="15" y="0"/>
                  </a:lnTo>
                  <a:lnTo>
                    <a:pt x="13" y="0"/>
                  </a:lnTo>
                  <a:lnTo>
                    <a:pt x="11" y="0"/>
                  </a:lnTo>
                  <a:lnTo>
                    <a:pt x="9" y="0"/>
                  </a:lnTo>
                  <a:lnTo>
                    <a:pt x="9" y="0"/>
                  </a:lnTo>
                  <a:lnTo>
                    <a:pt x="8" y="0"/>
                  </a:lnTo>
                  <a:lnTo>
                    <a:pt x="8" y="0"/>
                  </a:lnTo>
                  <a:lnTo>
                    <a:pt x="8" y="0"/>
                  </a:lnTo>
                  <a:lnTo>
                    <a:pt x="8" y="0"/>
                  </a:lnTo>
                  <a:lnTo>
                    <a:pt x="2" y="7"/>
                  </a:lnTo>
                  <a:lnTo>
                    <a:pt x="0" y="15"/>
                  </a:lnTo>
                  <a:lnTo>
                    <a:pt x="0" y="23"/>
                  </a:lnTo>
                  <a:lnTo>
                    <a:pt x="4" y="32"/>
                  </a:lnTo>
                  <a:lnTo>
                    <a:pt x="8" y="40"/>
                  </a:lnTo>
                  <a:lnTo>
                    <a:pt x="11" y="50"/>
                  </a:lnTo>
                  <a:lnTo>
                    <a:pt x="17" y="57"/>
                  </a:lnTo>
                  <a:lnTo>
                    <a:pt x="21" y="67"/>
                  </a:lnTo>
                  <a:lnTo>
                    <a:pt x="25" y="71"/>
                  </a:lnTo>
                  <a:lnTo>
                    <a:pt x="29" y="75"/>
                  </a:lnTo>
                  <a:lnTo>
                    <a:pt x="32" y="78"/>
                  </a:lnTo>
                  <a:lnTo>
                    <a:pt x="36" y="82"/>
                  </a:lnTo>
                  <a:lnTo>
                    <a:pt x="40" y="84"/>
                  </a:lnTo>
                  <a:lnTo>
                    <a:pt x="44" y="88"/>
                  </a:lnTo>
                  <a:lnTo>
                    <a:pt x="46" y="92"/>
                  </a:lnTo>
                  <a:lnTo>
                    <a:pt x="50" y="94"/>
                  </a:lnTo>
                  <a:lnTo>
                    <a:pt x="50" y="96"/>
                  </a:lnTo>
                  <a:lnTo>
                    <a:pt x="50" y="98"/>
                  </a:lnTo>
                  <a:lnTo>
                    <a:pt x="50" y="98"/>
                  </a:lnTo>
                  <a:lnTo>
                    <a:pt x="50" y="100"/>
                  </a:lnTo>
                  <a:lnTo>
                    <a:pt x="50" y="101"/>
                  </a:lnTo>
                  <a:lnTo>
                    <a:pt x="48" y="101"/>
                  </a:lnTo>
                  <a:lnTo>
                    <a:pt x="48" y="103"/>
                  </a:lnTo>
                  <a:lnTo>
                    <a:pt x="46" y="103"/>
                  </a:lnTo>
                  <a:lnTo>
                    <a:pt x="42" y="101"/>
                  </a:lnTo>
                  <a:lnTo>
                    <a:pt x="38" y="100"/>
                  </a:lnTo>
                  <a:lnTo>
                    <a:pt x="32" y="98"/>
                  </a:lnTo>
                  <a:lnTo>
                    <a:pt x="29" y="94"/>
                  </a:lnTo>
                  <a:lnTo>
                    <a:pt x="23" y="92"/>
                  </a:lnTo>
                  <a:lnTo>
                    <a:pt x="17" y="92"/>
                  </a:lnTo>
                  <a:lnTo>
                    <a:pt x="11" y="92"/>
                  </a:lnTo>
                  <a:lnTo>
                    <a:pt x="6" y="92"/>
                  </a:lnTo>
                  <a:lnTo>
                    <a:pt x="4" y="101"/>
                  </a:lnTo>
                  <a:lnTo>
                    <a:pt x="4" y="109"/>
                  </a:lnTo>
                  <a:lnTo>
                    <a:pt x="6" y="119"/>
                  </a:lnTo>
                  <a:lnTo>
                    <a:pt x="9" y="126"/>
                  </a:lnTo>
                  <a:lnTo>
                    <a:pt x="13" y="134"/>
                  </a:lnTo>
                  <a:lnTo>
                    <a:pt x="17" y="142"/>
                  </a:lnTo>
                  <a:lnTo>
                    <a:pt x="23" y="149"/>
                  </a:lnTo>
                  <a:lnTo>
                    <a:pt x="29" y="155"/>
                  </a:lnTo>
                  <a:lnTo>
                    <a:pt x="32" y="157"/>
                  </a:lnTo>
                  <a:lnTo>
                    <a:pt x="34" y="159"/>
                  </a:lnTo>
                  <a:lnTo>
                    <a:pt x="38" y="159"/>
                  </a:lnTo>
                  <a:lnTo>
                    <a:pt x="40" y="161"/>
                  </a:lnTo>
                  <a:lnTo>
                    <a:pt x="44" y="161"/>
                  </a:lnTo>
                  <a:lnTo>
                    <a:pt x="46" y="163"/>
                  </a:lnTo>
                  <a:lnTo>
                    <a:pt x="48" y="163"/>
                  </a:lnTo>
                  <a:lnTo>
                    <a:pt x="50" y="165"/>
                  </a:lnTo>
                  <a:close/>
                </a:path>
              </a:pathLst>
            </a:custGeom>
            <a:solidFill>
              <a:srgbClr val="FFCFA8"/>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53" name="Freeform 47"/>
            <p:cNvSpPr>
              <a:spLocks/>
            </p:cNvSpPr>
            <p:nvPr/>
          </p:nvSpPr>
          <p:spPr bwMode="auto">
            <a:xfrm>
              <a:off x="3729" y="2173"/>
              <a:ext cx="73" cy="64"/>
            </a:xfrm>
            <a:custGeom>
              <a:avLst/>
              <a:gdLst/>
              <a:ahLst/>
              <a:cxnLst>
                <a:cxn ang="0">
                  <a:pos x="22" y="64"/>
                </a:cxn>
                <a:cxn ang="0">
                  <a:pos x="22" y="62"/>
                </a:cxn>
                <a:cxn ang="0">
                  <a:pos x="24" y="62"/>
                </a:cxn>
                <a:cxn ang="0">
                  <a:pos x="25" y="62"/>
                </a:cxn>
                <a:cxn ang="0">
                  <a:pos x="14" y="33"/>
                </a:cxn>
                <a:cxn ang="0">
                  <a:pos x="58" y="10"/>
                </a:cxn>
                <a:cxn ang="0">
                  <a:pos x="60" y="16"/>
                </a:cxn>
                <a:cxn ang="0">
                  <a:pos x="62" y="23"/>
                </a:cxn>
                <a:cxn ang="0">
                  <a:pos x="62" y="31"/>
                </a:cxn>
                <a:cxn ang="0">
                  <a:pos x="66" y="31"/>
                </a:cxn>
                <a:cxn ang="0">
                  <a:pos x="68" y="27"/>
                </a:cxn>
                <a:cxn ang="0">
                  <a:pos x="66" y="20"/>
                </a:cxn>
                <a:cxn ang="0">
                  <a:pos x="64" y="12"/>
                </a:cxn>
                <a:cxn ang="0">
                  <a:pos x="66" y="8"/>
                </a:cxn>
                <a:cxn ang="0">
                  <a:pos x="68" y="8"/>
                </a:cxn>
                <a:cxn ang="0">
                  <a:pos x="70" y="8"/>
                </a:cxn>
                <a:cxn ang="0">
                  <a:pos x="72" y="8"/>
                </a:cxn>
                <a:cxn ang="0">
                  <a:pos x="73" y="8"/>
                </a:cxn>
                <a:cxn ang="0">
                  <a:pos x="73" y="4"/>
                </a:cxn>
                <a:cxn ang="0">
                  <a:pos x="73" y="2"/>
                </a:cxn>
                <a:cxn ang="0">
                  <a:pos x="72" y="0"/>
                </a:cxn>
                <a:cxn ang="0">
                  <a:pos x="58" y="0"/>
                </a:cxn>
                <a:cxn ang="0">
                  <a:pos x="37" y="6"/>
                </a:cxn>
                <a:cxn ang="0">
                  <a:pos x="22" y="18"/>
                </a:cxn>
                <a:cxn ang="0">
                  <a:pos x="8" y="33"/>
                </a:cxn>
                <a:cxn ang="0">
                  <a:pos x="2" y="45"/>
                </a:cxn>
                <a:cxn ang="0">
                  <a:pos x="0" y="50"/>
                </a:cxn>
                <a:cxn ang="0">
                  <a:pos x="0" y="54"/>
                </a:cxn>
                <a:cxn ang="0">
                  <a:pos x="0" y="56"/>
                </a:cxn>
                <a:cxn ang="0">
                  <a:pos x="14" y="46"/>
                </a:cxn>
                <a:cxn ang="0">
                  <a:pos x="18" y="48"/>
                </a:cxn>
                <a:cxn ang="0">
                  <a:pos x="18" y="52"/>
                </a:cxn>
                <a:cxn ang="0">
                  <a:pos x="18" y="58"/>
                </a:cxn>
                <a:cxn ang="0">
                  <a:pos x="20" y="64"/>
                </a:cxn>
              </a:cxnLst>
              <a:rect l="0" t="0" r="r" b="b"/>
              <a:pathLst>
                <a:path w="73" h="64">
                  <a:moveTo>
                    <a:pt x="20" y="64"/>
                  </a:moveTo>
                  <a:lnTo>
                    <a:pt x="22" y="64"/>
                  </a:lnTo>
                  <a:lnTo>
                    <a:pt x="22" y="64"/>
                  </a:lnTo>
                  <a:lnTo>
                    <a:pt x="22" y="62"/>
                  </a:lnTo>
                  <a:lnTo>
                    <a:pt x="24" y="62"/>
                  </a:lnTo>
                  <a:lnTo>
                    <a:pt x="24" y="62"/>
                  </a:lnTo>
                  <a:lnTo>
                    <a:pt x="25" y="62"/>
                  </a:lnTo>
                  <a:lnTo>
                    <a:pt x="25" y="62"/>
                  </a:lnTo>
                  <a:lnTo>
                    <a:pt x="25" y="62"/>
                  </a:lnTo>
                  <a:lnTo>
                    <a:pt x="14" y="33"/>
                  </a:lnTo>
                  <a:lnTo>
                    <a:pt x="58" y="6"/>
                  </a:lnTo>
                  <a:lnTo>
                    <a:pt x="58" y="10"/>
                  </a:lnTo>
                  <a:lnTo>
                    <a:pt x="58" y="12"/>
                  </a:lnTo>
                  <a:lnTo>
                    <a:pt x="60" y="16"/>
                  </a:lnTo>
                  <a:lnTo>
                    <a:pt x="60" y="20"/>
                  </a:lnTo>
                  <a:lnTo>
                    <a:pt x="62" y="23"/>
                  </a:lnTo>
                  <a:lnTo>
                    <a:pt x="62" y="27"/>
                  </a:lnTo>
                  <a:lnTo>
                    <a:pt x="62" y="31"/>
                  </a:lnTo>
                  <a:lnTo>
                    <a:pt x="64" y="33"/>
                  </a:lnTo>
                  <a:lnTo>
                    <a:pt x="66" y="31"/>
                  </a:lnTo>
                  <a:lnTo>
                    <a:pt x="68" y="29"/>
                  </a:lnTo>
                  <a:lnTo>
                    <a:pt x="68" y="27"/>
                  </a:lnTo>
                  <a:lnTo>
                    <a:pt x="68" y="23"/>
                  </a:lnTo>
                  <a:lnTo>
                    <a:pt x="66" y="20"/>
                  </a:lnTo>
                  <a:lnTo>
                    <a:pt x="66" y="16"/>
                  </a:lnTo>
                  <a:lnTo>
                    <a:pt x="64" y="12"/>
                  </a:lnTo>
                  <a:lnTo>
                    <a:pt x="64" y="8"/>
                  </a:lnTo>
                  <a:lnTo>
                    <a:pt x="66" y="8"/>
                  </a:lnTo>
                  <a:lnTo>
                    <a:pt x="66" y="8"/>
                  </a:lnTo>
                  <a:lnTo>
                    <a:pt x="68" y="8"/>
                  </a:lnTo>
                  <a:lnTo>
                    <a:pt x="68" y="8"/>
                  </a:lnTo>
                  <a:lnTo>
                    <a:pt x="70" y="8"/>
                  </a:lnTo>
                  <a:lnTo>
                    <a:pt x="70" y="8"/>
                  </a:lnTo>
                  <a:lnTo>
                    <a:pt x="72" y="8"/>
                  </a:lnTo>
                  <a:lnTo>
                    <a:pt x="73" y="8"/>
                  </a:lnTo>
                  <a:lnTo>
                    <a:pt x="73" y="8"/>
                  </a:lnTo>
                  <a:lnTo>
                    <a:pt x="73" y="6"/>
                  </a:lnTo>
                  <a:lnTo>
                    <a:pt x="73" y="4"/>
                  </a:lnTo>
                  <a:lnTo>
                    <a:pt x="73" y="4"/>
                  </a:lnTo>
                  <a:lnTo>
                    <a:pt x="73" y="2"/>
                  </a:lnTo>
                  <a:lnTo>
                    <a:pt x="72" y="0"/>
                  </a:lnTo>
                  <a:lnTo>
                    <a:pt x="72" y="0"/>
                  </a:lnTo>
                  <a:lnTo>
                    <a:pt x="68" y="0"/>
                  </a:lnTo>
                  <a:lnTo>
                    <a:pt x="58" y="0"/>
                  </a:lnTo>
                  <a:lnTo>
                    <a:pt x="47" y="2"/>
                  </a:lnTo>
                  <a:lnTo>
                    <a:pt x="37" y="6"/>
                  </a:lnTo>
                  <a:lnTo>
                    <a:pt x="29" y="12"/>
                  </a:lnTo>
                  <a:lnTo>
                    <a:pt x="22" y="18"/>
                  </a:lnTo>
                  <a:lnTo>
                    <a:pt x="14" y="25"/>
                  </a:lnTo>
                  <a:lnTo>
                    <a:pt x="8" y="33"/>
                  </a:lnTo>
                  <a:lnTo>
                    <a:pt x="2" y="43"/>
                  </a:lnTo>
                  <a:lnTo>
                    <a:pt x="2" y="45"/>
                  </a:lnTo>
                  <a:lnTo>
                    <a:pt x="2" y="48"/>
                  </a:lnTo>
                  <a:lnTo>
                    <a:pt x="0" y="50"/>
                  </a:lnTo>
                  <a:lnTo>
                    <a:pt x="0" y="52"/>
                  </a:lnTo>
                  <a:lnTo>
                    <a:pt x="0" y="54"/>
                  </a:lnTo>
                  <a:lnTo>
                    <a:pt x="0" y="56"/>
                  </a:lnTo>
                  <a:lnTo>
                    <a:pt x="0" y="56"/>
                  </a:lnTo>
                  <a:lnTo>
                    <a:pt x="0" y="56"/>
                  </a:lnTo>
                  <a:lnTo>
                    <a:pt x="14" y="46"/>
                  </a:lnTo>
                  <a:lnTo>
                    <a:pt x="16" y="46"/>
                  </a:lnTo>
                  <a:lnTo>
                    <a:pt x="18" y="48"/>
                  </a:lnTo>
                  <a:lnTo>
                    <a:pt x="18" y="50"/>
                  </a:lnTo>
                  <a:lnTo>
                    <a:pt x="18" y="52"/>
                  </a:lnTo>
                  <a:lnTo>
                    <a:pt x="18" y="54"/>
                  </a:lnTo>
                  <a:lnTo>
                    <a:pt x="18" y="58"/>
                  </a:lnTo>
                  <a:lnTo>
                    <a:pt x="20" y="60"/>
                  </a:lnTo>
                  <a:lnTo>
                    <a:pt x="20" y="64"/>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54" name="Freeform 48"/>
            <p:cNvSpPr>
              <a:spLocks/>
            </p:cNvSpPr>
            <p:nvPr/>
          </p:nvSpPr>
          <p:spPr bwMode="auto">
            <a:xfrm>
              <a:off x="3493" y="2110"/>
              <a:ext cx="73" cy="90"/>
            </a:xfrm>
            <a:custGeom>
              <a:avLst/>
              <a:gdLst/>
              <a:ahLst/>
              <a:cxnLst>
                <a:cxn ang="0">
                  <a:pos x="73" y="86"/>
                </a:cxn>
                <a:cxn ang="0">
                  <a:pos x="56" y="85"/>
                </a:cxn>
                <a:cxn ang="0">
                  <a:pos x="35" y="79"/>
                </a:cxn>
                <a:cxn ang="0">
                  <a:pos x="16" y="69"/>
                </a:cxn>
                <a:cxn ang="0">
                  <a:pos x="6" y="52"/>
                </a:cxn>
                <a:cxn ang="0">
                  <a:pos x="18" y="48"/>
                </a:cxn>
                <a:cxn ang="0">
                  <a:pos x="29" y="46"/>
                </a:cxn>
                <a:cxn ang="0">
                  <a:pos x="43" y="50"/>
                </a:cxn>
                <a:cxn ang="0">
                  <a:pos x="54" y="56"/>
                </a:cxn>
                <a:cxn ang="0">
                  <a:pos x="58" y="60"/>
                </a:cxn>
                <a:cxn ang="0">
                  <a:pos x="62" y="63"/>
                </a:cxn>
                <a:cxn ang="0">
                  <a:pos x="68" y="65"/>
                </a:cxn>
                <a:cxn ang="0">
                  <a:pos x="71" y="63"/>
                </a:cxn>
                <a:cxn ang="0">
                  <a:pos x="68" y="56"/>
                </a:cxn>
                <a:cxn ang="0">
                  <a:pos x="58" y="48"/>
                </a:cxn>
                <a:cxn ang="0">
                  <a:pos x="46" y="44"/>
                </a:cxn>
                <a:cxn ang="0">
                  <a:pos x="37" y="35"/>
                </a:cxn>
                <a:cxn ang="0">
                  <a:pos x="45" y="31"/>
                </a:cxn>
                <a:cxn ang="0">
                  <a:pos x="50" y="25"/>
                </a:cxn>
                <a:cxn ang="0">
                  <a:pos x="56" y="17"/>
                </a:cxn>
                <a:cxn ang="0">
                  <a:pos x="58" y="8"/>
                </a:cxn>
                <a:cxn ang="0">
                  <a:pos x="58" y="6"/>
                </a:cxn>
                <a:cxn ang="0">
                  <a:pos x="58" y="2"/>
                </a:cxn>
                <a:cxn ang="0">
                  <a:pos x="56" y="0"/>
                </a:cxn>
                <a:cxn ang="0">
                  <a:pos x="56" y="0"/>
                </a:cxn>
                <a:cxn ang="0">
                  <a:pos x="46" y="0"/>
                </a:cxn>
                <a:cxn ang="0">
                  <a:pos x="39" y="4"/>
                </a:cxn>
                <a:cxn ang="0">
                  <a:pos x="33" y="12"/>
                </a:cxn>
                <a:cxn ang="0">
                  <a:pos x="27" y="23"/>
                </a:cxn>
                <a:cxn ang="0">
                  <a:pos x="27" y="27"/>
                </a:cxn>
                <a:cxn ang="0">
                  <a:pos x="27" y="31"/>
                </a:cxn>
                <a:cxn ang="0">
                  <a:pos x="29" y="35"/>
                </a:cxn>
                <a:cxn ang="0">
                  <a:pos x="29" y="37"/>
                </a:cxn>
                <a:cxn ang="0">
                  <a:pos x="23" y="39"/>
                </a:cxn>
                <a:cxn ang="0">
                  <a:pos x="14" y="39"/>
                </a:cxn>
                <a:cxn ang="0">
                  <a:pos x="6" y="40"/>
                </a:cxn>
                <a:cxn ang="0">
                  <a:pos x="0" y="48"/>
                </a:cxn>
                <a:cxn ang="0">
                  <a:pos x="4" y="65"/>
                </a:cxn>
                <a:cxn ang="0">
                  <a:pos x="14" y="75"/>
                </a:cxn>
                <a:cxn ang="0">
                  <a:pos x="27" y="85"/>
                </a:cxn>
                <a:cxn ang="0">
                  <a:pos x="43" y="90"/>
                </a:cxn>
              </a:cxnLst>
              <a:rect l="0" t="0" r="r" b="b"/>
              <a:pathLst>
                <a:path w="73" h="90">
                  <a:moveTo>
                    <a:pt x="43" y="90"/>
                  </a:moveTo>
                  <a:lnTo>
                    <a:pt x="73" y="86"/>
                  </a:lnTo>
                  <a:lnTo>
                    <a:pt x="66" y="85"/>
                  </a:lnTo>
                  <a:lnTo>
                    <a:pt x="56" y="85"/>
                  </a:lnTo>
                  <a:lnTo>
                    <a:pt x="45" y="83"/>
                  </a:lnTo>
                  <a:lnTo>
                    <a:pt x="35" y="79"/>
                  </a:lnTo>
                  <a:lnTo>
                    <a:pt x="25" y="75"/>
                  </a:lnTo>
                  <a:lnTo>
                    <a:pt x="16" y="69"/>
                  </a:lnTo>
                  <a:lnTo>
                    <a:pt x="10" y="62"/>
                  </a:lnTo>
                  <a:lnTo>
                    <a:pt x="6" y="52"/>
                  </a:lnTo>
                  <a:lnTo>
                    <a:pt x="12" y="50"/>
                  </a:lnTo>
                  <a:lnTo>
                    <a:pt x="18" y="48"/>
                  </a:lnTo>
                  <a:lnTo>
                    <a:pt x="23" y="46"/>
                  </a:lnTo>
                  <a:lnTo>
                    <a:pt x="29" y="46"/>
                  </a:lnTo>
                  <a:lnTo>
                    <a:pt x="37" y="48"/>
                  </a:lnTo>
                  <a:lnTo>
                    <a:pt x="43" y="50"/>
                  </a:lnTo>
                  <a:lnTo>
                    <a:pt x="50" y="52"/>
                  </a:lnTo>
                  <a:lnTo>
                    <a:pt x="54" y="56"/>
                  </a:lnTo>
                  <a:lnTo>
                    <a:pt x="56" y="58"/>
                  </a:lnTo>
                  <a:lnTo>
                    <a:pt x="58" y="60"/>
                  </a:lnTo>
                  <a:lnTo>
                    <a:pt x="60" y="62"/>
                  </a:lnTo>
                  <a:lnTo>
                    <a:pt x="62" y="63"/>
                  </a:lnTo>
                  <a:lnTo>
                    <a:pt x="66" y="65"/>
                  </a:lnTo>
                  <a:lnTo>
                    <a:pt x="68" y="65"/>
                  </a:lnTo>
                  <a:lnTo>
                    <a:pt x="70" y="65"/>
                  </a:lnTo>
                  <a:lnTo>
                    <a:pt x="71" y="63"/>
                  </a:lnTo>
                  <a:lnTo>
                    <a:pt x="70" y="60"/>
                  </a:lnTo>
                  <a:lnTo>
                    <a:pt x="68" y="56"/>
                  </a:lnTo>
                  <a:lnTo>
                    <a:pt x="62" y="52"/>
                  </a:lnTo>
                  <a:lnTo>
                    <a:pt x="58" y="48"/>
                  </a:lnTo>
                  <a:lnTo>
                    <a:pt x="52" y="46"/>
                  </a:lnTo>
                  <a:lnTo>
                    <a:pt x="46" y="44"/>
                  </a:lnTo>
                  <a:lnTo>
                    <a:pt x="41" y="40"/>
                  </a:lnTo>
                  <a:lnTo>
                    <a:pt x="37" y="35"/>
                  </a:lnTo>
                  <a:lnTo>
                    <a:pt x="41" y="33"/>
                  </a:lnTo>
                  <a:lnTo>
                    <a:pt x="45" y="31"/>
                  </a:lnTo>
                  <a:lnTo>
                    <a:pt x="48" y="29"/>
                  </a:lnTo>
                  <a:lnTo>
                    <a:pt x="50" y="25"/>
                  </a:lnTo>
                  <a:lnTo>
                    <a:pt x="54" y="21"/>
                  </a:lnTo>
                  <a:lnTo>
                    <a:pt x="56" y="17"/>
                  </a:lnTo>
                  <a:lnTo>
                    <a:pt x="58" y="14"/>
                  </a:lnTo>
                  <a:lnTo>
                    <a:pt x="58" y="8"/>
                  </a:lnTo>
                  <a:lnTo>
                    <a:pt x="58" y="6"/>
                  </a:lnTo>
                  <a:lnTo>
                    <a:pt x="58" y="6"/>
                  </a:lnTo>
                  <a:lnTo>
                    <a:pt x="58" y="4"/>
                  </a:lnTo>
                  <a:lnTo>
                    <a:pt x="58" y="2"/>
                  </a:lnTo>
                  <a:lnTo>
                    <a:pt x="58" y="2"/>
                  </a:lnTo>
                  <a:lnTo>
                    <a:pt x="56" y="0"/>
                  </a:lnTo>
                  <a:lnTo>
                    <a:pt x="56" y="0"/>
                  </a:lnTo>
                  <a:lnTo>
                    <a:pt x="56" y="0"/>
                  </a:lnTo>
                  <a:lnTo>
                    <a:pt x="52" y="0"/>
                  </a:lnTo>
                  <a:lnTo>
                    <a:pt x="46" y="0"/>
                  </a:lnTo>
                  <a:lnTo>
                    <a:pt x="43" y="2"/>
                  </a:lnTo>
                  <a:lnTo>
                    <a:pt x="39" y="4"/>
                  </a:lnTo>
                  <a:lnTo>
                    <a:pt x="35" y="8"/>
                  </a:lnTo>
                  <a:lnTo>
                    <a:pt x="33" y="12"/>
                  </a:lnTo>
                  <a:lnTo>
                    <a:pt x="29" y="17"/>
                  </a:lnTo>
                  <a:lnTo>
                    <a:pt x="27" y="23"/>
                  </a:lnTo>
                  <a:lnTo>
                    <a:pt x="27" y="25"/>
                  </a:lnTo>
                  <a:lnTo>
                    <a:pt x="27" y="27"/>
                  </a:lnTo>
                  <a:lnTo>
                    <a:pt x="27" y="29"/>
                  </a:lnTo>
                  <a:lnTo>
                    <a:pt x="27" y="31"/>
                  </a:lnTo>
                  <a:lnTo>
                    <a:pt x="27" y="33"/>
                  </a:lnTo>
                  <a:lnTo>
                    <a:pt x="29" y="35"/>
                  </a:lnTo>
                  <a:lnTo>
                    <a:pt x="29" y="35"/>
                  </a:lnTo>
                  <a:lnTo>
                    <a:pt x="29" y="37"/>
                  </a:lnTo>
                  <a:lnTo>
                    <a:pt x="25" y="39"/>
                  </a:lnTo>
                  <a:lnTo>
                    <a:pt x="23" y="39"/>
                  </a:lnTo>
                  <a:lnTo>
                    <a:pt x="20" y="39"/>
                  </a:lnTo>
                  <a:lnTo>
                    <a:pt x="14" y="39"/>
                  </a:lnTo>
                  <a:lnTo>
                    <a:pt x="10" y="39"/>
                  </a:lnTo>
                  <a:lnTo>
                    <a:pt x="6" y="40"/>
                  </a:lnTo>
                  <a:lnTo>
                    <a:pt x="4" y="44"/>
                  </a:lnTo>
                  <a:lnTo>
                    <a:pt x="0" y="48"/>
                  </a:lnTo>
                  <a:lnTo>
                    <a:pt x="0" y="58"/>
                  </a:lnTo>
                  <a:lnTo>
                    <a:pt x="4" y="65"/>
                  </a:lnTo>
                  <a:lnTo>
                    <a:pt x="8" y="71"/>
                  </a:lnTo>
                  <a:lnTo>
                    <a:pt x="14" y="75"/>
                  </a:lnTo>
                  <a:lnTo>
                    <a:pt x="20" y="81"/>
                  </a:lnTo>
                  <a:lnTo>
                    <a:pt x="27" y="85"/>
                  </a:lnTo>
                  <a:lnTo>
                    <a:pt x="35" y="88"/>
                  </a:lnTo>
                  <a:lnTo>
                    <a:pt x="43" y="90"/>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55" name="Freeform 49"/>
            <p:cNvSpPr>
              <a:spLocks/>
            </p:cNvSpPr>
            <p:nvPr/>
          </p:nvSpPr>
          <p:spPr bwMode="auto">
            <a:xfrm>
              <a:off x="3586" y="2135"/>
              <a:ext cx="38" cy="38"/>
            </a:xfrm>
            <a:custGeom>
              <a:avLst/>
              <a:gdLst/>
              <a:ahLst/>
              <a:cxnLst>
                <a:cxn ang="0">
                  <a:pos x="0" y="38"/>
                </a:cxn>
                <a:cxn ang="0">
                  <a:pos x="5" y="38"/>
                </a:cxn>
                <a:cxn ang="0">
                  <a:pos x="11" y="38"/>
                </a:cxn>
                <a:cxn ang="0">
                  <a:pos x="17" y="37"/>
                </a:cxn>
                <a:cxn ang="0">
                  <a:pos x="23" y="33"/>
                </a:cxn>
                <a:cxn ang="0">
                  <a:pos x="26" y="31"/>
                </a:cxn>
                <a:cxn ang="0">
                  <a:pos x="32" y="25"/>
                </a:cxn>
                <a:cxn ang="0">
                  <a:pos x="34" y="19"/>
                </a:cxn>
                <a:cxn ang="0">
                  <a:pos x="38" y="14"/>
                </a:cxn>
                <a:cxn ang="0">
                  <a:pos x="38" y="12"/>
                </a:cxn>
                <a:cxn ang="0">
                  <a:pos x="38" y="10"/>
                </a:cxn>
                <a:cxn ang="0">
                  <a:pos x="38" y="8"/>
                </a:cxn>
                <a:cxn ang="0">
                  <a:pos x="38" y="6"/>
                </a:cxn>
                <a:cxn ang="0">
                  <a:pos x="38" y="4"/>
                </a:cxn>
                <a:cxn ang="0">
                  <a:pos x="38" y="4"/>
                </a:cxn>
                <a:cxn ang="0">
                  <a:pos x="38" y="2"/>
                </a:cxn>
                <a:cxn ang="0">
                  <a:pos x="38" y="0"/>
                </a:cxn>
                <a:cxn ang="0">
                  <a:pos x="32" y="2"/>
                </a:cxn>
                <a:cxn ang="0">
                  <a:pos x="26" y="2"/>
                </a:cxn>
                <a:cxn ang="0">
                  <a:pos x="21" y="4"/>
                </a:cxn>
                <a:cxn ang="0">
                  <a:pos x="17" y="8"/>
                </a:cxn>
                <a:cxn ang="0">
                  <a:pos x="11" y="12"/>
                </a:cxn>
                <a:cxn ang="0">
                  <a:pos x="7" y="15"/>
                </a:cxn>
                <a:cxn ang="0">
                  <a:pos x="3" y="21"/>
                </a:cxn>
                <a:cxn ang="0">
                  <a:pos x="0" y="27"/>
                </a:cxn>
                <a:cxn ang="0">
                  <a:pos x="0" y="29"/>
                </a:cxn>
                <a:cxn ang="0">
                  <a:pos x="0" y="31"/>
                </a:cxn>
                <a:cxn ang="0">
                  <a:pos x="0" y="33"/>
                </a:cxn>
                <a:cxn ang="0">
                  <a:pos x="0" y="35"/>
                </a:cxn>
                <a:cxn ang="0">
                  <a:pos x="0" y="35"/>
                </a:cxn>
                <a:cxn ang="0">
                  <a:pos x="0" y="37"/>
                </a:cxn>
                <a:cxn ang="0">
                  <a:pos x="0" y="38"/>
                </a:cxn>
                <a:cxn ang="0">
                  <a:pos x="0" y="38"/>
                </a:cxn>
              </a:cxnLst>
              <a:rect l="0" t="0" r="r" b="b"/>
              <a:pathLst>
                <a:path w="38" h="38">
                  <a:moveTo>
                    <a:pt x="0" y="38"/>
                  </a:moveTo>
                  <a:lnTo>
                    <a:pt x="5" y="38"/>
                  </a:lnTo>
                  <a:lnTo>
                    <a:pt x="11" y="38"/>
                  </a:lnTo>
                  <a:lnTo>
                    <a:pt x="17" y="37"/>
                  </a:lnTo>
                  <a:lnTo>
                    <a:pt x="23" y="33"/>
                  </a:lnTo>
                  <a:lnTo>
                    <a:pt x="26" y="31"/>
                  </a:lnTo>
                  <a:lnTo>
                    <a:pt x="32" y="25"/>
                  </a:lnTo>
                  <a:lnTo>
                    <a:pt x="34" y="19"/>
                  </a:lnTo>
                  <a:lnTo>
                    <a:pt x="38" y="14"/>
                  </a:lnTo>
                  <a:lnTo>
                    <a:pt x="38" y="12"/>
                  </a:lnTo>
                  <a:lnTo>
                    <a:pt x="38" y="10"/>
                  </a:lnTo>
                  <a:lnTo>
                    <a:pt x="38" y="8"/>
                  </a:lnTo>
                  <a:lnTo>
                    <a:pt x="38" y="6"/>
                  </a:lnTo>
                  <a:lnTo>
                    <a:pt x="38" y="4"/>
                  </a:lnTo>
                  <a:lnTo>
                    <a:pt x="38" y="4"/>
                  </a:lnTo>
                  <a:lnTo>
                    <a:pt x="38" y="2"/>
                  </a:lnTo>
                  <a:lnTo>
                    <a:pt x="38" y="0"/>
                  </a:lnTo>
                  <a:lnTo>
                    <a:pt x="32" y="2"/>
                  </a:lnTo>
                  <a:lnTo>
                    <a:pt x="26" y="2"/>
                  </a:lnTo>
                  <a:lnTo>
                    <a:pt x="21" y="4"/>
                  </a:lnTo>
                  <a:lnTo>
                    <a:pt x="17" y="8"/>
                  </a:lnTo>
                  <a:lnTo>
                    <a:pt x="11" y="12"/>
                  </a:lnTo>
                  <a:lnTo>
                    <a:pt x="7" y="15"/>
                  </a:lnTo>
                  <a:lnTo>
                    <a:pt x="3" y="21"/>
                  </a:lnTo>
                  <a:lnTo>
                    <a:pt x="0" y="27"/>
                  </a:lnTo>
                  <a:lnTo>
                    <a:pt x="0" y="29"/>
                  </a:lnTo>
                  <a:lnTo>
                    <a:pt x="0" y="31"/>
                  </a:lnTo>
                  <a:lnTo>
                    <a:pt x="0" y="33"/>
                  </a:lnTo>
                  <a:lnTo>
                    <a:pt x="0" y="35"/>
                  </a:lnTo>
                  <a:lnTo>
                    <a:pt x="0" y="35"/>
                  </a:lnTo>
                  <a:lnTo>
                    <a:pt x="0" y="37"/>
                  </a:lnTo>
                  <a:lnTo>
                    <a:pt x="0" y="38"/>
                  </a:lnTo>
                  <a:lnTo>
                    <a:pt x="0" y="38"/>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56" name="Freeform 50"/>
            <p:cNvSpPr>
              <a:spLocks/>
            </p:cNvSpPr>
            <p:nvPr/>
          </p:nvSpPr>
          <p:spPr bwMode="auto">
            <a:xfrm>
              <a:off x="3470" y="1938"/>
              <a:ext cx="378" cy="216"/>
            </a:xfrm>
            <a:custGeom>
              <a:avLst/>
              <a:gdLst/>
              <a:ahLst/>
              <a:cxnLst>
                <a:cxn ang="0">
                  <a:pos x="359" y="214"/>
                </a:cxn>
                <a:cxn ang="0">
                  <a:pos x="357" y="212"/>
                </a:cxn>
                <a:cxn ang="0">
                  <a:pos x="355" y="209"/>
                </a:cxn>
                <a:cxn ang="0">
                  <a:pos x="357" y="205"/>
                </a:cxn>
                <a:cxn ang="0">
                  <a:pos x="363" y="205"/>
                </a:cxn>
                <a:cxn ang="0">
                  <a:pos x="369" y="203"/>
                </a:cxn>
                <a:cxn ang="0">
                  <a:pos x="363" y="195"/>
                </a:cxn>
                <a:cxn ang="0">
                  <a:pos x="355" y="189"/>
                </a:cxn>
                <a:cxn ang="0">
                  <a:pos x="355" y="180"/>
                </a:cxn>
                <a:cxn ang="0">
                  <a:pos x="365" y="180"/>
                </a:cxn>
                <a:cxn ang="0">
                  <a:pos x="378" y="178"/>
                </a:cxn>
                <a:cxn ang="0">
                  <a:pos x="373" y="166"/>
                </a:cxn>
                <a:cxn ang="0">
                  <a:pos x="363" y="161"/>
                </a:cxn>
                <a:cxn ang="0">
                  <a:pos x="352" y="155"/>
                </a:cxn>
                <a:cxn ang="0">
                  <a:pos x="355" y="149"/>
                </a:cxn>
                <a:cxn ang="0">
                  <a:pos x="363" y="143"/>
                </a:cxn>
                <a:cxn ang="0">
                  <a:pos x="354" y="141"/>
                </a:cxn>
                <a:cxn ang="0">
                  <a:pos x="336" y="141"/>
                </a:cxn>
                <a:cxn ang="0">
                  <a:pos x="321" y="143"/>
                </a:cxn>
                <a:cxn ang="0">
                  <a:pos x="315" y="122"/>
                </a:cxn>
                <a:cxn ang="0">
                  <a:pos x="311" y="103"/>
                </a:cxn>
                <a:cxn ang="0">
                  <a:pos x="307" y="72"/>
                </a:cxn>
                <a:cxn ang="0">
                  <a:pos x="277" y="34"/>
                </a:cxn>
                <a:cxn ang="0">
                  <a:pos x="233" y="11"/>
                </a:cxn>
                <a:cxn ang="0">
                  <a:pos x="200" y="3"/>
                </a:cxn>
                <a:cxn ang="0">
                  <a:pos x="177" y="0"/>
                </a:cxn>
                <a:cxn ang="0">
                  <a:pos x="154" y="1"/>
                </a:cxn>
                <a:cxn ang="0">
                  <a:pos x="179" y="30"/>
                </a:cxn>
                <a:cxn ang="0">
                  <a:pos x="162" y="21"/>
                </a:cxn>
                <a:cxn ang="0">
                  <a:pos x="144" y="11"/>
                </a:cxn>
                <a:cxn ang="0">
                  <a:pos x="108" y="9"/>
                </a:cxn>
                <a:cxn ang="0">
                  <a:pos x="71" y="11"/>
                </a:cxn>
                <a:cxn ang="0">
                  <a:pos x="52" y="23"/>
                </a:cxn>
                <a:cxn ang="0">
                  <a:pos x="52" y="26"/>
                </a:cxn>
                <a:cxn ang="0">
                  <a:pos x="52" y="30"/>
                </a:cxn>
                <a:cxn ang="0">
                  <a:pos x="114" y="53"/>
                </a:cxn>
                <a:cxn ang="0">
                  <a:pos x="87" y="46"/>
                </a:cxn>
                <a:cxn ang="0">
                  <a:pos x="60" y="42"/>
                </a:cxn>
                <a:cxn ang="0">
                  <a:pos x="37" y="42"/>
                </a:cxn>
                <a:cxn ang="0">
                  <a:pos x="18" y="42"/>
                </a:cxn>
                <a:cxn ang="0">
                  <a:pos x="0" y="53"/>
                </a:cxn>
                <a:cxn ang="0">
                  <a:pos x="10" y="80"/>
                </a:cxn>
                <a:cxn ang="0">
                  <a:pos x="35" y="99"/>
                </a:cxn>
                <a:cxn ang="0">
                  <a:pos x="81" y="120"/>
                </a:cxn>
                <a:cxn ang="0">
                  <a:pos x="164" y="140"/>
                </a:cxn>
                <a:cxn ang="0">
                  <a:pos x="229" y="140"/>
                </a:cxn>
                <a:cxn ang="0">
                  <a:pos x="263" y="130"/>
                </a:cxn>
                <a:cxn ang="0">
                  <a:pos x="271" y="168"/>
                </a:cxn>
                <a:cxn ang="0">
                  <a:pos x="263" y="170"/>
                </a:cxn>
                <a:cxn ang="0">
                  <a:pos x="256" y="180"/>
                </a:cxn>
                <a:cxn ang="0">
                  <a:pos x="263" y="178"/>
                </a:cxn>
                <a:cxn ang="0">
                  <a:pos x="271" y="178"/>
                </a:cxn>
                <a:cxn ang="0">
                  <a:pos x="269" y="195"/>
                </a:cxn>
                <a:cxn ang="0">
                  <a:pos x="271" y="195"/>
                </a:cxn>
                <a:cxn ang="0">
                  <a:pos x="275" y="193"/>
                </a:cxn>
                <a:cxn ang="0">
                  <a:pos x="279" y="193"/>
                </a:cxn>
                <a:cxn ang="0">
                  <a:pos x="281" y="201"/>
                </a:cxn>
                <a:cxn ang="0">
                  <a:pos x="286" y="211"/>
                </a:cxn>
                <a:cxn ang="0">
                  <a:pos x="306" y="205"/>
                </a:cxn>
                <a:cxn ang="0">
                  <a:pos x="331" y="203"/>
                </a:cxn>
                <a:cxn ang="0">
                  <a:pos x="352" y="209"/>
                </a:cxn>
                <a:cxn ang="0">
                  <a:pos x="355" y="212"/>
                </a:cxn>
                <a:cxn ang="0">
                  <a:pos x="357" y="216"/>
                </a:cxn>
              </a:cxnLst>
              <a:rect l="0" t="0" r="r" b="b"/>
              <a:pathLst>
                <a:path w="378" h="216">
                  <a:moveTo>
                    <a:pt x="359" y="216"/>
                  </a:moveTo>
                  <a:lnTo>
                    <a:pt x="359" y="216"/>
                  </a:lnTo>
                  <a:lnTo>
                    <a:pt x="359" y="214"/>
                  </a:lnTo>
                  <a:lnTo>
                    <a:pt x="357" y="214"/>
                  </a:lnTo>
                  <a:lnTo>
                    <a:pt x="357" y="214"/>
                  </a:lnTo>
                  <a:lnTo>
                    <a:pt x="357" y="212"/>
                  </a:lnTo>
                  <a:lnTo>
                    <a:pt x="357" y="211"/>
                  </a:lnTo>
                  <a:lnTo>
                    <a:pt x="355" y="211"/>
                  </a:lnTo>
                  <a:lnTo>
                    <a:pt x="355" y="209"/>
                  </a:lnTo>
                  <a:lnTo>
                    <a:pt x="355" y="207"/>
                  </a:lnTo>
                  <a:lnTo>
                    <a:pt x="355" y="205"/>
                  </a:lnTo>
                  <a:lnTo>
                    <a:pt x="357" y="205"/>
                  </a:lnTo>
                  <a:lnTo>
                    <a:pt x="359" y="205"/>
                  </a:lnTo>
                  <a:lnTo>
                    <a:pt x="361" y="205"/>
                  </a:lnTo>
                  <a:lnTo>
                    <a:pt x="363" y="205"/>
                  </a:lnTo>
                  <a:lnTo>
                    <a:pt x="367" y="205"/>
                  </a:lnTo>
                  <a:lnTo>
                    <a:pt x="369" y="205"/>
                  </a:lnTo>
                  <a:lnTo>
                    <a:pt x="369" y="203"/>
                  </a:lnTo>
                  <a:lnTo>
                    <a:pt x="367" y="199"/>
                  </a:lnTo>
                  <a:lnTo>
                    <a:pt x="365" y="197"/>
                  </a:lnTo>
                  <a:lnTo>
                    <a:pt x="363" y="195"/>
                  </a:lnTo>
                  <a:lnTo>
                    <a:pt x="361" y="193"/>
                  </a:lnTo>
                  <a:lnTo>
                    <a:pt x="359" y="191"/>
                  </a:lnTo>
                  <a:lnTo>
                    <a:pt x="355" y="189"/>
                  </a:lnTo>
                  <a:lnTo>
                    <a:pt x="354" y="188"/>
                  </a:lnTo>
                  <a:lnTo>
                    <a:pt x="354" y="184"/>
                  </a:lnTo>
                  <a:lnTo>
                    <a:pt x="355" y="180"/>
                  </a:lnTo>
                  <a:lnTo>
                    <a:pt x="357" y="180"/>
                  </a:lnTo>
                  <a:lnTo>
                    <a:pt x="361" y="180"/>
                  </a:lnTo>
                  <a:lnTo>
                    <a:pt x="365" y="180"/>
                  </a:lnTo>
                  <a:lnTo>
                    <a:pt x="369" y="180"/>
                  </a:lnTo>
                  <a:lnTo>
                    <a:pt x="375" y="180"/>
                  </a:lnTo>
                  <a:lnTo>
                    <a:pt x="378" y="178"/>
                  </a:lnTo>
                  <a:lnTo>
                    <a:pt x="377" y="174"/>
                  </a:lnTo>
                  <a:lnTo>
                    <a:pt x="375" y="170"/>
                  </a:lnTo>
                  <a:lnTo>
                    <a:pt x="373" y="166"/>
                  </a:lnTo>
                  <a:lnTo>
                    <a:pt x="369" y="164"/>
                  </a:lnTo>
                  <a:lnTo>
                    <a:pt x="365" y="161"/>
                  </a:lnTo>
                  <a:lnTo>
                    <a:pt x="363" y="161"/>
                  </a:lnTo>
                  <a:lnTo>
                    <a:pt x="357" y="159"/>
                  </a:lnTo>
                  <a:lnTo>
                    <a:pt x="354" y="159"/>
                  </a:lnTo>
                  <a:lnTo>
                    <a:pt x="352" y="155"/>
                  </a:lnTo>
                  <a:lnTo>
                    <a:pt x="352" y="153"/>
                  </a:lnTo>
                  <a:lnTo>
                    <a:pt x="354" y="151"/>
                  </a:lnTo>
                  <a:lnTo>
                    <a:pt x="355" y="149"/>
                  </a:lnTo>
                  <a:lnTo>
                    <a:pt x="357" y="147"/>
                  </a:lnTo>
                  <a:lnTo>
                    <a:pt x="361" y="145"/>
                  </a:lnTo>
                  <a:lnTo>
                    <a:pt x="363" y="143"/>
                  </a:lnTo>
                  <a:lnTo>
                    <a:pt x="367" y="143"/>
                  </a:lnTo>
                  <a:lnTo>
                    <a:pt x="361" y="141"/>
                  </a:lnTo>
                  <a:lnTo>
                    <a:pt x="354" y="141"/>
                  </a:lnTo>
                  <a:lnTo>
                    <a:pt x="348" y="141"/>
                  </a:lnTo>
                  <a:lnTo>
                    <a:pt x="342" y="141"/>
                  </a:lnTo>
                  <a:lnTo>
                    <a:pt x="336" y="141"/>
                  </a:lnTo>
                  <a:lnTo>
                    <a:pt x="331" y="143"/>
                  </a:lnTo>
                  <a:lnTo>
                    <a:pt x="325" y="143"/>
                  </a:lnTo>
                  <a:lnTo>
                    <a:pt x="321" y="143"/>
                  </a:lnTo>
                  <a:lnTo>
                    <a:pt x="319" y="136"/>
                  </a:lnTo>
                  <a:lnTo>
                    <a:pt x="317" y="128"/>
                  </a:lnTo>
                  <a:lnTo>
                    <a:pt x="315" y="122"/>
                  </a:lnTo>
                  <a:lnTo>
                    <a:pt x="313" y="115"/>
                  </a:lnTo>
                  <a:lnTo>
                    <a:pt x="313" y="109"/>
                  </a:lnTo>
                  <a:lnTo>
                    <a:pt x="311" y="103"/>
                  </a:lnTo>
                  <a:lnTo>
                    <a:pt x="311" y="95"/>
                  </a:lnTo>
                  <a:lnTo>
                    <a:pt x="313" y="90"/>
                  </a:lnTo>
                  <a:lnTo>
                    <a:pt x="307" y="72"/>
                  </a:lnTo>
                  <a:lnTo>
                    <a:pt x="300" y="59"/>
                  </a:lnTo>
                  <a:lnTo>
                    <a:pt x="288" y="46"/>
                  </a:lnTo>
                  <a:lnTo>
                    <a:pt x="277" y="34"/>
                  </a:lnTo>
                  <a:lnTo>
                    <a:pt x="263" y="26"/>
                  </a:lnTo>
                  <a:lnTo>
                    <a:pt x="248" y="19"/>
                  </a:lnTo>
                  <a:lnTo>
                    <a:pt x="233" y="11"/>
                  </a:lnTo>
                  <a:lnTo>
                    <a:pt x="217" y="5"/>
                  </a:lnTo>
                  <a:lnTo>
                    <a:pt x="210" y="5"/>
                  </a:lnTo>
                  <a:lnTo>
                    <a:pt x="200" y="3"/>
                  </a:lnTo>
                  <a:lnTo>
                    <a:pt x="192" y="1"/>
                  </a:lnTo>
                  <a:lnTo>
                    <a:pt x="185" y="0"/>
                  </a:lnTo>
                  <a:lnTo>
                    <a:pt x="177" y="0"/>
                  </a:lnTo>
                  <a:lnTo>
                    <a:pt x="169" y="0"/>
                  </a:lnTo>
                  <a:lnTo>
                    <a:pt x="162" y="0"/>
                  </a:lnTo>
                  <a:lnTo>
                    <a:pt x="154" y="1"/>
                  </a:lnTo>
                  <a:lnTo>
                    <a:pt x="188" y="36"/>
                  </a:lnTo>
                  <a:lnTo>
                    <a:pt x="183" y="32"/>
                  </a:lnTo>
                  <a:lnTo>
                    <a:pt x="179" y="30"/>
                  </a:lnTo>
                  <a:lnTo>
                    <a:pt x="173" y="26"/>
                  </a:lnTo>
                  <a:lnTo>
                    <a:pt x="167" y="24"/>
                  </a:lnTo>
                  <a:lnTo>
                    <a:pt x="162" y="21"/>
                  </a:lnTo>
                  <a:lnTo>
                    <a:pt x="156" y="19"/>
                  </a:lnTo>
                  <a:lnTo>
                    <a:pt x="152" y="15"/>
                  </a:lnTo>
                  <a:lnTo>
                    <a:pt x="144" y="11"/>
                  </a:lnTo>
                  <a:lnTo>
                    <a:pt x="133" y="11"/>
                  </a:lnTo>
                  <a:lnTo>
                    <a:pt x="119" y="11"/>
                  </a:lnTo>
                  <a:lnTo>
                    <a:pt x="108" y="9"/>
                  </a:lnTo>
                  <a:lnTo>
                    <a:pt x="94" y="9"/>
                  </a:lnTo>
                  <a:lnTo>
                    <a:pt x="83" y="11"/>
                  </a:lnTo>
                  <a:lnTo>
                    <a:pt x="71" y="11"/>
                  </a:lnTo>
                  <a:lnTo>
                    <a:pt x="62" y="15"/>
                  </a:lnTo>
                  <a:lnTo>
                    <a:pt x="52" y="21"/>
                  </a:lnTo>
                  <a:lnTo>
                    <a:pt x="52" y="23"/>
                  </a:lnTo>
                  <a:lnTo>
                    <a:pt x="52" y="24"/>
                  </a:lnTo>
                  <a:lnTo>
                    <a:pt x="52" y="26"/>
                  </a:lnTo>
                  <a:lnTo>
                    <a:pt x="52" y="26"/>
                  </a:lnTo>
                  <a:lnTo>
                    <a:pt x="52" y="28"/>
                  </a:lnTo>
                  <a:lnTo>
                    <a:pt x="52" y="30"/>
                  </a:lnTo>
                  <a:lnTo>
                    <a:pt x="52" y="30"/>
                  </a:lnTo>
                  <a:lnTo>
                    <a:pt x="52" y="30"/>
                  </a:lnTo>
                  <a:lnTo>
                    <a:pt x="121" y="51"/>
                  </a:lnTo>
                  <a:lnTo>
                    <a:pt x="114" y="53"/>
                  </a:lnTo>
                  <a:lnTo>
                    <a:pt x="104" y="51"/>
                  </a:lnTo>
                  <a:lnTo>
                    <a:pt x="96" y="49"/>
                  </a:lnTo>
                  <a:lnTo>
                    <a:pt x="87" y="46"/>
                  </a:lnTo>
                  <a:lnTo>
                    <a:pt x="79" y="44"/>
                  </a:lnTo>
                  <a:lnTo>
                    <a:pt x="69" y="42"/>
                  </a:lnTo>
                  <a:lnTo>
                    <a:pt x="60" y="42"/>
                  </a:lnTo>
                  <a:lnTo>
                    <a:pt x="50" y="44"/>
                  </a:lnTo>
                  <a:lnTo>
                    <a:pt x="43" y="44"/>
                  </a:lnTo>
                  <a:lnTo>
                    <a:pt x="37" y="42"/>
                  </a:lnTo>
                  <a:lnTo>
                    <a:pt x="29" y="42"/>
                  </a:lnTo>
                  <a:lnTo>
                    <a:pt x="23" y="42"/>
                  </a:lnTo>
                  <a:lnTo>
                    <a:pt x="18" y="42"/>
                  </a:lnTo>
                  <a:lnTo>
                    <a:pt x="12" y="44"/>
                  </a:lnTo>
                  <a:lnTo>
                    <a:pt x="6" y="47"/>
                  </a:lnTo>
                  <a:lnTo>
                    <a:pt x="0" y="53"/>
                  </a:lnTo>
                  <a:lnTo>
                    <a:pt x="0" y="65"/>
                  </a:lnTo>
                  <a:lnTo>
                    <a:pt x="4" y="72"/>
                  </a:lnTo>
                  <a:lnTo>
                    <a:pt x="10" y="80"/>
                  </a:lnTo>
                  <a:lnTo>
                    <a:pt x="18" y="88"/>
                  </a:lnTo>
                  <a:lnTo>
                    <a:pt x="25" y="94"/>
                  </a:lnTo>
                  <a:lnTo>
                    <a:pt x="35" y="99"/>
                  </a:lnTo>
                  <a:lnTo>
                    <a:pt x="45" y="105"/>
                  </a:lnTo>
                  <a:lnTo>
                    <a:pt x="54" y="109"/>
                  </a:lnTo>
                  <a:lnTo>
                    <a:pt x="81" y="120"/>
                  </a:lnTo>
                  <a:lnTo>
                    <a:pt x="108" y="128"/>
                  </a:lnTo>
                  <a:lnTo>
                    <a:pt x="137" y="136"/>
                  </a:lnTo>
                  <a:lnTo>
                    <a:pt x="164" y="140"/>
                  </a:lnTo>
                  <a:lnTo>
                    <a:pt x="190" y="143"/>
                  </a:lnTo>
                  <a:lnTo>
                    <a:pt x="215" y="141"/>
                  </a:lnTo>
                  <a:lnTo>
                    <a:pt x="229" y="140"/>
                  </a:lnTo>
                  <a:lnTo>
                    <a:pt x="240" y="138"/>
                  </a:lnTo>
                  <a:lnTo>
                    <a:pt x="252" y="134"/>
                  </a:lnTo>
                  <a:lnTo>
                    <a:pt x="263" y="130"/>
                  </a:lnTo>
                  <a:lnTo>
                    <a:pt x="275" y="166"/>
                  </a:lnTo>
                  <a:lnTo>
                    <a:pt x="273" y="168"/>
                  </a:lnTo>
                  <a:lnTo>
                    <a:pt x="271" y="168"/>
                  </a:lnTo>
                  <a:lnTo>
                    <a:pt x="267" y="168"/>
                  </a:lnTo>
                  <a:lnTo>
                    <a:pt x="265" y="170"/>
                  </a:lnTo>
                  <a:lnTo>
                    <a:pt x="263" y="170"/>
                  </a:lnTo>
                  <a:lnTo>
                    <a:pt x="259" y="172"/>
                  </a:lnTo>
                  <a:lnTo>
                    <a:pt x="258" y="176"/>
                  </a:lnTo>
                  <a:lnTo>
                    <a:pt x="256" y="180"/>
                  </a:lnTo>
                  <a:lnTo>
                    <a:pt x="259" y="180"/>
                  </a:lnTo>
                  <a:lnTo>
                    <a:pt x="261" y="180"/>
                  </a:lnTo>
                  <a:lnTo>
                    <a:pt x="263" y="178"/>
                  </a:lnTo>
                  <a:lnTo>
                    <a:pt x="265" y="178"/>
                  </a:lnTo>
                  <a:lnTo>
                    <a:pt x="269" y="178"/>
                  </a:lnTo>
                  <a:lnTo>
                    <a:pt x="271" y="178"/>
                  </a:lnTo>
                  <a:lnTo>
                    <a:pt x="275" y="178"/>
                  </a:lnTo>
                  <a:lnTo>
                    <a:pt x="277" y="178"/>
                  </a:lnTo>
                  <a:lnTo>
                    <a:pt x="269" y="195"/>
                  </a:lnTo>
                  <a:lnTo>
                    <a:pt x="271" y="195"/>
                  </a:lnTo>
                  <a:lnTo>
                    <a:pt x="271" y="195"/>
                  </a:lnTo>
                  <a:lnTo>
                    <a:pt x="271" y="195"/>
                  </a:lnTo>
                  <a:lnTo>
                    <a:pt x="273" y="193"/>
                  </a:lnTo>
                  <a:lnTo>
                    <a:pt x="273" y="193"/>
                  </a:lnTo>
                  <a:lnTo>
                    <a:pt x="275" y="193"/>
                  </a:lnTo>
                  <a:lnTo>
                    <a:pt x="277" y="191"/>
                  </a:lnTo>
                  <a:lnTo>
                    <a:pt x="277" y="191"/>
                  </a:lnTo>
                  <a:lnTo>
                    <a:pt x="279" y="193"/>
                  </a:lnTo>
                  <a:lnTo>
                    <a:pt x="281" y="195"/>
                  </a:lnTo>
                  <a:lnTo>
                    <a:pt x="281" y="199"/>
                  </a:lnTo>
                  <a:lnTo>
                    <a:pt x="281" y="201"/>
                  </a:lnTo>
                  <a:lnTo>
                    <a:pt x="283" y="205"/>
                  </a:lnTo>
                  <a:lnTo>
                    <a:pt x="284" y="209"/>
                  </a:lnTo>
                  <a:lnTo>
                    <a:pt x="286" y="211"/>
                  </a:lnTo>
                  <a:lnTo>
                    <a:pt x="290" y="211"/>
                  </a:lnTo>
                  <a:lnTo>
                    <a:pt x="298" y="209"/>
                  </a:lnTo>
                  <a:lnTo>
                    <a:pt x="306" y="205"/>
                  </a:lnTo>
                  <a:lnTo>
                    <a:pt x="313" y="203"/>
                  </a:lnTo>
                  <a:lnTo>
                    <a:pt x="321" y="203"/>
                  </a:lnTo>
                  <a:lnTo>
                    <a:pt x="331" y="203"/>
                  </a:lnTo>
                  <a:lnTo>
                    <a:pt x="338" y="203"/>
                  </a:lnTo>
                  <a:lnTo>
                    <a:pt x="344" y="205"/>
                  </a:lnTo>
                  <a:lnTo>
                    <a:pt x="352" y="209"/>
                  </a:lnTo>
                  <a:lnTo>
                    <a:pt x="352" y="211"/>
                  </a:lnTo>
                  <a:lnTo>
                    <a:pt x="354" y="212"/>
                  </a:lnTo>
                  <a:lnTo>
                    <a:pt x="355" y="212"/>
                  </a:lnTo>
                  <a:lnTo>
                    <a:pt x="355" y="214"/>
                  </a:lnTo>
                  <a:lnTo>
                    <a:pt x="357" y="216"/>
                  </a:lnTo>
                  <a:lnTo>
                    <a:pt x="357" y="216"/>
                  </a:lnTo>
                  <a:lnTo>
                    <a:pt x="359" y="216"/>
                  </a:lnTo>
                  <a:lnTo>
                    <a:pt x="359" y="216"/>
                  </a:lnTo>
                  <a:close/>
                </a:path>
              </a:pathLst>
            </a:custGeom>
            <a:solidFill>
              <a:srgbClr val="FFFF47"/>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57" name="Freeform 51"/>
            <p:cNvSpPr>
              <a:spLocks/>
            </p:cNvSpPr>
            <p:nvPr/>
          </p:nvSpPr>
          <p:spPr bwMode="auto">
            <a:xfrm>
              <a:off x="3083" y="2133"/>
              <a:ext cx="17" cy="19"/>
            </a:xfrm>
            <a:custGeom>
              <a:avLst/>
              <a:gdLst/>
              <a:ahLst/>
              <a:cxnLst>
                <a:cxn ang="0">
                  <a:pos x="0" y="19"/>
                </a:cxn>
                <a:cxn ang="0">
                  <a:pos x="2" y="19"/>
                </a:cxn>
                <a:cxn ang="0">
                  <a:pos x="4" y="19"/>
                </a:cxn>
                <a:cxn ang="0">
                  <a:pos x="5" y="19"/>
                </a:cxn>
                <a:cxn ang="0">
                  <a:pos x="7" y="19"/>
                </a:cxn>
                <a:cxn ang="0">
                  <a:pos x="9" y="19"/>
                </a:cxn>
                <a:cxn ang="0">
                  <a:pos x="11" y="19"/>
                </a:cxn>
                <a:cxn ang="0">
                  <a:pos x="15" y="19"/>
                </a:cxn>
                <a:cxn ang="0">
                  <a:pos x="17" y="19"/>
                </a:cxn>
                <a:cxn ang="0">
                  <a:pos x="2" y="0"/>
                </a:cxn>
                <a:cxn ang="0">
                  <a:pos x="0" y="19"/>
                </a:cxn>
              </a:cxnLst>
              <a:rect l="0" t="0" r="r" b="b"/>
              <a:pathLst>
                <a:path w="17" h="19">
                  <a:moveTo>
                    <a:pt x="0" y="19"/>
                  </a:moveTo>
                  <a:lnTo>
                    <a:pt x="2" y="19"/>
                  </a:lnTo>
                  <a:lnTo>
                    <a:pt x="4" y="19"/>
                  </a:lnTo>
                  <a:lnTo>
                    <a:pt x="5" y="19"/>
                  </a:lnTo>
                  <a:lnTo>
                    <a:pt x="7" y="19"/>
                  </a:lnTo>
                  <a:lnTo>
                    <a:pt x="9" y="19"/>
                  </a:lnTo>
                  <a:lnTo>
                    <a:pt x="11" y="19"/>
                  </a:lnTo>
                  <a:lnTo>
                    <a:pt x="15" y="19"/>
                  </a:lnTo>
                  <a:lnTo>
                    <a:pt x="17" y="19"/>
                  </a:lnTo>
                  <a:lnTo>
                    <a:pt x="2" y="0"/>
                  </a:lnTo>
                  <a:lnTo>
                    <a:pt x="0" y="19"/>
                  </a:lnTo>
                  <a:close/>
                </a:path>
              </a:pathLst>
            </a:custGeom>
            <a:solidFill>
              <a:srgbClr val="704A29"/>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grpSp>
      <p:sp>
        <p:nvSpPr>
          <p:cNvPr id="58" name="TextBox 57"/>
          <p:cNvSpPr txBox="1"/>
          <p:nvPr/>
        </p:nvSpPr>
        <p:spPr>
          <a:xfrm>
            <a:off x="266700" y="6282492"/>
            <a:ext cx="4178300" cy="369332"/>
          </a:xfrm>
          <a:prstGeom prst="rect">
            <a:avLst/>
          </a:prstGeom>
          <a:noFill/>
        </p:spPr>
        <p:txBody>
          <a:bodyPr wrap="square" rtlCol="0">
            <a:spAutoFit/>
          </a:bodyPr>
          <a:lstStyle/>
          <a:p>
            <a:r>
              <a:rPr lang="en-US" sz="1800" b="0" i="1" dirty="0" smtClean="0">
                <a:solidFill>
                  <a:schemeClr val="bg2"/>
                </a:solidFill>
                <a:ea typeface="ＭＳ Ｐゴシック" pitchFamily="34" charset="-128"/>
              </a:rPr>
              <a:t>Note: UNSD uses different efficiencies</a:t>
            </a:r>
            <a:endParaRPr lang="en-GB" b="0" dirty="0"/>
          </a:p>
        </p:txBody>
      </p:sp>
    </p:spTree>
  </p:cSld>
  <p:clrMapOvr>
    <a:masterClrMapping/>
  </p:clrMapOvr>
  <p:transition>
    <p:wipe dir="d"/>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821" name="Picture 5"/>
          <p:cNvPicPr>
            <a:picLocks noChangeAspect="1" noChangeArrowheads="1"/>
          </p:cNvPicPr>
          <p:nvPr/>
        </p:nvPicPr>
        <p:blipFill>
          <a:blip r:embed="rId2" cstate="print"/>
          <a:srcRect/>
          <a:stretch>
            <a:fillRect/>
          </a:stretch>
        </p:blipFill>
        <p:spPr bwMode="auto">
          <a:xfrm>
            <a:off x="2881155" y="4519997"/>
            <a:ext cx="5753100" cy="1981200"/>
          </a:xfrm>
          <a:prstGeom prst="rect">
            <a:avLst/>
          </a:prstGeom>
          <a:noFill/>
          <a:ln w="9525">
            <a:noFill/>
            <a:miter lim="800000"/>
            <a:headEnd/>
            <a:tailEnd/>
          </a:ln>
          <a:effectLst/>
        </p:spPr>
      </p:pic>
      <p:pic>
        <p:nvPicPr>
          <p:cNvPr id="34820" name="Picture 4"/>
          <p:cNvPicPr>
            <a:picLocks noChangeAspect="1" noChangeArrowheads="1"/>
          </p:cNvPicPr>
          <p:nvPr/>
        </p:nvPicPr>
        <p:blipFill>
          <a:blip r:embed="rId3" cstate="print"/>
          <a:srcRect/>
          <a:stretch>
            <a:fillRect/>
          </a:stretch>
        </p:blipFill>
        <p:spPr bwMode="auto">
          <a:xfrm>
            <a:off x="2891204" y="2299311"/>
            <a:ext cx="5753100" cy="1981200"/>
          </a:xfrm>
          <a:prstGeom prst="rect">
            <a:avLst/>
          </a:prstGeom>
          <a:noFill/>
          <a:ln w="9525">
            <a:noFill/>
            <a:miter lim="800000"/>
            <a:headEnd/>
            <a:tailEnd/>
          </a:ln>
          <a:effectLst/>
        </p:spPr>
      </p:pic>
      <p:sp>
        <p:nvSpPr>
          <p:cNvPr id="55" name="Rectangle 6"/>
          <p:cNvSpPr>
            <a:spLocks noChangeArrowheads="1"/>
          </p:cNvSpPr>
          <p:nvPr/>
        </p:nvSpPr>
        <p:spPr bwMode="auto">
          <a:xfrm>
            <a:off x="142875" y="2424113"/>
            <a:ext cx="2465388" cy="571500"/>
          </a:xfrm>
          <a:prstGeom prst="rect">
            <a:avLst/>
          </a:prstGeom>
          <a:noFill/>
          <a:ln w="25400">
            <a:noFill/>
            <a:miter lim="800000"/>
            <a:headEnd/>
            <a:tailEnd/>
          </a:ln>
        </p:spPr>
        <p:txBody>
          <a:bodyPr lIns="92075" tIns="46038" rIns="92075" bIns="46038" anchor="ctr"/>
          <a:lstStyle/>
          <a:p>
            <a:pPr algn="ctr">
              <a:spcBef>
                <a:spcPct val="50000"/>
              </a:spcBef>
              <a:spcAft>
                <a:spcPct val="100000"/>
              </a:spcAft>
              <a:buClr>
                <a:srgbClr val="800000"/>
              </a:buClr>
              <a:buSzPct val="70000"/>
              <a:buFont typeface="Wingdings" pitchFamily="2" charset="2"/>
              <a:buNone/>
            </a:pPr>
            <a:r>
              <a:rPr lang="en-US" sz="1600" b="1" dirty="0">
                <a:solidFill>
                  <a:srgbClr val="0099CC"/>
                </a:solidFill>
                <a:latin typeface="+mn-lt"/>
                <a:cs typeface="Arial" charset="0"/>
              </a:rPr>
              <a:t>Using physical energy content method</a:t>
            </a:r>
          </a:p>
        </p:txBody>
      </p:sp>
      <p:sp>
        <p:nvSpPr>
          <p:cNvPr id="56" name="Rectangle 7"/>
          <p:cNvSpPr>
            <a:spLocks noChangeArrowheads="1"/>
          </p:cNvSpPr>
          <p:nvPr/>
        </p:nvSpPr>
        <p:spPr bwMode="auto">
          <a:xfrm>
            <a:off x="260350" y="4702175"/>
            <a:ext cx="2337707" cy="503238"/>
          </a:xfrm>
          <a:prstGeom prst="rect">
            <a:avLst/>
          </a:prstGeom>
          <a:noFill/>
          <a:ln w="25400">
            <a:noFill/>
            <a:miter lim="800000"/>
            <a:headEnd/>
            <a:tailEnd/>
          </a:ln>
        </p:spPr>
        <p:txBody>
          <a:bodyPr lIns="92075" tIns="46038" rIns="92075" bIns="46038" anchor="ctr"/>
          <a:lstStyle/>
          <a:p>
            <a:pPr algn="ctr">
              <a:spcBef>
                <a:spcPct val="50000"/>
              </a:spcBef>
              <a:spcAft>
                <a:spcPct val="100000"/>
              </a:spcAft>
              <a:buClr>
                <a:srgbClr val="800000"/>
              </a:buClr>
              <a:buSzPct val="70000"/>
              <a:buFont typeface="Wingdings" pitchFamily="2" charset="2"/>
              <a:buNone/>
            </a:pPr>
            <a:r>
              <a:rPr lang="en-US" sz="1600" b="1" dirty="0">
                <a:solidFill>
                  <a:srgbClr val="0099CC"/>
                </a:solidFill>
                <a:latin typeface="+mn-lt"/>
                <a:cs typeface="Arial" charset="0"/>
              </a:rPr>
              <a:t>Using partial substitution method</a:t>
            </a:r>
          </a:p>
        </p:txBody>
      </p:sp>
      <p:sp>
        <p:nvSpPr>
          <p:cNvPr id="57" name="Rectangle 8"/>
          <p:cNvSpPr>
            <a:spLocks noChangeArrowheads="1"/>
          </p:cNvSpPr>
          <p:nvPr/>
        </p:nvSpPr>
        <p:spPr bwMode="auto">
          <a:xfrm>
            <a:off x="251209" y="3127375"/>
            <a:ext cx="2187191" cy="547688"/>
          </a:xfrm>
          <a:prstGeom prst="rect">
            <a:avLst/>
          </a:prstGeom>
          <a:noFill/>
          <a:ln w="9525">
            <a:noFill/>
            <a:miter lim="800000"/>
            <a:headEnd/>
            <a:tailEnd/>
          </a:ln>
        </p:spPr>
        <p:txBody>
          <a:bodyPr lIns="92075" tIns="46038" rIns="92075" bIns="46038" anchor="ctr"/>
          <a:lstStyle/>
          <a:p>
            <a:pPr>
              <a:spcBef>
                <a:spcPct val="50000"/>
              </a:spcBef>
              <a:spcAft>
                <a:spcPct val="100000"/>
              </a:spcAft>
              <a:buClr>
                <a:srgbClr val="800000"/>
              </a:buClr>
              <a:buSzPct val="70000"/>
              <a:buFont typeface="Wingdings" pitchFamily="2" charset="2"/>
              <a:buNone/>
            </a:pPr>
            <a:r>
              <a:rPr lang="en-US" sz="1600" b="1" dirty="0">
                <a:solidFill>
                  <a:schemeClr val="bg2"/>
                </a:solidFill>
                <a:latin typeface="+mn-lt"/>
                <a:cs typeface="Arial" charset="0"/>
              </a:rPr>
              <a:t>Renewables = </a:t>
            </a:r>
            <a:r>
              <a:rPr lang="en-US" sz="1600" b="1" dirty="0" smtClean="0">
                <a:solidFill>
                  <a:schemeClr val="bg2"/>
                </a:solidFill>
                <a:latin typeface="+mn-lt"/>
                <a:cs typeface="Arial" charset="0"/>
              </a:rPr>
              <a:t>35.2%</a:t>
            </a:r>
            <a:endParaRPr lang="en-US" sz="1600" b="1" dirty="0">
              <a:solidFill>
                <a:schemeClr val="bg2"/>
              </a:solidFill>
              <a:latin typeface="+mn-lt"/>
              <a:cs typeface="Arial" charset="0"/>
            </a:endParaRPr>
          </a:p>
        </p:txBody>
      </p:sp>
      <p:sp>
        <p:nvSpPr>
          <p:cNvPr id="58" name="Rectangle 8"/>
          <p:cNvSpPr>
            <a:spLocks noChangeArrowheads="1"/>
          </p:cNvSpPr>
          <p:nvPr/>
        </p:nvSpPr>
        <p:spPr bwMode="auto">
          <a:xfrm>
            <a:off x="271309" y="5396436"/>
            <a:ext cx="2214144" cy="547687"/>
          </a:xfrm>
          <a:prstGeom prst="rect">
            <a:avLst/>
          </a:prstGeom>
          <a:noFill/>
          <a:ln w="9525">
            <a:noFill/>
            <a:miter lim="800000"/>
            <a:headEnd/>
            <a:tailEnd/>
          </a:ln>
        </p:spPr>
        <p:txBody>
          <a:bodyPr lIns="92075" tIns="46038" rIns="92075" bIns="46038" anchor="ctr"/>
          <a:lstStyle/>
          <a:p>
            <a:pPr>
              <a:spcBef>
                <a:spcPct val="50000"/>
              </a:spcBef>
              <a:spcAft>
                <a:spcPct val="100000"/>
              </a:spcAft>
              <a:buClr>
                <a:srgbClr val="800000"/>
              </a:buClr>
              <a:buSzPct val="70000"/>
              <a:buFont typeface="Wingdings" pitchFamily="2" charset="2"/>
              <a:buNone/>
            </a:pPr>
            <a:r>
              <a:rPr lang="en-US" sz="1600" b="1" dirty="0">
                <a:solidFill>
                  <a:schemeClr val="bg2"/>
                </a:solidFill>
                <a:latin typeface="+mn-lt"/>
                <a:cs typeface="Arial" charset="0"/>
              </a:rPr>
              <a:t>Renewables = </a:t>
            </a:r>
            <a:r>
              <a:rPr lang="en-US" sz="1600" b="1" dirty="0" smtClean="0">
                <a:solidFill>
                  <a:schemeClr val="bg2"/>
                </a:solidFill>
                <a:latin typeface="+mn-lt"/>
                <a:cs typeface="Arial" charset="0"/>
              </a:rPr>
              <a:t>48.3%</a:t>
            </a:r>
            <a:endParaRPr lang="en-US" sz="1600" b="1" dirty="0">
              <a:solidFill>
                <a:schemeClr val="bg2"/>
              </a:solidFill>
              <a:latin typeface="+mn-lt"/>
              <a:cs typeface="Arial" charset="0"/>
            </a:endParaRPr>
          </a:p>
        </p:txBody>
      </p:sp>
      <p:sp>
        <p:nvSpPr>
          <p:cNvPr id="28" name="Rectangle 8"/>
          <p:cNvSpPr>
            <a:spLocks noChangeArrowheads="1"/>
          </p:cNvSpPr>
          <p:nvPr/>
        </p:nvSpPr>
        <p:spPr bwMode="auto">
          <a:xfrm>
            <a:off x="3778250" y="1822450"/>
            <a:ext cx="3470275" cy="547688"/>
          </a:xfrm>
          <a:prstGeom prst="rect">
            <a:avLst/>
          </a:prstGeom>
          <a:noFill/>
          <a:ln w="9525">
            <a:noFill/>
            <a:miter lim="800000"/>
            <a:headEnd/>
            <a:tailEnd/>
          </a:ln>
        </p:spPr>
        <p:txBody>
          <a:bodyPr lIns="92075" tIns="46038" rIns="92075" bIns="46038" anchor="ctr"/>
          <a:lstStyle/>
          <a:p>
            <a:pPr algn="ctr">
              <a:spcBef>
                <a:spcPct val="50000"/>
              </a:spcBef>
              <a:spcAft>
                <a:spcPct val="100000"/>
              </a:spcAft>
              <a:buClr>
                <a:srgbClr val="800000"/>
              </a:buClr>
              <a:buSzPct val="70000"/>
              <a:buFont typeface="Wingdings" pitchFamily="2" charset="2"/>
              <a:buNone/>
            </a:pPr>
            <a:r>
              <a:rPr lang="en-US" sz="1600" b="1" dirty="0" smtClean="0">
                <a:solidFill>
                  <a:srgbClr val="0099CC"/>
                </a:solidFill>
                <a:cs typeface="Arial" charset="0"/>
              </a:rPr>
              <a:t>2009 </a:t>
            </a:r>
            <a:r>
              <a:rPr lang="en-US" sz="1600" b="1" dirty="0">
                <a:solidFill>
                  <a:srgbClr val="0099CC"/>
                </a:solidFill>
                <a:cs typeface="Arial" charset="0"/>
              </a:rPr>
              <a:t>Energy Balance of </a:t>
            </a:r>
            <a:r>
              <a:rPr lang="en-US" sz="1600" b="1" dirty="0" smtClean="0">
                <a:solidFill>
                  <a:srgbClr val="0099CC"/>
                </a:solidFill>
                <a:cs typeface="Arial" charset="0"/>
              </a:rPr>
              <a:t>Sweden</a:t>
            </a:r>
            <a:endParaRPr lang="en-US" sz="1600" b="1" dirty="0">
              <a:solidFill>
                <a:srgbClr val="0099CC"/>
              </a:solidFill>
              <a:cs typeface="Arial" charset="0"/>
            </a:endParaRPr>
          </a:p>
        </p:txBody>
      </p:sp>
      <p:grpSp>
        <p:nvGrpSpPr>
          <p:cNvPr id="3" name="Group 36"/>
          <p:cNvGrpSpPr>
            <a:grpSpLocks/>
          </p:cNvGrpSpPr>
          <p:nvPr/>
        </p:nvGrpSpPr>
        <p:grpSpPr bwMode="auto">
          <a:xfrm>
            <a:off x="5511510" y="3101681"/>
            <a:ext cx="1419429" cy="661986"/>
            <a:chOff x="1957390" y="2324106"/>
            <a:chExt cx="1716093" cy="730248"/>
          </a:xfrm>
        </p:grpSpPr>
        <p:sp>
          <p:nvSpPr>
            <p:cNvPr id="32" name="Oval 10"/>
            <p:cNvSpPr>
              <a:spLocks noChangeArrowheads="1"/>
            </p:cNvSpPr>
            <p:nvPr/>
          </p:nvSpPr>
          <p:spPr bwMode="auto">
            <a:xfrm>
              <a:off x="2000250" y="2742637"/>
              <a:ext cx="502853" cy="287196"/>
            </a:xfrm>
            <a:prstGeom prst="ellipse">
              <a:avLst/>
            </a:prstGeom>
            <a:solidFill>
              <a:schemeClr val="accent4">
                <a:lumMod val="20000"/>
                <a:lumOff val="80000"/>
              </a:schemeClr>
            </a:solidFill>
            <a:ln w="31750" algn="ctr">
              <a:solidFill>
                <a:schemeClr val="accent6"/>
              </a:solidFill>
              <a:round/>
              <a:headEnd/>
              <a:tailEnd/>
            </a:ln>
          </p:spPr>
          <p:txBody>
            <a:bodyPr wrap="none" lIns="92075" tIns="46038" rIns="92075" bIns="46038" anchor="ctr"/>
            <a:lstStyle/>
            <a:p>
              <a:pPr marL="342900" indent="-342900" algn="ctr">
                <a:spcBef>
                  <a:spcPct val="20000"/>
                </a:spcBef>
                <a:spcAft>
                  <a:spcPct val="100000"/>
                </a:spcAft>
                <a:buClr>
                  <a:srgbClr val="800000"/>
                </a:buClr>
                <a:buSzPct val="70000"/>
                <a:buFont typeface="Wingdings" pitchFamily="2" charset="2"/>
                <a:buNone/>
                <a:defRPr/>
              </a:pPr>
              <a:r>
                <a:rPr kumimoji="1" lang="en-US" sz="1000" b="1" dirty="0" smtClean="0">
                  <a:solidFill>
                    <a:schemeClr val="bg2"/>
                  </a:solidFill>
                  <a:latin typeface="Times" pitchFamily="18" charset="0"/>
                  <a:cs typeface="Arial" pitchFamily="34" charset="0"/>
                </a:rPr>
                <a:t>13.04</a:t>
              </a:r>
              <a:endParaRPr kumimoji="1" lang="en-US" sz="1000" b="1" dirty="0">
                <a:solidFill>
                  <a:schemeClr val="bg2"/>
                </a:solidFill>
                <a:latin typeface="Times" pitchFamily="18" charset="0"/>
                <a:cs typeface="Arial" pitchFamily="34" charset="0"/>
              </a:endParaRPr>
            </a:p>
          </p:txBody>
        </p:sp>
        <p:grpSp>
          <p:nvGrpSpPr>
            <p:cNvPr id="4" name="Group 41"/>
            <p:cNvGrpSpPr>
              <a:grpSpLocks/>
            </p:cNvGrpSpPr>
            <p:nvPr/>
          </p:nvGrpSpPr>
          <p:grpSpPr bwMode="auto">
            <a:xfrm>
              <a:off x="1957390" y="2324106"/>
              <a:ext cx="563563" cy="384176"/>
              <a:chOff x="1233" y="1464"/>
              <a:chExt cx="355" cy="242"/>
            </a:xfrm>
          </p:grpSpPr>
          <p:sp>
            <p:nvSpPr>
              <p:cNvPr id="42" name="Line 15"/>
              <p:cNvSpPr>
                <a:spLocks noChangeShapeType="1"/>
              </p:cNvSpPr>
              <p:nvPr/>
            </p:nvSpPr>
            <p:spPr bwMode="auto">
              <a:xfrm flipH="1">
                <a:off x="1400" y="1581"/>
                <a:ext cx="2" cy="125"/>
              </a:xfrm>
              <a:prstGeom prst="line">
                <a:avLst/>
              </a:prstGeom>
              <a:noFill/>
              <a:ln w="15875" cap="sq">
                <a:solidFill>
                  <a:schemeClr val="accent6"/>
                </a:solidFill>
                <a:round/>
                <a:headEnd type="none" w="sm" len="sm"/>
                <a:tailEnd type="triangle" w="sm" len="sm"/>
              </a:ln>
            </p:spPr>
            <p:txBody>
              <a:bodyPr/>
              <a:lstStyle/>
              <a:p>
                <a:endParaRPr lang="en-GB"/>
              </a:p>
            </p:txBody>
          </p:sp>
          <p:sp>
            <p:nvSpPr>
              <p:cNvPr id="43" name="Text Box 27"/>
              <p:cNvSpPr txBox="1">
                <a:spLocks noChangeArrowheads="1"/>
              </p:cNvSpPr>
              <p:nvPr/>
            </p:nvSpPr>
            <p:spPr bwMode="auto">
              <a:xfrm>
                <a:off x="1233" y="1464"/>
                <a:ext cx="355" cy="107"/>
              </a:xfrm>
              <a:prstGeom prst="rect">
                <a:avLst/>
              </a:prstGeom>
              <a:solidFill>
                <a:schemeClr val="bg1"/>
              </a:solidFill>
              <a:ln w="25400">
                <a:noFill/>
                <a:miter lim="800000"/>
                <a:headEnd/>
                <a:tailEnd/>
              </a:ln>
            </p:spPr>
            <p:txBody>
              <a:bodyPr wrap="square" lIns="0" tIns="0" rIns="0" bIns="0">
                <a:spAutoFit/>
              </a:bodyPr>
              <a:lstStyle/>
              <a:p>
                <a:pPr>
                  <a:spcBef>
                    <a:spcPct val="50000"/>
                  </a:spcBef>
                </a:pPr>
                <a:r>
                  <a:rPr lang="en-US" sz="1000" b="1" dirty="0">
                    <a:solidFill>
                      <a:schemeClr val="accent6"/>
                    </a:solidFill>
                  </a:rPr>
                  <a:t>Nuclear</a:t>
                </a:r>
              </a:p>
            </p:txBody>
          </p:sp>
        </p:grpSp>
        <p:grpSp>
          <p:nvGrpSpPr>
            <p:cNvPr id="5" name="Group 43"/>
            <p:cNvGrpSpPr>
              <a:grpSpLocks/>
            </p:cNvGrpSpPr>
            <p:nvPr/>
          </p:nvGrpSpPr>
          <p:grpSpPr bwMode="auto">
            <a:xfrm>
              <a:off x="2579693" y="2336805"/>
              <a:ext cx="538163" cy="700089"/>
              <a:chOff x="1625" y="1472"/>
              <a:chExt cx="339" cy="441"/>
            </a:xfrm>
          </p:grpSpPr>
          <p:sp>
            <p:nvSpPr>
              <p:cNvPr id="39" name="Oval 25"/>
              <p:cNvSpPr>
                <a:spLocks noChangeArrowheads="1"/>
              </p:cNvSpPr>
              <p:nvPr/>
            </p:nvSpPr>
            <p:spPr bwMode="auto">
              <a:xfrm>
                <a:off x="1625" y="1732"/>
                <a:ext cx="317" cy="181"/>
              </a:xfrm>
              <a:prstGeom prst="ellipse">
                <a:avLst/>
              </a:prstGeom>
              <a:solidFill>
                <a:schemeClr val="accent4">
                  <a:lumMod val="20000"/>
                  <a:lumOff val="80000"/>
                </a:schemeClr>
              </a:solidFill>
              <a:ln w="31750" algn="ctr">
                <a:solidFill>
                  <a:schemeClr val="accent6"/>
                </a:solidFill>
                <a:round/>
                <a:headEnd/>
                <a:tailEnd/>
              </a:ln>
            </p:spPr>
            <p:txBody>
              <a:bodyPr wrap="none" lIns="92075" tIns="46038" rIns="92075" bIns="46038" anchor="ctr"/>
              <a:lstStyle/>
              <a:p>
                <a:pPr marL="342900" indent="-342900" algn="ctr">
                  <a:spcBef>
                    <a:spcPct val="20000"/>
                  </a:spcBef>
                  <a:spcAft>
                    <a:spcPct val="100000"/>
                  </a:spcAft>
                  <a:buClr>
                    <a:srgbClr val="800000"/>
                  </a:buClr>
                  <a:buSzPct val="70000"/>
                  <a:buFont typeface="Wingdings" pitchFamily="2" charset="2"/>
                  <a:buNone/>
                  <a:defRPr/>
                </a:pPr>
                <a:r>
                  <a:rPr kumimoji="1" lang="en-US" sz="1000" b="1" dirty="0" smtClean="0">
                    <a:solidFill>
                      <a:schemeClr val="bg2"/>
                    </a:solidFill>
                    <a:latin typeface="Times" pitchFamily="18" charset="0"/>
                    <a:cs typeface="Arial" pitchFamily="34" charset="0"/>
                  </a:rPr>
                  <a:t>5.60</a:t>
                </a:r>
                <a:endParaRPr kumimoji="1" lang="en-US" sz="1000" b="1" dirty="0">
                  <a:solidFill>
                    <a:schemeClr val="bg2"/>
                  </a:solidFill>
                  <a:latin typeface="Times" pitchFamily="18" charset="0"/>
                  <a:cs typeface="Arial" pitchFamily="34" charset="0"/>
                </a:endParaRPr>
              </a:p>
            </p:txBody>
          </p:sp>
          <p:sp>
            <p:nvSpPr>
              <p:cNvPr id="40" name="Line 28"/>
              <p:cNvSpPr>
                <a:spLocks noChangeShapeType="1"/>
              </p:cNvSpPr>
              <p:nvPr/>
            </p:nvSpPr>
            <p:spPr bwMode="auto">
              <a:xfrm flipH="1">
                <a:off x="1780" y="1589"/>
                <a:ext cx="2" cy="125"/>
              </a:xfrm>
              <a:prstGeom prst="line">
                <a:avLst/>
              </a:prstGeom>
              <a:noFill/>
              <a:ln w="15875" cap="sq">
                <a:solidFill>
                  <a:schemeClr val="accent6"/>
                </a:solidFill>
                <a:round/>
                <a:headEnd type="none" w="sm" len="sm"/>
                <a:tailEnd type="triangle" w="sm" len="sm"/>
              </a:ln>
            </p:spPr>
            <p:txBody>
              <a:bodyPr/>
              <a:lstStyle/>
              <a:p>
                <a:endParaRPr lang="en-GB"/>
              </a:p>
            </p:txBody>
          </p:sp>
          <p:sp>
            <p:nvSpPr>
              <p:cNvPr id="41" name="Text Box 29"/>
              <p:cNvSpPr txBox="1">
                <a:spLocks noChangeArrowheads="1"/>
              </p:cNvSpPr>
              <p:nvPr/>
            </p:nvSpPr>
            <p:spPr bwMode="auto">
              <a:xfrm>
                <a:off x="1668" y="1472"/>
                <a:ext cx="296" cy="107"/>
              </a:xfrm>
              <a:prstGeom prst="rect">
                <a:avLst/>
              </a:prstGeom>
              <a:solidFill>
                <a:schemeClr val="bg1"/>
              </a:solidFill>
              <a:ln w="25400">
                <a:noFill/>
                <a:miter lim="800000"/>
                <a:headEnd/>
                <a:tailEnd/>
              </a:ln>
            </p:spPr>
            <p:txBody>
              <a:bodyPr wrap="square" lIns="0" tIns="0" rIns="0" bIns="0">
                <a:spAutoFit/>
              </a:bodyPr>
              <a:lstStyle/>
              <a:p>
                <a:pPr>
                  <a:spcBef>
                    <a:spcPct val="50000"/>
                  </a:spcBef>
                </a:pPr>
                <a:r>
                  <a:rPr lang="en-US" sz="1000" b="1" dirty="0">
                    <a:solidFill>
                      <a:schemeClr val="accent6"/>
                    </a:solidFill>
                  </a:rPr>
                  <a:t>Hydro</a:t>
                </a:r>
              </a:p>
            </p:txBody>
          </p:sp>
        </p:grpSp>
        <p:grpSp>
          <p:nvGrpSpPr>
            <p:cNvPr id="6" name="Group 44"/>
            <p:cNvGrpSpPr>
              <a:grpSpLocks/>
            </p:cNvGrpSpPr>
            <p:nvPr/>
          </p:nvGrpSpPr>
          <p:grpSpPr bwMode="auto">
            <a:xfrm>
              <a:off x="3170245" y="2336803"/>
              <a:ext cx="503238" cy="717551"/>
              <a:chOff x="1997" y="1472"/>
              <a:chExt cx="317" cy="452"/>
            </a:xfrm>
          </p:grpSpPr>
          <p:sp>
            <p:nvSpPr>
              <p:cNvPr id="36" name="Oval 26"/>
              <p:cNvSpPr>
                <a:spLocks noChangeArrowheads="1"/>
              </p:cNvSpPr>
              <p:nvPr/>
            </p:nvSpPr>
            <p:spPr bwMode="auto">
              <a:xfrm>
                <a:off x="1997" y="1743"/>
                <a:ext cx="317" cy="181"/>
              </a:xfrm>
              <a:prstGeom prst="ellipse">
                <a:avLst/>
              </a:prstGeom>
              <a:solidFill>
                <a:schemeClr val="accent4">
                  <a:lumMod val="20000"/>
                  <a:lumOff val="80000"/>
                </a:schemeClr>
              </a:solidFill>
              <a:ln w="31750" algn="ctr">
                <a:solidFill>
                  <a:schemeClr val="accent6"/>
                </a:solidFill>
                <a:round/>
                <a:headEnd/>
                <a:tailEnd/>
              </a:ln>
            </p:spPr>
            <p:txBody>
              <a:bodyPr wrap="none" lIns="92075" tIns="46038" rIns="92075" bIns="46038" anchor="ctr"/>
              <a:lstStyle/>
              <a:p>
                <a:pPr marL="342900" indent="-342900" algn="ctr">
                  <a:spcBef>
                    <a:spcPct val="20000"/>
                  </a:spcBef>
                  <a:spcAft>
                    <a:spcPct val="100000"/>
                  </a:spcAft>
                  <a:buClr>
                    <a:srgbClr val="800000"/>
                  </a:buClr>
                  <a:buSzPct val="70000"/>
                  <a:buFont typeface="Wingdings" pitchFamily="2" charset="2"/>
                  <a:buNone/>
                  <a:defRPr/>
                </a:pPr>
                <a:r>
                  <a:rPr kumimoji="1" lang="en-US" sz="1000" b="1" dirty="0" smtClean="0">
                    <a:solidFill>
                      <a:schemeClr val="bg2"/>
                    </a:solidFill>
                    <a:latin typeface="Times" pitchFamily="18" charset="0"/>
                    <a:cs typeface="Arial" pitchFamily="34" charset="0"/>
                  </a:rPr>
                  <a:t>0.21</a:t>
                </a:r>
                <a:endParaRPr kumimoji="1" lang="en-US" sz="1000" b="1" dirty="0">
                  <a:solidFill>
                    <a:schemeClr val="bg2"/>
                  </a:solidFill>
                  <a:latin typeface="Times" pitchFamily="18" charset="0"/>
                  <a:cs typeface="Arial" pitchFamily="34" charset="0"/>
                </a:endParaRPr>
              </a:p>
            </p:txBody>
          </p:sp>
          <p:sp>
            <p:nvSpPr>
              <p:cNvPr id="37" name="Line 30"/>
              <p:cNvSpPr>
                <a:spLocks noChangeShapeType="1"/>
              </p:cNvSpPr>
              <p:nvPr/>
            </p:nvSpPr>
            <p:spPr bwMode="auto">
              <a:xfrm flipH="1">
                <a:off x="2156" y="1589"/>
                <a:ext cx="2" cy="125"/>
              </a:xfrm>
              <a:prstGeom prst="line">
                <a:avLst/>
              </a:prstGeom>
              <a:noFill/>
              <a:ln w="15875" cap="sq">
                <a:solidFill>
                  <a:schemeClr val="accent6"/>
                </a:solidFill>
                <a:round/>
                <a:headEnd type="none" w="sm" len="sm"/>
                <a:tailEnd type="triangle" w="sm" len="sm"/>
              </a:ln>
            </p:spPr>
            <p:txBody>
              <a:bodyPr/>
              <a:lstStyle/>
              <a:p>
                <a:endParaRPr lang="en-GB"/>
              </a:p>
            </p:txBody>
          </p:sp>
          <p:sp>
            <p:nvSpPr>
              <p:cNvPr id="38" name="Text Box 31"/>
              <p:cNvSpPr txBox="1">
                <a:spLocks noChangeArrowheads="1"/>
              </p:cNvSpPr>
              <p:nvPr/>
            </p:nvSpPr>
            <p:spPr bwMode="auto">
              <a:xfrm>
                <a:off x="2025" y="1472"/>
                <a:ext cx="283" cy="107"/>
              </a:xfrm>
              <a:prstGeom prst="rect">
                <a:avLst/>
              </a:prstGeom>
              <a:solidFill>
                <a:schemeClr val="bg1"/>
              </a:solidFill>
              <a:ln w="25400">
                <a:noFill/>
                <a:miter lim="800000"/>
                <a:headEnd/>
                <a:tailEnd/>
              </a:ln>
            </p:spPr>
            <p:txBody>
              <a:bodyPr wrap="square" lIns="0" tIns="0" rIns="0" bIns="0">
                <a:spAutoFit/>
              </a:bodyPr>
              <a:lstStyle/>
              <a:p>
                <a:pPr algn="ctr">
                  <a:spcBef>
                    <a:spcPct val="50000"/>
                  </a:spcBef>
                </a:pPr>
                <a:r>
                  <a:rPr lang="en-US" sz="1000" b="1" dirty="0">
                    <a:solidFill>
                      <a:schemeClr val="accent6"/>
                    </a:solidFill>
                  </a:rPr>
                  <a:t>Wind</a:t>
                </a:r>
              </a:p>
            </p:txBody>
          </p:sp>
        </p:grpSp>
      </p:grpSp>
      <p:grpSp>
        <p:nvGrpSpPr>
          <p:cNvPr id="7" name="Group 37"/>
          <p:cNvGrpSpPr>
            <a:grpSpLocks/>
          </p:cNvGrpSpPr>
          <p:nvPr/>
        </p:nvGrpSpPr>
        <p:grpSpPr bwMode="auto">
          <a:xfrm>
            <a:off x="5572365" y="5360689"/>
            <a:ext cx="1562100" cy="706437"/>
            <a:chOff x="6759575" y="2320925"/>
            <a:chExt cx="1923479" cy="730250"/>
          </a:xfrm>
        </p:grpSpPr>
        <p:grpSp>
          <p:nvGrpSpPr>
            <p:cNvPr id="8" name="Group 49"/>
            <p:cNvGrpSpPr>
              <a:grpSpLocks/>
            </p:cNvGrpSpPr>
            <p:nvPr/>
          </p:nvGrpSpPr>
          <p:grpSpPr bwMode="auto">
            <a:xfrm>
              <a:off x="6759568" y="2506668"/>
              <a:ext cx="498475" cy="520701"/>
              <a:chOff x="4258" y="1579"/>
              <a:chExt cx="314" cy="328"/>
            </a:xfrm>
          </p:grpSpPr>
          <p:sp>
            <p:nvSpPr>
              <p:cNvPr id="78" name="Oval 32"/>
              <p:cNvSpPr>
                <a:spLocks noChangeArrowheads="1"/>
              </p:cNvSpPr>
              <p:nvPr/>
            </p:nvSpPr>
            <p:spPr bwMode="auto">
              <a:xfrm>
                <a:off x="4258" y="1726"/>
                <a:ext cx="314" cy="181"/>
              </a:xfrm>
              <a:prstGeom prst="ellipse">
                <a:avLst/>
              </a:prstGeom>
              <a:solidFill>
                <a:schemeClr val="accent4">
                  <a:lumMod val="20000"/>
                  <a:lumOff val="80000"/>
                </a:schemeClr>
              </a:solidFill>
              <a:ln w="31750" algn="ctr">
                <a:solidFill>
                  <a:schemeClr val="accent6"/>
                </a:solidFill>
                <a:round/>
                <a:headEnd/>
                <a:tailEnd/>
              </a:ln>
            </p:spPr>
            <p:txBody>
              <a:bodyPr wrap="none" lIns="92075" tIns="46038" rIns="92075" bIns="46038" anchor="ctr"/>
              <a:lstStyle/>
              <a:p>
                <a:pPr marL="342900" indent="-342900" algn="ctr">
                  <a:spcBef>
                    <a:spcPct val="20000"/>
                  </a:spcBef>
                  <a:spcAft>
                    <a:spcPct val="100000"/>
                  </a:spcAft>
                  <a:buClr>
                    <a:srgbClr val="800000"/>
                  </a:buClr>
                  <a:buSzPct val="70000"/>
                  <a:buFont typeface="Wingdings" pitchFamily="2" charset="2"/>
                  <a:buNone/>
                  <a:defRPr/>
                </a:pPr>
                <a:r>
                  <a:rPr kumimoji="1" lang="en-US" sz="1000" b="1" dirty="0" smtClean="0">
                    <a:solidFill>
                      <a:schemeClr val="bg2"/>
                    </a:solidFill>
                    <a:latin typeface="Times" pitchFamily="18" charset="0"/>
                    <a:cs typeface="Arial" pitchFamily="34" charset="0"/>
                  </a:rPr>
                  <a:t>11.17</a:t>
                </a:r>
                <a:endParaRPr kumimoji="1" lang="en-US" sz="1000" b="1" dirty="0">
                  <a:solidFill>
                    <a:schemeClr val="bg2"/>
                  </a:solidFill>
                  <a:latin typeface="Times" pitchFamily="18" charset="0"/>
                  <a:cs typeface="Arial" pitchFamily="34" charset="0"/>
                </a:endParaRPr>
              </a:p>
            </p:txBody>
          </p:sp>
          <p:sp>
            <p:nvSpPr>
              <p:cNvPr id="79" name="Line 33"/>
              <p:cNvSpPr>
                <a:spLocks noChangeShapeType="1"/>
              </p:cNvSpPr>
              <p:nvPr/>
            </p:nvSpPr>
            <p:spPr bwMode="auto">
              <a:xfrm flipH="1">
                <a:off x="4398" y="1579"/>
                <a:ext cx="0" cy="125"/>
              </a:xfrm>
              <a:prstGeom prst="line">
                <a:avLst/>
              </a:prstGeom>
              <a:noFill/>
              <a:ln w="15875" cap="sq">
                <a:solidFill>
                  <a:schemeClr val="accent6"/>
                </a:solidFill>
                <a:round/>
                <a:headEnd type="none" w="sm" len="sm"/>
                <a:tailEnd type="triangle" w="sm" len="sm"/>
              </a:ln>
            </p:spPr>
            <p:txBody>
              <a:bodyPr/>
              <a:lstStyle/>
              <a:p>
                <a:pPr>
                  <a:defRPr/>
                </a:pPr>
                <a:endParaRPr lang="en-GB">
                  <a:solidFill>
                    <a:schemeClr val="tx2">
                      <a:lumMod val="75000"/>
                    </a:schemeClr>
                  </a:solidFill>
                </a:endParaRPr>
              </a:p>
            </p:txBody>
          </p:sp>
        </p:grpSp>
        <p:sp>
          <p:nvSpPr>
            <p:cNvPr id="46" name="Text Box 36"/>
            <p:cNvSpPr txBox="1">
              <a:spLocks noChangeArrowheads="1"/>
            </p:cNvSpPr>
            <p:nvPr/>
          </p:nvSpPr>
          <p:spPr bwMode="auto">
            <a:xfrm>
              <a:off x="6765924" y="2320925"/>
              <a:ext cx="641350" cy="159075"/>
            </a:xfrm>
            <a:prstGeom prst="rect">
              <a:avLst/>
            </a:prstGeom>
            <a:solidFill>
              <a:schemeClr val="bg1"/>
            </a:solidFill>
            <a:ln w="25400">
              <a:noFill/>
              <a:miter lim="800000"/>
              <a:headEnd/>
              <a:tailEnd/>
            </a:ln>
          </p:spPr>
          <p:txBody>
            <a:bodyPr lIns="0" tIns="0" rIns="0" bIns="0">
              <a:spAutoFit/>
            </a:bodyPr>
            <a:lstStyle/>
            <a:p>
              <a:pPr>
                <a:spcBef>
                  <a:spcPct val="50000"/>
                </a:spcBef>
              </a:pPr>
              <a:r>
                <a:rPr lang="en-US" sz="1000" b="1" dirty="0">
                  <a:solidFill>
                    <a:schemeClr val="accent6"/>
                  </a:solidFill>
                </a:rPr>
                <a:t>Nuclear</a:t>
              </a:r>
            </a:p>
          </p:txBody>
        </p:sp>
        <p:grpSp>
          <p:nvGrpSpPr>
            <p:cNvPr id="9" name="Group 47"/>
            <p:cNvGrpSpPr>
              <a:grpSpLocks/>
            </p:cNvGrpSpPr>
            <p:nvPr/>
          </p:nvGrpSpPr>
          <p:grpSpPr bwMode="auto">
            <a:xfrm>
              <a:off x="7334243" y="2519368"/>
              <a:ext cx="507999" cy="514351"/>
              <a:chOff x="4620" y="1587"/>
              <a:chExt cx="320" cy="324"/>
            </a:xfrm>
          </p:grpSpPr>
          <p:sp>
            <p:nvSpPr>
              <p:cNvPr id="53" name="Oval 34"/>
              <p:cNvSpPr>
                <a:spLocks noChangeArrowheads="1"/>
              </p:cNvSpPr>
              <p:nvPr/>
            </p:nvSpPr>
            <p:spPr bwMode="auto">
              <a:xfrm>
                <a:off x="4620" y="1730"/>
                <a:ext cx="320" cy="181"/>
              </a:xfrm>
              <a:prstGeom prst="ellipse">
                <a:avLst/>
              </a:prstGeom>
              <a:solidFill>
                <a:schemeClr val="accent4">
                  <a:lumMod val="20000"/>
                  <a:lumOff val="80000"/>
                </a:schemeClr>
              </a:solidFill>
              <a:ln w="31750" algn="ctr">
                <a:solidFill>
                  <a:schemeClr val="accent6"/>
                </a:solidFill>
                <a:round/>
                <a:headEnd/>
                <a:tailEnd/>
              </a:ln>
            </p:spPr>
            <p:txBody>
              <a:bodyPr wrap="none" lIns="92075" tIns="46038" rIns="92075" bIns="46038" anchor="ctr"/>
              <a:lstStyle/>
              <a:p>
                <a:pPr marL="342900" indent="-342900" algn="ctr">
                  <a:spcBef>
                    <a:spcPct val="20000"/>
                  </a:spcBef>
                  <a:spcAft>
                    <a:spcPct val="100000"/>
                  </a:spcAft>
                  <a:buClr>
                    <a:srgbClr val="800000"/>
                  </a:buClr>
                  <a:buSzPct val="70000"/>
                  <a:buFont typeface="Wingdings" pitchFamily="2" charset="2"/>
                  <a:buNone/>
                  <a:defRPr/>
                </a:pPr>
                <a:r>
                  <a:rPr kumimoji="1" lang="en-US" sz="1000" b="1" dirty="0" smtClean="0">
                    <a:solidFill>
                      <a:schemeClr val="bg2"/>
                    </a:solidFill>
                    <a:latin typeface="Times" pitchFamily="18" charset="0"/>
                    <a:cs typeface="Arial" pitchFamily="34" charset="0"/>
                  </a:rPr>
                  <a:t>14.55</a:t>
                </a:r>
                <a:endParaRPr kumimoji="1" lang="en-US" sz="1000" b="1" dirty="0">
                  <a:solidFill>
                    <a:schemeClr val="bg2"/>
                  </a:solidFill>
                  <a:latin typeface="Times" pitchFamily="18" charset="0"/>
                  <a:cs typeface="Arial" pitchFamily="34" charset="0"/>
                </a:endParaRPr>
              </a:p>
            </p:txBody>
          </p:sp>
          <p:sp>
            <p:nvSpPr>
              <p:cNvPr id="54" name="Line 37"/>
              <p:cNvSpPr>
                <a:spLocks noChangeShapeType="1"/>
              </p:cNvSpPr>
              <p:nvPr/>
            </p:nvSpPr>
            <p:spPr bwMode="auto">
              <a:xfrm flipH="1">
                <a:off x="4778" y="1587"/>
                <a:ext cx="2" cy="125"/>
              </a:xfrm>
              <a:prstGeom prst="line">
                <a:avLst/>
              </a:prstGeom>
              <a:noFill/>
              <a:ln w="15875" cap="sq">
                <a:solidFill>
                  <a:schemeClr val="accent6"/>
                </a:solidFill>
                <a:round/>
                <a:headEnd type="none" w="sm" len="sm"/>
                <a:tailEnd type="triangle" w="sm" len="sm"/>
              </a:ln>
            </p:spPr>
            <p:txBody>
              <a:bodyPr/>
              <a:lstStyle/>
              <a:p>
                <a:pPr>
                  <a:defRPr/>
                </a:pPr>
                <a:endParaRPr lang="en-GB">
                  <a:solidFill>
                    <a:schemeClr val="tx2">
                      <a:lumMod val="75000"/>
                    </a:schemeClr>
                  </a:solidFill>
                </a:endParaRPr>
              </a:p>
            </p:txBody>
          </p:sp>
        </p:grpSp>
        <p:sp>
          <p:nvSpPr>
            <p:cNvPr id="48" name="Text Box 38"/>
            <p:cNvSpPr txBox="1">
              <a:spLocks noChangeArrowheads="1"/>
            </p:cNvSpPr>
            <p:nvPr/>
          </p:nvSpPr>
          <p:spPr bwMode="auto">
            <a:xfrm>
              <a:off x="7407275" y="2333626"/>
              <a:ext cx="577850" cy="159075"/>
            </a:xfrm>
            <a:prstGeom prst="rect">
              <a:avLst/>
            </a:prstGeom>
            <a:solidFill>
              <a:schemeClr val="bg1"/>
            </a:solidFill>
            <a:ln w="25400">
              <a:noFill/>
              <a:miter lim="800000"/>
              <a:headEnd/>
              <a:tailEnd/>
            </a:ln>
          </p:spPr>
          <p:txBody>
            <a:bodyPr lIns="0" tIns="0" rIns="0" bIns="0">
              <a:spAutoFit/>
            </a:bodyPr>
            <a:lstStyle/>
            <a:p>
              <a:pPr>
                <a:spcBef>
                  <a:spcPct val="50000"/>
                </a:spcBef>
              </a:pPr>
              <a:r>
                <a:rPr lang="en-US" sz="1000" b="1">
                  <a:solidFill>
                    <a:schemeClr val="accent6"/>
                  </a:solidFill>
                </a:rPr>
                <a:t>Hydro</a:t>
              </a:r>
            </a:p>
          </p:txBody>
        </p:sp>
        <p:grpSp>
          <p:nvGrpSpPr>
            <p:cNvPr id="10" name="Group 48"/>
            <p:cNvGrpSpPr>
              <a:grpSpLocks/>
            </p:cNvGrpSpPr>
            <p:nvPr/>
          </p:nvGrpSpPr>
          <p:grpSpPr bwMode="auto">
            <a:xfrm>
              <a:off x="7934333" y="2519363"/>
              <a:ext cx="498475" cy="531812"/>
              <a:chOff x="4998" y="1587"/>
              <a:chExt cx="314" cy="335"/>
            </a:xfrm>
          </p:grpSpPr>
          <p:sp>
            <p:nvSpPr>
              <p:cNvPr id="51" name="Oval 35"/>
              <p:cNvSpPr>
                <a:spLocks noChangeArrowheads="1"/>
              </p:cNvSpPr>
              <p:nvPr/>
            </p:nvSpPr>
            <p:spPr bwMode="auto">
              <a:xfrm>
                <a:off x="4998" y="1741"/>
                <a:ext cx="314" cy="181"/>
              </a:xfrm>
              <a:prstGeom prst="ellipse">
                <a:avLst/>
              </a:prstGeom>
              <a:solidFill>
                <a:schemeClr val="accent4">
                  <a:lumMod val="20000"/>
                  <a:lumOff val="80000"/>
                </a:schemeClr>
              </a:solidFill>
              <a:ln w="31750" algn="ctr">
                <a:solidFill>
                  <a:schemeClr val="accent6"/>
                </a:solidFill>
                <a:round/>
                <a:headEnd/>
                <a:tailEnd/>
              </a:ln>
            </p:spPr>
            <p:txBody>
              <a:bodyPr wrap="none" lIns="92075" tIns="46038" rIns="92075" bIns="46038" anchor="ctr"/>
              <a:lstStyle/>
              <a:p>
                <a:pPr marL="342900" indent="-342900" algn="ctr">
                  <a:spcBef>
                    <a:spcPct val="20000"/>
                  </a:spcBef>
                  <a:spcAft>
                    <a:spcPct val="100000"/>
                  </a:spcAft>
                  <a:buClr>
                    <a:srgbClr val="800000"/>
                  </a:buClr>
                  <a:buSzPct val="70000"/>
                  <a:buFont typeface="Wingdings" pitchFamily="2" charset="2"/>
                  <a:buNone/>
                  <a:defRPr/>
                </a:pPr>
                <a:r>
                  <a:rPr kumimoji="1" lang="en-US" sz="1000" b="1" dirty="0" smtClean="0">
                    <a:solidFill>
                      <a:schemeClr val="bg2"/>
                    </a:solidFill>
                    <a:latin typeface="Times" pitchFamily="18" charset="0"/>
                    <a:cs typeface="Arial" pitchFamily="34" charset="0"/>
                  </a:rPr>
                  <a:t>0.56</a:t>
                </a:r>
                <a:endParaRPr kumimoji="1" lang="en-US" sz="1000" b="1" dirty="0">
                  <a:solidFill>
                    <a:schemeClr val="bg2"/>
                  </a:solidFill>
                  <a:latin typeface="Times" pitchFamily="18" charset="0"/>
                  <a:cs typeface="Arial" pitchFamily="34" charset="0"/>
                </a:endParaRPr>
              </a:p>
            </p:txBody>
          </p:sp>
          <p:sp>
            <p:nvSpPr>
              <p:cNvPr id="52" name="Line 39"/>
              <p:cNvSpPr>
                <a:spLocks noChangeShapeType="1"/>
              </p:cNvSpPr>
              <p:nvPr/>
            </p:nvSpPr>
            <p:spPr bwMode="auto">
              <a:xfrm flipH="1">
                <a:off x="5154" y="1587"/>
                <a:ext cx="2" cy="125"/>
              </a:xfrm>
              <a:prstGeom prst="line">
                <a:avLst/>
              </a:prstGeom>
              <a:noFill/>
              <a:ln w="15875" cap="sq">
                <a:solidFill>
                  <a:schemeClr val="accent6"/>
                </a:solidFill>
                <a:round/>
                <a:headEnd type="none" w="sm" len="sm"/>
                <a:tailEnd type="triangle" w="sm" len="sm"/>
              </a:ln>
            </p:spPr>
            <p:txBody>
              <a:bodyPr/>
              <a:lstStyle/>
              <a:p>
                <a:pPr>
                  <a:defRPr/>
                </a:pPr>
                <a:endParaRPr lang="en-GB">
                  <a:solidFill>
                    <a:schemeClr val="tx2">
                      <a:lumMod val="75000"/>
                    </a:schemeClr>
                  </a:solidFill>
                </a:endParaRPr>
              </a:p>
            </p:txBody>
          </p:sp>
        </p:grpSp>
        <p:sp>
          <p:nvSpPr>
            <p:cNvPr id="50" name="Text Box 40"/>
            <p:cNvSpPr txBox="1">
              <a:spLocks noChangeArrowheads="1"/>
            </p:cNvSpPr>
            <p:nvPr/>
          </p:nvSpPr>
          <p:spPr bwMode="auto">
            <a:xfrm>
              <a:off x="7985125" y="2333625"/>
              <a:ext cx="697929" cy="159076"/>
            </a:xfrm>
            <a:prstGeom prst="rect">
              <a:avLst/>
            </a:prstGeom>
            <a:solidFill>
              <a:schemeClr val="bg1"/>
            </a:solidFill>
            <a:ln w="25400">
              <a:noFill/>
              <a:miter lim="800000"/>
              <a:headEnd/>
              <a:tailEnd/>
            </a:ln>
          </p:spPr>
          <p:txBody>
            <a:bodyPr lIns="0" tIns="0" rIns="0" bIns="0">
              <a:spAutoFit/>
            </a:bodyPr>
            <a:lstStyle/>
            <a:p>
              <a:pPr>
                <a:spcBef>
                  <a:spcPct val="50000"/>
                </a:spcBef>
              </a:pPr>
              <a:r>
                <a:rPr lang="en-US" sz="1000" b="1" dirty="0">
                  <a:solidFill>
                    <a:schemeClr val="accent6"/>
                  </a:solidFill>
                </a:rPr>
                <a:t>Wind</a:t>
              </a:r>
            </a:p>
          </p:txBody>
        </p:sp>
      </p:grpSp>
      <p:sp>
        <p:nvSpPr>
          <p:cNvPr id="80" name="Oval 12"/>
          <p:cNvSpPr>
            <a:spLocks noChangeArrowheads="1"/>
          </p:cNvSpPr>
          <p:nvPr/>
        </p:nvSpPr>
        <p:spPr bwMode="auto">
          <a:xfrm>
            <a:off x="2670415" y="3498551"/>
            <a:ext cx="792163" cy="355600"/>
          </a:xfrm>
          <a:prstGeom prst="ellipse">
            <a:avLst/>
          </a:prstGeom>
          <a:solidFill>
            <a:schemeClr val="accent4">
              <a:lumMod val="20000"/>
              <a:lumOff val="80000"/>
            </a:schemeClr>
          </a:solidFill>
          <a:ln w="31750" algn="ctr">
            <a:solidFill>
              <a:schemeClr val="accent6"/>
            </a:solidFill>
            <a:round/>
            <a:headEnd/>
            <a:tailEnd/>
          </a:ln>
        </p:spPr>
        <p:txBody>
          <a:bodyPr lIns="92075" tIns="46038" rIns="92075" bIns="46038">
            <a:spAutoFit/>
          </a:bodyPr>
          <a:lstStyle/>
          <a:p>
            <a:pPr marL="342900" indent="-342900" algn="ctr">
              <a:spcBef>
                <a:spcPct val="20000"/>
              </a:spcBef>
              <a:spcAft>
                <a:spcPct val="100000"/>
              </a:spcAft>
              <a:buClr>
                <a:srgbClr val="800000"/>
              </a:buClr>
              <a:buSzPct val="70000"/>
              <a:buFont typeface="Wingdings" pitchFamily="2" charset="2"/>
              <a:buNone/>
              <a:defRPr/>
            </a:pPr>
            <a:r>
              <a:rPr kumimoji="1" lang="en-GB" sz="1000" b="1" dirty="0">
                <a:solidFill>
                  <a:schemeClr val="bg2"/>
                </a:solidFill>
                <a:latin typeface="Times" pitchFamily="18" charset="0"/>
                <a:cs typeface="Arial" pitchFamily="34" charset="0"/>
              </a:rPr>
              <a:t>TPES</a:t>
            </a:r>
          </a:p>
        </p:txBody>
      </p:sp>
      <p:sp>
        <p:nvSpPr>
          <p:cNvPr id="81" name="Oval 9"/>
          <p:cNvSpPr>
            <a:spLocks noChangeArrowheads="1"/>
          </p:cNvSpPr>
          <p:nvPr/>
        </p:nvSpPr>
        <p:spPr bwMode="auto">
          <a:xfrm>
            <a:off x="2670415" y="5713114"/>
            <a:ext cx="835025" cy="355600"/>
          </a:xfrm>
          <a:prstGeom prst="ellipse">
            <a:avLst/>
          </a:prstGeom>
          <a:solidFill>
            <a:schemeClr val="accent4">
              <a:lumMod val="20000"/>
              <a:lumOff val="80000"/>
            </a:schemeClr>
          </a:solidFill>
          <a:ln w="31750" algn="ctr">
            <a:solidFill>
              <a:schemeClr val="accent6"/>
            </a:solidFill>
            <a:round/>
            <a:headEnd/>
            <a:tailEnd/>
          </a:ln>
        </p:spPr>
        <p:txBody>
          <a:bodyPr lIns="0" tIns="46038" rIns="0" bIns="46038">
            <a:spAutoFit/>
          </a:bodyPr>
          <a:lstStyle/>
          <a:p>
            <a:pPr marL="342900" indent="-342900" algn="ctr">
              <a:spcBef>
                <a:spcPct val="20000"/>
              </a:spcBef>
              <a:spcAft>
                <a:spcPct val="100000"/>
              </a:spcAft>
              <a:buClr>
                <a:srgbClr val="800000"/>
              </a:buClr>
              <a:buSzPct val="70000"/>
              <a:buFont typeface="Wingdings" pitchFamily="2" charset="2"/>
              <a:buNone/>
              <a:defRPr/>
            </a:pPr>
            <a:r>
              <a:rPr kumimoji="1" lang="en-GB" sz="1000" b="1" dirty="0">
                <a:solidFill>
                  <a:schemeClr val="bg2"/>
                </a:solidFill>
                <a:latin typeface="Times" pitchFamily="18" charset="0"/>
                <a:cs typeface="Arial" pitchFamily="34" charset="0"/>
              </a:rPr>
              <a:t>TPER</a:t>
            </a:r>
          </a:p>
        </p:txBody>
      </p:sp>
      <p:sp>
        <p:nvSpPr>
          <p:cNvPr id="82" name="Oval 26"/>
          <p:cNvSpPr>
            <a:spLocks noChangeArrowheads="1"/>
          </p:cNvSpPr>
          <p:nvPr/>
        </p:nvSpPr>
        <p:spPr bwMode="auto">
          <a:xfrm>
            <a:off x="6978596" y="3514911"/>
            <a:ext cx="416242" cy="260478"/>
          </a:xfrm>
          <a:prstGeom prst="ellipse">
            <a:avLst/>
          </a:prstGeom>
          <a:solidFill>
            <a:schemeClr val="accent4">
              <a:lumMod val="20000"/>
              <a:lumOff val="80000"/>
            </a:schemeClr>
          </a:solidFill>
          <a:ln w="31750" algn="ctr">
            <a:solidFill>
              <a:schemeClr val="accent6"/>
            </a:solidFill>
            <a:round/>
            <a:headEnd/>
            <a:tailEnd/>
          </a:ln>
        </p:spPr>
        <p:txBody>
          <a:bodyPr wrap="none" lIns="92075" tIns="46038" rIns="92075" bIns="46038" anchor="ctr"/>
          <a:lstStyle/>
          <a:p>
            <a:pPr marL="342900" indent="-342900" algn="ctr">
              <a:spcBef>
                <a:spcPct val="20000"/>
              </a:spcBef>
              <a:spcAft>
                <a:spcPct val="100000"/>
              </a:spcAft>
              <a:buClr>
                <a:srgbClr val="800000"/>
              </a:buClr>
              <a:buSzPct val="70000"/>
              <a:buFont typeface="Wingdings" pitchFamily="2" charset="2"/>
              <a:buNone/>
              <a:defRPr/>
            </a:pPr>
            <a:r>
              <a:rPr kumimoji="1" lang="en-US" sz="1000" b="1" dirty="0" smtClean="0">
                <a:solidFill>
                  <a:schemeClr val="bg2"/>
                </a:solidFill>
                <a:latin typeface="Times" pitchFamily="18" charset="0"/>
                <a:cs typeface="Arial" pitchFamily="34" charset="0"/>
              </a:rPr>
              <a:t>0.01</a:t>
            </a:r>
            <a:endParaRPr kumimoji="1" lang="en-US" sz="1000" b="1" dirty="0">
              <a:solidFill>
                <a:schemeClr val="bg2"/>
              </a:solidFill>
              <a:latin typeface="Times" pitchFamily="18" charset="0"/>
              <a:cs typeface="Arial" pitchFamily="34" charset="0"/>
            </a:endParaRPr>
          </a:p>
        </p:txBody>
      </p:sp>
      <p:sp>
        <p:nvSpPr>
          <p:cNvPr id="83" name="Line 30"/>
          <p:cNvSpPr>
            <a:spLocks noChangeShapeType="1"/>
          </p:cNvSpPr>
          <p:nvPr/>
        </p:nvSpPr>
        <p:spPr bwMode="auto">
          <a:xfrm flipH="1">
            <a:off x="7187374" y="3293288"/>
            <a:ext cx="2626" cy="179888"/>
          </a:xfrm>
          <a:prstGeom prst="line">
            <a:avLst/>
          </a:prstGeom>
          <a:noFill/>
          <a:ln w="15875" cap="sq">
            <a:solidFill>
              <a:schemeClr val="accent6"/>
            </a:solidFill>
            <a:round/>
            <a:headEnd type="none" w="sm" len="sm"/>
            <a:tailEnd type="triangle" w="sm" len="sm"/>
          </a:ln>
        </p:spPr>
        <p:txBody>
          <a:bodyPr/>
          <a:lstStyle/>
          <a:p>
            <a:endParaRPr lang="en-GB"/>
          </a:p>
        </p:txBody>
      </p:sp>
      <p:sp>
        <p:nvSpPr>
          <p:cNvPr id="84" name="Text Box 31"/>
          <p:cNvSpPr txBox="1">
            <a:spLocks noChangeArrowheads="1"/>
          </p:cNvSpPr>
          <p:nvPr/>
        </p:nvSpPr>
        <p:spPr bwMode="auto">
          <a:xfrm>
            <a:off x="7015362" y="3124913"/>
            <a:ext cx="371598" cy="153984"/>
          </a:xfrm>
          <a:prstGeom prst="rect">
            <a:avLst/>
          </a:prstGeom>
          <a:solidFill>
            <a:schemeClr val="bg1"/>
          </a:solidFill>
          <a:ln w="25400">
            <a:noFill/>
            <a:miter lim="800000"/>
            <a:headEnd/>
            <a:tailEnd/>
          </a:ln>
        </p:spPr>
        <p:txBody>
          <a:bodyPr wrap="square" lIns="0" tIns="0" rIns="0" bIns="0">
            <a:spAutoFit/>
          </a:bodyPr>
          <a:lstStyle/>
          <a:p>
            <a:pPr algn="ctr">
              <a:spcBef>
                <a:spcPct val="50000"/>
              </a:spcBef>
            </a:pPr>
            <a:r>
              <a:rPr lang="en-US" sz="1000" b="1" dirty="0" smtClean="0">
                <a:solidFill>
                  <a:schemeClr val="accent6"/>
                </a:solidFill>
              </a:rPr>
              <a:t>Solar</a:t>
            </a:r>
            <a:endParaRPr lang="en-US" sz="1000" b="1" dirty="0">
              <a:solidFill>
                <a:schemeClr val="accent6"/>
              </a:solidFill>
            </a:endParaRPr>
          </a:p>
        </p:txBody>
      </p:sp>
      <p:sp>
        <p:nvSpPr>
          <p:cNvPr id="85" name="Oval 26"/>
          <p:cNvSpPr>
            <a:spLocks noChangeArrowheads="1"/>
          </p:cNvSpPr>
          <p:nvPr/>
        </p:nvSpPr>
        <p:spPr bwMode="auto">
          <a:xfrm>
            <a:off x="7020464" y="5797561"/>
            <a:ext cx="416242" cy="260478"/>
          </a:xfrm>
          <a:prstGeom prst="ellipse">
            <a:avLst/>
          </a:prstGeom>
          <a:solidFill>
            <a:schemeClr val="accent4">
              <a:lumMod val="20000"/>
              <a:lumOff val="80000"/>
            </a:schemeClr>
          </a:solidFill>
          <a:ln w="31750" algn="ctr">
            <a:solidFill>
              <a:schemeClr val="accent6"/>
            </a:solidFill>
            <a:round/>
            <a:headEnd/>
            <a:tailEnd/>
          </a:ln>
        </p:spPr>
        <p:txBody>
          <a:bodyPr wrap="none" lIns="92075" tIns="46038" rIns="92075" bIns="46038" anchor="ctr"/>
          <a:lstStyle/>
          <a:p>
            <a:pPr marL="342900" indent="-342900" algn="ctr">
              <a:spcBef>
                <a:spcPct val="20000"/>
              </a:spcBef>
              <a:spcAft>
                <a:spcPct val="100000"/>
              </a:spcAft>
              <a:buClr>
                <a:srgbClr val="800000"/>
              </a:buClr>
              <a:buSzPct val="70000"/>
              <a:buFont typeface="Wingdings" pitchFamily="2" charset="2"/>
              <a:buNone/>
              <a:defRPr/>
            </a:pPr>
            <a:r>
              <a:rPr kumimoji="1" lang="en-US" sz="1000" b="1" dirty="0" smtClean="0">
                <a:solidFill>
                  <a:schemeClr val="bg2"/>
                </a:solidFill>
                <a:latin typeface="Times" pitchFamily="18" charset="0"/>
                <a:cs typeface="Arial" pitchFamily="34" charset="0"/>
              </a:rPr>
              <a:t>0.01</a:t>
            </a:r>
            <a:endParaRPr kumimoji="1" lang="en-US" sz="1000" b="1" dirty="0">
              <a:solidFill>
                <a:schemeClr val="bg2"/>
              </a:solidFill>
              <a:latin typeface="Times" pitchFamily="18" charset="0"/>
              <a:cs typeface="Arial" pitchFamily="34" charset="0"/>
            </a:endParaRPr>
          </a:p>
        </p:txBody>
      </p:sp>
      <p:sp>
        <p:nvSpPr>
          <p:cNvPr id="86" name="Line 30"/>
          <p:cNvSpPr>
            <a:spLocks noChangeShapeType="1"/>
          </p:cNvSpPr>
          <p:nvPr/>
        </p:nvSpPr>
        <p:spPr bwMode="auto">
          <a:xfrm flipH="1">
            <a:off x="7229242" y="5575938"/>
            <a:ext cx="2626" cy="179888"/>
          </a:xfrm>
          <a:prstGeom prst="line">
            <a:avLst/>
          </a:prstGeom>
          <a:noFill/>
          <a:ln w="15875" cap="sq">
            <a:solidFill>
              <a:schemeClr val="accent6"/>
            </a:solidFill>
            <a:round/>
            <a:headEnd type="none" w="sm" len="sm"/>
            <a:tailEnd type="triangle" w="sm" len="sm"/>
          </a:ln>
        </p:spPr>
        <p:txBody>
          <a:bodyPr/>
          <a:lstStyle/>
          <a:p>
            <a:endParaRPr lang="en-GB"/>
          </a:p>
        </p:txBody>
      </p:sp>
      <p:sp>
        <p:nvSpPr>
          <p:cNvPr id="87" name="Text Box 31"/>
          <p:cNvSpPr txBox="1">
            <a:spLocks noChangeArrowheads="1"/>
          </p:cNvSpPr>
          <p:nvPr/>
        </p:nvSpPr>
        <p:spPr bwMode="auto">
          <a:xfrm>
            <a:off x="7057230" y="5387467"/>
            <a:ext cx="371598" cy="153984"/>
          </a:xfrm>
          <a:prstGeom prst="rect">
            <a:avLst/>
          </a:prstGeom>
          <a:solidFill>
            <a:schemeClr val="bg1"/>
          </a:solidFill>
          <a:ln w="25400">
            <a:noFill/>
            <a:miter lim="800000"/>
            <a:headEnd/>
            <a:tailEnd/>
          </a:ln>
        </p:spPr>
        <p:txBody>
          <a:bodyPr wrap="square" lIns="0" tIns="0" rIns="0" bIns="0">
            <a:spAutoFit/>
          </a:bodyPr>
          <a:lstStyle/>
          <a:p>
            <a:pPr algn="ctr">
              <a:spcBef>
                <a:spcPct val="50000"/>
              </a:spcBef>
            </a:pPr>
            <a:r>
              <a:rPr lang="en-US" sz="1000" b="1" dirty="0" smtClean="0">
                <a:solidFill>
                  <a:schemeClr val="accent6"/>
                </a:solidFill>
              </a:rPr>
              <a:t>Solar</a:t>
            </a:r>
            <a:endParaRPr lang="en-US" sz="1000" b="1" dirty="0">
              <a:solidFill>
                <a:schemeClr val="accent6"/>
              </a:solidFill>
            </a:endParaRPr>
          </a:p>
        </p:txBody>
      </p:sp>
      <p:sp>
        <p:nvSpPr>
          <p:cNvPr id="47" name="Title 1"/>
          <p:cNvSpPr>
            <a:spLocks noGrp="1"/>
          </p:cNvSpPr>
          <p:nvPr>
            <p:ph type="title"/>
          </p:nvPr>
        </p:nvSpPr>
        <p:spPr>
          <a:xfrm>
            <a:off x="206665" y="996950"/>
            <a:ext cx="9034463" cy="908050"/>
          </a:xfrm>
        </p:spPr>
        <p:txBody>
          <a:bodyPr/>
          <a:lstStyle/>
          <a:p>
            <a:r>
              <a:rPr lang="en-GB" sz="2800" dirty="0" smtClean="0">
                <a:solidFill>
                  <a:srgbClr val="000000"/>
                </a:solidFill>
              </a:rPr>
              <a:t>Principle 1:  Choice of method for calculating primary energy equivalent (cont)</a:t>
            </a:r>
            <a:endParaRPr lang="en-GB" dirty="0"/>
          </a:p>
        </p:txBody>
      </p:sp>
    </p:spTree>
  </p:cSld>
  <p:clrMapOvr>
    <a:masterClrMapping/>
  </p:clrMapOvr>
  <p:transition>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80"/>
                                        </p:tgtEl>
                                        <p:attrNameLst>
                                          <p:attrName>style.visibility</p:attrName>
                                        </p:attrNameLst>
                                      </p:cBhvr>
                                      <p:to>
                                        <p:strVal val="visible"/>
                                      </p:to>
                                    </p:set>
                                    <p:anim calcmode="lin" valueType="num">
                                      <p:cBhvr>
                                        <p:cTn id="7" dur="500" fill="hold"/>
                                        <p:tgtEl>
                                          <p:spTgt spid="80"/>
                                        </p:tgtEl>
                                        <p:attrNameLst>
                                          <p:attrName>ppt_w</p:attrName>
                                        </p:attrNameLst>
                                      </p:cBhvr>
                                      <p:tavLst>
                                        <p:tav tm="0">
                                          <p:val>
                                            <p:fltVal val="0"/>
                                          </p:val>
                                        </p:tav>
                                        <p:tav tm="100000">
                                          <p:val>
                                            <p:strVal val="#ppt_w"/>
                                          </p:val>
                                        </p:tav>
                                      </p:tavLst>
                                    </p:anim>
                                    <p:anim calcmode="lin" valueType="num">
                                      <p:cBhvr>
                                        <p:cTn id="8" dur="500" fill="hold"/>
                                        <p:tgtEl>
                                          <p:spTgt spid="80"/>
                                        </p:tgtEl>
                                        <p:attrNameLst>
                                          <p:attrName>ppt_h</p:attrName>
                                        </p:attrNameLst>
                                      </p:cBhvr>
                                      <p:tavLst>
                                        <p:tav tm="0">
                                          <p:val>
                                            <p:fltVal val="0"/>
                                          </p:val>
                                        </p:tav>
                                        <p:tav tm="100000">
                                          <p:val>
                                            <p:strVal val="#ppt_h"/>
                                          </p:val>
                                        </p:tav>
                                      </p:tavLst>
                                    </p:anim>
                                  </p:childTnLst>
                                </p:cTn>
                              </p:par>
                              <p:par>
                                <p:cTn id="9" presetID="23" presetClass="entr" presetSubtype="16" fill="hold" nodeType="with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childTnLst>
                                </p:cTn>
                              </p:par>
                              <p:par>
                                <p:cTn id="13" presetID="1" presetClass="entr" presetSubtype="0" fill="hold" grpId="0" nodeType="withEffect">
                                  <p:stCondLst>
                                    <p:cond delay="0"/>
                                  </p:stCondLst>
                                  <p:childTnLst>
                                    <p:set>
                                      <p:cBhvr>
                                        <p:cTn id="14" dur="1" fill="hold">
                                          <p:stCondLst>
                                            <p:cond delay="0"/>
                                          </p:stCondLst>
                                        </p:cTn>
                                        <p:tgtEl>
                                          <p:spTgt spid="84"/>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83"/>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82"/>
                                        </p:tgtEl>
                                        <p:attrNameLst>
                                          <p:attrName>style.visibility</p:attrName>
                                        </p:attrNameLst>
                                      </p:cBhvr>
                                      <p:to>
                                        <p:strVal val="visible"/>
                                      </p:to>
                                    </p:set>
                                  </p:childTnLst>
                                </p:cTn>
                              </p:par>
                              <p:par>
                                <p:cTn id="19" presetID="23" presetClass="entr" presetSubtype="16" fill="hold" grpId="0" nodeType="withEffect">
                                  <p:stCondLst>
                                    <p:cond delay="0"/>
                                  </p:stCondLst>
                                  <p:childTnLst>
                                    <p:set>
                                      <p:cBhvr>
                                        <p:cTn id="20" dur="1" fill="hold">
                                          <p:stCondLst>
                                            <p:cond delay="0"/>
                                          </p:stCondLst>
                                        </p:cTn>
                                        <p:tgtEl>
                                          <p:spTgt spid="57"/>
                                        </p:tgtEl>
                                        <p:attrNameLst>
                                          <p:attrName>style.visibility</p:attrName>
                                        </p:attrNameLst>
                                      </p:cBhvr>
                                      <p:to>
                                        <p:strVal val="visible"/>
                                      </p:to>
                                    </p:set>
                                    <p:anim calcmode="lin" valueType="num">
                                      <p:cBhvr>
                                        <p:cTn id="21" dur="500" fill="hold"/>
                                        <p:tgtEl>
                                          <p:spTgt spid="57"/>
                                        </p:tgtEl>
                                        <p:attrNameLst>
                                          <p:attrName>ppt_w</p:attrName>
                                        </p:attrNameLst>
                                      </p:cBhvr>
                                      <p:tavLst>
                                        <p:tav tm="0">
                                          <p:val>
                                            <p:fltVal val="0"/>
                                          </p:val>
                                        </p:tav>
                                        <p:tav tm="100000">
                                          <p:val>
                                            <p:strVal val="#ppt_w"/>
                                          </p:val>
                                        </p:tav>
                                      </p:tavLst>
                                    </p:anim>
                                    <p:anim calcmode="lin" valueType="num">
                                      <p:cBhvr>
                                        <p:cTn id="22" dur="500" fill="hold"/>
                                        <p:tgtEl>
                                          <p:spTgt spid="57"/>
                                        </p:tgtEl>
                                        <p:attrNameLst>
                                          <p:attrName>ppt_h</p:attrName>
                                        </p:attrNameLst>
                                      </p:cBhvr>
                                      <p:tavLst>
                                        <p:tav tm="0">
                                          <p:val>
                                            <p:fltVal val="0"/>
                                          </p:val>
                                        </p:tav>
                                        <p:tav tm="100000">
                                          <p:val>
                                            <p:strVal val="#ppt_h"/>
                                          </p:val>
                                        </p:tav>
                                      </p:tavLst>
                                    </p:anim>
                                  </p:childTnLst>
                                </p:cTn>
                              </p:par>
                            </p:childTnLst>
                          </p:cTn>
                        </p:par>
                      </p:childTnLst>
                    </p:cTn>
                  </p:par>
                  <p:par>
                    <p:cTn id="23" fill="hold">
                      <p:stCondLst>
                        <p:cond delay="indefinite"/>
                      </p:stCondLst>
                      <p:childTnLst>
                        <p:par>
                          <p:cTn id="24" fill="hold">
                            <p:stCondLst>
                              <p:cond delay="0"/>
                            </p:stCondLst>
                            <p:childTnLst>
                              <p:par>
                                <p:cTn id="25" presetID="23" presetClass="entr" presetSubtype="16" fill="hold" grpId="0" nodeType="clickEffect">
                                  <p:stCondLst>
                                    <p:cond delay="0"/>
                                  </p:stCondLst>
                                  <p:childTnLst>
                                    <p:set>
                                      <p:cBhvr>
                                        <p:cTn id="26" dur="1" fill="hold">
                                          <p:stCondLst>
                                            <p:cond delay="0"/>
                                          </p:stCondLst>
                                        </p:cTn>
                                        <p:tgtEl>
                                          <p:spTgt spid="81"/>
                                        </p:tgtEl>
                                        <p:attrNameLst>
                                          <p:attrName>style.visibility</p:attrName>
                                        </p:attrNameLst>
                                      </p:cBhvr>
                                      <p:to>
                                        <p:strVal val="visible"/>
                                      </p:to>
                                    </p:set>
                                    <p:anim calcmode="lin" valueType="num">
                                      <p:cBhvr>
                                        <p:cTn id="27" dur="500" fill="hold"/>
                                        <p:tgtEl>
                                          <p:spTgt spid="81"/>
                                        </p:tgtEl>
                                        <p:attrNameLst>
                                          <p:attrName>ppt_w</p:attrName>
                                        </p:attrNameLst>
                                      </p:cBhvr>
                                      <p:tavLst>
                                        <p:tav tm="0">
                                          <p:val>
                                            <p:fltVal val="0"/>
                                          </p:val>
                                        </p:tav>
                                        <p:tav tm="100000">
                                          <p:val>
                                            <p:strVal val="#ppt_w"/>
                                          </p:val>
                                        </p:tav>
                                      </p:tavLst>
                                    </p:anim>
                                    <p:anim calcmode="lin" valueType="num">
                                      <p:cBhvr>
                                        <p:cTn id="28" dur="500" fill="hold"/>
                                        <p:tgtEl>
                                          <p:spTgt spid="81"/>
                                        </p:tgtEl>
                                        <p:attrNameLst>
                                          <p:attrName>ppt_h</p:attrName>
                                        </p:attrNameLst>
                                      </p:cBhvr>
                                      <p:tavLst>
                                        <p:tav tm="0">
                                          <p:val>
                                            <p:fltVal val="0"/>
                                          </p:val>
                                        </p:tav>
                                        <p:tav tm="100000">
                                          <p:val>
                                            <p:strVal val="#ppt_h"/>
                                          </p:val>
                                        </p:tav>
                                      </p:tavLst>
                                    </p:anim>
                                  </p:childTnLst>
                                </p:cTn>
                              </p:par>
                              <p:par>
                                <p:cTn id="29" presetID="23" presetClass="entr" presetSubtype="16" fill="hold" nodeType="withEffect">
                                  <p:stCondLst>
                                    <p:cond delay="0"/>
                                  </p:stCondLst>
                                  <p:childTnLst>
                                    <p:set>
                                      <p:cBhvr>
                                        <p:cTn id="30" dur="1" fill="hold">
                                          <p:stCondLst>
                                            <p:cond delay="0"/>
                                          </p:stCondLst>
                                        </p:cTn>
                                        <p:tgtEl>
                                          <p:spTgt spid="7"/>
                                        </p:tgtEl>
                                        <p:attrNameLst>
                                          <p:attrName>style.visibility</p:attrName>
                                        </p:attrNameLst>
                                      </p:cBhvr>
                                      <p:to>
                                        <p:strVal val="visible"/>
                                      </p:to>
                                    </p:set>
                                    <p:anim calcmode="lin" valueType="num">
                                      <p:cBhvr>
                                        <p:cTn id="31" dur="500" fill="hold"/>
                                        <p:tgtEl>
                                          <p:spTgt spid="7"/>
                                        </p:tgtEl>
                                        <p:attrNameLst>
                                          <p:attrName>ppt_w</p:attrName>
                                        </p:attrNameLst>
                                      </p:cBhvr>
                                      <p:tavLst>
                                        <p:tav tm="0">
                                          <p:val>
                                            <p:fltVal val="0"/>
                                          </p:val>
                                        </p:tav>
                                        <p:tav tm="100000">
                                          <p:val>
                                            <p:strVal val="#ppt_w"/>
                                          </p:val>
                                        </p:tav>
                                      </p:tavLst>
                                    </p:anim>
                                    <p:anim calcmode="lin" valueType="num">
                                      <p:cBhvr>
                                        <p:cTn id="32" dur="500" fill="hold"/>
                                        <p:tgtEl>
                                          <p:spTgt spid="7"/>
                                        </p:tgtEl>
                                        <p:attrNameLst>
                                          <p:attrName>ppt_h</p:attrName>
                                        </p:attrNameLst>
                                      </p:cBhvr>
                                      <p:tavLst>
                                        <p:tav tm="0">
                                          <p:val>
                                            <p:fltVal val="0"/>
                                          </p:val>
                                        </p:tav>
                                        <p:tav tm="100000">
                                          <p:val>
                                            <p:strVal val="#ppt_h"/>
                                          </p:val>
                                        </p:tav>
                                      </p:tavLst>
                                    </p:anim>
                                  </p:childTnLst>
                                </p:cTn>
                              </p:par>
                              <p:par>
                                <p:cTn id="33" presetID="1" presetClass="entr" presetSubtype="0" fill="hold" grpId="0" nodeType="withEffect">
                                  <p:stCondLst>
                                    <p:cond delay="0"/>
                                  </p:stCondLst>
                                  <p:childTnLst>
                                    <p:set>
                                      <p:cBhvr>
                                        <p:cTn id="34" dur="1" fill="hold">
                                          <p:stCondLst>
                                            <p:cond delay="0"/>
                                          </p:stCondLst>
                                        </p:cTn>
                                        <p:tgtEl>
                                          <p:spTgt spid="87"/>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86"/>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85"/>
                                        </p:tgtEl>
                                        <p:attrNameLst>
                                          <p:attrName>style.visibility</p:attrName>
                                        </p:attrNameLst>
                                      </p:cBhvr>
                                      <p:to>
                                        <p:strVal val="visible"/>
                                      </p:to>
                                    </p:set>
                                  </p:childTnLst>
                                </p:cTn>
                              </p:par>
                              <p:par>
                                <p:cTn id="39" presetID="23" presetClass="entr" presetSubtype="16" fill="hold" grpId="0" nodeType="withEffect">
                                  <p:stCondLst>
                                    <p:cond delay="0"/>
                                  </p:stCondLst>
                                  <p:childTnLst>
                                    <p:set>
                                      <p:cBhvr>
                                        <p:cTn id="40" dur="1" fill="hold">
                                          <p:stCondLst>
                                            <p:cond delay="0"/>
                                          </p:stCondLst>
                                        </p:cTn>
                                        <p:tgtEl>
                                          <p:spTgt spid="58"/>
                                        </p:tgtEl>
                                        <p:attrNameLst>
                                          <p:attrName>style.visibility</p:attrName>
                                        </p:attrNameLst>
                                      </p:cBhvr>
                                      <p:to>
                                        <p:strVal val="visible"/>
                                      </p:to>
                                    </p:set>
                                    <p:anim calcmode="lin" valueType="num">
                                      <p:cBhvr>
                                        <p:cTn id="41" dur="500" fill="hold"/>
                                        <p:tgtEl>
                                          <p:spTgt spid="58"/>
                                        </p:tgtEl>
                                        <p:attrNameLst>
                                          <p:attrName>ppt_w</p:attrName>
                                        </p:attrNameLst>
                                      </p:cBhvr>
                                      <p:tavLst>
                                        <p:tav tm="0">
                                          <p:val>
                                            <p:fltVal val="0"/>
                                          </p:val>
                                        </p:tav>
                                        <p:tav tm="100000">
                                          <p:val>
                                            <p:strVal val="#ppt_w"/>
                                          </p:val>
                                        </p:tav>
                                      </p:tavLst>
                                    </p:anim>
                                    <p:anim calcmode="lin" valueType="num">
                                      <p:cBhvr>
                                        <p:cTn id="42" dur="500" fill="hold"/>
                                        <p:tgtEl>
                                          <p:spTgt spid="58"/>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autoUpdateAnimBg="0"/>
      <p:bldP spid="58" grpId="0" autoUpdateAnimBg="0"/>
      <p:bldP spid="80" grpId="0" animBg="1" autoUpdateAnimBg="0"/>
      <p:bldP spid="81" grpId="0" animBg="1" autoUpdateAnimBg="0"/>
      <p:bldP spid="82" grpId="0" animBg="1"/>
      <p:bldP spid="83" grpId="0" animBg="1"/>
      <p:bldP spid="84" grpId="0" animBg="1"/>
      <p:bldP spid="85" grpId="0" animBg="1"/>
      <p:bldP spid="86" grpId="0" animBg="1"/>
      <p:bldP spid="87"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Principle 2:  Net vs. gross calorific values?</a:t>
            </a:r>
            <a:endParaRPr lang="en-GB" dirty="0"/>
          </a:p>
        </p:txBody>
      </p:sp>
      <p:sp>
        <p:nvSpPr>
          <p:cNvPr id="3" name="Text Box 9"/>
          <p:cNvSpPr txBox="1">
            <a:spLocks noChangeArrowheads="1"/>
          </p:cNvSpPr>
          <p:nvPr/>
        </p:nvSpPr>
        <p:spPr bwMode="auto">
          <a:xfrm>
            <a:off x="583406" y="2084388"/>
            <a:ext cx="7977188" cy="769441"/>
          </a:xfrm>
          <a:prstGeom prst="rect">
            <a:avLst/>
          </a:prstGeom>
          <a:noFill/>
          <a:ln w="12700" cap="sq">
            <a:noFill/>
            <a:miter lim="800000"/>
            <a:headEnd type="none" w="sm" len="sm"/>
            <a:tailEnd type="none" w="sm" len="sm"/>
          </a:ln>
        </p:spPr>
        <p:txBody>
          <a:bodyPr>
            <a:spAutoFit/>
          </a:bodyPr>
          <a:lstStyle/>
          <a:p>
            <a:pPr algn="ctr"/>
            <a:r>
              <a:rPr lang="en-US" sz="2200" b="1" dirty="0">
                <a:solidFill>
                  <a:srgbClr val="0099CC"/>
                </a:solidFill>
              </a:rPr>
              <a:t>Difference between NCV and GCV is the latent heat of </a:t>
            </a:r>
            <a:r>
              <a:rPr lang="en-US" sz="2200" b="1" dirty="0" err="1">
                <a:solidFill>
                  <a:srgbClr val="0099CC"/>
                </a:solidFill>
              </a:rPr>
              <a:t>vaporisation</a:t>
            </a:r>
            <a:r>
              <a:rPr lang="en-US" sz="2200" b="1" dirty="0">
                <a:solidFill>
                  <a:srgbClr val="0099CC"/>
                </a:solidFill>
              </a:rPr>
              <a:t> of the water produced during combustion</a:t>
            </a:r>
            <a:endParaRPr lang="en-GB" sz="2200" b="1" dirty="0">
              <a:solidFill>
                <a:srgbClr val="0099CC"/>
              </a:solidFill>
            </a:endParaRPr>
          </a:p>
        </p:txBody>
      </p:sp>
      <p:sp>
        <p:nvSpPr>
          <p:cNvPr id="4" name="Rectangle 3"/>
          <p:cNvSpPr>
            <a:spLocks noChangeArrowheads="1"/>
          </p:cNvSpPr>
          <p:nvPr/>
        </p:nvSpPr>
        <p:spPr bwMode="auto">
          <a:xfrm>
            <a:off x="1574800" y="5960497"/>
            <a:ext cx="5829300" cy="369332"/>
          </a:xfrm>
          <a:prstGeom prst="rect">
            <a:avLst/>
          </a:prstGeom>
          <a:solidFill>
            <a:schemeClr val="accent4">
              <a:lumMod val="20000"/>
              <a:lumOff val="80000"/>
            </a:schemeClr>
          </a:solidFill>
          <a:ln w="25400">
            <a:solidFill>
              <a:schemeClr val="accent2"/>
            </a:solidFill>
            <a:miter lim="800000"/>
            <a:headEnd/>
            <a:tailEnd/>
          </a:ln>
        </p:spPr>
        <p:txBody>
          <a:bodyPr wrap="square">
            <a:spAutoFit/>
          </a:bodyPr>
          <a:lstStyle/>
          <a:p>
            <a:pPr algn="ctr"/>
            <a:r>
              <a:rPr lang="en-GB" sz="1800" b="1" dirty="0" smtClean="0">
                <a:solidFill>
                  <a:schemeClr val="bg2"/>
                </a:solidFill>
              </a:rPr>
              <a:t>IEA, Eurostat and UNSD all use net calorific values</a:t>
            </a:r>
            <a:endParaRPr lang="en-GB" sz="1800" dirty="0">
              <a:solidFill>
                <a:schemeClr val="bg2"/>
              </a:solidFill>
            </a:endParaRPr>
          </a:p>
        </p:txBody>
      </p:sp>
      <p:sp>
        <p:nvSpPr>
          <p:cNvPr id="5" name="TextBox 8"/>
          <p:cNvSpPr txBox="1">
            <a:spLocks noChangeArrowheads="1"/>
          </p:cNvSpPr>
          <p:nvPr/>
        </p:nvSpPr>
        <p:spPr bwMode="auto">
          <a:xfrm>
            <a:off x="1549616" y="5118100"/>
            <a:ext cx="920750" cy="400050"/>
          </a:xfrm>
          <a:prstGeom prst="rect">
            <a:avLst/>
          </a:prstGeom>
          <a:noFill/>
          <a:ln w="9525">
            <a:noFill/>
            <a:miter lim="800000"/>
            <a:headEnd/>
            <a:tailEnd/>
          </a:ln>
        </p:spPr>
        <p:txBody>
          <a:bodyPr>
            <a:spAutoFit/>
          </a:bodyPr>
          <a:lstStyle/>
          <a:p>
            <a:pPr algn="ctr"/>
            <a:r>
              <a:rPr lang="en-US" sz="2000" b="1" dirty="0">
                <a:solidFill>
                  <a:schemeClr val="bg2"/>
                </a:solidFill>
              </a:rPr>
              <a:t>5%</a:t>
            </a:r>
            <a:endParaRPr lang="en-GB" sz="2000" b="1" dirty="0">
              <a:solidFill>
                <a:schemeClr val="bg2"/>
              </a:solidFill>
            </a:endParaRPr>
          </a:p>
        </p:txBody>
      </p:sp>
      <p:sp>
        <p:nvSpPr>
          <p:cNvPr id="6" name="TextBox 10"/>
          <p:cNvSpPr txBox="1">
            <a:spLocks noChangeArrowheads="1"/>
          </p:cNvSpPr>
          <p:nvPr/>
        </p:nvSpPr>
        <p:spPr bwMode="auto">
          <a:xfrm>
            <a:off x="4049928" y="5091113"/>
            <a:ext cx="992188" cy="400050"/>
          </a:xfrm>
          <a:prstGeom prst="rect">
            <a:avLst/>
          </a:prstGeom>
          <a:noFill/>
          <a:ln w="9525">
            <a:noFill/>
            <a:miter lim="800000"/>
            <a:headEnd/>
            <a:tailEnd/>
          </a:ln>
        </p:spPr>
        <p:txBody>
          <a:bodyPr>
            <a:spAutoFit/>
          </a:bodyPr>
          <a:lstStyle/>
          <a:p>
            <a:pPr algn="ctr"/>
            <a:r>
              <a:rPr lang="en-US" sz="2000" b="1">
                <a:solidFill>
                  <a:schemeClr val="bg2"/>
                </a:solidFill>
              </a:rPr>
              <a:t>5%</a:t>
            </a:r>
            <a:endParaRPr lang="en-GB" sz="2000" b="1">
              <a:solidFill>
                <a:schemeClr val="bg2"/>
              </a:solidFill>
            </a:endParaRPr>
          </a:p>
        </p:txBody>
      </p:sp>
      <p:sp>
        <p:nvSpPr>
          <p:cNvPr id="7" name="TextBox 11"/>
          <p:cNvSpPr txBox="1">
            <a:spLocks noChangeArrowheads="1"/>
          </p:cNvSpPr>
          <p:nvPr/>
        </p:nvSpPr>
        <p:spPr bwMode="auto">
          <a:xfrm>
            <a:off x="6466103" y="5118100"/>
            <a:ext cx="1014413" cy="400050"/>
          </a:xfrm>
          <a:prstGeom prst="rect">
            <a:avLst/>
          </a:prstGeom>
          <a:noFill/>
          <a:ln w="9525">
            <a:noFill/>
            <a:miter lim="800000"/>
            <a:headEnd/>
            <a:tailEnd/>
          </a:ln>
        </p:spPr>
        <p:txBody>
          <a:bodyPr>
            <a:spAutoFit/>
          </a:bodyPr>
          <a:lstStyle/>
          <a:p>
            <a:pPr algn="ctr"/>
            <a:r>
              <a:rPr lang="en-US" sz="2000" b="1">
                <a:solidFill>
                  <a:schemeClr val="bg2"/>
                </a:solidFill>
              </a:rPr>
              <a:t>10%</a:t>
            </a:r>
            <a:endParaRPr lang="en-GB" sz="2000" b="1">
              <a:solidFill>
                <a:schemeClr val="bg2"/>
              </a:solidFill>
            </a:endParaRPr>
          </a:p>
        </p:txBody>
      </p:sp>
      <p:pic>
        <p:nvPicPr>
          <p:cNvPr id="13314" name="Picture 2" descr="C:\Documents and Settings\Burghgraeve_S\Local Settings\Temporary Internet Files\Content.IE5\VAP5LWTF\MC900352588[1].wmf"/>
          <p:cNvPicPr>
            <a:picLocks noChangeAspect="1" noChangeArrowheads="1"/>
          </p:cNvPicPr>
          <p:nvPr/>
        </p:nvPicPr>
        <p:blipFill>
          <a:blip r:embed="rId2" cstate="print">
            <a:duotone>
              <a:prstClr val="black"/>
              <a:schemeClr val="tx2">
                <a:tint val="45000"/>
                <a:satMod val="400000"/>
              </a:schemeClr>
            </a:duotone>
          </a:blip>
          <a:srcRect/>
          <a:stretch>
            <a:fillRect/>
          </a:stretch>
        </p:blipFill>
        <p:spPr bwMode="auto">
          <a:xfrm>
            <a:off x="1182246" y="3508242"/>
            <a:ext cx="1474690" cy="1448883"/>
          </a:xfrm>
          <a:prstGeom prst="rect">
            <a:avLst/>
          </a:prstGeom>
          <a:noFill/>
        </p:spPr>
      </p:pic>
      <p:pic>
        <p:nvPicPr>
          <p:cNvPr id="13315" name="Picture 3" descr="C:\Documents and Settings\Burghgraeve_S\Local Settings\Temporary Internet Files\Content.IE5\VAP5LWTF\MC900322627[1].wmf"/>
          <p:cNvPicPr>
            <a:picLocks noChangeAspect="1" noChangeArrowheads="1"/>
          </p:cNvPicPr>
          <p:nvPr/>
        </p:nvPicPr>
        <p:blipFill>
          <a:blip r:embed="rId3" cstate="print">
            <a:duotone>
              <a:prstClr val="black"/>
              <a:schemeClr val="tx2">
                <a:tint val="45000"/>
                <a:satMod val="400000"/>
              </a:schemeClr>
            </a:duotone>
          </a:blip>
          <a:srcRect/>
          <a:stretch>
            <a:fillRect/>
          </a:stretch>
        </p:blipFill>
        <p:spPr bwMode="auto">
          <a:xfrm>
            <a:off x="4036429" y="3447964"/>
            <a:ext cx="1071142" cy="1569438"/>
          </a:xfrm>
          <a:prstGeom prst="rect">
            <a:avLst/>
          </a:prstGeom>
          <a:noFill/>
        </p:spPr>
      </p:pic>
      <p:pic>
        <p:nvPicPr>
          <p:cNvPr id="13316" name="Picture 4" descr="C:\Documents and Settings\Burghgraeve_S\Local Settings\Temporary Internet Files\Content.IE5\4XU8B80H\MC900014755[1].wmf"/>
          <p:cNvPicPr>
            <a:picLocks noChangeAspect="1" noChangeArrowheads="1"/>
          </p:cNvPicPr>
          <p:nvPr/>
        </p:nvPicPr>
        <p:blipFill>
          <a:blip r:embed="rId4" cstate="print">
            <a:duotone>
              <a:prstClr val="black"/>
              <a:schemeClr val="tx2">
                <a:tint val="45000"/>
                <a:satMod val="400000"/>
              </a:schemeClr>
            </a:duotone>
          </a:blip>
          <a:srcRect/>
          <a:stretch>
            <a:fillRect/>
          </a:stretch>
        </p:blipFill>
        <p:spPr bwMode="auto">
          <a:xfrm>
            <a:off x="6575338" y="3429000"/>
            <a:ext cx="739862" cy="1607367"/>
          </a:xfrm>
          <a:prstGeom prst="rect">
            <a:avLst/>
          </a:prstGeom>
          <a:noFill/>
        </p:spPr>
      </p:pic>
    </p:spTree>
  </p:cSld>
  <p:clrMapOvr>
    <a:masterClrMapping/>
  </p:clrMapOvr>
  <p:transition>
    <p:wipe dir="d"/>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dirty="0" smtClean="0"/>
              <a:t>Method 1:  Level of detail for conversion factors</a:t>
            </a:r>
            <a:endParaRPr lang="en-GB" sz="2800" dirty="0"/>
          </a:p>
        </p:txBody>
      </p:sp>
      <p:sp>
        <p:nvSpPr>
          <p:cNvPr id="3" name="Text Box 3"/>
          <p:cNvSpPr txBox="1">
            <a:spLocks noChangeArrowheads="1"/>
          </p:cNvSpPr>
          <p:nvPr/>
        </p:nvSpPr>
        <p:spPr bwMode="auto">
          <a:xfrm>
            <a:off x="2047875" y="2070100"/>
            <a:ext cx="6781800" cy="2401888"/>
          </a:xfrm>
          <a:prstGeom prst="rect">
            <a:avLst/>
          </a:prstGeom>
          <a:noFill/>
          <a:ln w="28575">
            <a:noFill/>
            <a:prstDash val="sysDot"/>
            <a:miter lim="800000"/>
            <a:headEnd/>
            <a:tailEnd/>
          </a:ln>
        </p:spPr>
        <p:txBody>
          <a:bodyPr anchor="ctr">
            <a:spAutoFit/>
          </a:bodyPr>
          <a:lstStyle/>
          <a:p>
            <a:r>
              <a:rPr lang="en-GB" sz="2000" b="1" dirty="0">
                <a:solidFill>
                  <a:srgbClr val="0099CC"/>
                </a:solidFill>
                <a:cs typeface="Arial" charset="0"/>
              </a:rPr>
              <a:t>COAL</a:t>
            </a:r>
            <a:endParaRPr lang="en-GB" sz="2000" dirty="0">
              <a:solidFill>
                <a:srgbClr val="0099CC"/>
              </a:solidFill>
              <a:cs typeface="Arial" charset="0"/>
            </a:endParaRPr>
          </a:p>
          <a:p>
            <a:pPr>
              <a:spcAft>
                <a:spcPts val="600"/>
              </a:spcAft>
            </a:pPr>
            <a:r>
              <a:rPr lang="en-GB" sz="2000" dirty="0">
                <a:solidFill>
                  <a:schemeClr val="bg2"/>
                </a:solidFill>
                <a:cs typeface="Arial" charset="0"/>
              </a:rPr>
              <a:t>Physical units (tonnes) are converted to energy units using NCV [kJ/kg], reported in the questionnaires (varies over time)</a:t>
            </a:r>
            <a:endParaRPr lang="en-GB" sz="2000" b="1" dirty="0">
              <a:solidFill>
                <a:schemeClr val="bg2"/>
              </a:solidFill>
              <a:cs typeface="Arial" charset="0"/>
            </a:endParaRPr>
          </a:p>
          <a:p>
            <a:r>
              <a:rPr lang="en-GB" sz="2000" b="1" dirty="0">
                <a:solidFill>
                  <a:schemeClr val="bg2"/>
                </a:solidFill>
                <a:cs typeface="Arial" charset="0"/>
              </a:rPr>
              <a:t>Specific NCV</a:t>
            </a:r>
            <a:r>
              <a:rPr lang="en-GB" sz="2000" dirty="0">
                <a:solidFill>
                  <a:schemeClr val="bg2"/>
                </a:solidFill>
                <a:cs typeface="Arial" charset="0"/>
              </a:rPr>
              <a:t> for Production, Imports, Exports, </a:t>
            </a:r>
          </a:p>
          <a:p>
            <a:pPr>
              <a:spcAft>
                <a:spcPts val="600"/>
              </a:spcAft>
            </a:pPr>
            <a:r>
              <a:rPr lang="en-GB" sz="2000" dirty="0">
                <a:solidFill>
                  <a:schemeClr val="bg2"/>
                </a:solidFill>
                <a:cs typeface="Arial" charset="0"/>
              </a:rPr>
              <a:t>Inputs to Power Plants, Coal used in Coke Ovens, Blast Furnaces and Industry</a:t>
            </a:r>
          </a:p>
          <a:p>
            <a:r>
              <a:rPr lang="en-GB" sz="2000" b="1" dirty="0">
                <a:solidFill>
                  <a:schemeClr val="bg2"/>
                </a:solidFill>
                <a:cs typeface="Arial" charset="0"/>
              </a:rPr>
              <a:t>Average NCV</a:t>
            </a:r>
            <a:r>
              <a:rPr lang="en-GB" sz="2000" dirty="0">
                <a:solidFill>
                  <a:schemeClr val="bg2"/>
                </a:solidFill>
                <a:cs typeface="Arial" charset="0"/>
              </a:rPr>
              <a:t> for all other flows</a:t>
            </a:r>
          </a:p>
        </p:txBody>
      </p:sp>
      <p:sp>
        <p:nvSpPr>
          <p:cNvPr id="4" name="Text Box 4"/>
          <p:cNvSpPr txBox="1">
            <a:spLocks noChangeArrowheads="1"/>
          </p:cNvSpPr>
          <p:nvPr/>
        </p:nvSpPr>
        <p:spPr bwMode="auto">
          <a:xfrm>
            <a:off x="600075" y="4811713"/>
            <a:ext cx="7162800" cy="1784350"/>
          </a:xfrm>
          <a:prstGeom prst="rect">
            <a:avLst/>
          </a:prstGeom>
          <a:noFill/>
          <a:ln w="28575">
            <a:noFill/>
            <a:prstDash val="sysDot"/>
            <a:miter lim="800000"/>
            <a:headEnd/>
            <a:tailEnd/>
          </a:ln>
        </p:spPr>
        <p:txBody>
          <a:bodyPr anchor="ctr">
            <a:spAutoFit/>
          </a:bodyPr>
          <a:lstStyle/>
          <a:p>
            <a:r>
              <a:rPr lang="en-GB" sz="2000" b="1">
                <a:solidFill>
                  <a:srgbClr val="0099CC"/>
                </a:solidFill>
                <a:ea typeface="ＭＳ Ｐゴシック" pitchFamily="34" charset="-128"/>
                <a:cs typeface="Times New Roman" pitchFamily="18" charset="0"/>
              </a:rPr>
              <a:t>CRUDE OIL  AND OIL PRODUCTS</a:t>
            </a:r>
          </a:p>
          <a:p>
            <a:pPr>
              <a:spcAft>
                <a:spcPts val="600"/>
              </a:spcAft>
            </a:pPr>
            <a:r>
              <a:rPr lang="en-GB" sz="2000">
                <a:solidFill>
                  <a:schemeClr val="bg2"/>
                </a:solidFill>
                <a:ea typeface="ＭＳ Ｐゴシック" pitchFamily="34" charset="-128"/>
                <a:cs typeface="Times New Roman" pitchFamily="18" charset="0"/>
              </a:rPr>
              <a:t>Using NCV [kJ/kg]</a:t>
            </a:r>
          </a:p>
          <a:p>
            <a:pPr>
              <a:spcAft>
                <a:spcPts val="600"/>
              </a:spcAft>
            </a:pPr>
            <a:r>
              <a:rPr lang="en-GB" sz="2000" b="1">
                <a:solidFill>
                  <a:schemeClr val="bg2"/>
                </a:solidFill>
                <a:ea typeface="ＭＳ Ｐゴシック" pitchFamily="34" charset="-128"/>
                <a:cs typeface="Times New Roman" pitchFamily="18" charset="0"/>
              </a:rPr>
              <a:t>Primary oil - </a:t>
            </a:r>
            <a:r>
              <a:rPr lang="en-GB" sz="2000">
                <a:solidFill>
                  <a:schemeClr val="bg2"/>
                </a:solidFill>
                <a:ea typeface="ＭＳ Ｐゴシック" pitchFamily="34" charset="-128"/>
                <a:cs typeface="Times New Roman" pitchFamily="18" charset="0"/>
              </a:rPr>
              <a:t>Specific NCV for Production, Imports and Exports, reported in the questionnaires (varies over time)</a:t>
            </a:r>
          </a:p>
          <a:p>
            <a:r>
              <a:rPr lang="en-GB" sz="2000" b="1">
                <a:solidFill>
                  <a:schemeClr val="bg2"/>
                </a:solidFill>
                <a:ea typeface="ＭＳ Ｐゴシック" pitchFamily="34" charset="-128"/>
                <a:cs typeface="Times New Roman" pitchFamily="18" charset="0"/>
              </a:rPr>
              <a:t>Oil products - </a:t>
            </a:r>
            <a:r>
              <a:rPr lang="en-GB" sz="2000">
                <a:solidFill>
                  <a:schemeClr val="bg2"/>
                </a:solidFill>
                <a:ea typeface="ＭＳ Ｐゴシック" pitchFamily="34" charset="-128"/>
                <a:cs typeface="Times New Roman" pitchFamily="18" charset="0"/>
              </a:rPr>
              <a:t> region specific default values</a:t>
            </a:r>
            <a:r>
              <a:rPr lang="en-GB" sz="2000" b="1">
                <a:solidFill>
                  <a:schemeClr val="bg2"/>
                </a:solidFill>
                <a:ea typeface="ＭＳ Ｐゴシック" pitchFamily="34" charset="-128"/>
                <a:cs typeface="Times New Roman" pitchFamily="18" charset="0"/>
              </a:rPr>
              <a:t>	</a:t>
            </a:r>
            <a:endParaRPr lang="en-GB" sz="2000">
              <a:solidFill>
                <a:schemeClr val="bg2"/>
              </a:solidFill>
              <a:ea typeface="ＭＳ Ｐゴシック" pitchFamily="34" charset="-128"/>
              <a:cs typeface="Times New Roman" pitchFamily="18" charset="0"/>
            </a:endParaRPr>
          </a:p>
        </p:txBody>
      </p:sp>
      <p:pic>
        <p:nvPicPr>
          <p:cNvPr id="14338" name="Picture 2" descr="C:\Documents and Settings\Burghgraeve_S\Local Settings\Temporary Internet Files\Content.IE5\EP55EV81\MC900290379[1].wmf"/>
          <p:cNvPicPr>
            <a:picLocks noChangeAspect="1" noChangeArrowheads="1"/>
          </p:cNvPicPr>
          <p:nvPr/>
        </p:nvPicPr>
        <p:blipFill>
          <a:blip r:embed="rId2" cstate="print"/>
          <a:srcRect/>
          <a:stretch>
            <a:fillRect/>
          </a:stretch>
        </p:blipFill>
        <p:spPr bwMode="auto">
          <a:xfrm>
            <a:off x="7901668" y="4906750"/>
            <a:ext cx="828392" cy="1564741"/>
          </a:xfrm>
          <a:prstGeom prst="rect">
            <a:avLst/>
          </a:prstGeom>
          <a:noFill/>
        </p:spPr>
      </p:pic>
      <p:grpSp>
        <p:nvGrpSpPr>
          <p:cNvPr id="5" name="Group 273"/>
          <p:cNvGrpSpPr/>
          <p:nvPr/>
        </p:nvGrpSpPr>
        <p:grpSpPr>
          <a:xfrm>
            <a:off x="276225" y="3255965"/>
            <a:ext cx="1647825" cy="873960"/>
            <a:chOff x="0" y="2024065"/>
            <a:chExt cx="1647825" cy="873960"/>
          </a:xfrm>
        </p:grpSpPr>
        <p:grpSp>
          <p:nvGrpSpPr>
            <p:cNvPr id="6" name="Group 84"/>
            <p:cNvGrpSpPr/>
            <p:nvPr/>
          </p:nvGrpSpPr>
          <p:grpSpPr>
            <a:xfrm>
              <a:off x="219076" y="2252665"/>
              <a:ext cx="981074" cy="645360"/>
              <a:chOff x="0" y="1985963"/>
              <a:chExt cx="1971675" cy="1296987"/>
            </a:xfrm>
          </p:grpSpPr>
          <p:sp>
            <p:nvSpPr>
              <p:cNvPr id="14356" name="Freeform 20"/>
              <p:cNvSpPr>
                <a:spLocks/>
              </p:cNvSpPr>
              <p:nvPr/>
            </p:nvSpPr>
            <p:spPr bwMode="auto">
              <a:xfrm>
                <a:off x="169863" y="2344738"/>
                <a:ext cx="522288" cy="254000"/>
              </a:xfrm>
              <a:custGeom>
                <a:avLst/>
                <a:gdLst/>
                <a:ahLst/>
                <a:cxnLst>
                  <a:cxn ang="0">
                    <a:pos x="32" y="194"/>
                  </a:cxn>
                  <a:cxn ang="0">
                    <a:pos x="46" y="171"/>
                  </a:cxn>
                  <a:cxn ang="0">
                    <a:pos x="66" y="148"/>
                  </a:cxn>
                  <a:cxn ang="0">
                    <a:pos x="76" y="135"/>
                  </a:cxn>
                  <a:cxn ang="0">
                    <a:pos x="89" y="121"/>
                  </a:cxn>
                  <a:cxn ang="0">
                    <a:pos x="101" y="110"/>
                  </a:cxn>
                  <a:cxn ang="0">
                    <a:pos x="116" y="97"/>
                  </a:cxn>
                  <a:cxn ang="0">
                    <a:pos x="129" y="85"/>
                  </a:cxn>
                  <a:cxn ang="0">
                    <a:pos x="143" y="72"/>
                  </a:cxn>
                  <a:cxn ang="0">
                    <a:pos x="154" y="59"/>
                  </a:cxn>
                  <a:cxn ang="0">
                    <a:pos x="167" y="49"/>
                  </a:cxn>
                  <a:cxn ang="0">
                    <a:pos x="190" y="28"/>
                  </a:cxn>
                  <a:cxn ang="0">
                    <a:pos x="209" y="13"/>
                  </a:cxn>
                  <a:cxn ang="0">
                    <a:pos x="224" y="1"/>
                  </a:cxn>
                  <a:cxn ang="0">
                    <a:pos x="234" y="0"/>
                  </a:cxn>
                  <a:cxn ang="0">
                    <a:pos x="249" y="1"/>
                  </a:cxn>
                  <a:cxn ang="0">
                    <a:pos x="264" y="1"/>
                  </a:cxn>
                  <a:cxn ang="0">
                    <a:pos x="278" y="3"/>
                  </a:cxn>
                  <a:cxn ang="0">
                    <a:pos x="293" y="3"/>
                  </a:cxn>
                  <a:cxn ang="0">
                    <a:pos x="306" y="3"/>
                  </a:cxn>
                  <a:cxn ang="0">
                    <a:pos x="323" y="5"/>
                  </a:cxn>
                  <a:cxn ang="0">
                    <a:pos x="338" y="7"/>
                  </a:cxn>
                  <a:cxn ang="0">
                    <a:pos x="356" y="9"/>
                  </a:cxn>
                  <a:cxn ang="0">
                    <a:pos x="371" y="11"/>
                  </a:cxn>
                  <a:cxn ang="0">
                    <a:pos x="388" y="13"/>
                  </a:cxn>
                  <a:cxn ang="0">
                    <a:pos x="403" y="15"/>
                  </a:cxn>
                  <a:cxn ang="0">
                    <a:pos x="420" y="17"/>
                  </a:cxn>
                  <a:cxn ang="0">
                    <a:pos x="433" y="19"/>
                  </a:cxn>
                  <a:cxn ang="0">
                    <a:pos x="449" y="19"/>
                  </a:cxn>
                  <a:cxn ang="0">
                    <a:pos x="464" y="22"/>
                  </a:cxn>
                  <a:cxn ang="0">
                    <a:pos x="485" y="26"/>
                  </a:cxn>
                  <a:cxn ang="0">
                    <a:pos x="502" y="32"/>
                  </a:cxn>
                  <a:cxn ang="0">
                    <a:pos x="519" y="41"/>
                  </a:cxn>
                  <a:cxn ang="0">
                    <a:pos x="536" y="55"/>
                  </a:cxn>
                  <a:cxn ang="0">
                    <a:pos x="553" y="72"/>
                  </a:cxn>
                  <a:cxn ang="0">
                    <a:pos x="567" y="87"/>
                  </a:cxn>
                  <a:cxn ang="0">
                    <a:pos x="582" y="106"/>
                  </a:cxn>
                  <a:cxn ang="0">
                    <a:pos x="595" y="125"/>
                  </a:cxn>
                  <a:cxn ang="0">
                    <a:pos x="608" y="142"/>
                  </a:cxn>
                  <a:cxn ang="0">
                    <a:pos x="618" y="159"/>
                  </a:cxn>
                  <a:cxn ang="0">
                    <a:pos x="627" y="173"/>
                  </a:cxn>
                  <a:cxn ang="0">
                    <a:pos x="633" y="182"/>
                  </a:cxn>
                  <a:cxn ang="0">
                    <a:pos x="637" y="194"/>
                  </a:cxn>
                  <a:cxn ang="0">
                    <a:pos x="641" y="209"/>
                  </a:cxn>
                  <a:cxn ang="0">
                    <a:pos x="646" y="226"/>
                  </a:cxn>
                  <a:cxn ang="0">
                    <a:pos x="648" y="243"/>
                  </a:cxn>
                  <a:cxn ang="0">
                    <a:pos x="652" y="262"/>
                  </a:cxn>
                  <a:cxn ang="0">
                    <a:pos x="654" y="277"/>
                  </a:cxn>
                  <a:cxn ang="0">
                    <a:pos x="654" y="292"/>
                  </a:cxn>
                  <a:cxn ang="0">
                    <a:pos x="656" y="308"/>
                  </a:cxn>
                  <a:cxn ang="0">
                    <a:pos x="658" y="319"/>
                  </a:cxn>
                  <a:cxn ang="0">
                    <a:pos x="239" y="106"/>
                  </a:cxn>
                  <a:cxn ang="0">
                    <a:pos x="27" y="207"/>
                  </a:cxn>
                </a:cxnLst>
                <a:rect l="0" t="0" r="r" b="b"/>
                <a:pathLst>
                  <a:path w="658" h="319">
                    <a:moveTo>
                      <a:pt x="27" y="207"/>
                    </a:moveTo>
                    <a:lnTo>
                      <a:pt x="28" y="199"/>
                    </a:lnTo>
                    <a:lnTo>
                      <a:pt x="32" y="194"/>
                    </a:lnTo>
                    <a:lnTo>
                      <a:pt x="36" y="186"/>
                    </a:lnTo>
                    <a:lnTo>
                      <a:pt x="40" y="180"/>
                    </a:lnTo>
                    <a:lnTo>
                      <a:pt x="46" y="171"/>
                    </a:lnTo>
                    <a:lnTo>
                      <a:pt x="51" y="163"/>
                    </a:lnTo>
                    <a:lnTo>
                      <a:pt x="59" y="156"/>
                    </a:lnTo>
                    <a:lnTo>
                      <a:pt x="66" y="148"/>
                    </a:lnTo>
                    <a:lnTo>
                      <a:pt x="68" y="144"/>
                    </a:lnTo>
                    <a:lnTo>
                      <a:pt x="72" y="140"/>
                    </a:lnTo>
                    <a:lnTo>
                      <a:pt x="76" y="135"/>
                    </a:lnTo>
                    <a:lnTo>
                      <a:pt x="80" y="131"/>
                    </a:lnTo>
                    <a:lnTo>
                      <a:pt x="85" y="125"/>
                    </a:lnTo>
                    <a:lnTo>
                      <a:pt x="89" y="121"/>
                    </a:lnTo>
                    <a:lnTo>
                      <a:pt x="93" y="117"/>
                    </a:lnTo>
                    <a:lnTo>
                      <a:pt x="99" y="114"/>
                    </a:lnTo>
                    <a:lnTo>
                      <a:pt x="101" y="110"/>
                    </a:lnTo>
                    <a:lnTo>
                      <a:pt x="106" y="104"/>
                    </a:lnTo>
                    <a:lnTo>
                      <a:pt x="112" y="98"/>
                    </a:lnTo>
                    <a:lnTo>
                      <a:pt x="116" y="97"/>
                    </a:lnTo>
                    <a:lnTo>
                      <a:pt x="120" y="93"/>
                    </a:lnTo>
                    <a:lnTo>
                      <a:pt x="125" y="87"/>
                    </a:lnTo>
                    <a:lnTo>
                      <a:pt x="129" y="85"/>
                    </a:lnTo>
                    <a:lnTo>
                      <a:pt x="133" y="79"/>
                    </a:lnTo>
                    <a:lnTo>
                      <a:pt x="139" y="76"/>
                    </a:lnTo>
                    <a:lnTo>
                      <a:pt x="143" y="72"/>
                    </a:lnTo>
                    <a:lnTo>
                      <a:pt x="146" y="66"/>
                    </a:lnTo>
                    <a:lnTo>
                      <a:pt x="150" y="64"/>
                    </a:lnTo>
                    <a:lnTo>
                      <a:pt x="154" y="59"/>
                    </a:lnTo>
                    <a:lnTo>
                      <a:pt x="160" y="55"/>
                    </a:lnTo>
                    <a:lnTo>
                      <a:pt x="163" y="51"/>
                    </a:lnTo>
                    <a:lnTo>
                      <a:pt x="167" y="49"/>
                    </a:lnTo>
                    <a:lnTo>
                      <a:pt x="175" y="41"/>
                    </a:lnTo>
                    <a:lnTo>
                      <a:pt x="184" y="36"/>
                    </a:lnTo>
                    <a:lnTo>
                      <a:pt x="190" y="28"/>
                    </a:lnTo>
                    <a:lnTo>
                      <a:pt x="198" y="24"/>
                    </a:lnTo>
                    <a:lnTo>
                      <a:pt x="201" y="19"/>
                    </a:lnTo>
                    <a:lnTo>
                      <a:pt x="209" y="13"/>
                    </a:lnTo>
                    <a:lnTo>
                      <a:pt x="215" y="9"/>
                    </a:lnTo>
                    <a:lnTo>
                      <a:pt x="219" y="5"/>
                    </a:lnTo>
                    <a:lnTo>
                      <a:pt x="224" y="1"/>
                    </a:lnTo>
                    <a:lnTo>
                      <a:pt x="226" y="0"/>
                    </a:lnTo>
                    <a:lnTo>
                      <a:pt x="228" y="0"/>
                    </a:lnTo>
                    <a:lnTo>
                      <a:pt x="234" y="0"/>
                    </a:lnTo>
                    <a:lnTo>
                      <a:pt x="239" y="0"/>
                    </a:lnTo>
                    <a:lnTo>
                      <a:pt x="243" y="1"/>
                    </a:lnTo>
                    <a:lnTo>
                      <a:pt x="249" y="1"/>
                    </a:lnTo>
                    <a:lnTo>
                      <a:pt x="259" y="1"/>
                    </a:lnTo>
                    <a:lnTo>
                      <a:pt x="262" y="1"/>
                    </a:lnTo>
                    <a:lnTo>
                      <a:pt x="264" y="1"/>
                    </a:lnTo>
                    <a:lnTo>
                      <a:pt x="268" y="1"/>
                    </a:lnTo>
                    <a:lnTo>
                      <a:pt x="274" y="3"/>
                    </a:lnTo>
                    <a:lnTo>
                      <a:pt x="278" y="3"/>
                    </a:lnTo>
                    <a:lnTo>
                      <a:pt x="281" y="3"/>
                    </a:lnTo>
                    <a:lnTo>
                      <a:pt x="287" y="3"/>
                    </a:lnTo>
                    <a:lnTo>
                      <a:pt x="293" y="3"/>
                    </a:lnTo>
                    <a:lnTo>
                      <a:pt x="297" y="3"/>
                    </a:lnTo>
                    <a:lnTo>
                      <a:pt x="302" y="3"/>
                    </a:lnTo>
                    <a:lnTo>
                      <a:pt x="306" y="3"/>
                    </a:lnTo>
                    <a:lnTo>
                      <a:pt x="312" y="5"/>
                    </a:lnTo>
                    <a:lnTo>
                      <a:pt x="316" y="5"/>
                    </a:lnTo>
                    <a:lnTo>
                      <a:pt x="323" y="5"/>
                    </a:lnTo>
                    <a:lnTo>
                      <a:pt x="329" y="7"/>
                    </a:lnTo>
                    <a:lnTo>
                      <a:pt x="335" y="7"/>
                    </a:lnTo>
                    <a:lnTo>
                      <a:pt x="338" y="7"/>
                    </a:lnTo>
                    <a:lnTo>
                      <a:pt x="342" y="7"/>
                    </a:lnTo>
                    <a:lnTo>
                      <a:pt x="350" y="9"/>
                    </a:lnTo>
                    <a:lnTo>
                      <a:pt x="356" y="9"/>
                    </a:lnTo>
                    <a:lnTo>
                      <a:pt x="359" y="9"/>
                    </a:lnTo>
                    <a:lnTo>
                      <a:pt x="365" y="11"/>
                    </a:lnTo>
                    <a:lnTo>
                      <a:pt x="371" y="11"/>
                    </a:lnTo>
                    <a:lnTo>
                      <a:pt x="376" y="11"/>
                    </a:lnTo>
                    <a:lnTo>
                      <a:pt x="382" y="11"/>
                    </a:lnTo>
                    <a:lnTo>
                      <a:pt x="388" y="13"/>
                    </a:lnTo>
                    <a:lnTo>
                      <a:pt x="392" y="13"/>
                    </a:lnTo>
                    <a:lnTo>
                      <a:pt x="397" y="15"/>
                    </a:lnTo>
                    <a:lnTo>
                      <a:pt x="403" y="15"/>
                    </a:lnTo>
                    <a:lnTo>
                      <a:pt x="411" y="15"/>
                    </a:lnTo>
                    <a:lnTo>
                      <a:pt x="414" y="17"/>
                    </a:lnTo>
                    <a:lnTo>
                      <a:pt x="420" y="17"/>
                    </a:lnTo>
                    <a:lnTo>
                      <a:pt x="424" y="17"/>
                    </a:lnTo>
                    <a:lnTo>
                      <a:pt x="430" y="19"/>
                    </a:lnTo>
                    <a:lnTo>
                      <a:pt x="433" y="19"/>
                    </a:lnTo>
                    <a:lnTo>
                      <a:pt x="439" y="19"/>
                    </a:lnTo>
                    <a:lnTo>
                      <a:pt x="443" y="19"/>
                    </a:lnTo>
                    <a:lnTo>
                      <a:pt x="449" y="19"/>
                    </a:lnTo>
                    <a:lnTo>
                      <a:pt x="452" y="21"/>
                    </a:lnTo>
                    <a:lnTo>
                      <a:pt x="458" y="21"/>
                    </a:lnTo>
                    <a:lnTo>
                      <a:pt x="464" y="22"/>
                    </a:lnTo>
                    <a:lnTo>
                      <a:pt x="472" y="24"/>
                    </a:lnTo>
                    <a:lnTo>
                      <a:pt x="479" y="24"/>
                    </a:lnTo>
                    <a:lnTo>
                      <a:pt x="485" y="26"/>
                    </a:lnTo>
                    <a:lnTo>
                      <a:pt x="491" y="26"/>
                    </a:lnTo>
                    <a:lnTo>
                      <a:pt x="496" y="30"/>
                    </a:lnTo>
                    <a:lnTo>
                      <a:pt x="502" y="32"/>
                    </a:lnTo>
                    <a:lnTo>
                      <a:pt x="508" y="36"/>
                    </a:lnTo>
                    <a:lnTo>
                      <a:pt x="511" y="38"/>
                    </a:lnTo>
                    <a:lnTo>
                      <a:pt x="519" y="41"/>
                    </a:lnTo>
                    <a:lnTo>
                      <a:pt x="525" y="45"/>
                    </a:lnTo>
                    <a:lnTo>
                      <a:pt x="530" y="51"/>
                    </a:lnTo>
                    <a:lnTo>
                      <a:pt x="536" y="55"/>
                    </a:lnTo>
                    <a:lnTo>
                      <a:pt x="540" y="59"/>
                    </a:lnTo>
                    <a:lnTo>
                      <a:pt x="546" y="64"/>
                    </a:lnTo>
                    <a:lnTo>
                      <a:pt x="553" y="72"/>
                    </a:lnTo>
                    <a:lnTo>
                      <a:pt x="557" y="76"/>
                    </a:lnTo>
                    <a:lnTo>
                      <a:pt x="563" y="83"/>
                    </a:lnTo>
                    <a:lnTo>
                      <a:pt x="567" y="87"/>
                    </a:lnTo>
                    <a:lnTo>
                      <a:pt x="572" y="95"/>
                    </a:lnTo>
                    <a:lnTo>
                      <a:pt x="578" y="98"/>
                    </a:lnTo>
                    <a:lnTo>
                      <a:pt x="582" y="106"/>
                    </a:lnTo>
                    <a:lnTo>
                      <a:pt x="586" y="112"/>
                    </a:lnTo>
                    <a:lnTo>
                      <a:pt x="591" y="119"/>
                    </a:lnTo>
                    <a:lnTo>
                      <a:pt x="595" y="125"/>
                    </a:lnTo>
                    <a:lnTo>
                      <a:pt x="599" y="131"/>
                    </a:lnTo>
                    <a:lnTo>
                      <a:pt x="605" y="136"/>
                    </a:lnTo>
                    <a:lnTo>
                      <a:pt x="608" y="142"/>
                    </a:lnTo>
                    <a:lnTo>
                      <a:pt x="612" y="148"/>
                    </a:lnTo>
                    <a:lnTo>
                      <a:pt x="614" y="154"/>
                    </a:lnTo>
                    <a:lnTo>
                      <a:pt x="618" y="159"/>
                    </a:lnTo>
                    <a:lnTo>
                      <a:pt x="620" y="163"/>
                    </a:lnTo>
                    <a:lnTo>
                      <a:pt x="624" y="167"/>
                    </a:lnTo>
                    <a:lnTo>
                      <a:pt x="627" y="173"/>
                    </a:lnTo>
                    <a:lnTo>
                      <a:pt x="627" y="175"/>
                    </a:lnTo>
                    <a:lnTo>
                      <a:pt x="631" y="180"/>
                    </a:lnTo>
                    <a:lnTo>
                      <a:pt x="633" y="182"/>
                    </a:lnTo>
                    <a:lnTo>
                      <a:pt x="633" y="186"/>
                    </a:lnTo>
                    <a:lnTo>
                      <a:pt x="635" y="190"/>
                    </a:lnTo>
                    <a:lnTo>
                      <a:pt x="637" y="194"/>
                    </a:lnTo>
                    <a:lnTo>
                      <a:pt x="639" y="199"/>
                    </a:lnTo>
                    <a:lnTo>
                      <a:pt x="641" y="203"/>
                    </a:lnTo>
                    <a:lnTo>
                      <a:pt x="641" y="209"/>
                    </a:lnTo>
                    <a:lnTo>
                      <a:pt x="643" y="214"/>
                    </a:lnTo>
                    <a:lnTo>
                      <a:pt x="645" y="220"/>
                    </a:lnTo>
                    <a:lnTo>
                      <a:pt x="646" y="226"/>
                    </a:lnTo>
                    <a:lnTo>
                      <a:pt x="646" y="232"/>
                    </a:lnTo>
                    <a:lnTo>
                      <a:pt x="648" y="237"/>
                    </a:lnTo>
                    <a:lnTo>
                      <a:pt x="648" y="243"/>
                    </a:lnTo>
                    <a:lnTo>
                      <a:pt x="650" y="249"/>
                    </a:lnTo>
                    <a:lnTo>
                      <a:pt x="650" y="254"/>
                    </a:lnTo>
                    <a:lnTo>
                      <a:pt x="652" y="262"/>
                    </a:lnTo>
                    <a:lnTo>
                      <a:pt x="652" y="268"/>
                    </a:lnTo>
                    <a:lnTo>
                      <a:pt x="654" y="273"/>
                    </a:lnTo>
                    <a:lnTo>
                      <a:pt x="654" y="277"/>
                    </a:lnTo>
                    <a:lnTo>
                      <a:pt x="654" y="283"/>
                    </a:lnTo>
                    <a:lnTo>
                      <a:pt x="654" y="289"/>
                    </a:lnTo>
                    <a:lnTo>
                      <a:pt x="654" y="292"/>
                    </a:lnTo>
                    <a:lnTo>
                      <a:pt x="656" y="296"/>
                    </a:lnTo>
                    <a:lnTo>
                      <a:pt x="656" y="302"/>
                    </a:lnTo>
                    <a:lnTo>
                      <a:pt x="656" y="308"/>
                    </a:lnTo>
                    <a:lnTo>
                      <a:pt x="658" y="313"/>
                    </a:lnTo>
                    <a:lnTo>
                      <a:pt x="658" y="317"/>
                    </a:lnTo>
                    <a:lnTo>
                      <a:pt x="658" y="319"/>
                    </a:lnTo>
                    <a:lnTo>
                      <a:pt x="519" y="279"/>
                    </a:lnTo>
                    <a:lnTo>
                      <a:pt x="426" y="106"/>
                    </a:lnTo>
                    <a:lnTo>
                      <a:pt x="239" y="106"/>
                    </a:lnTo>
                    <a:lnTo>
                      <a:pt x="114" y="311"/>
                    </a:lnTo>
                    <a:lnTo>
                      <a:pt x="0" y="300"/>
                    </a:lnTo>
                    <a:lnTo>
                      <a:pt x="27" y="207"/>
                    </a:lnTo>
                    <a:lnTo>
                      <a:pt x="27" y="207"/>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4357" name="Freeform 21"/>
              <p:cNvSpPr>
                <a:spLocks/>
              </p:cNvSpPr>
              <p:nvPr/>
            </p:nvSpPr>
            <p:spPr bwMode="auto">
              <a:xfrm>
                <a:off x="625475" y="2239963"/>
                <a:ext cx="488950" cy="344487"/>
              </a:xfrm>
              <a:custGeom>
                <a:avLst/>
                <a:gdLst/>
                <a:ahLst/>
                <a:cxnLst>
                  <a:cxn ang="0">
                    <a:pos x="384" y="0"/>
                  </a:cxn>
                  <a:cxn ang="0">
                    <a:pos x="557" y="434"/>
                  </a:cxn>
                  <a:cxn ang="0">
                    <a:pos x="460" y="419"/>
                  </a:cxn>
                  <a:cxn ang="0">
                    <a:pos x="462" y="404"/>
                  </a:cxn>
                  <a:cxn ang="0">
                    <a:pos x="468" y="386"/>
                  </a:cxn>
                  <a:cxn ang="0">
                    <a:pos x="470" y="367"/>
                  </a:cxn>
                  <a:cxn ang="0">
                    <a:pos x="472" y="354"/>
                  </a:cxn>
                  <a:cxn ang="0">
                    <a:pos x="474" y="341"/>
                  </a:cxn>
                  <a:cxn ang="0">
                    <a:pos x="476" y="328"/>
                  </a:cxn>
                  <a:cxn ang="0">
                    <a:pos x="478" y="314"/>
                  </a:cxn>
                  <a:cxn ang="0">
                    <a:pos x="480" y="301"/>
                  </a:cxn>
                  <a:cxn ang="0">
                    <a:pos x="481" y="288"/>
                  </a:cxn>
                  <a:cxn ang="0">
                    <a:pos x="481" y="272"/>
                  </a:cxn>
                  <a:cxn ang="0">
                    <a:pos x="481" y="259"/>
                  </a:cxn>
                  <a:cxn ang="0">
                    <a:pos x="481" y="246"/>
                  </a:cxn>
                  <a:cxn ang="0">
                    <a:pos x="481" y="232"/>
                  </a:cxn>
                  <a:cxn ang="0">
                    <a:pos x="481" y="213"/>
                  </a:cxn>
                  <a:cxn ang="0">
                    <a:pos x="476" y="194"/>
                  </a:cxn>
                  <a:cxn ang="0">
                    <a:pos x="470" y="179"/>
                  </a:cxn>
                  <a:cxn ang="0">
                    <a:pos x="462" y="164"/>
                  </a:cxn>
                  <a:cxn ang="0">
                    <a:pos x="447" y="147"/>
                  </a:cxn>
                  <a:cxn ang="0">
                    <a:pos x="428" y="135"/>
                  </a:cxn>
                  <a:cxn ang="0">
                    <a:pos x="413" y="132"/>
                  </a:cxn>
                  <a:cxn ang="0">
                    <a:pos x="396" y="126"/>
                  </a:cxn>
                  <a:cxn ang="0">
                    <a:pos x="377" y="124"/>
                  </a:cxn>
                  <a:cxn ang="0">
                    <a:pos x="356" y="122"/>
                  </a:cxn>
                  <a:cxn ang="0">
                    <a:pos x="344" y="122"/>
                  </a:cxn>
                  <a:cxn ang="0">
                    <a:pos x="329" y="120"/>
                  </a:cxn>
                  <a:cxn ang="0">
                    <a:pos x="314" y="118"/>
                  </a:cxn>
                  <a:cxn ang="0">
                    <a:pos x="301" y="118"/>
                  </a:cxn>
                  <a:cxn ang="0">
                    <a:pos x="287" y="124"/>
                  </a:cxn>
                  <a:cxn ang="0">
                    <a:pos x="265" y="134"/>
                  </a:cxn>
                  <a:cxn ang="0">
                    <a:pos x="249" y="147"/>
                  </a:cxn>
                  <a:cxn ang="0">
                    <a:pos x="232" y="166"/>
                  </a:cxn>
                  <a:cxn ang="0">
                    <a:pos x="223" y="185"/>
                  </a:cxn>
                  <a:cxn ang="0">
                    <a:pos x="209" y="206"/>
                  </a:cxn>
                  <a:cxn ang="0">
                    <a:pos x="204" y="225"/>
                  </a:cxn>
                  <a:cxn ang="0">
                    <a:pos x="194" y="242"/>
                  </a:cxn>
                  <a:cxn ang="0">
                    <a:pos x="189" y="255"/>
                  </a:cxn>
                  <a:cxn ang="0">
                    <a:pos x="173" y="270"/>
                  </a:cxn>
                  <a:cxn ang="0">
                    <a:pos x="166" y="288"/>
                  </a:cxn>
                  <a:cxn ang="0">
                    <a:pos x="162" y="303"/>
                  </a:cxn>
                  <a:cxn ang="0">
                    <a:pos x="158" y="324"/>
                  </a:cxn>
                  <a:cxn ang="0">
                    <a:pos x="156" y="347"/>
                  </a:cxn>
                  <a:cxn ang="0">
                    <a:pos x="154" y="367"/>
                  </a:cxn>
                  <a:cxn ang="0">
                    <a:pos x="152" y="388"/>
                  </a:cxn>
                  <a:cxn ang="0">
                    <a:pos x="152" y="409"/>
                  </a:cxn>
                  <a:cxn ang="0">
                    <a:pos x="152" y="423"/>
                  </a:cxn>
                  <a:cxn ang="0">
                    <a:pos x="152" y="434"/>
                  </a:cxn>
                  <a:cxn ang="0">
                    <a:pos x="0" y="301"/>
                  </a:cxn>
                </a:cxnLst>
                <a:rect l="0" t="0" r="r" b="b"/>
                <a:pathLst>
                  <a:path w="616" h="434">
                    <a:moveTo>
                      <a:pt x="0" y="301"/>
                    </a:moveTo>
                    <a:lnTo>
                      <a:pt x="112" y="101"/>
                    </a:lnTo>
                    <a:lnTo>
                      <a:pt x="384" y="0"/>
                    </a:lnTo>
                    <a:lnTo>
                      <a:pt x="571" y="67"/>
                    </a:lnTo>
                    <a:lnTo>
                      <a:pt x="616" y="206"/>
                    </a:lnTo>
                    <a:lnTo>
                      <a:pt x="557" y="434"/>
                    </a:lnTo>
                    <a:lnTo>
                      <a:pt x="459" y="426"/>
                    </a:lnTo>
                    <a:lnTo>
                      <a:pt x="459" y="423"/>
                    </a:lnTo>
                    <a:lnTo>
                      <a:pt x="460" y="419"/>
                    </a:lnTo>
                    <a:lnTo>
                      <a:pt x="460" y="415"/>
                    </a:lnTo>
                    <a:lnTo>
                      <a:pt x="460" y="409"/>
                    </a:lnTo>
                    <a:lnTo>
                      <a:pt x="462" y="404"/>
                    </a:lnTo>
                    <a:lnTo>
                      <a:pt x="464" y="400"/>
                    </a:lnTo>
                    <a:lnTo>
                      <a:pt x="464" y="394"/>
                    </a:lnTo>
                    <a:lnTo>
                      <a:pt x="468" y="386"/>
                    </a:lnTo>
                    <a:lnTo>
                      <a:pt x="468" y="379"/>
                    </a:lnTo>
                    <a:lnTo>
                      <a:pt x="470" y="371"/>
                    </a:lnTo>
                    <a:lnTo>
                      <a:pt x="470" y="367"/>
                    </a:lnTo>
                    <a:lnTo>
                      <a:pt x="470" y="364"/>
                    </a:lnTo>
                    <a:lnTo>
                      <a:pt x="472" y="358"/>
                    </a:lnTo>
                    <a:lnTo>
                      <a:pt x="472" y="354"/>
                    </a:lnTo>
                    <a:lnTo>
                      <a:pt x="474" y="350"/>
                    </a:lnTo>
                    <a:lnTo>
                      <a:pt x="474" y="347"/>
                    </a:lnTo>
                    <a:lnTo>
                      <a:pt x="474" y="341"/>
                    </a:lnTo>
                    <a:lnTo>
                      <a:pt x="476" y="339"/>
                    </a:lnTo>
                    <a:lnTo>
                      <a:pt x="476" y="333"/>
                    </a:lnTo>
                    <a:lnTo>
                      <a:pt x="476" y="328"/>
                    </a:lnTo>
                    <a:lnTo>
                      <a:pt x="476" y="324"/>
                    </a:lnTo>
                    <a:lnTo>
                      <a:pt x="478" y="320"/>
                    </a:lnTo>
                    <a:lnTo>
                      <a:pt x="478" y="314"/>
                    </a:lnTo>
                    <a:lnTo>
                      <a:pt x="478" y="309"/>
                    </a:lnTo>
                    <a:lnTo>
                      <a:pt x="480" y="305"/>
                    </a:lnTo>
                    <a:lnTo>
                      <a:pt x="480" y="301"/>
                    </a:lnTo>
                    <a:lnTo>
                      <a:pt x="480" y="295"/>
                    </a:lnTo>
                    <a:lnTo>
                      <a:pt x="481" y="291"/>
                    </a:lnTo>
                    <a:lnTo>
                      <a:pt x="481" y="288"/>
                    </a:lnTo>
                    <a:lnTo>
                      <a:pt x="481" y="280"/>
                    </a:lnTo>
                    <a:lnTo>
                      <a:pt x="481" y="276"/>
                    </a:lnTo>
                    <a:lnTo>
                      <a:pt x="481" y="272"/>
                    </a:lnTo>
                    <a:lnTo>
                      <a:pt x="481" y="267"/>
                    </a:lnTo>
                    <a:lnTo>
                      <a:pt x="481" y="263"/>
                    </a:lnTo>
                    <a:lnTo>
                      <a:pt x="481" y="259"/>
                    </a:lnTo>
                    <a:lnTo>
                      <a:pt x="481" y="253"/>
                    </a:lnTo>
                    <a:lnTo>
                      <a:pt x="481" y="250"/>
                    </a:lnTo>
                    <a:lnTo>
                      <a:pt x="481" y="246"/>
                    </a:lnTo>
                    <a:lnTo>
                      <a:pt x="481" y="240"/>
                    </a:lnTo>
                    <a:lnTo>
                      <a:pt x="481" y="236"/>
                    </a:lnTo>
                    <a:lnTo>
                      <a:pt x="481" y="232"/>
                    </a:lnTo>
                    <a:lnTo>
                      <a:pt x="481" y="229"/>
                    </a:lnTo>
                    <a:lnTo>
                      <a:pt x="481" y="221"/>
                    </a:lnTo>
                    <a:lnTo>
                      <a:pt x="481" y="213"/>
                    </a:lnTo>
                    <a:lnTo>
                      <a:pt x="480" y="206"/>
                    </a:lnTo>
                    <a:lnTo>
                      <a:pt x="478" y="200"/>
                    </a:lnTo>
                    <a:lnTo>
                      <a:pt x="476" y="194"/>
                    </a:lnTo>
                    <a:lnTo>
                      <a:pt x="474" y="189"/>
                    </a:lnTo>
                    <a:lnTo>
                      <a:pt x="472" y="183"/>
                    </a:lnTo>
                    <a:lnTo>
                      <a:pt x="470" y="179"/>
                    </a:lnTo>
                    <a:lnTo>
                      <a:pt x="468" y="172"/>
                    </a:lnTo>
                    <a:lnTo>
                      <a:pt x="464" y="168"/>
                    </a:lnTo>
                    <a:lnTo>
                      <a:pt x="462" y="164"/>
                    </a:lnTo>
                    <a:lnTo>
                      <a:pt x="460" y="160"/>
                    </a:lnTo>
                    <a:lnTo>
                      <a:pt x="453" y="153"/>
                    </a:lnTo>
                    <a:lnTo>
                      <a:pt x="447" y="147"/>
                    </a:lnTo>
                    <a:lnTo>
                      <a:pt x="440" y="141"/>
                    </a:lnTo>
                    <a:lnTo>
                      <a:pt x="434" y="137"/>
                    </a:lnTo>
                    <a:lnTo>
                      <a:pt x="428" y="135"/>
                    </a:lnTo>
                    <a:lnTo>
                      <a:pt x="424" y="132"/>
                    </a:lnTo>
                    <a:lnTo>
                      <a:pt x="421" y="132"/>
                    </a:lnTo>
                    <a:lnTo>
                      <a:pt x="413" y="132"/>
                    </a:lnTo>
                    <a:lnTo>
                      <a:pt x="407" y="128"/>
                    </a:lnTo>
                    <a:lnTo>
                      <a:pt x="402" y="128"/>
                    </a:lnTo>
                    <a:lnTo>
                      <a:pt x="396" y="126"/>
                    </a:lnTo>
                    <a:lnTo>
                      <a:pt x="390" y="126"/>
                    </a:lnTo>
                    <a:lnTo>
                      <a:pt x="383" y="124"/>
                    </a:lnTo>
                    <a:lnTo>
                      <a:pt x="377" y="124"/>
                    </a:lnTo>
                    <a:lnTo>
                      <a:pt x="367" y="124"/>
                    </a:lnTo>
                    <a:lnTo>
                      <a:pt x="360" y="124"/>
                    </a:lnTo>
                    <a:lnTo>
                      <a:pt x="356" y="122"/>
                    </a:lnTo>
                    <a:lnTo>
                      <a:pt x="352" y="122"/>
                    </a:lnTo>
                    <a:lnTo>
                      <a:pt x="346" y="122"/>
                    </a:lnTo>
                    <a:lnTo>
                      <a:pt x="344" y="122"/>
                    </a:lnTo>
                    <a:lnTo>
                      <a:pt x="339" y="120"/>
                    </a:lnTo>
                    <a:lnTo>
                      <a:pt x="333" y="120"/>
                    </a:lnTo>
                    <a:lnTo>
                      <a:pt x="329" y="120"/>
                    </a:lnTo>
                    <a:lnTo>
                      <a:pt x="325" y="120"/>
                    </a:lnTo>
                    <a:lnTo>
                      <a:pt x="318" y="118"/>
                    </a:lnTo>
                    <a:lnTo>
                      <a:pt x="314" y="118"/>
                    </a:lnTo>
                    <a:lnTo>
                      <a:pt x="310" y="118"/>
                    </a:lnTo>
                    <a:lnTo>
                      <a:pt x="305" y="118"/>
                    </a:lnTo>
                    <a:lnTo>
                      <a:pt x="301" y="118"/>
                    </a:lnTo>
                    <a:lnTo>
                      <a:pt x="297" y="122"/>
                    </a:lnTo>
                    <a:lnTo>
                      <a:pt x="291" y="122"/>
                    </a:lnTo>
                    <a:lnTo>
                      <a:pt x="287" y="124"/>
                    </a:lnTo>
                    <a:lnTo>
                      <a:pt x="280" y="126"/>
                    </a:lnTo>
                    <a:lnTo>
                      <a:pt x="272" y="130"/>
                    </a:lnTo>
                    <a:lnTo>
                      <a:pt x="265" y="134"/>
                    </a:lnTo>
                    <a:lnTo>
                      <a:pt x="261" y="137"/>
                    </a:lnTo>
                    <a:lnTo>
                      <a:pt x="253" y="143"/>
                    </a:lnTo>
                    <a:lnTo>
                      <a:pt x="249" y="147"/>
                    </a:lnTo>
                    <a:lnTo>
                      <a:pt x="244" y="153"/>
                    </a:lnTo>
                    <a:lnTo>
                      <a:pt x="238" y="158"/>
                    </a:lnTo>
                    <a:lnTo>
                      <a:pt x="232" y="166"/>
                    </a:lnTo>
                    <a:lnTo>
                      <a:pt x="228" y="172"/>
                    </a:lnTo>
                    <a:lnTo>
                      <a:pt x="225" y="179"/>
                    </a:lnTo>
                    <a:lnTo>
                      <a:pt x="223" y="185"/>
                    </a:lnTo>
                    <a:lnTo>
                      <a:pt x="217" y="193"/>
                    </a:lnTo>
                    <a:lnTo>
                      <a:pt x="213" y="198"/>
                    </a:lnTo>
                    <a:lnTo>
                      <a:pt x="209" y="206"/>
                    </a:lnTo>
                    <a:lnTo>
                      <a:pt x="208" y="212"/>
                    </a:lnTo>
                    <a:lnTo>
                      <a:pt x="204" y="219"/>
                    </a:lnTo>
                    <a:lnTo>
                      <a:pt x="204" y="225"/>
                    </a:lnTo>
                    <a:lnTo>
                      <a:pt x="200" y="231"/>
                    </a:lnTo>
                    <a:lnTo>
                      <a:pt x="198" y="236"/>
                    </a:lnTo>
                    <a:lnTo>
                      <a:pt x="194" y="242"/>
                    </a:lnTo>
                    <a:lnTo>
                      <a:pt x="192" y="246"/>
                    </a:lnTo>
                    <a:lnTo>
                      <a:pt x="190" y="251"/>
                    </a:lnTo>
                    <a:lnTo>
                      <a:pt x="189" y="255"/>
                    </a:lnTo>
                    <a:lnTo>
                      <a:pt x="183" y="261"/>
                    </a:lnTo>
                    <a:lnTo>
                      <a:pt x="179" y="267"/>
                    </a:lnTo>
                    <a:lnTo>
                      <a:pt x="173" y="270"/>
                    </a:lnTo>
                    <a:lnTo>
                      <a:pt x="170" y="276"/>
                    </a:lnTo>
                    <a:lnTo>
                      <a:pt x="168" y="280"/>
                    </a:lnTo>
                    <a:lnTo>
                      <a:pt x="166" y="288"/>
                    </a:lnTo>
                    <a:lnTo>
                      <a:pt x="164" y="291"/>
                    </a:lnTo>
                    <a:lnTo>
                      <a:pt x="164" y="297"/>
                    </a:lnTo>
                    <a:lnTo>
                      <a:pt x="162" y="303"/>
                    </a:lnTo>
                    <a:lnTo>
                      <a:pt x="160" y="309"/>
                    </a:lnTo>
                    <a:lnTo>
                      <a:pt x="158" y="316"/>
                    </a:lnTo>
                    <a:lnTo>
                      <a:pt x="158" y="324"/>
                    </a:lnTo>
                    <a:lnTo>
                      <a:pt x="156" y="331"/>
                    </a:lnTo>
                    <a:lnTo>
                      <a:pt x="156" y="339"/>
                    </a:lnTo>
                    <a:lnTo>
                      <a:pt x="156" y="347"/>
                    </a:lnTo>
                    <a:lnTo>
                      <a:pt x="156" y="354"/>
                    </a:lnTo>
                    <a:lnTo>
                      <a:pt x="156" y="362"/>
                    </a:lnTo>
                    <a:lnTo>
                      <a:pt x="154" y="367"/>
                    </a:lnTo>
                    <a:lnTo>
                      <a:pt x="154" y="375"/>
                    </a:lnTo>
                    <a:lnTo>
                      <a:pt x="154" y="383"/>
                    </a:lnTo>
                    <a:lnTo>
                      <a:pt x="152" y="388"/>
                    </a:lnTo>
                    <a:lnTo>
                      <a:pt x="152" y="396"/>
                    </a:lnTo>
                    <a:lnTo>
                      <a:pt x="152" y="402"/>
                    </a:lnTo>
                    <a:lnTo>
                      <a:pt x="152" y="409"/>
                    </a:lnTo>
                    <a:lnTo>
                      <a:pt x="152" y="413"/>
                    </a:lnTo>
                    <a:lnTo>
                      <a:pt x="152" y="417"/>
                    </a:lnTo>
                    <a:lnTo>
                      <a:pt x="152" y="423"/>
                    </a:lnTo>
                    <a:lnTo>
                      <a:pt x="152" y="426"/>
                    </a:lnTo>
                    <a:lnTo>
                      <a:pt x="152" y="430"/>
                    </a:lnTo>
                    <a:lnTo>
                      <a:pt x="152" y="434"/>
                    </a:lnTo>
                    <a:lnTo>
                      <a:pt x="27" y="413"/>
                    </a:lnTo>
                    <a:lnTo>
                      <a:pt x="0" y="301"/>
                    </a:lnTo>
                    <a:lnTo>
                      <a:pt x="0" y="301"/>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4358" name="Freeform 22"/>
              <p:cNvSpPr>
                <a:spLocks/>
              </p:cNvSpPr>
              <p:nvPr/>
            </p:nvSpPr>
            <p:spPr bwMode="auto">
              <a:xfrm>
                <a:off x="1069975" y="2060575"/>
                <a:ext cx="382588" cy="309562"/>
              </a:xfrm>
              <a:custGeom>
                <a:avLst/>
                <a:gdLst/>
                <a:ahLst/>
                <a:cxnLst>
                  <a:cxn ang="0">
                    <a:pos x="0" y="223"/>
                  </a:cxn>
                  <a:cxn ang="0">
                    <a:pos x="103" y="0"/>
                  </a:cxn>
                  <a:cxn ang="0">
                    <a:pos x="335" y="101"/>
                  </a:cxn>
                  <a:cxn ang="0">
                    <a:pos x="481" y="280"/>
                  </a:cxn>
                  <a:cxn ang="0">
                    <a:pos x="367" y="392"/>
                  </a:cxn>
                  <a:cxn ang="0">
                    <a:pos x="190" y="314"/>
                  </a:cxn>
                  <a:cxn ang="0">
                    <a:pos x="109" y="363"/>
                  </a:cxn>
                  <a:cxn ang="0">
                    <a:pos x="0" y="223"/>
                  </a:cxn>
                  <a:cxn ang="0">
                    <a:pos x="0" y="223"/>
                  </a:cxn>
                </a:cxnLst>
                <a:rect l="0" t="0" r="r" b="b"/>
                <a:pathLst>
                  <a:path w="481" h="392">
                    <a:moveTo>
                      <a:pt x="0" y="223"/>
                    </a:moveTo>
                    <a:lnTo>
                      <a:pt x="103" y="0"/>
                    </a:lnTo>
                    <a:lnTo>
                      <a:pt x="335" y="101"/>
                    </a:lnTo>
                    <a:lnTo>
                      <a:pt x="481" y="280"/>
                    </a:lnTo>
                    <a:lnTo>
                      <a:pt x="367" y="392"/>
                    </a:lnTo>
                    <a:lnTo>
                      <a:pt x="190" y="314"/>
                    </a:lnTo>
                    <a:lnTo>
                      <a:pt x="109" y="363"/>
                    </a:lnTo>
                    <a:lnTo>
                      <a:pt x="0" y="223"/>
                    </a:lnTo>
                    <a:lnTo>
                      <a:pt x="0" y="223"/>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4359" name="Freeform 23"/>
              <p:cNvSpPr>
                <a:spLocks/>
              </p:cNvSpPr>
              <p:nvPr/>
            </p:nvSpPr>
            <p:spPr bwMode="auto">
              <a:xfrm>
                <a:off x="1444625" y="2262188"/>
                <a:ext cx="241300" cy="311150"/>
              </a:xfrm>
              <a:custGeom>
                <a:avLst/>
                <a:gdLst/>
                <a:ahLst/>
                <a:cxnLst>
                  <a:cxn ang="0">
                    <a:pos x="0" y="118"/>
                  </a:cxn>
                  <a:cxn ang="0">
                    <a:pos x="125" y="0"/>
                  </a:cxn>
                  <a:cxn ang="0">
                    <a:pos x="304" y="112"/>
                  </a:cxn>
                  <a:cxn ang="0">
                    <a:pos x="304" y="291"/>
                  </a:cxn>
                  <a:cxn ang="0">
                    <a:pos x="118" y="392"/>
                  </a:cxn>
                  <a:cxn ang="0">
                    <a:pos x="65" y="224"/>
                  </a:cxn>
                  <a:cxn ang="0">
                    <a:pos x="0" y="118"/>
                  </a:cxn>
                  <a:cxn ang="0">
                    <a:pos x="0" y="118"/>
                  </a:cxn>
                </a:cxnLst>
                <a:rect l="0" t="0" r="r" b="b"/>
                <a:pathLst>
                  <a:path w="304" h="392">
                    <a:moveTo>
                      <a:pt x="0" y="118"/>
                    </a:moveTo>
                    <a:lnTo>
                      <a:pt x="125" y="0"/>
                    </a:lnTo>
                    <a:lnTo>
                      <a:pt x="304" y="112"/>
                    </a:lnTo>
                    <a:lnTo>
                      <a:pt x="304" y="291"/>
                    </a:lnTo>
                    <a:lnTo>
                      <a:pt x="118" y="392"/>
                    </a:lnTo>
                    <a:lnTo>
                      <a:pt x="65" y="224"/>
                    </a:lnTo>
                    <a:lnTo>
                      <a:pt x="0" y="118"/>
                    </a:lnTo>
                    <a:lnTo>
                      <a:pt x="0" y="118"/>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4360" name="Freeform 24"/>
              <p:cNvSpPr>
                <a:spLocks/>
              </p:cNvSpPr>
              <p:nvPr/>
            </p:nvSpPr>
            <p:spPr bwMode="auto">
              <a:xfrm>
                <a:off x="449263" y="2139950"/>
                <a:ext cx="338138" cy="198437"/>
              </a:xfrm>
              <a:custGeom>
                <a:avLst/>
                <a:gdLst/>
                <a:ahLst/>
                <a:cxnLst>
                  <a:cxn ang="0">
                    <a:pos x="0" y="200"/>
                  </a:cxn>
                  <a:cxn ang="0">
                    <a:pos x="260" y="251"/>
                  </a:cxn>
                  <a:cxn ang="0">
                    <a:pos x="426" y="80"/>
                  </a:cxn>
                  <a:cxn ang="0">
                    <a:pos x="285" y="6"/>
                  </a:cxn>
                  <a:cxn ang="0">
                    <a:pos x="112" y="0"/>
                  </a:cxn>
                  <a:cxn ang="0">
                    <a:pos x="0" y="200"/>
                  </a:cxn>
                  <a:cxn ang="0">
                    <a:pos x="0" y="200"/>
                  </a:cxn>
                </a:cxnLst>
                <a:rect l="0" t="0" r="r" b="b"/>
                <a:pathLst>
                  <a:path w="426" h="251">
                    <a:moveTo>
                      <a:pt x="0" y="200"/>
                    </a:moveTo>
                    <a:lnTo>
                      <a:pt x="260" y="251"/>
                    </a:lnTo>
                    <a:lnTo>
                      <a:pt x="426" y="80"/>
                    </a:lnTo>
                    <a:lnTo>
                      <a:pt x="285" y="6"/>
                    </a:lnTo>
                    <a:lnTo>
                      <a:pt x="112" y="0"/>
                    </a:lnTo>
                    <a:lnTo>
                      <a:pt x="0" y="200"/>
                    </a:lnTo>
                    <a:lnTo>
                      <a:pt x="0" y="200"/>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4361" name="Freeform 25"/>
              <p:cNvSpPr>
                <a:spLocks/>
              </p:cNvSpPr>
              <p:nvPr/>
            </p:nvSpPr>
            <p:spPr bwMode="auto">
              <a:xfrm>
                <a:off x="684213" y="1985963"/>
                <a:ext cx="393700" cy="211137"/>
              </a:xfrm>
              <a:custGeom>
                <a:avLst/>
                <a:gdLst/>
                <a:ahLst/>
                <a:cxnLst>
                  <a:cxn ang="0">
                    <a:pos x="204" y="255"/>
                  </a:cxn>
                  <a:cxn ang="0">
                    <a:pos x="385" y="266"/>
                  </a:cxn>
                  <a:cxn ang="0">
                    <a:pos x="497" y="106"/>
                  </a:cxn>
                  <a:cxn ang="0">
                    <a:pos x="286" y="0"/>
                  </a:cxn>
                  <a:cxn ang="0">
                    <a:pos x="33" y="40"/>
                  </a:cxn>
                  <a:cxn ang="0">
                    <a:pos x="0" y="152"/>
                  </a:cxn>
                  <a:cxn ang="0">
                    <a:pos x="204" y="255"/>
                  </a:cxn>
                  <a:cxn ang="0">
                    <a:pos x="204" y="255"/>
                  </a:cxn>
                </a:cxnLst>
                <a:rect l="0" t="0" r="r" b="b"/>
                <a:pathLst>
                  <a:path w="497" h="266">
                    <a:moveTo>
                      <a:pt x="204" y="255"/>
                    </a:moveTo>
                    <a:lnTo>
                      <a:pt x="385" y="266"/>
                    </a:lnTo>
                    <a:lnTo>
                      <a:pt x="497" y="106"/>
                    </a:lnTo>
                    <a:lnTo>
                      <a:pt x="286" y="0"/>
                    </a:lnTo>
                    <a:lnTo>
                      <a:pt x="33" y="40"/>
                    </a:lnTo>
                    <a:lnTo>
                      <a:pt x="0" y="152"/>
                    </a:lnTo>
                    <a:lnTo>
                      <a:pt x="204" y="255"/>
                    </a:lnTo>
                    <a:lnTo>
                      <a:pt x="204" y="255"/>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4362" name="Freeform 26"/>
              <p:cNvSpPr>
                <a:spLocks/>
              </p:cNvSpPr>
              <p:nvPr/>
            </p:nvSpPr>
            <p:spPr bwMode="auto">
              <a:xfrm>
                <a:off x="803275" y="2384425"/>
                <a:ext cx="149225" cy="122237"/>
              </a:xfrm>
              <a:custGeom>
                <a:avLst/>
                <a:gdLst/>
                <a:ahLst/>
                <a:cxnLst>
                  <a:cxn ang="0">
                    <a:pos x="2" y="143"/>
                  </a:cxn>
                  <a:cxn ang="0">
                    <a:pos x="5" y="127"/>
                  </a:cxn>
                  <a:cxn ang="0">
                    <a:pos x="11" y="116"/>
                  </a:cxn>
                  <a:cxn ang="0">
                    <a:pos x="15" y="105"/>
                  </a:cxn>
                  <a:cxn ang="0">
                    <a:pos x="19" y="91"/>
                  </a:cxn>
                  <a:cxn ang="0">
                    <a:pos x="24" y="80"/>
                  </a:cxn>
                  <a:cxn ang="0">
                    <a:pos x="28" y="70"/>
                  </a:cxn>
                  <a:cxn ang="0">
                    <a:pos x="32" y="63"/>
                  </a:cxn>
                  <a:cxn ang="0">
                    <a:pos x="40" y="49"/>
                  </a:cxn>
                  <a:cxn ang="0">
                    <a:pos x="47" y="36"/>
                  </a:cxn>
                  <a:cxn ang="0">
                    <a:pos x="55" y="25"/>
                  </a:cxn>
                  <a:cxn ang="0">
                    <a:pos x="64" y="15"/>
                  </a:cxn>
                  <a:cxn ang="0">
                    <a:pos x="74" y="10"/>
                  </a:cxn>
                  <a:cxn ang="0">
                    <a:pos x="81" y="4"/>
                  </a:cxn>
                  <a:cxn ang="0">
                    <a:pos x="91" y="2"/>
                  </a:cxn>
                  <a:cxn ang="0">
                    <a:pos x="100" y="0"/>
                  </a:cxn>
                  <a:cxn ang="0">
                    <a:pos x="110" y="0"/>
                  </a:cxn>
                  <a:cxn ang="0">
                    <a:pos x="119" y="0"/>
                  </a:cxn>
                  <a:cxn ang="0">
                    <a:pos x="129" y="2"/>
                  </a:cxn>
                  <a:cxn ang="0">
                    <a:pos x="140" y="6"/>
                  </a:cxn>
                  <a:cxn ang="0">
                    <a:pos x="152" y="10"/>
                  </a:cxn>
                  <a:cxn ang="0">
                    <a:pos x="161" y="15"/>
                  </a:cxn>
                  <a:cxn ang="0">
                    <a:pos x="167" y="23"/>
                  </a:cxn>
                  <a:cxn ang="0">
                    <a:pos x="175" y="30"/>
                  </a:cxn>
                  <a:cxn ang="0">
                    <a:pos x="180" y="42"/>
                  </a:cxn>
                  <a:cxn ang="0">
                    <a:pos x="182" y="53"/>
                  </a:cxn>
                  <a:cxn ang="0">
                    <a:pos x="186" y="67"/>
                  </a:cxn>
                  <a:cxn ang="0">
                    <a:pos x="188" y="78"/>
                  </a:cxn>
                  <a:cxn ang="0">
                    <a:pos x="188" y="91"/>
                  </a:cxn>
                  <a:cxn ang="0">
                    <a:pos x="188" y="105"/>
                  </a:cxn>
                  <a:cxn ang="0">
                    <a:pos x="188" y="116"/>
                  </a:cxn>
                  <a:cxn ang="0">
                    <a:pos x="188" y="126"/>
                  </a:cxn>
                  <a:cxn ang="0">
                    <a:pos x="188" y="137"/>
                  </a:cxn>
                  <a:cxn ang="0">
                    <a:pos x="188" y="145"/>
                  </a:cxn>
                  <a:cxn ang="0">
                    <a:pos x="188" y="152"/>
                  </a:cxn>
                  <a:cxn ang="0">
                    <a:pos x="0" y="152"/>
                  </a:cxn>
                </a:cxnLst>
                <a:rect l="0" t="0" r="r" b="b"/>
                <a:pathLst>
                  <a:path w="188" h="154">
                    <a:moveTo>
                      <a:pt x="0" y="152"/>
                    </a:moveTo>
                    <a:lnTo>
                      <a:pt x="2" y="143"/>
                    </a:lnTo>
                    <a:lnTo>
                      <a:pt x="5" y="135"/>
                    </a:lnTo>
                    <a:lnTo>
                      <a:pt x="5" y="127"/>
                    </a:lnTo>
                    <a:lnTo>
                      <a:pt x="9" y="122"/>
                    </a:lnTo>
                    <a:lnTo>
                      <a:pt x="11" y="116"/>
                    </a:lnTo>
                    <a:lnTo>
                      <a:pt x="13" y="110"/>
                    </a:lnTo>
                    <a:lnTo>
                      <a:pt x="15" y="105"/>
                    </a:lnTo>
                    <a:lnTo>
                      <a:pt x="19" y="97"/>
                    </a:lnTo>
                    <a:lnTo>
                      <a:pt x="19" y="91"/>
                    </a:lnTo>
                    <a:lnTo>
                      <a:pt x="21" y="86"/>
                    </a:lnTo>
                    <a:lnTo>
                      <a:pt x="24" y="80"/>
                    </a:lnTo>
                    <a:lnTo>
                      <a:pt x="26" y="76"/>
                    </a:lnTo>
                    <a:lnTo>
                      <a:pt x="28" y="70"/>
                    </a:lnTo>
                    <a:lnTo>
                      <a:pt x="30" y="67"/>
                    </a:lnTo>
                    <a:lnTo>
                      <a:pt x="32" y="63"/>
                    </a:lnTo>
                    <a:lnTo>
                      <a:pt x="34" y="59"/>
                    </a:lnTo>
                    <a:lnTo>
                      <a:pt x="40" y="49"/>
                    </a:lnTo>
                    <a:lnTo>
                      <a:pt x="43" y="44"/>
                    </a:lnTo>
                    <a:lnTo>
                      <a:pt x="47" y="36"/>
                    </a:lnTo>
                    <a:lnTo>
                      <a:pt x="53" y="30"/>
                    </a:lnTo>
                    <a:lnTo>
                      <a:pt x="55" y="25"/>
                    </a:lnTo>
                    <a:lnTo>
                      <a:pt x="61" y="21"/>
                    </a:lnTo>
                    <a:lnTo>
                      <a:pt x="64" y="15"/>
                    </a:lnTo>
                    <a:lnTo>
                      <a:pt x="68" y="13"/>
                    </a:lnTo>
                    <a:lnTo>
                      <a:pt x="74" y="10"/>
                    </a:lnTo>
                    <a:lnTo>
                      <a:pt x="78" y="8"/>
                    </a:lnTo>
                    <a:lnTo>
                      <a:pt x="81" y="4"/>
                    </a:lnTo>
                    <a:lnTo>
                      <a:pt x="87" y="2"/>
                    </a:lnTo>
                    <a:lnTo>
                      <a:pt x="91" y="2"/>
                    </a:lnTo>
                    <a:lnTo>
                      <a:pt x="95" y="0"/>
                    </a:lnTo>
                    <a:lnTo>
                      <a:pt x="100" y="0"/>
                    </a:lnTo>
                    <a:lnTo>
                      <a:pt x="106" y="0"/>
                    </a:lnTo>
                    <a:lnTo>
                      <a:pt x="110" y="0"/>
                    </a:lnTo>
                    <a:lnTo>
                      <a:pt x="114" y="0"/>
                    </a:lnTo>
                    <a:lnTo>
                      <a:pt x="119" y="0"/>
                    </a:lnTo>
                    <a:lnTo>
                      <a:pt x="125" y="2"/>
                    </a:lnTo>
                    <a:lnTo>
                      <a:pt x="129" y="2"/>
                    </a:lnTo>
                    <a:lnTo>
                      <a:pt x="135" y="4"/>
                    </a:lnTo>
                    <a:lnTo>
                      <a:pt x="140" y="6"/>
                    </a:lnTo>
                    <a:lnTo>
                      <a:pt x="148" y="8"/>
                    </a:lnTo>
                    <a:lnTo>
                      <a:pt x="152" y="10"/>
                    </a:lnTo>
                    <a:lnTo>
                      <a:pt x="156" y="11"/>
                    </a:lnTo>
                    <a:lnTo>
                      <a:pt x="161" y="15"/>
                    </a:lnTo>
                    <a:lnTo>
                      <a:pt x="165" y="17"/>
                    </a:lnTo>
                    <a:lnTo>
                      <a:pt x="167" y="23"/>
                    </a:lnTo>
                    <a:lnTo>
                      <a:pt x="173" y="27"/>
                    </a:lnTo>
                    <a:lnTo>
                      <a:pt x="175" y="30"/>
                    </a:lnTo>
                    <a:lnTo>
                      <a:pt x="178" y="36"/>
                    </a:lnTo>
                    <a:lnTo>
                      <a:pt x="180" y="42"/>
                    </a:lnTo>
                    <a:lnTo>
                      <a:pt x="182" y="48"/>
                    </a:lnTo>
                    <a:lnTo>
                      <a:pt x="182" y="53"/>
                    </a:lnTo>
                    <a:lnTo>
                      <a:pt x="184" y="61"/>
                    </a:lnTo>
                    <a:lnTo>
                      <a:pt x="186" y="67"/>
                    </a:lnTo>
                    <a:lnTo>
                      <a:pt x="186" y="72"/>
                    </a:lnTo>
                    <a:lnTo>
                      <a:pt x="188" y="78"/>
                    </a:lnTo>
                    <a:lnTo>
                      <a:pt x="188" y="86"/>
                    </a:lnTo>
                    <a:lnTo>
                      <a:pt x="188" y="91"/>
                    </a:lnTo>
                    <a:lnTo>
                      <a:pt x="188" y="97"/>
                    </a:lnTo>
                    <a:lnTo>
                      <a:pt x="188" y="105"/>
                    </a:lnTo>
                    <a:lnTo>
                      <a:pt x="188" y="110"/>
                    </a:lnTo>
                    <a:lnTo>
                      <a:pt x="188" y="116"/>
                    </a:lnTo>
                    <a:lnTo>
                      <a:pt x="188" y="122"/>
                    </a:lnTo>
                    <a:lnTo>
                      <a:pt x="188" y="126"/>
                    </a:lnTo>
                    <a:lnTo>
                      <a:pt x="188" y="131"/>
                    </a:lnTo>
                    <a:lnTo>
                      <a:pt x="188" y="137"/>
                    </a:lnTo>
                    <a:lnTo>
                      <a:pt x="188" y="141"/>
                    </a:lnTo>
                    <a:lnTo>
                      <a:pt x="188" y="145"/>
                    </a:lnTo>
                    <a:lnTo>
                      <a:pt x="188" y="146"/>
                    </a:lnTo>
                    <a:lnTo>
                      <a:pt x="188" y="152"/>
                    </a:lnTo>
                    <a:lnTo>
                      <a:pt x="188" y="154"/>
                    </a:lnTo>
                    <a:lnTo>
                      <a:pt x="0" y="152"/>
                    </a:lnTo>
                    <a:lnTo>
                      <a:pt x="0" y="152"/>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4363" name="Freeform 27"/>
              <p:cNvSpPr>
                <a:spLocks/>
              </p:cNvSpPr>
              <p:nvPr/>
            </p:nvSpPr>
            <p:spPr bwMode="auto">
              <a:xfrm>
                <a:off x="352425" y="2457450"/>
                <a:ext cx="165100" cy="65087"/>
              </a:xfrm>
              <a:custGeom>
                <a:avLst/>
                <a:gdLst/>
                <a:ahLst/>
                <a:cxnLst>
                  <a:cxn ang="0">
                    <a:pos x="38" y="14"/>
                  </a:cxn>
                  <a:cxn ang="0">
                    <a:pos x="0" y="74"/>
                  </a:cxn>
                  <a:cxn ang="0">
                    <a:pos x="207" y="82"/>
                  </a:cxn>
                  <a:cxn ang="0">
                    <a:pos x="179" y="0"/>
                  </a:cxn>
                  <a:cxn ang="0">
                    <a:pos x="38" y="14"/>
                  </a:cxn>
                  <a:cxn ang="0">
                    <a:pos x="38" y="14"/>
                  </a:cxn>
                </a:cxnLst>
                <a:rect l="0" t="0" r="r" b="b"/>
                <a:pathLst>
                  <a:path w="207" h="82">
                    <a:moveTo>
                      <a:pt x="38" y="14"/>
                    </a:moveTo>
                    <a:lnTo>
                      <a:pt x="0" y="74"/>
                    </a:lnTo>
                    <a:lnTo>
                      <a:pt x="207" y="82"/>
                    </a:lnTo>
                    <a:lnTo>
                      <a:pt x="179" y="0"/>
                    </a:lnTo>
                    <a:lnTo>
                      <a:pt x="38" y="14"/>
                    </a:lnTo>
                    <a:lnTo>
                      <a:pt x="38" y="14"/>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4372" name="Freeform 36"/>
              <p:cNvSpPr>
                <a:spLocks/>
              </p:cNvSpPr>
              <p:nvPr/>
            </p:nvSpPr>
            <p:spPr bwMode="auto">
              <a:xfrm>
                <a:off x="1236663" y="2462213"/>
                <a:ext cx="109538" cy="49212"/>
              </a:xfrm>
              <a:custGeom>
                <a:avLst/>
                <a:gdLst/>
                <a:ahLst/>
                <a:cxnLst>
                  <a:cxn ang="0">
                    <a:pos x="0" y="57"/>
                  </a:cxn>
                  <a:cxn ang="0">
                    <a:pos x="6" y="51"/>
                  </a:cxn>
                  <a:cxn ang="0">
                    <a:pos x="10" y="48"/>
                  </a:cxn>
                  <a:cxn ang="0">
                    <a:pos x="16" y="42"/>
                  </a:cxn>
                  <a:cxn ang="0">
                    <a:pos x="21" y="38"/>
                  </a:cxn>
                  <a:cxn ang="0">
                    <a:pos x="29" y="34"/>
                  </a:cxn>
                  <a:cxn ang="0">
                    <a:pos x="33" y="30"/>
                  </a:cxn>
                  <a:cxn ang="0">
                    <a:pos x="37" y="27"/>
                  </a:cxn>
                  <a:cxn ang="0">
                    <a:pos x="42" y="25"/>
                  </a:cxn>
                  <a:cxn ang="0">
                    <a:pos x="48" y="21"/>
                  </a:cxn>
                  <a:cxn ang="0">
                    <a:pos x="52" y="17"/>
                  </a:cxn>
                  <a:cxn ang="0">
                    <a:pos x="56" y="15"/>
                  </a:cxn>
                  <a:cxn ang="0">
                    <a:pos x="61" y="13"/>
                  </a:cxn>
                  <a:cxn ang="0">
                    <a:pos x="69" y="8"/>
                  </a:cxn>
                  <a:cxn ang="0">
                    <a:pos x="77" y="8"/>
                  </a:cxn>
                  <a:cxn ang="0">
                    <a:pos x="82" y="2"/>
                  </a:cxn>
                  <a:cxn ang="0">
                    <a:pos x="90" y="0"/>
                  </a:cxn>
                  <a:cxn ang="0">
                    <a:pos x="96" y="0"/>
                  </a:cxn>
                  <a:cxn ang="0">
                    <a:pos x="101" y="0"/>
                  </a:cxn>
                  <a:cxn ang="0">
                    <a:pos x="105" y="0"/>
                  </a:cxn>
                  <a:cxn ang="0">
                    <a:pos x="109" y="0"/>
                  </a:cxn>
                  <a:cxn ang="0">
                    <a:pos x="116" y="2"/>
                  </a:cxn>
                  <a:cxn ang="0">
                    <a:pos x="120" y="8"/>
                  </a:cxn>
                  <a:cxn ang="0">
                    <a:pos x="124" y="10"/>
                  </a:cxn>
                  <a:cxn ang="0">
                    <a:pos x="126" y="13"/>
                  </a:cxn>
                  <a:cxn ang="0">
                    <a:pos x="128" y="17"/>
                  </a:cxn>
                  <a:cxn ang="0">
                    <a:pos x="130" y="21"/>
                  </a:cxn>
                  <a:cxn ang="0">
                    <a:pos x="132" y="27"/>
                  </a:cxn>
                  <a:cxn ang="0">
                    <a:pos x="134" y="30"/>
                  </a:cxn>
                  <a:cxn ang="0">
                    <a:pos x="135" y="36"/>
                  </a:cxn>
                  <a:cxn ang="0">
                    <a:pos x="137" y="40"/>
                  </a:cxn>
                  <a:cxn ang="0">
                    <a:pos x="137" y="44"/>
                  </a:cxn>
                  <a:cxn ang="0">
                    <a:pos x="137" y="48"/>
                  </a:cxn>
                  <a:cxn ang="0">
                    <a:pos x="137" y="51"/>
                  </a:cxn>
                  <a:cxn ang="0">
                    <a:pos x="139" y="55"/>
                  </a:cxn>
                  <a:cxn ang="0">
                    <a:pos x="139" y="61"/>
                  </a:cxn>
                  <a:cxn ang="0">
                    <a:pos x="139" y="63"/>
                  </a:cxn>
                  <a:cxn ang="0">
                    <a:pos x="0" y="57"/>
                  </a:cxn>
                  <a:cxn ang="0">
                    <a:pos x="0" y="57"/>
                  </a:cxn>
                </a:cxnLst>
                <a:rect l="0" t="0" r="r" b="b"/>
                <a:pathLst>
                  <a:path w="139" h="63">
                    <a:moveTo>
                      <a:pt x="0" y="57"/>
                    </a:moveTo>
                    <a:lnTo>
                      <a:pt x="6" y="51"/>
                    </a:lnTo>
                    <a:lnTo>
                      <a:pt x="10" y="48"/>
                    </a:lnTo>
                    <a:lnTo>
                      <a:pt x="16" y="42"/>
                    </a:lnTo>
                    <a:lnTo>
                      <a:pt x="21" y="38"/>
                    </a:lnTo>
                    <a:lnTo>
                      <a:pt x="29" y="34"/>
                    </a:lnTo>
                    <a:lnTo>
                      <a:pt x="33" y="30"/>
                    </a:lnTo>
                    <a:lnTo>
                      <a:pt x="37" y="27"/>
                    </a:lnTo>
                    <a:lnTo>
                      <a:pt x="42" y="25"/>
                    </a:lnTo>
                    <a:lnTo>
                      <a:pt x="48" y="21"/>
                    </a:lnTo>
                    <a:lnTo>
                      <a:pt x="52" y="17"/>
                    </a:lnTo>
                    <a:lnTo>
                      <a:pt x="56" y="15"/>
                    </a:lnTo>
                    <a:lnTo>
                      <a:pt x="61" y="13"/>
                    </a:lnTo>
                    <a:lnTo>
                      <a:pt x="69" y="8"/>
                    </a:lnTo>
                    <a:lnTo>
                      <a:pt x="77" y="8"/>
                    </a:lnTo>
                    <a:lnTo>
                      <a:pt x="82" y="2"/>
                    </a:lnTo>
                    <a:lnTo>
                      <a:pt x="90" y="0"/>
                    </a:lnTo>
                    <a:lnTo>
                      <a:pt x="96" y="0"/>
                    </a:lnTo>
                    <a:lnTo>
                      <a:pt x="101" y="0"/>
                    </a:lnTo>
                    <a:lnTo>
                      <a:pt x="105" y="0"/>
                    </a:lnTo>
                    <a:lnTo>
                      <a:pt x="109" y="0"/>
                    </a:lnTo>
                    <a:lnTo>
                      <a:pt x="116" y="2"/>
                    </a:lnTo>
                    <a:lnTo>
                      <a:pt x="120" y="8"/>
                    </a:lnTo>
                    <a:lnTo>
                      <a:pt x="124" y="10"/>
                    </a:lnTo>
                    <a:lnTo>
                      <a:pt x="126" y="13"/>
                    </a:lnTo>
                    <a:lnTo>
                      <a:pt x="128" y="17"/>
                    </a:lnTo>
                    <a:lnTo>
                      <a:pt x="130" y="21"/>
                    </a:lnTo>
                    <a:lnTo>
                      <a:pt x="132" y="27"/>
                    </a:lnTo>
                    <a:lnTo>
                      <a:pt x="134" y="30"/>
                    </a:lnTo>
                    <a:lnTo>
                      <a:pt x="135" y="36"/>
                    </a:lnTo>
                    <a:lnTo>
                      <a:pt x="137" y="40"/>
                    </a:lnTo>
                    <a:lnTo>
                      <a:pt x="137" y="44"/>
                    </a:lnTo>
                    <a:lnTo>
                      <a:pt x="137" y="48"/>
                    </a:lnTo>
                    <a:lnTo>
                      <a:pt x="137" y="51"/>
                    </a:lnTo>
                    <a:lnTo>
                      <a:pt x="139" y="55"/>
                    </a:lnTo>
                    <a:lnTo>
                      <a:pt x="139" y="61"/>
                    </a:lnTo>
                    <a:lnTo>
                      <a:pt x="139" y="63"/>
                    </a:lnTo>
                    <a:lnTo>
                      <a:pt x="0" y="57"/>
                    </a:lnTo>
                    <a:lnTo>
                      <a:pt x="0" y="57"/>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4373" name="Freeform 37"/>
              <p:cNvSpPr>
                <a:spLocks/>
              </p:cNvSpPr>
              <p:nvPr/>
            </p:nvSpPr>
            <p:spPr bwMode="auto">
              <a:xfrm>
                <a:off x="1041400" y="2344738"/>
                <a:ext cx="438150" cy="269875"/>
              </a:xfrm>
              <a:custGeom>
                <a:avLst/>
                <a:gdLst/>
                <a:ahLst/>
                <a:cxnLst>
                  <a:cxn ang="0">
                    <a:pos x="550" y="292"/>
                  </a:cxn>
                  <a:cxn ang="0">
                    <a:pos x="525" y="294"/>
                  </a:cxn>
                  <a:cxn ang="0">
                    <a:pos x="504" y="300"/>
                  </a:cxn>
                  <a:cxn ang="0">
                    <a:pos x="477" y="304"/>
                  </a:cxn>
                  <a:cxn ang="0">
                    <a:pos x="449" y="308"/>
                  </a:cxn>
                  <a:cxn ang="0">
                    <a:pos x="417" y="315"/>
                  </a:cxn>
                  <a:cxn ang="0">
                    <a:pos x="382" y="319"/>
                  </a:cxn>
                  <a:cxn ang="0">
                    <a:pos x="352" y="325"/>
                  </a:cxn>
                  <a:cxn ang="0">
                    <a:pos x="322" y="329"/>
                  </a:cxn>
                  <a:cxn ang="0">
                    <a:pos x="297" y="334"/>
                  </a:cxn>
                  <a:cxn ang="0">
                    <a:pos x="272" y="336"/>
                  </a:cxn>
                  <a:cxn ang="0">
                    <a:pos x="247" y="338"/>
                  </a:cxn>
                  <a:cxn ang="0">
                    <a:pos x="232" y="329"/>
                  </a:cxn>
                  <a:cxn ang="0">
                    <a:pos x="245" y="300"/>
                  </a:cxn>
                  <a:cxn ang="0">
                    <a:pos x="261" y="268"/>
                  </a:cxn>
                  <a:cxn ang="0">
                    <a:pos x="274" y="239"/>
                  </a:cxn>
                  <a:cxn ang="0">
                    <a:pos x="310" y="239"/>
                  </a:cxn>
                  <a:cxn ang="0">
                    <a:pos x="346" y="239"/>
                  </a:cxn>
                  <a:cxn ang="0">
                    <a:pos x="377" y="241"/>
                  </a:cxn>
                  <a:cxn ang="0">
                    <a:pos x="401" y="241"/>
                  </a:cxn>
                  <a:cxn ang="0">
                    <a:pos x="430" y="241"/>
                  </a:cxn>
                  <a:cxn ang="0">
                    <a:pos x="432" y="224"/>
                  </a:cxn>
                  <a:cxn ang="0">
                    <a:pos x="432" y="201"/>
                  </a:cxn>
                  <a:cxn ang="0">
                    <a:pos x="430" y="173"/>
                  </a:cxn>
                  <a:cxn ang="0">
                    <a:pos x="420" y="146"/>
                  </a:cxn>
                  <a:cxn ang="0">
                    <a:pos x="403" y="125"/>
                  </a:cxn>
                  <a:cxn ang="0">
                    <a:pos x="379" y="112"/>
                  </a:cxn>
                  <a:cxn ang="0">
                    <a:pos x="348" y="104"/>
                  </a:cxn>
                  <a:cxn ang="0">
                    <a:pos x="318" y="106"/>
                  </a:cxn>
                  <a:cxn ang="0">
                    <a:pos x="285" y="119"/>
                  </a:cxn>
                  <a:cxn ang="0">
                    <a:pos x="247" y="140"/>
                  </a:cxn>
                  <a:cxn ang="0">
                    <a:pos x="226" y="154"/>
                  </a:cxn>
                  <a:cxn ang="0">
                    <a:pos x="200" y="173"/>
                  </a:cxn>
                  <a:cxn ang="0">
                    <a:pos x="175" y="194"/>
                  </a:cxn>
                  <a:cxn ang="0">
                    <a:pos x="145" y="218"/>
                  </a:cxn>
                  <a:cxn ang="0">
                    <a:pos x="133" y="235"/>
                  </a:cxn>
                  <a:cxn ang="0">
                    <a:pos x="164" y="235"/>
                  </a:cxn>
                  <a:cxn ang="0">
                    <a:pos x="187" y="235"/>
                  </a:cxn>
                  <a:cxn ang="0">
                    <a:pos x="213" y="237"/>
                  </a:cxn>
                  <a:cxn ang="0">
                    <a:pos x="242" y="239"/>
                  </a:cxn>
                  <a:cxn ang="0">
                    <a:pos x="230" y="268"/>
                  </a:cxn>
                  <a:cxn ang="0">
                    <a:pos x="219" y="298"/>
                  </a:cxn>
                  <a:cxn ang="0">
                    <a:pos x="209" y="327"/>
                  </a:cxn>
                  <a:cxn ang="0">
                    <a:pos x="177" y="327"/>
                  </a:cxn>
                  <a:cxn ang="0">
                    <a:pos x="156" y="323"/>
                  </a:cxn>
                  <a:cxn ang="0">
                    <a:pos x="133" y="319"/>
                  </a:cxn>
                  <a:cxn ang="0">
                    <a:pos x="110" y="313"/>
                  </a:cxn>
                  <a:cxn ang="0">
                    <a:pos x="91" y="310"/>
                  </a:cxn>
                  <a:cxn ang="0">
                    <a:pos x="51" y="302"/>
                  </a:cxn>
                  <a:cxn ang="0">
                    <a:pos x="21" y="296"/>
                  </a:cxn>
                  <a:cxn ang="0">
                    <a:pos x="0" y="292"/>
                  </a:cxn>
                </a:cxnLst>
                <a:rect l="0" t="0" r="r" b="b"/>
                <a:pathLst>
                  <a:path w="552" h="338">
                    <a:moveTo>
                      <a:pt x="59" y="146"/>
                    </a:moveTo>
                    <a:lnTo>
                      <a:pt x="285" y="0"/>
                    </a:lnTo>
                    <a:lnTo>
                      <a:pt x="523" y="98"/>
                    </a:lnTo>
                    <a:lnTo>
                      <a:pt x="552" y="292"/>
                    </a:lnTo>
                    <a:lnTo>
                      <a:pt x="550" y="292"/>
                    </a:lnTo>
                    <a:lnTo>
                      <a:pt x="548" y="292"/>
                    </a:lnTo>
                    <a:lnTo>
                      <a:pt x="544" y="292"/>
                    </a:lnTo>
                    <a:lnTo>
                      <a:pt x="540" y="294"/>
                    </a:lnTo>
                    <a:lnTo>
                      <a:pt x="533" y="294"/>
                    </a:lnTo>
                    <a:lnTo>
                      <a:pt x="525" y="294"/>
                    </a:lnTo>
                    <a:lnTo>
                      <a:pt x="523" y="296"/>
                    </a:lnTo>
                    <a:lnTo>
                      <a:pt x="517" y="296"/>
                    </a:lnTo>
                    <a:lnTo>
                      <a:pt x="514" y="298"/>
                    </a:lnTo>
                    <a:lnTo>
                      <a:pt x="510" y="300"/>
                    </a:lnTo>
                    <a:lnTo>
                      <a:pt x="504" y="300"/>
                    </a:lnTo>
                    <a:lnTo>
                      <a:pt x="498" y="302"/>
                    </a:lnTo>
                    <a:lnTo>
                      <a:pt x="495" y="302"/>
                    </a:lnTo>
                    <a:lnTo>
                      <a:pt x="491" y="302"/>
                    </a:lnTo>
                    <a:lnTo>
                      <a:pt x="483" y="302"/>
                    </a:lnTo>
                    <a:lnTo>
                      <a:pt x="477" y="304"/>
                    </a:lnTo>
                    <a:lnTo>
                      <a:pt x="472" y="304"/>
                    </a:lnTo>
                    <a:lnTo>
                      <a:pt x="468" y="306"/>
                    </a:lnTo>
                    <a:lnTo>
                      <a:pt x="460" y="308"/>
                    </a:lnTo>
                    <a:lnTo>
                      <a:pt x="455" y="308"/>
                    </a:lnTo>
                    <a:lnTo>
                      <a:pt x="449" y="308"/>
                    </a:lnTo>
                    <a:lnTo>
                      <a:pt x="443" y="310"/>
                    </a:lnTo>
                    <a:lnTo>
                      <a:pt x="436" y="311"/>
                    </a:lnTo>
                    <a:lnTo>
                      <a:pt x="430" y="313"/>
                    </a:lnTo>
                    <a:lnTo>
                      <a:pt x="422" y="313"/>
                    </a:lnTo>
                    <a:lnTo>
                      <a:pt x="417" y="315"/>
                    </a:lnTo>
                    <a:lnTo>
                      <a:pt x="411" y="315"/>
                    </a:lnTo>
                    <a:lnTo>
                      <a:pt x="403" y="315"/>
                    </a:lnTo>
                    <a:lnTo>
                      <a:pt x="396" y="317"/>
                    </a:lnTo>
                    <a:lnTo>
                      <a:pt x="390" y="319"/>
                    </a:lnTo>
                    <a:lnTo>
                      <a:pt x="382" y="319"/>
                    </a:lnTo>
                    <a:lnTo>
                      <a:pt x="377" y="321"/>
                    </a:lnTo>
                    <a:lnTo>
                      <a:pt x="371" y="323"/>
                    </a:lnTo>
                    <a:lnTo>
                      <a:pt x="365" y="323"/>
                    </a:lnTo>
                    <a:lnTo>
                      <a:pt x="360" y="323"/>
                    </a:lnTo>
                    <a:lnTo>
                      <a:pt x="352" y="325"/>
                    </a:lnTo>
                    <a:lnTo>
                      <a:pt x="346" y="325"/>
                    </a:lnTo>
                    <a:lnTo>
                      <a:pt x="341" y="327"/>
                    </a:lnTo>
                    <a:lnTo>
                      <a:pt x="335" y="329"/>
                    </a:lnTo>
                    <a:lnTo>
                      <a:pt x="327" y="329"/>
                    </a:lnTo>
                    <a:lnTo>
                      <a:pt x="322" y="329"/>
                    </a:lnTo>
                    <a:lnTo>
                      <a:pt x="318" y="330"/>
                    </a:lnTo>
                    <a:lnTo>
                      <a:pt x="312" y="330"/>
                    </a:lnTo>
                    <a:lnTo>
                      <a:pt x="306" y="332"/>
                    </a:lnTo>
                    <a:lnTo>
                      <a:pt x="301" y="332"/>
                    </a:lnTo>
                    <a:lnTo>
                      <a:pt x="297" y="334"/>
                    </a:lnTo>
                    <a:lnTo>
                      <a:pt x="293" y="334"/>
                    </a:lnTo>
                    <a:lnTo>
                      <a:pt x="287" y="336"/>
                    </a:lnTo>
                    <a:lnTo>
                      <a:pt x="283" y="336"/>
                    </a:lnTo>
                    <a:lnTo>
                      <a:pt x="280" y="336"/>
                    </a:lnTo>
                    <a:lnTo>
                      <a:pt x="272" y="336"/>
                    </a:lnTo>
                    <a:lnTo>
                      <a:pt x="266" y="338"/>
                    </a:lnTo>
                    <a:lnTo>
                      <a:pt x="261" y="338"/>
                    </a:lnTo>
                    <a:lnTo>
                      <a:pt x="259" y="338"/>
                    </a:lnTo>
                    <a:lnTo>
                      <a:pt x="253" y="338"/>
                    </a:lnTo>
                    <a:lnTo>
                      <a:pt x="247" y="338"/>
                    </a:lnTo>
                    <a:lnTo>
                      <a:pt x="242" y="336"/>
                    </a:lnTo>
                    <a:lnTo>
                      <a:pt x="240" y="336"/>
                    </a:lnTo>
                    <a:lnTo>
                      <a:pt x="232" y="336"/>
                    </a:lnTo>
                    <a:lnTo>
                      <a:pt x="230" y="336"/>
                    </a:lnTo>
                    <a:lnTo>
                      <a:pt x="232" y="329"/>
                    </a:lnTo>
                    <a:lnTo>
                      <a:pt x="232" y="325"/>
                    </a:lnTo>
                    <a:lnTo>
                      <a:pt x="236" y="319"/>
                    </a:lnTo>
                    <a:lnTo>
                      <a:pt x="240" y="313"/>
                    </a:lnTo>
                    <a:lnTo>
                      <a:pt x="242" y="306"/>
                    </a:lnTo>
                    <a:lnTo>
                      <a:pt x="245" y="300"/>
                    </a:lnTo>
                    <a:lnTo>
                      <a:pt x="247" y="294"/>
                    </a:lnTo>
                    <a:lnTo>
                      <a:pt x="251" y="289"/>
                    </a:lnTo>
                    <a:lnTo>
                      <a:pt x="253" y="281"/>
                    </a:lnTo>
                    <a:lnTo>
                      <a:pt x="257" y="275"/>
                    </a:lnTo>
                    <a:lnTo>
                      <a:pt x="261" y="268"/>
                    </a:lnTo>
                    <a:lnTo>
                      <a:pt x="264" y="262"/>
                    </a:lnTo>
                    <a:lnTo>
                      <a:pt x="266" y="254"/>
                    </a:lnTo>
                    <a:lnTo>
                      <a:pt x="268" y="249"/>
                    </a:lnTo>
                    <a:lnTo>
                      <a:pt x="272" y="243"/>
                    </a:lnTo>
                    <a:lnTo>
                      <a:pt x="274" y="239"/>
                    </a:lnTo>
                    <a:lnTo>
                      <a:pt x="282" y="239"/>
                    </a:lnTo>
                    <a:lnTo>
                      <a:pt x="289" y="239"/>
                    </a:lnTo>
                    <a:lnTo>
                      <a:pt x="295" y="239"/>
                    </a:lnTo>
                    <a:lnTo>
                      <a:pt x="303" y="239"/>
                    </a:lnTo>
                    <a:lnTo>
                      <a:pt x="310" y="239"/>
                    </a:lnTo>
                    <a:lnTo>
                      <a:pt x="318" y="239"/>
                    </a:lnTo>
                    <a:lnTo>
                      <a:pt x="325" y="239"/>
                    </a:lnTo>
                    <a:lnTo>
                      <a:pt x="333" y="239"/>
                    </a:lnTo>
                    <a:lnTo>
                      <a:pt x="339" y="239"/>
                    </a:lnTo>
                    <a:lnTo>
                      <a:pt x="346" y="239"/>
                    </a:lnTo>
                    <a:lnTo>
                      <a:pt x="352" y="239"/>
                    </a:lnTo>
                    <a:lnTo>
                      <a:pt x="360" y="241"/>
                    </a:lnTo>
                    <a:lnTo>
                      <a:pt x="365" y="241"/>
                    </a:lnTo>
                    <a:lnTo>
                      <a:pt x="371" y="241"/>
                    </a:lnTo>
                    <a:lnTo>
                      <a:pt x="377" y="241"/>
                    </a:lnTo>
                    <a:lnTo>
                      <a:pt x="382" y="241"/>
                    </a:lnTo>
                    <a:lnTo>
                      <a:pt x="388" y="241"/>
                    </a:lnTo>
                    <a:lnTo>
                      <a:pt x="394" y="241"/>
                    </a:lnTo>
                    <a:lnTo>
                      <a:pt x="398" y="241"/>
                    </a:lnTo>
                    <a:lnTo>
                      <a:pt x="401" y="241"/>
                    </a:lnTo>
                    <a:lnTo>
                      <a:pt x="411" y="241"/>
                    </a:lnTo>
                    <a:lnTo>
                      <a:pt x="419" y="241"/>
                    </a:lnTo>
                    <a:lnTo>
                      <a:pt x="422" y="241"/>
                    </a:lnTo>
                    <a:lnTo>
                      <a:pt x="428" y="241"/>
                    </a:lnTo>
                    <a:lnTo>
                      <a:pt x="430" y="241"/>
                    </a:lnTo>
                    <a:lnTo>
                      <a:pt x="432" y="241"/>
                    </a:lnTo>
                    <a:lnTo>
                      <a:pt x="432" y="241"/>
                    </a:lnTo>
                    <a:lnTo>
                      <a:pt x="432" y="237"/>
                    </a:lnTo>
                    <a:lnTo>
                      <a:pt x="432" y="232"/>
                    </a:lnTo>
                    <a:lnTo>
                      <a:pt x="432" y="224"/>
                    </a:lnTo>
                    <a:lnTo>
                      <a:pt x="432" y="220"/>
                    </a:lnTo>
                    <a:lnTo>
                      <a:pt x="432" y="214"/>
                    </a:lnTo>
                    <a:lnTo>
                      <a:pt x="432" y="211"/>
                    </a:lnTo>
                    <a:lnTo>
                      <a:pt x="432" y="207"/>
                    </a:lnTo>
                    <a:lnTo>
                      <a:pt x="432" y="201"/>
                    </a:lnTo>
                    <a:lnTo>
                      <a:pt x="432" y="195"/>
                    </a:lnTo>
                    <a:lnTo>
                      <a:pt x="432" y="190"/>
                    </a:lnTo>
                    <a:lnTo>
                      <a:pt x="432" y="186"/>
                    </a:lnTo>
                    <a:lnTo>
                      <a:pt x="430" y="180"/>
                    </a:lnTo>
                    <a:lnTo>
                      <a:pt x="430" y="173"/>
                    </a:lnTo>
                    <a:lnTo>
                      <a:pt x="428" y="167"/>
                    </a:lnTo>
                    <a:lnTo>
                      <a:pt x="426" y="163"/>
                    </a:lnTo>
                    <a:lnTo>
                      <a:pt x="424" y="157"/>
                    </a:lnTo>
                    <a:lnTo>
                      <a:pt x="422" y="154"/>
                    </a:lnTo>
                    <a:lnTo>
                      <a:pt x="420" y="146"/>
                    </a:lnTo>
                    <a:lnTo>
                      <a:pt x="419" y="142"/>
                    </a:lnTo>
                    <a:lnTo>
                      <a:pt x="415" y="138"/>
                    </a:lnTo>
                    <a:lnTo>
                      <a:pt x="413" y="133"/>
                    </a:lnTo>
                    <a:lnTo>
                      <a:pt x="409" y="127"/>
                    </a:lnTo>
                    <a:lnTo>
                      <a:pt x="403" y="125"/>
                    </a:lnTo>
                    <a:lnTo>
                      <a:pt x="400" y="119"/>
                    </a:lnTo>
                    <a:lnTo>
                      <a:pt x="396" y="119"/>
                    </a:lnTo>
                    <a:lnTo>
                      <a:pt x="390" y="116"/>
                    </a:lnTo>
                    <a:lnTo>
                      <a:pt x="384" y="114"/>
                    </a:lnTo>
                    <a:lnTo>
                      <a:pt x="379" y="112"/>
                    </a:lnTo>
                    <a:lnTo>
                      <a:pt x="373" y="110"/>
                    </a:lnTo>
                    <a:lnTo>
                      <a:pt x="367" y="108"/>
                    </a:lnTo>
                    <a:lnTo>
                      <a:pt x="361" y="106"/>
                    </a:lnTo>
                    <a:lnTo>
                      <a:pt x="354" y="106"/>
                    </a:lnTo>
                    <a:lnTo>
                      <a:pt x="348" y="104"/>
                    </a:lnTo>
                    <a:lnTo>
                      <a:pt x="342" y="104"/>
                    </a:lnTo>
                    <a:lnTo>
                      <a:pt x="337" y="106"/>
                    </a:lnTo>
                    <a:lnTo>
                      <a:pt x="329" y="106"/>
                    </a:lnTo>
                    <a:lnTo>
                      <a:pt x="323" y="106"/>
                    </a:lnTo>
                    <a:lnTo>
                      <a:pt x="318" y="106"/>
                    </a:lnTo>
                    <a:lnTo>
                      <a:pt x="312" y="110"/>
                    </a:lnTo>
                    <a:lnTo>
                      <a:pt x="304" y="112"/>
                    </a:lnTo>
                    <a:lnTo>
                      <a:pt x="299" y="112"/>
                    </a:lnTo>
                    <a:lnTo>
                      <a:pt x="291" y="116"/>
                    </a:lnTo>
                    <a:lnTo>
                      <a:pt x="285" y="119"/>
                    </a:lnTo>
                    <a:lnTo>
                      <a:pt x="276" y="123"/>
                    </a:lnTo>
                    <a:lnTo>
                      <a:pt x="268" y="125"/>
                    </a:lnTo>
                    <a:lnTo>
                      <a:pt x="261" y="133"/>
                    </a:lnTo>
                    <a:lnTo>
                      <a:pt x="253" y="136"/>
                    </a:lnTo>
                    <a:lnTo>
                      <a:pt x="247" y="140"/>
                    </a:lnTo>
                    <a:lnTo>
                      <a:pt x="244" y="140"/>
                    </a:lnTo>
                    <a:lnTo>
                      <a:pt x="240" y="144"/>
                    </a:lnTo>
                    <a:lnTo>
                      <a:pt x="234" y="148"/>
                    </a:lnTo>
                    <a:lnTo>
                      <a:pt x="230" y="150"/>
                    </a:lnTo>
                    <a:lnTo>
                      <a:pt x="226" y="154"/>
                    </a:lnTo>
                    <a:lnTo>
                      <a:pt x="221" y="157"/>
                    </a:lnTo>
                    <a:lnTo>
                      <a:pt x="217" y="161"/>
                    </a:lnTo>
                    <a:lnTo>
                      <a:pt x="213" y="165"/>
                    </a:lnTo>
                    <a:lnTo>
                      <a:pt x="206" y="169"/>
                    </a:lnTo>
                    <a:lnTo>
                      <a:pt x="200" y="173"/>
                    </a:lnTo>
                    <a:lnTo>
                      <a:pt x="196" y="176"/>
                    </a:lnTo>
                    <a:lnTo>
                      <a:pt x="190" y="180"/>
                    </a:lnTo>
                    <a:lnTo>
                      <a:pt x="187" y="186"/>
                    </a:lnTo>
                    <a:lnTo>
                      <a:pt x="179" y="190"/>
                    </a:lnTo>
                    <a:lnTo>
                      <a:pt x="175" y="194"/>
                    </a:lnTo>
                    <a:lnTo>
                      <a:pt x="169" y="199"/>
                    </a:lnTo>
                    <a:lnTo>
                      <a:pt x="164" y="203"/>
                    </a:lnTo>
                    <a:lnTo>
                      <a:pt x="156" y="209"/>
                    </a:lnTo>
                    <a:lnTo>
                      <a:pt x="152" y="214"/>
                    </a:lnTo>
                    <a:lnTo>
                      <a:pt x="145" y="218"/>
                    </a:lnTo>
                    <a:lnTo>
                      <a:pt x="139" y="224"/>
                    </a:lnTo>
                    <a:lnTo>
                      <a:pt x="131" y="230"/>
                    </a:lnTo>
                    <a:lnTo>
                      <a:pt x="126" y="235"/>
                    </a:lnTo>
                    <a:lnTo>
                      <a:pt x="128" y="235"/>
                    </a:lnTo>
                    <a:lnTo>
                      <a:pt x="133" y="235"/>
                    </a:lnTo>
                    <a:lnTo>
                      <a:pt x="139" y="235"/>
                    </a:lnTo>
                    <a:lnTo>
                      <a:pt x="145" y="235"/>
                    </a:lnTo>
                    <a:lnTo>
                      <a:pt x="152" y="235"/>
                    </a:lnTo>
                    <a:lnTo>
                      <a:pt x="158" y="235"/>
                    </a:lnTo>
                    <a:lnTo>
                      <a:pt x="164" y="235"/>
                    </a:lnTo>
                    <a:lnTo>
                      <a:pt x="167" y="235"/>
                    </a:lnTo>
                    <a:lnTo>
                      <a:pt x="171" y="235"/>
                    </a:lnTo>
                    <a:lnTo>
                      <a:pt x="177" y="235"/>
                    </a:lnTo>
                    <a:lnTo>
                      <a:pt x="181" y="235"/>
                    </a:lnTo>
                    <a:lnTo>
                      <a:pt x="187" y="235"/>
                    </a:lnTo>
                    <a:lnTo>
                      <a:pt x="192" y="235"/>
                    </a:lnTo>
                    <a:lnTo>
                      <a:pt x="196" y="237"/>
                    </a:lnTo>
                    <a:lnTo>
                      <a:pt x="200" y="237"/>
                    </a:lnTo>
                    <a:lnTo>
                      <a:pt x="206" y="237"/>
                    </a:lnTo>
                    <a:lnTo>
                      <a:pt x="213" y="237"/>
                    </a:lnTo>
                    <a:lnTo>
                      <a:pt x="219" y="237"/>
                    </a:lnTo>
                    <a:lnTo>
                      <a:pt x="223" y="237"/>
                    </a:lnTo>
                    <a:lnTo>
                      <a:pt x="228" y="237"/>
                    </a:lnTo>
                    <a:lnTo>
                      <a:pt x="234" y="237"/>
                    </a:lnTo>
                    <a:lnTo>
                      <a:pt x="242" y="239"/>
                    </a:lnTo>
                    <a:lnTo>
                      <a:pt x="240" y="243"/>
                    </a:lnTo>
                    <a:lnTo>
                      <a:pt x="236" y="249"/>
                    </a:lnTo>
                    <a:lnTo>
                      <a:pt x="234" y="254"/>
                    </a:lnTo>
                    <a:lnTo>
                      <a:pt x="232" y="262"/>
                    </a:lnTo>
                    <a:lnTo>
                      <a:pt x="230" y="268"/>
                    </a:lnTo>
                    <a:lnTo>
                      <a:pt x="228" y="273"/>
                    </a:lnTo>
                    <a:lnTo>
                      <a:pt x="226" y="279"/>
                    </a:lnTo>
                    <a:lnTo>
                      <a:pt x="225" y="287"/>
                    </a:lnTo>
                    <a:lnTo>
                      <a:pt x="223" y="291"/>
                    </a:lnTo>
                    <a:lnTo>
                      <a:pt x="219" y="298"/>
                    </a:lnTo>
                    <a:lnTo>
                      <a:pt x="219" y="304"/>
                    </a:lnTo>
                    <a:lnTo>
                      <a:pt x="217" y="310"/>
                    </a:lnTo>
                    <a:lnTo>
                      <a:pt x="213" y="315"/>
                    </a:lnTo>
                    <a:lnTo>
                      <a:pt x="213" y="323"/>
                    </a:lnTo>
                    <a:lnTo>
                      <a:pt x="209" y="327"/>
                    </a:lnTo>
                    <a:lnTo>
                      <a:pt x="209" y="332"/>
                    </a:lnTo>
                    <a:lnTo>
                      <a:pt x="200" y="330"/>
                    </a:lnTo>
                    <a:lnTo>
                      <a:pt x="192" y="329"/>
                    </a:lnTo>
                    <a:lnTo>
                      <a:pt x="185" y="329"/>
                    </a:lnTo>
                    <a:lnTo>
                      <a:pt x="177" y="327"/>
                    </a:lnTo>
                    <a:lnTo>
                      <a:pt x="171" y="325"/>
                    </a:lnTo>
                    <a:lnTo>
                      <a:pt x="169" y="325"/>
                    </a:lnTo>
                    <a:lnTo>
                      <a:pt x="166" y="323"/>
                    </a:lnTo>
                    <a:lnTo>
                      <a:pt x="160" y="323"/>
                    </a:lnTo>
                    <a:lnTo>
                      <a:pt x="156" y="323"/>
                    </a:lnTo>
                    <a:lnTo>
                      <a:pt x="152" y="323"/>
                    </a:lnTo>
                    <a:lnTo>
                      <a:pt x="147" y="321"/>
                    </a:lnTo>
                    <a:lnTo>
                      <a:pt x="145" y="321"/>
                    </a:lnTo>
                    <a:lnTo>
                      <a:pt x="139" y="319"/>
                    </a:lnTo>
                    <a:lnTo>
                      <a:pt x="133" y="319"/>
                    </a:lnTo>
                    <a:lnTo>
                      <a:pt x="129" y="317"/>
                    </a:lnTo>
                    <a:lnTo>
                      <a:pt x="126" y="315"/>
                    </a:lnTo>
                    <a:lnTo>
                      <a:pt x="122" y="315"/>
                    </a:lnTo>
                    <a:lnTo>
                      <a:pt x="118" y="315"/>
                    </a:lnTo>
                    <a:lnTo>
                      <a:pt x="110" y="313"/>
                    </a:lnTo>
                    <a:lnTo>
                      <a:pt x="109" y="313"/>
                    </a:lnTo>
                    <a:lnTo>
                      <a:pt x="105" y="311"/>
                    </a:lnTo>
                    <a:lnTo>
                      <a:pt x="99" y="311"/>
                    </a:lnTo>
                    <a:lnTo>
                      <a:pt x="95" y="310"/>
                    </a:lnTo>
                    <a:lnTo>
                      <a:pt x="91" y="310"/>
                    </a:lnTo>
                    <a:lnTo>
                      <a:pt x="84" y="308"/>
                    </a:lnTo>
                    <a:lnTo>
                      <a:pt x="76" y="308"/>
                    </a:lnTo>
                    <a:lnTo>
                      <a:pt x="67" y="306"/>
                    </a:lnTo>
                    <a:lnTo>
                      <a:pt x="59" y="304"/>
                    </a:lnTo>
                    <a:lnTo>
                      <a:pt x="51" y="302"/>
                    </a:lnTo>
                    <a:lnTo>
                      <a:pt x="44" y="302"/>
                    </a:lnTo>
                    <a:lnTo>
                      <a:pt x="36" y="300"/>
                    </a:lnTo>
                    <a:lnTo>
                      <a:pt x="31" y="298"/>
                    </a:lnTo>
                    <a:lnTo>
                      <a:pt x="25" y="296"/>
                    </a:lnTo>
                    <a:lnTo>
                      <a:pt x="21" y="296"/>
                    </a:lnTo>
                    <a:lnTo>
                      <a:pt x="17" y="294"/>
                    </a:lnTo>
                    <a:lnTo>
                      <a:pt x="12" y="294"/>
                    </a:lnTo>
                    <a:lnTo>
                      <a:pt x="8" y="292"/>
                    </a:lnTo>
                    <a:lnTo>
                      <a:pt x="4" y="292"/>
                    </a:lnTo>
                    <a:lnTo>
                      <a:pt x="0" y="292"/>
                    </a:lnTo>
                    <a:lnTo>
                      <a:pt x="0" y="292"/>
                    </a:lnTo>
                    <a:lnTo>
                      <a:pt x="19" y="125"/>
                    </a:lnTo>
                    <a:lnTo>
                      <a:pt x="59" y="146"/>
                    </a:lnTo>
                    <a:lnTo>
                      <a:pt x="59" y="146"/>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4376" name="Freeform 40"/>
              <p:cNvSpPr>
                <a:spLocks/>
              </p:cNvSpPr>
              <p:nvPr/>
            </p:nvSpPr>
            <p:spPr bwMode="auto">
              <a:xfrm>
                <a:off x="1322388" y="2624138"/>
                <a:ext cx="263525" cy="173037"/>
              </a:xfrm>
              <a:custGeom>
                <a:avLst/>
                <a:gdLst/>
                <a:ahLst/>
                <a:cxnLst>
                  <a:cxn ang="0">
                    <a:pos x="0" y="217"/>
                  </a:cxn>
                  <a:cxn ang="0">
                    <a:pos x="9" y="213"/>
                  </a:cxn>
                  <a:cxn ang="0">
                    <a:pos x="19" y="208"/>
                  </a:cxn>
                  <a:cxn ang="0">
                    <a:pos x="30" y="202"/>
                  </a:cxn>
                  <a:cxn ang="0">
                    <a:pos x="38" y="200"/>
                  </a:cxn>
                  <a:cxn ang="0">
                    <a:pos x="47" y="194"/>
                  </a:cxn>
                  <a:cxn ang="0">
                    <a:pos x="55" y="192"/>
                  </a:cxn>
                  <a:cxn ang="0">
                    <a:pos x="65" y="187"/>
                  </a:cxn>
                  <a:cxn ang="0">
                    <a:pos x="74" y="183"/>
                  </a:cxn>
                  <a:cxn ang="0">
                    <a:pos x="82" y="179"/>
                  </a:cxn>
                  <a:cxn ang="0">
                    <a:pos x="93" y="173"/>
                  </a:cxn>
                  <a:cxn ang="0">
                    <a:pos x="103" y="170"/>
                  </a:cxn>
                  <a:cxn ang="0">
                    <a:pos x="112" y="166"/>
                  </a:cxn>
                  <a:cxn ang="0">
                    <a:pos x="122" y="160"/>
                  </a:cxn>
                  <a:cxn ang="0">
                    <a:pos x="133" y="154"/>
                  </a:cxn>
                  <a:cxn ang="0">
                    <a:pos x="142" y="151"/>
                  </a:cxn>
                  <a:cxn ang="0">
                    <a:pos x="152" y="145"/>
                  </a:cxn>
                  <a:cxn ang="0">
                    <a:pos x="163" y="139"/>
                  </a:cxn>
                  <a:cxn ang="0">
                    <a:pos x="171" y="135"/>
                  </a:cxn>
                  <a:cxn ang="0">
                    <a:pos x="182" y="132"/>
                  </a:cxn>
                  <a:cxn ang="0">
                    <a:pos x="190" y="126"/>
                  </a:cxn>
                  <a:cxn ang="0">
                    <a:pos x="198" y="122"/>
                  </a:cxn>
                  <a:cxn ang="0">
                    <a:pos x="215" y="113"/>
                  </a:cxn>
                  <a:cxn ang="0">
                    <a:pos x="226" y="107"/>
                  </a:cxn>
                  <a:cxn ang="0">
                    <a:pos x="238" y="101"/>
                  </a:cxn>
                  <a:cxn ang="0">
                    <a:pos x="251" y="88"/>
                  </a:cxn>
                  <a:cxn ang="0">
                    <a:pos x="268" y="73"/>
                  </a:cxn>
                  <a:cxn ang="0">
                    <a:pos x="276" y="65"/>
                  </a:cxn>
                  <a:cxn ang="0">
                    <a:pos x="283" y="56"/>
                  </a:cxn>
                  <a:cxn ang="0">
                    <a:pos x="298" y="38"/>
                  </a:cxn>
                  <a:cxn ang="0">
                    <a:pos x="312" y="25"/>
                  </a:cxn>
                  <a:cxn ang="0">
                    <a:pos x="323" y="12"/>
                  </a:cxn>
                  <a:cxn ang="0">
                    <a:pos x="331" y="4"/>
                  </a:cxn>
                  <a:cxn ang="0">
                    <a:pos x="333" y="0"/>
                  </a:cxn>
                </a:cxnLst>
                <a:rect l="0" t="0" r="r" b="b"/>
                <a:pathLst>
                  <a:path w="333" h="217">
                    <a:moveTo>
                      <a:pt x="333" y="0"/>
                    </a:moveTo>
                    <a:lnTo>
                      <a:pt x="0" y="217"/>
                    </a:lnTo>
                    <a:lnTo>
                      <a:pt x="2" y="215"/>
                    </a:lnTo>
                    <a:lnTo>
                      <a:pt x="9" y="213"/>
                    </a:lnTo>
                    <a:lnTo>
                      <a:pt x="13" y="211"/>
                    </a:lnTo>
                    <a:lnTo>
                      <a:pt x="19" y="208"/>
                    </a:lnTo>
                    <a:lnTo>
                      <a:pt x="25" y="206"/>
                    </a:lnTo>
                    <a:lnTo>
                      <a:pt x="30" y="202"/>
                    </a:lnTo>
                    <a:lnTo>
                      <a:pt x="34" y="200"/>
                    </a:lnTo>
                    <a:lnTo>
                      <a:pt x="38" y="200"/>
                    </a:lnTo>
                    <a:lnTo>
                      <a:pt x="42" y="196"/>
                    </a:lnTo>
                    <a:lnTo>
                      <a:pt x="47" y="194"/>
                    </a:lnTo>
                    <a:lnTo>
                      <a:pt x="49" y="194"/>
                    </a:lnTo>
                    <a:lnTo>
                      <a:pt x="55" y="192"/>
                    </a:lnTo>
                    <a:lnTo>
                      <a:pt x="61" y="189"/>
                    </a:lnTo>
                    <a:lnTo>
                      <a:pt x="65" y="187"/>
                    </a:lnTo>
                    <a:lnTo>
                      <a:pt x="68" y="187"/>
                    </a:lnTo>
                    <a:lnTo>
                      <a:pt x="74" y="183"/>
                    </a:lnTo>
                    <a:lnTo>
                      <a:pt x="78" y="181"/>
                    </a:lnTo>
                    <a:lnTo>
                      <a:pt x="82" y="179"/>
                    </a:lnTo>
                    <a:lnTo>
                      <a:pt x="87" y="175"/>
                    </a:lnTo>
                    <a:lnTo>
                      <a:pt x="93" y="173"/>
                    </a:lnTo>
                    <a:lnTo>
                      <a:pt x="97" y="172"/>
                    </a:lnTo>
                    <a:lnTo>
                      <a:pt x="103" y="170"/>
                    </a:lnTo>
                    <a:lnTo>
                      <a:pt x="108" y="168"/>
                    </a:lnTo>
                    <a:lnTo>
                      <a:pt x="112" y="166"/>
                    </a:lnTo>
                    <a:lnTo>
                      <a:pt x="118" y="162"/>
                    </a:lnTo>
                    <a:lnTo>
                      <a:pt x="122" y="160"/>
                    </a:lnTo>
                    <a:lnTo>
                      <a:pt x="129" y="158"/>
                    </a:lnTo>
                    <a:lnTo>
                      <a:pt x="133" y="154"/>
                    </a:lnTo>
                    <a:lnTo>
                      <a:pt x="139" y="153"/>
                    </a:lnTo>
                    <a:lnTo>
                      <a:pt x="142" y="151"/>
                    </a:lnTo>
                    <a:lnTo>
                      <a:pt x="148" y="147"/>
                    </a:lnTo>
                    <a:lnTo>
                      <a:pt x="152" y="145"/>
                    </a:lnTo>
                    <a:lnTo>
                      <a:pt x="158" y="143"/>
                    </a:lnTo>
                    <a:lnTo>
                      <a:pt x="163" y="139"/>
                    </a:lnTo>
                    <a:lnTo>
                      <a:pt x="167" y="139"/>
                    </a:lnTo>
                    <a:lnTo>
                      <a:pt x="171" y="135"/>
                    </a:lnTo>
                    <a:lnTo>
                      <a:pt x="177" y="133"/>
                    </a:lnTo>
                    <a:lnTo>
                      <a:pt x="182" y="132"/>
                    </a:lnTo>
                    <a:lnTo>
                      <a:pt x="186" y="128"/>
                    </a:lnTo>
                    <a:lnTo>
                      <a:pt x="190" y="126"/>
                    </a:lnTo>
                    <a:lnTo>
                      <a:pt x="194" y="124"/>
                    </a:lnTo>
                    <a:lnTo>
                      <a:pt x="198" y="122"/>
                    </a:lnTo>
                    <a:lnTo>
                      <a:pt x="207" y="118"/>
                    </a:lnTo>
                    <a:lnTo>
                      <a:pt x="215" y="113"/>
                    </a:lnTo>
                    <a:lnTo>
                      <a:pt x="220" y="111"/>
                    </a:lnTo>
                    <a:lnTo>
                      <a:pt x="226" y="107"/>
                    </a:lnTo>
                    <a:lnTo>
                      <a:pt x="230" y="103"/>
                    </a:lnTo>
                    <a:lnTo>
                      <a:pt x="238" y="101"/>
                    </a:lnTo>
                    <a:lnTo>
                      <a:pt x="243" y="94"/>
                    </a:lnTo>
                    <a:lnTo>
                      <a:pt x="251" y="88"/>
                    </a:lnTo>
                    <a:lnTo>
                      <a:pt x="258" y="78"/>
                    </a:lnTo>
                    <a:lnTo>
                      <a:pt x="268" y="73"/>
                    </a:lnTo>
                    <a:lnTo>
                      <a:pt x="272" y="67"/>
                    </a:lnTo>
                    <a:lnTo>
                      <a:pt x="276" y="65"/>
                    </a:lnTo>
                    <a:lnTo>
                      <a:pt x="279" y="59"/>
                    </a:lnTo>
                    <a:lnTo>
                      <a:pt x="283" y="56"/>
                    </a:lnTo>
                    <a:lnTo>
                      <a:pt x="291" y="46"/>
                    </a:lnTo>
                    <a:lnTo>
                      <a:pt x="298" y="38"/>
                    </a:lnTo>
                    <a:lnTo>
                      <a:pt x="304" y="31"/>
                    </a:lnTo>
                    <a:lnTo>
                      <a:pt x="312" y="25"/>
                    </a:lnTo>
                    <a:lnTo>
                      <a:pt x="317" y="17"/>
                    </a:lnTo>
                    <a:lnTo>
                      <a:pt x="323" y="12"/>
                    </a:lnTo>
                    <a:lnTo>
                      <a:pt x="327" y="6"/>
                    </a:lnTo>
                    <a:lnTo>
                      <a:pt x="331" y="4"/>
                    </a:lnTo>
                    <a:lnTo>
                      <a:pt x="333" y="0"/>
                    </a:lnTo>
                    <a:lnTo>
                      <a:pt x="333" y="0"/>
                    </a:lnTo>
                    <a:lnTo>
                      <a:pt x="333" y="0"/>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4380" name="Freeform 44"/>
              <p:cNvSpPr>
                <a:spLocks/>
              </p:cNvSpPr>
              <p:nvPr/>
            </p:nvSpPr>
            <p:spPr bwMode="auto">
              <a:xfrm>
                <a:off x="558800" y="2187575"/>
                <a:ext cx="144463" cy="58737"/>
              </a:xfrm>
              <a:custGeom>
                <a:avLst/>
                <a:gdLst/>
                <a:ahLst/>
                <a:cxnLst>
                  <a:cxn ang="0">
                    <a:pos x="0" y="72"/>
                  </a:cxn>
                  <a:cxn ang="0">
                    <a:pos x="3" y="63"/>
                  </a:cxn>
                  <a:cxn ang="0">
                    <a:pos x="5" y="55"/>
                  </a:cxn>
                  <a:cxn ang="0">
                    <a:pos x="9" y="49"/>
                  </a:cxn>
                  <a:cxn ang="0">
                    <a:pos x="13" y="42"/>
                  </a:cxn>
                  <a:cxn ang="0">
                    <a:pos x="17" y="36"/>
                  </a:cxn>
                  <a:cxn ang="0">
                    <a:pos x="19" y="32"/>
                  </a:cxn>
                  <a:cxn ang="0">
                    <a:pos x="22" y="26"/>
                  </a:cxn>
                  <a:cxn ang="0">
                    <a:pos x="28" y="25"/>
                  </a:cxn>
                  <a:cxn ang="0">
                    <a:pos x="30" y="19"/>
                  </a:cxn>
                  <a:cxn ang="0">
                    <a:pos x="36" y="15"/>
                  </a:cxn>
                  <a:cxn ang="0">
                    <a:pos x="40" y="13"/>
                  </a:cxn>
                  <a:cxn ang="0">
                    <a:pos x="43" y="11"/>
                  </a:cxn>
                  <a:cxn ang="0">
                    <a:pos x="49" y="7"/>
                  </a:cxn>
                  <a:cxn ang="0">
                    <a:pos x="53" y="6"/>
                  </a:cxn>
                  <a:cxn ang="0">
                    <a:pos x="57" y="6"/>
                  </a:cxn>
                  <a:cxn ang="0">
                    <a:pos x="62" y="4"/>
                  </a:cxn>
                  <a:cxn ang="0">
                    <a:pos x="66" y="2"/>
                  </a:cxn>
                  <a:cxn ang="0">
                    <a:pos x="70" y="0"/>
                  </a:cxn>
                  <a:cxn ang="0">
                    <a:pos x="74" y="0"/>
                  </a:cxn>
                  <a:cxn ang="0">
                    <a:pos x="78" y="0"/>
                  </a:cxn>
                  <a:cxn ang="0">
                    <a:pos x="85" y="0"/>
                  </a:cxn>
                  <a:cxn ang="0">
                    <a:pos x="93" y="0"/>
                  </a:cxn>
                  <a:cxn ang="0">
                    <a:pos x="99" y="0"/>
                  </a:cxn>
                  <a:cxn ang="0">
                    <a:pos x="104" y="0"/>
                  </a:cxn>
                  <a:cxn ang="0">
                    <a:pos x="110" y="0"/>
                  </a:cxn>
                  <a:cxn ang="0">
                    <a:pos x="114" y="2"/>
                  </a:cxn>
                  <a:cxn ang="0">
                    <a:pos x="116" y="2"/>
                  </a:cxn>
                  <a:cxn ang="0">
                    <a:pos x="119" y="2"/>
                  </a:cxn>
                  <a:cxn ang="0">
                    <a:pos x="123" y="4"/>
                  </a:cxn>
                  <a:cxn ang="0">
                    <a:pos x="129" y="6"/>
                  </a:cxn>
                  <a:cxn ang="0">
                    <a:pos x="135" y="7"/>
                  </a:cxn>
                  <a:cxn ang="0">
                    <a:pos x="140" y="9"/>
                  </a:cxn>
                  <a:cxn ang="0">
                    <a:pos x="146" y="13"/>
                  </a:cxn>
                  <a:cxn ang="0">
                    <a:pos x="152" y="15"/>
                  </a:cxn>
                  <a:cxn ang="0">
                    <a:pos x="157" y="17"/>
                  </a:cxn>
                  <a:cxn ang="0">
                    <a:pos x="163" y="19"/>
                  </a:cxn>
                  <a:cxn ang="0">
                    <a:pos x="167" y="23"/>
                  </a:cxn>
                  <a:cxn ang="0">
                    <a:pos x="173" y="25"/>
                  </a:cxn>
                  <a:cxn ang="0">
                    <a:pos x="178" y="26"/>
                  </a:cxn>
                  <a:cxn ang="0">
                    <a:pos x="182" y="28"/>
                  </a:cxn>
                  <a:cxn ang="0">
                    <a:pos x="79" y="32"/>
                  </a:cxn>
                  <a:cxn ang="0">
                    <a:pos x="0" y="72"/>
                  </a:cxn>
                  <a:cxn ang="0">
                    <a:pos x="0" y="72"/>
                  </a:cxn>
                </a:cxnLst>
                <a:rect l="0" t="0" r="r" b="b"/>
                <a:pathLst>
                  <a:path w="182" h="72">
                    <a:moveTo>
                      <a:pt x="0" y="72"/>
                    </a:moveTo>
                    <a:lnTo>
                      <a:pt x="3" y="63"/>
                    </a:lnTo>
                    <a:lnTo>
                      <a:pt x="5" y="55"/>
                    </a:lnTo>
                    <a:lnTo>
                      <a:pt x="9" y="49"/>
                    </a:lnTo>
                    <a:lnTo>
                      <a:pt x="13" y="42"/>
                    </a:lnTo>
                    <a:lnTo>
                      <a:pt x="17" y="36"/>
                    </a:lnTo>
                    <a:lnTo>
                      <a:pt x="19" y="32"/>
                    </a:lnTo>
                    <a:lnTo>
                      <a:pt x="22" y="26"/>
                    </a:lnTo>
                    <a:lnTo>
                      <a:pt x="28" y="25"/>
                    </a:lnTo>
                    <a:lnTo>
                      <a:pt x="30" y="19"/>
                    </a:lnTo>
                    <a:lnTo>
                      <a:pt x="36" y="15"/>
                    </a:lnTo>
                    <a:lnTo>
                      <a:pt x="40" y="13"/>
                    </a:lnTo>
                    <a:lnTo>
                      <a:pt x="43" y="11"/>
                    </a:lnTo>
                    <a:lnTo>
                      <a:pt x="49" y="7"/>
                    </a:lnTo>
                    <a:lnTo>
                      <a:pt x="53" y="6"/>
                    </a:lnTo>
                    <a:lnTo>
                      <a:pt x="57" y="6"/>
                    </a:lnTo>
                    <a:lnTo>
                      <a:pt x="62" y="4"/>
                    </a:lnTo>
                    <a:lnTo>
                      <a:pt x="66" y="2"/>
                    </a:lnTo>
                    <a:lnTo>
                      <a:pt x="70" y="0"/>
                    </a:lnTo>
                    <a:lnTo>
                      <a:pt x="74" y="0"/>
                    </a:lnTo>
                    <a:lnTo>
                      <a:pt x="78" y="0"/>
                    </a:lnTo>
                    <a:lnTo>
                      <a:pt x="85" y="0"/>
                    </a:lnTo>
                    <a:lnTo>
                      <a:pt x="93" y="0"/>
                    </a:lnTo>
                    <a:lnTo>
                      <a:pt x="99" y="0"/>
                    </a:lnTo>
                    <a:lnTo>
                      <a:pt x="104" y="0"/>
                    </a:lnTo>
                    <a:lnTo>
                      <a:pt x="110" y="0"/>
                    </a:lnTo>
                    <a:lnTo>
                      <a:pt x="114" y="2"/>
                    </a:lnTo>
                    <a:lnTo>
                      <a:pt x="116" y="2"/>
                    </a:lnTo>
                    <a:lnTo>
                      <a:pt x="119" y="2"/>
                    </a:lnTo>
                    <a:lnTo>
                      <a:pt x="123" y="4"/>
                    </a:lnTo>
                    <a:lnTo>
                      <a:pt x="129" y="6"/>
                    </a:lnTo>
                    <a:lnTo>
                      <a:pt x="135" y="7"/>
                    </a:lnTo>
                    <a:lnTo>
                      <a:pt x="140" y="9"/>
                    </a:lnTo>
                    <a:lnTo>
                      <a:pt x="146" y="13"/>
                    </a:lnTo>
                    <a:lnTo>
                      <a:pt x="152" y="15"/>
                    </a:lnTo>
                    <a:lnTo>
                      <a:pt x="157" y="17"/>
                    </a:lnTo>
                    <a:lnTo>
                      <a:pt x="163" y="19"/>
                    </a:lnTo>
                    <a:lnTo>
                      <a:pt x="167" y="23"/>
                    </a:lnTo>
                    <a:lnTo>
                      <a:pt x="173" y="25"/>
                    </a:lnTo>
                    <a:lnTo>
                      <a:pt x="178" y="26"/>
                    </a:lnTo>
                    <a:lnTo>
                      <a:pt x="182" y="28"/>
                    </a:lnTo>
                    <a:lnTo>
                      <a:pt x="79" y="32"/>
                    </a:lnTo>
                    <a:lnTo>
                      <a:pt x="0" y="72"/>
                    </a:lnTo>
                    <a:lnTo>
                      <a:pt x="0" y="72"/>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4381" name="Freeform 45"/>
              <p:cNvSpPr>
                <a:spLocks/>
              </p:cNvSpPr>
              <p:nvPr/>
            </p:nvSpPr>
            <p:spPr bwMode="auto">
              <a:xfrm>
                <a:off x="812800" y="2028825"/>
                <a:ext cx="176213" cy="71437"/>
              </a:xfrm>
              <a:custGeom>
                <a:avLst/>
                <a:gdLst/>
                <a:ahLst/>
                <a:cxnLst>
                  <a:cxn ang="0">
                    <a:pos x="0" y="92"/>
                  </a:cxn>
                  <a:cxn ang="0">
                    <a:pos x="97" y="0"/>
                  </a:cxn>
                  <a:cxn ang="0">
                    <a:pos x="221" y="65"/>
                  </a:cxn>
                  <a:cxn ang="0">
                    <a:pos x="112" y="44"/>
                  </a:cxn>
                  <a:cxn ang="0">
                    <a:pos x="0" y="92"/>
                  </a:cxn>
                  <a:cxn ang="0">
                    <a:pos x="0" y="92"/>
                  </a:cxn>
                </a:cxnLst>
                <a:rect l="0" t="0" r="r" b="b"/>
                <a:pathLst>
                  <a:path w="221" h="92">
                    <a:moveTo>
                      <a:pt x="0" y="92"/>
                    </a:moveTo>
                    <a:lnTo>
                      <a:pt x="97" y="0"/>
                    </a:lnTo>
                    <a:lnTo>
                      <a:pt x="221" y="65"/>
                    </a:lnTo>
                    <a:lnTo>
                      <a:pt x="112" y="44"/>
                    </a:lnTo>
                    <a:lnTo>
                      <a:pt x="0" y="92"/>
                    </a:lnTo>
                    <a:lnTo>
                      <a:pt x="0" y="92"/>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4382" name="Freeform 46"/>
              <p:cNvSpPr>
                <a:spLocks/>
              </p:cNvSpPr>
              <p:nvPr/>
            </p:nvSpPr>
            <p:spPr bwMode="auto">
              <a:xfrm>
                <a:off x="1130300" y="2151063"/>
                <a:ext cx="128588" cy="92075"/>
              </a:xfrm>
              <a:custGeom>
                <a:avLst/>
                <a:gdLst/>
                <a:ahLst/>
                <a:cxnLst>
                  <a:cxn ang="0">
                    <a:pos x="0" y="116"/>
                  </a:cxn>
                  <a:cxn ang="0">
                    <a:pos x="59" y="0"/>
                  </a:cxn>
                  <a:cxn ang="0">
                    <a:pos x="162" y="42"/>
                  </a:cxn>
                  <a:cxn ang="0">
                    <a:pos x="76" y="40"/>
                  </a:cxn>
                  <a:cxn ang="0">
                    <a:pos x="0" y="116"/>
                  </a:cxn>
                  <a:cxn ang="0">
                    <a:pos x="0" y="116"/>
                  </a:cxn>
                </a:cxnLst>
                <a:rect l="0" t="0" r="r" b="b"/>
                <a:pathLst>
                  <a:path w="162" h="116">
                    <a:moveTo>
                      <a:pt x="0" y="116"/>
                    </a:moveTo>
                    <a:lnTo>
                      <a:pt x="59" y="0"/>
                    </a:lnTo>
                    <a:lnTo>
                      <a:pt x="162" y="42"/>
                    </a:lnTo>
                    <a:lnTo>
                      <a:pt x="76" y="40"/>
                    </a:lnTo>
                    <a:lnTo>
                      <a:pt x="0" y="116"/>
                    </a:lnTo>
                    <a:lnTo>
                      <a:pt x="0" y="116"/>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4383" name="Freeform 47"/>
              <p:cNvSpPr>
                <a:spLocks/>
              </p:cNvSpPr>
              <p:nvPr/>
            </p:nvSpPr>
            <p:spPr bwMode="auto">
              <a:xfrm>
                <a:off x="1543050" y="2351088"/>
                <a:ext cx="106363" cy="93662"/>
              </a:xfrm>
              <a:custGeom>
                <a:avLst/>
                <a:gdLst/>
                <a:ahLst/>
                <a:cxnLst>
                  <a:cxn ang="0">
                    <a:pos x="0" y="0"/>
                  </a:cxn>
                  <a:cxn ang="0">
                    <a:pos x="117" y="10"/>
                  </a:cxn>
                  <a:cxn ang="0">
                    <a:pos x="135" y="118"/>
                  </a:cxn>
                  <a:cxn ang="0">
                    <a:pos x="85" y="46"/>
                  </a:cxn>
                  <a:cxn ang="0">
                    <a:pos x="0" y="0"/>
                  </a:cxn>
                  <a:cxn ang="0">
                    <a:pos x="0" y="0"/>
                  </a:cxn>
                </a:cxnLst>
                <a:rect l="0" t="0" r="r" b="b"/>
                <a:pathLst>
                  <a:path w="135" h="118">
                    <a:moveTo>
                      <a:pt x="0" y="0"/>
                    </a:moveTo>
                    <a:lnTo>
                      <a:pt x="117" y="10"/>
                    </a:lnTo>
                    <a:lnTo>
                      <a:pt x="135" y="118"/>
                    </a:lnTo>
                    <a:lnTo>
                      <a:pt x="85" y="46"/>
                    </a:lnTo>
                    <a:lnTo>
                      <a:pt x="0" y="0"/>
                    </a:lnTo>
                    <a:lnTo>
                      <a:pt x="0" y="0"/>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4384" name="Freeform 48"/>
              <p:cNvSpPr>
                <a:spLocks/>
              </p:cNvSpPr>
              <p:nvPr/>
            </p:nvSpPr>
            <p:spPr bwMode="auto">
              <a:xfrm>
                <a:off x="50800" y="2581275"/>
                <a:ext cx="441325" cy="28575"/>
              </a:xfrm>
              <a:custGeom>
                <a:avLst/>
                <a:gdLst/>
                <a:ahLst/>
                <a:cxnLst>
                  <a:cxn ang="0">
                    <a:pos x="555" y="19"/>
                  </a:cxn>
                  <a:cxn ang="0">
                    <a:pos x="551" y="19"/>
                  </a:cxn>
                  <a:cxn ang="0">
                    <a:pos x="540" y="19"/>
                  </a:cxn>
                  <a:cxn ang="0">
                    <a:pos x="532" y="19"/>
                  </a:cxn>
                  <a:cxn ang="0">
                    <a:pos x="523" y="19"/>
                  </a:cxn>
                  <a:cxn ang="0">
                    <a:pos x="513" y="19"/>
                  </a:cxn>
                  <a:cxn ang="0">
                    <a:pos x="502" y="21"/>
                  </a:cxn>
                  <a:cxn ang="0">
                    <a:pos x="488" y="21"/>
                  </a:cxn>
                  <a:cxn ang="0">
                    <a:pos x="477" y="23"/>
                  </a:cxn>
                  <a:cxn ang="0">
                    <a:pos x="462" y="23"/>
                  </a:cxn>
                  <a:cxn ang="0">
                    <a:pos x="447" y="25"/>
                  </a:cxn>
                  <a:cxn ang="0">
                    <a:pos x="431" y="27"/>
                  </a:cxn>
                  <a:cxn ang="0">
                    <a:pos x="414" y="27"/>
                  </a:cxn>
                  <a:cxn ang="0">
                    <a:pos x="399" y="27"/>
                  </a:cxn>
                  <a:cxn ang="0">
                    <a:pos x="384" y="29"/>
                  </a:cxn>
                  <a:cxn ang="0">
                    <a:pos x="365" y="29"/>
                  </a:cxn>
                  <a:cxn ang="0">
                    <a:pos x="348" y="31"/>
                  </a:cxn>
                  <a:cxn ang="0">
                    <a:pos x="331" y="31"/>
                  </a:cxn>
                  <a:cxn ang="0">
                    <a:pos x="315" y="33"/>
                  </a:cxn>
                  <a:cxn ang="0">
                    <a:pos x="296" y="33"/>
                  </a:cxn>
                  <a:cxn ang="0">
                    <a:pos x="283" y="33"/>
                  </a:cxn>
                  <a:cxn ang="0">
                    <a:pos x="266" y="33"/>
                  </a:cxn>
                  <a:cxn ang="0">
                    <a:pos x="253" y="34"/>
                  </a:cxn>
                  <a:cxn ang="0">
                    <a:pos x="237" y="34"/>
                  </a:cxn>
                  <a:cxn ang="0">
                    <a:pos x="224" y="36"/>
                  </a:cxn>
                  <a:cxn ang="0">
                    <a:pos x="213" y="36"/>
                  </a:cxn>
                  <a:cxn ang="0">
                    <a:pos x="201" y="36"/>
                  </a:cxn>
                  <a:cxn ang="0">
                    <a:pos x="192" y="36"/>
                  </a:cxn>
                  <a:cxn ang="0">
                    <a:pos x="182" y="36"/>
                  </a:cxn>
                  <a:cxn ang="0">
                    <a:pos x="171" y="36"/>
                  </a:cxn>
                  <a:cxn ang="0">
                    <a:pos x="159" y="34"/>
                  </a:cxn>
                  <a:cxn ang="0">
                    <a:pos x="148" y="33"/>
                  </a:cxn>
                  <a:cxn ang="0">
                    <a:pos x="135" y="33"/>
                  </a:cxn>
                  <a:cxn ang="0">
                    <a:pos x="121" y="29"/>
                  </a:cxn>
                  <a:cxn ang="0">
                    <a:pos x="106" y="27"/>
                  </a:cxn>
                  <a:cxn ang="0">
                    <a:pos x="93" y="23"/>
                  </a:cxn>
                  <a:cxn ang="0">
                    <a:pos x="78" y="19"/>
                  </a:cxn>
                  <a:cxn ang="0">
                    <a:pos x="66" y="17"/>
                  </a:cxn>
                  <a:cxn ang="0">
                    <a:pos x="51" y="12"/>
                  </a:cxn>
                  <a:cxn ang="0">
                    <a:pos x="40" y="10"/>
                  </a:cxn>
                  <a:cxn ang="0">
                    <a:pos x="28" y="6"/>
                  </a:cxn>
                  <a:cxn ang="0">
                    <a:pos x="19" y="6"/>
                  </a:cxn>
                  <a:cxn ang="0">
                    <a:pos x="11" y="2"/>
                  </a:cxn>
                  <a:cxn ang="0">
                    <a:pos x="5" y="0"/>
                  </a:cxn>
                  <a:cxn ang="0">
                    <a:pos x="0" y="0"/>
                  </a:cxn>
                </a:cxnLst>
                <a:rect l="0" t="0" r="r" b="b"/>
                <a:pathLst>
                  <a:path w="555" h="36">
                    <a:moveTo>
                      <a:pt x="0" y="0"/>
                    </a:moveTo>
                    <a:lnTo>
                      <a:pt x="555" y="19"/>
                    </a:lnTo>
                    <a:lnTo>
                      <a:pt x="553" y="19"/>
                    </a:lnTo>
                    <a:lnTo>
                      <a:pt x="551" y="19"/>
                    </a:lnTo>
                    <a:lnTo>
                      <a:pt x="547" y="19"/>
                    </a:lnTo>
                    <a:lnTo>
                      <a:pt x="540" y="19"/>
                    </a:lnTo>
                    <a:lnTo>
                      <a:pt x="536" y="19"/>
                    </a:lnTo>
                    <a:lnTo>
                      <a:pt x="532" y="19"/>
                    </a:lnTo>
                    <a:lnTo>
                      <a:pt x="526" y="19"/>
                    </a:lnTo>
                    <a:lnTo>
                      <a:pt x="523" y="19"/>
                    </a:lnTo>
                    <a:lnTo>
                      <a:pt x="519" y="19"/>
                    </a:lnTo>
                    <a:lnTo>
                      <a:pt x="513" y="19"/>
                    </a:lnTo>
                    <a:lnTo>
                      <a:pt x="507" y="19"/>
                    </a:lnTo>
                    <a:lnTo>
                      <a:pt x="502" y="21"/>
                    </a:lnTo>
                    <a:lnTo>
                      <a:pt x="494" y="21"/>
                    </a:lnTo>
                    <a:lnTo>
                      <a:pt x="488" y="21"/>
                    </a:lnTo>
                    <a:lnTo>
                      <a:pt x="483" y="23"/>
                    </a:lnTo>
                    <a:lnTo>
                      <a:pt x="477" y="23"/>
                    </a:lnTo>
                    <a:lnTo>
                      <a:pt x="467" y="23"/>
                    </a:lnTo>
                    <a:lnTo>
                      <a:pt x="462" y="23"/>
                    </a:lnTo>
                    <a:lnTo>
                      <a:pt x="454" y="25"/>
                    </a:lnTo>
                    <a:lnTo>
                      <a:pt x="447" y="25"/>
                    </a:lnTo>
                    <a:lnTo>
                      <a:pt x="439" y="25"/>
                    </a:lnTo>
                    <a:lnTo>
                      <a:pt x="431" y="27"/>
                    </a:lnTo>
                    <a:lnTo>
                      <a:pt x="422" y="27"/>
                    </a:lnTo>
                    <a:lnTo>
                      <a:pt x="414" y="27"/>
                    </a:lnTo>
                    <a:lnTo>
                      <a:pt x="407" y="27"/>
                    </a:lnTo>
                    <a:lnTo>
                      <a:pt x="399" y="27"/>
                    </a:lnTo>
                    <a:lnTo>
                      <a:pt x="391" y="29"/>
                    </a:lnTo>
                    <a:lnTo>
                      <a:pt x="384" y="29"/>
                    </a:lnTo>
                    <a:lnTo>
                      <a:pt x="372" y="29"/>
                    </a:lnTo>
                    <a:lnTo>
                      <a:pt x="365" y="29"/>
                    </a:lnTo>
                    <a:lnTo>
                      <a:pt x="357" y="31"/>
                    </a:lnTo>
                    <a:lnTo>
                      <a:pt x="348" y="31"/>
                    </a:lnTo>
                    <a:lnTo>
                      <a:pt x="338" y="31"/>
                    </a:lnTo>
                    <a:lnTo>
                      <a:pt x="331" y="31"/>
                    </a:lnTo>
                    <a:lnTo>
                      <a:pt x="323" y="33"/>
                    </a:lnTo>
                    <a:lnTo>
                      <a:pt x="315" y="33"/>
                    </a:lnTo>
                    <a:lnTo>
                      <a:pt x="304" y="33"/>
                    </a:lnTo>
                    <a:lnTo>
                      <a:pt x="296" y="33"/>
                    </a:lnTo>
                    <a:lnTo>
                      <a:pt x="291" y="33"/>
                    </a:lnTo>
                    <a:lnTo>
                      <a:pt x="283" y="33"/>
                    </a:lnTo>
                    <a:lnTo>
                      <a:pt x="273" y="33"/>
                    </a:lnTo>
                    <a:lnTo>
                      <a:pt x="266" y="33"/>
                    </a:lnTo>
                    <a:lnTo>
                      <a:pt x="260" y="34"/>
                    </a:lnTo>
                    <a:lnTo>
                      <a:pt x="253" y="34"/>
                    </a:lnTo>
                    <a:lnTo>
                      <a:pt x="245" y="34"/>
                    </a:lnTo>
                    <a:lnTo>
                      <a:pt x="237" y="34"/>
                    </a:lnTo>
                    <a:lnTo>
                      <a:pt x="230" y="34"/>
                    </a:lnTo>
                    <a:lnTo>
                      <a:pt x="224" y="36"/>
                    </a:lnTo>
                    <a:lnTo>
                      <a:pt x="218" y="36"/>
                    </a:lnTo>
                    <a:lnTo>
                      <a:pt x="213" y="36"/>
                    </a:lnTo>
                    <a:lnTo>
                      <a:pt x="207" y="36"/>
                    </a:lnTo>
                    <a:lnTo>
                      <a:pt x="201" y="36"/>
                    </a:lnTo>
                    <a:lnTo>
                      <a:pt x="196" y="36"/>
                    </a:lnTo>
                    <a:lnTo>
                      <a:pt x="192" y="36"/>
                    </a:lnTo>
                    <a:lnTo>
                      <a:pt x="188" y="36"/>
                    </a:lnTo>
                    <a:lnTo>
                      <a:pt x="182" y="36"/>
                    </a:lnTo>
                    <a:lnTo>
                      <a:pt x="175" y="36"/>
                    </a:lnTo>
                    <a:lnTo>
                      <a:pt x="171" y="36"/>
                    </a:lnTo>
                    <a:lnTo>
                      <a:pt x="165" y="36"/>
                    </a:lnTo>
                    <a:lnTo>
                      <a:pt x="159" y="34"/>
                    </a:lnTo>
                    <a:lnTo>
                      <a:pt x="154" y="34"/>
                    </a:lnTo>
                    <a:lnTo>
                      <a:pt x="148" y="33"/>
                    </a:lnTo>
                    <a:lnTo>
                      <a:pt x="140" y="33"/>
                    </a:lnTo>
                    <a:lnTo>
                      <a:pt x="135" y="33"/>
                    </a:lnTo>
                    <a:lnTo>
                      <a:pt x="127" y="31"/>
                    </a:lnTo>
                    <a:lnTo>
                      <a:pt x="121" y="29"/>
                    </a:lnTo>
                    <a:lnTo>
                      <a:pt x="114" y="27"/>
                    </a:lnTo>
                    <a:lnTo>
                      <a:pt x="106" y="27"/>
                    </a:lnTo>
                    <a:lnTo>
                      <a:pt x="100" y="25"/>
                    </a:lnTo>
                    <a:lnTo>
                      <a:pt x="93" y="23"/>
                    </a:lnTo>
                    <a:lnTo>
                      <a:pt x="85" y="21"/>
                    </a:lnTo>
                    <a:lnTo>
                      <a:pt x="78" y="19"/>
                    </a:lnTo>
                    <a:lnTo>
                      <a:pt x="72" y="19"/>
                    </a:lnTo>
                    <a:lnTo>
                      <a:pt x="66" y="17"/>
                    </a:lnTo>
                    <a:lnTo>
                      <a:pt x="59" y="14"/>
                    </a:lnTo>
                    <a:lnTo>
                      <a:pt x="51" y="12"/>
                    </a:lnTo>
                    <a:lnTo>
                      <a:pt x="45" y="12"/>
                    </a:lnTo>
                    <a:lnTo>
                      <a:pt x="40" y="10"/>
                    </a:lnTo>
                    <a:lnTo>
                      <a:pt x="34" y="8"/>
                    </a:lnTo>
                    <a:lnTo>
                      <a:pt x="28" y="6"/>
                    </a:lnTo>
                    <a:lnTo>
                      <a:pt x="24" y="6"/>
                    </a:lnTo>
                    <a:lnTo>
                      <a:pt x="19" y="6"/>
                    </a:lnTo>
                    <a:lnTo>
                      <a:pt x="15" y="4"/>
                    </a:lnTo>
                    <a:lnTo>
                      <a:pt x="11" y="2"/>
                    </a:lnTo>
                    <a:lnTo>
                      <a:pt x="7" y="0"/>
                    </a:lnTo>
                    <a:lnTo>
                      <a:pt x="5" y="0"/>
                    </a:lnTo>
                    <a:lnTo>
                      <a:pt x="2" y="0"/>
                    </a:lnTo>
                    <a:lnTo>
                      <a:pt x="0" y="0"/>
                    </a:lnTo>
                    <a:lnTo>
                      <a:pt x="0" y="0"/>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55" name="Freeform 20"/>
              <p:cNvSpPr>
                <a:spLocks/>
              </p:cNvSpPr>
              <p:nvPr/>
            </p:nvSpPr>
            <p:spPr bwMode="auto">
              <a:xfrm>
                <a:off x="0" y="2773363"/>
                <a:ext cx="522288" cy="254000"/>
              </a:xfrm>
              <a:custGeom>
                <a:avLst/>
                <a:gdLst/>
                <a:ahLst/>
                <a:cxnLst>
                  <a:cxn ang="0">
                    <a:pos x="32" y="194"/>
                  </a:cxn>
                  <a:cxn ang="0">
                    <a:pos x="46" y="171"/>
                  </a:cxn>
                  <a:cxn ang="0">
                    <a:pos x="66" y="148"/>
                  </a:cxn>
                  <a:cxn ang="0">
                    <a:pos x="76" y="135"/>
                  </a:cxn>
                  <a:cxn ang="0">
                    <a:pos x="89" y="121"/>
                  </a:cxn>
                  <a:cxn ang="0">
                    <a:pos x="101" y="110"/>
                  </a:cxn>
                  <a:cxn ang="0">
                    <a:pos x="116" y="97"/>
                  </a:cxn>
                  <a:cxn ang="0">
                    <a:pos x="129" y="85"/>
                  </a:cxn>
                  <a:cxn ang="0">
                    <a:pos x="143" y="72"/>
                  </a:cxn>
                  <a:cxn ang="0">
                    <a:pos x="154" y="59"/>
                  </a:cxn>
                  <a:cxn ang="0">
                    <a:pos x="167" y="49"/>
                  </a:cxn>
                  <a:cxn ang="0">
                    <a:pos x="190" y="28"/>
                  </a:cxn>
                  <a:cxn ang="0">
                    <a:pos x="209" y="13"/>
                  </a:cxn>
                  <a:cxn ang="0">
                    <a:pos x="224" y="1"/>
                  </a:cxn>
                  <a:cxn ang="0">
                    <a:pos x="234" y="0"/>
                  </a:cxn>
                  <a:cxn ang="0">
                    <a:pos x="249" y="1"/>
                  </a:cxn>
                  <a:cxn ang="0">
                    <a:pos x="264" y="1"/>
                  </a:cxn>
                  <a:cxn ang="0">
                    <a:pos x="278" y="3"/>
                  </a:cxn>
                  <a:cxn ang="0">
                    <a:pos x="293" y="3"/>
                  </a:cxn>
                  <a:cxn ang="0">
                    <a:pos x="306" y="3"/>
                  </a:cxn>
                  <a:cxn ang="0">
                    <a:pos x="323" y="5"/>
                  </a:cxn>
                  <a:cxn ang="0">
                    <a:pos x="338" y="7"/>
                  </a:cxn>
                  <a:cxn ang="0">
                    <a:pos x="356" y="9"/>
                  </a:cxn>
                  <a:cxn ang="0">
                    <a:pos x="371" y="11"/>
                  </a:cxn>
                  <a:cxn ang="0">
                    <a:pos x="388" y="13"/>
                  </a:cxn>
                  <a:cxn ang="0">
                    <a:pos x="403" y="15"/>
                  </a:cxn>
                  <a:cxn ang="0">
                    <a:pos x="420" y="17"/>
                  </a:cxn>
                  <a:cxn ang="0">
                    <a:pos x="433" y="19"/>
                  </a:cxn>
                  <a:cxn ang="0">
                    <a:pos x="449" y="19"/>
                  </a:cxn>
                  <a:cxn ang="0">
                    <a:pos x="464" y="22"/>
                  </a:cxn>
                  <a:cxn ang="0">
                    <a:pos x="485" y="26"/>
                  </a:cxn>
                  <a:cxn ang="0">
                    <a:pos x="502" y="32"/>
                  </a:cxn>
                  <a:cxn ang="0">
                    <a:pos x="519" y="41"/>
                  </a:cxn>
                  <a:cxn ang="0">
                    <a:pos x="536" y="55"/>
                  </a:cxn>
                  <a:cxn ang="0">
                    <a:pos x="553" y="72"/>
                  </a:cxn>
                  <a:cxn ang="0">
                    <a:pos x="567" y="87"/>
                  </a:cxn>
                  <a:cxn ang="0">
                    <a:pos x="582" y="106"/>
                  </a:cxn>
                  <a:cxn ang="0">
                    <a:pos x="595" y="125"/>
                  </a:cxn>
                  <a:cxn ang="0">
                    <a:pos x="608" y="142"/>
                  </a:cxn>
                  <a:cxn ang="0">
                    <a:pos x="618" y="159"/>
                  </a:cxn>
                  <a:cxn ang="0">
                    <a:pos x="627" y="173"/>
                  </a:cxn>
                  <a:cxn ang="0">
                    <a:pos x="633" y="182"/>
                  </a:cxn>
                  <a:cxn ang="0">
                    <a:pos x="637" y="194"/>
                  </a:cxn>
                  <a:cxn ang="0">
                    <a:pos x="641" y="209"/>
                  </a:cxn>
                  <a:cxn ang="0">
                    <a:pos x="646" y="226"/>
                  </a:cxn>
                  <a:cxn ang="0">
                    <a:pos x="648" y="243"/>
                  </a:cxn>
                  <a:cxn ang="0">
                    <a:pos x="652" y="262"/>
                  </a:cxn>
                  <a:cxn ang="0">
                    <a:pos x="654" y="277"/>
                  </a:cxn>
                  <a:cxn ang="0">
                    <a:pos x="654" y="292"/>
                  </a:cxn>
                  <a:cxn ang="0">
                    <a:pos x="656" y="308"/>
                  </a:cxn>
                  <a:cxn ang="0">
                    <a:pos x="658" y="319"/>
                  </a:cxn>
                  <a:cxn ang="0">
                    <a:pos x="239" y="106"/>
                  </a:cxn>
                  <a:cxn ang="0">
                    <a:pos x="27" y="207"/>
                  </a:cxn>
                </a:cxnLst>
                <a:rect l="0" t="0" r="r" b="b"/>
                <a:pathLst>
                  <a:path w="658" h="319">
                    <a:moveTo>
                      <a:pt x="27" y="207"/>
                    </a:moveTo>
                    <a:lnTo>
                      <a:pt x="28" y="199"/>
                    </a:lnTo>
                    <a:lnTo>
                      <a:pt x="32" y="194"/>
                    </a:lnTo>
                    <a:lnTo>
                      <a:pt x="36" y="186"/>
                    </a:lnTo>
                    <a:lnTo>
                      <a:pt x="40" y="180"/>
                    </a:lnTo>
                    <a:lnTo>
                      <a:pt x="46" y="171"/>
                    </a:lnTo>
                    <a:lnTo>
                      <a:pt x="51" y="163"/>
                    </a:lnTo>
                    <a:lnTo>
                      <a:pt x="59" y="156"/>
                    </a:lnTo>
                    <a:lnTo>
                      <a:pt x="66" y="148"/>
                    </a:lnTo>
                    <a:lnTo>
                      <a:pt x="68" y="144"/>
                    </a:lnTo>
                    <a:lnTo>
                      <a:pt x="72" y="140"/>
                    </a:lnTo>
                    <a:lnTo>
                      <a:pt x="76" y="135"/>
                    </a:lnTo>
                    <a:lnTo>
                      <a:pt x="80" y="131"/>
                    </a:lnTo>
                    <a:lnTo>
                      <a:pt x="85" y="125"/>
                    </a:lnTo>
                    <a:lnTo>
                      <a:pt x="89" y="121"/>
                    </a:lnTo>
                    <a:lnTo>
                      <a:pt x="93" y="117"/>
                    </a:lnTo>
                    <a:lnTo>
                      <a:pt x="99" y="114"/>
                    </a:lnTo>
                    <a:lnTo>
                      <a:pt x="101" y="110"/>
                    </a:lnTo>
                    <a:lnTo>
                      <a:pt x="106" y="104"/>
                    </a:lnTo>
                    <a:lnTo>
                      <a:pt x="112" y="98"/>
                    </a:lnTo>
                    <a:lnTo>
                      <a:pt x="116" y="97"/>
                    </a:lnTo>
                    <a:lnTo>
                      <a:pt x="120" y="93"/>
                    </a:lnTo>
                    <a:lnTo>
                      <a:pt x="125" y="87"/>
                    </a:lnTo>
                    <a:lnTo>
                      <a:pt x="129" y="85"/>
                    </a:lnTo>
                    <a:lnTo>
                      <a:pt x="133" y="79"/>
                    </a:lnTo>
                    <a:lnTo>
                      <a:pt x="139" y="76"/>
                    </a:lnTo>
                    <a:lnTo>
                      <a:pt x="143" y="72"/>
                    </a:lnTo>
                    <a:lnTo>
                      <a:pt x="146" y="66"/>
                    </a:lnTo>
                    <a:lnTo>
                      <a:pt x="150" y="64"/>
                    </a:lnTo>
                    <a:lnTo>
                      <a:pt x="154" y="59"/>
                    </a:lnTo>
                    <a:lnTo>
                      <a:pt x="160" y="55"/>
                    </a:lnTo>
                    <a:lnTo>
                      <a:pt x="163" y="51"/>
                    </a:lnTo>
                    <a:lnTo>
                      <a:pt x="167" y="49"/>
                    </a:lnTo>
                    <a:lnTo>
                      <a:pt x="175" y="41"/>
                    </a:lnTo>
                    <a:lnTo>
                      <a:pt x="184" y="36"/>
                    </a:lnTo>
                    <a:lnTo>
                      <a:pt x="190" y="28"/>
                    </a:lnTo>
                    <a:lnTo>
                      <a:pt x="198" y="24"/>
                    </a:lnTo>
                    <a:lnTo>
                      <a:pt x="201" y="19"/>
                    </a:lnTo>
                    <a:lnTo>
                      <a:pt x="209" y="13"/>
                    </a:lnTo>
                    <a:lnTo>
                      <a:pt x="215" y="9"/>
                    </a:lnTo>
                    <a:lnTo>
                      <a:pt x="219" y="5"/>
                    </a:lnTo>
                    <a:lnTo>
                      <a:pt x="224" y="1"/>
                    </a:lnTo>
                    <a:lnTo>
                      <a:pt x="226" y="0"/>
                    </a:lnTo>
                    <a:lnTo>
                      <a:pt x="228" y="0"/>
                    </a:lnTo>
                    <a:lnTo>
                      <a:pt x="234" y="0"/>
                    </a:lnTo>
                    <a:lnTo>
                      <a:pt x="239" y="0"/>
                    </a:lnTo>
                    <a:lnTo>
                      <a:pt x="243" y="1"/>
                    </a:lnTo>
                    <a:lnTo>
                      <a:pt x="249" y="1"/>
                    </a:lnTo>
                    <a:lnTo>
                      <a:pt x="259" y="1"/>
                    </a:lnTo>
                    <a:lnTo>
                      <a:pt x="262" y="1"/>
                    </a:lnTo>
                    <a:lnTo>
                      <a:pt x="264" y="1"/>
                    </a:lnTo>
                    <a:lnTo>
                      <a:pt x="268" y="1"/>
                    </a:lnTo>
                    <a:lnTo>
                      <a:pt x="274" y="3"/>
                    </a:lnTo>
                    <a:lnTo>
                      <a:pt x="278" y="3"/>
                    </a:lnTo>
                    <a:lnTo>
                      <a:pt x="281" y="3"/>
                    </a:lnTo>
                    <a:lnTo>
                      <a:pt x="287" y="3"/>
                    </a:lnTo>
                    <a:lnTo>
                      <a:pt x="293" y="3"/>
                    </a:lnTo>
                    <a:lnTo>
                      <a:pt x="297" y="3"/>
                    </a:lnTo>
                    <a:lnTo>
                      <a:pt x="302" y="3"/>
                    </a:lnTo>
                    <a:lnTo>
                      <a:pt x="306" y="3"/>
                    </a:lnTo>
                    <a:lnTo>
                      <a:pt x="312" y="5"/>
                    </a:lnTo>
                    <a:lnTo>
                      <a:pt x="316" y="5"/>
                    </a:lnTo>
                    <a:lnTo>
                      <a:pt x="323" y="5"/>
                    </a:lnTo>
                    <a:lnTo>
                      <a:pt x="329" y="7"/>
                    </a:lnTo>
                    <a:lnTo>
                      <a:pt x="335" y="7"/>
                    </a:lnTo>
                    <a:lnTo>
                      <a:pt x="338" y="7"/>
                    </a:lnTo>
                    <a:lnTo>
                      <a:pt x="342" y="7"/>
                    </a:lnTo>
                    <a:lnTo>
                      <a:pt x="350" y="9"/>
                    </a:lnTo>
                    <a:lnTo>
                      <a:pt x="356" y="9"/>
                    </a:lnTo>
                    <a:lnTo>
                      <a:pt x="359" y="9"/>
                    </a:lnTo>
                    <a:lnTo>
                      <a:pt x="365" y="11"/>
                    </a:lnTo>
                    <a:lnTo>
                      <a:pt x="371" y="11"/>
                    </a:lnTo>
                    <a:lnTo>
                      <a:pt x="376" y="11"/>
                    </a:lnTo>
                    <a:lnTo>
                      <a:pt x="382" y="11"/>
                    </a:lnTo>
                    <a:lnTo>
                      <a:pt x="388" y="13"/>
                    </a:lnTo>
                    <a:lnTo>
                      <a:pt x="392" y="13"/>
                    </a:lnTo>
                    <a:lnTo>
                      <a:pt x="397" y="15"/>
                    </a:lnTo>
                    <a:lnTo>
                      <a:pt x="403" y="15"/>
                    </a:lnTo>
                    <a:lnTo>
                      <a:pt x="411" y="15"/>
                    </a:lnTo>
                    <a:lnTo>
                      <a:pt x="414" y="17"/>
                    </a:lnTo>
                    <a:lnTo>
                      <a:pt x="420" y="17"/>
                    </a:lnTo>
                    <a:lnTo>
                      <a:pt x="424" y="17"/>
                    </a:lnTo>
                    <a:lnTo>
                      <a:pt x="430" y="19"/>
                    </a:lnTo>
                    <a:lnTo>
                      <a:pt x="433" y="19"/>
                    </a:lnTo>
                    <a:lnTo>
                      <a:pt x="439" y="19"/>
                    </a:lnTo>
                    <a:lnTo>
                      <a:pt x="443" y="19"/>
                    </a:lnTo>
                    <a:lnTo>
                      <a:pt x="449" y="19"/>
                    </a:lnTo>
                    <a:lnTo>
                      <a:pt x="452" y="21"/>
                    </a:lnTo>
                    <a:lnTo>
                      <a:pt x="458" y="21"/>
                    </a:lnTo>
                    <a:lnTo>
                      <a:pt x="464" y="22"/>
                    </a:lnTo>
                    <a:lnTo>
                      <a:pt x="472" y="24"/>
                    </a:lnTo>
                    <a:lnTo>
                      <a:pt x="479" y="24"/>
                    </a:lnTo>
                    <a:lnTo>
                      <a:pt x="485" y="26"/>
                    </a:lnTo>
                    <a:lnTo>
                      <a:pt x="491" y="26"/>
                    </a:lnTo>
                    <a:lnTo>
                      <a:pt x="496" y="30"/>
                    </a:lnTo>
                    <a:lnTo>
                      <a:pt x="502" y="32"/>
                    </a:lnTo>
                    <a:lnTo>
                      <a:pt x="508" y="36"/>
                    </a:lnTo>
                    <a:lnTo>
                      <a:pt x="511" y="38"/>
                    </a:lnTo>
                    <a:lnTo>
                      <a:pt x="519" y="41"/>
                    </a:lnTo>
                    <a:lnTo>
                      <a:pt x="525" y="45"/>
                    </a:lnTo>
                    <a:lnTo>
                      <a:pt x="530" y="51"/>
                    </a:lnTo>
                    <a:lnTo>
                      <a:pt x="536" y="55"/>
                    </a:lnTo>
                    <a:lnTo>
                      <a:pt x="540" y="59"/>
                    </a:lnTo>
                    <a:lnTo>
                      <a:pt x="546" y="64"/>
                    </a:lnTo>
                    <a:lnTo>
                      <a:pt x="553" y="72"/>
                    </a:lnTo>
                    <a:lnTo>
                      <a:pt x="557" y="76"/>
                    </a:lnTo>
                    <a:lnTo>
                      <a:pt x="563" y="83"/>
                    </a:lnTo>
                    <a:lnTo>
                      <a:pt x="567" y="87"/>
                    </a:lnTo>
                    <a:lnTo>
                      <a:pt x="572" y="95"/>
                    </a:lnTo>
                    <a:lnTo>
                      <a:pt x="578" y="98"/>
                    </a:lnTo>
                    <a:lnTo>
                      <a:pt x="582" y="106"/>
                    </a:lnTo>
                    <a:lnTo>
                      <a:pt x="586" y="112"/>
                    </a:lnTo>
                    <a:lnTo>
                      <a:pt x="591" y="119"/>
                    </a:lnTo>
                    <a:lnTo>
                      <a:pt x="595" y="125"/>
                    </a:lnTo>
                    <a:lnTo>
                      <a:pt x="599" y="131"/>
                    </a:lnTo>
                    <a:lnTo>
                      <a:pt x="605" y="136"/>
                    </a:lnTo>
                    <a:lnTo>
                      <a:pt x="608" y="142"/>
                    </a:lnTo>
                    <a:lnTo>
                      <a:pt x="612" y="148"/>
                    </a:lnTo>
                    <a:lnTo>
                      <a:pt x="614" y="154"/>
                    </a:lnTo>
                    <a:lnTo>
                      <a:pt x="618" y="159"/>
                    </a:lnTo>
                    <a:lnTo>
                      <a:pt x="620" y="163"/>
                    </a:lnTo>
                    <a:lnTo>
                      <a:pt x="624" y="167"/>
                    </a:lnTo>
                    <a:lnTo>
                      <a:pt x="627" y="173"/>
                    </a:lnTo>
                    <a:lnTo>
                      <a:pt x="627" y="175"/>
                    </a:lnTo>
                    <a:lnTo>
                      <a:pt x="631" y="180"/>
                    </a:lnTo>
                    <a:lnTo>
                      <a:pt x="633" y="182"/>
                    </a:lnTo>
                    <a:lnTo>
                      <a:pt x="633" y="186"/>
                    </a:lnTo>
                    <a:lnTo>
                      <a:pt x="635" y="190"/>
                    </a:lnTo>
                    <a:lnTo>
                      <a:pt x="637" y="194"/>
                    </a:lnTo>
                    <a:lnTo>
                      <a:pt x="639" y="199"/>
                    </a:lnTo>
                    <a:lnTo>
                      <a:pt x="641" y="203"/>
                    </a:lnTo>
                    <a:lnTo>
                      <a:pt x="641" y="209"/>
                    </a:lnTo>
                    <a:lnTo>
                      <a:pt x="643" y="214"/>
                    </a:lnTo>
                    <a:lnTo>
                      <a:pt x="645" y="220"/>
                    </a:lnTo>
                    <a:lnTo>
                      <a:pt x="646" y="226"/>
                    </a:lnTo>
                    <a:lnTo>
                      <a:pt x="646" y="232"/>
                    </a:lnTo>
                    <a:lnTo>
                      <a:pt x="648" y="237"/>
                    </a:lnTo>
                    <a:lnTo>
                      <a:pt x="648" y="243"/>
                    </a:lnTo>
                    <a:lnTo>
                      <a:pt x="650" y="249"/>
                    </a:lnTo>
                    <a:lnTo>
                      <a:pt x="650" y="254"/>
                    </a:lnTo>
                    <a:lnTo>
                      <a:pt x="652" y="262"/>
                    </a:lnTo>
                    <a:lnTo>
                      <a:pt x="652" y="268"/>
                    </a:lnTo>
                    <a:lnTo>
                      <a:pt x="654" y="273"/>
                    </a:lnTo>
                    <a:lnTo>
                      <a:pt x="654" y="277"/>
                    </a:lnTo>
                    <a:lnTo>
                      <a:pt x="654" y="283"/>
                    </a:lnTo>
                    <a:lnTo>
                      <a:pt x="654" y="289"/>
                    </a:lnTo>
                    <a:lnTo>
                      <a:pt x="654" y="292"/>
                    </a:lnTo>
                    <a:lnTo>
                      <a:pt x="656" y="296"/>
                    </a:lnTo>
                    <a:lnTo>
                      <a:pt x="656" y="302"/>
                    </a:lnTo>
                    <a:lnTo>
                      <a:pt x="656" y="308"/>
                    </a:lnTo>
                    <a:lnTo>
                      <a:pt x="658" y="313"/>
                    </a:lnTo>
                    <a:lnTo>
                      <a:pt x="658" y="317"/>
                    </a:lnTo>
                    <a:lnTo>
                      <a:pt x="658" y="319"/>
                    </a:lnTo>
                    <a:lnTo>
                      <a:pt x="519" y="279"/>
                    </a:lnTo>
                    <a:lnTo>
                      <a:pt x="426" y="106"/>
                    </a:lnTo>
                    <a:lnTo>
                      <a:pt x="239" y="106"/>
                    </a:lnTo>
                    <a:lnTo>
                      <a:pt x="114" y="311"/>
                    </a:lnTo>
                    <a:lnTo>
                      <a:pt x="0" y="300"/>
                    </a:lnTo>
                    <a:lnTo>
                      <a:pt x="27" y="207"/>
                    </a:lnTo>
                    <a:lnTo>
                      <a:pt x="27" y="207"/>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56" name="Freeform 21"/>
              <p:cNvSpPr>
                <a:spLocks/>
              </p:cNvSpPr>
              <p:nvPr/>
            </p:nvSpPr>
            <p:spPr bwMode="auto">
              <a:xfrm>
                <a:off x="455612" y="2668588"/>
                <a:ext cx="488950" cy="344487"/>
              </a:xfrm>
              <a:custGeom>
                <a:avLst/>
                <a:gdLst/>
                <a:ahLst/>
                <a:cxnLst>
                  <a:cxn ang="0">
                    <a:pos x="384" y="0"/>
                  </a:cxn>
                  <a:cxn ang="0">
                    <a:pos x="557" y="434"/>
                  </a:cxn>
                  <a:cxn ang="0">
                    <a:pos x="460" y="419"/>
                  </a:cxn>
                  <a:cxn ang="0">
                    <a:pos x="462" y="404"/>
                  </a:cxn>
                  <a:cxn ang="0">
                    <a:pos x="468" y="386"/>
                  </a:cxn>
                  <a:cxn ang="0">
                    <a:pos x="470" y="367"/>
                  </a:cxn>
                  <a:cxn ang="0">
                    <a:pos x="472" y="354"/>
                  </a:cxn>
                  <a:cxn ang="0">
                    <a:pos x="474" y="341"/>
                  </a:cxn>
                  <a:cxn ang="0">
                    <a:pos x="476" y="328"/>
                  </a:cxn>
                  <a:cxn ang="0">
                    <a:pos x="478" y="314"/>
                  </a:cxn>
                  <a:cxn ang="0">
                    <a:pos x="480" y="301"/>
                  </a:cxn>
                  <a:cxn ang="0">
                    <a:pos x="481" y="288"/>
                  </a:cxn>
                  <a:cxn ang="0">
                    <a:pos x="481" y="272"/>
                  </a:cxn>
                  <a:cxn ang="0">
                    <a:pos x="481" y="259"/>
                  </a:cxn>
                  <a:cxn ang="0">
                    <a:pos x="481" y="246"/>
                  </a:cxn>
                  <a:cxn ang="0">
                    <a:pos x="481" y="232"/>
                  </a:cxn>
                  <a:cxn ang="0">
                    <a:pos x="481" y="213"/>
                  </a:cxn>
                  <a:cxn ang="0">
                    <a:pos x="476" y="194"/>
                  </a:cxn>
                  <a:cxn ang="0">
                    <a:pos x="470" y="179"/>
                  </a:cxn>
                  <a:cxn ang="0">
                    <a:pos x="462" y="164"/>
                  </a:cxn>
                  <a:cxn ang="0">
                    <a:pos x="447" y="147"/>
                  </a:cxn>
                  <a:cxn ang="0">
                    <a:pos x="428" y="135"/>
                  </a:cxn>
                  <a:cxn ang="0">
                    <a:pos x="413" y="132"/>
                  </a:cxn>
                  <a:cxn ang="0">
                    <a:pos x="396" y="126"/>
                  </a:cxn>
                  <a:cxn ang="0">
                    <a:pos x="377" y="124"/>
                  </a:cxn>
                  <a:cxn ang="0">
                    <a:pos x="356" y="122"/>
                  </a:cxn>
                  <a:cxn ang="0">
                    <a:pos x="344" y="122"/>
                  </a:cxn>
                  <a:cxn ang="0">
                    <a:pos x="329" y="120"/>
                  </a:cxn>
                  <a:cxn ang="0">
                    <a:pos x="314" y="118"/>
                  </a:cxn>
                  <a:cxn ang="0">
                    <a:pos x="301" y="118"/>
                  </a:cxn>
                  <a:cxn ang="0">
                    <a:pos x="287" y="124"/>
                  </a:cxn>
                  <a:cxn ang="0">
                    <a:pos x="265" y="134"/>
                  </a:cxn>
                  <a:cxn ang="0">
                    <a:pos x="249" y="147"/>
                  </a:cxn>
                  <a:cxn ang="0">
                    <a:pos x="232" y="166"/>
                  </a:cxn>
                  <a:cxn ang="0">
                    <a:pos x="223" y="185"/>
                  </a:cxn>
                  <a:cxn ang="0">
                    <a:pos x="209" y="206"/>
                  </a:cxn>
                  <a:cxn ang="0">
                    <a:pos x="204" y="225"/>
                  </a:cxn>
                  <a:cxn ang="0">
                    <a:pos x="194" y="242"/>
                  </a:cxn>
                  <a:cxn ang="0">
                    <a:pos x="189" y="255"/>
                  </a:cxn>
                  <a:cxn ang="0">
                    <a:pos x="173" y="270"/>
                  </a:cxn>
                  <a:cxn ang="0">
                    <a:pos x="166" y="288"/>
                  </a:cxn>
                  <a:cxn ang="0">
                    <a:pos x="162" y="303"/>
                  </a:cxn>
                  <a:cxn ang="0">
                    <a:pos x="158" y="324"/>
                  </a:cxn>
                  <a:cxn ang="0">
                    <a:pos x="156" y="347"/>
                  </a:cxn>
                  <a:cxn ang="0">
                    <a:pos x="154" y="367"/>
                  </a:cxn>
                  <a:cxn ang="0">
                    <a:pos x="152" y="388"/>
                  </a:cxn>
                  <a:cxn ang="0">
                    <a:pos x="152" y="409"/>
                  </a:cxn>
                  <a:cxn ang="0">
                    <a:pos x="152" y="423"/>
                  </a:cxn>
                  <a:cxn ang="0">
                    <a:pos x="152" y="434"/>
                  </a:cxn>
                  <a:cxn ang="0">
                    <a:pos x="0" y="301"/>
                  </a:cxn>
                </a:cxnLst>
                <a:rect l="0" t="0" r="r" b="b"/>
                <a:pathLst>
                  <a:path w="616" h="434">
                    <a:moveTo>
                      <a:pt x="0" y="301"/>
                    </a:moveTo>
                    <a:lnTo>
                      <a:pt x="112" y="101"/>
                    </a:lnTo>
                    <a:lnTo>
                      <a:pt x="384" y="0"/>
                    </a:lnTo>
                    <a:lnTo>
                      <a:pt x="571" y="67"/>
                    </a:lnTo>
                    <a:lnTo>
                      <a:pt x="616" y="206"/>
                    </a:lnTo>
                    <a:lnTo>
                      <a:pt x="557" y="434"/>
                    </a:lnTo>
                    <a:lnTo>
                      <a:pt x="459" y="426"/>
                    </a:lnTo>
                    <a:lnTo>
                      <a:pt x="459" y="423"/>
                    </a:lnTo>
                    <a:lnTo>
                      <a:pt x="460" y="419"/>
                    </a:lnTo>
                    <a:lnTo>
                      <a:pt x="460" y="415"/>
                    </a:lnTo>
                    <a:lnTo>
                      <a:pt x="460" y="409"/>
                    </a:lnTo>
                    <a:lnTo>
                      <a:pt x="462" y="404"/>
                    </a:lnTo>
                    <a:lnTo>
                      <a:pt x="464" y="400"/>
                    </a:lnTo>
                    <a:lnTo>
                      <a:pt x="464" y="394"/>
                    </a:lnTo>
                    <a:lnTo>
                      <a:pt x="468" y="386"/>
                    </a:lnTo>
                    <a:lnTo>
                      <a:pt x="468" y="379"/>
                    </a:lnTo>
                    <a:lnTo>
                      <a:pt x="470" y="371"/>
                    </a:lnTo>
                    <a:lnTo>
                      <a:pt x="470" y="367"/>
                    </a:lnTo>
                    <a:lnTo>
                      <a:pt x="470" y="364"/>
                    </a:lnTo>
                    <a:lnTo>
                      <a:pt x="472" y="358"/>
                    </a:lnTo>
                    <a:lnTo>
                      <a:pt x="472" y="354"/>
                    </a:lnTo>
                    <a:lnTo>
                      <a:pt x="474" y="350"/>
                    </a:lnTo>
                    <a:lnTo>
                      <a:pt x="474" y="347"/>
                    </a:lnTo>
                    <a:lnTo>
                      <a:pt x="474" y="341"/>
                    </a:lnTo>
                    <a:lnTo>
                      <a:pt x="476" y="339"/>
                    </a:lnTo>
                    <a:lnTo>
                      <a:pt x="476" y="333"/>
                    </a:lnTo>
                    <a:lnTo>
                      <a:pt x="476" y="328"/>
                    </a:lnTo>
                    <a:lnTo>
                      <a:pt x="476" y="324"/>
                    </a:lnTo>
                    <a:lnTo>
                      <a:pt x="478" y="320"/>
                    </a:lnTo>
                    <a:lnTo>
                      <a:pt x="478" y="314"/>
                    </a:lnTo>
                    <a:lnTo>
                      <a:pt x="478" y="309"/>
                    </a:lnTo>
                    <a:lnTo>
                      <a:pt x="480" y="305"/>
                    </a:lnTo>
                    <a:lnTo>
                      <a:pt x="480" y="301"/>
                    </a:lnTo>
                    <a:lnTo>
                      <a:pt x="480" y="295"/>
                    </a:lnTo>
                    <a:lnTo>
                      <a:pt x="481" y="291"/>
                    </a:lnTo>
                    <a:lnTo>
                      <a:pt x="481" y="288"/>
                    </a:lnTo>
                    <a:lnTo>
                      <a:pt x="481" y="280"/>
                    </a:lnTo>
                    <a:lnTo>
                      <a:pt x="481" y="276"/>
                    </a:lnTo>
                    <a:lnTo>
                      <a:pt x="481" y="272"/>
                    </a:lnTo>
                    <a:lnTo>
                      <a:pt x="481" y="267"/>
                    </a:lnTo>
                    <a:lnTo>
                      <a:pt x="481" y="263"/>
                    </a:lnTo>
                    <a:lnTo>
                      <a:pt x="481" y="259"/>
                    </a:lnTo>
                    <a:lnTo>
                      <a:pt x="481" y="253"/>
                    </a:lnTo>
                    <a:lnTo>
                      <a:pt x="481" y="250"/>
                    </a:lnTo>
                    <a:lnTo>
                      <a:pt x="481" y="246"/>
                    </a:lnTo>
                    <a:lnTo>
                      <a:pt x="481" y="240"/>
                    </a:lnTo>
                    <a:lnTo>
                      <a:pt x="481" y="236"/>
                    </a:lnTo>
                    <a:lnTo>
                      <a:pt x="481" y="232"/>
                    </a:lnTo>
                    <a:lnTo>
                      <a:pt x="481" y="229"/>
                    </a:lnTo>
                    <a:lnTo>
                      <a:pt x="481" y="221"/>
                    </a:lnTo>
                    <a:lnTo>
                      <a:pt x="481" y="213"/>
                    </a:lnTo>
                    <a:lnTo>
                      <a:pt x="480" y="206"/>
                    </a:lnTo>
                    <a:lnTo>
                      <a:pt x="478" y="200"/>
                    </a:lnTo>
                    <a:lnTo>
                      <a:pt x="476" y="194"/>
                    </a:lnTo>
                    <a:lnTo>
                      <a:pt x="474" y="189"/>
                    </a:lnTo>
                    <a:lnTo>
                      <a:pt x="472" y="183"/>
                    </a:lnTo>
                    <a:lnTo>
                      <a:pt x="470" y="179"/>
                    </a:lnTo>
                    <a:lnTo>
                      <a:pt x="468" y="172"/>
                    </a:lnTo>
                    <a:lnTo>
                      <a:pt x="464" y="168"/>
                    </a:lnTo>
                    <a:lnTo>
                      <a:pt x="462" y="164"/>
                    </a:lnTo>
                    <a:lnTo>
                      <a:pt x="460" y="160"/>
                    </a:lnTo>
                    <a:lnTo>
                      <a:pt x="453" y="153"/>
                    </a:lnTo>
                    <a:lnTo>
                      <a:pt x="447" y="147"/>
                    </a:lnTo>
                    <a:lnTo>
                      <a:pt x="440" y="141"/>
                    </a:lnTo>
                    <a:lnTo>
                      <a:pt x="434" y="137"/>
                    </a:lnTo>
                    <a:lnTo>
                      <a:pt x="428" y="135"/>
                    </a:lnTo>
                    <a:lnTo>
                      <a:pt x="424" y="132"/>
                    </a:lnTo>
                    <a:lnTo>
                      <a:pt x="421" y="132"/>
                    </a:lnTo>
                    <a:lnTo>
                      <a:pt x="413" y="132"/>
                    </a:lnTo>
                    <a:lnTo>
                      <a:pt x="407" y="128"/>
                    </a:lnTo>
                    <a:lnTo>
                      <a:pt x="402" y="128"/>
                    </a:lnTo>
                    <a:lnTo>
                      <a:pt x="396" y="126"/>
                    </a:lnTo>
                    <a:lnTo>
                      <a:pt x="390" y="126"/>
                    </a:lnTo>
                    <a:lnTo>
                      <a:pt x="383" y="124"/>
                    </a:lnTo>
                    <a:lnTo>
                      <a:pt x="377" y="124"/>
                    </a:lnTo>
                    <a:lnTo>
                      <a:pt x="367" y="124"/>
                    </a:lnTo>
                    <a:lnTo>
                      <a:pt x="360" y="124"/>
                    </a:lnTo>
                    <a:lnTo>
                      <a:pt x="356" y="122"/>
                    </a:lnTo>
                    <a:lnTo>
                      <a:pt x="352" y="122"/>
                    </a:lnTo>
                    <a:lnTo>
                      <a:pt x="346" y="122"/>
                    </a:lnTo>
                    <a:lnTo>
                      <a:pt x="344" y="122"/>
                    </a:lnTo>
                    <a:lnTo>
                      <a:pt x="339" y="120"/>
                    </a:lnTo>
                    <a:lnTo>
                      <a:pt x="333" y="120"/>
                    </a:lnTo>
                    <a:lnTo>
                      <a:pt x="329" y="120"/>
                    </a:lnTo>
                    <a:lnTo>
                      <a:pt x="325" y="120"/>
                    </a:lnTo>
                    <a:lnTo>
                      <a:pt x="318" y="118"/>
                    </a:lnTo>
                    <a:lnTo>
                      <a:pt x="314" y="118"/>
                    </a:lnTo>
                    <a:lnTo>
                      <a:pt x="310" y="118"/>
                    </a:lnTo>
                    <a:lnTo>
                      <a:pt x="305" y="118"/>
                    </a:lnTo>
                    <a:lnTo>
                      <a:pt x="301" y="118"/>
                    </a:lnTo>
                    <a:lnTo>
                      <a:pt x="297" y="122"/>
                    </a:lnTo>
                    <a:lnTo>
                      <a:pt x="291" y="122"/>
                    </a:lnTo>
                    <a:lnTo>
                      <a:pt x="287" y="124"/>
                    </a:lnTo>
                    <a:lnTo>
                      <a:pt x="280" y="126"/>
                    </a:lnTo>
                    <a:lnTo>
                      <a:pt x="272" y="130"/>
                    </a:lnTo>
                    <a:lnTo>
                      <a:pt x="265" y="134"/>
                    </a:lnTo>
                    <a:lnTo>
                      <a:pt x="261" y="137"/>
                    </a:lnTo>
                    <a:lnTo>
                      <a:pt x="253" y="143"/>
                    </a:lnTo>
                    <a:lnTo>
                      <a:pt x="249" y="147"/>
                    </a:lnTo>
                    <a:lnTo>
                      <a:pt x="244" y="153"/>
                    </a:lnTo>
                    <a:lnTo>
                      <a:pt x="238" y="158"/>
                    </a:lnTo>
                    <a:lnTo>
                      <a:pt x="232" y="166"/>
                    </a:lnTo>
                    <a:lnTo>
                      <a:pt x="228" y="172"/>
                    </a:lnTo>
                    <a:lnTo>
                      <a:pt x="225" y="179"/>
                    </a:lnTo>
                    <a:lnTo>
                      <a:pt x="223" y="185"/>
                    </a:lnTo>
                    <a:lnTo>
                      <a:pt x="217" y="193"/>
                    </a:lnTo>
                    <a:lnTo>
                      <a:pt x="213" y="198"/>
                    </a:lnTo>
                    <a:lnTo>
                      <a:pt x="209" y="206"/>
                    </a:lnTo>
                    <a:lnTo>
                      <a:pt x="208" y="212"/>
                    </a:lnTo>
                    <a:lnTo>
                      <a:pt x="204" y="219"/>
                    </a:lnTo>
                    <a:lnTo>
                      <a:pt x="204" y="225"/>
                    </a:lnTo>
                    <a:lnTo>
                      <a:pt x="200" y="231"/>
                    </a:lnTo>
                    <a:lnTo>
                      <a:pt x="198" y="236"/>
                    </a:lnTo>
                    <a:lnTo>
                      <a:pt x="194" y="242"/>
                    </a:lnTo>
                    <a:lnTo>
                      <a:pt x="192" y="246"/>
                    </a:lnTo>
                    <a:lnTo>
                      <a:pt x="190" y="251"/>
                    </a:lnTo>
                    <a:lnTo>
                      <a:pt x="189" y="255"/>
                    </a:lnTo>
                    <a:lnTo>
                      <a:pt x="183" y="261"/>
                    </a:lnTo>
                    <a:lnTo>
                      <a:pt x="179" y="267"/>
                    </a:lnTo>
                    <a:lnTo>
                      <a:pt x="173" y="270"/>
                    </a:lnTo>
                    <a:lnTo>
                      <a:pt x="170" y="276"/>
                    </a:lnTo>
                    <a:lnTo>
                      <a:pt x="168" y="280"/>
                    </a:lnTo>
                    <a:lnTo>
                      <a:pt x="166" y="288"/>
                    </a:lnTo>
                    <a:lnTo>
                      <a:pt x="164" y="291"/>
                    </a:lnTo>
                    <a:lnTo>
                      <a:pt x="164" y="297"/>
                    </a:lnTo>
                    <a:lnTo>
                      <a:pt x="162" y="303"/>
                    </a:lnTo>
                    <a:lnTo>
                      <a:pt x="160" y="309"/>
                    </a:lnTo>
                    <a:lnTo>
                      <a:pt x="158" y="316"/>
                    </a:lnTo>
                    <a:lnTo>
                      <a:pt x="158" y="324"/>
                    </a:lnTo>
                    <a:lnTo>
                      <a:pt x="156" y="331"/>
                    </a:lnTo>
                    <a:lnTo>
                      <a:pt x="156" y="339"/>
                    </a:lnTo>
                    <a:lnTo>
                      <a:pt x="156" y="347"/>
                    </a:lnTo>
                    <a:lnTo>
                      <a:pt x="156" y="354"/>
                    </a:lnTo>
                    <a:lnTo>
                      <a:pt x="156" y="362"/>
                    </a:lnTo>
                    <a:lnTo>
                      <a:pt x="154" y="367"/>
                    </a:lnTo>
                    <a:lnTo>
                      <a:pt x="154" y="375"/>
                    </a:lnTo>
                    <a:lnTo>
                      <a:pt x="154" y="383"/>
                    </a:lnTo>
                    <a:lnTo>
                      <a:pt x="152" y="388"/>
                    </a:lnTo>
                    <a:lnTo>
                      <a:pt x="152" y="396"/>
                    </a:lnTo>
                    <a:lnTo>
                      <a:pt x="152" y="402"/>
                    </a:lnTo>
                    <a:lnTo>
                      <a:pt x="152" y="409"/>
                    </a:lnTo>
                    <a:lnTo>
                      <a:pt x="152" y="413"/>
                    </a:lnTo>
                    <a:lnTo>
                      <a:pt x="152" y="417"/>
                    </a:lnTo>
                    <a:lnTo>
                      <a:pt x="152" y="423"/>
                    </a:lnTo>
                    <a:lnTo>
                      <a:pt x="152" y="426"/>
                    </a:lnTo>
                    <a:lnTo>
                      <a:pt x="152" y="430"/>
                    </a:lnTo>
                    <a:lnTo>
                      <a:pt x="152" y="434"/>
                    </a:lnTo>
                    <a:lnTo>
                      <a:pt x="27" y="413"/>
                    </a:lnTo>
                    <a:lnTo>
                      <a:pt x="0" y="301"/>
                    </a:lnTo>
                    <a:lnTo>
                      <a:pt x="0" y="301"/>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57" name="Freeform 22"/>
              <p:cNvSpPr>
                <a:spLocks/>
              </p:cNvSpPr>
              <p:nvPr/>
            </p:nvSpPr>
            <p:spPr bwMode="auto">
              <a:xfrm>
                <a:off x="900112" y="2489200"/>
                <a:ext cx="382588" cy="309562"/>
              </a:xfrm>
              <a:custGeom>
                <a:avLst/>
                <a:gdLst/>
                <a:ahLst/>
                <a:cxnLst>
                  <a:cxn ang="0">
                    <a:pos x="0" y="223"/>
                  </a:cxn>
                  <a:cxn ang="0">
                    <a:pos x="103" y="0"/>
                  </a:cxn>
                  <a:cxn ang="0">
                    <a:pos x="335" y="101"/>
                  </a:cxn>
                  <a:cxn ang="0">
                    <a:pos x="481" y="280"/>
                  </a:cxn>
                  <a:cxn ang="0">
                    <a:pos x="367" y="392"/>
                  </a:cxn>
                  <a:cxn ang="0">
                    <a:pos x="190" y="314"/>
                  </a:cxn>
                  <a:cxn ang="0">
                    <a:pos x="109" y="363"/>
                  </a:cxn>
                  <a:cxn ang="0">
                    <a:pos x="0" y="223"/>
                  </a:cxn>
                  <a:cxn ang="0">
                    <a:pos x="0" y="223"/>
                  </a:cxn>
                </a:cxnLst>
                <a:rect l="0" t="0" r="r" b="b"/>
                <a:pathLst>
                  <a:path w="481" h="392">
                    <a:moveTo>
                      <a:pt x="0" y="223"/>
                    </a:moveTo>
                    <a:lnTo>
                      <a:pt x="103" y="0"/>
                    </a:lnTo>
                    <a:lnTo>
                      <a:pt x="335" y="101"/>
                    </a:lnTo>
                    <a:lnTo>
                      <a:pt x="481" y="280"/>
                    </a:lnTo>
                    <a:lnTo>
                      <a:pt x="367" y="392"/>
                    </a:lnTo>
                    <a:lnTo>
                      <a:pt x="190" y="314"/>
                    </a:lnTo>
                    <a:lnTo>
                      <a:pt x="109" y="363"/>
                    </a:lnTo>
                    <a:lnTo>
                      <a:pt x="0" y="223"/>
                    </a:lnTo>
                    <a:lnTo>
                      <a:pt x="0" y="223"/>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58" name="Freeform 23"/>
              <p:cNvSpPr>
                <a:spLocks/>
              </p:cNvSpPr>
              <p:nvPr/>
            </p:nvSpPr>
            <p:spPr bwMode="auto">
              <a:xfrm>
                <a:off x="1274762" y="2690813"/>
                <a:ext cx="241300" cy="311150"/>
              </a:xfrm>
              <a:custGeom>
                <a:avLst/>
                <a:gdLst/>
                <a:ahLst/>
                <a:cxnLst>
                  <a:cxn ang="0">
                    <a:pos x="0" y="118"/>
                  </a:cxn>
                  <a:cxn ang="0">
                    <a:pos x="125" y="0"/>
                  </a:cxn>
                  <a:cxn ang="0">
                    <a:pos x="304" y="112"/>
                  </a:cxn>
                  <a:cxn ang="0">
                    <a:pos x="304" y="291"/>
                  </a:cxn>
                  <a:cxn ang="0">
                    <a:pos x="118" y="392"/>
                  </a:cxn>
                  <a:cxn ang="0">
                    <a:pos x="65" y="224"/>
                  </a:cxn>
                  <a:cxn ang="0">
                    <a:pos x="0" y="118"/>
                  </a:cxn>
                  <a:cxn ang="0">
                    <a:pos x="0" y="118"/>
                  </a:cxn>
                </a:cxnLst>
                <a:rect l="0" t="0" r="r" b="b"/>
                <a:pathLst>
                  <a:path w="304" h="392">
                    <a:moveTo>
                      <a:pt x="0" y="118"/>
                    </a:moveTo>
                    <a:lnTo>
                      <a:pt x="125" y="0"/>
                    </a:lnTo>
                    <a:lnTo>
                      <a:pt x="304" y="112"/>
                    </a:lnTo>
                    <a:lnTo>
                      <a:pt x="304" y="291"/>
                    </a:lnTo>
                    <a:lnTo>
                      <a:pt x="118" y="392"/>
                    </a:lnTo>
                    <a:lnTo>
                      <a:pt x="65" y="224"/>
                    </a:lnTo>
                    <a:lnTo>
                      <a:pt x="0" y="118"/>
                    </a:lnTo>
                    <a:lnTo>
                      <a:pt x="0" y="118"/>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59" name="Freeform 24"/>
              <p:cNvSpPr>
                <a:spLocks/>
              </p:cNvSpPr>
              <p:nvPr/>
            </p:nvSpPr>
            <p:spPr bwMode="auto">
              <a:xfrm>
                <a:off x="279400" y="2568575"/>
                <a:ext cx="338138" cy="198437"/>
              </a:xfrm>
              <a:custGeom>
                <a:avLst/>
                <a:gdLst/>
                <a:ahLst/>
                <a:cxnLst>
                  <a:cxn ang="0">
                    <a:pos x="0" y="200"/>
                  </a:cxn>
                  <a:cxn ang="0">
                    <a:pos x="260" y="251"/>
                  </a:cxn>
                  <a:cxn ang="0">
                    <a:pos x="426" y="80"/>
                  </a:cxn>
                  <a:cxn ang="0">
                    <a:pos x="285" y="6"/>
                  </a:cxn>
                  <a:cxn ang="0">
                    <a:pos x="112" y="0"/>
                  </a:cxn>
                  <a:cxn ang="0">
                    <a:pos x="0" y="200"/>
                  </a:cxn>
                  <a:cxn ang="0">
                    <a:pos x="0" y="200"/>
                  </a:cxn>
                </a:cxnLst>
                <a:rect l="0" t="0" r="r" b="b"/>
                <a:pathLst>
                  <a:path w="426" h="251">
                    <a:moveTo>
                      <a:pt x="0" y="200"/>
                    </a:moveTo>
                    <a:lnTo>
                      <a:pt x="260" y="251"/>
                    </a:lnTo>
                    <a:lnTo>
                      <a:pt x="426" y="80"/>
                    </a:lnTo>
                    <a:lnTo>
                      <a:pt x="285" y="6"/>
                    </a:lnTo>
                    <a:lnTo>
                      <a:pt x="112" y="0"/>
                    </a:lnTo>
                    <a:lnTo>
                      <a:pt x="0" y="200"/>
                    </a:lnTo>
                    <a:lnTo>
                      <a:pt x="0" y="200"/>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60" name="Freeform 25"/>
              <p:cNvSpPr>
                <a:spLocks/>
              </p:cNvSpPr>
              <p:nvPr/>
            </p:nvSpPr>
            <p:spPr bwMode="auto">
              <a:xfrm>
                <a:off x="514350" y="2414588"/>
                <a:ext cx="393700" cy="211137"/>
              </a:xfrm>
              <a:custGeom>
                <a:avLst/>
                <a:gdLst/>
                <a:ahLst/>
                <a:cxnLst>
                  <a:cxn ang="0">
                    <a:pos x="204" y="255"/>
                  </a:cxn>
                  <a:cxn ang="0">
                    <a:pos x="385" y="266"/>
                  </a:cxn>
                  <a:cxn ang="0">
                    <a:pos x="497" y="106"/>
                  </a:cxn>
                  <a:cxn ang="0">
                    <a:pos x="286" y="0"/>
                  </a:cxn>
                  <a:cxn ang="0">
                    <a:pos x="33" y="40"/>
                  </a:cxn>
                  <a:cxn ang="0">
                    <a:pos x="0" y="152"/>
                  </a:cxn>
                  <a:cxn ang="0">
                    <a:pos x="204" y="255"/>
                  </a:cxn>
                  <a:cxn ang="0">
                    <a:pos x="204" y="255"/>
                  </a:cxn>
                </a:cxnLst>
                <a:rect l="0" t="0" r="r" b="b"/>
                <a:pathLst>
                  <a:path w="497" h="266">
                    <a:moveTo>
                      <a:pt x="204" y="255"/>
                    </a:moveTo>
                    <a:lnTo>
                      <a:pt x="385" y="266"/>
                    </a:lnTo>
                    <a:lnTo>
                      <a:pt x="497" y="106"/>
                    </a:lnTo>
                    <a:lnTo>
                      <a:pt x="286" y="0"/>
                    </a:lnTo>
                    <a:lnTo>
                      <a:pt x="33" y="40"/>
                    </a:lnTo>
                    <a:lnTo>
                      <a:pt x="0" y="152"/>
                    </a:lnTo>
                    <a:lnTo>
                      <a:pt x="204" y="255"/>
                    </a:lnTo>
                    <a:lnTo>
                      <a:pt x="204" y="255"/>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61" name="Freeform 26"/>
              <p:cNvSpPr>
                <a:spLocks/>
              </p:cNvSpPr>
              <p:nvPr/>
            </p:nvSpPr>
            <p:spPr bwMode="auto">
              <a:xfrm>
                <a:off x="633412" y="2813050"/>
                <a:ext cx="149225" cy="122237"/>
              </a:xfrm>
              <a:custGeom>
                <a:avLst/>
                <a:gdLst/>
                <a:ahLst/>
                <a:cxnLst>
                  <a:cxn ang="0">
                    <a:pos x="2" y="143"/>
                  </a:cxn>
                  <a:cxn ang="0">
                    <a:pos x="5" y="127"/>
                  </a:cxn>
                  <a:cxn ang="0">
                    <a:pos x="11" y="116"/>
                  </a:cxn>
                  <a:cxn ang="0">
                    <a:pos x="15" y="105"/>
                  </a:cxn>
                  <a:cxn ang="0">
                    <a:pos x="19" y="91"/>
                  </a:cxn>
                  <a:cxn ang="0">
                    <a:pos x="24" y="80"/>
                  </a:cxn>
                  <a:cxn ang="0">
                    <a:pos x="28" y="70"/>
                  </a:cxn>
                  <a:cxn ang="0">
                    <a:pos x="32" y="63"/>
                  </a:cxn>
                  <a:cxn ang="0">
                    <a:pos x="40" y="49"/>
                  </a:cxn>
                  <a:cxn ang="0">
                    <a:pos x="47" y="36"/>
                  </a:cxn>
                  <a:cxn ang="0">
                    <a:pos x="55" y="25"/>
                  </a:cxn>
                  <a:cxn ang="0">
                    <a:pos x="64" y="15"/>
                  </a:cxn>
                  <a:cxn ang="0">
                    <a:pos x="74" y="10"/>
                  </a:cxn>
                  <a:cxn ang="0">
                    <a:pos x="81" y="4"/>
                  </a:cxn>
                  <a:cxn ang="0">
                    <a:pos x="91" y="2"/>
                  </a:cxn>
                  <a:cxn ang="0">
                    <a:pos x="100" y="0"/>
                  </a:cxn>
                  <a:cxn ang="0">
                    <a:pos x="110" y="0"/>
                  </a:cxn>
                  <a:cxn ang="0">
                    <a:pos x="119" y="0"/>
                  </a:cxn>
                  <a:cxn ang="0">
                    <a:pos x="129" y="2"/>
                  </a:cxn>
                  <a:cxn ang="0">
                    <a:pos x="140" y="6"/>
                  </a:cxn>
                  <a:cxn ang="0">
                    <a:pos x="152" y="10"/>
                  </a:cxn>
                  <a:cxn ang="0">
                    <a:pos x="161" y="15"/>
                  </a:cxn>
                  <a:cxn ang="0">
                    <a:pos x="167" y="23"/>
                  </a:cxn>
                  <a:cxn ang="0">
                    <a:pos x="175" y="30"/>
                  </a:cxn>
                  <a:cxn ang="0">
                    <a:pos x="180" y="42"/>
                  </a:cxn>
                  <a:cxn ang="0">
                    <a:pos x="182" y="53"/>
                  </a:cxn>
                  <a:cxn ang="0">
                    <a:pos x="186" y="67"/>
                  </a:cxn>
                  <a:cxn ang="0">
                    <a:pos x="188" y="78"/>
                  </a:cxn>
                  <a:cxn ang="0">
                    <a:pos x="188" y="91"/>
                  </a:cxn>
                  <a:cxn ang="0">
                    <a:pos x="188" y="105"/>
                  </a:cxn>
                  <a:cxn ang="0">
                    <a:pos x="188" y="116"/>
                  </a:cxn>
                  <a:cxn ang="0">
                    <a:pos x="188" y="126"/>
                  </a:cxn>
                  <a:cxn ang="0">
                    <a:pos x="188" y="137"/>
                  </a:cxn>
                  <a:cxn ang="0">
                    <a:pos x="188" y="145"/>
                  </a:cxn>
                  <a:cxn ang="0">
                    <a:pos x="188" y="152"/>
                  </a:cxn>
                  <a:cxn ang="0">
                    <a:pos x="0" y="152"/>
                  </a:cxn>
                </a:cxnLst>
                <a:rect l="0" t="0" r="r" b="b"/>
                <a:pathLst>
                  <a:path w="188" h="154">
                    <a:moveTo>
                      <a:pt x="0" y="152"/>
                    </a:moveTo>
                    <a:lnTo>
                      <a:pt x="2" y="143"/>
                    </a:lnTo>
                    <a:lnTo>
                      <a:pt x="5" y="135"/>
                    </a:lnTo>
                    <a:lnTo>
                      <a:pt x="5" y="127"/>
                    </a:lnTo>
                    <a:lnTo>
                      <a:pt x="9" y="122"/>
                    </a:lnTo>
                    <a:lnTo>
                      <a:pt x="11" y="116"/>
                    </a:lnTo>
                    <a:lnTo>
                      <a:pt x="13" y="110"/>
                    </a:lnTo>
                    <a:lnTo>
                      <a:pt x="15" y="105"/>
                    </a:lnTo>
                    <a:lnTo>
                      <a:pt x="19" y="97"/>
                    </a:lnTo>
                    <a:lnTo>
                      <a:pt x="19" y="91"/>
                    </a:lnTo>
                    <a:lnTo>
                      <a:pt x="21" y="86"/>
                    </a:lnTo>
                    <a:lnTo>
                      <a:pt x="24" y="80"/>
                    </a:lnTo>
                    <a:lnTo>
                      <a:pt x="26" y="76"/>
                    </a:lnTo>
                    <a:lnTo>
                      <a:pt x="28" y="70"/>
                    </a:lnTo>
                    <a:lnTo>
                      <a:pt x="30" y="67"/>
                    </a:lnTo>
                    <a:lnTo>
                      <a:pt x="32" y="63"/>
                    </a:lnTo>
                    <a:lnTo>
                      <a:pt x="34" y="59"/>
                    </a:lnTo>
                    <a:lnTo>
                      <a:pt x="40" y="49"/>
                    </a:lnTo>
                    <a:lnTo>
                      <a:pt x="43" y="44"/>
                    </a:lnTo>
                    <a:lnTo>
                      <a:pt x="47" y="36"/>
                    </a:lnTo>
                    <a:lnTo>
                      <a:pt x="53" y="30"/>
                    </a:lnTo>
                    <a:lnTo>
                      <a:pt x="55" y="25"/>
                    </a:lnTo>
                    <a:lnTo>
                      <a:pt x="61" y="21"/>
                    </a:lnTo>
                    <a:lnTo>
                      <a:pt x="64" y="15"/>
                    </a:lnTo>
                    <a:lnTo>
                      <a:pt x="68" y="13"/>
                    </a:lnTo>
                    <a:lnTo>
                      <a:pt x="74" y="10"/>
                    </a:lnTo>
                    <a:lnTo>
                      <a:pt x="78" y="8"/>
                    </a:lnTo>
                    <a:lnTo>
                      <a:pt x="81" y="4"/>
                    </a:lnTo>
                    <a:lnTo>
                      <a:pt x="87" y="2"/>
                    </a:lnTo>
                    <a:lnTo>
                      <a:pt x="91" y="2"/>
                    </a:lnTo>
                    <a:lnTo>
                      <a:pt x="95" y="0"/>
                    </a:lnTo>
                    <a:lnTo>
                      <a:pt x="100" y="0"/>
                    </a:lnTo>
                    <a:lnTo>
                      <a:pt x="106" y="0"/>
                    </a:lnTo>
                    <a:lnTo>
                      <a:pt x="110" y="0"/>
                    </a:lnTo>
                    <a:lnTo>
                      <a:pt x="114" y="0"/>
                    </a:lnTo>
                    <a:lnTo>
                      <a:pt x="119" y="0"/>
                    </a:lnTo>
                    <a:lnTo>
                      <a:pt x="125" y="2"/>
                    </a:lnTo>
                    <a:lnTo>
                      <a:pt x="129" y="2"/>
                    </a:lnTo>
                    <a:lnTo>
                      <a:pt x="135" y="4"/>
                    </a:lnTo>
                    <a:lnTo>
                      <a:pt x="140" y="6"/>
                    </a:lnTo>
                    <a:lnTo>
                      <a:pt x="148" y="8"/>
                    </a:lnTo>
                    <a:lnTo>
                      <a:pt x="152" y="10"/>
                    </a:lnTo>
                    <a:lnTo>
                      <a:pt x="156" y="11"/>
                    </a:lnTo>
                    <a:lnTo>
                      <a:pt x="161" y="15"/>
                    </a:lnTo>
                    <a:lnTo>
                      <a:pt x="165" y="17"/>
                    </a:lnTo>
                    <a:lnTo>
                      <a:pt x="167" y="23"/>
                    </a:lnTo>
                    <a:lnTo>
                      <a:pt x="173" y="27"/>
                    </a:lnTo>
                    <a:lnTo>
                      <a:pt x="175" y="30"/>
                    </a:lnTo>
                    <a:lnTo>
                      <a:pt x="178" y="36"/>
                    </a:lnTo>
                    <a:lnTo>
                      <a:pt x="180" y="42"/>
                    </a:lnTo>
                    <a:lnTo>
                      <a:pt x="182" y="48"/>
                    </a:lnTo>
                    <a:lnTo>
                      <a:pt x="182" y="53"/>
                    </a:lnTo>
                    <a:lnTo>
                      <a:pt x="184" y="61"/>
                    </a:lnTo>
                    <a:lnTo>
                      <a:pt x="186" y="67"/>
                    </a:lnTo>
                    <a:lnTo>
                      <a:pt x="186" y="72"/>
                    </a:lnTo>
                    <a:lnTo>
                      <a:pt x="188" y="78"/>
                    </a:lnTo>
                    <a:lnTo>
                      <a:pt x="188" y="86"/>
                    </a:lnTo>
                    <a:lnTo>
                      <a:pt x="188" y="91"/>
                    </a:lnTo>
                    <a:lnTo>
                      <a:pt x="188" y="97"/>
                    </a:lnTo>
                    <a:lnTo>
                      <a:pt x="188" y="105"/>
                    </a:lnTo>
                    <a:lnTo>
                      <a:pt x="188" y="110"/>
                    </a:lnTo>
                    <a:lnTo>
                      <a:pt x="188" y="116"/>
                    </a:lnTo>
                    <a:lnTo>
                      <a:pt x="188" y="122"/>
                    </a:lnTo>
                    <a:lnTo>
                      <a:pt x="188" y="126"/>
                    </a:lnTo>
                    <a:lnTo>
                      <a:pt x="188" y="131"/>
                    </a:lnTo>
                    <a:lnTo>
                      <a:pt x="188" y="137"/>
                    </a:lnTo>
                    <a:lnTo>
                      <a:pt x="188" y="141"/>
                    </a:lnTo>
                    <a:lnTo>
                      <a:pt x="188" y="145"/>
                    </a:lnTo>
                    <a:lnTo>
                      <a:pt x="188" y="146"/>
                    </a:lnTo>
                    <a:lnTo>
                      <a:pt x="188" y="152"/>
                    </a:lnTo>
                    <a:lnTo>
                      <a:pt x="188" y="154"/>
                    </a:lnTo>
                    <a:lnTo>
                      <a:pt x="0" y="152"/>
                    </a:lnTo>
                    <a:lnTo>
                      <a:pt x="0" y="152"/>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62" name="Freeform 27"/>
              <p:cNvSpPr>
                <a:spLocks/>
              </p:cNvSpPr>
              <p:nvPr/>
            </p:nvSpPr>
            <p:spPr bwMode="auto">
              <a:xfrm>
                <a:off x="182562" y="2886075"/>
                <a:ext cx="165100" cy="65087"/>
              </a:xfrm>
              <a:custGeom>
                <a:avLst/>
                <a:gdLst/>
                <a:ahLst/>
                <a:cxnLst>
                  <a:cxn ang="0">
                    <a:pos x="38" y="14"/>
                  </a:cxn>
                  <a:cxn ang="0">
                    <a:pos x="0" y="74"/>
                  </a:cxn>
                  <a:cxn ang="0">
                    <a:pos x="207" y="82"/>
                  </a:cxn>
                  <a:cxn ang="0">
                    <a:pos x="179" y="0"/>
                  </a:cxn>
                  <a:cxn ang="0">
                    <a:pos x="38" y="14"/>
                  </a:cxn>
                  <a:cxn ang="0">
                    <a:pos x="38" y="14"/>
                  </a:cxn>
                </a:cxnLst>
                <a:rect l="0" t="0" r="r" b="b"/>
                <a:pathLst>
                  <a:path w="207" h="82">
                    <a:moveTo>
                      <a:pt x="38" y="14"/>
                    </a:moveTo>
                    <a:lnTo>
                      <a:pt x="0" y="74"/>
                    </a:lnTo>
                    <a:lnTo>
                      <a:pt x="207" y="82"/>
                    </a:lnTo>
                    <a:lnTo>
                      <a:pt x="179" y="0"/>
                    </a:lnTo>
                    <a:lnTo>
                      <a:pt x="38" y="14"/>
                    </a:lnTo>
                    <a:lnTo>
                      <a:pt x="38" y="14"/>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63" name="Freeform 36"/>
              <p:cNvSpPr>
                <a:spLocks/>
              </p:cNvSpPr>
              <p:nvPr/>
            </p:nvSpPr>
            <p:spPr bwMode="auto">
              <a:xfrm>
                <a:off x="1066800" y="2890838"/>
                <a:ext cx="109538" cy="49212"/>
              </a:xfrm>
              <a:custGeom>
                <a:avLst/>
                <a:gdLst/>
                <a:ahLst/>
                <a:cxnLst>
                  <a:cxn ang="0">
                    <a:pos x="0" y="57"/>
                  </a:cxn>
                  <a:cxn ang="0">
                    <a:pos x="6" y="51"/>
                  </a:cxn>
                  <a:cxn ang="0">
                    <a:pos x="10" y="48"/>
                  </a:cxn>
                  <a:cxn ang="0">
                    <a:pos x="16" y="42"/>
                  </a:cxn>
                  <a:cxn ang="0">
                    <a:pos x="21" y="38"/>
                  </a:cxn>
                  <a:cxn ang="0">
                    <a:pos x="29" y="34"/>
                  </a:cxn>
                  <a:cxn ang="0">
                    <a:pos x="33" y="30"/>
                  </a:cxn>
                  <a:cxn ang="0">
                    <a:pos x="37" y="27"/>
                  </a:cxn>
                  <a:cxn ang="0">
                    <a:pos x="42" y="25"/>
                  </a:cxn>
                  <a:cxn ang="0">
                    <a:pos x="48" y="21"/>
                  </a:cxn>
                  <a:cxn ang="0">
                    <a:pos x="52" y="17"/>
                  </a:cxn>
                  <a:cxn ang="0">
                    <a:pos x="56" y="15"/>
                  </a:cxn>
                  <a:cxn ang="0">
                    <a:pos x="61" y="13"/>
                  </a:cxn>
                  <a:cxn ang="0">
                    <a:pos x="69" y="8"/>
                  </a:cxn>
                  <a:cxn ang="0">
                    <a:pos x="77" y="8"/>
                  </a:cxn>
                  <a:cxn ang="0">
                    <a:pos x="82" y="2"/>
                  </a:cxn>
                  <a:cxn ang="0">
                    <a:pos x="90" y="0"/>
                  </a:cxn>
                  <a:cxn ang="0">
                    <a:pos x="96" y="0"/>
                  </a:cxn>
                  <a:cxn ang="0">
                    <a:pos x="101" y="0"/>
                  </a:cxn>
                  <a:cxn ang="0">
                    <a:pos x="105" y="0"/>
                  </a:cxn>
                  <a:cxn ang="0">
                    <a:pos x="109" y="0"/>
                  </a:cxn>
                  <a:cxn ang="0">
                    <a:pos x="116" y="2"/>
                  </a:cxn>
                  <a:cxn ang="0">
                    <a:pos x="120" y="8"/>
                  </a:cxn>
                  <a:cxn ang="0">
                    <a:pos x="124" y="10"/>
                  </a:cxn>
                  <a:cxn ang="0">
                    <a:pos x="126" y="13"/>
                  </a:cxn>
                  <a:cxn ang="0">
                    <a:pos x="128" y="17"/>
                  </a:cxn>
                  <a:cxn ang="0">
                    <a:pos x="130" y="21"/>
                  </a:cxn>
                  <a:cxn ang="0">
                    <a:pos x="132" y="27"/>
                  </a:cxn>
                  <a:cxn ang="0">
                    <a:pos x="134" y="30"/>
                  </a:cxn>
                  <a:cxn ang="0">
                    <a:pos x="135" y="36"/>
                  </a:cxn>
                  <a:cxn ang="0">
                    <a:pos x="137" y="40"/>
                  </a:cxn>
                  <a:cxn ang="0">
                    <a:pos x="137" y="44"/>
                  </a:cxn>
                  <a:cxn ang="0">
                    <a:pos x="137" y="48"/>
                  </a:cxn>
                  <a:cxn ang="0">
                    <a:pos x="137" y="51"/>
                  </a:cxn>
                  <a:cxn ang="0">
                    <a:pos x="139" y="55"/>
                  </a:cxn>
                  <a:cxn ang="0">
                    <a:pos x="139" y="61"/>
                  </a:cxn>
                  <a:cxn ang="0">
                    <a:pos x="139" y="63"/>
                  </a:cxn>
                  <a:cxn ang="0">
                    <a:pos x="0" y="57"/>
                  </a:cxn>
                  <a:cxn ang="0">
                    <a:pos x="0" y="57"/>
                  </a:cxn>
                </a:cxnLst>
                <a:rect l="0" t="0" r="r" b="b"/>
                <a:pathLst>
                  <a:path w="139" h="63">
                    <a:moveTo>
                      <a:pt x="0" y="57"/>
                    </a:moveTo>
                    <a:lnTo>
                      <a:pt x="6" y="51"/>
                    </a:lnTo>
                    <a:lnTo>
                      <a:pt x="10" y="48"/>
                    </a:lnTo>
                    <a:lnTo>
                      <a:pt x="16" y="42"/>
                    </a:lnTo>
                    <a:lnTo>
                      <a:pt x="21" y="38"/>
                    </a:lnTo>
                    <a:lnTo>
                      <a:pt x="29" y="34"/>
                    </a:lnTo>
                    <a:lnTo>
                      <a:pt x="33" y="30"/>
                    </a:lnTo>
                    <a:lnTo>
                      <a:pt x="37" y="27"/>
                    </a:lnTo>
                    <a:lnTo>
                      <a:pt x="42" y="25"/>
                    </a:lnTo>
                    <a:lnTo>
                      <a:pt x="48" y="21"/>
                    </a:lnTo>
                    <a:lnTo>
                      <a:pt x="52" y="17"/>
                    </a:lnTo>
                    <a:lnTo>
                      <a:pt x="56" y="15"/>
                    </a:lnTo>
                    <a:lnTo>
                      <a:pt x="61" y="13"/>
                    </a:lnTo>
                    <a:lnTo>
                      <a:pt x="69" y="8"/>
                    </a:lnTo>
                    <a:lnTo>
                      <a:pt x="77" y="8"/>
                    </a:lnTo>
                    <a:lnTo>
                      <a:pt x="82" y="2"/>
                    </a:lnTo>
                    <a:lnTo>
                      <a:pt x="90" y="0"/>
                    </a:lnTo>
                    <a:lnTo>
                      <a:pt x="96" y="0"/>
                    </a:lnTo>
                    <a:lnTo>
                      <a:pt x="101" y="0"/>
                    </a:lnTo>
                    <a:lnTo>
                      <a:pt x="105" y="0"/>
                    </a:lnTo>
                    <a:lnTo>
                      <a:pt x="109" y="0"/>
                    </a:lnTo>
                    <a:lnTo>
                      <a:pt x="116" y="2"/>
                    </a:lnTo>
                    <a:lnTo>
                      <a:pt x="120" y="8"/>
                    </a:lnTo>
                    <a:lnTo>
                      <a:pt x="124" y="10"/>
                    </a:lnTo>
                    <a:lnTo>
                      <a:pt x="126" y="13"/>
                    </a:lnTo>
                    <a:lnTo>
                      <a:pt x="128" y="17"/>
                    </a:lnTo>
                    <a:lnTo>
                      <a:pt x="130" y="21"/>
                    </a:lnTo>
                    <a:lnTo>
                      <a:pt x="132" y="27"/>
                    </a:lnTo>
                    <a:lnTo>
                      <a:pt x="134" y="30"/>
                    </a:lnTo>
                    <a:lnTo>
                      <a:pt x="135" y="36"/>
                    </a:lnTo>
                    <a:lnTo>
                      <a:pt x="137" y="40"/>
                    </a:lnTo>
                    <a:lnTo>
                      <a:pt x="137" y="44"/>
                    </a:lnTo>
                    <a:lnTo>
                      <a:pt x="137" y="48"/>
                    </a:lnTo>
                    <a:lnTo>
                      <a:pt x="137" y="51"/>
                    </a:lnTo>
                    <a:lnTo>
                      <a:pt x="139" y="55"/>
                    </a:lnTo>
                    <a:lnTo>
                      <a:pt x="139" y="61"/>
                    </a:lnTo>
                    <a:lnTo>
                      <a:pt x="139" y="63"/>
                    </a:lnTo>
                    <a:lnTo>
                      <a:pt x="0" y="57"/>
                    </a:lnTo>
                    <a:lnTo>
                      <a:pt x="0" y="57"/>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64" name="Freeform 37"/>
              <p:cNvSpPr>
                <a:spLocks/>
              </p:cNvSpPr>
              <p:nvPr/>
            </p:nvSpPr>
            <p:spPr bwMode="auto">
              <a:xfrm>
                <a:off x="871537" y="2773363"/>
                <a:ext cx="438150" cy="269875"/>
              </a:xfrm>
              <a:custGeom>
                <a:avLst/>
                <a:gdLst/>
                <a:ahLst/>
                <a:cxnLst>
                  <a:cxn ang="0">
                    <a:pos x="550" y="292"/>
                  </a:cxn>
                  <a:cxn ang="0">
                    <a:pos x="525" y="294"/>
                  </a:cxn>
                  <a:cxn ang="0">
                    <a:pos x="504" y="300"/>
                  </a:cxn>
                  <a:cxn ang="0">
                    <a:pos x="477" y="304"/>
                  </a:cxn>
                  <a:cxn ang="0">
                    <a:pos x="449" y="308"/>
                  </a:cxn>
                  <a:cxn ang="0">
                    <a:pos x="417" y="315"/>
                  </a:cxn>
                  <a:cxn ang="0">
                    <a:pos x="382" y="319"/>
                  </a:cxn>
                  <a:cxn ang="0">
                    <a:pos x="352" y="325"/>
                  </a:cxn>
                  <a:cxn ang="0">
                    <a:pos x="322" y="329"/>
                  </a:cxn>
                  <a:cxn ang="0">
                    <a:pos x="297" y="334"/>
                  </a:cxn>
                  <a:cxn ang="0">
                    <a:pos x="272" y="336"/>
                  </a:cxn>
                  <a:cxn ang="0">
                    <a:pos x="247" y="338"/>
                  </a:cxn>
                  <a:cxn ang="0">
                    <a:pos x="232" y="329"/>
                  </a:cxn>
                  <a:cxn ang="0">
                    <a:pos x="245" y="300"/>
                  </a:cxn>
                  <a:cxn ang="0">
                    <a:pos x="261" y="268"/>
                  </a:cxn>
                  <a:cxn ang="0">
                    <a:pos x="274" y="239"/>
                  </a:cxn>
                  <a:cxn ang="0">
                    <a:pos x="310" y="239"/>
                  </a:cxn>
                  <a:cxn ang="0">
                    <a:pos x="346" y="239"/>
                  </a:cxn>
                  <a:cxn ang="0">
                    <a:pos x="377" y="241"/>
                  </a:cxn>
                  <a:cxn ang="0">
                    <a:pos x="401" y="241"/>
                  </a:cxn>
                  <a:cxn ang="0">
                    <a:pos x="430" y="241"/>
                  </a:cxn>
                  <a:cxn ang="0">
                    <a:pos x="432" y="224"/>
                  </a:cxn>
                  <a:cxn ang="0">
                    <a:pos x="432" y="201"/>
                  </a:cxn>
                  <a:cxn ang="0">
                    <a:pos x="430" y="173"/>
                  </a:cxn>
                  <a:cxn ang="0">
                    <a:pos x="420" y="146"/>
                  </a:cxn>
                  <a:cxn ang="0">
                    <a:pos x="403" y="125"/>
                  </a:cxn>
                  <a:cxn ang="0">
                    <a:pos x="379" y="112"/>
                  </a:cxn>
                  <a:cxn ang="0">
                    <a:pos x="348" y="104"/>
                  </a:cxn>
                  <a:cxn ang="0">
                    <a:pos x="318" y="106"/>
                  </a:cxn>
                  <a:cxn ang="0">
                    <a:pos x="285" y="119"/>
                  </a:cxn>
                  <a:cxn ang="0">
                    <a:pos x="247" y="140"/>
                  </a:cxn>
                  <a:cxn ang="0">
                    <a:pos x="226" y="154"/>
                  </a:cxn>
                  <a:cxn ang="0">
                    <a:pos x="200" y="173"/>
                  </a:cxn>
                  <a:cxn ang="0">
                    <a:pos x="175" y="194"/>
                  </a:cxn>
                  <a:cxn ang="0">
                    <a:pos x="145" y="218"/>
                  </a:cxn>
                  <a:cxn ang="0">
                    <a:pos x="133" y="235"/>
                  </a:cxn>
                  <a:cxn ang="0">
                    <a:pos x="164" y="235"/>
                  </a:cxn>
                  <a:cxn ang="0">
                    <a:pos x="187" y="235"/>
                  </a:cxn>
                  <a:cxn ang="0">
                    <a:pos x="213" y="237"/>
                  </a:cxn>
                  <a:cxn ang="0">
                    <a:pos x="242" y="239"/>
                  </a:cxn>
                  <a:cxn ang="0">
                    <a:pos x="230" y="268"/>
                  </a:cxn>
                  <a:cxn ang="0">
                    <a:pos x="219" y="298"/>
                  </a:cxn>
                  <a:cxn ang="0">
                    <a:pos x="209" y="327"/>
                  </a:cxn>
                  <a:cxn ang="0">
                    <a:pos x="177" y="327"/>
                  </a:cxn>
                  <a:cxn ang="0">
                    <a:pos x="156" y="323"/>
                  </a:cxn>
                  <a:cxn ang="0">
                    <a:pos x="133" y="319"/>
                  </a:cxn>
                  <a:cxn ang="0">
                    <a:pos x="110" y="313"/>
                  </a:cxn>
                  <a:cxn ang="0">
                    <a:pos x="91" y="310"/>
                  </a:cxn>
                  <a:cxn ang="0">
                    <a:pos x="51" y="302"/>
                  </a:cxn>
                  <a:cxn ang="0">
                    <a:pos x="21" y="296"/>
                  </a:cxn>
                  <a:cxn ang="0">
                    <a:pos x="0" y="292"/>
                  </a:cxn>
                </a:cxnLst>
                <a:rect l="0" t="0" r="r" b="b"/>
                <a:pathLst>
                  <a:path w="552" h="338">
                    <a:moveTo>
                      <a:pt x="59" y="146"/>
                    </a:moveTo>
                    <a:lnTo>
                      <a:pt x="285" y="0"/>
                    </a:lnTo>
                    <a:lnTo>
                      <a:pt x="523" y="98"/>
                    </a:lnTo>
                    <a:lnTo>
                      <a:pt x="552" y="292"/>
                    </a:lnTo>
                    <a:lnTo>
                      <a:pt x="550" y="292"/>
                    </a:lnTo>
                    <a:lnTo>
                      <a:pt x="548" y="292"/>
                    </a:lnTo>
                    <a:lnTo>
                      <a:pt x="544" y="292"/>
                    </a:lnTo>
                    <a:lnTo>
                      <a:pt x="540" y="294"/>
                    </a:lnTo>
                    <a:lnTo>
                      <a:pt x="533" y="294"/>
                    </a:lnTo>
                    <a:lnTo>
                      <a:pt x="525" y="294"/>
                    </a:lnTo>
                    <a:lnTo>
                      <a:pt x="523" y="296"/>
                    </a:lnTo>
                    <a:lnTo>
                      <a:pt x="517" y="296"/>
                    </a:lnTo>
                    <a:lnTo>
                      <a:pt x="514" y="298"/>
                    </a:lnTo>
                    <a:lnTo>
                      <a:pt x="510" y="300"/>
                    </a:lnTo>
                    <a:lnTo>
                      <a:pt x="504" y="300"/>
                    </a:lnTo>
                    <a:lnTo>
                      <a:pt x="498" y="302"/>
                    </a:lnTo>
                    <a:lnTo>
                      <a:pt x="495" y="302"/>
                    </a:lnTo>
                    <a:lnTo>
                      <a:pt x="491" y="302"/>
                    </a:lnTo>
                    <a:lnTo>
                      <a:pt x="483" y="302"/>
                    </a:lnTo>
                    <a:lnTo>
                      <a:pt x="477" y="304"/>
                    </a:lnTo>
                    <a:lnTo>
                      <a:pt x="472" y="304"/>
                    </a:lnTo>
                    <a:lnTo>
                      <a:pt x="468" y="306"/>
                    </a:lnTo>
                    <a:lnTo>
                      <a:pt x="460" y="308"/>
                    </a:lnTo>
                    <a:lnTo>
                      <a:pt x="455" y="308"/>
                    </a:lnTo>
                    <a:lnTo>
                      <a:pt x="449" y="308"/>
                    </a:lnTo>
                    <a:lnTo>
                      <a:pt x="443" y="310"/>
                    </a:lnTo>
                    <a:lnTo>
                      <a:pt x="436" y="311"/>
                    </a:lnTo>
                    <a:lnTo>
                      <a:pt x="430" y="313"/>
                    </a:lnTo>
                    <a:lnTo>
                      <a:pt x="422" y="313"/>
                    </a:lnTo>
                    <a:lnTo>
                      <a:pt x="417" y="315"/>
                    </a:lnTo>
                    <a:lnTo>
                      <a:pt x="411" y="315"/>
                    </a:lnTo>
                    <a:lnTo>
                      <a:pt x="403" y="315"/>
                    </a:lnTo>
                    <a:lnTo>
                      <a:pt x="396" y="317"/>
                    </a:lnTo>
                    <a:lnTo>
                      <a:pt x="390" y="319"/>
                    </a:lnTo>
                    <a:lnTo>
                      <a:pt x="382" y="319"/>
                    </a:lnTo>
                    <a:lnTo>
                      <a:pt x="377" y="321"/>
                    </a:lnTo>
                    <a:lnTo>
                      <a:pt x="371" y="323"/>
                    </a:lnTo>
                    <a:lnTo>
                      <a:pt x="365" y="323"/>
                    </a:lnTo>
                    <a:lnTo>
                      <a:pt x="360" y="323"/>
                    </a:lnTo>
                    <a:lnTo>
                      <a:pt x="352" y="325"/>
                    </a:lnTo>
                    <a:lnTo>
                      <a:pt x="346" y="325"/>
                    </a:lnTo>
                    <a:lnTo>
                      <a:pt x="341" y="327"/>
                    </a:lnTo>
                    <a:lnTo>
                      <a:pt x="335" y="329"/>
                    </a:lnTo>
                    <a:lnTo>
                      <a:pt x="327" y="329"/>
                    </a:lnTo>
                    <a:lnTo>
                      <a:pt x="322" y="329"/>
                    </a:lnTo>
                    <a:lnTo>
                      <a:pt x="318" y="330"/>
                    </a:lnTo>
                    <a:lnTo>
                      <a:pt x="312" y="330"/>
                    </a:lnTo>
                    <a:lnTo>
                      <a:pt x="306" y="332"/>
                    </a:lnTo>
                    <a:lnTo>
                      <a:pt x="301" y="332"/>
                    </a:lnTo>
                    <a:lnTo>
                      <a:pt x="297" y="334"/>
                    </a:lnTo>
                    <a:lnTo>
                      <a:pt x="293" y="334"/>
                    </a:lnTo>
                    <a:lnTo>
                      <a:pt x="287" y="336"/>
                    </a:lnTo>
                    <a:lnTo>
                      <a:pt x="283" y="336"/>
                    </a:lnTo>
                    <a:lnTo>
                      <a:pt x="280" y="336"/>
                    </a:lnTo>
                    <a:lnTo>
                      <a:pt x="272" y="336"/>
                    </a:lnTo>
                    <a:lnTo>
                      <a:pt x="266" y="338"/>
                    </a:lnTo>
                    <a:lnTo>
                      <a:pt x="261" y="338"/>
                    </a:lnTo>
                    <a:lnTo>
                      <a:pt x="259" y="338"/>
                    </a:lnTo>
                    <a:lnTo>
                      <a:pt x="253" y="338"/>
                    </a:lnTo>
                    <a:lnTo>
                      <a:pt x="247" y="338"/>
                    </a:lnTo>
                    <a:lnTo>
                      <a:pt x="242" y="336"/>
                    </a:lnTo>
                    <a:lnTo>
                      <a:pt x="240" y="336"/>
                    </a:lnTo>
                    <a:lnTo>
                      <a:pt x="232" y="336"/>
                    </a:lnTo>
                    <a:lnTo>
                      <a:pt x="230" y="336"/>
                    </a:lnTo>
                    <a:lnTo>
                      <a:pt x="232" y="329"/>
                    </a:lnTo>
                    <a:lnTo>
                      <a:pt x="232" y="325"/>
                    </a:lnTo>
                    <a:lnTo>
                      <a:pt x="236" y="319"/>
                    </a:lnTo>
                    <a:lnTo>
                      <a:pt x="240" y="313"/>
                    </a:lnTo>
                    <a:lnTo>
                      <a:pt x="242" y="306"/>
                    </a:lnTo>
                    <a:lnTo>
                      <a:pt x="245" y="300"/>
                    </a:lnTo>
                    <a:lnTo>
                      <a:pt x="247" y="294"/>
                    </a:lnTo>
                    <a:lnTo>
                      <a:pt x="251" y="289"/>
                    </a:lnTo>
                    <a:lnTo>
                      <a:pt x="253" y="281"/>
                    </a:lnTo>
                    <a:lnTo>
                      <a:pt x="257" y="275"/>
                    </a:lnTo>
                    <a:lnTo>
                      <a:pt x="261" y="268"/>
                    </a:lnTo>
                    <a:lnTo>
                      <a:pt x="264" y="262"/>
                    </a:lnTo>
                    <a:lnTo>
                      <a:pt x="266" y="254"/>
                    </a:lnTo>
                    <a:lnTo>
                      <a:pt x="268" y="249"/>
                    </a:lnTo>
                    <a:lnTo>
                      <a:pt x="272" y="243"/>
                    </a:lnTo>
                    <a:lnTo>
                      <a:pt x="274" y="239"/>
                    </a:lnTo>
                    <a:lnTo>
                      <a:pt x="282" y="239"/>
                    </a:lnTo>
                    <a:lnTo>
                      <a:pt x="289" y="239"/>
                    </a:lnTo>
                    <a:lnTo>
                      <a:pt x="295" y="239"/>
                    </a:lnTo>
                    <a:lnTo>
                      <a:pt x="303" y="239"/>
                    </a:lnTo>
                    <a:lnTo>
                      <a:pt x="310" y="239"/>
                    </a:lnTo>
                    <a:lnTo>
                      <a:pt x="318" y="239"/>
                    </a:lnTo>
                    <a:lnTo>
                      <a:pt x="325" y="239"/>
                    </a:lnTo>
                    <a:lnTo>
                      <a:pt x="333" y="239"/>
                    </a:lnTo>
                    <a:lnTo>
                      <a:pt x="339" y="239"/>
                    </a:lnTo>
                    <a:lnTo>
                      <a:pt x="346" y="239"/>
                    </a:lnTo>
                    <a:lnTo>
                      <a:pt x="352" y="239"/>
                    </a:lnTo>
                    <a:lnTo>
                      <a:pt x="360" y="241"/>
                    </a:lnTo>
                    <a:lnTo>
                      <a:pt x="365" y="241"/>
                    </a:lnTo>
                    <a:lnTo>
                      <a:pt x="371" y="241"/>
                    </a:lnTo>
                    <a:lnTo>
                      <a:pt x="377" y="241"/>
                    </a:lnTo>
                    <a:lnTo>
                      <a:pt x="382" y="241"/>
                    </a:lnTo>
                    <a:lnTo>
                      <a:pt x="388" y="241"/>
                    </a:lnTo>
                    <a:lnTo>
                      <a:pt x="394" y="241"/>
                    </a:lnTo>
                    <a:lnTo>
                      <a:pt x="398" y="241"/>
                    </a:lnTo>
                    <a:lnTo>
                      <a:pt x="401" y="241"/>
                    </a:lnTo>
                    <a:lnTo>
                      <a:pt x="411" y="241"/>
                    </a:lnTo>
                    <a:lnTo>
                      <a:pt x="419" y="241"/>
                    </a:lnTo>
                    <a:lnTo>
                      <a:pt x="422" y="241"/>
                    </a:lnTo>
                    <a:lnTo>
                      <a:pt x="428" y="241"/>
                    </a:lnTo>
                    <a:lnTo>
                      <a:pt x="430" y="241"/>
                    </a:lnTo>
                    <a:lnTo>
                      <a:pt x="432" y="241"/>
                    </a:lnTo>
                    <a:lnTo>
                      <a:pt x="432" y="241"/>
                    </a:lnTo>
                    <a:lnTo>
                      <a:pt x="432" y="237"/>
                    </a:lnTo>
                    <a:lnTo>
                      <a:pt x="432" y="232"/>
                    </a:lnTo>
                    <a:lnTo>
                      <a:pt x="432" y="224"/>
                    </a:lnTo>
                    <a:lnTo>
                      <a:pt x="432" y="220"/>
                    </a:lnTo>
                    <a:lnTo>
                      <a:pt x="432" y="214"/>
                    </a:lnTo>
                    <a:lnTo>
                      <a:pt x="432" y="211"/>
                    </a:lnTo>
                    <a:lnTo>
                      <a:pt x="432" y="207"/>
                    </a:lnTo>
                    <a:lnTo>
                      <a:pt x="432" y="201"/>
                    </a:lnTo>
                    <a:lnTo>
                      <a:pt x="432" y="195"/>
                    </a:lnTo>
                    <a:lnTo>
                      <a:pt x="432" y="190"/>
                    </a:lnTo>
                    <a:lnTo>
                      <a:pt x="432" y="186"/>
                    </a:lnTo>
                    <a:lnTo>
                      <a:pt x="430" y="180"/>
                    </a:lnTo>
                    <a:lnTo>
                      <a:pt x="430" y="173"/>
                    </a:lnTo>
                    <a:lnTo>
                      <a:pt x="428" y="167"/>
                    </a:lnTo>
                    <a:lnTo>
                      <a:pt x="426" y="163"/>
                    </a:lnTo>
                    <a:lnTo>
                      <a:pt x="424" y="157"/>
                    </a:lnTo>
                    <a:lnTo>
                      <a:pt x="422" y="154"/>
                    </a:lnTo>
                    <a:lnTo>
                      <a:pt x="420" y="146"/>
                    </a:lnTo>
                    <a:lnTo>
                      <a:pt x="419" y="142"/>
                    </a:lnTo>
                    <a:lnTo>
                      <a:pt x="415" y="138"/>
                    </a:lnTo>
                    <a:lnTo>
                      <a:pt x="413" y="133"/>
                    </a:lnTo>
                    <a:lnTo>
                      <a:pt x="409" y="127"/>
                    </a:lnTo>
                    <a:lnTo>
                      <a:pt x="403" y="125"/>
                    </a:lnTo>
                    <a:lnTo>
                      <a:pt x="400" y="119"/>
                    </a:lnTo>
                    <a:lnTo>
                      <a:pt x="396" y="119"/>
                    </a:lnTo>
                    <a:lnTo>
                      <a:pt x="390" y="116"/>
                    </a:lnTo>
                    <a:lnTo>
                      <a:pt x="384" y="114"/>
                    </a:lnTo>
                    <a:lnTo>
                      <a:pt x="379" y="112"/>
                    </a:lnTo>
                    <a:lnTo>
                      <a:pt x="373" y="110"/>
                    </a:lnTo>
                    <a:lnTo>
                      <a:pt x="367" y="108"/>
                    </a:lnTo>
                    <a:lnTo>
                      <a:pt x="361" y="106"/>
                    </a:lnTo>
                    <a:lnTo>
                      <a:pt x="354" y="106"/>
                    </a:lnTo>
                    <a:lnTo>
                      <a:pt x="348" y="104"/>
                    </a:lnTo>
                    <a:lnTo>
                      <a:pt x="342" y="104"/>
                    </a:lnTo>
                    <a:lnTo>
                      <a:pt x="337" y="106"/>
                    </a:lnTo>
                    <a:lnTo>
                      <a:pt x="329" y="106"/>
                    </a:lnTo>
                    <a:lnTo>
                      <a:pt x="323" y="106"/>
                    </a:lnTo>
                    <a:lnTo>
                      <a:pt x="318" y="106"/>
                    </a:lnTo>
                    <a:lnTo>
                      <a:pt x="312" y="110"/>
                    </a:lnTo>
                    <a:lnTo>
                      <a:pt x="304" y="112"/>
                    </a:lnTo>
                    <a:lnTo>
                      <a:pt x="299" y="112"/>
                    </a:lnTo>
                    <a:lnTo>
                      <a:pt x="291" y="116"/>
                    </a:lnTo>
                    <a:lnTo>
                      <a:pt x="285" y="119"/>
                    </a:lnTo>
                    <a:lnTo>
                      <a:pt x="276" y="123"/>
                    </a:lnTo>
                    <a:lnTo>
                      <a:pt x="268" y="125"/>
                    </a:lnTo>
                    <a:lnTo>
                      <a:pt x="261" y="133"/>
                    </a:lnTo>
                    <a:lnTo>
                      <a:pt x="253" y="136"/>
                    </a:lnTo>
                    <a:lnTo>
                      <a:pt x="247" y="140"/>
                    </a:lnTo>
                    <a:lnTo>
                      <a:pt x="244" y="140"/>
                    </a:lnTo>
                    <a:lnTo>
                      <a:pt x="240" y="144"/>
                    </a:lnTo>
                    <a:lnTo>
                      <a:pt x="234" y="148"/>
                    </a:lnTo>
                    <a:lnTo>
                      <a:pt x="230" y="150"/>
                    </a:lnTo>
                    <a:lnTo>
                      <a:pt x="226" y="154"/>
                    </a:lnTo>
                    <a:lnTo>
                      <a:pt x="221" y="157"/>
                    </a:lnTo>
                    <a:lnTo>
                      <a:pt x="217" y="161"/>
                    </a:lnTo>
                    <a:lnTo>
                      <a:pt x="213" y="165"/>
                    </a:lnTo>
                    <a:lnTo>
                      <a:pt x="206" y="169"/>
                    </a:lnTo>
                    <a:lnTo>
                      <a:pt x="200" y="173"/>
                    </a:lnTo>
                    <a:lnTo>
                      <a:pt x="196" y="176"/>
                    </a:lnTo>
                    <a:lnTo>
                      <a:pt x="190" y="180"/>
                    </a:lnTo>
                    <a:lnTo>
                      <a:pt x="187" y="186"/>
                    </a:lnTo>
                    <a:lnTo>
                      <a:pt x="179" y="190"/>
                    </a:lnTo>
                    <a:lnTo>
                      <a:pt x="175" y="194"/>
                    </a:lnTo>
                    <a:lnTo>
                      <a:pt x="169" y="199"/>
                    </a:lnTo>
                    <a:lnTo>
                      <a:pt x="164" y="203"/>
                    </a:lnTo>
                    <a:lnTo>
                      <a:pt x="156" y="209"/>
                    </a:lnTo>
                    <a:lnTo>
                      <a:pt x="152" y="214"/>
                    </a:lnTo>
                    <a:lnTo>
                      <a:pt x="145" y="218"/>
                    </a:lnTo>
                    <a:lnTo>
                      <a:pt x="139" y="224"/>
                    </a:lnTo>
                    <a:lnTo>
                      <a:pt x="131" y="230"/>
                    </a:lnTo>
                    <a:lnTo>
                      <a:pt x="126" y="235"/>
                    </a:lnTo>
                    <a:lnTo>
                      <a:pt x="128" y="235"/>
                    </a:lnTo>
                    <a:lnTo>
                      <a:pt x="133" y="235"/>
                    </a:lnTo>
                    <a:lnTo>
                      <a:pt x="139" y="235"/>
                    </a:lnTo>
                    <a:lnTo>
                      <a:pt x="145" y="235"/>
                    </a:lnTo>
                    <a:lnTo>
                      <a:pt x="152" y="235"/>
                    </a:lnTo>
                    <a:lnTo>
                      <a:pt x="158" y="235"/>
                    </a:lnTo>
                    <a:lnTo>
                      <a:pt x="164" y="235"/>
                    </a:lnTo>
                    <a:lnTo>
                      <a:pt x="167" y="235"/>
                    </a:lnTo>
                    <a:lnTo>
                      <a:pt x="171" y="235"/>
                    </a:lnTo>
                    <a:lnTo>
                      <a:pt x="177" y="235"/>
                    </a:lnTo>
                    <a:lnTo>
                      <a:pt x="181" y="235"/>
                    </a:lnTo>
                    <a:lnTo>
                      <a:pt x="187" y="235"/>
                    </a:lnTo>
                    <a:lnTo>
                      <a:pt x="192" y="235"/>
                    </a:lnTo>
                    <a:lnTo>
                      <a:pt x="196" y="237"/>
                    </a:lnTo>
                    <a:lnTo>
                      <a:pt x="200" y="237"/>
                    </a:lnTo>
                    <a:lnTo>
                      <a:pt x="206" y="237"/>
                    </a:lnTo>
                    <a:lnTo>
                      <a:pt x="213" y="237"/>
                    </a:lnTo>
                    <a:lnTo>
                      <a:pt x="219" y="237"/>
                    </a:lnTo>
                    <a:lnTo>
                      <a:pt x="223" y="237"/>
                    </a:lnTo>
                    <a:lnTo>
                      <a:pt x="228" y="237"/>
                    </a:lnTo>
                    <a:lnTo>
                      <a:pt x="234" y="237"/>
                    </a:lnTo>
                    <a:lnTo>
                      <a:pt x="242" y="239"/>
                    </a:lnTo>
                    <a:lnTo>
                      <a:pt x="240" y="243"/>
                    </a:lnTo>
                    <a:lnTo>
                      <a:pt x="236" y="249"/>
                    </a:lnTo>
                    <a:lnTo>
                      <a:pt x="234" y="254"/>
                    </a:lnTo>
                    <a:lnTo>
                      <a:pt x="232" y="262"/>
                    </a:lnTo>
                    <a:lnTo>
                      <a:pt x="230" y="268"/>
                    </a:lnTo>
                    <a:lnTo>
                      <a:pt x="228" y="273"/>
                    </a:lnTo>
                    <a:lnTo>
                      <a:pt x="226" y="279"/>
                    </a:lnTo>
                    <a:lnTo>
                      <a:pt x="225" y="287"/>
                    </a:lnTo>
                    <a:lnTo>
                      <a:pt x="223" y="291"/>
                    </a:lnTo>
                    <a:lnTo>
                      <a:pt x="219" y="298"/>
                    </a:lnTo>
                    <a:lnTo>
                      <a:pt x="219" y="304"/>
                    </a:lnTo>
                    <a:lnTo>
                      <a:pt x="217" y="310"/>
                    </a:lnTo>
                    <a:lnTo>
                      <a:pt x="213" y="315"/>
                    </a:lnTo>
                    <a:lnTo>
                      <a:pt x="213" y="323"/>
                    </a:lnTo>
                    <a:lnTo>
                      <a:pt x="209" y="327"/>
                    </a:lnTo>
                    <a:lnTo>
                      <a:pt x="209" y="332"/>
                    </a:lnTo>
                    <a:lnTo>
                      <a:pt x="200" y="330"/>
                    </a:lnTo>
                    <a:lnTo>
                      <a:pt x="192" y="329"/>
                    </a:lnTo>
                    <a:lnTo>
                      <a:pt x="185" y="329"/>
                    </a:lnTo>
                    <a:lnTo>
                      <a:pt x="177" y="327"/>
                    </a:lnTo>
                    <a:lnTo>
                      <a:pt x="171" y="325"/>
                    </a:lnTo>
                    <a:lnTo>
                      <a:pt x="169" y="325"/>
                    </a:lnTo>
                    <a:lnTo>
                      <a:pt x="166" y="323"/>
                    </a:lnTo>
                    <a:lnTo>
                      <a:pt x="160" y="323"/>
                    </a:lnTo>
                    <a:lnTo>
                      <a:pt x="156" y="323"/>
                    </a:lnTo>
                    <a:lnTo>
                      <a:pt x="152" y="323"/>
                    </a:lnTo>
                    <a:lnTo>
                      <a:pt x="147" y="321"/>
                    </a:lnTo>
                    <a:lnTo>
                      <a:pt x="145" y="321"/>
                    </a:lnTo>
                    <a:lnTo>
                      <a:pt x="139" y="319"/>
                    </a:lnTo>
                    <a:lnTo>
                      <a:pt x="133" y="319"/>
                    </a:lnTo>
                    <a:lnTo>
                      <a:pt x="129" y="317"/>
                    </a:lnTo>
                    <a:lnTo>
                      <a:pt x="126" y="315"/>
                    </a:lnTo>
                    <a:lnTo>
                      <a:pt x="122" y="315"/>
                    </a:lnTo>
                    <a:lnTo>
                      <a:pt x="118" y="315"/>
                    </a:lnTo>
                    <a:lnTo>
                      <a:pt x="110" y="313"/>
                    </a:lnTo>
                    <a:lnTo>
                      <a:pt x="109" y="313"/>
                    </a:lnTo>
                    <a:lnTo>
                      <a:pt x="105" y="311"/>
                    </a:lnTo>
                    <a:lnTo>
                      <a:pt x="99" y="311"/>
                    </a:lnTo>
                    <a:lnTo>
                      <a:pt x="95" y="310"/>
                    </a:lnTo>
                    <a:lnTo>
                      <a:pt x="91" y="310"/>
                    </a:lnTo>
                    <a:lnTo>
                      <a:pt x="84" y="308"/>
                    </a:lnTo>
                    <a:lnTo>
                      <a:pt x="76" y="308"/>
                    </a:lnTo>
                    <a:lnTo>
                      <a:pt x="67" y="306"/>
                    </a:lnTo>
                    <a:lnTo>
                      <a:pt x="59" y="304"/>
                    </a:lnTo>
                    <a:lnTo>
                      <a:pt x="51" y="302"/>
                    </a:lnTo>
                    <a:lnTo>
                      <a:pt x="44" y="302"/>
                    </a:lnTo>
                    <a:lnTo>
                      <a:pt x="36" y="300"/>
                    </a:lnTo>
                    <a:lnTo>
                      <a:pt x="31" y="298"/>
                    </a:lnTo>
                    <a:lnTo>
                      <a:pt x="25" y="296"/>
                    </a:lnTo>
                    <a:lnTo>
                      <a:pt x="21" y="296"/>
                    </a:lnTo>
                    <a:lnTo>
                      <a:pt x="17" y="294"/>
                    </a:lnTo>
                    <a:lnTo>
                      <a:pt x="12" y="294"/>
                    </a:lnTo>
                    <a:lnTo>
                      <a:pt x="8" y="292"/>
                    </a:lnTo>
                    <a:lnTo>
                      <a:pt x="4" y="292"/>
                    </a:lnTo>
                    <a:lnTo>
                      <a:pt x="0" y="292"/>
                    </a:lnTo>
                    <a:lnTo>
                      <a:pt x="0" y="292"/>
                    </a:lnTo>
                    <a:lnTo>
                      <a:pt x="19" y="125"/>
                    </a:lnTo>
                    <a:lnTo>
                      <a:pt x="59" y="146"/>
                    </a:lnTo>
                    <a:lnTo>
                      <a:pt x="59" y="146"/>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65" name="Freeform 40"/>
              <p:cNvSpPr>
                <a:spLocks/>
              </p:cNvSpPr>
              <p:nvPr/>
            </p:nvSpPr>
            <p:spPr bwMode="auto">
              <a:xfrm>
                <a:off x="1152525" y="3052763"/>
                <a:ext cx="263525" cy="173037"/>
              </a:xfrm>
              <a:custGeom>
                <a:avLst/>
                <a:gdLst/>
                <a:ahLst/>
                <a:cxnLst>
                  <a:cxn ang="0">
                    <a:pos x="0" y="217"/>
                  </a:cxn>
                  <a:cxn ang="0">
                    <a:pos x="9" y="213"/>
                  </a:cxn>
                  <a:cxn ang="0">
                    <a:pos x="19" y="208"/>
                  </a:cxn>
                  <a:cxn ang="0">
                    <a:pos x="30" y="202"/>
                  </a:cxn>
                  <a:cxn ang="0">
                    <a:pos x="38" y="200"/>
                  </a:cxn>
                  <a:cxn ang="0">
                    <a:pos x="47" y="194"/>
                  </a:cxn>
                  <a:cxn ang="0">
                    <a:pos x="55" y="192"/>
                  </a:cxn>
                  <a:cxn ang="0">
                    <a:pos x="65" y="187"/>
                  </a:cxn>
                  <a:cxn ang="0">
                    <a:pos x="74" y="183"/>
                  </a:cxn>
                  <a:cxn ang="0">
                    <a:pos x="82" y="179"/>
                  </a:cxn>
                  <a:cxn ang="0">
                    <a:pos x="93" y="173"/>
                  </a:cxn>
                  <a:cxn ang="0">
                    <a:pos x="103" y="170"/>
                  </a:cxn>
                  <a:cxn ang="0">
                    <a:pos x="112" y="166"/>
                  </a:cxn>
                  <a:cxn ang="0">
                    <a:pos x="122" y="160"/>
                  </a:cxn>
                  <a:cxn ang="0">
                    <a:pos x="133" y="154"/>
                  </a:cxn>
                  <a:cxn ang="0">
                    <a:pos x="142" y="151"/>
                  </a:cxn>
                  <a:cxn ang="0">
                    <a:pos x="152" y="145"/>
                  </a:cxn>
                  <a:cxn ang="0">
                    <a:pos x="163" y="139"/>
                  </a:cxn>
                  <a:cxn ang="0">
                    <a:pos x="171" y="135"/>
                  </a:cxn>
                  <a:cxn ang="0">
                    <a:pos x="182" y="132"/>
                  </a:cxn>
                  <a:cxn ang="0">
                    <a:pos x="190" y="126"/>
                  </a:cxn>
                  <a:cxn ang="0">
                    <a:pos x="198" y="122"/>
                  </a:cxn>
                  <a:cxn ang="0">
                    <a:pos x="215" y="113"/>
                  </a:cxn>
                  <a:cxn ang="0">
                    <a:pos x="226" y="107"/>
                  </a:cxn>
                  <a:cxn ang="0">
                    <a:pos x="238" y="101"/>
                  </a:cxn>
                  <a:cxn ang="0">
                    <a:pos x="251" y="88"/>
                  </a:cxn>
                  <a:cxn ang="0">
                    <a:pos x="268" y="73"/>
                  </a:cxn>
                  <a:cxn ang="0">
                    <a:pos x="276" y="65"/>
                  </a:cxn>
                  <a:cxn ang="0">
                    <a:pos x="283" y="56"/>
                  </a:cxn>
                  <a:cxn ang="0">
                    <a:pos x="298" y="38"/>
                  </a:cxn>
                  <a:cxn ang="0">
                    <a:pos x="312" y="25"/>
                  </a:cxn>
                  <a:cxn ang="0">
                    <a:pos x="323" y="12"/>
                  </a:cxn>
                  <a:cxn ang="0">
                    <a:pos x="331" y="4"/>
                  </a:cxn>
                  <a:cxn ang="0">
                    <a:pos x="333" y="0"/>
                  </a:cxn>
                </a:cxnLst>
                <a:rect l="0" t="0" r="r" b="b"/>
                <a:pathLst>
                  <a:path w="333" h="217">
                    <a:moveTo>
                      <a:pt x="333" y="0"/>
                    </a:moveTo>
                    <a:lnTo>
                      <a:pt x="0" y="217"/>
                    </a:lnTo>
                    <a:lnTo>
                      <a:pt x="2" y="215"/>
                    </a:lnTo>
                    <a:lnTo>
                      <a:pt x="9" y="213"/>
                    </a:lnTo>
                    <a:lnTo>
                      <a:pt x="13" y="211"/>
                    </a:lnTo>
                    <a:lnTo>
                      <a:pt x="19" y="208"/>
                    </a:lnTo>
                    <a:lnTo>
                      <a:pt x="25" y="206"/>
                    </a:lnTo>
                    <a:lnTo>
                      <a:pt x="30" y="202"/>
                    </a:lnTo>
                    <a:lnTo>
                      <a:pt x="34" y="200"/>
                    </a:lnTo>
                    <a:lnTo>
                      <a:pt x="38" y="200"/>
                    </a:lnTo>
                    <a:lnTo>
                      <a:pt x="42" y="196"/>
                    </a:lnTo>
                    <a:lnTo>
                      <a:pt x="47" y="194"/>
                    </a:lnTo>
                    <a:lnTo>
                      <a:pt x="49" y="194"/>
                    </a:lnTo>
                    <a:lnTo>
                      <a:pt x="55" y="192"/>
                    </a:lnTo>
                    <a:lnTo>
                      <a:pt x="61" y="189"/>
                    </a:lnTo>
                    <a:lnTo>
                      <a:pt x="65" y="187"/>
                    </a:lnTo>
                    <a:lnTo>
                      <a:pt x="68" y="187"/>
                    </a:lnTo>
                    <a:lnTo>
                      <a:pt x="74" y="183"/>
                    </a:lnTo>
                    <a:lnTo>
                      <a:pt x="78" y="181"/>
                    </a:lnTo>
                    <a:lnTo>
                      <a:pt x="82" y="179"/>
                    </a:lnTo>
                    <a:lnTo>
                      <a:pt x="87" y="175"/>
                    </a:lnTo>
                    <a:lnTo>
                      <a:pt x="93" y="173"/>
                    </a:lnTo>
                    <a:lnTo>
                      <a:pt x="97" y="172"/>
                    </a:lnTo>
                    <a:lnTo>
                      <a:pt x="103" y="170"/>
                    </a:lnTo>
                    <a:lnTo>
                      <a:pt x="108" y="168"/>
                    </a:lnTo>
                    <a:lnTo>
                      <a:pt x="112" y="166"/>
                    </a:lnTo>
                    <a:lnTo>
                      <a:pt x="118" y="162"/>
                    </a:lnTo>
                    <a:lnTo>
                      <a:pt x="122" y="160"/>
                    </a:lnTo>
                    <a:lnTo>
                      <a:pt x="129" y="158"/>
                    </a:lnTo>
                    <a:lnTo>
                      <a:pt x="133" y="154"/>
                    </a:lnTo>
                    <a:lnTo>
                      <a:pt x="139" y="153"/>
                    </a:lnTo>
                    <a:lnTo>
                      <a:pt x="142" y="151"/>
                    </a:lnTo>
                    <a:lnTo>
                      <a:pt x="148" y="147"/>
                    </a:lnTo>
                    <a:lnTo>
                      <a:pt x="152" y="145"/>
                    </a:lnTo>
                    <a:lnTo>
                      <a:pt x="158" y="143"/>
                    </a:lnTo>
                    <a:lnTo>
                      <a:pt x="163" y="139"/>
                    </a:lnTo>
                    <a:lnTo>
                      <a:pt x="167" y="139"/>
                    </a:lnTo>
                    <a:lnTo>
                      <a:pt x="171" y="135"/>
                    </a:lnTo>
                    <a:lnTo>
                      <a:pt x="177" y="133"/>
                    </a:lnTo>
                    <a:lnTo>
                      <a:pt x="182" y="132"/>
                    </a:lnTo>
                    <a:lnTo>
                      <a:pt x="186" y="128"/>
                    </a:lnTo>
                    <a:lnTo>
                      <a:pt x="190" y="126"/>
                    </a:lnTo>
                    <a:lnTo>
                      <a:pt x="194" y="124"/>
                    </a:lnTo>
                    <a:lnTo>
                      <a:pt x="198" y="122"/>
                    </a:lnTo>
                    <a:lnTo>
                      <a:pt x="207" y="118"/>
                    </a:lnTo>
                    <a:lnTo>
                      <a:pt x="215" y="113"/>
                    </a:lnTo>
                    <a:lnTo>
                      <a:pt x="220" y="111"/>
                    </a:lnTo>
                    <a:lnTo>
                      <a:pt x="226" y="107"/>
                    </a:lnTo>
                    <a:lnTo>
                      <a:pt x="230" y="103"/>
                    </a:lnTo>
                    <a:lnTo>
                      <a:pt x="238" y="101"/>
                    </a:lnTo>
                    <a:lnTo>
                      <a:pt x="243" y="94"/>
                    </a:lnTo>
                    <a:lnTo>
                      <a:pt x="251" y="88"/>
                    </a:lnTo>
                    <a:lnTo>
                      <a:pt x="258" y="78"/>
                    </a:lnTo>
                    <a:lnTo>
                      <a:pt x="268" y="73"/>
                    </a:lnTo>
                    <a:lnTo>
                      <a:pt x="272" y="67"/>
                    </a:lnTo>
                    <a:lnTo>
                      <a:pt x="276" y="65"/>
                    </a:lnTo>
                    <a:lnTo>
                      <a:pt x="279" y="59"/>
                    </a:lnTo>
                    <a:lnTo>
                      <a:pt x="283" y="56"/>
                    </a:lnTo>
                    <a:lnTo>
                      <a:pt x="291" y="46"/>
                    </a:lnTo>
                    <a:lnTo>
                      <a:pt x="298" y="38"/>
                    </a:lnTo>
                    <a:lnTo>
                      <a:pt x="304" y="31"/>
                    </a:lnTo>
                    <a:lnTo>
                      <a:pt x="312" y="25"/>
                    </a:lnTo>
                    <a:lnTo>
                      <a:pt x="317" y="17"/>
                    </a:lnTo>
                    <a:lnTo>
                      <a:pt x="323" y="12"/>
                    </a:lnTo>
                    <a:lnTo>
                      <a:pt x="327" y="6"/>
                    </a:lnTo>
                    <a:lnTo>
                      <a:pt x="331" y="4"/>
                    </a:lnTo>
                    <a:lnTo>
                      <a:pt x="333" y="0"/>
                    </a:lnTo>
                    <a:lnTo>
                      <a:pt x="333" y="0"/>
                    </a:lnTo>
                    <a:lnTo>
                      <a:pt x="333" y="0"/>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66" name="Freeform 44"/>
              <p:cNvSpPr>
                <a:spLocks/>
              </p:cNvSpPr>
              <p:nvPr/>
            </p:nvSpPr>
            <p:spPr bwMode="auto">
              <a:xfrm>
                <a:off x="388937" y="2616200"/>
                <a:ext cx="144463" cy="58737"/>
              </a:xfrm>
              <a:custGeom>
                <a:avLst/>
                <a:gdLst/>
                <a:ahLst/>
                <a:cxnLst>
                  <a:cxn ang="0">
                    <a:pos x="0" y="72"/>
                  </a:cxn>
                  <a:cxn ang="0">
                    <a:pos x="3" y="63"/>
                  </a:cxn>
                  <a:cxn ang="0">
                    <a:pos x="5" y="55"/>
                  </a:cxn>
                  <a:cxn ang="0">
                    <a:pos x="9" y="49"/>
                  </a:cxn>
                  <a:cxn ang="0">
                    <a:pos x="13" y="42"/>
                  </a:cxn>
                  <a:cxn ang="0">
                    <a:pos x="17" y="36"/>
                  </a:cxn>
                  <a:cxn ang="0">
                    <a:pos x="19" y="32"/>
                  </a:cxn>
                  <a:cxn ang="0">
                    <a:pos x="22" y="26"/>
                  </a:cxn>
                  <a:cxn ang="0">
                    <a:pos x="28" y="25"/>
                  </a:cxn>
                  <a:cxn ang="0">
                    <a:pos x="30" y="19"/>
                  </a:cxn>
                  <a:cxn ang="0">
                    <a:pos x="36" y="15"/>
                  </a:cxn>
                  <a:cxn ang="0">
                    <a:pos x="40" y="13"/>
                  </a:cxn>
                  <a:cxn ang="0">
                    <a:pos x="43" y="11"/>
                  </a:cxn>
                  <a:cxn ang="0">
                    <a:pos x="49" y="7"/>
                  </a:cxn>
                  <a:cxn ang="0">
                    <a:pos x="53" y="6"/>
                  </a:cxn>
                  <a:cxn ang="0">
                    <a:pos x="57" y="6"/>
                  </a:cxn>
                  <a:cxn ang="0">
                    <a:pos x="62" y="4"/>
                  </a:cxn>
                  <a:cxn ang="0">
                    <a:pos x="66" y="2"/>
                  </a:cxn>
                  <a:cxn ang="0">
                    <a:pos x="70" y="0"/>
                  </a:cxn>
                  <a:cxn ang="0">
                    <a:pos x="74" y="0"/>
                  </a:cxn>
                  <a:cxn ang="0">
                    <a:pos x="78" y="0"/>
                  </a:cxn>
                  <a:cxn ang="0">
                    <a:pos x="85" y="0"/>
                  </a:cxn>
                  <a:cxn ang="0">
                    <a:pos x="93" y="0"/>
                  </a:cxn>
                  <a:cxn ang="0">
                    <a:pos x="99" y="0"/>
                  </a:cxn>
                  <a:cxn ang="0">
                    <a:pos x="104" y="0"/>
                  </a:cxn>
                  <a:cxn ang="0">
                    <a:pos x="110" y="0"/>
                  </a:cxn>
                  <a:cxn ang="0">
                    <a:pos x="114" y="2"/>
                  </a:cxn>
                  <a:cxn ang="0">
                    <a:pos x="116" y="2"/>
                  </a:cxn>
                  <a:cxn ang="0">
                    <a:pos x="119" y="2"/>
                  </a:cxn>
                  <a:cxn ang="0">
                    <a:pos x="123" y="4"/>
                  </a:cxn>
                  <a:cxn ang="0">
                    <a:pos x="129" y="6"/>
                  </a:cxn>
                  <a:cxn ang="0">
                    <a:pos x="135" y="7"/>
                  </a:cxn>
                  <a:cxn ang="0">
                    <a:pos x="140" y="9"/>
                  </a:cxn>
                  <a:cxn ang="0">
                    <a:pos x="146" y="13"/>
                  </a:cxn>
                  <a:cxn ang="0">
                    <a:pos x="152" y="15"/>
                  </a:cxn>
                  <a:cxn ang="0">
                    <a:pos x="157" y="17"/>
                  </a:cxn>
                  <a:cxn ang="0">
                    <a:pos x="163" y="19"/>
                  </a:cxn>
                  <a:cxn ang="0">
                    <a:pos x="167" y="23"/>
                  </a:cxn>
                  <a:cxn ang="0">
                    <a:pos x="173" y="25"/>
                  </a:cxn>
                  <a:cxn ang="0">
                    <a:pos x="178" y="26"/>
                  </a:cxn>
                  <a:cxn ang="0">
                    <a:pos x="182" y="28"/>
                  </a:cxn>
                  <a:cxn ang="0">
                    <a:pos x="79" y="32"/>
                  </a:cxn>
                  <a:cxn ang="0">
                    <a:pos x="0" y="72"/>
                  </a:cxn>
                  <a:cxn ang="0">
                    <a:pos x="0" y="72"/>
                  </a:cxn>
                </a:cxnLst>
                <a:rect l="0" t="0" r="r" b="b"/>
                <a:pathLst>
                  <a:path w="182" h="72">
                    <a:moveTo>
                      <a:pt x="0" y="72"/>
                    </a:moveTo>
                    <a:lnTo>
                      <a:pt x="3" y="63"/>
                    </a:lnTo>
                    <a:lnTo>
                      <a:pt x="5" y="55"/>
                    </a:lnTo>
                    <a:lnTo>
                      <a:pt x="9" y="49"/>
                    </a:lnTo>
                    <a:lnTo>
                      <a:pt x="13" y="42"/>
                    </a:lnTo>
                    <a:lnTo>
                      <a:pt x="17" y="36"/>
                    </a:lnTo>
                    <a:lnTo>
                      <a:pt x="19" y="32"/>
                    </a:lnTo>
                    <a:lnTo>
                      <a:pt x="22" y="26"/>
                    </a:lnTo>
                    <a:lnTo>
                      <a:pt x="28" y="25"/>
                    </a:lnTo>
                    <a:lnTo>
                      <a:pt x="30" y="19"/>
                    </a:lnTo>
                    <a:lnTo>
                      <a:pt x="36" y="15"/>
                    </a:lnTo>
                    <a:lnTo>
                      <a:pt x="40" y="13"/>
                    </a:lnTo>
                    <a:lnTo>
                      <a:pt x="43" y="11"/>
                    </a:lnTo>
                    <a:lnTo>
                      <a:pt x="49" y="7"/>
                    </a:lnTo>
                    <a:lnTo>
                      <a:pt x="53" y="6"/>
                    </a:lnTo>
                    <a:lnTo>
                      <a:pt x="57" y="6"/>
                    </a:lnTo>
                    <a:lnTo>
                      <a:pt x="62" y="4"/>
                    </a:lnTo>
                    <a:lnTo>
                      <a:pt x="66" y="2"/>
                    </a:lnTo>
                    <a:lnTo>
                      <a:pt x="70" y="0"/>
                    </a:lnTo>
                    <a:lnTo>
                      <a:pt x="74" y="0"/>
                    </a:lnTo>
                    <a:lnTo>
                      <a:pt x="78" y="0"/>
                    </a:lnTo>
                    <a:lnTo>
                      <a:pt x="85" y="0"/>
                    </a:lnTo>
                    <a:lnTo>
                      <a:pt x="93" y="0"/>
                    </a:lnTo>
                    <a:lnTo>
                      <a:pt x="99" y="0"/>
                    </a:lnTo>
                    <a:lnTo>
                      <a:pt x="104" y="0"/>
                    </a:lnTo>
                    <a:lnTo>
                      <a:pt x="110" y="0"/>
                    </a:lnTo>
                    <a:lnTo>
                      <a:pt x="114" y="2"/>
                    </a:lnTo>
                    <a:lnTo>
                      <a:pt x="116" y="2"/>
                    </a:lnTo>
                    <a:lnTo>
                      <a:pt x="119" y="2"/>
                    </a:lnTo>
                    <a:lnTo>
                      <a:pt x="123" y="4"/>
                    </a:lnTo>
                    <a:lnTo>
                      <a:pt x="129" y="6"/>
                    </a:lnTo>
                    <a:lnTo>
                      <a:pt x="135" y="7"/>
                    </a:lnTo>
                    <a:lnTo>
                      <a:pt x="140" y="9"/>
                    </a:lnTo>
                    <a:lnTo>
                      <a:pt x="146" y="13"/>
                    </a:lnTo>
                    <a:lnTo>
                      <a:pt x="152" y="15"/>
                    </a:lnTo>
                    <a:lnTo>
                      <a:pt x="157" y="17"/>
                    </a:lnTo>
                    <a:lnTo>
                      <a:pt x="163" y="19"/>
                    </a:lnTo>
                    <a:lnTo>
                      <a:pt x="167" y="23"/>
                    </a:lnTo>
                    <a:lnTo>
                      <a:pt x="173" y="25"/>
                    </a:lnTo>
                    <a:lnTo>
                      <a:pt x="178" y="26"/>
                    </a:lnTo>
                    <a:lnTo>
                      <a:pt x="182" y="28"/>
                    </a:lnTo>
                    <a:lnTo>
                      <a:pt x="79" y="32"/>
                    </a:lnTo>
                    <a:lnTo>
                      <a:pt x="0" y="72"/>
                    </a:lnTo>
                    <a:lnTo>
                      <a:pt x="0" y="72"/>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67" name="Freeform 45"/>
              <p:cNvSpPr>
                <a:spLocks/>
              </p:cNvSpPr>
              <p:nvPr/>
            </p:nvSpPr>
            <p:spPr bwMode="auto">
              <a:xfrm>
                <a:off x="642937" y="2457450"/>
                <a:ext cx="176213" cy="71437"/>
              </a:xfrm>
              <a:custGeom>
                <a:avLst/>
                <a:gdLst/>
                <a:ahLst/>
                <a:cxnLst>
                  <a:cxn ang="0">
                    <a:pos x="0" y="92"/>
                  </a:cxn>
                  <a:cxn ang="0">
                    <a:pos x="97" y="0"/>
                  </a:cxn>
                  <a:cxn ang="0">
                    <a:pos x="221" y="65"/>
                  </a:cxn>
                  <a:cxn ang="0">
                    <a:pos x="112" y="44"/>
                  </a:cxn>
                  <a:cxn ang="0">
                    <a:pos x="0" y="92"/>
                  </a:cxn>
                  <a:cxn ang="0">
                    <a:pos x="0" y="92"/>
                  </a:cxn>
                </a:cxnLst>
                <a:rect l="0" t="0" r="r" b="b"/>
                <a:pathLst>
                  <a:path w="221" h="92">
                    <a:moveTo>
                      <a:pt x="0" y="92"/>
                    </a:moveTo>
                    <a:lnTo>
                      <a:pt x="97" y="0"/>
                    </a:lnTo>
                    <a:lnTo>
                      <a:pt x="221" y="65"/>
                    </a:lnTo>
                    <a:lnTo>
                      <a:pt x="112" y="44"/>
                    </a:lnTo>
                    <a:lnTo>
                      <a:pt x="0" y="92"/>
                    </a:lnTo>
                    <a:lnTo>
                      <a:pt x="0" y="92"/>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68" name="Freeform 46"/>
              <p:cNvSpPr>
                <a:spLocks/>
              </p:cNvSpPr>
              <p:nvPr/>
            </p:nvSpPr>
            <p:spPr bwMode="auto">
              <a:xfrm>
                <a:off x="960437" y="2579688"/>
                <a:ext cx="128588" cy="92075"/>
              </a:xfrm>
              <a:custGeom>
                <a:avLst/>
                <a:gdLst/>
                <a:ahLst/>
                <a:cxnLst>
                  <a:cxn ang="0">
                    <a:pos x="0" y="116"/>
                  </a:cxn>
                  <a:cxn ang="0">
                    <a:pos x="59" y="0"/>
                  </a:cxn>
                  <a:cxn ang="0">
                    <a:pos x="162" y="42"/>
                  </a:cxn>
                  <a:cxn ang="0">
                    <a:pos x="76" y="40"/>
                  </a:cxn>
                  <a:cxn ang="0">
                    <a:pos x="0" y="116"/>
                  </a:cxn>
                  <a:cxn ang="0">
                    <a:pos x="0" y="116"/>
                  </a:cxn>
                </a:cxnLst>
                <a:rect l="0" t="0" r="r" b="b"/>
                <a:pathLst>
                  <a:path w="162" h="116">
                    <a:moveTo>
                      <a:pt x="0" y="116"/>
                    </a:moveTo>
                    <a:lnTo>
                      <a:pt x="59" y="0"/>
                    </a:lnTo>
                    <a:lnTo>
                      <a:pt x="162" y="42"/>
                    </a:lnTo>
                    <a:lnTo>
                      <a:pt x="76" y="40"/>
                    </a:lnTo>
                    <a:lnTo>
                      <a:pt x="0" y="116"/>
                    </a:lnTo>
                    <a:lnTo>
                      <a:pt x="0" y="116"/>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69" name="Freeform 47"/>
              <p:cNvSpPr>
                <a:spLocks/>
              </p:cNvSpPr>
              <p:nvPr/>
            </p:nvSpPr>
            <p:spPr bwMode="auto">
              <a:xfrm>
                <a:off x="1373187" y="2779713"/>
                <a:ext cx="106363" cy="93662"/>
              </a:xfrm>
              <a:custGeom>
                <a:avLst/>
                <a:gdLst/>
                <a:ahLst/>
                <a:cxnLst>
                  <a:cxn ang="0">
                    <a:pos x="0" y="0"/>
                  </a:cxn>
                  <a:cxn ang="0">
                    <a:pos x="117" y="10"/>
                  </a:cxn>
                  <a:cxn ang="0">
                    <a:pos x="135" y="118"/>
                  </a:cxn>
                  <a:cxn ang="0">
                    <a:pos x="85" y="46"/>
                  </a:cxn>
                  <a:cxn ang="0">
                    <a:pos x="0" y="0"/>
                  </a:cxn>
                  <a:cxn ang="0">
                    <a:pos x="0" y="0"/>
                  </a:cxn>
                </a:cxnLst>
                <a:rect l="0" t="0" r="r" b="b"/>
                <a:pathLst>
                  <a:path w="135" h="118">
                    <a:moveTo>
                      <a:pt x="0" y="0"/>
                    </a:moveTo>
                    <a:lnTo>
                      <a:pt x="117" y="10"/>
                    </a:lnTo>
                    <a:lnTo>
                      <a:pt x="135" y="118"/>
                    </a:lnTo>
                    <a:lnTo>
                      <a:pt x="85" y="46"/>
                    </a:lnTo>
                    <a:lnTo>
                      <a:pt x="0" y="0"/>
                    </a:lnTo>
                    <a:lnTo>
                      <a:pt x="0" y="0"/>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70" name="Freeform 20"/>
              <p:cNvSpPr>
                <a:spLocks/>
              </p:cNvSpPr>
              <p:nvPr/>
            </p:nvSpPr>
            <p:spPr bwMode="auto">
              <a:xfrm>
                <a:off x="455613" y="2830513"/>
                <a:ext cx="522288" cy="254000"/>
              </a:xfrm>
              <a:custGeom>
                <a:avLst/>
                <a:gdLst/>
                <a:ahLst/>
                <a:cxnLst>
                  <a:cxn ang="0">
                    <a:pos x="32" y="194"/>
                  </a:cxn>
                  <a:cxn ang="0">
                    <a:pos x="46" y="171"/>
                  </a:cxn>
                  <a:cxn ang="0">
                    <a:pos x="66" y="148"/>
                  </a:cxn>
                  <a:cxn ang="0">
                    <a:pos x="76" y="135"/>
                  </a:cxn>
                  <a:cxn ang="0">
                    <a:pos x="89" y="121"/>
                  </a:cxn>
                  <a:cxn ang="0">
                    <a:pos x="101" y="110"/>
                  </a:cxn>
                  <a:cxn ang="0">
                    <a:pos x="116" y="97"/>
                  </a:cxn>
                  <a:cxn ang="0">
                    <a:pos x="129" y="85"/>
                  </a:cxn>
                  <a:cxn ang="0">
                    <a:pos x="143" y="72"/>
                  </a:cxn>
                  <a:cxn ang="0">
                    <a:pos x="154" y="59"/>
                  </a:cxn>
                  <a:cxn ang="0">
                    <a:pos x="167" y="49"/>
                  </a:cxn>
                  <a:cxn ang="0">
                    <a:pos x="190" y="28"/>
                  </a:cxn>
                  <a:cxn ang="0">
                    <a:pos x="209" y="13"/>
                  </a:cxn>
                  <a:cxn ang="0">
                    <a:pos x="224" y="1"/>
                  </a:cxn>
                  <a:cxn ang="0">
                    <a:pos x="234" y="0"/>
                  </a:cxn>
                  <a:cxn ang="0">
                    <a:pos x="249" y="1"/>
                  </a:cxn>
                  <a:cxn ang="0">
                    <a:pos x="264" y="1"/>
                  </a:cxn>
                  <a:cxn ang="0">
                    <a:pos x="278" y="3"/>
                  </a:cxn>
                  <a:cxn ang="0">
                    <a:pos x="293" y="3"/>
                  </a:cxn>
                  <a:cxn ang="0">
                    <a:pos x="306" y="3"/>
                  </a:cxn>
                  <a:cxn ang="0">
                    <a:pos x="323" y="5"/>
                  </a:cxn>
                  <a:cxn ang="0">
                    <a:pos x="338" y="7"/>
                  </a:cxn>
                  <a:cxn ang="0">
                    <a:pos x="356" y="9"/>
                  </a:cxn>
                  <a:cxn ang="0">
                    <a:pos x="371" y="11"/>
                  </a:cxn>
                  <a:cxn ang="0">
                    <a:pos x="388" y="13"/>
                  </a:cxn>
                  <a:cxn ang="0">
                    <a:pos x="403" y="15"/>
                  </a:cxn>
                  <a:cxn ang="0">
                    <a:pos x="420" y="17"/>
                  </a:cxn>
                  <a:cxn ang="0">
                    <a:pos x="433" y="19"/>
                  </a:cxn>
                  <a:cxn ang="0">
                    <a:pos x="449" y="19"/>
                  </a:cxn>
                  <a:cxn ang="0">
                    <a:pos x="464" y="22"/>
                  </a:cxn>
                  <a:cxn ang="0">
                    <a:pos x="485" y="26"/>
                  </a:cxn>
                  <a:cxn ang="0">
                    <a:pos x="502" y="32"/>
                  </a:cxn>
                  <a:cxn ang="0">
                    <a:pos x="519" y="41"/>
                  </a:cxn>
                  <a:cxn ang="0">
                    <a:pos x="536" y="55"/>
                  </a:cxn>
                  <a:cxn ang="0">
                    <a:pos x="553" y="72"/>
                  </a:cxn>
                  <a:cxn ang="0">
                    <a:pos x="567" y="87"/>
                  </a:cxn>
                  <a:cxn ang="0">
                    <a:pos x="582" y="106"/>
                  </a:cxn>
                  <a:cxn ang="0">
                    <a:pos x="595" y="125"/>
                  </a:cxn>
                  <a:cxn ang="0">
                    <a:pos x="608" y="142"/>
                  </a:cxn>
                  <a:cxn ang="0">
                    <a:pos x="618" y="159"/>
                  </a:cxn>
                  <a:cxn ang="0">
                    <a:pos x="627" y="173"/>
                  </a:cxn>
                  <a:cxn ang="0">
                    <a:pos x="633" y="182"/>
                  </a:cxn>
                  <a:cxn ang="0">
                    <a:pos x="637" y="194"/>
                  </a:cxn>
                  <a:cxn ang="0">
                    <a:pos x="641" y="209"/>
                  </a:cxn>
                  <a:cxn ang="0">
                    <a:pos x="646" y="226"/>
                  </a:cxn>
                  <a:cxn ang="0">
                    <a:pos x="648" y="243"/>
                  </a:cxn>
                  <a:cxn ang="0">
                    <a:pos x="652" y="262"/>
                  </a:cxn>
                  <a:cxn ang="0">
                    <a:pos x="654" y="277"/>
                  </a:cxn>
                  <a:cxn ang="0">
                    <a:pos x="654" y="292"/>
                  </a:cxn>
                  <a:cxn ang="0">
                    <a:pos x="656" y="308"/>
                  </a:cxn>
                  <a:cxn ang="0">
                    <a:pos x="658" y="319"/>
                  </a:cxn>
                  <a:cxn ang="0">
                    <a:pos x="239" y="106"/>
                  </a:cxn>
                  <a:cxn ang="0">
                    <a:pos x="27" y="207"/>
                  </a:cxn>
                </a:cxnLst>
                <a:rect l="0" t="0" r="r" b="b"/>
                <a:pathLst>
                  <a:path w="658" h="319">
                    <a:moveTo>
                      <a:pt x="27" y="207"/>
                    </a:moveTo>
                    <a:lnTo>
                      <a:pt x="28" y="199"/>
                    </a:lnTo>
                    <a:lnTo>
                      <a:pt x="32" y="194"/>
                    </a:lnTo>
                    <a:lnTo>
                      <a:pt x="36" y="186"/>
                    </a:lnTo>
                    <a:lnTo>
                      <a:pt x="40" y="180"/>
                    </a:lnTo>
                    <a:lnTo>
                      <a:pt x="46" y="171"/>
                    </a:lnTo>
                    <a:lnTo>
                      <a:pt x="51" y="163"/>
                    </a:lnTo>
                    <a:lnTo>
                      <a:pt x="59" y="156"/>
                    </a:lnTo>
                    <a:lnTo>
                      <a:pt x="66" y="148"/>
                    </a:lnTo>
                    <a:lnTo>
                      <a:pt x="68" y="144"/>
                    </a:lnTo>
                    <a:lnTo>
                      <a:pt x="72" y="140"/>
                    </a:lnTo>
                    <a:lnTo>
                      <a:pt x="76" y="135"/>
                    </a:lnTo>
                    <a:lnTo>
                      <a:pt x="80" y="131"/>
                    </a:lnTo>
                    <a:lnTo>
                      <a:pt x="85" y="125"/>
                    </a:lnTo>
                    <a:lnTo>
                      <a:pt x="89" y="121"/>
                    </a:lnTo>
                    <a:lnTo>
                      <a:pt x="93" y="117"/>
                    </a:lnTo>
                    <a:lnTo>
                      <a:pt x="99" y="114"/>
                    </a:lnTo>
                    <a:lnTo>
                      <a:pt x="101" y="110"/>
                    </a:lnTo>
                    <a:lnTo>
                      <a:pt x="106" y="104"/>
                    </a:lnTo>
                    <a:lnTo>
                      <a:pt x="112" y="98"/>
                    </a:lnTo>
                    <a:lnTo>
                      <a:pt x="116" y="97"/>
                    </a:lnTo>
                    <a:lnTo>
                      <a:pt x="120" y="93"/>
                    </a:lnTo>
                    <a:lnTo>
                      <a:pt x="125" y="87"/>
                    </a:lnTo>
                    <a:lnTo>
                      <a:pt x="129" y="85"/>
                    </a:lnTo>
                    <a:lnTo>
                      <a:pt x="133" y="79"/>
                    </a:lnTo>
                    <a:lnTo>
                      <a:pt x="139" y="76"/>
                    </a:lnTo>
                    <a:lnTo>
                      <a:pt x="143" y="72"/>
                    </a:lnTo>
                    <a:lnTo>
                      <a:pt x="146" y="66"/>
                    </a:lnTo>
                    <a:lnTo>
                      <a:pt x="150" y="64"/>
                    </a:lnTo>
                    <a:lnTo>
                      <a:pt x="154" y="59"/>
                    </a:lnTo>
                    <a:lnTo>
                      <a:pt x="160" y="55"/>
                    </a:lnTo>
                    <a:lnTo>
                      <a:pt x="163" y="51"/>
                    </a:lnTo>
                    <a:lnTo>
                      <a:pt x="167" y="49"/>
                    </a:lnTo>
                    <a:lnTo>
                      <a:pt x="175" y="41"/>
                    </a:lnTo>
                    <a:lnTo>
                      <a:pt x="184" y="36"/>
                    </a:lnTo>
                    <a:lnTo>
                      <a:pt x="190" y="28"/>
                    </a:lnTo>
                    <a:lnTo>
                      <a:pt x="198" y="24"/>
                    </a:lnTo>
                    <a:lnTo>
                      <a:pt x="201" y="19"/>
                    </a:lnTo>
                    <a:lnTo>
                      <a:pt x="209" y="13"/>
                    </a:lnTo>
                    <a:lnTo>
                      <a:pt x="215" y="9"/>
                    </a:lnTo>
                    <a:lnTo>
                      <a:pt x="219" y="5"/>
                    </a:lnTo>
                    <a:lnTo>
                      <a:pt x="224" y="1"/>
                    </a:lnTo>
                    <a:lnTo>
                      <a:pt x="226" y="0"/>
                    </a:lnTo>
                    <a:lnTo>
                      <a:pt x="228" y="0"/>
                    </a:lnTo>
                    <a:lnTo>
                      <a:pt x="234" y="0"/>
                    </a:lnTo>
                    <a:lnTo>
                      <a:pt x="239" y="0"/>
                    </a:lnTo>
                    <a:lnTo>
                      <a:pt x="243" y="1"/>
                    </a:lnTo>
                    <a:lnTo>
                      <a:pt x="249" y="1"/>
                    </a:lnTo>
                    <a:lnTo>
                      <a:pt x="259" y="1"/>
                    </a:lnTo>
                    <a:lnTo>
                      <a:pt x="262" y="1"/>
                    </a:lnTo>
                    <a:lnTo>
                      <a:pt x="264" y="1"/>
                    </a:lnTo>
                    <a:lnTo>
                      <a:pt x="268" y="1"/>
                    </a:lnTo>
                    <a:lnTo>
                      <a:pt x="274" y="3"/>
                    </a:lnTo>
                    <a:lnTo>
                      <a:pt x="278" y="3"/>
                    </a:lnTo>
                    <a:lnTo>
                      <a:pt x="281" y="3"/>
                    </a:lnTo>
                    <a:lnTo>
                      <a:pt x="287" y="3"/>
                    </a:lnTo>
                    <a:lnTo>
                      <a:pt x="293" y="3"/>
                    </a:lnTo>
                    <a:lnTo>
                      <a:pt x="297" y="3"/>
                    </a:lnTo>
                    <a:lnTo>
                      <a:pt x="302" y="3"/>
                    </a:lnTo>
                    <a:lnTo>
                      <a:pt x="306" y="3"/>
                    </a:lnTo>
                    <a:lnTo>
                      <a:pt x="312" y="5"/>
                    </a:lnTo>
                    <a:lnTo>
                      <a:pt x="316" y="5"/>
                    </a:lnTo>
                    <a:lnTo>
                      <a:pt x="323" y="5"/>
                    </a:lnTo>
                    <a:lnTo>
                      <a:pt x="329" y="7"/>
                    </a:lnTo>
                    <a:lnTo>
                      <a:pt x="335" y="7"/>
                    </a:lnTo>
                    <a:lnTo>
                      <a:pt x="338" y="7"/>
                    </a:lnTo>
                    <a:lnTo>
                      <a:pt x="342" y="7"/>
                    </a:lnTo>
                    <a:lnTo>
                      <a:pt x="350" y="9"/>
                    </a:lnTo>
                    <a:lnTo>
                      <a:pt x="356" y="9"/>
                    </a:lnTo>
                    <a:lnTo>
                      <a:pt x="359" y="9"/>
                    </a:lnTo>
                    <a:lnTo>
                      <a:pt x="365" y="11"/>
                    </a:lnTo>
                    <a:lnTo>
                      <a:pt x="371" y="11"/>
                    </a:lnTo>
                    <a:lnTo>
                      <a:pt x="376" y="11"/>
                    </a:lnTo>
                    <a:lnTo>
                      <a:pt x="382" y="11"/>
                    </a:lnTo>
                    <a:lnTo>
                      <a:pt x="388" y="13"/>
                    </a:lnTo>
                    <a:lnTo>
                      <a:pt x="392" y="13"/>
                    </a:lnTo>
                    <a:lnTo>
                      <a:pt x="397" y="15"/>
                    </a:lnTo>
                    <a:lnTo>
                      <a:pt x="403" y="15"/>
                    </a:lnTo>
                    <a:lnTo>
                      <a:pt x="411" y="15"/>
                    </a:lnTo>
                    <a:lnTo>
                      <a:pt x="414" y="17"/>
                    </a:lnTo>
                    <a:lnTo>
                      <a:pt x="420" y="17"/>
                    </a:lnTo>
                    <a:lnTo>
                      <a:pt x="424" y="17"/>
                    </a:lnTo>
                    <a:lnTo>
                      <a:pt x="430" y="19"/>
                    </a:lnTo>
                    <a:lnTo>
                      <a:pt x="433" y="19"/>
                    </a:lnTo>
                    <a:lnTo>
                      <a:pt x="439" y="19"/>
                    </a:lnTo>
                    <a:lnTo>
                      <a:pt x="443" y="19"/>
                    </a:lnTo>
                    <a:lnTo>
                      <a:pt x="449" y="19"/>
                    </a:lnTo>
                    <a:lnTo>
                      <a:pt x="452" y="21"/>
                    </a:lnTo>
                    <a:lnTo>
                      <a:pt x="458" y="21"/>
                    </a:lnTo>
                    <a:lnTo>
                      <a:pt x="464" y="22"/>
                    </a:lnTo>
                    <a:lnTo>
                      <a:pt x="472" y="24"/>
                    </a:lnTo>
                    <a:lnTo>
                      <a:pt x="479" y="24"/>
                    </a:lnTo>
                    <a:lnTo>
                      <a:pt x="485" y="26"/>
                    </a:lnTo>
                    <a:lnTo>
                      <a:pt x="491" y="26"/>
                    </a:lnTo>
                    <a:lnTo>
                      <a:pt x="496" y="30"/>
                    </a:lnTo>
                    <a:lnTo>
                      <a:pt x="502" y="32"/>
                    </a:lnTo>
                    <a:lnTo>
                      <a:pt x="508" y="36"/>
                    </a:lnTo>
                    <a:lnTo>
                      <a:pt x="511" y="38"/>
                    </a:lnTo>
                    <a:lnTo>
                      <a:pt x="519" y="41"/>
                    </a:lnTo>
                    <a:lnTo>
                      <a:pt x="525" y="45"/>
                    </a:lnTo>
                    <a:lnTo>
                      <a:pt x="530" y="51"/>
                    </a:lnTo>
                    <a:lnTo>
                      <a:pt x="536" y="55"/>
                    </a:lnTo>
                    <a:lnTo>
                      <a:pt x="540" y="59"/>
                    </a:lnTo>
                    <a:lnTo>
                      <a:pt x="546" y="64"/>
                    </a:lnTo>
                    <a:lnTo>
                      <a:pt x="553" y="72"/>
                    </a:lnTo>
                    <a:lnTo>
                      <a:pt x="557" y="76"/>
                    </a:lnTo>
                    <a:lnTo>
                      <a:pt x="563" y="83"/>
                    </a:lnTo>
                    <a:lnTo>
                      <a:pt x="567" y="87"/>
                    </a:lnTo>
                    <a:lnTo>
                      <a:pt x="572" y="95"/>
                    </a:lnTo>
                    <a:lnTo>
                      <a:pt x="578" y="98"/>
                    </a:lnTo>
                    <a:lnTo>
                      <a:pt x="582" y="106"/>
                    </a:lnTo>
                    <a:lnTo>
                      <a:pt x="586" y="112"/>
                    </a:lnTo>
                    <a:lnTo>
                      <a:pt x="591" y="119"/>
                    </a:lnTo>
                    <a:lnTo>
                      <a:pt x="595" y="125"/>
                    </a:lnTo>
                    <a:lnTo>
                      <a:pt x="599" y="131"/>
                    </a:lnTo>
                    <a:lnTo>
                      <a:pt x="605" y="136"/>
                    </a:lnTo>
                    <a:lnTo>
                      <a:pt x="608" y="142"/>
                    </a:lnTo>
                    <a:lnTo>
                      <a:pt x="612" y="148"/>
                    </a:lnTo>
                    <a:lnTo>
                      <a:pt x="614" y="154"/>
                    </a:lnTo>
                    <a:lnTo>
                      <a:pt x="618" y="159"/>
                    </a:lnTo>
                    <a:lnTo>
                      <a:pt x="620" y="163"/>
                    </a:lnTo>
                    <a:lnTo>
                      <a:pt x="624" y="167"/>
                    </a:lnTo>
                    <a:lnTo>
                      <a:pt x="627" y="173"/>
                    </a:lnTo>
                    <a:lnTo>
                      <a:pt x="627" y="175"/>
                    </a:lnTo>
                    <a:lnTo>
                      <a:pt x="631" y="180"/>
                    </a:lnTo>
                    <a:lnTo>
                      <a:pt x="633" y="182"/>
                    </a:lnTo>
                    <a:lnTo>
                      <a:pt x="633" y="186"/>
                    </a:lnTo>
                    <a:lnTo>
                      <a:pt x="635" y="190"/>
                    </a:lnTo>
                    <a:lnTo>
                      <a:pt x="637" y="194"/>
                    </a:lnTo>
                    <a:lnTo>
                      <a:pt x="639" y="199"/>
                    </a:lnTo>
                    <a:lnTo>
                      <a:pt x="641" y="203"/>
                    </a:lnTo>
                    <a:lnTo>
                      <a:pt x="641" y="209"/>
                    </a:lnTo>
                    <a:lnTo>
                      <a:pt x="643" y="214"/>
                    </a:lnTo>
                    <a:lnTo>
                      <a:pt x="645" y="220"/>
                    </a:lnTo>
                    <a:lnTo>
                      <a:pt x="646" y="226"/>
                    </a:lnTo>
                    <a:lnTo>
                      <a:pt x="646" y="232"/>
                    </a:lnTo>
                    <a:lnTo>
                      <a:pt x="648" y="237"/>
                    </a:lnTo>
                    <a:lnTo>
                      <a:pt x="648" y="243"/>
                    </a:lnTo>
                    <a:lnTo>
                      <a:pt x="650" y="249"/>
                    </a:lnTo>
                    <a:lnTo>
                      <a:pt x="650" y="254"/>
                    </a:lnTo>
                    <a:lnTo>
                      <a:pt x="652" y="262"/>
                    </a:lnTo>
                    <a:lnTo>
                      <a:pt x="652" y="268"/>
                    </a:lnTo>
                    <a:lnTo>
                      <a:pt x="654" y="273"/>
                    </a:lnTo>
                    <a:lnTo>
                      <a:pt x="654" y="277"/>
                    </a:lnTo>
                    <a:lnTo>
                      <a:pt x="654" y="283"/>
                    </a:lnTo>
                    <a:lnTo>
                      <a:pt x="654" y="289"/>
                    </a:lnTo>
                    <a:lnTo>
                      <a:pt x="654" y="292"/>
                    </a:lnTo>
                    <a:lnTo>
                      <a:pt x="656" y="296"/>
                    </a:lnTo>
                    <a:lnTo>
                      <a:pt x="656" y="302"/>
                    </a:lnTo>
                    <a:lnTo>
                      <a:pt x="656" y="308"/>
                    </a:lnTo>
                    <a:lnTo>
                      <a:pt x="658" y="313"/>
                    </a:lnTo>
                    <a:lnTo>
                      <a:pt x="658" y="317"/>
                    </a:lnTo>
                    <a:lnTo>
                      <a:pt x="658" y="319"/>
                    </a:lnTo>
                    <a:lnTo>
                      <a:pt x="519" y="279"/>
                    </a:lnTo>
                    <a:lnTo>
                      <a:pt x="426" y="106"/>
                    </a:lnTo>
                    <a:lnTo>
                      <a:pt x="239" y="106"/>
                    </a:lnTo>
                    <a:lnTo>
                      <a:pt x="114" y="311"/>
                    </a:lnTo>
                    <a:lnTo>
                      <a:pt x="0" y="300"/>
                    </a:lnTo>
                    <a:lnTo>
                      <a:pt x="27" y="207"/>
                    </a:lnTo>
                    <a:lnTo>
                      <a:pt x="27" y="207"/>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71" name="Freeform 21"/>
              <p:cNvSpPr>
                <a:spLocks/>
              </p:cNvSpPr>
              <p:nvPr/>
            </p:nvSpPr>
            <p:spPr bwMode="auto">
              <a:xfrm>
                <a:off x="911225" y="2725738"/>
                <a:ext cx="488950" cy="344487"/>
              </a:xfrm>
              <a:custGeom>
                <a:avLst/>
                <a:gdLst/>
                <a:ahLst/>
                <a:cxnLst>
                  <a:cxn ang="0">
                    <a:pos x="384" y="0"/>
                  </a:cxn>
                  <a:cxn ang="0">
                    <a:pos x="557" y="434"/>
                  </a:cxn>
                  <a:cxn ang="0">
                    <a:pos x="460" y="419"/>
                  </a:cxn>
                  <a:cxn ang="0">
                    <a:pos x="462" y="404"/>
                  </a:cxn>
                  <a:cxn ang="0">
                    <a:pos x="468" y="386"/>
                  </a:cxn>
                  <a:cxn ang="0">
                    <a:pos x="470" y="367"/>
                  </a:cxn>
                  <a:cxn ang="0">
                    <a:pos x="472" y="354"/>
                  </a:cxn>
                  <a:cxn ang="0">
                    <a:pos x="474" y="341"/>
                  </a:cxn>
                  <a:cxn ang="0">
                    <a:pos x="476" y="328"/>
                  </a:cxn>
                  <a:cxn ang="0">
                    <a:pos x="478" y="314"/>
                  </a:cxn>
                  <a:cxn ang="0">
                    <a:pos x="480" y="301"/>
                  </a:cxn>
                  <a:cxn ang="0">
                    <a:pos x="481" y="288"/>
                  </a:cxn>
                  <a:cxn ang="0">
                    <a:pos x="481" y="272"/>
                  </a:cxn>
                  <a:cxn ang="0">
                    <a:pos x="481" y="259"/>
                  </a:cxn>
                  <a:cxn ang="0">
                    <a:pos x="481" y="246"/>
                  </a:cxn>
                  <a:cxn ang="0">
                    <a:pos x="481" y="232"/>
                  </a:cxn>
                  <a:cxn ang="0">
                    <a:pos x="481" y="213"/>
                  </a:cxn>
                  <a:cxn ang="0">
                    <a:pos x="476" y="194"/>
                  </a:cxn>
                  <a:cxn ang="0">
                    <a:pos x="470" y="179"/>
                  </a:cxn>
                  <a:cxn ang="0">
                    <a:pos x="462" y="164"/>
                  </a:cxn>
                  <a:cxn ang="0">
                    <a:pos x="447" y="147"/>
                  </a:cxn>
                  <a:cxn ang="0">
                    <a:pos x="428" y="135"/>
                  </a:cxn>
                  <a:cxn ang="0">
                    <a:pos x="413" y="132"/>
                  </a:cxn>
                  <a:cxn ang="0">
                    <a:pos x="396" y="126"/>
                  </a:cxn>
                  <a:cxn ang="0">
                    <a:pos x="377" y="124"/>
                  </a:cxn>
                  <a:cxn ang="0">
                    <a:pos x="356" y="122"/>
                  </a:cxn>
                  <a:cxn ang="0">
                    <a:pos x="344" y="122"/>
                  </a:cxn>
                  <a:cxn ang="0">
                    <a:pos x="329" y="120"/>
                  </a:cxn>
                  <a:cxn ang="0">
                    <a:pos x="314" y="118"/>
                  </a:cxn>
                  <a:cxn ang="0">
                    <a:pos x="301" y="118"/>
                  </a:cxn>
                  <a:cxn ang="0">
                    <a:pos x="287" y="124"/>
                  </a:cxn>
                  <a:cxn ang="0">
                    <a:pos x="265" y="134"/>
                  </a:cxn>
                  <a:cxn ang="0">
                    <a:pos x="249" y="147"/>
                  </a:cxn>
                  <a:cxn ang="0">
                    <a:pos x="232" y="166"/>
                  </a:cxn>
                  <a:cxn ang="0">
                    <a:pos x="223" y="185"/>
                  </a:cxn>
                  <a:cxn ang="0">
                    <a:pos x="209" y="206"/>
                  </a:cxn>
                  <a:cxn ang="0">
                    <a:pos x="204" y="225"/>
                  </a:cxn>
                  <a:cxn ang="0">
                    <a:pos x="194" y="242"/>
                  </a:cxn>
                  <a:cxn ang="0">
                    <a:pos x="189" y="255"/>
                  </a:cxn>
                  <a:cxn ang="0">
                    <a:pos x="173" y="270"/>
                  </a:cxn>
                  <a:cxn ang="0">
                    <a:pos x="166" y="288"/>
                  </a:cxn>
                  <a:cxn ang="0">
                    <a:pos x="162" y="303"/>
                  </a:cxn>
                  <a:cxn ang="0">
                    <a:pos x="158" y="324"/>
                  </a:cxn>
                  <a:cxn ang="0">
                    <a:pos x="156" y="347"/>
                  </a:cxn>
                  <a:cxn ang="0">
                    <a:pos x="154" y="367"/>
                  </a:cxn>
                  <a:cxn ang="0">
                    <a:pos x="152" y="388"/>
                  </a:cxn>
                  <a:cxn ang="0">
                    <a:pos x="152" y="409"/>
                  </a:cxn>
                  <a:cxn ang="0">
                    <a:pos x="152" y="423"/>
                  </a:cxn>
                  <a:cxn ang="0">
                    <a:pos x="152" y="434"/>
                  </a:cxn>
                  <a:cxn ang="0">
                    <a:pos x="0" y="301"/>
                  </a:cxn>
                </a:cxnLst>
                <a:rect l="0" t="0" r="r" b="b"/>
                <a:pathLst>
                  <a:path w="616" h="434">
                    <a:moveTo>
                      <a:pt x="0" y="301"/>
                    </a:moveTo>
                    <a:lnTo>
                      <a:pt x="112" y="101"/>
                    </a:lnTo>
                    <a:lnTo>
                      <a:pt x="384" y="0"/>
                    </a:lnTo>
                    <a:lnTo>
                      <a:pt x="571" y="67"/>
                    </a:lnTo>
                    <a:lnTo>
                      <a:pt x="616" y="206"/>
                    </a:lnTo>
                    <a:lnTo>
                      <a:pt x="557" y="434"/>
                    </a:lnTo>
                    <a:lnTo>
                      <a:pt x="459" y="426"/>
                    </a:lnTo>
                    <a:lnTo>
                      <a:pt x="459" y="423"/>
                    </a:lnTo>
                    <a:lnTo>
                      <a:pt x="460" y="419"/>
                    </a:lnTo>
                    <a:lnTo>
                      <a:pt x="460" y="415"/>
                    </a:lnTo>
                    <a:lnTo>
                      <a:pt x="460" y="409"/>
                    </a:lnTo>
                    <a:lnTo>
                      <a:pt x="462" y="404"/>
                    </a:lnTo>
                    <a:lnTo>
                      <a:pt x="464" y="400"/>
                    </a:lnTo>
                    <a:lnTo>
                      <a:pt x="464" y="394"/>
                    </a:lnTo>
                    <a:lnTo>
                      <a:pt x="468" y="386"/>
                    </a:lnTo>
                    <a:lnTo>
                      <a:pt x="468" y="379"/>
                    </a:lnTo>
                    <a:lnTo>
                      <a:pt x="470" y="371"/>
                    </a:lnTo>
                    <a:lnTo>
                      <a:pt x="470" y="367"/>
                    </a:lnTo>
                    <a:lnTo>
                      <a:pt x="470" y="364"/>
                    </a:lnTo>
                    <a:lnTo>
                      <a:pt x="472" y="358"/>
                    </a:lnTo>
                    <a:lnTo>
                      <a:pt x="472" y="354"/>
                    </a:lnTo>
                    <a:lnTo>
                      <a:pt x="474" y="350"/>
                    </a:lnTo>
                    <a:lnTo>
                      <a:pt x="474" y="347"/>
                    </a:lnTo>
                    <a:lnTo>
                      <a:pt x="474" y="341"/>
                    </a:lnTo>
                    <a:lnTo>
                      <a:pt x="476" y="339"/>
                    </a:lnTo>
                    <a:lnTo>
                      <a:pt x="476" y="333"/>
                    </a:lnTo>
                    <a:lnTo>
                      <a:pt x="476" y="328"/>
                    </a:lnTo>
                    <a:lnTo>
                      <a:pt x="476" y="324"/>
                    </a:lnTo>
                    <a:lnTo>
                      <a:pt x="478" y="320"/>
                    </a:lnTo>
                    <a:lnTo>
                      <a:pt x="478" y="314"/>
                    </a:lnTo>
                    <a:lnTo>
                      <a:pt x="478" y="309"/>
                    </a:lnTo>
                    <a:lnTo>
                      <a:pt x="480" y="305"/>
                    </a:lnTo>
                    <a:lnTo>
                      <a:pt x="480" y="301"/>
                    </a:lnTo>
                    <a:lnTo>
                      <a:pt x="480" y="295"/>
                    </a:lnTo>
                    <a:lnTo>
                      <a:pt x="481" y="291"/>
                    </a:lnTo>
                    <a:lnTo>
                      <a:pt x="481" y="288"/>
                    </a:lnTo>
                    <a:lnTo>
                      <a:pt x="481" y="280"/>
                    </a:lnTo>
                    <a:lnTo>
                      <a:pt x="481" y="276"/>
                    </a:lnTo>
                    <a:lnTo>
                      <a:pt x="481" y="272"/>
                    </a:lnTo>
                    <a:lnTo>
                      <a:pt x="481" y="267"/>
                    </a:lnTo>
                    <a:lnTo>
                      <a:pt x="481" y="263"/>
                    </a:lnTo>
                    <a:lnTo>
                      <a:pt x="481" y="259"/>
                    </a:lnTo>
                    <a:lnTo>
                      <a:pt x="481" y="253"/>
                    </a:lnTo>
                    <a:lnTo>
                      <a:pt x="481" y="250"/>
                    </a:lnTo>
                    <a:lnTo>
                      <a:pt x="481" y="246"/>
                    </a:lnTo>
                    <a:lnTo>
                      <a:pt x="481" y="240"/>
                    </a:lnTo>
                    <a:lnTo>
                      <a:pt x="481" y="236"/>
                    </a:lnTo>
                    <a:lnTo>
                      <a:pt x="481" y="232"/>
                    </a:lnTo>
                    <a:lnTo>
                      <a:pt x="481" y="229"/>
                    </a:lnTo>
                    <a:lnTo>
                      <a:pt x="481" y="221"/>
                    </a:lnTo>
                    <a:lnTo>
                      <a:pt x="481" y="213"/>
                    </a:lnTo>
                    <a:lnTo>
                      <a:pt x="480" y="206"/>
                    </a:lnTo>
                    <a:lnTo>
                      <a:pt x="478" y="200"/>
                    </a:lnTo>
                    <a:lnTo>
                      <a:pt x="476" y="194"/>
                    </a:lnTo>
                    <a:lnTo>
                      <a:pt x="474" y="189"/>
                    </a:lnTo>
                    <a:lnTo>
                      <a:pt x="472" y="183"/>
                    </a:lnTo>
                    <a:lnTo>
                      <a:pt x="470" y="179"/>
                    </a:lnTo>
                    <a:lnTo>
                      <a:pt x="468" y="172"/>
                    </a:lnTo>
                    <a:lnTo>
                      <a:pt x="464" y="168"/>
                    </a:lnTo>
                    <a:lnTo>
                      <a:pt x="462" y="164"/>
                    </a:lnTo>
                    <a:lnTo>
                      <a:pt x="460" y="160"/>
                    </a:lnTo>
                    <a:lnTo>
                      <a:pt x="453" y="153"/>
                    </a:lnTo>
                    <a:lnTo>
                      <a:pt x="447" y="147"/>
                    </a:lnTo>
                    <a:lnTo>
                      <a:pt x="440" y="141"/>
                    </a:lnTo>
                    <a:lnTo>
                      <a:pt x="434" y="137"/>
                    </a:lnTo>
                    <a:lnTo>
                      <a:pt x="428" y="135"/>
                    </a:lnTo>
                    <a:lnTo>
                      <a:pt x="424" y="132"/>
                    </a:lnTo>
                    <a:lnTo>
                      <a:pt x="421" y="132"/>
                    </a:lnTo>
                    <a:lnTo>
                      <a:pt x="413" y="132"/>
                    </a:lnTo>
                    <a:lnTo>
                      <a:pt x="407" y="128"/>
                    </a:lnTo>
                    <a:lnTo>
                      <a:pt x="402" y="128"/>
                    </a:lnTo>
                    <a:lnTo>
                      <a:pt x="396" y="126"/>
                    </a:lnTo>
                    <a:lnTo>
                      <a:pt x="390" y="126"/>
                    </a:lnTo>
                    <a:lnTo>
                      <a:pt x="383" y="124"/>
                    </a:lnTo>
                    <a:lnTo>
                      <a:pt x="377" y="124"/>
                    </a:lnTo>
                    <a:lnTo>
                      <a:pt x="367" y="124"/>
                    </a:lnTo>
                    <a:lnTo>
                      <a:pt x="360" y="124"/>
                    </a:lnTo>
                    <a:lnTo>
                      <a:pt x="356" y="122"/>
                    </a:lnTo>
                    <a:lnTo>
                      <a:pt x="352" y="122"/>
                    </a:lnTo>
                    <a:lnTo>
                      <a:pt x="346" y="122"/>
                    </a:lnTo>
                    <a:lnTo>
                      <a:pt x="344" y="122"/>
                    </a:lnTo>
                    <a:lnTo>
                      <a:pt x="339" y="120"/>
                    </a:lnTo>
                    <a:lnTo>
                      <a:pt x="333" y="120"/>
                    </a:lnTo>
                    <a:lnTo>
                      <a:pt x="329" y="120"/>
                    </a:lnTo>
                    <a:lnTo>
                      <a:pt x="325" y="120"/>
                    </a:lnTo>
                    <a:lnTo>
                      <a:pt x="318" y="118"/>
                    </a:lnTo>
                    <a:lnTo>
                      <a:pt x="314" y="118"/>
                    </a:lnTo>
                    <a:lnTo>
                      <a:pt x="310" y="118"/>
                    </a:lnTo>
                    <a:lnTo>
                      <a:pt x="305" y="118"/>
                    </a:lnTo>
                    <a:lnTo>
                      <a:pt x="301" y="118"/>
                    </a:lnTo>
                    <a:lnTo>
                      <a:pt x="297" y="122"/>
                    </a:lnTo>
                    <a:lnTo>
                      <a:pt x="291" y="122"/>
                    </a:lnTo>
                    <a:lnTo>
                      <a:pt x="287" y="124"/>
                    </a:lnTo>
                    <a:lnTo>
                      <a:pt x="280" y="126"/>
                    </a:lnTo>
                    <a:lnTo>
                      <a:pt x="272" y="130"/>
                    </a:lnTo>
                    <a:lnTo>
                      <a:pt x="265" y="134"/>
                    </a:lnTo>
                    <a:lnTo>
                      <a:pt x="261" y="137"/>
                    </a:lnTo>
                    <a:lnTo>
                      <a:pt x="253" y="143"/>
                    </a:lnTo>
                    <a:lnTo>
                      <a:pt x="249" y="147"/>
                    </a:lnTo>
                    <a:lnTo>
                      <a:pt x="244" y="153"/>
                    </a:lnTo>
                    <a:lnTo>
                      <a:pt x="238" y="158"/>
                    </a:lnTo>
                    <a:lnTo>
                      <a:pt x="232" y="166"/>
                    </a:lnTo>
                    <a:lnTo>
                      <a:pt x="228" y="172"/>
                    </a:lnTo>
                    <a:lnTo>
                      <a:pt x="225" y="179"/>
                    </a:lnTo>
                    <a:lnTo>
                      <a:pt x="223" y="185"/>
                    </a:lnTo>
                    <a:lnTo>
                      <a:pt x="217" y="193"/>
                    </a:lnTo>
                    <a:lnTo>
                      <a:pt x="213" y="198"/>
                    </a:lnTo>
                    <a:lnTo>
                      <a:pt x="209" y="206"/>
                    </a:lnTo>
                    <a:lnTo>
                      <a:pt x="208" y="212"/>
                    </a:lnTo>
                    <a:lnTo>
                      <a:pt x="204" y="219"/>
                    </a:lnTo>
                    <a:lnTo>
                      <a:pt x="204" y="225"/>
                    </a:lnTo>
                    <a:lnTo>
                      <a:pt x="200" y="231"/>
                    </a:lnTo>
                    <a:lnTo>
                      <a:pt x="198" y="236"/>
                    </a:lnTo>
                    <a:lnTo>
                      <a:pt x="194" y="242"/>
                    </a:lnTo>
                    <a:lnTo>
                      <a:pt x="192" y="246"/>
                    </a:lnTo>
                    <a:lnTo>
                      <a:pt x="190" y="251"/>
                    </a:lnTo>
                    <a:lnTo>
                      <a:pt x="189" y="255"/>
                    </a:lnTo>
                    <a:lnTo>
                      <a:pt x="183" y="261"/>
                    </a:lnTo>
                    <a:lnTo>
                      <a:pt x="179" y="267"/>
                    </a:lnTo>
                    <a:lnTo>
                      <a:pt x="173" y="270"/>
                    </a:lnTo>
                    <a:lnTo>
                      <a:pt x="170" y="276"/>
                    </a:lnTo>
                    <a:lnTo>
                      <a:pt x="168" y="280"/>
                    </a:lnTo>
                    <a:lnTo>
                      <a:pt x="166" y="288"/>
                    </a:lnTo>
                    <a:lnTo>
                      <a:pt x="164" y="291"/>
                    </a:lnTo>
                    <a:lnTo>
                      <a:pt x="164" y="297"/>
                    </a:lnTo>
                    <a:lnTo>
                      <a:pt x="162" y="303"/>
                    </a:lnTo>
                    <a:lnTo>
                      <a:pt x="160" y="309"/>
                    </a:lnTo>
                    <a:lnTo>
                      <a:pt x="158" y="316"/>
                    </a:lnTo>
                    <a:lnTo>
                      <a:pt x="158" y="324"/>
                    </a:lnTo>
                    <a:lnTo>
                      <a:pt x="156" y="331"/>
                    </a:lnTo>
                    <a:lnTo>
                      <a:pt x="156" y="339"/>
                    </a:lnTo>
                    <a:lnTo>
                      <a:pt x="156" y="347"/>
                    </a:lnTo>
                    <a:lnTo>
                      <a:pt x="156" y="354"/>
                    </a:lnTo>
                    <a:lnTo>
                      <a:pt x="156" y="362"/>
                    </a:lnTo>
                    <a:lnTo>
                      <a:pt x="154" y="367"/>
                    </a:lnTo>
                    <a:lnTo>
                      <a:pt x="154" y="375"/>
                    </a:lnTo>
                    <a:lnTo>
                      <a:pt x="154" y="383"/>
                    </a:lnTo>
                    <a:lnTo>
                      <a:pt x="152" y="388"/>
                    </a:lnTo>
                    <a:lnTo>
                      <a:pt x="152" y="396"/>
                    </a:lnTo>
                    <a:lnTo>
                      <a:pt x="152" y="402"/>
                    </a:lnTo>
                    <a:lnTo>
                      <a:pt x="152" y="409"/>
                    </a:lnTo>
                    <a:lnTo>
                      <a:pt x="152" y="413"/>
                    </a:lnTo>
                    <a:lnTo>
                      <a:pt x="152" y="417"/>
                    </a:lnTo>
                    <a:lnTo>
                      <a:pt x="152" y="423"/>
                    </a:lnTo>
                    <a:lnTo>
                      <a:pt x="152" y="426"/>
                    </a:lnTo>
                    <a:lnTo>
                      <a:pt x="152" y="430"/>
                    </a:lnTo>
                    <a:lnTo>
                      <a:pt x="152" y="434"/>
                    </a:lnTo>
                    <a:lnTo>
                      <a:pt x="27" y="413"/>
                    </a:lnTo>
                    <a:lnTo>
                      <a:pt x="0" y="301"/>
                    </a:lnTo>
                    <a:lnTo>
                      <a:pt x="0" y="301"/>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72" name="Freeform 22"/>
              <p:cNvSpPr>
                <a:spLocks/>
              </p:cNvSpPr>
              <p:nvPr/>
            </p:nvSpPr>
            <p:spPr bwMode="auto">
              <a:xfrm>
                <a:off x="1355725" y="2546350"/>
                <a:ext cx="382588" cy="309562"/>
              </a:xfrm>
              <a:custGeom>
                <a:avLst/>
                <a:gdLst/>
                <a:ahLst/>
                <a:cxnLst>
                  <a:cxn ang="0">
                    <a:pos x="0" y="223"/>
                  </a:cxn>
                  <a:cxn ang="0">
                    <a:pos x="103" y="0"/>
                  </a:cxn>
                  <a:cxn ang="0">
                    <a:pos x="335" y="101"/>
                  </a:cxn>
                  <a:cxn ang="0">
                    <a:pos x="481" y="280"/>
                  </a:cxn>
                  <a:cxn ang="0">
                    <a:pos x="367" y="392"/>
                  </a:cxn>
                  <a:cxn ang="0">
                    <a:pos x="190" y="314"/>
                  </a:cxn>
                  <a:cxn ang="0">
                    <a:pos x="109" y="363"/>
                  </a:cxn>
                  <a:cxn ang="0">
                    <a:pos x="0" y="223"/>
                  </a:cxn>
                  <a:cxn ang="0">
                    <a:pos x="0" y="223"/>
                  </a:cxn>
                </a:cxnLst>
                <a:rect l="0" t="0" r="r" b="b"/>
                <a:pathLst>
                  <a:path w="481" h="392">
                    <a:moveTo>
                      <a:pt x="0" y="223"/>
                    </a:moveTo>
                    <a:lnTo>
                      <a:pt x="103" y="0"/>
                    </a:lnTo>
                    <a:lnTo>
                      <a:pt x="335" y="101"/>
                    </a:lnTo>
                    <a:lnTo>
                      <a:pt x="481" y="280"/>
                    </a:lnTo>
                    <a:lnTo>
                      <a:pt x="367" y="392"/>
                    </a:lnTo>
                    <a:lnTo>
                      <a:pt x="190" y="314"/>
                    </a:lnTo>
                    <a:lnTo>
                      <a:pt x="109" y="363"/>
                    </a:lnTo>
                    <a:lnTo>
                      <a:pt x="0" y="223"/>
                    </a:lnTo>
                    <a:lnTo>
                      <a:pt x="0" y="223"/>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73" name="Freeform 23"/>
              <p:cNvSpPr>
                <a:spLocks/>
              </p:cNvSpPr>
              <p:nvPr/>
            </p:nvSpPr>
            <p:spPr bwMode="auto">
              <a:xfrm>
                <a:off x="1730375" y="2747963"/>
                <a:ext cx="241300" cy="311150"/>
              </a:xfrm>
              <a:custGeom>
                <a:avLst/>
                <a:gdLst/>
                <a:ahLst/>
                <a:cxnLst>
                  <a:cxn ang="0">
                    <a:pos x="0" y="118"/>
                  </a:cxn>
                  <a:cxn ang="0">
                    <a:pos x="125" y="0"/>
                  </a:cxn>
                  <a:cxn ang="0">
                    <a:pos x="304" y="112"/>
                  </a:cxn>
                  <a:cxn ang="0">
                    <a:pos x="304" y="291"/>
                  </a:cxn>
                  <a:cxn ang="0">
                    <a:pos x="118" y="392"/>
                  </a:cxn>
                  <a:cxn ang="0">
                    <a:pos x="65" y="224"/>
                  </a:cxn>
                  <a:cxn ang="0">
                    <a:pos x="0" y="118"/>
                  </a:cxn>
                  <a:cxn ang="0">
                    <a:pos x="0" y="118"/>
                  </a:cxn>
                </a:cxnLst>
                <a:rect l="0" t="0" r="r" b="b"/>
                <a:pathLst>
                  <a:path w="304" h="392">
                    <a:moveTo>
                      <a:pt x="0" y="118"/>
                    </a:moveTo>
                    <a:lnTo>
                      <a:pt x="125" y="0"/>
                    </a:lnTo>
                    <a:lnTo>
                      <a:pt x="304" y="112"/>
                    </a:lnTo>
                    <a:lnTo>
                      <a:pt x="304" y="291"/>
                    </a:lnTo>
                    <a:lnTo>
                      <a:pt x="118" y="392"/>
                    </a:lnTo>
                    <a:lnTo>
                      <a:pt x="65" y="224"/>
                    </a:lnTo>
                    <a:lnTo>
                      <a:pt x="0" y="118"/>
                    </a:lnTo>
                    <a:lnTo>
                      <a:pt x="0" y="118"/>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74" name="Freeform 24"/>
              <p:cNvSpPr>
                <a:spLocks/>
              </p:cNvSpPr>
              <p:nvPr/>
            </p:nvSpPr>
            <p:spPr bwMode="auto">
              <a:xfrm>
                <a:off x="735013" y="2625725"/>
                <a:ext cx="338138" cy="198437"/>
              </a:xfrm>
              <a:custGeom>
                <a:avLst/>
                <a:gdLst/>
                <a:ahLst/>
                <a:cxnLst>
                  <a:cxn ang="0">
                    <a:pos x="0" y="200"/>
                  </a:cxn>
                  <a:cxn ang="0">
                    <a:pos x="260" y="251"/>
                  </a:cxn>
                  <a:cxn ang="0">
                    <a:pos x="426" y="80"/>
                  </a:cxn>
                  <a:cxn ang="0">
                    <a:pos x="285" y="6"/>
                  </a:cxn>
                  <a:cxn ang="0">
                    <a:pos x="112" y="0"/>
                  </a:cxn>
                  <a:cxn ang="0">
                    <a:pos x="0" y="200"/>
                  </a:cxn>
                  <a:cxn ang="0">
                    <a:pos x="0" y="200"/>
                  </a:cxn>
                </a:cxnLst>
                <a:rect l="0" t="0" r="r" b="b"/>
                <a:pathLst>
                  <a:path w="426" h="251">
                    <a:moveTo>
                      <a:pt x="0" y="200"/>
                    </a:moveTo>
                    <a:lnTo>
                      <a:pt x="260" y="251"/>
                    </a:lnTo>
                    <a:lnTo>
                      <a:pt x="426" y="80"/>
                    </a:lnTo>
                    <a:lnTo>
                      <a:pt x="285" y="6"/>
                    </a:lnTo>
                    <a:lnTo>
                      <a:pt x="112" y="0"/>
                    </a:lnTo>
                    <a:lnTo>
                      <a:pt x="0" y="200"/>
                    </a:lnTo>
                    <a:lnTo>
                      <a:pt x="0" y="200"/>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75" name="Freeform 25"/>
              <p:cNvSpPr>
                <a:spLocks/>
              </p:cNvSpPr>
              <p:nvPr/>
            </p:nvSpPr>
            <p:spPr bwMode="auto">
              <a:xfrm>
                <a:off x="969963" y="2471738"/>
                <a:ext cx="393700" cy="211137"/>
              </a:xfrm>
              <a:custGeom>
                <a:avLst/>
                <a:gdLst/>
                <a:ahLst/>
                <a:cxnLst>
                  <a:cxn ang="0">
                    <a:pos x="204" y="255"/>
                  </a:cxn>
                  <a:cxn ang="0">
                    <a:pos x="385" y="266"/>
                  </a:cxn>
                  <a:cxn ang="0">
                    <a:pos x="497" y="106"/>
                  </a:cxn>
                  <a:cxn ang="0">
                    <a:pos x="286" y="0"/>
                  </a:cxn>
                  <a:cxn ang="0">
                    <a:pos x="33" y="40"/>
                  </a:cxn>
                  <a:cxn ang="0">
                    <a:pos x="0" y="152"/>
                  </a:cxn>
                  <a:cxn ang="0">
                    <a:pos x="204" y="255"/>
                  </a:cxn>
                  <a:cxn ang="0">
                    <a:pos x="204" y="255"/>
                  </a:cxn>
                </a:cxnLst>
                <a:rect l="0" t="0" r="r" b="b"/>
                <a:pathLst>
                  <a:path w="497" h="266">
                    <a:moveTo>
                      <a:pt x="204" y="255"/>
                    </a:moveTo>
                    <a:lnTo>
                      <a:pt x="385" y="266"/>
                    </a:lnTo>
                    <a:lnTo>
                      <a:pt x="497" y="106"/>
                    </a:lnTo>
                    <a:lnTo>
                      <a:pt x="286" y="0"/>
                    </a:lnTo>
                    <a:lnTo>
                      <a:pt x="33" y="40"/>
                    </a:lnTo>
                    <a:lnTo>
                      <a:pt x="0" y="152"/>
                    </a:lnTo>
                    <a:lnTo>
                      <a:pt x="204" y="255"/>
                    </a:lnTo>
                    <a:lnTo>
                      <a:pt x="204" y="255"/>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76" name="Freeform 26"/>
              <p:cNvSpPr>
                <a:spLocks/>
              </p:cNvSpPr>
              <p:nvPr/>
            </p:nvSpPr>
            <p:spPr bwMode="auto">
              <a:xfrm>
                <a:off x="1089025" y="2870200"/>
                <a:ext cx="149225" cy="122237"/>
              </a:xfrm>
              <a:custGeom>
                <a:avLst/>
                <a:gdLst/>
                <a:ahLst/>
                <a:cxnLst>
                  <a:cxn ang="0">
                    <a:pos x="2" y="143"/>
                  </a:cxn>
                  <a:cxn ang="0">
                    <a:pos x="5" y="127"/>
                  </a:cxn>
                  <a:cxn ang="0">
                    <a:pos x="11" y="116"/>
                  </a:cxn>
                  <a:cxn ang="0">
                    <a:pos x="15" y="105"/>
                  </a:cxn>
                  <a:cxn ang="0">
                    <a:pos x="19" y="91"/>
                  </a:cxn>
                  <a:cxn ang="0">
                    <a:pos x="24" y="80"/>
                  </a:cxn>
                  <a:cxn ang="0">
                    <a:pos x="28" y="70"/>
                  </a:cxn>
                  <a:cxn ang="0">
                    <a:pos x="32" y="63"/>
                  </a:cxn>
                  <a:cxn ang="0">
                    <a:pos x="40" y="49"/>
                  </a:cxn>
                  <a:cxn ang="0">
                    <a:pos x="47" y="36"/>
                  </a:cxn>
                  <a:cxn ang="0">
                    <a:pos x="55" y="25"/>
                  </a:cxn>
                  <a:cxn ang="0">
                    <a:pos x="64" y="15"/>
                  </a:cxn>
                  <a:cxn ang="0">
                    <a:pos x="74" y="10"/>
                  </a:cxn>
                  <a:cxn ang="0">
                    <a:pos x="81" y="4"/>
                  </a:cxn>
                  <a:cxn ang="0">
                    <a:pos x="91" y="2"/>
                  </a:cxn>
                  <a:cxn ang="0">
                    <a:pos x="100" y="0"/>
                  </a:cxn>
                  <a:cxn ang="0">
                    <a:pos x="110" y="0"/>
                  </a:cxn>
                  <a:cxn ang="0">
                    <a:pos x="119" y="0"/>
                  </a:cxn>
                  <a:cxn ang="0">
                    <a:pos x="129" y="2"/>
                  </a:cxn>
                  <a:cxn ang="0">
                    <a:pos x="140" y="6"/>
                  </a:cxn>
                  <a:cxn ang="0">
                    <a:pos x="152" y="10"/>
                  </a:cxn>
                  <a:cxn ang="0">
                    <a:pos x="161" y="15"/>
                  </a:cxn>
                  <a:cxn ang="0">
                    <a:pos x="167" y="23"/>
                  </a:cxn>
                  <a:cxn ang="0">
                    <a:pos x="175" y="30"/>
                  </a:cxn>
                  <a:cxn ang="0">
                    <a:pos x="180" y="42"/>
                  </a:cxn>
                  <a:cxn ang="0">
                    <a:pos x="182" y="53"/>
                  </a:cxn>
                  <a:cxn ang="0">
                    <a:pos x="186" y="67"/>
                  </a:cxn>
                  <a:cxn ang="0">
                    <a:pos x="188" y="78"/>
                  </a:cxn>
                  <a:cxn ang="0">
                    <a:pos x="188" y="91"/>
                  </a:cxn>
                  <a:cxn ang="0">
                    <a:pos x="188" y="105"/>
                  </a:cxn>
                  <a:cxn ang="0">
                    <a:pos x="188" y="116"/>
                  </a:cxn>
                  <a:cxn ang="0">
                    <a:pos x="188" y="126"/>
                  </a:cxn>
                  <a:cxn ang="0">
                    <a:pos x="188" y="137"/>
                  </a:cxn>
                  <a:cxn ang="0">
                    <a:pos x="188" y="145"/>
                  </a:cxn>
                  <a:cxn ang="0">
                    <a:pos x="188" y="152"/>
                  </a:cxn>
                  <a:cxn ang="0">
                    <a:pos x="0" y="152"/>
                  </a:cxn>
                </a:cxnLst>
                <a:rect l="0" t="0" r="r" b="b"/>
                <a:pathLst>
                  <a:path w="188" h="154">
                    <a:moveTo>
                      <a:pt x="0" y="152"/>
                    </a:moveTo>
                    <a:lnTo>
                      <a:pt x="2" y="143"/>
                    </a:lnTo>
                    <a:lnTo>
                      <a:pt x="5" y="135"/>
                    </a:lnTo>
                    <a:lnTo>
                      <a:pt x="5" y="127"/>
                    </a:lnTo>
                    <a:lnTo>
                      <a:pt x="9" y="122"/>
                    </a:lnTo>
                    <a:lnTo>
                      <a:pt x="11" y="116"/>
                    </a:lnTo>
                    <a:lnTo>
                      <a:pt x="13" y="110"/>
                    </a:lnTo>
                    <a:lnTo>
                      <a:pt x="15" y="105"/>
                    </a:lnTo>
                    <a:lnTo>
                      <a:pt x="19" y="97"/>
                    </a:lnTo>
                    <a:lnTo>
                      <a:pt x="19" y="91"/>
                    </a:lnTo>
                    <a:lnTo>
                      <a:pt x="21" y="86"/>
                    </a:lnTo>
                    <a:lnTo>
                      <a:pt x="24" y="80"/>
                    </a:lnTo>
                    <a:lnTo>
                      <a:pt x="26" y="76"/>
                    </a:lnTo>
                    <a:lnTo>
                      <a:pt x="28" y="70"/>
                    </a:lnTo>
                    <a:lnTo>
                      <a:pt x="30" y="67"/>
                    </a:lnTo>
                    <a:lnTo>
                      <a:pt x="32" y="63"/>
                    </a:lnTo>
                    <a:lnTo>
                      <a:pt x="34" y="59"/>
                    </a:lnTo>
                    <a:lnTo>
                      <a:pt x="40" y="49"/>
                    </a:lnTo>
                    <a:lnTo>
                      <a:pt x="43" y="44"/>
                    </a:lnTo>
                    <a:lnTo>
                      <a:pt x="47" y="36"/>
                    </a:lnTo>
                    <a:lnTo>
                      <a:pt x="53" y="30"/>
                    </a:lnTo>
                    <a:lnTo>
                      <a:pt x="55" y="25"/>
                    </a:lnTo>
                    <a:lnTo>
                      <a:pt x="61" y="21"/>
                    </a:lnTo>
                    <a:lnTo>
                      <a:pt x="64" y="15"/>
                    </a:lnTo>
                    <a:lnTo>
                      <a:pt x="68" y="13"/>
                    </a:lnTo>
                    <a:lnTo>
                      <a:pt x="74" y="10"/>
                    </a:lnTo>
                    <a:lnTo>
                      <a:pt x="78" y="8"/>
                    </a:lnTo>
                    <a:lnTo>
                      <a:pt x="81" y="4"/>
                    </a:lnTo>
                    <a:lnTo>
                      <a:pt x="87" y="2"/>
                    </a:lnTo>
                    <a:lnTo>
                      <a:pt x="91" y="2"/>
                    </a:lnTo>
                    <a:lnTo>
                      <a:pt x="95" y="0"/>
                    </a:lnTo>
                    <a:lnTo>
                      <a:pt x="100" y="0"/>
                    </a:lnTo>
                    <a:lnTo>
                      <a:pt x="106" y="0"/>
                    </a:lnTo>
                    <a:lnTo>
                      <a:pt x="110" y="0"/>
                    </a:lnTo>
                    <a:lnTo>
                      <a:pt x="114" y="0"/>
                    </a:lnTo>
                    <a:lnTo>
                      <a:pt x="119" y="0"/>
                    </a:lnTo>
                    <a:lnTo>
                      <a:pt x="125" y="2"/>
                    </a:lnTo>
                    <a:lnTo>
                      <a:pt x="129" y="2"/>
                    </a:lnTo>
                    <a:lnTo>
                      <a:pt x="135" y="4"/>
                    </a:lnTo>
                    <a:lnTo>
                      <a:pt x="140" y="6"/>
                    </a:lnTo>
                    <a:lnTo>
                      <a:pt x="148" y="8"/>
                    </a:lnTo>
                    <a:lnTo>
                      <a:pt x="152" y="10"/>
                    </a:lnTo>
                    <a:lnTo>
                      <a:pt x="156" y="11"/>
                    </a:lnTo>
                    <a:lnTo>
                      <a:pt x="161" y="15"/>
                    </a:lnTo>
                    <a:lnTo>
                      <a:pt x="165" y="17"/>
                    </a:lnTo>
                    <a:lnTo>
                      <a:pt x="167" y="23"/>
                    </a:lnTo>
                    <a:lnTo>
                      <a:pt x="173" y="27"/>
                    </a:lnTo>
                    <a:lnTo>
                      <a:pt x="175" y="30"/>
                    </a:lnTo>
                    <a:lnTo>
                      <a:pt x="178" y="36"/>
                    </a:lnTo>
                    <a:lnTo>
                      <a:pt x="180" y="42"/>
                    </a:lnTo>
                    <a:lnTo>
                      <a:pt x="182" y="48"/>
                    </a:lnTo>
                    <a:lnTo>
                      <a:pt x="182" y="53"/>
                    </a:lnTo>
                    <a:lnTo>
                      <a:pt x="184" y="61"/>
                    </a:lnTo>
                    <a:lnTo>
                      <a:pt x="186" y="67"/>
                    </a:lnTo>
                    <a:lnTo>
                      <a:pt x="186" y="72"/>
                    </a:lnTo>
                    <a:lnTo>
                      <a:pt x="188" y="78"/>
                    </a:lnTo>
                    <a:lnTo>
                      <a:pt x="188" y="86"/>
                    </a:lnTo>
                    <a:lnTo>
                      <a:pt x="188" y="91"/>
                    </a:lnTo>
                    <a:lnTo>
                      <a:pt x="188" y="97"/>
                    </a:lnTo>
                    <a:lnTo>
                      <a:pt x="188" y="105"/>
                    </a:lnTo>
                    <a:lnTo>
                      <a:pt x="188" y="110"/>
                    </a:lnTo>
                    <a:lnTo>
                      <a:pt x="188" y="116"/>
                    </a:lnTo>
                    <a:lnTo>
                      <a:pt x="188" y="122"/>
                    </a:lnTo>
                    <a:lnTo>
                      <a:pt x="188" y="126"/>
                    </a:lnTo>
                    <a:lnTo>
                      <a:pt x="188" y="131"/>
                    </a:lnTo>
                    <a:lnTo>
                      <a:pt x="188" y="137"/>
                    </a:lnTo>
                    <a:lnTo>
                      <a:pt x="188" y="141"/>
                    </a:lnTo>
                    <a:lnTo>
                      <a:pt x="188" y="145"/>
                    </a:lnTo>
                    <a:lnTo>
                      <a:pt x="188" y="146"/>
                    </a:lnTo>
                    <a:lnTo>
                      <a:pt x="188" y="152"/>
                    </a:lnTo>
                    <a:lnTo>
                      <a:pt x="188" y="154"/>
                    </a:lnTo>
                    <a:lnTo>
                      <a:pt x="0" y="152"/>
                    </a:lnTo>
                    <a:lnTo>
                      <a:pt x="0" y="152"/>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77" name="Freeform 27"/>
              <p:cNvSpPr>
                <a:spLocks/>
              </p:cNvSpPr>
              <p:nvPr/>
            </p:nvSpPr>
            <p:spPr bwMode="auto">
              <a:xfrm>
                <a:off x="638175" y="2943225"/>
                <a:ext cx="165100" cy="65087"/>
              </a:xfrm>
              <a:custGeom>
                <a:avLst/>
                <a:gdLst/>
                <a:ahLst/>
                <a:cxnLst>
                  <a:cxn ang="0">
                    <a:pos x="38" y="14"/>
                  </a:cxn>
                  <a:cxn ang="0">
                    <a:pos x="0" y="74"/>
                  </a:cxn>
                  <a:cxn ang="0">
                    <a:pos x="207" y="82"/>
                  </a:cxn>
                  <a:cxn ang="0">
                    <a:pos x="179" y="0"/>
                  </a:cxn>
                  <a:cxn ang="0">
                    <a:pos x="38" y="14"/>
                  </a:cxn>
                  <a:cxn ang="0">
                    <a:pos x="38" y="14"/>
                  </a:cxn>
                </a:cxnLst>
                <a:rect l="0" t="0" r="r" b="b"/>
                <a:pathLst>
                  <a:path w="207" h="82">
                    <a:moveTo>
                      <a:pt x="38" y="14"/>
                    </a:moveTo>
                    <a:lnTo>
                      <a:pt x="0" y="74"/>
                    </a:lnTo>
                    <a:lnTo>
                      <a:pt x="207" y="82"/>
                    </a:lnTo>
                    <a:lnTo>
                      <a:pt x="179" y="0"/>
                    </a:lnTo>
                    <a:lnTo>
                      <a:pt x="38" y="14"/>
                    </a:lnTo>
                    <a:lnTo>
                      <a:pt x="38" y="14"/>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78" name="Freeform 36"/>
              <p:cNvSpPr>
                <a:spLocks/>
              </p:cNvSpPr>
              <p:nvPr/>
            </p:nvSpPr>
            <p:spPr bwMode="auto">
              <a:xfrm>
                <a:off x="1522413" y="2947988"/>
                <a:ext cx="109538" cy="49212"/>
              </a:xfrm>
              <a:custGeom>
                <a:avLst/>
                <a:gdLst/>
                <a:ahLst/>
                <a:cxnLst>
                  <a:cxn ang="0">
                    <a:pos x="0" y="57"/>
                  </a:cxn>
                  <a:cxn ang="0">
                    <a:pos x="6" y="51"/>
                  </a:cxn>
                  <a:cxn ang="0">
                    <a:pos x="10" y="48"/>
                  </a:cxn>
                  <a:cxn ang="0">
                    <a:pos x="16" y="42"/>
                  </a:cxn>
                  <a:cxn ang="0">
                    <a:pos x="21" y="38"/>
                  </a:cxn>
                  <a:cxn ang="0">
                    <a:pos x="29" y="34"/>
                  </a:cxn>
                  <a:cxn ang="0">
                    <a:pos x="33" y="30"/>
                  </a:cxn>
                  <a:cxn ang="0">
                    <a:pos x="37" y="27"/>
                  </a:cxn>
                  <a:cxn ang="0">
                    <a:pos x="42" y="25"/>
                  </a:cxn>
                  <a:cxn ang="0">
                    <a:pos x="48" y="21"/>
                  </a:cxn>
                  <a:cxn ang="0">
                    <a:pos x="52" y="17"/>
                  </a:cxn>
                  <a:cxn ang="0">
                    <a:pos x="56" y="15"/>
                  </a:cxn>
                  <a:cxn ang="0">
                    <a:pos x="61" y="13"/>
                  </a:cxn>
                  <a:cxn ang="0">
                    <a:pos x="69" y="8"/>
                  </a:cxn>
                  <a:cxn ang="0">
                    <a:pos x="77" y="8"/>
                  </a:cxn>
                  <a:cxn ang="0">
                    <a:pos x="82" y="2"/>
                  </a:cxn>
                  <a:cxn ang="0">
                    <a:pos x="90" y="0"/>
                  </a:cxn>
                  <a:cxn ang="0">
                    <a:pos x="96" y="0"/>
                  </a:cxn>
                  <a:cxn ang="0">
                    <a:pos x="101" y="0"/>
                  </a:cxn>
                  <a:cxn ang="0">
                    <a:pos x="105" y="0"/>
                  </a:cxn>
                  <a:cxn ang="0">
                    <a:pos x="109" y="0"/>
                  </a:cxn>
                  <a:cxn ang="0">
                    <a:pos x="116" y="2"/>
                  </a:cxn>
                  <a:cxn ang="0">
                    <a:pos x="120" y="8"/>
                  </a:cxn>
                  <a:cxn ang="0">
                    <a:pos x="124" y="10"/>
                  </a:cxn>
                  <a:cxn ang="0">
                    <a:pos x="126" y="13"/>
                  </a:cxn>
                  <a:cxn ang="0">
                    <a:pos x="128" y="17"/>
                  </a:cxn>
                  <a:cxn ang="0">
                    <a:pos x="130" y="21"/>
                  </a:cxn>
                  <a:cxn ang="0">
                    <a:pos x="132" y="27"/>
                  </a:cxn>
                  <a:cxn ang="0">
                    <a:pos x="134" y="30"/>
                  </a:cxn>
                  <a:cxn ang="0">
                    <a:pos x="135" y="36"/>
                  </a:cxn>
                  <a:cxn ang="0">
                    <a:pos x="137" y="40"/>
                  </a:cxn>
                  <a:cxn ang="0">
                    <a:pos x="137" y="44"/>
                  </a:cxn>
                  <a:cxn ang="0">
                    <a:pos x="137" y="48"/>
                  </a:cxn>
                  <a:cxn ang="0">
                    <a:pos x="137" y="51"/>
                  </a:cxn>
                  <a:cxn ang="0">
                    <a:pos x="139" y="55"/>
                  </a:cxn>
                  <a:cxn ang="0">
                    <a:pos x="139" y="61"/>
                  </a:cxn>
                  <a:cxn ang="0">
                    <a:pos x="139" y="63"/>
                  </a:cxn>
                  <a:cxn ang="0">
                    <a:pos x="0" y="57"/>
                  </a:cxn>
                  <a:cxn ang="0">
                    <a:pos x="0" y="57"/>
                  </a:cxn>
                </a:cxnLst>
                <a:rect l="0" t="0" r="r" b="b"/>
                <a:pathLst>
                  <a:path w="139" h="63">
                    <a:moveTo>
                      <a:pt x="0" y="57"/>
                    </a:moveTo>
                    <a:lnTo>
                      <a:pt x="6" y="51"/>
                    </a:lnTo>
                    <a:lnTo>
                      <a:pt x="10" y="48"/>
                    </a:lnTo>
                    <a:lnTo>
                      <a:pt x="16" y="42"/>
                    </a:lnTo>
                    <a:lnTo>
                      <a:pt x="21" y="38"/>
                    </a:lnTo>
                    <a:lnTo>
                      <a:pt x="29" y="34"/>
                    </a:lnTo>
                    <a:lnTo>
                      <a:pt x="33" y="30"/>
                    </a:lnTo>
                    <a:lnTo>
                      <a:pt x="37" y="27"/>
                    </a:lnTo>
                    <a:lnTo>
                      <a:pt x="42" y="25"/>
                    </a:lnTo>
                    <a:lnTo>
                      <a:pt x="48" y="21"/>
                    </a:lnTo>
                    <a:lnTo>
                      <a:pt x="52" y="17"/>
                    </a:lnTo>
                    <a:lnTo>
                      <a:pt x="56" y="15"/>
                    </a:lnTo>
                    <a:lnTo>
                      <a:pt x="61" y="13"/>
                    </a:lnTo>
                    <a:lnTo>
                      <a:pt x="69" y="8"/>
                    </a:lnTo>
                    <a:lnTo>
                      <a:pt x="77" y="8"/>
                    </a:lnTo>
                    <a:lnTo>
                      <a:pt x="82" y="2"/>
                    </a:lnTo>
                    <a:lnTo>
                      <a:pt x="90" y="0"/>
                    </a:lnTo>
                    <a:lnTo>
                      <a:pt x="96" y="0"/>
                    </a:lnTo>
                    <a:lnTo>
                      <a:pt x="101" y="0"/>
                    </a:lnTo>
                    <a:lnTo>
                      <a:pt x="105" y="0"/>
                    </a:lnTo>
                    <a:lnTo>
                      <a:pt x="109" y="0"/>
                    </a:lnTo>
                    <a:lnTo>
                      <a:pt x="116" y="2"/>
                    </a:lnTo>
                    <a:lnTo>
                      <a:pt x="120" y="8"/>
                    </a:lnTo>
                    <a:lnTo>
                      <a:pt x="124" y="10"/>
                    </a:lnTo>
                    <a:lnTo>
                      <a:pt x="126" y="13"/>
                    </a:lnTo>
                    <a:lnTo>
                      <a:pt x="128" y="17"/>
                    </a:lnTo>
                    <a:lnTo>
                      <a:pt x="130" y="21"/>
                    </a:lnTo>
                    <a:lnTo>
                      <a:pt x="132" y="27"/>
                    </a:lnTo>
                    <a:lnTo>
                      <a:pt x="134" y="30"/>
                    </a:lnTo>
                    <a:lnTo>
                      <a:pt x="135" y="36"/>
                    </a:lnTo>
                    <a:lnTo>
                      <a:pt x="137" y="40"/>
                    </a:lnTo>
                    <a:lnTo>
                      <a:pt x="137" y="44"/>
                    </a:lnTo>
                    <a:lnTo>
                      <a:pt x="137" y="48"/>
                    </a:lnTo>
                    <a:lnTo>
                      <a:pt x="137" y="51"/>
                    </a:lnTo>
                    <a:lnTo>
                      <a:pt x="139" y="55"/>
                    </a:lnTo>
                    <a:lnTo>
                      <a:pt x="139" y="61"/>
                    </a:lnTo>
                    <a:lnTo>
                      <a:pt x="139" y="63"/>
                    </a:lnTo>
                    <a:lnTo>
                      <a:pt x="0" y="57"/>
                    </a:lnTo>
                    <a:lnTo>
                      <a:pt x="0" y="57"/>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79" name="Freeform 37"/>
              <p:cNvSpPr>
                <a:spLocks/>
              </p:cNvSpPr>
              <p:nvPr/>
            </p:nvSpPr>
            <p:spPr bwMode="auto">
              <a:xfrm>
                <a:off x="1327150" y="2830513"/>
                <a:ext cx="438150" cy="269875"/>
              </a:xfrm>
              <a:custGeom>
                <a:avLst/>
                <a:gdLst/>
                <a:ahLst/>
                <a:cxnLst>
                  <a:cxn ang="0">
                    <a:pos x="550" y="292"/>
                  </a:cxn>
                  <a:cxn ang="0">
                    <a:pos x="525" y="294"/>
                  </a:cxn>
                  <a:cxn ang="0">
                    <a:pos x="504" y="300"/>
                  </a:cxn>
                  <a:cxn ang="0">
                    <a:pos x="477" y="304"/>
                  </a:cxn>
                  <a:cxn ang="0">
                    <a:pos x="449" y="308"/>
                  </a:cxn>
                  <a:cxn ang="0">
                    <a:pos x="417" y="315"/>
                  </a:cxn>
                  <a:cxn ang="0">
                    <a:pos x="382" y="319"/>
                  </a:cxn>
                  <a:cxn ang="0">
                    <a:pos x="352" y="325"/>
                  </a:cxn>
                  <a:cxn ang="0">
                    <a:pos x="322" y="329"/>
                  </a:cxn>
                  <a:cxn ang="0">
                    <a:pos x="297" y="334"/>
                  </a:cxn>
                  <a:cxn ang="0">
                    <a:pos x="272" y="336"/>
                  </a:cxn>
                  <a:cxn ang="0">
                    <a:pos x="247" y="338"/>
                  </a:cxn>
                  <a:cxn ang="0">
                    <a:pos x="232" y="329"/>
                  </a:cxn>
                  <a:cxn ang="0">
                    <a:pos x="245" y="300"/>
                  </a:cxn>
                  <a:cxn ang="0">
                    <a:pos x="261" y="268"/>
                  </a:cxn>
                  <a:cxn ang="0">
                    <a:pos x="274" y="239"/>
                  </a:cxn>
                  <a:cxn ang="0">
                    <a:pos x="310" y="239"/>
                  </a:cxn>
                  <a:cxn ang="0">
                    <a:pos x="346" y="239"/>
                  </a:cxn>
                  <a:cxn ang="0">
                    <a:pos x="377" y="241"/>
                  </a:cxn>
                  <a:cxn ang="0">
                    <a:pos x="401" y="241"/>
                  </a:cxn>
                  <a:cxn ang="0">
                    <a:pos x="430" y="241"/>
                  </a:cxn>
                  <a:cxn ang="0">
                    <a:pos x="432" y="224"/>
                  </a:cxn>
                  <a:cxn ang="0">
                    <a:pos x="432" y="201"/>
                  </a:cxn>
                  <a:cxn ang="0">
                    <a:pos x="430" y="173"/>
                  </a:cxn>
                  <a:cxn ang="0">
                    <a:pos x="420" y="146"/>
                  </a:cxn>
                  <a:cxn ang="0">
                    <a:pos x="403" y="125"/>
                  </a:cxn>
                  <a:cxn ang="0">
                    <a:pos x="379" y="112"/>
                  </a:cxn>
                  <a:cxn ang="0">
                    <a:pos x="348" y="104"/>
                  </a:cxn>
                  <a:cxn ang="0">
                    <a:pos x="318" y="106"/>
                  </a:cxn>
                  <a:cxn ang="0">
                    <a:pos x="285" y="119"/>
                  </a:cxn>
                  <a:cxn ang="0">
                    <a:pos x="247" y="140"/>
                  </a:cxn>
                  <a:cxn ang="0">
                    <a:pos x="226" y="154"/>
                  </a:cxn>
                  <a:cxn ang="0">
                    <a:pos x="200" y="173"/>
                  </a:cxn>
                  <a:cxn ang="0">
                    <a:pos x="175" y="194"/>
                  </a:cxn>
                  <a:cxn ang="0">
                    <a:pos x="145" y="218"/>
                  </a:cxn>
                  <a:cxn ang="0">
                    <a:pos x="133" y="235"/>
                  </a:cxn>
                  <a:cxn ang="0">
                    <a:pos x="164" y="235"/>
                  </a:cxn>
                  <a:cxn ang="0">
                    <a:pos x="187" y="235"/>
                  </a:cxn>
                  <a:cxn ang="0">
                    <a:pos x="213" y="237"/>
                  </a:cxn>
                  <a:cxn ang="0">
                    <a:pos x="242" y="239"/>
                  </a:cxn>
                  <a:cxn ang="0">
                    <a:pos x="230" y="268"/>
                  </a:cxn>
                  <a:cxn ang="0">
                    <a:pos x="219" y="298"/>
                  </a:cxn>
                  <a:cxn ang="0">
                    <a:pos x="209" y="327"/>
                  </a:cxn>
                  <a:cxn ang="0">
                    <a:pos x="177" y="327"/>
                  </a:cxn>
                  <a:cxn ang="0">
                    <a:pos x="156" y="323"/>
                  </a:cxn>
                  <a:cxn ang="0">
                    <a:pos x="133" y="319"/>
                  </a:cxn>
                  <a:cxn ang="0">
                    <a:pos x="110" y="313"/>
                  </a:cxn>
                  <a:cxn ang="0">
                    <a:pos x="91" y="310"/>
                  </a:cxn>
                  <a:cxn ang="0">
                    <a:pos x="51" y="302"/>
                  </a:cxn>
                  <a:cxn ang="0">
                    <a:pos x="21" y="296"/>
                  </a:cxn>
                  <a:cxn ang="0">
                    <a:pos x="0" y="292"/>
                  </a:cxn>
                </a:cxnLst>
                <a:rect l="0" t="0" r="r" b="b"/>
                <a:pathLst>
                  <a:path w="552" h="338">
                    <a:moveTo>
                      <a:pt x="59" y="146"/>
                    </a:moveTo>
                    <a:lnTo>
                      <a:pt x="285" y="0"/>
                    </a:lnTo>
                    <a:lnTo>
                      <a:pt x="523" y="98"/>
                    </a:lnTo>
                    <a:lnTo>
                      <a:pt x="552" y="292"/>
                    </a:lnTo>
                    <a:lnTo>
                      <a:pt x="550" y="292"/>
                    </a:lnTo>
                    <a:lnTo>
                      <a:pt x="548" y="292"/>
                    </a:lnTo>
                    <a:lnTo>
                      <a:pt x="544" y="292"/>
                    </a:lnTo>
                    <a:lnTo>
                      <a:pt x="540" y="294"/>
                    </a:lnTo>
                    <a:lnTo>
                      <a:pt x="533" y="294"/>
                    </a:lnTo>
                    <a:lnTo>
                      <a:pt x="525" y="294"/>
                    </a:lnTo>
                    <a:lnTo>
                      <a:pt x="523" y="296"/>
                    </a:lnTo>
                    <a:lnTo>
                      <a:pt x="517" y="296"/>
                    </a:lnTo>
                    <a:lnTo>
                      <a:pt x="514" y="298"/>
                    </a:lnTo>
                    <a:lnTo>
                      <a:pt x="510" y="300"/>
                    </a:lnTo>
                    <a:lnTo>
                      <a:pt x="504" y="300"/>
                    </a:lnTo>
                    <a:lnTo>
                      <a:pt x="498" y="302"/>
                    </a:lnTo>
                    <a:lnTo>
                      <a:pt x="495" y="302"/>
                    </a:lnTo>
                    <a:lnTo>
                      <a:pt x="491" y="302"/>
                    </a:lnTo>
                    <a:lnTo>
                      <a:pt x="483" y="302"/>
                    </a:lnTo>
                    <a:lnTo>
                      <a:pt x="477" y="304"/>
                    </a:lnTo>
                    <a:lnTo>
                      <a:pt x="472" y="304"/>
                    </a:lnTo>
                    <a:lnTo>
                      <a:pt x="468" y="306"/>
                    </a:lnTo>
                    <a:lnTo>
                      <a:pt x="460" y="308"/>
                    </a:lnTo>
                    <a:lnTo>
                      <a:pt x="455" y="308"/>
                    </a:lnTo>
                    <a:lnTo>
                      <a:pt x="449" y="308"/>
                    </a:lnTo>
                    <a:lnTo>
                      <a:pt x="443" y="310"/>
                    </a:lnTo>
                    <a:lnTo>
                      <a:pt x="436" y="311"/>
                    </a:lnTo>
                    <a:lnTo>
                      <a:pt x="430" y="313"/>
                    </a:lnTo>
                    <a:lnTo>
                      <a:pt x="422" y="313"/>
                    </a:lnTo>
                    <a:lnTo>
                      <a:pt x="417" y="315"/>
                    </a:lnTo>
                    <a:lnTo>
                      <a:pt x="411" y="315"/>
                    </a:lnTo>
                    <a:lnTo>
                      <a:pt x="403" y="315"/>
                    </a:lnTo>
                    <a:lnTo>
                      <a:pt x="396" y="317"/>
                    </a:lnTo>
                    <a:lnTo>
                      <a:pt x="390" y="319"/>
                    </a:lnTo>
                    <a:lnTo>
                      <a:pt x="382" y="319"/>
                    </a:lnTo>
                    <a:lnTo>
                      <a:pt x="377" y="321"/>
                    </a:lnTo>
                    <a:lnTo>
                      <a:pt x="371" y="323"/>
                    </a:lnTo>
                    <a:lnTo>
                      <a:pt x="365" y="323"/>
                    </a:lnTo>
                    <a:lnTo>
                      <a:pt x="360" y="323"/>
                    </a:lnTo>
                    <a:lnTo>
                      <a:pt x="352" y="325"/>
                    </a:lnTo>
                    <a:lnTo>
                      <a:pt x="346" y="325"/>
                    </a:lnTo>
                    <a:lnTo>
                      <a:pt x="341" y="327"/>
                    </a:lnTo>
                    <a:lnTo>
                      <a:pt x="335" y="329"/>
                    </a:lnTo>
                    <a:lnTo>
                      <a:pt x="327" y="329"/>
                    </a:lnTo>
                    <a:lnTo>
                      <a:pt x="322" y="329"/>
                    </a:lnTo>
                    <a:lnTo>
                      <a:pt x="318" y="330"/>
                    </a:lnTo>
                    <a:lnTo>
                      <a:pt x="312" y="330"/>
                    </a:lnTo>
                    <a:lnTo>
                      <a:pt x="306" y="332"/>
                    </a:lnTo>
                    <a:lnTo>
                      <a:pt x="301" y="332"/>
                    </a:lnTo>
                    <a:lnTo>
                      <a:pt x="297" y="334"/>
                    </a:lnTo>
                    <a:lnTo>
                      <a:pt x="293" y="334"/>
                    </a:lnTo>
                    <a:lnTo>
                      <a:pt x="287" y="336"/>
                    </a:lnTo>
                    <a:lnTo>
                      <a:pt x="283" y="336"/>
                    </a:lnTo>
                    <a:lnTo>
                      <a:pt x="280" y="336"/>
                    </a:lnTo>
                    <a:lnTo>
                      <a:pt x="272" y="336"/>
                    </a:lnTo>
                    <a:lnTo>
                      <a:pt x="266" y="338"/>
                    </a:lnTo>
                    <a:lnTo>
                      <a:pt x="261" y="338"/>
                    </a:lnTo>
                    <a:lnTo>
                      <a:pt x="259" y="338"/>
                    </a:lnTo>
                    <a:lnTo>
                      <a:pt x="253" y="338"/>
                    </a:lnTo>
                    <a:lnTo>
                      <a:pt x="247" y="338"/>
                    </a:lnTo>
                    <a:lnTo>
                      <a:pt x="242" y="336"/>
                    </a:lnTo>
                    <a:lnTo>
                      <a:pt x="240" y="336"/>
                    </a:lnTo>
                    <a:lnTo>
                      <a:pt x="232" y="336"/>
                    </a:lnTo>
                    <a:lnTo>
                      <a:pt x="230" y="336"/>
                    </a:lnTo>
                    <a:lnTo>
                      <a:pt x="232" y="329"/>
                    </a:lnTo>
                    <a:lnTo>
                      <a:pt x="232" y="325"/>
                    </a:lnTo>
                    <a:lnTo>
                      <a:pt x="236" y="319"/>
                    </a:lnTo>
                    <a:lnTo>
                      <a:pt x="240" y="313"/>
                    </a:lnTo>
                    <a:lnTo>
                      <a:pt x="242" y="306"/>
                    </a:lnTo>
                    <a:lnTo>
                      <a:pt x="245" y="300"/>
                    </a:lnTo>
                    <a:lnTo>
                      <a:pt x="247" y="294"/>
                    </a:lnTo>
                    <a:lnTo>
                      <a:pt x="251" y="289"/>
                    </a:lnTo>
                    <a:lnTo>
                      <a:pt x="253" y="281"/>
                    </a:lnTo>
                    <a:lnTo>
                      <a:pt x="257" y="275"/>
                    </a:lnTo>
                    <a:lnTo>
                      <a:pt x="261" y="268"/>
                    </a:lnTo>
                    <a:lnTo>
                      <a:pt x="264" y="262"/>
                    </a:lnTo>
                    <a:lnTo>
                      <a:pt x="266" y="254"/>
                    </a:lnTo>
                    <a:lnTo>
                      <a:pt x="268" y="249"/>
                    </a:lnTo>
                    <a:lnTo>
                      <a:pt x="272" y="243"/>
                    </a:lnTo>
                    <a:lnTo>
                      <a:pt x="274" y="239"/>
                    </a:lnTo>
                    <a:lnTo>
                      <a:pt x="282" y="239"/>
                    </a:lnTo>
                    <a:lnTo>
                      <a:pt x="289" y="239"/>
                    </a:lnTo>
                    <a:lnTo>
                      <a:pt x="295" y="239"/>
                    </a:lnTo>
                    <a:lnTo>
                      <a:pt x="303" y="239"/>
                    </a:lnTo>
                    <a:lnTo>
                      <a:pt x="310" y="239"/>
                    </a:lnTo>
                    <a:lnTo>
                      <a:pt x="318" y="239"/>
                    </a:lnTo>
                    <a:lnTo>
                      <a:pt x="325" y="239"/>
                    </a:lnTo>
                    <a:lnTo>
                      <a:pt x="333" y="239"/>
                    </a:lnTo>
                    <a:lnTo>
                      <a:pt x="339" y="239"/>
                    </a:lnTo>
                    <a:lnTo>
                      <a:pt x="346" y="239"/>
                    </a:lnTo>
                    <a:lnTo>
                      <a:pt x="352" y="239"/>
                    </a:lnTo>
                    <a:lnTo>
                      <a:pt x="360" y="241"/>
                    </a:lnTo>
                    <a:lnTo>
                      <a:pt x="365" y="241"/>
                    </a:lnTo>
                    <a:lnTo>
                      <a:pt x="371" y="241"/>
                    </a:lnTo>
                    <a:lnTo>
                      <a:pt x="377" y="241"/>
                    </a:lnTo>
                    <a:lnTo>
                      <a:pt x="382" y="241"/>
                    </a:lnTo>
                    <a:lnTo>
                      <a:pt x="388" y="241"/>
                    </a:lnTo>
                    <a:lnTo>
                      <a:pt x="394" y="241"/>
                    </a:lnTo>
                    <a:lnTo>
                      <a:pt x="398" y="241"/>
                    </a:lnTo>
                    <a:lnTo>
                      <a:pt x="401" y="241"/>
                    </a:lnTo>
                    <a:lnTo>
                      <a:pt x="411" y="241"/>
                    </a:lnTo>
                    <a:lnTo>
                      <a:pt x="419" y="241"/>
                    </a:lnTo>
                    <a:lnTo>
                      <a:pt x="422" y="241"/>
                    </a:lnTo>
                    <a:lnTo>
                      <a:pt x="428" y="241"/>
                    </a:lnTo>
                    <a:lnTo>
                      <a:pt x="430" y="241"/>
                    </a:lnTo>
                    <a:lnTo>
                      <a:pt x="432" y="241"/>
                    </a:lnTo>
                    <a:lnTo>
                      <a:pt x="432" y="241"/>
                    </a:lnTo>
                    <a:lnTo>
                      <a:pt x="432" y="237"/>
                    </a:lnTo>
                    <a:lnTo>
                      <a:pt x="432" y="232"/>
                    </a:lnTo>
                    <a:lnTo>
                      <a:pt x="432" y="224"/>
                    </a:lnTo>
                    <a:lnTo>
                      <a:pt x="432" y="220"/>
                    </a:lnTo>
                    <a:lnTo>
                      <a:pt x="432" y="214"/>
                    </a:lnTo>
                    <a:lnTo>
                      <a:pt x="432" y="211"/>
                    </a:lnTo>
                    <a:lnTo>
                      <a:pt x="432" y="207"/>
                    </a:lnTo>
                    <a:lnTo>
                      <a:pt x="432" y="201"/>
                    </a:lnTo>
                    <a:lnTo>
                      <a:pt x="432" y="195"/>
                    </a:lnTo>
                    <a:lnTo>
                      <a:pt x="432" y="190"/>
                    </a:lnTo>
                    <a:lnTo>
                      <a:pt x="432" y="186"/>
                    </a:lnTo>
                    <a:lnTo>
                      <a:pt x="430" y="180"/>
                    </a:lnTo>
                    <a:lnTo>
                      <a:pt x="430" y="173"/>
                    </a:lnTo>
                    <a:lnTo>
                      <a:pt x="428" y="167"/>
                    </a:lnTo>
                    <a:lnTo>
                      <a:pt x="426" y="163"/>
                    </a:lnTo>
                    <a:lnTo>
                      <a:pt x="424" y="157"/>
                    </a:lnTo>
                    <a:lnTo>
                      <a:pt x="422" y="154"/>
                    </a:lnTo>
                    <a:lnTo>
                      <a:pt x="420" y="146"/>
                    </a:lnTo>
                    <a:lnTo>
                      <a:pt x="419" y="142"/>
                    </a:lnTo>
                    <a:lnTo>
                      <a:pt x="415" y="138"/>
                    </a:lnTo>
                    <a:lnTo>
                      <a:pt x="413" y="133"/>
                    </a:lnTo>
                    <a:lnTo>
                      <a:pt x="409" y="127"/>
                    </a:lnTo>
                    <a:lnTo>
                      <a:pt x="403" y="125"/>
                    </a:lnTo>
                    <a:lnTo>
                      <a:pt x="400" y="119"/>
                    </a:lnTo>
                    <a:lnTo>
                      <a:pt x="396" y="119"/>
                    </a:lnTo>
                    <a:lnTo>
                      <a:pt x="390" y="116"/>
                    </a:lnTo>
                    <a:lnTo>
                      <a:pt x="384" y="114"/>
                    </a:lnTo>
                    <a:lnTo>
                      <a:pt x="379" y="112"/>
                    </a:lnTo>
                    <a:lnTo>
                      <a:pt x="373" y="110"/>
                    </a:lnTo>
                    <a:lnTo>
                      <a:pt x="367" y="108"/>
                    </a:lnTo>
                    <a:lnTo>
                      <a:pt x="361" y="106"/>
                    </a:lnTo>
                    <a:lnTo>
                      <a:pt x="354" y="106"/>
                    </a:lnTo>
                    <a:lnTo>
                      <a:pt x="348" y="104"/>
                    </a:lnTo>
                    <a:lnTo>
                      <a:pt x="342" y="104"/>
                    </a:lnTo>
                    <a:lnTo>
                      <a:pt x="337" y="106"/>
                    </a:lnTo>
                    <a:lnTo>
                      <a:pt x="329" y="106"/>
                    </a:lnTo>
                    <a:lnTo>
                      <a:pt x="323" y="106"/>
                    </a:lnTo>
                    <a:lnTo>
                      <a:pt x="318" y="106"/>
                    </a:lnTo>
                    <a:lnTo>
                      <a:pt x="312" y="110"/>
                    </a:lnTo>
                    <a:lnTo>
                      <a:pt x="304" y="112"/>
                    </a:lnTo>
                    <a:lnTo>
                      <a:pt x="299" y="112"/>
                    </a:lnTo>
                    <a:lnTo>
                      <a:pt x="291" y="116"/>
                    </a:lnTo>
                    <a:lnTo>
                      <a:pt x="285" y="119"/>
                    </a:lnTo>
                    <a:lnTo>
                      <a:pt x="276" y="123"/>
                    </a:lnTo>
                    <a:lnTo>
                      <a:pt x="268" y="125"/>
                    </a:lnTo>
                    <a:lnTo>
                      <a:pt x="261" y="133"/>
                    </a:lnTo>
                    <a:lnTo>
                      <a:pt x="253" y="136"/>
                    </a:lnTo>
                    <a:lnTo>
                      <a:pt x="247" y="140"/>
                    </a:lnTo>
                    <a:lnTo>
                      <a:pt x="244" y="140"/>
                    </a:lnTo>
                    <a:lnTo>
                      <a:pt x="240" y="144"/>
                    </a:lnTo>
                    <a:lnTo>
                      <a:pt x="234" y="148"/>
                    </a:lnTo>
                    <a:lnTo>
                      <a:pt x="230" y="150"/>
                    </a:lnTo>
                    <a:lnTo>
                      <a:pt x="226" y="154"/>
                    </a:lnTo>
                    <a:lnTo>
                      <a:pt x="221" y="157"/>
                    </a:lnTo>
                    <a:lnTo>
                      <a:pt x="217" y="161"/>
                    </a:lnTo>
                    <a:lnTo>
                      <a:pt x="213" y="165"/>
                    </a:lnTo>
                    <a:lnTo>
                      <a:pt x="206" y="169"/>
                    </a:lnTo>
                    <a:lnTo>
                      <a:pt x="200" y="173"/>
                    </a:lnTo>
                    <a:lnTo>
                      <a:pt x="196" y="176"/>
                    </a:lnTo>
                    <a:lnTo>
                      <a:pt x="190" y="180"/>
                    </a:lnTo>
                    <a:lnTo>
                      <a:pt x="187" y="186"/>
                    </a:lnTo>
                    <a:lnTo>
                      <a:pt x="179" y="190"/>
                    </a:lnTo>
                    <a:lnTo>
                      <a:pt x="175" y="194"/>
                    </a:lnTo>
                    <a:lnTo>
                      <a:pt x="169" y="199"/>
                    </a:lnTo>
                    <a:lnTo>
                      <a:pt x="164" y="203"/>
                    </a:lnTo>
                    <a:lnTo>
                      <a:pt x="156" y="209"/>
                    </a:lnTo>
                    <a:lnTo>
                      <a:pt x="152" y="214"/>
                    </a:lnTo>
                    <a:lnTo>
                      <a:pt x="145" y="218"/>
                    </a:lnTo>
                    <a:lnTo>
                      <a:pt x="139" y="224"/>
                    </a:lnTo>
                    <a:lnTo>
                      <a:pt x="131" y="230"/>
                    </a:lnTo>
                    <a:lnTo>
                      <a:pt x="126" y="235"/>
                    </a:lnTo>
                    <a:lnTo>
                      <a:pt x="128" y="235"/>
                    </a:lnTo>
                    <a:lnTo>
                      <a:pt x="133" y="235"/>
                    </a:lnTo>
                    <a:lnTo>
                      <a:pt x="139" y="235"/>
                    </a:lnTo>
                    <a:lnTo>
                      <a:pt x="145" y="235"/>
                    </a:lnTo>
                    <a:lnTo>
                      <a:pt x="152" y="235"/>
                    </a:lnTo>
                    <a:lnTo>
                      <a:pt x="158" y="235"/>
                    </a:lnTo>
                    <a:lnTo>
                      <a:pt x="164" y="235"/>
                    </a:lnTo>
                    <a:lnTo>
                      <a:pt x="167" y="235"/>
                    </a:lnTo>
                    <a:lnTo>
                      <a:pt x="171" y="235"/>
                    </a:lnTo>
                    <a:lnTo>
                      <a:pt x="177" y="235"/>
                    </a:lnTo>
                    <a:lnTo>
                      <a:pt x="181" y="235"/>
                    </a:lnTo>
                    <a:lnTo>
                      <a:pt x="187" y="235"/>
                    </a:lnTo>
                    <a:lnTo>
                      <a:pt x="192" y="235"/>
                    </a:lnTo>
                    <a:lnTo>
                      <a:pt x="196" y="237"/>
                    </a:lnTo>
                    <a:lnTo>
                      <a:pt x="200" y="237"/>
                    </a:lnTo>
                    <a:lnTo>
                      <a:pt x="206" y="237"/>
                    </a:lnTo>
                    <a:lnTo>
                      <a:pt x="213" y="237"/>
                    </a:lnTo>
                    <a:lnTo>
                      <a:pt x="219" y="237"/>
                    </a:lnTo>
                    <a:lnTo>
                      <a:pt x="223" y="237"/>
                    </a:lnTo>
                    <a:lnTo>
                      <a:pt x="228" y="237"/>
                    </a:lnTo>
                    <a:lnTo>
                      <a:pt x="234" y="237"/>
                    </a:lnTo>
                    <a:lnTo>
                      <a:pt x="242" y="239"/>
                    </a:lnTo>
                    <a:lnTo>
                      <a:pt x="240" y="243"/>
                    </a:lnTo>
                    <a:lnTo>
                      <a:pt x="236" y="249"/>
                    </a:lnTo>
                    <a:lnTo>
                      <a:pt x="234" y="254"/>
                    </a:lnTo>
                    <a:lnTo>
                      <a:pt x="232" y="262"/>
                    </a:lnTo>
                    <a:lnTo>
                      <a:pt x="230" y="268"/>
                    </a:lnTo>
                    <a:lnTo>
                      <a:pt x="228" y="273"/>
                    </a:lnTo>
                    <a:lnTo>
                      <a:pt x="226" y="279"/>
                    </a:lnTo>
                    <a:lnTo>
                      <a:pt x="225" y="287"/>
                    </a:lnTo>
                    <a:lnTo>
                      <a:pt x="223" y="291"/>
                    </a:lnTo>
                    <a:lnTo>
                      <a:pt x="219" y="298"/>
                    </a:lnTo>
                    <a:lnTo>
                      <a:pt x="219" y="304"/>
                    </a:lnTo>
                    <a:lnTo>
                      <a:pt x="217" y="310"/>
                    </a:lnTo>
                    <a:lnTo>
                      <a:pt x="213" y="315"/>
                    </a:lnTo>
                    <a:lnTo>
                      <a:pt x="213" y="323"/>
                    </a:lnTo>
                    <a:lnTo>
                      <a:pt x="209" y="327"/>
                    </a:lnTo>
                    <a:lnTo>
                      <a:pt x="209" y="332"/>
                    </a:lnTo>
                    <a:lnTo>
                      <a:pt x="200" y="330"/>
                    </a:lnTo>
                    <a:lnTo>
                      <a:pt x="192" y="329"/>
                    </a:lnTo>
                    <a:lnTo>
                      <a:pt x="185" y="329"/>
                    </a:lnTo>
                    <a:lnTo>
                      <a:pt x="177" y="327"/>
                    </a:lnTo>
                    <a:lnTo>
                      <a:pt x="171" y="325"/>
                    </a:lnTo>
                    <a:lnTo>
                      <a:pt x="169" y="325"/>
                    </a:lnTo>
                    <a:lnTo>
                      <a:pt x="166" y="323"/>
                    </a:lnTo>
                    <a:lnTo>
                      <a:pt x="160" y="323"/>
                    </a:lnTo>
                    <a:lnTo>
                      <a:pt x="156" y="323"/>
                    </a:lnTo>
                    <a:lnTo>
                      <a:pt x="152" y="323"/>
                    </a:lnTo>
                    <a:lnTo>
                      <a:pt x="147" y="321"/>
                    </a:lnTo>
                    <a:lnTo>
                      <a:pt x="145" y="321"/>
                    </a:lnTo>
                    <a:lnTo>
                      <a:pt x="139" y="319"/>
                    </a:lnTo>
                    <a:lnTo>
                      <a:pt x="133" y="319"/>
                    </a:lnTo>
                    <a:lnTo>
                      <a:pt x="129" y="317"/>
                    </a:lnTo>
                    <a:lnTo>
                      <a:pt x="126" y="315"/>
                    </a:lnTo>
                    <a:lnTo>
                      <a:pt x="122" y="315"/>
                    </a:lnTo>
                    <a:lnTo>
                      <a:pt x="118" y="315"/>
                    </a:lnTo>
                    <a:lnTo>
                      <a:pt x="110" y="313"/>
                    </a:lnTo>
                    <a:lnTo>
                      <a:pt x="109" y="313"/>
                    </a:lnTo>
                    <a:lnTo>
                      <a:pt x="105" y="311"/>
                    </a:lnTo>
                    <a:lnTo>
                      <a:pt x="99" y="311"/>
                    </a:lnTo>
                    <a:lnTo>
                      <a:pt x="95" y="310"/>
                    </a:lnTo>
                    <a:lnTo>
                      <a:pt x="91" y="310"/>
                    </a:lnTo>
                    <a:lnTo>
                      <a:pt x="84" y="308"/>
                    </a:lnTo>
                    <a:lnTo>
                      <a:pt x="76" y="308"/>
                    </a:lnTo>
                    <a:lnTo>
                      <a:pt x="67" y="306"/>
                    </a:lnTo>
                    <a:lnTo>
                      <a:pt x="59" y="304"/>
                    </a:lnTo>
                    <a:lnTo>
                      <a:pt x="51" y="302"/>
                    </a:lnTo>
                    <a:lnTo>
                      <a:pt x="44" y="302"/>
                    </a:lnTo>
                    <a:lnTo>
                      <a:pt x="36" y="300"/>
                    </a:lnTo>
                    <a:lnTo>
                      <a:pt x="31" y="298"/>
                    </a:lnTo>
                    <a:lnTo>
                      <a:pt x="25" y="296"/>
                    </a:lnTo>
                    <a:lnTo>
                      <a:pt x="21" y="296"/>
                    </a:lnTo>
                    <a:lnTo>
                      <a:pt x="17" y="294"/>
                    </a:lnTo>
                    <a:lnTo>
                      <a:pt x="12" y="294"/>
                    </a:lnTo>
                    <a:lnTo>
                      <a:pt x="8" y="292"/>
                    </a:lnTo>
                    <a:lnTo>
                      <a:pt x="4" y="292"/>
                    </a:lnTo>
                    <a:lnTo>
                      <a:pt x="0" y="292"/>
                    </a:lnTo>
                    <a:lnTo>
                      <a:pt x="0" y="292"/>
                    </a:lnTo>
                    <a:lnTo>
                      <a:pt x="19" y="125"/>
                    </a:lnTo>
                    <a:lnTo>
                      <a:pt x="59" y="146"/>
                    </a:lnTo>
                    <a:lnTo>
                      <a:pt x="59" y="146"/>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80" name="Freeform 40"/>
              <p:cNvSpPr>
                <a:spLocks/>
              </p:cNvSpPr>
              <p:nvPr/>
            </p:nvSpPr>
            <p:spPr bwMode="auto">
              <a:xfrm>
                <a:off x="1608138" y="3109913"/>
                <a:ext cx="263525" cy="173037"/>
              </a:xfrm>
              <a:custGeom>
                <a:avLst/>
                <a:gdLst/>
                <a:ahLst/>
                <a:cxnLst>
                  <a:cxn ang="0">
                    <a:pos x="0" y="217"/>
                  </a:cxn>
                  <a:cxn ang="0">
                    <a:pos x="9" y="213"/>
                  </a:cxn>
                  <a:cxn ang="0">
                    <a:pos x="19" y="208"/>
                  </a:cxn>
                  <a:cxn ang="0">
                    <a:pos x="30" y="202"/>
                  </a:cxn>
                  <a:cxn ang="0">
                    <a:pos x="38" y="200"/>
                  </a:cxn>
                  <a:cxn ang="0">
                    <a:pos x="47" y="194"/>
                  </a:cxn>
                  <a:cxn ang="0">
                    <a:pos x="55" y="192"/>
                  </a:cxn>
                  <a:cxn ang="0">
                    <a:pos x="65" y="187"/>
                  </a:cxn>
                  <a:cxn ang="0">
                    <a:pos x="74" y="183"/>
                  </a:cxn>
                  <a:cxn ang="0">
                    <a:pos x="82" y="179"/>
                  </a:cxn>
                  <a:cxn ang="0">
                    <a:pos x="93" y="173"/>
                  </a:cxn>
                  <a:cxn ang="0">
                    <a:pos x="103" y="170"/>
                  </a:cxn>
                  <a:cxn ang="0">
                    <a:pos x="112" y="166"/>
                  </a:cxn>
                  <a:cxn ang="0">
                    <a:pos x="122" y="160"/>
                  </a:cxn>
                  <a:cxn ang="0">
                    <a:pos x="133" y="154"/>
                  </a:cxn>
                  <a:cxn ang="0">
                    <a:pos x="142" y="151"/>
                  </a:cxn>
                  <a:cxn ang="0">
                    <a:pos x="152" y="145"/>
                  </a:cxn>
                  <a:cxn ang="0">
                    <a:pos x="163" y="139"/>
                  </a:cxn>
                  <a:cxn ang="0">
                    <a:pos x="171" y="135"/>
                  </a:cxn>
                  <a:cxn ang="0">
                    <a:pos x="182" y="132"/>
                  </a:cxn>
                  <a:cxn ang="0">
                    <a:pos x="190" y="126"/>
                  </a:cxn>
                  <a:cxn ang="0">
                    <a:pos x="198" y="122"/>
                  </a:cxn>
                  <a:cxn ang="0">
                    <a:pos x="215" y="113"/>
                  </a:cxn>
                  <a:cxn ang="0">
                    <a:pos x="226" y="107"/>
                  </a:cxn>
                  <a:cxn ang="0">
                    <a:pos x="238" y="101"/>
                  </a:cxn>
                  <a:cxn ang="0">
                    <a:pos x="251" y="88"/>
                  </a:cxn>
                  <a:cxn ang="0">
                    <a:pos x="268" y="73"/>
                  </a:cxn>
                  <a:cxn ang="0">
                    <a:pos x="276" y="65"/>
                  </a:cxn>
                  <a:cxn ang="0">
                    <a:pos x="283" y="56"/>
                  </a:cxn>
                  <a:cxn ang="0">
                    <a:pos x="298" y="38"/>
                  </a:cxn>
                  <a:cxn ang="0">
                    <a:pos x="312" y="25"/>
                  </a:cxn>
                  <a:cxn ang="0">
                    <a:pos x="323" y="12"/>
                  </a:cxn>
                  <a:cxn ang="0">
                    <a:pos x="331" y="4"/>
                  </a:cxn>
                  <a:cxn ang="0">
                    <a:pos x="333" y="0"/>
                  </a:cxn>
                </a:cxnLst>
                <a:rect l="0" t="0" r="r" b="b"/>
                <a:pathLst>
                  <a:path w="333" h="217">
                    <a:moveTo>
                      <a:pt x="333" y="0"/>
                    </a:moveTo>
                    <a:lnTo>
                      <a:pt x="0" y="217"/>
                    </a:lnTo>
                    <a:lnTo>
                      <a:pt x="2" y="215"/>
                    </a:lnTo>
                    <a:lnTo>
                      <a:pt x="9" y="213"/>
                    </a:lnTo>
                    <a:lnTo>
                      <a:pt x="13" y="211"/>
                    </a:lnTo>
                    <a:lnTo>
                      <a:pt x="19" y="208"/>
                    </a:lnTo>
                    <a:lnTo>
                      <a:pt x="25" y="206"/>
                    </a:lnTo>
                    <a:lnTo>
                      <a:pt x="30" y="202"/>
                    </a:lnTo>
                    <a:lnTo>
                      <a:pt x="34" y="200"/>
                    </a:lnTo>
                    <a:lnTo>
                      <a:pt x="38" y="200"/>
                    </a:lnTo>
                    <a:lnTo>
                      <a:pt x="42" y="196"/>
                    </a:lnTo>
                    <a:lnTo>
                      <a:pt x="47" y="194"/>
                    </a:lnTo>
                    <a:lnTo>
                      <a:pt x="49" y="194"/>
                    </a:lnTo>
                    <a:lnTo>
                      <a:pt x="55" y="192"/>
                    </a:lnTo>
                    <a:lnTo>
                      <a:pt x="61" y="189"/>
                    </a:lnTo>
                    <a:lnTo>
                      <a:pt x="65" y="187"/>
                    </a:lnTo>
                    <a:lnTo>
                      <a:pt x="68" y="187"/>
                    </a:lnTo>
                    <a:lnTo>
                      <a:pt x="74" y="183"/>
                    </a:lnTo>
                    <a:lnTo>
                      <a:pt x="78" y="181"/>
                    </a:lnTo>
                    <a:lnTo>
                      <a:pt x="82" y="179"/>
                    </a:lnTo>
                    <a:lnTo>
                      <a:pt x="87" y="175"/>
                    </a:lnTo>
                    <a:lnTo>
                      <a:pt x="93" y="173"/>
                    </a:lnTo>
                    <a:lnTo>
                      <a:pt x="97" y="172"/>
                    </a:lnTo>
                    <a:lnTo>
                      <a:pt x="103" y="170"/>
                    </a:lnTo>
                    <a:lnTo>
                      <a:pt x="108" y="168"/>
                    </a:lnTo>
                    <a:lnTo>
                      <a:pt x="112" y="166"/>
                    </a:lnTo>
                    <a:lnTo>
                      <a:pt x="118" y="162"/>
                    </a:lnTo>
                    <a:lnTo>
                      <a:pt x="122" y="160"/>
                    </a:lnTo>
                    <a:lnTo>
                      <a:pt x="129" y="158"/>
                    </a:lnTo>
                    <a:lnTo>
                      <a:pt x="133" y="154"/>
                    </a:lnTo>
                    <a:lnTo>
                      <a:pt x="139" y="153"/>
                    </a:lnTo>
                    <a:lnTo>
                      <a:pt x="142" y="151"/>
                    </a:lnTo>
                    <a:lnTo>
                      <a:pt x="148" y="147"/>
                    </a:lnTo>
                    <a:lnTo>
                      <a:pt x="152" y="145"/>
                    </a:lnTo>
                    <a:lnTo>
                      <a:pt x="158" y="143"/>
                    </a:lnTo>
                    <a:lnTo>
                      <a:pt x="163" y="139"/>
                    </a:lnTo>
                    <a:lnTo>
                      <a:pt x="167" y="139"/>
                    </a:lnTo>
                    <a:lnTo>
                      <a:pt x="171" y="135"/>
                    </a:lnTo>
                    <a:lnTo>
                      <a:pt x="177" y="133"/>
                    </a:lnTo>
                    <a:lnTo>
                      <a:pt x="182" y="132"/>
                    </a:lnTo>
                    <a:lnTo>
                      <a:pt x="186" y="128"/>
                    </a:lnTo>
                    <a:lnTo>
                      <a:pt x="190" y="126"/>
                    </a:lnTo>
                    <a:lnTo>
                      <a:pt x="194" y="124"/>
                    </a:lnTo>
                    <a:lnTo>
                      <a:pt x="198" y="122"/>
                    </a:lnTo>
                    <a:lnTo>
                      <a:pt x="207" y="118"/>
                    </a:lnTo>
                    <a:lnTo>
                      <a:pt x="215" y="113"/>
                    </a:lnTo>
                    <a:lnTo>
                      <a:pt x="220" y="111"/>
                    </a:lnTo>
                    <a:lnTo>
                      <a:pt x="226" y="107"/>
                    </a:lnTo>
                    <a:lnTo>
                      <a:pt x="230" y="103"/>
                    </a:lnTo>
                    <a:lnTo>
                      <a:pt x="238" y="101"/>
                    </a:lnTo>
                    <a:lnTo>
                      <a:pt x="243" y="94"/>
                    </a:lnTo>
                    <a:lnTo>
                      <a:pt x="251" y="88"/>
                    </a:lnTo>
                    <a:lnTo>
                      <a:pt x="258" y="78"/>
                    </a:lnTo>
                    <a:lnTo>
                      <a:pt x="268" y="73"/>
                    </a:lnTo>
                    <a:lnTo>
                      <a:pt x="272" y="67"/>
                    </a:lnTo>
                    <a:lnTo>
                      <a:pt x="276" y="65"/>
                    </a:lnTo>
                    <a:lnTo>
                      <a:pt x="279" y="59"/>
                    </a:lnTo>
                    <a:lnTo>
                      <a:pt x="283" y="56"/>
                    </a:lnTo>
                    <a:lnTo>
                      <a:pt x="291" y="46"/>
                    </a:lnTo>
                    <a:lnTo>
                      <a:pt x="298" y="38"/>
                    </a:lnTo>
                    <a:lnTo>
                      <a:pt x="304" y="31"/>
                    </a:lnTo>
                    <a:lnTo>
                      <a:pt x="312" y="25"/>
                    </a:lnTo>
                    <a:lnTo>
                      <a:pt x="317" y="17"/>
                    </a:lnTo>
                    <a:lnTo>
                      <a:pt x="323" y="12"/>
                    </a:lnTo>
                    <a:lnTo>
                      <a:pt x="327" y="6"/>
                    </a:lnTo>
                    <a:lnTo>
                      <a:pt x="331" y="4"/>
                    </a:lnTo>
                    <a:lnTo>
                      <a:pt x="333" y="0"/>
                    </a:lnTo>
                    <a:lnTo>
                      <a:pt x="333" y="0"/>
                    </a:lnTo>
                    <a:lnTo>
                      <a:pt x="333" y="0"/>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81" name="Freeform 44"/>
              <p:cNvSpPr>
                <a:spLocks/>
              </p:cNvSpPr>
              <p:nvPr/>
            </p:nvSpPr>
            <p:spPr bwMode="auto">
              <a:xfrm>
                <a:off x="844550" y="2673350"/>
                <a:ext cx="144463" cy="58737"/>
              </a:xfrm>
              <a:custGeom>
                <a:avLst/>
                <a:gdLst/>
                <a:ahLst/>
                <a:cxnLst>
                  <a:cxn ang="0">
                    <a:pos x="0" y="72"/>
                  </a:cxn>
                  <a:cxn ang="0">
                    <a:pos x="3" y="63"/>
                  </a:cxn>
                  <a:cxn ang="0">
                    <a:pos x="5" y="55"/>
                  </a:cxn>
                  <a:cxn ang="0">
                    <a:pos x="9" y="49"/>
                  </a:cxn>
                  <a:cxn ang="0">
                    <a:pos x="13" y="42"/>
                  </a:cxn>
                  <a:cxn ang="0">
                    <a:pos x="17" y="36"/>
                  </a:cxn>
                  <a:cxn ang="0">
                    <a:pos x="19" y="32"/>
                  </a:cxn>
                  <a:cxn ang="0">
                    <a:pos x="22" y="26"/>
                  </a:cxn>
                  <a:cxn ang="0">
                    <a:pos x="28" y="25"/>
                  </a:cxn>
                  <a:cxn ang="0">
                    <a:pos x="30" y="19"/>
                  </a:cxn>
                  <a:cxn ang="0">
                    <a:pos x="36" y="15"/>
                  </a:cxn>
                  <a:cxn ang="0">
                    <a:pos x="40" y="13"/>
                  </a:cxn>
                  <a:cxn ang="0">
                    <a:pos x="43" y="11"/>
                  </a:cxn>
                  <a:cxn ang="0">
                    <a:pos x="49" y="7"/>
                  </a:cxn>
                  <a:cxn ang="0">
                    <a:pos x="53" y="6"/>
                  </a:cxn>
                  <a:cxn ang="0">
                    <a:pos x="57" y="6"/>
                  </a:cxn>
                  <a:cxn ang="0">
                    <a:pos x="62" y="4"/>
                  </a:cxn>
                  <a:cxn ang="0">
                    <a:pos x="66" y="2"/>
                  </a:cxn>
                  <a:cxn ang="0">
                    <a:pos x="70" y="0"/>
                  </a:cxn>
                  <a:cxn ang="0">
                    <a:pos x="74" y="0"/>
                  </a:cxn>
                  <a:cxn ang="0">
                    <a:pos x="78" y="0"/>
                  </a:cxn>
                  <a:cxn ang="0">
                    <a:pos x="85" y="0"/>
                  </a:cxn>
                  <a:cxn ang="0">
                    <a:pos x="93" y="0"/>
                  </a:cxn>
                  <a:cxn ang="0">
                    <a:pos x="99" y="0"/>
                  </a:cxn>
                  <a:cxn ang="0">
                    <a:pos x="104" y="0"/>
                  </a:cxn>
                  <a:cxn ang="0">
                    <a:pos x="110" y="0"/>
                  </a:cxn>
                  <a:cxn ang="0">
                    <a:pos x="114" y="2"/>
                  </a:cxn>
                  <a:cxn ang="0">
                    <a:pos x="116" y="2"/>
                  </a:cxn>
                  <a:cxn ang="0">
                    <a:pos x="119" y="2"/>
                  </a:cxn>
                  <a:cxn ang="0">
                    <a:pos x="123" y="4"/>
                  </a:cxn>
                  <a:cxn ang="0">
                    <a:pos x="129" y="6"/>
                  </a:cxn>
                  <a:cxn ang="0">
                    <a:pos x="135" y="7"/>
                  </a:cxn>
                  <a:cxn ang="0">
                    <a:pos x="140" y="9"/>
                  </a:cxn>
                  <a:cxn ang="0">
                    <a:pos x="146" y="13"/>
                  </a:cxn>
                  <a:cxn ang="0">
                    <a:pos x="152" y="15"/>
                  </a:cxn>
                  <a:cxn ang="0">
                    <a:pos x="157" y="17"/>
                  </a:cxn>
                  <a:cxn ang="0">
                    <a:pos x="163" y="19"/>
                  </a:cxn>
                  <a:cxn ang="0">
                    <a:pos x="167" y="23"/>
                  </a:cxn>
                  <a:cxn ang="0">
                    <a:pos x="173" y="25"/>
                  </a:cxn>
                  <a:cxn ang="0">
                    <a:pos x="178" y="26"/>
                  </a:cxn>
                  <a:cxn ang="0">
                    <a:pos x="182" y="28"/>
                  </a:cxn>
                  <a:cxn ang="0">
                    <a:pos x="79" y="32"/>
                  </a:cxn>
                  <a:cxn ang="0">
                    <a:pos x="0" y="72"/>
                  </a:cxn>
                  <a:cxn ang="0">
                    <a:pos x="0" y="72"/>
                  </a:cxn>
                </a:cxnLst>
                <a:rect l="0" t="0" r="r" b="b"/>
                <a:pathLst>
                  <a:path w="182" h="72">
                    <a:moveTo>
                      <a:pt x="0" y="72"/>
                    </a:moveTo>
                    <a:lnTo>
                      <a:pt x="3" y="63"/>
                    </a:lnTo>
                    <a:lnTo>
                      <a:pt x="5" y="55"/>
                    </a:lnTo>
                    <a:lnTo>
                      <a:pt x="9" y="49"/>
                    </a:lnTo>
                    <a:lnTo>
                      <a:pt x="13" y="42"/>
                    </a:lnTo>
                    <a:lnTo>
                      <a:pt x="17" y="36"/>
                    </a:lnTo>
                    <a:lnTo>
                      <a:pt x="19" y="32"/>
                    </a:lnTo>
                    <a:lnTo>
                      <a:pt x="22" y="26"/>
                    </a:lnTo>
                    <a:lnTo>
                      <a:pt x="28" y="25"/>
                    </a:lnTo>
                    <a:lnTo>
                      <a:pt x="30" y="19"/>
                    </a:lnTo>
                    <a:lnTo>
                      <a:pt x="36" y="15"/>
                    </a:lnTo>
                    <a:lnTo>
                      <a:pt x="40" y="13"/>
                    </a:lnTo>
                    <a:lnTo>
                      <a:pt x="43" y="11"/>
                    </a:lnTo>
                    <a:lnTo>
                      <a:pt x="49" y="7"/>
                    </a:lnTo>
                    <a:lnTo>
                      <a:pt x="53" y="6"/>
                    </a:lnTo>
                    <a:lnTo>
                      <a:pt x="57" y="6"/>
                    </a:lnTo>
                    <a:lnTo>
                      <a:pt x="62" y="4"/>
                    </a:lnTo>
                    <a:lnTo>
                      <a:pt x="66" y="2"/>
                    </a:lnTo>
                    <a:lnTo>
                      <a:pt x="70" y="0"/>
                    </a:lnTo>
                    <a:lnTo>
                      <a:pt x="74" y="0"/>
                    </a:lnTo>
                    <a:lnTo>
                      <a:pt x="78" y="0"/>
                    </a:lnTo>
                    <a:lnTo>
                      <a:pt x="85" y="0"/>
                    </a:lnTo>
                    <a:lnTo>
                      <a:pt x="93" y="0"/>
                    </a:lnTo>
                    <a:lnTo>
                      <a:pt x="99" y="0"/>
                    </a:lnTo>
                    <a:lnTo>
                      <a:pt x="104" y="0"/>
                    </a:lnTo>
                    <a:lnTo>
                      <a:pt x="110" y="0"/>
                    </a:lnTo>
                    <a:lnTo>
                      <a:pt x="114" y="2"/>
                    </a:lnTo>
                    <a:lnTo>
                      <a:pt x="116" y="2"/>
                    </a:lnTo>
                    <a:lnTo>
                      <a:pt x="119" y="2"/>
                    </a:lnTo>
                    <a:lnTo>
                      <a:pt x="123" y="4"/>
                    </a:lnTo>
                    <a:lnTo>
                      <a:pt x="129" y="6"/>
                    </a:lnTo>
                    <a:lnTo>
                      <a:pt x="135" y="7"/>
                    </a:lnTo>
                    <a:lnTo>
                      <a:pt x="140" y="9"/>
                    </a:lnTo>
                    <a:lnTo>
                      <a:pt x="146" y="13"/>
                    </a:lnTo>
                    <a:lnTo>
                      <a:pt x="152" y="15"/>
                    </a:lnTo>
                    <a:lnTo>
                      <a:pt x="157" y="17"/>
                    </a:lnTo>
                    <a:lnTo>
                      <a:pt x="163" y="19"/>
                    </a:lnTo>
                    <a:lnTo>
                      <a:pt x="167" y="23"/>
                    </a:lnTo>
                    <a:lnTo>
                      <a:pt x="173" y="25"/>
                    </a:lnTo>
                    <a:lnTo>
                      <a:pt x="178" y="26"/>
                    </a:lnTo>
                    <a:lnTo>
                      <a:pt x="182" y="28"/>
                    </a:lnTo>
                    <a:lnTo>
                      <a:pt x="79" y="32"/>
                    </a:lnTo>
                    <a:lnTo>
                      <a:pt x="0" y="72"/>
                    </a:lnTo>
                    <a:lnTo>
                      <a:pt x="0" y="72"/>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82" name="Freeform 45"/>
              <p:cNvSpPr>
                <a:spLocks/>
              </p:cNvSpPr>
              <p:nvPr/>
            </p:nvSpPr>
            <p:spPr bwMode="auto">
              <a:xfrm>
                <a:off x="1098550" y="2514600"/>
                <a:ext cx="176213" cy="71437"/>
              </a:xfrm>
              <a:custGeom>
                <a:avLst/>
                <a:gdLst/>
                <a:ahLst/>
                <a:cxnLst>
                  <a:cxn ang="0">
                    <a:pos x="0" y="92"/>
                  </a:cxn>
                  <a:cxn ang="0">
                    <a:pos x="97" y="0"/>
                  </a:cxn>
                  <a:cxn ang="0">
                    <a:pos x="221" y="65"/>
                  </a:cxn>
                  <a:cxn ang="0">
                    <a:pos x="112" y="44"/>
                  </a:cxn>
                  <a:cxn ang="0">
                    <a:pos x="0" y="92"/>
                  </a:cxn>
                  <a:cxn ang="0">
                    <a:pos x="0" y="92"/>
                  </a:cxn>
                </a:cxnLst>
                <a:rect l="0" t="0" r="r" b="b"/>
                <a:pathLst>
                  <a:path w="221" h="92">
                    <a:moveTo>
                      <a:pt x="0" y="92"/>
                    </a:moveTo>
                    <a:lnTo>
                      <a:pt x="97" y="0"/>
                    </a:lnTo>
                    <a:lnTo>
                      <a:pt x="221" y="65"/>
                    </a:lnTo>
                    <a:lnTo>
                      <a:pt x="112" y="44"/>
                    </a:lnTo>
                    <a:lnTo>
                      <a:pt x="0" y="92"/>
                    </a:lnTo>
                    <a:lnTo>
                      <a:pt x="0" y="92"/>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83" name="Freeform 46"/>
              <p:cNvSpPr>
                <a:spLocks/>
              </p:cNvSpPr>
              <p:nvPr/>
            </p:nvSpPr>
            <p:spPr bwMode="auto">
              <a:xfrm>
                <a:off x="1416050" y="2636838"/>
                <a:ext cx="128588" cy="92075"/>
              </a:xfrm>
              <a:custGeom>
                <a:avLst/>
                <a:gdLst/>
                <a:ahLst/>
                <a:cxnLst>
                  <a:cxn ang="0">
                    <a:pos x="0" y="116"/>
                  </a:cxn>
                  <a:cxn ang="0">
                    <a:pos x="59" y="0"/>
                  </a:cxn>
                  <a:cxn ang="0">
                    <a:pos x="162" y="42"/>
                  </a:cxn>
                  <a:cxn ang="0">
                    <a:pos x="76" y="40"/>
                  </a:cxn>
                  <a:cxn ang="0">
                    <a:pos x="0" y="116"/>
                  </a:cxn>
                  <a:cxn ang="0">
                    <a:pos x="0" y="116"/>
                  </a:cxn>
                </a:cxnLst>
                <a:rect l="0" t="0" r="r" b="b"/>
                <a:pathLst>
                  <a:path w="162" h="116">
                    <a:moveTo>
                      <a:pt x="0" y="116"/>
                    </a:moveTo>
                    <a:lnTo>
                      <a:pt x="59" y="0"/>
                    </a:lnTo>
                    <a:lnTo>
                      <a:pt x="162" y="42"/>
                    </a:lnTo>
                    <a:lnTo>
                      <a:pt x="76" y="40"/>
                    </a:lnTo>
                    <a:lnTo>
                      <a:pt x="0" y="116"/>
                    </a:lnTo>
                    <a:lnTo>
                      <a:pt x="0" y="116"/>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84" name="Freeform 47"/>
              <p:cNvSpPr>
                <a:spLocks/>
              </p:cNvSpPr>
              <p:nvPr/>
            </p:nvSpPr>
            <p:spPr bwMode="auto">
              <a:xfrm>
                <a:off x="1828800" y="2836863"/>
                <a:ext cx="106363" cy="93662"/>
              </a:xfrm>
              <a:custGeom>
                <a:avLst/>
                <a:gdLst/>
                <a:ahLst/>
                <a:cxnLst>
                  <a:cxn ang="0">
                    <a:pos x="0" y="0"/>
                  </a:cxn>
                  <a:cxn ang="0">
                    <a:pos x="117" y="10"/>
                  </a:cxn>
                  <a:cxn ang="0">
                    <a:pos x="135" y="118"/>
                  </a:cxn>
                  <a:cxn ang="0">
                    <a:pos x="85" y="46"/>
                  </a:cxn>
                  <a:cxn ang="0">
                    <a:pos x="0" y="0"/>
                  </a:cxn>
                  <a:cxn ang="0">
                    <a:pos x="0" y="0"/>
                  </a:cxn>
                </a:cxnLst>
                <a:rect l="0" t="0" r="r" b="b"/>
                <a:pathLst>
                  <a:path w="135" h="118">
                    <a:moveTo>
                      <a:pt x="0" y="0"/>
                    </a:moveTo>
                    <a:lnTo>
                      <a:pt x="117" y="10"/>
                    </a:lnTo>
                    <a:lnTo>
                      <a:pt x="135" y="118"/>
                    </a:lnTo>
                    <a:lnTo>
                      <a:pt x="85" y="46"/>
                    </a:lnTo>
                    <a:lnTo>
                      <a:pt x="0" y="0"/>
                    </a:lnTo>
                    <a:lnTo>
                      <a:pt x="0" y="0"/>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grpSp>
        <p:grpSp>
          <p:nvGrpSpPr>
            <p:cNvPr id="7" name="Group 85"/>
            <p:cNvGrpSpPr/>
            <p:nvPr/>
          </p:nvGrpSpPr>
          <p:grpSpPr>
            <a:xfrm>
              <a:off x="666751" y="2195515"/>
              <a:ext cx="981074" cy="645360"/>
              <a:chOff x="0" y="1985963"/>
              <a:chExt cx="1971675" cy="1296987"/>
            </a:xfrm>
          </p:grpSpPr>
          <p:sp>
            <p:nvSpPr>
              <p:cNvPr id="87" name="Freeform 20"/>
              <p:cNvSpPr>
                <a:spLocks/>
              </p:cNvSpPr>
              <p:nvPr/>
            </p:nvSpPr>
            <p:spPr bwMode="auto">
              <a:xfrm>
                <a:off x="169863" y="2344738"/>
                <a:ext cx="522288" cy="254000"/>
              </a:xfrm>
              <a:custGeom>
                <a:avLst/>
                <a:gdLst/>
                <a:ahLst/>
                <a:cxnLst>
                  <a:cxn ang="0">
                    <a:pos x="32" y="194"/>
                  </a:cxn>
                  <a:cxn ang="0">
                    <a:pos x="46" y="171"/>
                  </a:cxn>
                  <a:cxn ang="0">
                    <a:pos x="66" y="148"/>
                  </a:cxn>
                  <a:cxn ang="0">
                    <a:pos x="76" y="135"/>
                  </a:cxn>
                  <a:cxn ang="0">
                    <a:pos x="89" y="121"/>
                  </a:cxn>
                  <a:cxn ang="0">
                    <a:pos x="101" y="110"/>
                  </a:cxn>
                  <a:cxn ang="0">
                    <a:pos x="116" y="97"/>
                  </a:cxn>
                  <a:cxn ang="0">
                    <a:pos x="129" y="85"/>
                  </a:cxn>
                  <a:cxn ang="0">
                    <a:pos x="143" y="72"/>
                  </a:cxn>
                  <a:cxn ang="0">
                    <a:pos x="154" y="59"/>
                  </a:cxn>
                  <a:cxn ang="0">
                    <a:pos x="167" y="49"/>
                  </a:cxn>
                  <a:cxn ang="0">
                    <a:pos x="190" y="28"/>
                  </a:cxn>
                  <a:cxn ang="0">
                    <a:pos x="209" y="13"/>
                  </a:cxn>
                  <a:cxn ang="0">
                    <a:pos x="224" y="1"/>
                  </a:cxn>
                  <a:cxn ang="0">
                    <a:pos x="234" y="0"/>
                  </a:cxn>
                  <a:cxn ang="0">
                    <a:pos x="249" y="1"/>
                  </a:cxn>
                  <a:cxn ang="0">
                    <a:pos x="264" y="1"/>
                  </a:cxn>
                  <a:cxn ang="0">
                    <a:pos x="278" y="3"/>
                  </a:cxn>
                  <a:cxn ang="0">
                    <a:pos x="293" y="3"/>
                  </a:cxn>
                  <a:cxn ang="0">
                    <a:pos x="306" y="3"/>
                  </a:cxn>
                  <a:cxn ang="0">
                    <a:pos x="323" y="5"/>
                  </a:cxn>
                  <a:cxn ang="0">
                    <a:pos x="338" y="7"/>
                  </a:cxn>
                  <a:cxn ang="0">
                    <a:pos x="356" y="9"/>
                  </a:cxn>
                  <a:cxn ang="0">
                    <a:pos x="371" y="11"/>
                  </a:cxn>
                  <a:cxn ang="0">
                    <a:pos x="388" y="13"/>
                  </a:cxn>
                  <a:cxn ang="0">
                    <a:pos x="403" y="15"/>
                  </a:cxn>
                  <a:cxn ang="0">
                    <a:pos x="420" y="17"/>
                  </a:cxn>
                  <a:cxn ang="0">
                    <a:pos x="433" y="19"/>
                  </a:cxn>
                  <a:cxn ang="0">
                    <a:pos x="449" y="19"/>
                  </a:cxn>
                  <a:cxn ang="0">
                    <a:pos x="464" y="22"/>
                  </a:cxn>
                  <a:cxn ang="0">
                    <a:pos x="485" y="26"/>
                  </a:cxn>
                  <a:cxn ang="0">
                    <a:pos x="502" y="32"/>
                  </a:cxn>
                  <a:cxn ang="0">
                    <a:pos x="519" y="41"/>
                  </a:cxn>
                  <a:cxn ang="0">
                    <a:pos x="536" y="55"/>
                  </a:cxn>
                  <a:cxn ang="0">
                    <a:pos x="553" y="72"/>
                  </a:cxn>
                  <a:cxn ang="0">
                    <a:pos x="567" y="87"/>
                  </a:cxn>
                  <a:cxn ang="0">
                    <a:pos x="582" y="106"/>
                  </a:cxn>
                  <a:cxn ang="0">
                    <a:pos x="595" y="125"/>
                  </a:cxn>
                  <a:cxn ang="0">
                    <a:pos x="608" y="142"/>
                  </a:cxn>
                  <a:cxn ang="0">
                    <a:pos x="618" y="159"/>
                  </a:cxn>
                  <a:cxn ang="0">
                    <a:pos x="627" y="173"/>
                  </a:cxn>
                  <a:cxn ang="0">
                    <a:pos x="633" y="182"/>
                  </a:cxn>
                  <a:cxn ang="0">
                    <a:pos x="637" y="194"/>
                  </a:cxn>
                  <a:cxn ang="0">
                    <a:pos x="641" y="209"/>
                  </a:cxn>
                  <a:cxn ang="0">
                    <a:pos x="646" y="226"/>
                  </a:cxn>
                  <a:cxn ang="0">
                    <a:pos x="648" y="243"/>
                  </a:cxn>
                  <a:cxn ang="0">
                    <a:pos x="652" y="262"/>
                  </a:cxn>
                  <a:cxn ang="0">
                    <a:pos x="654" y="277"/>
                  </a:cxn>
                  <a:cxn ang="0">
                    <a:pos x="654" y="292"/>
                  </a:cxn>
                  <a:cxn ang="0">
                    <a:pos x="656" y="308"/>
                  </a:cxn>
                  <a:cxn ang="0">
                    <a:pos x="658" y="319"/>
                  </a:cxn>
                  <a:cxn ang="0">
                    <a:pos x="239" y="106"/>
                  </a:cxn>
                  <a:cxn ang="0">
                    <a:pos x="27" y="207"/>
                  </a:cxn>
                </a:cxnLst>
                <a:rect l="0" t="0" r="r" b="b"/>
                <a:pathLst>
                  <a:path w="658" h="319">
                    <a:moveTo>
                      <a:pt x="27" y="207"/>
                    </a:moveTo>
                    <a:lnTo>
                      <a:pt x="28" y="199"/>
                    </a:lnTo>
                    <a:lnTo>
                      <a:pt x="32" y="194"/>
                    </a:lnTo>
                    <a:lnTo>
                      <a:pt x="36" y="186"/>
                    </a:lnTo>
                    <a:lnTo>
                      <a:pt x="40" y="180"/>
                    </a:lnTo>
                    <a:lnTo>
                      <a:pt x="46" y="171"/>
                    </a:lnTo>
                    <a:lnTo>
                      <a:pt x="51" y="163"/>
                    </a:lnTo>
                    <a:lnTo>
                      <a:pt x="59" y="156"/>
                    </a:lnTo>
                    <a:lnTo>
                      <a:pt x="66" y="148"/>
                    </a:lnTo>
                    <a:lnTo>
                      <a:pt x="68" y="144"/>
                    </a:lnTo>
                    <a:lnTo>
                      <a:pt x="72" y="140"/>
                    </a:lnTo>
                    <a:lnTo>
                      <a:pt x="76" y="135"/>
                    </a:lnTo>
                    <a:lnTo>
                      <a:pt x="80" y="131"/>
                    </a:lnTo>
                    <a:lnTo>
                      <a:pt x="85" y="125"/>
                    </a:lnTo>
                    <a:lnTo>
                      <a:pt x="89" y="121"/>
                    </a:lnTo>
                    <a:lnTo>
                      <a:pt x="93" y="117"/>
                    </a:lnTo>
                    <a:lnTo>
                      <a:pt x="99" y="114"/>
                    </a:lnTo>
                    <a:lnTo>
                      <a:pt x="101" y="110"/>
                    </a:lnTo>
                    <a:lnTo>
                      <a:pt x="106" y="104"/>
                    </a:lnTo>
                    <a:lnTo>
                      <a:pt x="112" y="98"/>
                    </a:lnTo>
                    <a:lnTo>
                      <a:pt x="116" y="97"/>
                    </a:lnTo>
                    <a:lnTo>
                      <a:pt x="120" y="93"/>
                    </a:lnTo>
                    <a:lnTo>
                      <a:pt x="125" y="87"/>
                    </a:lnTo>
                    <a:lnTo>
                      <a:pt x="129" y="85"/>
                    </a:lnTo>
                    <a:lnTo>
                      <a:pt x="133" y="79"/>
                    </a:lnTo>
                    <a:lnTo>
                      <a:pt x="139" y="76"/>
                    </a:lnTo>
                    <a:lnTo>
                      <a:pt x="143" y="72"/>
                    </a:lnTo>
                    <a:lnTo>
                      <a:pt x="146" y="66"/>
                    </a:lnTo>
                    <a:lnTo>
                      <a:pt x="150" y="64"/>
                    </a:lnTo>
                    <a:lnTo>
                      <a:pt x="154" y="59"/>
                    </a:lnTo>
                    <a:lnTo>
                      <a:pt x="160" y="55"/>
                    </a:lnTo>
                    <a:lnTo>
                      <a:pt x="163" y="51"/>
                    </a:lnTo>
                    <a:lnTo>
                      <a:pt x="167" y="49"/>
                    </a:lnTo>
                    <a:lnTo>
                      <a:pt x="175" y="41"/>
                    </a:lnTo>
                    <a:lnTo>
                      <a:pt x="184" y="36"/>
                    </a:lnTo>
                    <a:lnTo>
                      <a:pt x="190" y="28"/>
                    </a:lnTo>
                    <a:lnTo>
                      <a:pt x="198" y="24"/>
                    </a:lnTo>
                    <a:lnTo>
                      <a:pt x="201" y="19"/>
                    </a:lnTo>
                    <a:lnTo>
                      <a:pt x="209" y="13"/>
                    </a:lnTo>
                    <a:lnTo>
                      <a:pt x="215" y="9"/>
                    </a:lnTo>
                    <a:lnTo>
                      <a:pt x="219" y="5"/>
                    </a:lnTo>
                    <a:lnTo>
                      <a:pt x="224" y="1"/>
                    </a:lnTo>
                    <a:lnTo>
                      <a:pt x="226" y="0"/>
                    </a:lnTo>
                    <a:lnTo>
                      <a:pt x="228" y="0"/>
                    </a:lnTo>
                    <a:lnTo>
                      <a:pt x="234" y="0"/>
                    </a:lnTo>
                    <a:lnTo>
                      <a:pt x="239" y="0"/>
                    </a:lnTo>
                    <a:lnTo>
                      <a:pt x="243" y="1"/>
                    </a:lnTo>
                    <a:lnTo>
                      <a:pt x="249" y="1"/>
                    </a:lnTo>
                    <a:lnTo>
                      <a:pt x="259" y="1"/>
                    </a:lnTo>
                    <a:lnTo>
                      <a:pt x="262" y="1"/>
                    </a:lnTo>
                    <a:lnTo>
                      <a:pt x="264" y="1"/>
                    </a:lnTo>
                    <a:lnTo>
                      <a:pt x="268" y="1"/>
                    </a:lnTo>
                    <a:lnTo>
                      <a:pt x="274" y="3"/>
                    </a:lnTo>
                    <a:lnTo>
                      <a:pt x="278" y="3"/>
                    </a:lnTo>
                    <a:lnTo>
                      <a:pt x="281" y="3"/>
                    </a:lnTo>
                    <a:lnTo>
                      <a:pt x="287" y="3"/>
                    </a:lnTo>
                    <a:lnTo>
                      <a:pt x="293" y="3"/>
                    </a:lnTo>
                    <a:lnTo>
                      <a:pt x="297" y="3"/>
                    </a:lnTo>
                    <a:lnTo>
                      <a:pt x="302" y="3"/>
                    </a:lnTo>
                    <a:lnTo>
                      <a:pt x="306" y="3"/>
                    </a:lnTo>
                    <a:lnTo>
                      <a:pt x="312" y="5"/>
                    </a:lnTo>
                    <a:lnTo>
                      <a:pt x="316" y="5"/>
                    </a:lnTo>
                    <a:lnTo>
                      <a:pt x="323" y="5"/>
                    </a:lnTo>
                    <a:lnTo>
                      <a:pt x="329" y="7"/>
                    </a:lnTo>
                    <a:lnTo>
                      <a:pt x="335" y="7"/>
                    </a:lnTo>
                    <a:lnTo>
                      <a:pt x="338" y="7"/>
                    </a:lnTo>
                    <a:lnTo>
                      <a:pt x="342" y="7"/>
                    </a:lnTo>
                    <a:lnTo>
                      <a:pt x="350" y="9"/>
                    </a:lnTo>
                    <a:lnTo>
                      <a:pt x="356" y="9"/>
                    </a:lnTo>
                    <a:lnTo>
                      <a:pt x="359" y="9"/>
                    </a:lnTo>
                    <a:lnTo>
                      <a:pt x="365" y="11"/>
                    </a:lnTo>
                    <a:lnTo>
                      <a:pt x="371" y="11"/>
                    </a:lnTo>
                    <a:lnTo>
                      <a:pt x="376" y="11"/>
                    </a:lnTo>
                    <a:lnTo>
                      <a:pt x="382" y="11"/>
                    </a:lnTo>
                    <a:lnTo>
                      <a:pt x="388" y="13"/>
                    </a:lnTo>
                    <a:lnTo>
                      <a:pt x="392" y="13"/>
                    </a:lnTo>
                    <a:lnTo>
                      <a:pt x="397" y="15"/>
                    </a:lnTo>
                    <a:lnTo>
                      <a:pt x="403" y="15"/>
                    </a:lnTo>
                    <a:lnTo>
                      <a:pt x="411" y="15"/>
                    </a:lnTo>
                    <a:lnTo>
                      <a:pt x="414" y="17"/>
                    </a:lnTo>
                    <a:lnTo>
                      <a:pt x="420" y="17"/>
                    </a:lnTo>
                    <a:lnTo>
                      <a:pt x="424" y="17"/>
                    </a:lnTo>
                    <a:lnTo>
                      <a:pt x="430" y="19"/>
                    </a:lnTo>
                    <a:lnTo>
                      <a:pt x="433" y="19"/>
                    </a:lnTo>
                    <a:lnTo>
                      <a:pt x="439" y="19"/>
                    </a:lnTo>
                    <a:lnTo>
                      <a:pt x="443" y="19"/>
                    </a:lnTo>
                    <a:lnTo>
                      <a:pt x="449" y="19"/>
                    </a:lnTo>
                    <a:lnTo>
                      <a:pt x="452" y="21"/>
                    </a:lnTo>
                    <a:lnTo>
                      <a:pt x="458" y="21"/>
                    </a:lnTo>
                    <a:lnTo>
                      <a:pt x="464" y="22"/>
                    </a:lnTo>
                    <a:lnTo>
                      <a:pt x="472" y="24"/>
                    </a:lnTo>
                    <a:lnTo>
                      <a:pt x="479" y="24"/>
                    </a:lnTo>
                    <a:lnTo>
                      <a:pt x="485" y="26"/>
                    </a:lnTo>
                    <a:lnTo>
                      <a:pt x="491" y="26"/>
                    </a:lnTo>
                    <a:lnTo>
                      <a:pt x="496" y="30"/>
                    </a:lnTo>
                    <a:lnTo>
                      <a:pt x="502" y="32"/>
                    </a:lnTo>
                    <a:lnTo>
                      <a:pt x="508" y="36"/>
                    </a:lnTo>
                    <a:lnTo>
                      <a:pt x="511" y="38"/>
                    </a:lnTo>
                    <a:lnTo>
                      <a:pt x="519" y="41"/>
                    </a:lnTo>
                    <a:lnTo>
                      <a:pt x="525" y="45"/>
                    </a:lnTo>
                    <a:lnTo>
                      <a:pt x="530" y="51"/>
                    </a:lnTo>
                    <a:lnTo>
                      <a:pt x="536" y="55"/>
                    </a:lnTo>
                    <a:lnTo>
                      <a:pt x="540" y="59"/>
                    </a:lnTo>
                    <a:lnTo>
                      <a:pt x="546" y="64"/>
                    </a:lnTo>
                    <a:lnTo>
                      <a:pt x="553" y="72"/>
                    </a:lnTo>
                    <a:lnTo>
                      <a:pt x="557" y="76"/>
                    </a:lnTo>
                    <a:lnTo>
                      <a:pt x="563" y="83"/>
                    </a:lnTo>
                    <a:lnTo>
                      <a:pt x="567" y="87"/>
                    </a:lnTo>
                    <a:lnTo>
                      <a:pt x="572" y="95"/>
                    </a:lnTo>
                    <a:lnTo>
                      <a:pt x="578" y="98"/>
                    </a:lnTo>
                    <a:lnTo>
                      <a:pt x="582" y="106"/>
                    </a:lnTo>
                    <a:lnTo>
                      <a:pt x="586" y="112"/>
                    </a:lnTo>
                    <a:lnTo>
                      <a:pt x="591" y="119"/>
                    </a:lnTo>
                    <a:lnTo>
                      <a:pt x="595" y="125"/>
                    </a:lnTo>
                    <a:lnTo>
                      <a:pt x="599" y="131"/>
                    </a:lnTo>
                    <a:lnTo>
                      <a:pt x="605" y="136"/>
                    </a:lnTo>
                    <a:lnTo>
                      <a:pt x="608" y="142"/>
                    </a:lnTo>
                    <a:lnTo>
                      <a:pt x="612" y="148"/>
                    </a:lnTo>
                    <a:lnTo>
                      <a:pt x="614" y="154"/>
                    </a:lnTo>
                    <a:lnTo>
                      <a:pt x="618" y="159"/>
                    </a:lnTo>
                    <a:lnTo>
                      <a:pt x="620" y="163"/>
                    </a:lnTo>
                    <a:lnTo>
                      <a:pt x="624" y="167"/>
                    </a:lnTo>
                    <a:lnTo>
                      <a:pt x="627" y="173"/>
                    </a:lnTo>
                    <a:lnTo>
                      <a:pt x="627" y="175"/>
                    </a:lnTo>
                    <a:lnTo>
                      <a:pt x="631" y="180"/>
                    </a:lnTo>
                    <a:lnTo>
                      <a:pt x="633" y="182"/>
                    </a:lnTo>
                    <a:lnTo>
                      <a:pt x="633" y="186"/>
                    </a:lnTo>
                    <a:lnTo>
                      <a:pt x="635" y="190"/>
                    </a:lnTo>
                    <a:lnTo>
                      <a:pt x="637" y="194"/>
                    </a:lnTo>
                    <a:lnTo>
                      <a:pt x="639" y="199"/>
                    </a:lnTo>
                    <a:lnTo>
                      <a:pt x="641" y="203"/>
                    </a:lnTo>
                    <a:lnTo>
                      <a:pt x="641" y="209"/>
                    </a:lnTo>
                    <a:lnTo>
                      <a:pt x="643" y="214"/>
                    </a:lnTo>
                    <a:lnTo>
                      <a:pt x="645" y="220"/>
                    </a:lnTo>
                    <a:lnTo>
                      <a:pt x="646" y="226"/>
                    </a:lnTo>
                    <a:lnTo>
                      <a:pt x="646" y="232"/>
                    </a:lnTo>
                    <a:lnTo>
                      <a:pt x="648" y="237"/>
                    </a:lnTo>
                    <a:lnTo>
                      <a:pt x="648" y="243"/>
                    </a:lnTo>
                    <a:lnTo>
                      <a:pt x="650" y="249"/>
                    </a:lnTo>
                    <a:lnTo>
                      <a:pt x="650" y="254"/>
                    </a:lnTo>
                    <a:lnTo>
                      <a:pt x="652" y="262"/>
                    </a:lnTo>
                    <a:lnTo>
                      <a:pt x="652" y="268"/>
                    </a:lnTo>
                    <a:lnTo>
                      <a:pt x="654" y="273"/>
                    </a:lnTo>
                    <a:lnTo>
                      <a:pt x="654" y="277"/>
                    </a:lnTo>
                    <a:lnTo>
                      <a:pt x="654" y="283"/>
                    </a:lnTo>
                    <a:lnTo>
                      <a:pt x="654" y="289"/>
                    </a:lnTo>
                    <a:lnTo>
                      <a:pt x="654" y="292"/>
                    </a:lnTo>
                    <a:lnTo>
                      <a:pt x="656" y="296"/>
                    </a:lnTo>
                    <a:lnTo>
                      <a:pt x="656" y="302"/>
                    </a:lnTo>
                    <a:lnTo>
                      <a:pt x="656" y="308"/>
                    </a:lnTo>
                    <a:lnTo>
                      <a:pt x="658" y="313"/>
                    </a:lnTo>
                    <a:lnTo>
                      <a:pt x="658" y="317"/>
                    </a:lnTo>
                    <a:lnTo>
                      <a:pt x="658" y="319"/>
                    </a:lnTo>
                    <a:lnTo>
                      <a:pt x="519" y="279"/>
                    </a:lnTo>
                    <a:lnTo>
                      <a:pt x="426" y="106"/>
                    </a:lnTo>
                    <a:lnTo>
                      <a:pt x="239" y="106"/>
                    </a:lnTo>
                    <a:lnTo>
                      <a:pt x="114" y="311"/>
                    </a:lnTo>
                    <a:lnTo>
                      <a:pt x="0" y="300"/>
                    </a:lnTo>
                    <a:lnTo>
                      <a:pt x="27" y="207"/>
                    </a:lnTo>
                    <a:lnTo>
                      <a:pt x="27" y="207"/>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88" name="Freeform 21"/>
              <p:cNvSpPr>
                <a:spLocks/>
              </p:cNvSpPr>
              <p:nvPr/>
            </p:nvSpPr>
            <p:spPr bwMode="auto">
              <a:xfrm>
                <a:off x="625475" y="2239963"/>
                <a:ext cx="488950" cy="344487"/>
              </a:xfrm>
              <a:custGeom>
                <a:avLst/>
                <a:gdLst/>
                <a:ahLst/>
                <a:cxnLst>
                  <a:cxn ang="0">
                    <a:pos x="384" y="0"/>
                  </a:cxn>
                  <a:cxn ang="0">
                    <a:pos x="557" y="434"/>
                  </a:cxn>
                  <a:cxn ang="0">
                    <a:pos x="460" y="419"/>
                  </a:cxn>
                  <a:cxn ang="0">
                    <a:pos x="462" y="404"/>
                  </a:cxn>
                  <a:cxn ang="0">
                    <a:pos x="468" y="386"/>
                  </a:cxn>
                  <a:cxn ang="0">
                    <a:pos x="470" y="367"/>
                  </a:cxn>
                  <a:cxn ang="0">
                    <a:pos x="472" y="354"/>
                  </a:cxn>
                  <a:cxn ang="0">
                    <a:pos x="474" y="341"/>
                  </a:cxn>
                  <a:cxn ang="0">
                    <a:pos x="476" y="328"/>
                  </a:cxn>
                  <a:cxn ang="0">
                    <a:pos x="478" y="314"/>
                  </a:cxn>
                  <a:cxn ang="0">
                    <a:pos x="480" y="301"/>
                  </a:cxn>
                  <a:cxn ang="0">
                    <a:pos x="481" y="288"/>
                  </a:cxn>
                  <a:cxn ang="0">
                    <a:pos x="481" y="272"/>
                  </a:cxn>
                  <a:cxn ang="0">
                    <a:pos x="481" y="259"/>
                  </a:cxn>
                  <a:cxn ang="0">
                    <a:pos x="481" y="246"/>
                  </a:cxn>
                  <a:cxn ang="0">
                    <a:pos x="481" y="232"/>
                  </a:cxn>
                  <a:cxn ang="0">
                    <a:pos x="481" y="213"/>
                  </a:cxn>
                  <a:cxn ang="0">
                    <a:pos x="476" y="194"/>
                  </a:cxn>
                  <a:cxn ang="0">
                    <a:pos x="470" y="179"/>
                  </a:cxn>
                  <a:cxn ang="0">
                    <a:pos x="462" y="164"/>
                  </a:cxn>
                  <a:cxn ang="0">
                    <a:pos x="447" y="147"/>
                  </a:cxn>
                  <a:cxn ang="0">
                    <a:pos x="428" y="135"/>
                  </a:cxn>
                  <a:cxn ang="0">
                    <a:pos x="413" y="132"/>
                  </a:cxn>
                  <a:cxn ang="0">
                    <a:pos x="396" y="126"/>
                  </a:cxn>
                  <a:cxn ang="0">
                    <a:pos x="377" y="124"/>
                  </a:cxn>
                  <a:cxn ang="0">
                    <a:pos x="356" y="122"/>
                  </a:cxn>
                  <a:cxn ang="0">
                    <a:pos x="344" y="122"/>
                  </a:cxn>
                  <a:cxn ang="0">
                    <a:pos x="329" y="120"/>
                  </a:cxn>
                  <a:cxn ang="0">
                    <a:pos x="314" y="118"/>
                  </a:cxn>
                  <a:cxn ang="0">
                    <a:pos x="301" y="118"/>
                  </a:cxn>
                  <a:cxn ang="0">
                    <a:pos x="287" y="124"/>
                  </a:cxn>
                  <a:cxn ang="0">
                    <a:pos x="265" y="134"/>
                  </a:cxn>
                  <a:cxn ang="0">
                    <a:pos x="249" y="147"/>
                  </a:cxn>
                  <a:cxn ang="0">
                    <a:pos x="232" y="166"/>
                  </a:cxn>
                  <a:cxn ang="0">
                    <a:pos x="223" y="185"/>
                  </a:cxn>
                  <a:cxn ang="0">
                    <a:pos x="209" y="206"/>
                  </a:cxn>
                  <a:cxn ang="0">
                    <a:pos x="204" y="225"/>
                  </a:cxn>
                  <a:cxn ang="0">
                    <a:pos x="194" y="242"/>
                  </a:cxn>
                  <a:cxn ang="0">
                    <a:pos x="189" y="255"/>
                  </a:cxn>
                  <a:cxn ang="0">
                    <a:pos x="173" y="270"/>
                  </a:cxn>
                  <a:cxn ang="0">
                    <a:pos x="166" y="288"/>
                  </a:cxn>
                  <a:cxn ang="0">
                    <a:pos x="162" y="303"/>
                  </a:cxn>
                  <a:cxn ang="0">
                    <a:pos x="158" y="324"/>
                  </a:cxn>
                  <a:cxn ang="0">
                    <a:pos x="156" y="347"/>
                  </a:cxn>
                  <a:cxn ang="0">
                    <a:pos x="154" y="367"/>
                  </a:cxn>
                  <a:cxn ang="0">
                    <a:pos x="152" y="388"/>
                  </a:cxn>
                  <a:cxn ang="0">
                    <a:pos x="152" y="409"/>
                  </a:cxn>
                  <a:cxn ang="0">
                    <a:pos x="152" y="423"/>
                  </a:cxn>
                  <a:cxn ang="0">
                    <a:pos x="152" y="434"/>
                  </a:cxn>
                  <a:cxn ang="0">
                    <a:pos x="0" y="301"/>
                  </a:cxn>
                </a:cxnLst>
                <a:rect l="0" t="0" r="r" b="b"/>
                <a:pathLst>
                  <a:path w="616" h="434">
                    <a:moveTo>
                      <a:pt x="0" y="301"/>
                    </a:moveTo>
                    <a:lnTo>
                      <a:pt x="112" y="101"/>
                    </a:lnTo>
                    <a:lnTo>
                      <a:pt x="384" y="0"/>
                    </a:lnTo>
                    <a:lnTo>
                      <a:pt x="571" y="67"/>
                    </a:lnTo>
                    <a:lnTo>
                      <a:pt x="616" y="206"/>
                    </a:lnTo>
                    <a:lnTo>
                      <a:pt x="557" y="434"/>
                    </a:lnTo>
                    <a:lnTo>
                      <a:pt x="459" y="426"/>
                    </a:lnTo>
                    <a:lnTo>
                      <a:pt x="459" y="423"/>
                    </a:lnTo>
                    <a:lnTo>
                      <a:pt x="460" y="419"/>
                    </a:lnTo>
                    <a:lnTo>
                      <a:pt x="460" y="415"/>
                    </a:lnTo>
                    <a:lnTo>
                      <a:pt x="460" y="409"/>
                    </a:lnTo>
                    <a:lnTo>
                      <a:pt x="462" y="404"/>
                    </a:lnTo>
                    <a:lnTo>
                      <a:pt x="464" y="400"/>
                    </a:lnTo>
                    <a:lnTo>
                      <a:pt x="464" y="394"/>
                    </a:lnTo>
                    <a:lnTo>
                      <a:pt x="468" y="386"/>
                    </a:lnTo>
                    <a:lnTo>
                      <a:pt x="468" y="379"/>
                    </a:lnTo>
                    <a:lnTo>
                      <a:pt x="470" y="371"/>
                    </a:lnTo>
                    <a:lnTo>
                      <a:pt x="470" y="367"/>
                    </a:lnTo>
                    <a:lnTo>
                      <a:pt x="470" y="364"/>
                    </a:lnTo>
                    <a:lnTo>
                      <a:pt x="472" y="358"/>
                    </a:lnTo>
                    <a:lnTo>
                      <a:pt x="472" y="354"/>
                    </a:lnTo>
                    <a:lnTo>
                      <a:pt x="474" y="350"/>
                    </a:lnTo>
                    <a:lnTo>
                      <a:pt x="474" y="347"/>
                    </a:lnTo>
                    <a:lnTo>
                      <a:pt x="474" y="341"/>
                    </a:lnTo>
                    <a:lnTo>
                      <a:pt x="476" y="339"/>
                    </a:lnTo>
                    <a:lnTo>
                      <a:pt x="476" y="333"/>
                    </a:lnTo>
                    <a:lnTo>
                      <a:pt x="476" y="328"/>
                    </a:lnTo>
                    <a:lnTo>
                      <a:pt x="476" y="324"/>
                    </a:lnTo>
                    <a:lnTo>
                      <a:pt x="478" y="320"/>
                    </a:lnTo>
                    <a:lnTo>
                      <a:pt x="478" y="314"/>
                    </a:lnTo>
                    <a:lnTo>
                      <a:pt x="478" y="309"/>
                    </a:lnTo>
                    <a:lnTo>
                      <a:pt x="480" y="305"/>
                    </a:lnTo>
                    <a:lnTo>
                      <a:pt x="480" y="301"/>
                    </a:lnTo>
                    <a:lnTo>
                      <a:pt x="480" y="295"/>
                    </a:lnTo>
                    <a:lnTo>
                      <a:pt x="481" y="291"/>
                    </a:lnTo>
                    <a:lnTo>
                      <a:pt x="481" y="288"/>
                    </a:lnTo>
                    <a:lnTo>
                      <a:pt x="481" y="280"/>
                    </a:lnTo>
                    <a:lnTo>
                      <a:pt x="481" y="276"/>
                    </a:lnTo>
                    <a:lnTo>
                      <a:pt x="481" y="272"/>
                    </a:lnTo>
                    <a:lnTo>
                      <a:pt x="481" y="267"/>
                    </a:lnTo>
                    <a:lnTo>
                      <a:pt x="481" y="263"/>
                    </a:lnTo>
                    <a:lnTo>
                      <a:pt x="481" y="259"/>
                    </a:lnTo>
                    <a:lnTo>
                      <a:pt x="481" y="253"/>
                    </a:lnTo>
                    <a:lnTo>
                      <a:pt x="481" y="250"/>
                    </a:lnTo>
                    <a:lnTo>
                      <a:pt x="481" y="246"/>
                    </a:lnTo>
                    <a:lnTo>
                      <a:pt x="481" y="240"/>
                    </a:lnTo>
                    <a:lnTo>
                      <a:pt x="481" y="236"/>
                    </a:lnTo>
                    <a:lnTo>
                      <a:pt x="481" y="232"/>
                    </a:lnTo>
                    <a:lnTo>
                      <a:pt x="481" y="229"/>
                    </a:lnTo>
                    <a:lnTo>
                      <a:pt x="481" y="221"/>
                    </a:lnTo>
                    <a:lnTo>
                      <a:pt x="481" y="213"/>
                    </a:lnTo>
                    <a:lnTo>
                      <a:pt x="480" y="206"/>
                    </a:lnTo>
                    <a:lnTo>
                      <a:pt x="478" y="200"/>
                    </a:lnTo>
                    <a:lnTo>
                      <a:pt x="476" y="194"/>
                    </a:lnTo>
                    <a:lnTo>
                      <a:pt x="474" y="189"/>
                    </a:lnTo>
                    <a:lnTo>
                      <a:pt x="472" y="183"/>
                    </a:lnTo>
                    <a:lnTo>
                      <a:pt x="470" y="179"/>
                    </a:lnTo>
                    <a:lnTo>
                      <a:pt x="468" y="172"/>
                    </a:lnTo>
                    <a:lnTo>
                      <a:pt x="464" y="168"/>
                    </a:lnTo>
                    <a:lnTo>
                      <a:pt x="462" y="164"/>
                    </a:lnTo>
                    <a:lnTo>
                      <a:pt x="460" y="160"/>
                    </a:lnTo>
                    <a:lnTo>
                      <a:pt x="453" y="153"/>
                    </a:lnTo>
                    <a:lnTo>
                      <a:pt x="447" y="147"/>
                    </a:lnTo>
                    <a:lnTo>
                      <a:pt x="440" y="141"/>
                    </a:lnTo>
                    <a:lnTo>
                      <a:pt x="434" y="137"/>
                    </a:lnTo>
                    <a:lnTo>
                      <a:pt x="428" y="135"/>
                    </a:lnTo>
                    <a:lnTo>
                      <a:pt x="424" y="132"/>
                    </a:lnTo>
                    <a:lnTo>
                      <a:pt x="421" y="132"/>
                    </a:lnTo>
                    <a:lnTo>
                      <a:pt x="413" y="132"/>
                    </a:lnTo>
                    <a:lnTo>
                      <a:pt x="407" y="128"/>
                    </a:lnTo>
                    <a:lnTo>
                      <a:pt x="402" y="128"/>
                    </a:lnTo>
                    <a:lnTo>
                      <a:pt x="396" y="126"/>
                    </a:lnTo>
                    <a:lnTo>
                      <a:pt x="390" y="126"/>
                    </a:lnTo>
                    <a:lnTo>
                      <a:pt x="383" y="124"/>
                    </a:lnTo>
                    <a:lnTo>
                      <a:pt x="377" y="124"/>
                    </a:lnTo>
                    <a:lnTo>
                      <a:pt x="367" y="124"/>
                    </a:lnTo>
                    <a:lnTo>
                      <a:pt x="360" y="124"/>
                    </a:lnTo>
                    <a:lnTo>
                      <a:pt x="356" y="122"/>
                    </a:lnTo>
                    <a:lnTo>
                      <a:pt x="352" y="122"/>
                    </a:lnTo>
                    <a:lnTo>
                      <a:pt x="346" y="122"/>
                    </a:lnTo>
                    <a:lnTo>
                      <a:pt x="344" y="122"/>
                    </a:lnTo>
                    <a:lnTo>
                      <a:pt x="339" y="120"/>
                    </a:lnTo>
                    <a:lnTo>
                      <a:pt x="333" y="120"/>
                    </a:lnTo>
                    <a:lnTo>
                      <a:pt x="329" y="120"/>
                    </a:lnTo>
                    <a:lnTo>
                      <a:pt x="325" y="120"/>
                    </a:lnTo>
                    <a:lnTo>
                      <a:pt x="318" y="118"/>
                    </a:lnTo>
                    <a:lnTo>
                      <a:pt x="314" y="118"/>
                    </a:lnTo>
                    <a:lnTo>
                      <a:pt x="310" y="118"/>
                    </a:lnTo>
                    <a:lnTo>
                      <a:pt x="305" y="118"/>
                    </a:lnTo>
                    <a:lnTo>
                      <a:pt x="301" y="118"/>
                    </a:lnTo>
                    <a:lnTo>
                      <a:pt x="297" y="122"/>
                    </a:lnTo>
                    <a:lnTo>
                      <a:pt x="291" y="122"/>
                    </a:lnTo>
                    <a:lnTo>
                      <a:pt x="287" y="124"/>
                    </a:lnTo>
                    <a:lnTo>
                      <a:pt x="280" y="126"/>
                    </a:lnTo>
                    <a:lnTo>
                      <a:pt x="272" y="130"/>
                    </a:lnTo>
                    <a:lnTo>
                      <a:pt x="265" y="134"/>
                    </a:lnTo>
                    <a:lnTo>
                      <a:pt x="261" y="137"/>
                    </a:lnTo>
                    <a:lnTo>
                      <a:pt x="253" y="143"/>
                    </a:lnTo>
                    <a:lnTo>
                      <a:pt x="249" y="147"/>
                    </a:lnTo>
                    <a:lnTo>
                      <a:pt x="244" y="153"/>
                    </a:lnTo>
                    <a:lnTo>
                      <a:pt x="238" y="158"/>
                    </a:lnTo>
                    <a:lnTo>
                      <a:pt x="232" y="166"/>
                    </a:lnTo>
                    <a:lnTo>
                      <a:pt x="228" y="172"/>
                    </a:lnTo>
                    <a:lnTo>
                      <a:pt x="225" y="179"/>
                    </a:lnTo>
                    <a:lnTo>
                      <a:pt x="223" y="185"/>
                    </a:lnTo>
                    <a:lnTo>
                      <a:pt x="217" y="193"/>
                    </a:lnTo>
                    <a:lnTo>
                      <a:pt x="213" y="198"/>
                    </a:lnTo>
                    <a:lnTo>
                      <a:pt x="209" y="206"/>
                    </a:lnTo>
                    <a:lnTo>
                      <a:pt x="208" y="212"/>
                    </a:lnTo>
                    <a:lnTo>
                      <a:pt x="204" y="219"/>
                    </a:lnTo>
                    <a:lnTo>
                      <a:pt x="204" y="225"/>
                    </a:lnTo>
                    <a:lnTo>
                      <a:pt x="200" y="231"/>
                    </a:lnTo>
                    <a:lnTo>
                      <a:pt x="198" y="236"/>
                    </a:lnTo>
                    <a:lnTo>
                      <a:pt x="194" y="242"/>
                    </a:lnTo>
                    <a:lnTo>
                      <a:pt x="192" y="246"/>
                    </a:lnTo>
                    <a:lnTo>
                      <a:pt x="190" y="251"/>
                    </a:lnTo>
                    <a:lnTo>
                      <a:pt x="189" y="255"/>
                    </a:lnTo>
                    <a:lnTo>
                      <a:pt x="183" y="261"/>
                    </a:lnTo>
                    <a:lnTo>
                      <a:pt x="179" y="267"/>
                    </a:lnTo>
                    <a:lnTo>
                      <a:pt x="173" y="270"/>
                    </a:lnTo>
                    <a:lnTo>
                      <a:pt x="170" y="276"/>
                    </a:lnTo>
                    <a:lnTo>
                      <a:pt x="168" y="280"/>
                    </a:lnTo>
                    <a:lnTo>
                      <a:pt x="166" y="288"/>
                    </a:lnTo>
                    <a:lnTo>
                      <a:pt x="164" y="291"/>
                    </a:lnTo>
                    <a:lnTo>
                      <a:pt x="164" y="297"/>
                    </a:lnTo>
                    <a:lnTo>
                      <a:pt x="162" y="303"/>
                    </a:lnTo>
                    <a:lnTo>
                      <a:pt x="160" y="309"/>
                    </a:lnTo>
                    <a:lnTo>
                      <a:pt x="158" y="316"/>
                    </a:lnTo>
                    <a:lnTo>
                      <a:pt x="158" y="324"/>
                    </a:lnTo>
                    <a:lnTo>
                      <a:pt x="156" y="331"/>
                    </a:lnTo>
                    <a:lnTo>
                      <a:pt x="156" y="339"/>
                    </a:lnTo>
                    <a:lnTo>
                      <a:pt x="156" y="347"/>
                    </a:lnTo>
                    <a:lnTo>
                      <a:pt x="156" y="354"/>
                    </a:lnTo>
                    <a:lnTo>
                      <a:pt x="156" y="362"/>
                    </a:lnTo>
                    <a:lnTo>
                      <a:pt x="154" y="367"/>
                    </a:lnTo>
                    <a:lnTo>
                      <a:pt x="154" y="375"/>
                    </a:lnTo>
                    <a:lnTo>
                      <a:pt x="154" y="383"/>
                    </a:lnTo>
                    <a:lnTo>
                      <a:pt x="152" y="388"/>
                    </a:lnTo>
                    <a:lnTo>
                      <a:pt x="152" y="396"/>
                    </a:lnTo>
                    <a:lnTo>
                      <a:pt x="152" y="402"/>
                    </a:lnTo>
                    <a:lnTo>
                      <a:pt x="152" y="409"/>
                    </a:lnTo>
                    <a:lnTo>
                      <a:pt x="152" y="413"/>
                    </a:lnTo>
                    <a:lnTo>
                      <a:pt x="152" y="417"/>
                    </a:lnTo>
                    <a:lnTo>
                      <a:pt x="152" y="423"/>
                    </a:lnTo>
                    <a:lnTo>
                      <a:pt x="152" y="426"/>
                    </a:lnTo>
                    <a:lnTo>
                      <a:pt x="152" y="430"/>
                    </a:lnTo>
                    <a:lnTo>
                      <a:pt x="152" y="434"/>
                    </a:lnTo>
                    <a:lnTo>
                      <a:pt x="27" y="413"/>
                    </a:lnTo>
                    <a:lnTo>
                      <a:pt x="0" y="301"/>
                    </a:lnTo>
                    <a:lnTo>
                      <a:pt x="0" y="301"/>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89" name="Freeform 22"/>
              <p:cNvSpPr>
                <a:spLocks/>
              </p:cNvSpPr>
              <p:nvPr/>
            </p:nvSpPr>
            <p:spPr bwMode="auto">
              <a:xfrm>
                <a:off x="1069975" y="2060575"/>
                <a:ext cx="382588" cy="309562"/>
              </a:xfrm>
              <a:custGeom>
                <a:avLst/>
                <a:gdLst/>
                <a:ahLst/>
                <a:cxnLst>
                  <a:cxn ang="0">
                    <a:pos x="0" y="223"/>
                  </a:cxn>
                  <a:cxn ang="0">
                    <a:pos x="103" y="0"/>
                  </a:cxn>
                  <a:cxn ang="0">
                    <a:pos x="335" y="101"/>
                  </a:cxn>
                  <a:cxn ang="0">
                    <a:pos x="481" y="280"/>
                  </a:cxn>
                  <a:cxn ang="0">
                    <a:pos x="367" y="392"/>
                  </a:cxn>
                  <a:cxn ang="0">
                    <a:pos x="190" y="314"/>
                  </a:cxn>
                  <a:cxn ang="0">
                    <a:pos x="109" y="363"/>
                  </a:cxn>
                  <a:cxn ang="0">
                    <a:pos x="0" y="223"/>
                  </a:cxn>
                  <a:cxn ang="0">
                    <a:pos x="0" y="223"/>
                  </a:cxn>
                </a:cxnLst>
                <a:rect l="0" t="0" r="r" b="b"/>
                <a:pathLst>
                  <a:path w="481" h="392">
                    <a:moveTo>
                      <a:pt x="0" y="223"/>
                    </a:moveTo>
                    <a:lnTo>
                      <a:pt x="103" y="0"/>
                    </a:lnTo>
                    <a:lnTo>
                      <a:pt x="335" y="101"/>
                    </a:lnTo>
                    <a:lnTo>
                      <a:pt x="481" y="280"/>
                    </a:lnTo>
                    <a:lnTo>
                      <a:pt x="367" y="392"/>
                    </a:lnTo>
                    <a:lnTo>
                      <a:pt x="190" y="314"/>
                    </a:lnTo>
                    <a:lnTo>
                      <a:pt x="109" y="363"/>
                    </a:lnTo>
                    <a:lnTo>
                      <a:pt x="0" y="223"/>
                    </a:lnTo>
                    <a:lnTo>
                      <a:pt x="0" y="223"/>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90" name="Freeform 23"/>
              <p:cNvSpPr>
                <a:spLocks/>
              </p:cNvSpPr>
              <p:nvPr/>
            </p:nvSpPr>
            <p:spPr bwMode="auto">
              <a:xfrm>
                <a:off x="1444625" y="2262188"/>
                <a:ext cx="241300" cy="311150"/>
              </a:xfrm>
              <a:custGeom>
                <a:avLst/>
                <a:gdLst/>
                <a:ahLst/>
                <a:cxnLst>
                  <a:cxn ang="0">
                    <a:pos x="0" y="118"/>
                  </a:cxn>
                  <a:cxn ang="0">
                    <a:pos x="125" y="0"/>
                  </a:cxn>
                  <a:cxn ang="0">
                    <a:pos x="304" y="112"/>
                  </a:cxn>
                  <a:cxn ang="0">
                    <a:pos x="304" y="291"/>
                  </a:cxn>
                  <a:cxn ang="0">
                    <a:pos x="118" y="392"/>
                  </a:cxn>
                  <a:cxn ang="0">
                    <a:pos x="65" y="224"/>
                  </a:cxn>
                  <a:cxn ang="0">
                    <a:pos x="0" y="118"/>
                  </a:cxn>
                  <a:cxn ang="0">
                    <a:pos x="0" y="118"/>
                  </a:cxn>
                </a:cxnLst>
                <a:rect l="0" t="0" r="r" b="b"/>
                <a:pathLst>
                  <a:path w="304" h="392">
                    <a:moveTo>
                      <a:pt x="0" y="118"/>
                    </a:moveTo>
                    <a:lnTo>
                      <a:pt x="125" y="0"/>
                    </a:lnTo>
                    <a:lnTo>
                      <a:pt x="304" y="112"/>
                    </a:lnTo>
                    <a:lnTo>
                      <a:pt x="304" y="291"/>
                    </a:lnTo>
                    <a:lnTo>
                      <a:pt x="118" y="392"/>
                    </a:lnTo>
                    <a:lnTo>
                      <a:pt x="65" y="224"/>
                    </a:lnTo>
                    <a:lnTo>
                      <a:pt x="0" y="118"/>
                    </a:lnTo>
                    <a:lnTo>
                      <a:pt x="0" y="118"/>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91" name="Freeform 24"/>
              <p:cNvSpPr>
                <a:spLocks/>
              </p:cNvSpPr>
              <p:nvPr/>
            </p:nvSpPr>
            <p:spPr bwMode="auto">
              <a:xfrm>
                <a:off x="449263" y="2139950"/>
                <a:ext cx="338138" cy="198437"/>
              </a:xfrm>
              <a:custGeom>
                <a:avLst/>
                <a:gdLst/>
                <a:ahLst/>
                <a:cxnLst>
                  <a:cxn ang="0">
                    <a:pos x="0" y="200"/>
                  </a:cxn>
                  <a:cxn ang="0">
                    <a:pos x="260" y="251"/>
                  </a:cxn>
                  <a:cxn ang="0">
                    <a:pos x="426" y="80"/>
                  </a:cxn>
                  <a:cxn ang="0">
                    <a:pos x="285" y="6"/>
                  </a:cxn>
                  <a:cxn ang="0">
                    <a:pos x="112" y="0"/>
                  </a:cxn>
                  <a:cxn ang="0">
                    <a:pos x="0" y="200"/>
                  </a:cxn>
                  <a:cxn ang="0">
                    <a:pos x="0" y="200"/>
                  </a:cxn>
                </a:cxnLst>
                <a:rect l="0" t="0" r="r" b="b"/>
                <a:pathLst>
                  <a:path w="426" h="251">
                    <a:moveTo>
                      <a:pt x="0" y="200"/>
                    </a:moveTo>
                    <a:lnTo>
                      <a:pt x="260" y="251"/>
                    </a:lnTo>
                    <a:lnTo>
                      <a:pt x="426" y="80"/>
                    </a:lnTo>
                    <a:lnTo>
                      <a:pt x="285" y="6"/>
                    </a:lnTo>
                    <a:lnTo>
                      <a:pt x="112" y="0"/>
                    </a:lnTo>
                    <a:lnTo>
                      <a:pt x="0" y="200"/>
                    </a:lnTo>
                    <a:lnTo>
                      <a:pt x="0" y="200"/>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92" name="Freeform 25"/>
              <p:cNvSpPr>
                <a:spLocks/>
              </p:cNvSpPr>
              <p:nvPr/>
            </p:nvSpPr>
            <p:spPr bwMode="auto">
              <a:xfrm>
                <a:off x="684213" y="1985963"/>
                <a:ext cx="393700" cy="211137"/>
              </a:xfrm>
              <a:custGeom>
                <a:avLst/>
                <a:gdLst/>
                <a:ahLst/>
                <a:cxnLst>
                  <a:cxn ang="0">
                    <a:pos x="204" y="255"/>
                  </a:cxn>
                  <a:cxn ang="0">
                    <a:pos x="385" y="266"/>
                  </a:cxn>
                  <a:cxn ang="0">
                    <a:pos x="497" y="106"/>
                  </a:cxn>
                  <a:cxn ang="0">
                    <a:pos x="286" y="0"/>
                  </a:cxn>
                  <a:cxn ang="0">
                    <a:pos x="33" y="40"/>
                  </a:cxn>
                  <a:cxn ang="0">
                    <a:pos x="0" y="152"/>
                  </a:cxn>
                  <a:cxn ang="0">
                    <a:pos x="204" y="255"/>
                  </a:cxn>
                  <a:cxn ang="0">
                    <a:pos x="204" y="255"/>
                  </a:cxn>
                </a:cxnLst>
                <a:rect l="0" t="0" r="r" b="b"/>
                <a:pathLst>
                  <a:path w="497" h="266">
                    <a:moveTo>
                      <a:pt x="204" y="255"/>
                    </a:moveTo>
                    <a:lnTo>
                      <a:pt x="385" y="266"/>
                    </a:lnTo>
                    <a:lnTo>
                      <a:pt x="497" y="106"/>
                    </a:lnTo>
                    <a:lnTo>
                      <a:pt x="286" y="0"/>
                    </a:lnTo>
                    <a:lnTo>
                      <a:pt x="33" y="40"/>
                    </a:lnTo>
                    <a:lnTo>
                      <a:pt x="0" y="152"/>
                    </a:lnTo>
                    <a:lnTo>
                      <a:pt x="204" y="255"/>
                    </a:lnTo>
                    <a:lnTo>
                      <a:pt x="204" y="255"/>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93" name="Freeform 26"/>
              <p:cNvSpPr>
                <a:spLocks/>
              </p:cNvSpPr>
              <p:nvPr/>
            </p:nvSpPr>
            <p:spPr bwMode="auto">
              <a:xfrm>
                <a:off x="803275" y="2384425"/>
                <a:ext cx="149225" cy="122237"/>
              </a:xfrm>
              <a:custGeom>
                <a:avLst/>
                <a:gdLst/>
                <a:ahLst/>
                <a:cxnLst>
                  <a:cxn ang="0">
                    <a:pos x="2" y="143"/>
                  </a:cxn>
                  <a:cxn ang="0">
                    <a:pos x="5" y="127"/>
                  </a:cxn>
                  <a:cxn ang="0">
                    <a:pos x="11" y="116"/>
                  </a:cxn>
                  <a:cxn ang="0">
                    <a:pos x="15" y="105"/>
                  </a:cxn>
                  <a:cxn ang="0">
                    <a:pos x="19" y="91"/>
                  </a:cxn>
                  <a:cxn ang="0">
                    <a:pos x="24" y="80"/>
                  </a:cxn>
                  <a:cxn ang="0">
                    <a:pos x="28" y="70"/>
                  </a:cxn>
                  <a:cxn ang="0">
                    <a:pos x="32" y="63"/>
                  </a:cxn>
                  <a:cxn ang="0">
                    <a:pos x="40" y="49"/>
                  </a:cxn>
                  <a:cxn ang="0">
                    <a:pos x="47" y="36"/>
                  </a:cxn>
                  <a:cxn ang="0">
                    <a:pos x="55" y="25"/>
                  </a:cxn>
                  <a:cxn ang="0">
                    <a:pos x="64" y="15"/>
                  </a:cxn>
                  <a:cxn ang="0">
                    <a:pos x="74" y="10"/>
                  </a:cxn>
                  <a:cxn ang="0">
                    <a:pos x="81" y="4"/>
                  </a:cxn>
                  <a:cxn ang="0">
                    <a:pos x="91" y="2"/>
                  </a:cxn>
                  <a:cxn ang="0">
                    <a:pos x="100" y="0"/>
                  </a:cxn>
                  <a:cxn ang="0">
                    <a:pos x="110" y="0"/>
                  </a:cxn>
                  <a:cxn ang="0">
                    <a:pos x="119" y="0"/>
                  </a:cxn>
                  <a:cxn ang="0">
                    <a:pos x="129" y="2"/>
                  </a:cxn>
                  <a:cxn ang="0">
                    <a:pos x="140" y="6"/>
                  </a:cxn>
                  <a:cxn ang="0">
                    <a:pos x="152" y="10"/>
                  </a:cxn>
                  <a:cxn ang="0">
                    <a:pos x="161" y="15"/>
                  </a:cxn>
                  <a:cxn ang="0">
                    <a:pos x="167" y="23"/>
                  </a:cxn>
                  <a:cxn ang="0">
                    <a:pos x="175" y="30"/>
                  </a:cxn>
                  <a:cxn ang="0">
                    <a:pos x="180" y="42"/>
                  </a:cxn>
                  <a:cxn ang="0">
                    <a:pos x="182" y="53"/>
                  </a:cxn>
                  <a:cxn ang="0">
                    <a:pos x="186" y="67"/>
                  </a:cxn>
                  <a:cxn ang="0">
                    <a:pos x="188" y="78"/>
                  </a:cxn>
                  <a:cxn ang="0">
                    <a:pos x="188" y="91"/>
                  </a:cxn>
                  <a:cxn ang="0">
                    <a:pos x="188" y="105"/>
                  </a:cxn>
                  <a:cxn ang="0">
                    <a:pos x="188" y="116"/>
                  </a:cxn>
                  <a:cxn ang="0">
                    <a:pos x="188" y="126"/>
                  </a:cxn>
                  <a:cxn ang="0">
                    <a:pos x="188" y="137"/>
                  </a:cxn>
                  <a:cxn ang="0">
                    <a:pos x="188" y="145"/>
                  </a:cxn>
                  <a:cxn ang="0">
                    <a:pos x="188" y="152"/>
                  </a:cxn>
                  <a:cxn ang="0">
                    <a:pos x="0" y="152"/>
                  </a:cxn>
                </a:cxnLst>
                <a:rect l="0" t="0" r="r" b="b"/>
                <a:pathLst>
                  <a:path w="188" h="154">
                    <a:moveTo>
                      <a:pt x="0" y="152"/>
                    </a:moveTo>
                    <a:lnTo>
                      <a:pt x="2" y="143"/>
                    </a:lnTo>
                    <a:lnTo>
                      <a:pt x="5" y="135"/>
                    </a:lnTo>
                    <a:lnTo>
                      <a:pt x="5" y="127"/>
                    </a:lnTo>
                    <a:lnTo>
                      <a:pt x="9" y="122"/>
                    </a:lnTo>
                    <a:lnTo>
                      <a:pt x="11" y="116"/>
                    </a:lnTo>
                    <a:lnTo>
                      <a:pt x="13" y="110"/>
                    </a:lnTo>
                    <a:lnTo>
                      <a:pt x="15" y="105"/>
                    </a:lnTo>
                    <a:lnTo>
                      <a:pt x="19" y="97"/>
                    </a:lnTo>
                    <a:lnTo>
                      <a:pt x="19" y="91"/>
                    </a:lnTo>
                    <a:lnTo>
                      <a:pt x="21" y="86"/>
                    </a:lnTo>
                    <a:lnTo>
                      <a:pt x="24" y="80"/>
                    </a:lnTo>
                    <a:lnTo>
                      <a:pt x="26" y="76"/>
                    </a:lnTo>
                    <a:lnTo>
                      <a:pt x="28" y="70"/>
                    </a:lnTo>
                    <a:lnTo>
                      <a:pt x="30" y="67"/>
                    </a:lnTo>
                    <a:lnTo>
                      <a:pt x="32" y="63"/>
                    </a:lnTo>
                    <a:lnTo>
                      <a:pt x="34" y="59"/>
                    </a:lnTo>
                    <a:lnTo>
                      <a:pt x="40" y="49"/>
                    </a:lnTo>
                    <a:lnTo>
                      <a:pt x="43" y="44"/>
                    </a:lnTo>
                    <a:lnTo>
                      <a:pt x="47" y="36"/>
                    </a:lnTo>
                    <a:lnTo>
                      <a:pt x="53" y="30"/>
                    </a:lnTo>
                    <a:lnTo>
                      <a:pt x="55" y="25"/>
                    </a:lnTo>
                    <a:lnTo>
                      <a:pt x="61" y="21"/>
                    </a:lnTo>
                    <a:lnTo>
                      <a:pt x="64" y="15"/>
                    </a:lnTo>
                    <a:lnTo>
                      <a:pt x="68" y="13"/>
                    </a:lnTo>
                    <a:lnTo>
                      <a:pt x="74" y="10"/>
                    </a:lnTo>
                    <a:lnTo>
                      <a:pt x="78" y="8"/>
                    </a:lnTo>
                    <a:lnTo>
                      <a:pt x="81" y="4"/>
                    </a:lnTo>
                    <a:lnTo>
                      <a:pt x="87" y="2"/>
                    </a:lnTo>
                    <a:lnTo>
                      <a:pt x="91" y="2"/>
                    </a:lnTo>
                    <a:lnTo>
                      <a:pt x="95" y="0"/>
                    </a:lnTo>
                    <a:lnTo>
                      <a:pt x="100" y="0"/>
                    </a:lnTo>
                    <a:lnTo>
                      <a:pt x="106" y="0"/>
                    </a:lnTo>
                    <a:lnTo>
                      <a:pt x="110" y="0"/>
                    </a:lnTo>
                    <a:lnTo>
                      <a:pt x="114" y="0"/>
                    </a:lnTo>
                    <a:lnTo>
                      <a:pt x="119" y="0"/>
                    </a:lnTo>
                    <a:lnTo>
                      <a:pt x="125" y="2"/>
                    </a:lnTo>
                    <a:lnTo>
                      <a:pt x="129" y="2"/>
                    </a:lnTo>
                    <a:lnTo>
                      <a:pt x="135" y="4"/>
                    </a:lnTo>
                    <a:lnTo>
                      <a:pt x="140" y="6"/>
                    </a:lnTo>
                    <a:lnTo>
                      <a:pt x="148" y="8"/>
                    </a:lnTo>
                    <a:lnTo>
                      <a:pt x="152" y="10"/>
                    </a:lnTo>
                    <a:lnTo>
                      <a:pt x="156" y="11"/>
                    </a:lnTo>
                    <a:lnTo>
                      <a:pt x="161" y="15"/>
                    </a:lnTo>
                    <a:lnTo>
                      <a:pt x="165" y="17"/>
                    </a:lnTo>
                    <a:lnTo>
                      <a:pt x="167" y="23"/>
                    </a:lnTo>
                    <a:lnTo>
                      <a:pt x="173" y="27"/>
                    </a:lnTo>
                    <a:lnTo>
                      <a:pt x="175" y="30"/>
                    </a:lnTo>
                    <a:lnTo>
                      <a:pt x="178" y="36"/>
                    </a:lnTo>
                    <a:lnTo>
                      <a:pt x="180" y="42"/>
                    </a:lnTo>
                    <a:lnTo>
                      <a:pt x="182" y="48"/>
                    </a:lnTo>
                    <a:lnTo>
                      <a:pt x="182" y="53"/>
                    </a:lnTo>
                    <a:lnTo>
                      <a:pt x="184" y="61"/>
                    </a:lnTo>
                    <a:lnTo>
                      <a:pt x="186" y="67"/>
                    </a:lnTo>
                    <a:lnTo>
                      <a:pt x="186" y="72"/>
                    </a:lnTo>
                    <a:lnTo>
                      <a:pt x="188" y="78"/>
                    </a:lnTo>
                    <a:lnTo>
                      <a:pt x="188" y="86"/>
                    </a:lnTo>
                    <a:lnTo>
                      <a:pt x="188" y="91"/>
                    </a:lnTo>
                    <a:lnTo>
                      <a:pt x="188" y="97"/>
                    </a:lnTo>
                    <a:lnTo>
                      <a:pt x="188" y="105"/>
                    </a:lnTo>
                    <a:lnTo>
                      <a:pt x="188" y="110"/>
                    </a:lnTo>
                    <a:lnTo>
                      <a:pt x="188" y="116"/>
                    </a:lnTo>
                    <a:lnTo>
                      <a:pt x="188" y="122"/>
                    </a:lnTo>
                    <a:lnTo>
                      <a:pt x="188" y="126"/>
                    </a:lnTo>
                    <a:lnTo>
                      <a:pt x="188" y="131"/>
                    </a:lnTo>
                    <a:lnTo>
                      <a:pt x="188" y="137"/>
                    </a:lnTo>
                    <a:lnTo>
                      <a:pt x="188" y="141"/>
                    </a:lnTo>
                    <a:lnTo>
                      <a:pt x="188" y="145"/>
                    </a:lnTo>
                    <a:lnTo>
                      <a:pt x="188" y="146"/>
                    </a:lnTo>
                    <a:lnTo>
                      <a:pt x="188" y="152"/>
                    </a:lnTo>
                    <a:lnTo>
                      <a:pt x="188" y="154"/>
                    </a:lnTo>
                    <a:lnTo>
                      <a:pt x="0" y="152"/>
                    </a:lnTo>
                    <a:lnTo>
                      <a:pt x="0" y="152"/>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94" name="Freeform 27"/>
              <p:cNvSpPr>
                <a:spLocks/>
              </p:cNvSpPr>
              <p:nvPr/>
            </p:nvSpPr>
            <p:spPr bwMode="auto">
              <a:xfrm>
                <a:off x="352425" y="2457450"/>
                <a:ext cx="165100" cy="65087"/>
              </a:xfrm>
              <a:custGeom>
                <a:avLst/>
                <a:gdLst/>
                <a:ahLst/>
                <a:cxnLst>
                  <a:cxn ang="0">
                    <a:pos x="38" y="14"/>
                  </a:cxn>
                  <a:cxn ang="0">
                    <a:pos x="0" y="74"/>
                  </a:cxn>
                  <a:cxn ang="0">
                    <a:pos x="207" y="82"/>
                  </a:cxn>
                  <a:cxn ang="0">
                    <a:pos x="179" y="0"/>
                  </a:cxn>
                  <a:cxn ang="0">
                    <a:pos x="38" y="14"/>
                  </a:cxn>
                  <a:cxn ang="0">
                    <a:pos x="38" y="14"/>
                  </a:cxn>
                </a:cxnLst>
                <a:rect l="0" t="0" r="r" b="b"/>
                <a:pathLst>
                  <a:path w="207" h="82">
                    <a:moveTo>
                      <a:pt x="38" y="14"/>
                    </a:moveTo>
                    <a:lnTo>
                      <a:pt x="0" y="74"/>
                    </a:lnTo>
                    <a:lnTo>
                      <a:pt x="207" y="82"/>
                    </a:lnTo>
                    <a:lnTo>
                      <a:pt x="179" y="0"/>
                    </a:lnTo>
                    <a:lnTo>
                      <a:pt x="38" y="14"/>
                    </a:lnTo>
                    <a:lnTo>
                      <a:pt x="38" y="14"/>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95" name="Freeform 36"/>
              <p:cNvSpPr>
                <a:spLocks/>
              </p:cNvSpPr>
              <p:nvPr/>
            </p:nvSpPr>
            <p:spPr bwMode="auto">
              <a:xfrm>
                <a:off x="1236663" y="2462213"/>
                <a:ext cx="109538" cy="49212"/>
              </a:xfrm>
              <a:custGeom>
                <a:avLst/>
                <a:gdLst/>
                <a:ahLst/>
                <a:cxnLst>
                  <a:cxn ang="0">
                    <a:pos x="0" y="57"/>
                  </a:cxn>
                  <a:cxn ang="0">
                    <a:pos x="6" y="51"/>
                  </a:cxn>
                  <a:cxn ang="0">
                    <a:pos x="10" y="48"/>
                  </a:cxn>
                  <a:cxn ang="0">
                    <a:pos x="16" y="42"/>
                  </a:cxn>
                  <a:cxn ang="0">
                    <a:pos x="21" y="38"/>
                  </a:cxn>
                  <a:cxn ang="0">
                    <a:pos x="29" y="34"/>
                  </a:cxn>
                  <a:cxn ang="0">
                    <a:pos x="33" y="30"/>
                  </a:cxn>
                  <a:cxn ang="0">
                    <a:pos x="37" y="27"/>
                  </a:cxn>
                  <a:cxn ang="0">
                    <a:pos x="42" y="25"/>
                  </a:cxn>
                  <a:cxn ang="0">
                    <a:pos x="48" y="21"/>
                  </a:cxn>
                  <a:cxn ang="0">
                    <a:pos x="52" y="17"/>
                  </a:cxn>
                  <a:cxn ang="0">
                    <a:pos x="56" y="15"/>
                  </a:cxn>
                  <a:cxn ang="0">
                    <a:pos x="61" y="13"/>
                  </a:cxn>
                  <a:cxn ang="0">
                    <a:pos x="69" y="8"/>
                  </a:cxn>
                  <a:cxn ang="0">
                    <a:pos x="77" y="8"/>
                  </a:cxn>
                  <a:cxn ang="0">
                    <a:pos x="82" y="2"/>
                  </a:cxn>
                  <a:cxn ang="0">
                    <a:pos x="90" y="0"/>
                  </a:cxn>
                  <a:cxn ang="0">
                    <a:pos x="96" y="0"/>
                  </a:cxn>
                  <a:cxn ang="0">
                    <a:pos x="101" y="0"/>
                  </a:cxn>
                  <a:cxn ang="0">
                    <a:pos x="105" y="0"/>
                  </a:cxn>
                  <a:cxn ang="0">
                    <a:pos x="109" y="0"/>
                  </a:cxn>
                  <a:cxn ang="0">
                    <a:pos x="116" y="2"/>
                  </a:cxn>
                  <a:cxn ang="0">
                    <a:pos x="120" y="8"/>
                  </a:cxn>
                  <a:cxn ang="0">
                    <a:pos x="124" y="10"/>
                  </a:cxn>
                  <a:cxn ang="0">
                    <a:pos x="126" y="13"/>
                  </a:cxn>
                  <a:cxn ang="0">
                    <a:pos x="128" y="17"/>
                  </a:cxn>
                  <a:cxn ang="0">
                    <a:pos x="130" y="21"/>
                  </a:cxn>
                  <a:cxn ang="0">
                    <a:pos x="132" y="27"/>
                  </a:cxn>
                  <a:cxn ang="0">
                    <a:pos x="134" y="30"/>
                  </a:cxn>
                  <a:cxn ang="0">
                    <a:pos x="135" y="36"/>
                  </a:cxn>
                  <a:cxn ang="0">
                    <a:pos x="137" y="40"/>
                  </a:cxn>
                  <a:cxn ang="0">
                    <a:pos x="137" y="44"/>
                  </a:cxn>
                  <a:cxn ang="0">
                    <a:pos x="137" y="48"/>
                  </a:cxn>
                  <a:cxn ang="0">
                    <a:pos x="137" y="51"/>
                  </a:cxn>
                  <a:cxn ang="0">
                    <a:pos x="139" y="55"/>
                  </a:cxn>
                  <a:cxn ang="0">
                    <a:pos x="139" y="61"/>
                  </a:cxn>
                  <a:cxn ang="0">
                    <a:pos x="139" y="63"/>
                  </a:cxn>
                  <a:cxn ang="0">
                    <a:pos x="0" y="57"/>
                  </a:cxn>
                  <a:cxn ang="0">
                    <a:pos x="0" y="57"/>
                  </a:cxn>
                </a:cxnLst>
                <a:rect l="0" t="0" r="r" b="b"/>
                <a:pathLst>
                  <a:path w="139" h="63">
                    <a:moveTo>
                      <a:pt x="0" y="57"/>
                    </a:moveTo>
                    <a:lnTo>
                      <a:pt x="6" y="51"/>
                    </a:lnTo>
                    <a:lnTo>
                      <a:pt x="10" y="48"/>
                    </a:lnTo>
                    <a:lnTo>
                      <a:pt x="16" y="42"/>
                    </a:lnTo>
                    <a:lnTo>
                      <a:pt x="21" y="38"/>
                    </a:lnTo>
                    <a:lnTo>
                      <a:pt x="29" y="34"/>
                    </a:lnTo>
                    <a:lnTo>
                      <a:pt x="33" y="30"/>
                    </a:lnTo>
                    <a:lnTo>
                      <a:pt x="37" y="27"/>
                    </a:lnTo>
                    <a:lnTo>
                      <a:pt x="42" y="25"/>
                    </a:lnTo>
                    <a:lnTo>
                      <a:pt x="48" y="21"/>
                    </a:lnTo>
                    <a:lnTo>
                      <a:pt x="52" y="17"/>
                    </a:lnTo>
                    <a:lnTo>
                      <a:pt x="56" y="15"/>
                    </a:lnTo>
                    <a:lnTo>
                      <a:pt x="61" y="13"/>
                    </a:lnTo>
                    <a:lnTo>
                      <a:pt x="69" y="8"/>
                    </a:lnTo>
                    <a:lnTo>
                      <a:pt x="77" y="8"/>
                    </a:lnTo>
                    <a:lnTo>
                      <a:pt x="82" y="2"/>
                    </a:lnTo>
                    <a:lnTo>
                      <a:pt x="90" y="0"/>
                    </a:lnTo>
                    <a:lnTo>
                      <a:pt x="96" y="0"/>
                    </a:lnTo>
                    <a:lnTo>
                      <a:pt x="101" y="0"/>
                    </a:lnTo>
                    <a:lnTo>
                      <a:pt x="105" y="0"/>
                    </a:lnTo>
                    <a:lnTo>
                      <a:pt x="109" y="0"/>
                    </a:lnTo>
                    <a:lnTo>
                      <a:pt x="116" y="2"/>
                    </a:lnTo>
                    <a:lnTo>
                      <a:pt x="120" y="8"/>
                    </a:lnTo>
                    <a:lnTo>
                      <a:pt x="124" y="10"/>
                    </a:lnTo>
                    <a:lnTo>
                      <a:pt x="126" y="13"/>
                    </a:lnTo>
                    <a:lnTo>
                      <a:pt x="128" y="17"/>
                    </a:lnTo>
                    <a:lnTo>
                      <a:pt x="130" y="21"/>
                    </a:lnTo>
                    <a:lnTo>
                      <a:pt x="132" y="27"/>
                    </a:lnTo>
                    <a:lnTo>
                      <a:pt x="134" y="30"/>
                    </a:lnTo>
                    <a:lnTo>
                      <a:pt x="135" y="36"/>
                    </a:lnTo>
                    <a:lnTo>
                      <a:pt x="137" y="40"/>
                    </a:lnTo>
                    <a:lnTo>
                      <a:pt x="137" y="44"/>
                    </a:lnTo>
                    <a:lnTo>
                      <a:pt x="137" y="48"/>
                    </a:lnTo>
                    <a:lnTo>
                      <a:pt x="137" y="51"/>
                    </a:lnTo>
                    <a:lnTo>
                      <a:pt x="139" y="55"/>
                    </a:lnTo>
                    <a:lnTo>
                      <a:pt x="139" y="61"/>
                    </a:lnTo>
                    <a:lnTo>
                      <a:pt x="139" y="63"/>
                    </a:lnTo>
                    <a:lnTo>
                      <a:pt x="0" y="57"/>
                    </a:lnTo>
                    <a:lnTo>
                      <a:pt x="0" y="57"/>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96" name="Freeform 37"/>
              <p:cNvSpPr>
                <a:spLocks/>
              </p:cNvSpPr>
              <p:nvPr/>
            </p:nvSpPr>
            <p:spPr bwMode="auto">
              <a:xfrm>
                <a:off x="1041400" y="2344738"/>
                <a:ext cx="438150" cy="269875"/>
              </a:xfrm>
              <a:custGeom>
                <a:avLst/>
                <a:gdLst/>
                <a:ahLst/>
                <a:cxnLst>
                  <a:cxn ang="0">
                    <a:pos x="550" y="292"/>
                  </a:cxn>
                  <a:cxn ang="0">
                    <a:pos x="525" y="294"/>
                  </a:cxn>
                  <a:cxn ang="0">
                    <a:pos x="504" y="300"/>
                  </a:cxn>
                  <a:cxn ang="0">
                    <a:pos x="477" y="304"/>
                  </a:cxn>
                  <a:cxn ang="0">
                    <a:pos x="449" y="308"/>
                  </a:cxn>
                  <a:cxn ang="0">
                    <a:pos x="417" y="315"/>
                  </a:cxn>
                  <a:cxn ang="0">
                    <a:pos x="382" y="319"/>
                  </a:cxn>
                  <a:cxn ang="0">
                    <a:pos x="352" y="325"/>
                  </a:cxn>
                  <a:cxn ang="0">
                    <a:pos x="322" y="329"/>
                  </a:cxn>
                  <a:cxn ang="0">
                    <a:pos x="297" y="334"/>
                  </a:cxn>
                  <a:cxn ang="0">
                    <a:pos x="272" y="336"/>
                  </a:cxn>
                  <a:cxn ang="0">
                    <a:pos x="247" y="338"/>
                  </a:cxn>
                  <a:cxn ang="0">
                    <a:pos x="232" y="329"/>
                  </a:cxn>
                  <a:cxn ang="0">
                    <a:pos x="245" y="300"/>
                  </a:cxn>
                  <a:cxn ang="0">
                    <a:pos x="261" y="268"/>
                  </a:cxn>
                  <a:cxn ang="0">
                    <a:pos x="274" y="239"/>
                  </a:cxn>
                  <a:cxn ang="0">
                    <a:pos x="310" y="239"/>
                  </a:cxn>
                  <a:cxn ang="0">
                    <a:pos x="346" y="239"/>
                  </a:cxn>
                  <a:cxn ang="0">
                    <a:pos x="377" y="241"/>
                  </a:cxn>
                  <a:cxn ang="0">
                    <a:pos x="401" y="241"/>
                  </a:cxn>
                  <a:cxn ang="0">
                    <a:pos x="430" y="241"/>
                  </a:cxn>
                  <a:cxn ang="0">
                    <a:pos x="432" y="224"/>
                  </a:cxn>
                  <a:cxn ang="0">
                    <a:pos x="432" y="201"/>
                  </a:cxn>
                  <a:cxn ang="0">
                    <a:pos x="430" y="173"/>
                  </a:cxn>
                  <a:cxn ang="0">
                    <a:pos x="420" y="146"/>
                  </a:cxn>
                  <a:cxn ang="0">
                    <a:pos x="403" y="125"/>
                  </a:cxn>
                  <a:cxn ang="0">
                    <a:pos x="379" y="112"/>
                  </a:cxn>
                  <a:cxn ang="0">
                    <a:pos x="348" y="104"/>
                  </a:cxn>
                  <a:cxn ang="0">
                    <a:pos x="318" y="106"/>
                  </a:cxn>
                  <a:cxn ang="0">
                    <a:pos x="285" y="119"/>
                  </a:cxn>
                  <a:cxn ang="0">
                    <a:pos x="247" y="140"/>
                  </a:cxn>
                  <a:cxn ang="0">
                    <a:pos x="226" y="154"/>
                  </a:cxn>
                  <a:cxn ang="0">
                    <a:pos x="200" y="173"/>
                  </a:cxn>
                  <a:cxn ang="0">
                    <a:pos x="175" y="194"/>
                  </a:cxn>
                  <a:cxn ang="0">
                    <a:pos x="145" y="218"/>
                  </a:cxn>
                  <a:cxn ang="0">
                    <a:pos x="133" y="235"/>
                  </a:cxn>
                  <a:cxn ang="0">
                    <a:pos x="164" y="235"/>
                  </a:cxn>
                  <a:cxn ang="0">
                    <a:pos x="187" y="235"/>
                  </a:cxn>
                  <a:cxn ang="0">
                    <a:pos x="213" y="237"/>
                  </a:cxn>
                  <a:cxn ang="0">
                    <a:pos x="242" y="239"/>
                  </a:cxn>
                  <a:cxn ang="0">
                    <a:pos x="230" y="268"/>
                  </a:cxn>
                  <a:cxn ang="0">
                    <a:pos x="219" y="298"/>
                  </a:cxn>
                  <a:cxn ang="0">
                    <a:pos x="209" y="327"/>
                  </a:cxn>
                  <a:cxn ang="0">
                    <a:pos x="177" y="327"/>
                  </a:cxn>
                  <a:cxn ang="0">
                    <a:pos x="156" y="323"/>
                  </a:cxn>
                  <a:cxn ang="0">
                    <a:pos x="133" y="319"/>
                  </a:cxn>
                  <a:cxn ang="0">
                    <a:pos x="110" y="313"/>
                  </a:cxn>
                  <a:cxn ang="0">
                    <a:pos x="91" y="310"/>
                  </a:cxn>
                  <a:cxn ang="0">
                    <a:pos x="51" y="302"/>
                  </a:cxn>
                  <a:cxn ang="0">
                    <a:pos x="21" y="296"/>
                  </a:cxn>
                  <a:cxn ang="0">
                    <a:pos x="0" y="292"/>
                  </a:cxn>
                </a:cxnLst>
                <a:rect l="0" t="0" r="r" b="b"/>
                <a:pathLst>
                  <a:path w="552" h="338">
                    <a:moveTo>
                      <a:pt x="59" y="146"/>
                    </a:moveTo>
                    <a:lnTo>
                      <a:pt x="285" y="0"/>
                    </a:lnTo>
                    <a:lnTo>
                      <a:pt x="523" y="98"/>
                    </a:lnTo>
                    <a:lnTo>
                      <a:pt x="552" y="292"/>
                    </a:lnTo>
                    <a:lnTo>
                      <a:pt x="550" y="292"/>
                    </a:lnTo>
                    <a:lnTo>
                      <a:pt x="548" y="292"/>
                    </a:lnTo>
                    <a:lnTo>
                      <a:pt x="544" y="292"/>
                    </a:lnTo>
                    <a:lnTo>
                      <a:pt x="540" y="294"/>
                    </a:lnTo>
                    <a:lnTo>
                      <a:pt x="533" y="294"/>
                    </a:lnTo>
                    <a:lnTo>
                      <a:pt x="525" y="294"/>
                    </a:lnTo>
                    <a:lnTo>
                      <a:pt x="523" y="296"/>
                    </a:lnTo>
                    <a:lnTo>
                      <a:pt x="517" y="296"/>
                    </a:lnTo>
                    <a:lnTo>
                      <a:pt x="514" y="298"/>
                    </a:lnTo>
                    <a:lnTo>
                      <a:pt x="510" y="300"/>
                    </a:lnTo>
                    <a:lnTo>
                      <a:pt x="504" y="300"/>
                    </a:lnTo>
                    <a:lnTo>
                      <a:pt x="498" y="302"/>
                    </a:lnTo>
                    <a:lnTo>
                      <a:pt x="495" y="302"/>
                    </a:lnTo>
                    <a:lnTo>
                      <a:pt x="491" y="302"/>
                    </a:lnTo>
                    <a:lnTo>
                      <a:pt x="483" y="302"/>
                    </a:lnTo>
                    <a:lnTo>
                      <a:pt x="477" y="304"/>
                    </a:lnTo>
                    <a:lnTo>
                      <a:pt x="472" y="304"/>
                    </a:lnTo>
                    <a:lnTo>
                      <a:pt x="468" y="306"/>
                    </a:lnTo>
                    <a:lnTo>
                      <a:pt x="460" y="308"/>
                    </a:lnTo>
                    <a:lnTo>
                      <a:pt x="455" y="308"/>
                    </a:lnTo>
                    <a:lnTo>
                      <a:pt x="449" y="308"/>
                    </a:lnTo>
                    <a:lnTo>
                      <a:pt x="443" y="310"/>
                    </a:lnTo>
                    <a:lnTo>
                      <a:pt x="436" y="311"/>
                    </a:lnTo>
                    <a:lnTo>
                      <a:pt x="430" y="313"/>
                    </a:lnTo>
                    <a:lnTo>
                      <a:pt x="422" y="313"/>
                    </a:lnTo>
                    <a:lnTo>
                      <a:pt x="417" y="315"/>
                    </a:lnTo>
                    <a:lnTo>
                      <a:pt x="411" y="315"/>
                    </a:lnTo>
                    <a:lnTo>
                      <a:pt x="403" y="315"/>
                    </a:lnTo>
                    <a:lnTo>
                      <a:pt x="396" y="317"/>
                    </a:lnTo>
                    <a:lnTo>
                      <a:pt x="390" y="319"/>
                    </a:lnTo>
                    <a:lnTo>
                      <a:pt x="382" y="319"/>
                    </a:lnTo>
                    <a:lnTo>
                      <a:pt x="377" y="321"/>
                    </a:lnTo>
                    <a:lnTo>
                      <a:pt x="371" y="323"/>
                    </a:lnTo>
                    <a:lnTo>
                      <a:pt x="365" y="323"/>
                    </a:lnTo>
                    <a:lnTo>
                      <a:pt x="360" y="323"/>
                    </a:lnTo>
                    <a:lnTo>
                      <a:pt x="352" y="325"/>
                    </a:lnTo>
                    <a:lnTo>
                      <a:pt x="346" y="325"/>
                    </a:lnTo>
                    <a:lnTo>
                      <a:pt x="341" y="327"/>
                    </a:lnTo>
                    <a:lnTo>
                      <a:pt x="335" y="329"/>
                    </a:lnTo>
                    <a:lnTo>
                      <a:pt x="327" y="329"/>
                    </a:lnTo>
                    <a:lnTo>
                      <a:pt x="322" y="329"/>
                    </a:lnTo>
                    <a:lnTo>
                      <a:pt x="318" y="330"/>
                    </a:lnTo>
                    <a:lnTo>
                      <a:pt x="312" y="330"/>
                    </a:lnTo>
                    <a:lnTo>
                      <a:pt x="306" y="332"/>
                    </a:lnTo>
                    <a:lnTo>
                      <a:pt x="301" y="332"/>
                    </a:lnTo>
                    <a:lnTo>
                      <a:pt x="297" y="334"/>
                    </a:lnTo>
                    <a:lnTo>
                      <a:pt x="293" y="334"/>
                    </a:lnTo>
                    <a:lnTo>
                      <a:pt x="287" y="336"/>
                    </a:lnTo>
                    <a:lnTo>
                      <a:pt x="283" y="336"/>
                    </a:lnTo>
                    <a:lnTo>
                      <a:pt x="280" y="336"/>
                    </a:lnTo>
                    <a:lnTo>
                      <a:pt x="272" y="336"/>
                    </a:lnTo>
                    <a:lnTo>
                      <a:pt x="266" y="338"/>
                    </a:lnTo>
                    <a:lnTo>
                      <a:pt x="261" y="338"/>
                    </a:lnTo>
                    <a:lnTo>
                      <a:pt x="259" y="338"/>
                    </a:lnTo>
                    <a:lnTo>
                      <a:pt x="253" y="338"/>
                    </a:lnTo>
                    <a:lnTo>
                      <a:pt x="247" y="338"/>
                    </a:lnTo>
                    <a:lnTo>
                      <a:pt x="242" y="336"/>
                    </a:lnTo>
                    <a:lnTo>
                      <a:pt x="240" y="336"/>
                    </a:lnTo>
                    <a:lnTo>
                      <a:pt x="232" y="336"/>
                    </a:lnTo>
                    <a:lnTo>
                      <a:pt x="230" y="336"/>
                    </a:lnTo>
                    <a:lnTo>
                      <a:pt x="232" y="329"/>
                    </a:lnTo>
                    <a:lnTo>
                      <a:pt x="232" y="325"/>
                    </a:lnTo>
                    <a:lnTo>
                      <a:pt x="236" y="319"/>
                    </a:lnTo>
                    <a:lnTo>
                      <a:pt x="240" y="313"/>
                    </a:lnTo>
                    <a:lnTo>
                      <a:pt x="242" y="306"/>
                    </a:lnTo>
                    <a:lnTo>
                      <a:pt x="245" y="300"/>
                    </a:lnTo>
                    <a:lnTo>
                      <a:pt x="247" y="294"/>
                    </a:lnTo>
                    <a:lnTo>
                      <a:pt x="251" y="289"/>
                    </a:lnTo>
                    <a:lnTo>
                      <a:pt x="253" y="281"/>
                    </a:lnTo>
                    <a:lnTo>
                      <a:pt x="257" y="275"/>
                    </a:lnTo>
                    <a:lnTo>
                      <a:pt x="261" y="268"/>
                    </a:lnTo>
                    <a:lnTo>
                      <a:pt x="264" y="262"/>
                    </a:lnTo>
                    <a:lnTo>
                      <a:pt x="266" y="254"/>
                    </a:lnTo>
                    <a:lnTo>
                      <a:pt x="268" y="249"/>
                    </a:lnTo>
                    <a:lnTo>
                      <a:pt x="272" y="243"/>
                    </a:lnTo>
                    <a:lnTo>
                      <a:pt x="274" y="239"/>
                    </a:lnTo>
                    <a:lnTo>
                      <a:pt x="282" y="239"/>
                    </a:lnTo>
                    <a:lnTo>
                      <a:pt x="289" y="239"/>
                    </a:lnTo>
                    <a:lnTo>
                      <a:pt x="295" y="239"/>
                    </a:lnTo>
                    <a:lnTo>
                      <a:pt x="303" y="239"/>
                    </a:lnTo>
                    <a:lnTo>
                      <a:pt x="310" y="239"/>
                    </a:lnTo>
                    <a:lnTo>
                      <a:pt x="318" y="239"/>
                    </a:lnTo>
                    <a:lnTo>
                      <a:pt x="325" y="239"/>
                    </a:lnTo>
                    <a:lnTo>
                      <a:pt x="333" y="239"/>
                    </a:lnTo>
                    <a:lnTo>
                      <a:pt x="339" y="239"/>
                    </a:lnTo>
                    <a:lnTo>
                      <a:pt x="346" y="239"/>
                    </a:lnTo>
                    <a:lnTo>
                      <a:pt x="352" y="239"/>
                    </a:lnTo>
                    <a:lnTo>
                      <a:pt x="360" y="241"/>
                    </a:lnTo>
                    <a:lnTo>
                      <a:pt x="365" y="241"/>
                    </a:lnTo>
                    <a:lnTo>
                      <a:pt x="371" y="241"/>
                    </a:lnTo>
                    <a:lnTo>
                      <a:pt x="377" y="241"/>
                    </a:lnTo>
                    <a:lnTo>
                      <a:pt x="382" y="241"/>
                    </a:lnTo>
                    <a:lnTo>
                      <a:pt x="388" y="241"/>
                    </a:lnTo>
                    <a:lnTo>
                      <a:pt x="394" y="241"/>
                    </a:lnTo>
                    <a:lnTo>
                      <a:pt x="398" y="241"/>
                    </a:lnTo>
                    <a:lnTo>
                      <a:pt x="401" y="241"/>
                    </a:lnTo>
                    <a:lnTo>
                      <a:pt x="411" y="241"/>
                    </a:lnTo>
                    <a:lnTo>
                      <a:pt x="419" y="241"/>
                    </a:lnTo>
                    <a:lnTo>
                      <a:pt x="422" y="241"/>
                    </a:lnTo>
                    <a:lnTo>
                      <a:pt x="428" y="241"/>
                    </a:lnTo>
                    <a:lnTo>
                      <a:pt x="430" y="241"/>
                    </a:lnTo>
                    <a:lnTo>
                      <a:pt x="432" y="241"/>
                    </a:lnTo>
                    <a:lnTo>
                      <a:pt x="432" y="241"/>
                    </a:lnTo>
                    <a:lnTo>
                      <a:pt x="432" y="237"/>
                    </a:lnTo>
                    <a:lnTo>
                      <a:pt x="432" y="232"/>
                    </a:lnTo>
                    <a:lnTo>
                      <a:pt x="432" y="224"/>
                    </a:lnTo>
                    <a:lnTo>
                      <a:pt x="432" y="220"/>
                    </a:lnTo>
                    <a:lnTo>
                      <a:pt x="432" y="214"/>
                    </a:lnTo>
                    <a:lnTo>
                      <a:pt x="432" y="211"/>
                    </a:lnTo>
                    <a:lnTo>
                      <a:pt x="432" y="207"/>
                    </a:lnTo>
                    <a:lnTo>
                      <a:pt x="432" y="201"/>
                    </a:lnTo>
                    <a:lnTo>
                      <a:pt x="432" y="195"/>
                    </a:lnTo>
                    <a:lnTo>
                      <a:pt x="432" y="190"/>
                    </a:lnTo>
                    <a:lnTo>
                      <a:pt x="432" y="186"/>
                    </a:lnTo>
                    <a:lnTo>
                      <a:pt x="430" y="180"/>
                    </a:lnTo>
                    <a:lnTo>
                      <a:pt x="430" y="173"/>
                    </a:lnTo>
                    <a:lnTo>
                      <a:pt x="428" y="167"/>
                    </a:lnTo>
                    <a:lnTo>
                      <a:pt x="426" y="163"/>
                    </a:lnTo>
                    <a:lnTo>
                      <a:pt x="424" y="157"/>
                    </a:lnTo>
                    <a:lnTo>
                      <a:pt x="422" y="154"/>
                    </a:lnTo>
                    <a:lnTo>
                      <a:pt x="420" y="146"/>
                    </a:lnTo>
                    <a:lnTo>
                      <a:pt x="419" y="142"/>
                    </a:lnTo>
                    <a:lnTo>
                      <a:pt x="415" y="138"/>
                    </a:lnTo>
                    <a:lnTo>
                      <a:pt x="413" y="133"/>
                    </a:lnTo>
                    <a:lnTo>
                      <a:pt x="409" y="127"/>
                    </a:lnTo>
                    <a:lnTo>
                      <a:pt x="403" y="125"/>
                    </a:lnTo>
                    <a:lnTo>
                      <a:pt x="400" y="119"/>
                    </a:lnTo>
                    <a:lnTo>
                      <a:pt x="396" y="119"/>
                    </a:lnTo>
                    <a:lnTo>
                      <a:pt x="390" y="116"/>
                    </a:lnTo>
                    <a:lnTo>
                      <a:pt x="384" y="114"/>
                    </a:lnTo>
                    <a:lnTo>
                      <a:pt x="379" y="112"/>
                    </a:lnTo>
                    <a:lnTo>
                      <a:pt x="373" y="110"/>
                    </a:lnTo>
                    <a:lnTo>
                      <a:pt x="367" y="108"/>
                    </a:lnTo>
                    <a:lnTo>
                      <a:pt x="361" y="106"/>
                    </a:lnTo>
                    <a:lnTo>
                      <a:pt x="354" y="106"/>
                    </a:lnTo>
                    <a:lnTo>
                      <a:pt x="348" y="104"/>
                    </a:lnTo>
                    <a:lnTo>
                      <a:pt x="342" y="104"/>
                    </a:lnTo>
                    <a:lnTo>
                      <a:pt x="337" y="106"/>
                    </a:lnTo>
                    <a:lnTo>
                      <a:pt x="329" y="106"/>
                    </a:lnTo>
                    <a:lnTo>
                      <a:pt x="323" y="106"/>
                    </a:lnTo>
                    <a:lnTo>
                      <a:pt x="318" y="106"/>
                    </a:lnTo>
                    <a:lnTo>
                      <a:pt x="312" y="110"/>
                    </a:lnTo>
                    <a:lnTo>
                      <a:pt x="304" y="112"/>
                    </a:lnTo>
                    <a:lnTo>
                      <a:pt x="299" y="112"/>
                    </a:lnTo>
                    <a:lnTo>
                      <a:pt x="291" y="116"/>
                    </a:lnTo>
                    <a:lnTo>
                      <a:pt x="285" y="119"/>
                    </a:lnTo>
                    <a:lnTo>
                      <a:pt x="276" y="123"/>
                    </a:lnTo>
                    <a:lnTo>
                      <a:pt x="268" y="125"/>
                    </a:lnTo>
                    <a:lnTo>
                      <a:pt x="261" y="133"/>
                    </a:lnTo>
                    <a:lnTo>
                      <a:pt x="253" y="136"/>
                    </a:lnTo>
                    <a:lnTo>
                      <a:pt x="247" y="140"/>
                    </a:lnTo>
                    <a:lnTo>
                      <a:pt x="244" y="140"/>
                    </a:lnTo>
                    <a:lnTo>
                      <a:pt x="240" y="144"/>
                    </a:lnTo>
                    <a:lnTo>
                      <a:pt x="234" y="148"/>
                    </a:lnTo>
                    <a:lnTo>
                      <a:pt x="230" y="150"/>
                    </a:lnTo>
                    <a:lnTo>
                      <a:pt x="226" y="154"/>
                    </a:lnTo>
                    <a:lnTo>
                      <a:pt x="221" y="157"/>
                    </a:lnTo>
                    <a:lnTo>
                      <a:pt x="217" y="161"/>
                    </a:lnTo>
                    <a:lnTo>
                      <a:pt x="213" y="165"/>
                    </a:lnTo>
                    <a:lnTo>
                      <a:pt x="206" y="169"/>
                    </a:lnTo>
                    <a:lnTo>
                      <a:pt x="200" y="173"/>
                    </a:lnTo>
                    <a:lnTo>
                      <a:pt x="196" y="176"/>
                    </a:lnTo>
                    <a:lnTo>
                      <a:pt x="190" y="180"/>
                    </a:lnTo>
                    <a:lnTo>
                      <a:pt x="187" y="186"/>
                    </a:lnTo>
                    <a:lnTo>
                      <a:pt x="179" y="190"/>
                    </a:lnTo>
                    <a:lnTo>
                      <a:pt x="175" y="194"/>
                    </a:lnTo>
                    <a:lnTo>
                      <a:pt x="169" y="199"/>
                    </a:lnTo>
                    <a:lnTo>
                      <a:pt x="164" y="203"/>
                    </a:lnTo>
                    <a:lnTo>
                      <a:pt x="156" y="209"/>
                    </a:lnTo>
                    <a:lnTo>
                      <a:pt x="152" y="214"/>
                    </a:lnTo>
                    <a:lnTo>
                      <a:pt x="145" y="218"/>
                    </a:lnTo>
                    <a:lnTo>
                      <a:pt x="139" y="224"/>
                    </a:lnTo>
                    <a:lnTo>
                      <a:pt x="131" y="230"/>
                    </a:lnTo>
                    <a:lnTo>
                      <a:pt x="126" y="235"/>
                    </a:lnTo>
                    <a:lnTo>
                      <a:pt x="128" y="235"/>
                    </a:lnTo>
                    <a:lnTo>
                      <a:pt x="133" y="235"/>
                    </a:lnTo>
                    <a:lnTo>
                      <a:pt x="139" y="235"/>
                    </a:lnTo>
                    <a:lnTo>
                      <a:pt x="145" y="235"/>
                    </a:lnTo>
                    <a:lnTo>
                      <a:pt x="152" y="235"/>
                    </a:lnTo>
                    <a:lnTo>
                      <a:pt x="158" y="235"/>
                    </a:lnTo>
                    <a:lnTo>
                      <a:pt x="164" y="235"/>
                    </a:lnTo>
                    <a:lnTo>
                      <a:pt x="167" y="235"/>
                    </a:lnTo>
                    <a:lnTo>
                      <a:pt x="171" y="235"/>
                    </a:lnTo>
                    <a:lnTo>
                      <a:pt x="177" y="235"/>
                    </a:lnTo>
                    <a:lnTo>
                      <a:pt x="181" y="235"/>
                    </a:lnTo>
                    <a:lnTo>
                      <a:pt x="187" y="235"/>
                    </a:lnTo>
                    <a:lnTo>
                      <a:pt x="192" y="235"/>
                    </a:lnTo>
                    <a:lnTo>
                      <a:pt x="196" y="237"/>
                    </a:lnTo>
                    <a:lnTo>
                      <a:pt x="200" y="237"/>
                    </a:lnTo>
                    <a:lnTo>
                      <a:pt x="206" y="237"/>
                    </a:lnTo>
                    <a:lnTo>
                      <a:pt x="213" y="237"/>
                    </a:lnTo>
                    <a:lnTo>
                      <a:pt x="219" y="237"/>
                    </a:lnTo>
                    <a:lnTo>
                      <a:pt x="223" y="237"/>
                    </a:lnTo>
                    <a:lnTo>
                      <a:pt x="228" y="237"/>
                    </a:lnTo>
                    <a:lnTo>
                      <a:pt x="234" y="237"/>
                    </a:lnTo>
                    <a:lnTo>
                      <a:pt x="242" y="239"/>
                    </a:lnTo>
                    <a:lnTo>
                      <a:pt x="240" y="243"/>
                    </a:lnTo>
                    <a:lnTo>
                      <a:pt x="236" y="249"/>
                    </a:lnTo>
                    <a:lnTo>
                      <a:pt x="234" y="254"/>
                    </a:lnTo>
                    <a:lnTo>
                      <a:pt x="232" y="262"/>
                    </a:lnTo>
                    <a:lnTo>
                      <a:pt x="230" y="268"/>
                    </a:lnTo>
                    <a:lnTo>
                      <a:pt x="228" y="273"/>
                    </a:lnTo>
                    <a:lnTo>
                      <a:pt x="226" y="279"/>
                    </a:lnTo>
                    <a:lnTo>
                      <a:pt x="225" y="287"/>
                    </a:lnTo>
                    <a:lnTo>
                      <a:pt x="223" y="291"/>
                    </a:lnTo>
                    <a:lnTo>
                      <a:pt x="219" y="298"/>
                    </a:lnTo>
                    <a:lnTo>
                      <a:pt x="219" y="304"/>
                    </a:lnTo>
                    <a:lnTo>
                      <a:pt x="217" y="310"/>
                    </a:lnTo>
                    <a:lnTo>
                      <a:pt x="213" y="315"/>
                    </a:lnTo>
                    <a:lnTo>
                      <a:pt x="213" y="323"/>
                    </a:lnTo>
                    <a:lnTo>
                      <a:pt x="209" y="327"/>
                    </a:lnTo>
                    <a:lnTo>
                      <a:pt x="209" y="332"/>
                    </a:lnTo>
                    <a:lnTo>
                      <a:pt x="200" y="330"/>
                    </a:lnTo>
                    <a:lnTo>
                      <a:pt x="192" y="329"/>
                    </a:lnTo>
                    <a:lnTo>
                      <a:pt x="185" y="329"/>
                    </a:lnTo>
                    <a:lnTo>
                      <a:pt x="177" y="327"/>
                    </a:lnTo>
                    <a:lnTo>
                      <a:pt x="171" y="325"/>
                    </a:lnTo>
                    <a:lnTo>
                      <a:pt x="169" y="325"/>
                    </a:lnTo>
                    <a:lnTo>
                      <a:pt x="166" y="323"/>
                    </a:lnTo>
                    <a:lnTo>
                      <a:pt x="160" y="323"/>
                    </a:lnTo>
                    <a:lnTo>
                      <a:pt x="156" y="323"/>
                    </a:lnTo>
                    <a:lnTo>
                      <a:pt x="152" y="323"/>
                    </a:lnTo>
                    <a:lnTo>
                      <a:pt x="147" y="321"/>
                    </a:lnTo>
                    <a:lnTo>
                      <a:pt x="145" y="321"/>
                    </a:lnTo>
                    <a:lnTo>
                      <a:pt x="139" y="319"/>
                    </a:lnTo>
                    <a:lnTo>
                      <a:pt x="133" y="319"/>
                    </a:lnTo>
                    <a:lnTo>
                      <a:pt x="129" y="317"/>
                    </a:lnTo>
                    <a:lnTo>
                      <a:pt x="126" y="315"/>
                    </a:lnTo>
                    <a:lnTo>
                      <a:pt x="122" y="315"/>
                    </a:lnTo>
                    <a:lnTo>
                      <a:pt x="118" y="315"/>
                    </a:lnTo>
                    <a:lnTo>
                      <a:pt x="110" y="313"/>
                    </a:lnTo>
                    <a:lnTo>
                      <a:pt x="109" y="313"/>
                    </a:lnTo>
                    <a:lnTo>
                      <a:pt x="105" y="311"/>
                    </a:lnTo>
                    <a:lnTo>
                      <a:pt x="99" y="311"/>
                    </a:lnTo>
                    <a:lnTo>
                      <a:pt x="95" y="310"/>
                    </a:lnTo>
                    <a:lnTo>
                      <a:pt x="91" y="310"/>
                    </a:lnTo>
                    <a:lnTo>
                      <a:pt x="84" y="308"/>
                    </a:lnTo>
                    <a:lnTo>
                      <a:pt x="76" y="308"/>
                    </a:lnTo>
                    <a:lnTo>
                      <a:pt x="67" y="306"/>
                    </a:lnTo>
                    <a:lnTo>
                      <a:pt x="59" y="304"/>
                    </a:lnTo>
                    <a:lnTo>
                      <a:pt x="51" y="302"/>
                    </a:lnTo>
                    <a:lnTo>
                      <a:pt x="44" y="302"/>
                    </a:lnTo>
                    <a:lnTo>
                      <a:pt x="36" y="300"/>
                    </a:lnTo>
                    <a:lnTo>
                      <a:pt x="31" y="298"/>
                    </a:lnTo>
                    <a:lnTo>
                      <a:pt x="25" y="296"/>
                    </a:lnTo>
                    <a:lnTo>
                      <a:pt x="21" y="296"/>
                    </a:lnTo>
                    <a:lnTo>
                      <a:pt x="17" y="294"/>
                    </a:lnTo>
                    <a:lnTo>
                      <a:pt x="12" y="294"/>
                    </a:lnTo>
                    <a:lnTo>
                      <a:pt x="8" y="292"/>
                    </a:lnTo>
                    <a:lnTo>
                      <a:pt x="4" y="292"/>
                    </a:lnTo>
                    <a:lnTo>
                      <a:pt x="0" y="292"/>
                    </a:lnTo>
                    <a:lnTo>
                      <a:pt x="0" y="292"/>
                    </a:lnTo>
                    <a:lnTo>
                      <a:pt x="19" y="125"/>
                    </a:lnTo>
                    <a:lnTo>
                      <a:pt x="59" y="146"/>
                    </a:lnTo>
                    <a:lnTo>
                      <a:pt x="59" y="146"/>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97" name="Freeform 40"/>
              <p:cNvSpPr>
                <a:spLocks/>
              </p:cNvSpPr>
              <p:nvPr/>
            </p:nvSpPr>
            <p:spPr bwMode="auto">
              <a:xfrm>
                <a:off x="1322388" y="2624138"/>
                <a:ext cx="263525" cy="173037"/>
              </a:xfrm>
              <a:custGeom>
                <a:avLst/>
                <a:gdLst/>
                <a:ahLst/>
                <a:cxnLst>
                  <a:cxn ang="0">
                    <a:pos x="0" y="217"/>
                  </a:cxn>
                  <a:cxn ang="0">
                    <a:pos x="9" y="213"/>
                  </a:cxn>
                  <a:cxn ang="0">
                    <a:pos x="19" y="208"/>
                  </a:cxn>
                  <a:cxn ang="0">
                    <a:pos x="30" y="202"/>
                  </a:cxn>
                  <a:cxn ang="0">
                    <a:pos x="38" y="200"/>
                  </a:cxn>
                  <a:cxn ang="0">
                    <a:pos x="47" y="194"/>
                  </a:cxn>
                  <a:cxn ang="0">
                    <a:pos x="55" y="192"/>
                  </a:cxn>
                  <a:cxn ang="0">
                    <a:pos x="65" y="187"/>
                  </a:cxn>
                  <a:cxn ang="0">
                    <a:pos x="74" y="183"/>
                  </a:cxn>
                  <a:cxn ang="0">
                    <a:pos x="82" y="179"/>
                  </a:cxn>
                  <a:cxn ang="0">
                    <a:pos x="93" y="173"/>
                  </a:cxn>
                  <a:cxn ang="0">
                    <a:pos x="103" y="170"/>
                  </a:cxn>
                  <a:cxn ang="0">
                    <a:pos x="112" y="166"/>
                  </a:cxn>
                  <a:cxn ang="0">
                    <a:pos x="122" y="160"/>
                  </a:cxn>
                  <a:cxn ang="0">
                    <a:pos x="133" y="154"/>
                  </a:cxn>
                  <a:cxn ang="0">
                    <a:pos x="142" y="151"/>
                  </a:cxn>
                  <a:cxn ang="0">
                    <a:pos x="152" y="145"/>
                  </a:cxn>
                  <a:cxn ang="0">
                    <a:pos x="163" y="139"/>
                  </a:cxn>
                  <a:cxn ang="0">
                    <a:pos x="171" y="135"/>
                  </a:cxn>
                  <a:cxn ang="0">
                    <a:pos x="182" y="132"/>
                  </a:cxn>
                  <a:cxn ang="0">
                    <a:pos x="190" y="126"/>
                  </a:cxn>
                  <a:cxn ang="0">
                    <a:pos x="198" y="122"/>
                  </a:cxn>
                  <a:cxn ang="0">
                    <a:pos x="215" y="113"/>
                  </a:cxn>
                  <a:cxn ang="0">
                    <a:pos x="226" y="107"/>
                  </a:cxn>
                  <a:cxn ang="0">
                    <a:pos x="238" y="101"/>
                  </a:cxn>
                  <a:cxn ang="0">
                    <a:pos x="251" y="88"/>
                  </a:cxn>
                  <a:cxn ang="0">
                    <a:pos x="268" y="73"/>
                  </a:cxn>
                  <a:cxn ang="0">
                    <a:pos x="276" y="65"/>
                  </a:cxn>
                  <a:cxn ang="0">
                    <a:pos x="283" y="56"/>
                  </a:cxn>
                  <a:cxn ang="0">
                    <a:pos x="298" y="38"/>
                  </a:cxn>
                  <a:cxn ang="0">
                    <a:pos x="312" y="25"/>
                  </a:cxn>
                  <a:cxn ang="0">
                    <a:pos x="323" y="12"/>
                  </a:cxn>
                  <a:cxn ang="0">
                    <a:pos x="331" y="4"/>
                  </a:cxn>
                  <a:cxn ang="0">
                    <a:pos x="333" y="0"/>
                  </a:cxn>
                </a:cxnLst>
                <a:rect l="0" t="0" r="r" b="b"/>
                <a:pathLst>
                  <a:path w="333" h="217">
                    <a:moveTo>
                      <a:pt x="333" y="0"/>
                    </a:moveTo>
                    <a:lnTo>
                      <a:pt x="0" y="217"/>
                    </a:lnTo>
                    <a:lnTo>
                      <a:pt x="2" y="215"/>
                    </a:lnTo>
                    <a:lnTo>
                      <a:pt x="9" y="213"/>
                    </a:lnTo>
                    <a:lnTo>
                      <a:pt x="13" y="211"/>
                    </a:lnTo>
                    <a:lnTo>
                      <a:pt x="19" y="208"/>
                    </a:lnTo>
                    <a:lnTo>
                      <a:pt x="25" y="206"/>
                    </a:lnTo>
                    <a:lnTo>
                      <a:pt x="30" y="202"/>
                    </a:lnTo>
                    <a:lnTo>
                      <a:pt x="34" y="200"/>
                    </a:lnTo>
                    <a:lnTo>
                      <a:pt x="38" y="200"/>
                    </a:lnTo>
                    <a:lnTo>
                      <a:pt x="42" y="196"/>
                    </a:lnTo>
                    <a:lnTo>
                      <a:pt x="47" y="194"/>
                    </a:lnTo>
                    <a:lnTo>
                      <a:pt x="49" y="194"/>
                    </a:lnTo>
                    <a:lnTo>
                      <a:pt x="55" y="192"/>
                    </a:lnTo>
                    <a:lnTo>
                      <a:pt x="61" y="189"/>
                    </a:lnTo>
                    <a:lnTo>
                      <a:pt x="65" y="187"/>
                    </a:lnTo>
                    <a:lnTo>
                      <a:pt x="68" y="187"/>
                    </a:lnTo>
                    <a:lnTo>
                      <a:pt x="74" y="183"/>
                    </a:lnTo>
                    <a:lnTo>
                      <a:pt x="78" y="181"/>
                    </a:lnTo>
                    <a:lnTo>
                      <a:pt x="82" y="179"/>
                    </a:lnTo>
                    <a:lnTo>
                      <a:pt x="87" y="175"/>
                    </a:lnTo>
                    <a:lnTo>
                      <a:pt x="93" y="173"/>
                    </a:lnTo>
                    <a:lnTo>
                      <a:pt x="97" y="172"/>
                    </a:lnTo>
                    <a:lnTo>
                      <a:pt x="103" y="170"/>
                    </a:lnTo>
                    <a:lnTo>
                      <a:pt x="108" y="168"/>
                    </a:lnTo>
                    <a:lnTo>
                      <a:pt x="112" y="166"/>
                    </a:lnTo>
                    <a:lnTo>
                      <a:pt x="118" y="162"/>
                    </a:lnTo>
                    <a:lnTo>
                      <a:pt x="122" y="160"/>
                    </a:lnTo>
                    <a:lnTo>
                      <a:pt x="129" y="158"/>
                    </a:lnTo>
                    <a:lnTo>
                      <a:pt x="133" y="154"/>
                    </a:lnTo>
                    <a:lnTo>
                      <a:pt x="139" y="153"/>
                    </a:lnTo>
                    <a:lnTo>
                      <a:pt x="142" y="151"/>
                    </a:lnTo>
                    <a:lnTo>
                      <a:pt x="148" y="147"/>
                    </a:lnTo>
                    <a:lnTo>
                      <a:pt x="152" y="145"/>
                    </a:lnTo>
                    <a:lnTo>
                      <a:pt x="158" y="143"/>
                    </a:lnTo>
                    <a:lnTo>
                      <a:pt x="163" y="139"/>
                    </a:lnTo>
                    <a:lnTo>
                      <a:pt x="167" y="139"/>
                    </a:lnTo>
                    <a:lnTo>
                      <a:pt x="171" y="135"/>
                    </a:lnTo>
                    <a:lnTo>
                      <a:pt x="177" y="133"/>
                    </a:lnTo>
                    <a:lnTo>
                      <a:pt x="182" y="132"/>
                    </a:lnTo>
                    <a:lnTo>
                      <a:pt x="186" y="128"/>
                    </a:lnTo>
                    <a:lnTo>
                      <a:pt x="190" y="126"/>
                    </a:lnTo>
                    <a:lnTo>
                      <a:pt x="194" y="124"/>
                    </a:lnTo>
                    <a:lnTo>
                      <a:pt x="198" y="122"/>
                    </a:lnTo>
                    <a:lnTo>
                      <a:pt x="207" y="118"/>
                    </a:lnTo>
                    <a:lnTo>
                      <a:pt x="215" y="113"/>
                    </a:lnTo>
                    <a:lnTo>
                      <a:pt x="220" y="111"/>
                    </a:lnTo>
                    <a:lnTo>
                      <a:pt x="226" y="107"/>
                    </a:lnTo>
                    <a:lnTo>
                      <a:pt x="230" y="103"/>
                    </a:lnTo>
                    <a:lnTo>
                      <a:pt x="238" y="101"/>
                    </a:lnTo>
                    <a:lnTo>
                      <a:pt x="243" y="94"/>
                    </a:lnTo>
                    <a:lnTo>
                      <a:pt x="251" y="88"/>
                    </a:lnTo>
                    <a:lnTo>
                      <a:pt x="258" y="78"/>
                    </a:lnTo>
                    <a:lnTo>
                      <a:pt x="268" y="73"/>
                    </a:lnTo>
                    <a:lnTo>
                      <a:pt x="272" y="67"/>
                    </a:lnTo>
                    <a:lnTo>
                      <a:pt x="276" y="65"/>
                    </a:lnTo>
                    <a:lnTo>
                      <a:pt x="279" y="59"/>
                    </a:lnTo>
                    <a:lnTo>
                      <a:pt x="283" y="56"/>
                    </a:lnTo>
                    <a:lnTo>
                      <a:pt x="291" y="46"/>
                    </a:lnTo>
                    <a:lnTo>
                      <a:pt x="298" y="38"/>
                    </a:lnTo>
                    <a:lnTo>
                      <a:pt x="304" y="31"/>
                    </a:lnTo>
                    <a:lnTo>
                      <a:pt x="312" y="25"/>
                    </a:lnTo>
                    <a:lnTo>
                      <a:pt x="317" y="17"/>
                    </a:lnTo>
                    <a:lnTo>
                      <a:pt x="323" y="12"/>
                    </a:lnTo>
                    <a:lnTo>
                      <a:pt x="327" y="6"/>
                    </a:lnTo>
                    <a:lnTo>
                      <a:pt x="331" y="4"/>
                    </a:lnTo>
                    <a:lnTo>
                      <a:pt x="333" y="0"/>
                    </a:lnTo>
                    <a:lnTo>
                      <a:pt x="333" y="0"/>
                    </a:lnTo>
                    <a:lnTo>
                      <a:pt x="333" y="0"/>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98" name="Freeform 44"/>
              <p:cNvSpPr>
                <a:spLocks/>
              </p:cNvSpPr>
              <p:nvPr/>
            </p:nvSpPr>
            <p:spPr bwMode="auto">
              <a:xfrm>
                <a:off x="558800" y="2187575"/>
                <a:ext cx="144463" cy="58737"/>
              </a:xfrm>
              <a:custGeom>
                <a:avLst/>
                <a:gdLst/>
                <a:ahLst/>
                <a:cxnLst>
                  <a:cxn ang="0">
                    <a:pos x="0" y="72"/>
                  </a:cxn>
                  <a:cxn ang="0">
                    <a:pos x="3" y="63"/>
                  </a:cxn>
                  <a:cxn ang="0">
                    <a:pos x="5" y="55"/>
                  </a:cxn>
                  <a:cxn ang="0">
                    <a:pos x="9" y="49"/>
                  </a:cxn>
                  <a:cxn ang="0">
                    <a:pos x="13" y="42"/>
                  </a:cxn>
                  <a:cxn ang="0">
                    <a:pos x="17" y="36"/>
                  </a:cxn>
                  <a:cxn ang="0">
                    <a:pos x="19" y="32"/>
                  </a:cxn>
                  <a:cxn ang="0">
                    <a:pos x="22" y="26"/>
                  </a:cxn>
                  <a:cxn ang="0">
                    <a:pos x="28" y="25"/>
                  </a:cxn>
                  <a:cxn ang="0">
                    <a:pos x="30" y="19"/>
                  </a:cxn>
                  <a:cxn ang="0">
                    <a:pos x="36" y="15"/>
                  </a:cxn>
                  <a:cxn ang="0">
                    <a:pos x="40" y="13"/>
                  </a:cxn>
                  <a:cxn ang="0">
                    <a:pos x="43" y="11"/>
                  </a:cxn>
                  <a:cxn ang="0">
                    <a:pos x="49" y="7"/>
                  </a:cxn>
                  <a:cxn ang="0">
                    <a:pos x="53" y="6"/>
                  </a:cxn>
                  <a:cxn ang="0">
                    <a:pos x="57" y="6"/>
                  </a:cxn>
                  <a:cxn ang="0">
                    <a:pos x="62" y="4"/>
                  </a:cxn>
                  <a:cxn ang="0">
                    <a:pos x="66" y="2"/>
                  </a:cxn>
                  <a:cxn ang="0">
                    <a:pos x="70" y="0"/>
                  </a:cxn>
                  <a:cxn ang="0">
                    <a:pos x="74" y="0"/>
                  </a:cxn>
                  <a:cxn ang="0">
                    <a:pos x="78" y="0"/>
                  </a:cxn>
                  <a:cxn ang="0">
                    <a:pos x="85" y="0"/>
                  </a:cxn>
                  <a:cxn ang="0">
                    <a:pos x="93" y="0"/>
                  </a:cxn>
                  <a:cxn ang="0">
                    <a:pos x="99" y="0"/>
                  </a:cxn>
                  <a:cxn ang="0">
                    <a:pos x="104" y="0"/>
                  </a:cxn>
                  <a:cxn ang="0">
                    <a:pos x="110" y="0"/>
                  </a:cxn>
                  <a:cxn ang="0">
                    <a:pos x="114" y="2"/>
                  </a:cxn>
                  <a:cxn ang="0">
                    <a:pos x="116" y="2"/>
                  </a:cxn>
                  <a:cxn ang="0">
                    <a:pos x="119" y="2"/>
                  </a:cxn>
                  <a:cxn ang="0">
                    <a:pos x="123" y="4"/>
                  </a:cxn>
                  <a:cxn ang="0">
                    <a:pos x="129" y="6"/>
                  </a:cxn>
                  <a:cxn ang="0">
                    <a:pos x="135" y="7"/>
                  </a:cxn>
                  <a:cxn ang="0">
                    <a:pos x="140" y="9"/>
                  </a:cxn>
                  <a:cxn ang="0">
                    <a:pos x="146" y="13"/>
                  </a:cxn>
                  <a:cxn ang="0">
                    <a:pos x="152" y="15"/>
                  </a:cxn>
                  <a:cxn ang="0">
                    <a:pos x="157" y="17"/>
                  </a:cxn>
                  <a:cxn ang="0">
                    <a:pos x="163" y="19"/>
                  </a:cxn>
                  <a:cxn ang="0">
                    <a:pos x="167" y="23"/>
                  </a:cxn>
                  <a:cxn ang="0">
                    <a:pos x="173" y="25"/>
                  </a:cxn>
                  <a:cxn ang="0">
                    <a:pos x="178" y="26"/>
                  </a:cxn>
                  <a:cxn ang="0">
                    <a:pos x="182" y="28"/>
                  </a:cxn>
                  <a:cxn ang="0">
                    <a:pos x="79" y="32"/>
                  </a:cxn>
                  <a:cxn ang="0">
                    <a:pos x="0" y="72"/>
                  </a:cxn>
                  <a:cxn ang="0">
                    <a:pos x="0" y="72"/>
                  </a:cxn>
                </a:cxnLst>
                <a:rect l="0" t="0" r="r" b="b"/>
                <a:pathLst>
                  <a:path w="182" h="72">
                    <a:moveTo>
                      <a:pt x="0" y="72"/>
                    </a:moveTo>
                    <a:lnTo>
                      <a:pt x="3" y="63"/>
                    </a:lnTo>
                    <a:lnTo>
                      <a:pt x="5" y="55"/>
                    </a:lnTo>
                    <a:lnTo>
                      <a:pt x="9" y="49"/>
                    </a:lnTo>
                    <a:lnTo>
                      <a:pt x="13" y="42"/>
                    </a:lnTo>
                    <a:lnTo>
                      <a:pt x="17" y="36"/>
                    </a:lnTo>
                    <a:lnTo>
                      <a:pt x="19" y="32"/>
                    </a:lnTo>
                    <a:lnTo>
                      <a:pt x="22" y="26"/>
                    </a:lnTo>
                    <a:lnTo>
                      <a:pt x="28" y="25"/>
                    </a:lnTo>
                    <a:lnTo>
                      <a:pt x="30" y="19"/>
                    </a:lnTo>
                    <a:lnTo>
                      <a:pt x="36" y="15"/>
                    </a:lnTo>
                    <a:lnTo>
                      <a:pt x="40" y="13"/>
                    </a:lnTo>
                    <a:lnTo>
                      <a:pt x="43" y="11"/>
                    </a:lnTo>
                    <a:lnTo>
                      <a:pt x="49" y="7"/>
                    </a:lnTo>
                    <a:lnTo>
                      <a:pt x="53" y="6"/>
                    </a:lnTo>
                    <a:lnTo>
                      <a:pt x="57" y="6"/>
                    </a:lnTo>
                    <a:lnTo>
                      <a:pt x="62" y="4"/>
                    </a:lnTo>
                    <a:lnTo>
                      <a:pt x="66" y="2"/>
                    </a:lnTo>
                    <a:lnTo>
                      <a:pt x="70" y="0"/>
                    </a:lnTo>
                    <a:lnTo>
                      <a:pt x="74" y="0"/>
                    </a:lnTo>
                    <a:lnTo>
                      <a:pt x="78" y="0"/>
                    </a:lnTo>
                    <a:lnTo>
                      <a:pt x="85" y="0"/>
                    </a:lnTo>
                    <a:lnTo>
                      <a:pt x="93" y="0"/>
                    </a:lnTo>
                    <a:lnTo>
                      <a:pt x="99" y="0"/>
                    </a:lnTo>
                    <a:lnTo>
                      <a:pt x="104" y="0"/>
                    </a:lnTo>
                    <a:lnTo>
                      <a:pt x="110" y="0"/>
                    </a:lnTo>
                    <a:lnTo>
                      <a:pt x="114" y="2"/>
                    </a:lnTo>
                    <a:lnTo>
                      <a:pt x="116" y="2"/>
                    </a:lnTo>
                    <a:lnTo>
                      <a:pt x="119" y="2"/>
                    </a:lnTo>
                    <a:lnTo>
                      <a:pt x="123" y="4"/>
                    </a:lnTo>
                    <a:lnTo>
                      <a:pt x="129" y="6"/>
                    </a:lnTo>
                    <a:lnTo>
                      <a:pt x="135" y="7"/>
                    </a:lnTo>
                    <a:lnTo>
                      <a:pt x="140" y="9"/>
                    </a:lnTo>
                    <a:lnTo>
                      <a:pt x="146" y="13"/>
                    </a:lnTo>
                    <a:lnTo>
                      <a:pt x="152" y="15"/>
                    </a:lnTo>
                    <a:lnTo>
                      <a:pt x="157" y="17"/>
                    </a:lnTo>
                    <a:lnTo>
                      <a:pt x="163" y="19"/>
                    </a:lnTo>
                    <a:lnTo>
                      <a:pt x="167" y="23"/>
                    </a:lnTo>
                    <a:lnTo>
                      <a:pt x="173" y="25"/>
                    </a:lnTo>
                    <a:lnTo>
                      <a:pt x="178" y="26"/>
                    </a:lnTo>
                    <a:lnTo>
                      <a:pt x="182" y="28"/>
                    </a:lnTo>
                    <a:lnTo>
                      <a:pt x="79" y="32"/>
                    </a:lnTo>
                    <a:lnTo>
                      <a:pt x="0" y="72"/>
                    </a:lnTo>
                    <a:lnTo>
                      <a:pt x="0" y="72"/>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99" name="Freeform 45"/>
              <p:cNvSpPr>
                <a:spLocks/>
              </p:cNvSpPr>
              <p:nvPr/>
            </p:nvSpPr>
            <p:spPr bwMode="auto">
              <a:xfrm>
                <a:off x="812800" y="2028825"/>
                <a:ext cx="176213" cy="71437"/>
              </a:xfrm>
              <a:custGeom>
                <a:avLst/>
                <a:gdLst/>
                <a:ahLst/>
                <a:cxnLst>
                  <a:cxn ang="0">
                    <a:pos x="0" y="92"/>
                  </a:cxn>
                  <a:cxn ang="0">
                    <a:pos x="97" y="0"/>
                  </a:cxn>
                  <a:cxn ang="0">
                    <a:pos x="221" y="65"/>
                  </a:cxn>
                  <a:cxn ang="0">
                    <a:pos x="112" y="44"/>
                  </a:cxn>
                  <a:cxn ang="0">
                    <a:pos x="0" y="92"/>
                  </a:cxn>
                  <a:cxn ang="0">
                    <a:pos x="0" y="92"/>
                  </a:cxn>
                </a:cxnLst>
                <a:rect l="0" t="0" r="r" b="b"/>
                <a:pathLst>
                  <a:path w="221" h="92">
                    <a:moveTo>
                      <a:pt x="0" y="92"/>
                    </a:moveTo>
                    <a:lnTo>
                      <a:pt x="97" y="0"/>
                    </a:lnTo>
                    <a:lnTo>
                      <a:pt x="221" y="65"/>
                    </a:lnTo>
                    <a:lnTo>
                      <a:pt x="112" y="44"/>
                    </a:lnTo>
                    <a:lnTo>
                      <a:pt x="0" y="92"/>
                    </a:lnTo>
                    <a:lnTo>
                      <a:pt x="0" y="92"/>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00" name="Freeform 46"/>
              <p:cNvSpPr>
                <a:spLocks/>
              </p:cNvSpPr>
              <p:nvPr/>
            </p:nvSpPr>
            <p:spPr bwMode="auto">
              <a:xfrm>
                <a:off x="1130300" y="2151063"/>
                <a:ext cx="128588" cy="92075"/>
              </a:xfrm>
              <a:custGeom>
                <a:avLst/>
                <a:gdLst/>
                <a:ahLst/>
                <a:cxnLst>
                  <a:cxn ang="0">
                    <a:pos x="0" y="116"/>
                  </a:cxn>
                  <a:cxn ang="0">
                    <a:pos x="59" y="0"/>
                  </a:cxn>
                  <a:cxn ang="0">
                    <a:pos x="162" y="42"/>
                  </a:cxn>
                  <a:cxn ang="0">
                    <a:pos x="76" y="40"/>
                  </a:cxn>
                  <a:cxn ang="0">
                    <a:pos x="0" y="116"/>
                  </a:cxn>
                  <a:cxn ang="0">
                    <a:pos x="0" y="116"/>
                  </a:cxn>
                </a:cxnLst>
                <a:rect l="0" t="0" r="r" b="b"/>
                <a:pathLst>
                  <a:path w="162" h="116">
                    <a:moveTo>
                      <a:pt x="0" y="116"/>
                    </a:moveTo>
                    <a:lnTo>
                      <a:pt x="59" y="0"/>
                    </a:lnTo>
                    <a:lnTo>
                      <a:pt x="162" y="42"/>
                    </a:lnTo>
                    <a:lnTo>
                      <a:pt x="76" y="40"/>
                    </a:lnTo>
                    <a:lnTo>
                      <a:pt x="0" y="116"/>
                    </a:lnTo>
                    <a:lnTo>
                      <a:pt x="0" y="116"/>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01" name="Freeform 47"/>
              <p:cNvSpPr>
                <a:spLocks/>
              </p:cNvSpPr>
              <p:nvPr/>
            </p:nvSpPr>
            <p:spPr bwMode="auto">
              <a:xfrm>
                <a:off x="1543050" y="2351088"/>
                <a:ext cx="106363" cy="93662"/>
              </a:xfrm>
              <a:custGeom>
                <a:avLst/>
                <a:gdLst/>
                <a:ahLst/>
                <a:cxnLst>
                  <a:cxn ang="0">
                    <a:pos x="0" y="0"/>
                  </a:cxn>
                  <a:cxn ang="0">
                    <a:pos x="117" y="10"/>
                  </a:cxn>
                  <a:cxn ang="0">
                    <a:pos x="135" y="118"/>
                  </a:cxn>
                  <a:cxn ang="0">
                    <a:pos x="85" y="46"/>
                  </a:cxn>
                  <a:cxn ang="0">
                    <a:pos x="0" y="0"/>
                  </a:cxn>
                  <a:cxn ang="0">
                    <a:pos x="0" y="0"/>
                  </a:cxn>
                </a:cxnLst>
                <a:rect l="0" t="0" r="r" b="b"/>
                <a:pathLst>
                  <a:path w="135" h="118">
                    <a:moveTo>
                      <a:pt x="0" y="0"/>
                    </a:moveTo>
                    <a:lnTo>
                      <a:pt x="117" y="10"/>
                    </a:lnTo>
                    <a:lnTo>
                      <a:pt x="135" y="118"/>
                    </a:lnTo>
                    <a:lnTo>
                      <a:pt x="85" y="46"/>
                    </a:lnTo>
                    <a:lnTo>
                      <a:pt x="0" y="0"/>
                    </a:lnTo>
                    <a:lnTo>
                      <a:pt x="0" y="0"/>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02" name="Freeform 48"/>
              <p:cNvSpPr>
                <a:spLocks/>
              </p:cNvSpPr>
              <p:nvPr/>
            </p:nvSpPr>
            <p:spPr bwMode="auto">
              <a:xfrm>
                <a:off x="50800" y="2581275"/>
                <a:ext cx="441325" cy="28575"/>
              </a:xfrm>
              <a:custGeom>
                <a:avLst/>
                <a:gdLst/>
                <a:ahLst/>
                <a:cxnLst>
                  <a:cxn ang="0">
                    <a:pos x="555" y="19"/>
                  </a:cxn>
                  <a:cxn ang="0">
                    <a:pos x="551" y="19"/>
                  </a:cxn>
                  <a:cxn ang="0">
                    <a:pos x="540" y="19"/>
                  </a:cxn>
                  <a:cxn ang="0">
                    <a:pos x="532" y="19"/>
                  </a:cxn>
                  <a:cxn ang="0">
                    <a:pos x="523" y="19"/>
                  </a:cxn>
                  <a:cxn ang="0">
                    <a:pos x="513" y="19"/>
                  </a:cxn>
                  <a:cxn ang="0">
                    <a:pos x="502" y="21"/>
                  </a:cxn>
                  <a:cxn ang="0">
                    <a:pos x="488" y="21"/>
                  </a:cxn>
                  <a:cxn ang="0">
                    <a:pos x="477" y="23"/>
                  </a:cxn>
                  <a:cxn ang="0">
                    <a:pos x="462" y="23"/>
                  </a:cxn>
                  <a:cxn ang="0">
                    <a:pos x="447" y="25"/>
                  </a:cxn>
                  <a:cxn ang="0">
                    <a:pos x="431" y="27"/>
                  </a:cxn>
                  <a:cxn ang="0">
                    <a:pos x="414" y="27"/>
                  </a:cxn>
                  <a:cxn ang="0">
                    <a:pos x="399" y="27"/>
                  </a:cxn>
                  <a:cxn ang="0">
                    <a:pos x="384" y="29"/>
                  </a:cxn>
                  <a:cxn ang="0">
                    <a:pos x="365" y="29"/>
                  </a:cxn>
                  <a:cxn ang="0">
                    <a:pos x="348" y="31"/>
                  </a:cxn>
                  <a:cxn ang="0">
                    <a:pos x="331" y="31"/>
                  </a:cxn>
                  <a:cxn ang="0">
                    <a:pos x="315" y="33"/>
                  </a:cxn>
                  <a:cxn ang="0">
                    <a:pos x="296" y="33"/>
                  </a:cxn>
                  <a:cxn ang="0">
                    <a:pos x="283" y="33"/>
                  </a:cxn>
                  <a:cxn ang="0">
                    <a:pos x="266" y="33"/>
                  </a:cxn>
                  <a:cxn ang="0">
                    <a:pos x="253" y="34"/>
                  </a:cxn>
                  <a:cxn ang="0">
                    <a:pos x="237" y="34"/>
                  </a:cxn>
                  <a:cxn ang="0">
                    <a:pos x="224" y="36"/>
                  </a:cxn>
                  <a:cxn ang="0">
                    <a:pos x="213" y="36"/>
                  </a:cxn>
                  <a:cxn ang="0">
                    <a:pos x="201" y="36"/>
                  </a:cxn>
                  <a:cxn ang="0">
                    <a:pos x="192" y="36"/>
                  </a:cxn>
                  <a:cxn ang="0">
                    <a:pos x="182" y="36"/>
                  </a:cxn>
                  <a:cxn ang="0">
                    <a:pos x="171" y="36"/>
                  </a:cxn>
                  <a:cxn ang="0">
                    <a:pos x="159" y="34"/>
                  </a:cxn>
                  <a:cxn ang="0">
                    <a:pos x="148" y="33"/>
                  </a:cxn>
                  <a:cxn ang="0">
                    <a:pos x="135" y="33"/>
                  </a:cxn>
                  <a:cxn ang="0">
                    <a:pos x="121" y="29"/>
                  </a:cxn>
                  <a:cxn ang="0">
                    <a:pos x="106" y="27"/>
                  </a:cxn>
                  <a:cxn ang="0">
                    <a:pos x="93" y="23"/>
                  </a:cxn>
                  <a:cxn ang="0">
                    <a:pos x="78" y="19"/>
                  </a:cxn>
                  <a:cxn ang="0">
                    <a:pos x="66" y="17"/>
                  </a:cxn>
                  <a:cxn ang="0">
                    <a:pos x="51" y="12"/>
                  </a:cxn>
                  <a:cxn ang="0">
                    <a:pos x="40" y="10"/>
                  </a:cxn>
                  <a:cxn ang="0">
                    <a:pos x="28" y="6"/>
                  </a:cxn>
                  <a:cxn ang="0">
                    <a:pos x="19" y="6"/>
                  </a:cxn>
                  <a:cxn ang="0">
                    <a:pos x="11" y="2"/>
                  </a:cxn>
                  <a:cxn ang="0">
                    <a:pos x="5" y="0"/>
                  </a:cxn>
                  <a:cxn ang="0">
                    <a:pos x="0" y="0"/>
                  </a:cxn>
                </a:cxnLst>
                <a:rect l="0" t="0" r="r" b="b"/>
                <a:pathLst>
                  <a:path w="555" h="36">
                    <a:moveTo>
                      <a:pt x="0" y="0"/>
                    </a:moveTo>
                    <a:lnTo>
                      <a:pt x="555" y="19"/>
                    </a:lnTo>
                    <a:lnTo>
                      <a:pt x="553" y="19"/>
                    </a:lnTo>
                    <a:lnTo>
                      <a:pt x="551" y="19"/>
                    </a:lnTo>
                    <a:lnTo>
                      <a:pt x="547" y="19"/>
                    </a:lnTo>
                    <a:lnTo>
                      <a:pt x="540" y="19"/>
                    </a:lnTo>
                    <a:lnTo>
                      <a:pt x="536" y="19"/>
                    </a:lnTo>
                    <a:lnTo>
                      <a:pt x="532" y="19"/>
                    </a:lnTo>
                    <a:lnTo>
                      <a:pt x="526" y="19"/>
                    </a:lnTo>
                    <a:lnTo>
                      <a:pt x="523" y="19"/>
                    </a:lnTo>
                    <a:lnTo>
                      <a:pt x="519" y="19"/>
                    </a:lnTo>
                    <a:lnTo>
                      <a:pt x="513" y="19"/>
                    </a:lnTo>
                    <a:lnTo>
                      <a:pt x="507" y="19"/>
                    </a:lnTo>
                    <a:lnTo>
                      <a:pt x="502" y="21"/>
                    </a:lnTo>
                    <a:lnTo>
                      <a:pt x="494" y="21"/>
                    </a:lnTo>
                    <a:lnTo>
                      <a:pt x="488" y="21"/>
                    </a:lnTo>
                    <a:lnTo>
                      <a:pt x="483" y="23"/>
                    </a:lnTo>
                    <a:lnTo>
                      <a:pt x="477" y="23"/>
                    </a:lnTo>
                    <a:lnTo>
                      <a:pt x="467" y="23"/>
                    </a:lnTo>
                    <a:lnTo>
                      <a:pt x="462" y="23"/>
                    </a:lnTo>
                    <a:lnTo>
                      <a:pt x="454" y="25"/>
                    </a:lnTo>
                    <a:lnTo>
                      <a:pt x="447" y="25"/>
                    </a:lnTo>
                    <a:lnTo>
                      <a:pt x="439" y="25"/>
                    </a:lnTo>
                    <a:lnTo>
                      <a:pt x="431" y="27"/>
                    </a:lnTo>
                    <a:lnTo>
                      <a:pt x="422" y="27"/>
                    </a:lnTo>
                    <a:lnTo>
                      <a:pt x="414" y="27"/>
                    </a:lnTo>
                    <a:lnTo>
                      <a:pt x="407" y="27"/>
                    </a:lnTo>
                    <a:lnTo>
                      <a:pt x="399" y="27"/>
                    </a:lnTo>
                    <a:lnTo>
                      <a:pt x="391" y="29"/>
                    </a:lnTo>
                    <a:lnTo>
                      <a:pt x="384" y="29"/>
                    </a:lnTo>
                    <a:lnTo>
                      <a:pt x="372" y="29"/>
                    </a:lnTo>
                    <a:lnTo>
                      <a:pt x="365" y="29"/>
                    </a:lnTo>
                    <a:lnTo>
                      <a:pt x="357" y="31"/>
                    </a:lnTo>
                    <a:lnTo>
                      <a:pt x="348" y="31"/>
                    </a:lnTo>
                    <a:lnTo>
                      <a:pt x="338" y="31"/>
                    </a:lnTo>
                    <a:lnTo>
                      <a:pt x="331" y="31"/>
                    </a:lnTo>
                    <a:lnTo>
                      <a:pt x="323" y="33"/>
                    </a:lnTo>
                    <a:lnTo>
                      <a:pt x="315" y="33"/>
                    </a:lnTo>
                    <a:lnTo>
                      <a:pt x="304" y="33"/>
                    </a:lnTo>
                    <a:lnTo>
                      <a:pt x="296" y="33"/>
                    </a:lnTo>
                    <a:lnTo>
                      <a:pt x="291" y="33"/>
                    </a:lnTo>
                    <a:lnTo>
                      <a:pt x="283" y="33"/>
                    </a:lnTo>
                    <a:lnTo>
                      <a:pt x="273" y="33"/>
                    </a:lnTo>
                    <a:lnTo>
                      <a:pt x="266" y="33"/>
                    </a:lnTo>
                    <a:lnTo>
                      <a:pt x="260" y="34"/>
                    </a:lnTo>
                    <a:lnTo>
                      <a:pt x="253" y="34"/>
                    </a:lnTo>
                    <a:lnTo>
                      <a:pt x="245" y="34"/>
                    </a:lnTo>
                    <a:lnTo>
                      <a:pt x="237" y="34"/>
                    </a:lnTo>
                    <a:lnTo>
                      <a:pt x="230" y="34"/>
                    </a:lnTo>
                    <a:lnTo>
                      <a:pt x="224" y="36"/>
                    </a:lnTo>
                    <a:lnTo>
                      <a:pt x="218" y="36"/>
                    </a:lnTo>
                    <a:lnTo>
                      <a:pt x="213" y="36"/>
                    </a:lnTo>
                    <a:lnTo>
                      <a:pt x="207" y="36"/>
                    </a:lnTo>
                    <a:lnTo>
                      <a:pt x="201" y="36"/>
                    </a:lnTo>
                    <a:lnTo>
                      <a:pt x="196" y="36"/>
                    </a:lnTo>
                    <a:lnTo>
                      <a:pt x="192" y="36"/>
                    </a:lnTo>
                    <a:lnTo>
                      <a:pt x="188" y="36"/>
                    </a:lnTo>
                    <a:lnTo>
                      <a:pt x="182" y="36"/>
                    </a:lnTo>
                    <a:lnTo>
                      <a:pt x="175" y="36"/>
                    </a:lnTo>
                    <a:lnTo>
                      <a:pt x="171" y="36"/>
                    </a:lnTo>
                    <a:lnTo>
                      <a:pt x="165" y="36"/>
                    </a:lnTo>
                    <a:lnTo>
                      <a:pt x="159" y="34"/>
                    </a:lnTo>
                    <a:lnTo>
                      <a:pt x="154" y="34"/>
                    </a:lnTo>
                    <a:lnTo>
                      <a:pt x="148" y="33"/>
                    </a:lnTo>
                    <a:lnTo>
                      <a:pt x="140" y="33"/>
                    </a:lnTo>
                    <a:lnTo>
                      <a:pt x="135" y="33"/>
                    </a:lnTo>
                    <a:lnTo>
                      <a:pt x="127" y="31"/>
                    </a:lnTo>
                    <a:lnTo>
                      <a:pt x="121" y="29"/>
                    </a:lnTo>
                    <a:lnTo>
                      <a:pt x="114" y="27"/>
                    </a:lnTo>
                    <a:lnTo>
                      <a:pt x="106" y="27"/>
                    </a:lnTo>
                    <a:lnTo>
                      <a:pt x="100" y="25"/>
                    </a:lnTo>
                    <a:lnTo>
                      <a:pt x="93" y="23"/>
                    </a:lnTo>
                    <a:lnTo>
                      <a:pt x="85" y="21"/>
                    </a:lnTo>
                    <a:lnTo>
                      <a:pt x="78" y="19"/>
                    </a:lnTo>
                    <a:lnTo>
                      <a:pt x="72" y="19"/>
                    </a:lnTo>
                    <a:lnTo>
                      <a:pt x="66" y="17"/>
                    </a:lnTo>
                    <a:lnTo>
                      <a:pt x="59" y="14"/>
                    </a:lnTo>
                    <a:lnTo>
                      <a:pt x="51" y="12"/>
                    </a:lnTo>
                    <a:lnTo>
                      <a:pt x="45" y="12"/>
                    </a:lnTo>
                    <a:lnTo>
                      <a:pt x="40" y="10"/>
                    </a:lnTo>
                    <a:lnTo>
                      <a:pt x="34" y="8"/>
                    </a:lnTo>
                    <a:lnTo>
                      <a:pt x="28" y="6"/>
                    </a:lnTo>
                    <a:lnTo>
                      <a:pt x="24" y="6"/>
                    </a:lnTo>
                    <a:lnTo>
                      <a:pt x="19" y="6"/>
                    </a:lnTo>
                    <a:lnTo>
                      <a:pt x="15" y="4"/>
                    </a:lnTo>
                    <a:lnTo>
                      <a:pt x="11" y="2"/>
                    </a:lnTo>
                    <a:lnTo>
                      <a:pt x="7" y="0"/>
                    </a:lnTo>
                    <a:lnTo>
                      <a:pt x="5" y="0"/>
                    </a:lnTo>
                    <a:lnTo>
                      <a:pt x="2" y="0"/>
                    </a:lnTo>
                    <a:lnTo>
                      <a:pt x="0" y="0"/>
                    </a:lnTo>
                    <a:lnTo>
                      <a:pt x="0" y="0"/>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03" name="Freeform 20"/>
              <p:cNvSpPr>
                <a:spLocks/>
              </p:cNvSpPr>
              <p:nvPr/>
            </p:nvSpPr>
            <p:spPr bwMode="auto">
              <a:xfrm>
                <a:off x="0" y="2773363"/>
                <a:ext cx="522288" cy="254000"/>
              </a:xfrm>
              <a:custGeom>
                <a:avLst/>
                <a:gdLst/>
                <a:ahLst/>
                <a:cxnLst>
                  <a:cxn ang="0">
                    <a:pos x="32" y="194"/>
                  </a:cxn>
                  <a:cxn ang="0">
                    <a:pos x="46" y="171"/>
                  </a:cxn>
                  <a:cxn ang="0">
                    <a:pos x="66" y="148"/>
                  </a:cxn>
                  <a:cxn ang="0">
                    <a:pos x="76" y="135"/>
                  </a:cxn>
                  <a:cxn ang="0">
                    <a:pos x="89" y="121"/>
                  </a:cxn>
                  <a:cxn ang="0">
                    <a:pos x="101" y="110"/>
                  </a:cxn>
                  <a:cxn ang="0">
                    <a:pos x="116" y="97"/>
                  </a:cxn>
                  <a:cxn ang="0">
                    <a:pos x="129" y="85"/>
                  </a:cxn>
                  <a:cxn ang="0">
                    <a:pos x="143" y="72"/>
                  </a:cxn>
                  <a:cxn ang="0">
                    <a:pos x="154" y="59"/>
                  </a:cxn>
                  <a:cxn ang="0">
                    <a:pos x="167" y="49"/>
                  </a:cxn>
                  <a:cxn ang="0">
                    <a:pos x="190" y="28"/>
                  </a:cxn>
                  <a:cxn ang="0">
                    <a:pos x="209" y="13"/>
                  </a:cxn>
                  <a:cxn ang="0">
                    <a:pos x="224" y="1"/>
                  </a:cxn>
                  <a:cxn ang="0">
                    <a:pos x="234" y="0"/>
                  </a:cxn>
                  <a:cxn ang="0">
                    <a:pos x="249" y="1"/>
                  </a:cxn>
                  <a:cxn ang="0">
                    <a:pos x="264" y="1"/>
                  </a:cxn>
                  <a:cxn ang="0">
                    <a:pos x="278" y="3"/>
                  </a:cxn>
                  <a:cxn ang="0">
                    <a:pos x="293" y="3"/>
                  </a:cxn>
                  <a:cxn ang="0">
                    <a:pos x="306" y="3"/>
                  </a:cxn>
                  <a:cxn ang="0">
                    <a:pos x="323" y="5"/>
                  </a:cxn>
                  <a:cxn ang="0">
                    <a:pos x="338" y="7"/>
                  </a:cxn>
                  <a:cxn ang="0">
                    <a:pos x="356" y="9"/>
                  </a:cxn>
                  <a:cxn ang="0">
                    <a:pos x="371" y="11"/>
                  </a:cxn>
                  <a:cxn ang="0">
                    <a:pos x="388" y="13"/>
                  </a:cxn>
                  <a:cxn ang="0">
                    <a:pos x="403" y="15"/>
                  </a:cxn>
                  <a:cxn ang="0">
                    <a:pos x="420" y="17"/>
                  </a:cxn>
                  <a:cxn ang="0">
                    <a:pos x="433" y="19"/>
                  </a:cxn>
                  <a:cxn ang="0">
                    <a:pos x="449" y="19"/>
                  </a:cxn>
                  <a:cxn ang="0">
                    <a:pos x="464" y="22"/>
                  </a:cxn>
                  <a:cxn ang="0">
                    <a:pos x="485" y="26"/>
                  </a:cxn>
                  <a:cxn ang="0">
                    <a:pos x="502" y="32"/>
                  </a:cxn>
                  <a:cxn ang="0">
                    <a:pos x="519" y="41"/>
                  </a:cxn>
                  <a:cxn ang="0">
                    <a:pos x="536" y="55"/>
                  </a:cxn>
                  <a:cxn ang="0">
                    <a:pos x="553" y="72"/>
                  </a:cxn>
                  <a:cxn ang="0">
                    <a:pos x="567" y="87"/>
                  </a:cxn>
                  <a:cxn ang="0">
                    <a:pos x="582" y="106"/>
                  </a:cxn>
                  <a:cxn ang="0">
                    <a:pos x="595" y="125"/>
                  </a:cxn>
                  <a:cxn ang="0">
                    <a:pos x="608" y="142"/>
                  </a:cxn>
                  <a:cxn ang="0">
                    <a:pos x="618" y="159"/>
                  </a:cxn>
                  <a:cxn ang="0">
                    <a:pos x="627" y="173"/>
                  </a:cxn>
                  <a:cxn ang="0">
                    <a:pos x="633" y="182"/>
                  </a:cxn>
                  <a:cxn ang="0">
                    <a:pos x="637" y="194"/>
                  </a:cxn>
                  <a:cxn ang="0">
                    <a:pos x="641" y="209"/>
                  </a:cxn>
                  <a:cxn ang="0">
                    <a:pos x="646" y="226"/>
                  </a:cxn>
                  <a:cxn ang="0">
                    <a:pos x="648" y="243"/>
                  </a:cxn>
                  <a:cxn ang="0">
                    <a:pos x="652" y="262"/>
                  </a:cxn>
                  <a:cxn ang="0">
                    <a:pos x="654" y="277"/>
                  </a:cxn>
                  <a:cxn ang="0">
                    <a:pos x="654" y="292"/>
                  </a:cxn>
                  <a:cxn ang="0">
                    <a:pos x="656" y="308"/>
                  </a:cxn>
                  <a:cxn ang="0">
                    <a:pos x="658" y="319"/>
                  </a:cxn>
                  <a:cxn ang="0">
                    <a:pos x="239" y="106"/>
                  </a:cxn>
                  <a:cxn ang="0">
                    <a:pos x="27" y="207"/>
                  </a:cxn>
                </a:cxnLst>
                <a:rect l="0" t="0" r="r" b="b"/>
                <a:pathLst>
                  <a:path w="658" h="319">
                    <a:moveTo>
                      <a:pt x="27" y="207"/>
                    </a:moveTo>
                    <a:lnTo>
                      <a:pt x="28" y="199"/>
                    </a:lnTo>
                    <a:lnTo>
                      <a:pt x="32" y="194"/>
                    </a:lnTo>
                    <a:lnTo>
                      <a:pt x="36" y="186"/>
                    </a:lnTo>
                    <a:lnTo>
                      <a:pt x="40" y="180"/>
                    </a:lnTo>
                    <a:lnTo>
                      <a:pt x="46" y="171"/>
                    </a:lnTo>
                    <a:lnTo>
                      <a:pt x="51" y="163"/>
                    </a:lnTo>
                    <a:lnTo>
                      <a:pt x="59" y="156"/>
                    </a:lnTo>
                    <a:lnTo>
                      <a:pt x="66" y="148"/>
                    </a:lnTo>
                    <a:lnTo>
                      <a:pt x="68" y="144"/>
                    </a:lnTo>
                    <a:lnTo>
                      <a:pt x="72" y="140"/>
                    </a:lnTo>
                    <a:lnTo>
                      <a:pt x="76" y="135"/>
                    </a:lnTo>
                    <a:lnTo>
                      <a:pt x="80" y="131"/>
                    </a:lnTo>
                    <a:lnTo>
                      <a:pt x="85" y="125"/>
                    </a:lnTo>
                    <a:lnTo>
                      <a:pt x="89" y="121"/>
                    </a:lnTo>
                    <a:lnTo>
                      <a:pt x="93" y="117"/>
                    </a:lnTo>
                    <a:lnTo>
                      <a:pt x="99" y="114"/>
                    </a:lnTo>
                    <a:lnTo>
                      <a:pt x="101" y="110"/>
                    </a:lnTo>
                    <a:lnTo>
                      <a:pt x="106" y="104"/>
                    </a:lnTo>
                    <a:lnTo>
                      <a:pt x="112" y="98"/>
                    </a:lnTo>
                    <a:lnTo>
                      <a:pt x="116" y="97"/>
                    </a:lnTo>
                    <a:lnTo>
                      <a:pt x="120" y="93"/>
                    </a:lnTo>
                    <a:lnTo>
                      <a:pt x="125" y="87"/>
                    </a:lnTo>
                    <a:lnTo>
                      <a:pt x="129" y="85"/>
                    </a:lnTo>
                    <a:lnTo>
                      <a:pt x="133" y="79"/>
                    </a:lnTo>
                    <a:lnTo>
                      <a:pt x="139" y="76"/>
                    </a:lnTo>
                    <a:lnTo>
                      <a:pt x="143" y="72"/>
                    </a:lnTo>
                    <a:lnTo>
                      <a:pt x="146" y="66"/>
                    </a:lnTo>
                    <a:lnTo>
                      <a:pt x="150" y="64"/>
                    </a:lnTo>
                    <a:lnTo>
                      <a:pt x="154" y="59"/>
                    </a:lnTo>
                    <a:lnTo>
                      <a:pt x="160" y="55"/>
                    </a:lnTo>
                    <a:lnTo>
                      <a:pt x="163" y="51"/>
                    </a:lnTo>
                    <a:lnTo>
                      <a:pt x="167" y="49"/>
                    </a:lnTo>
                    <a:lnTo>
                      <a:pt x="175" y="41"/>
                    </a:lnTo>
                    <a:lnTo>
                      <a:pt x="184" y="36"/>
                    </a:lnTo>
                    <a:lnTo>
                      <a:pt x="190" y="28"/>
                    </a:lnTo>
                    <a:lnTo>
                      <a:pt x="198" y="24"/>
                    </a:lnTo>
                    <a:lnTo>
                      <a:pt x="201" y="19"/>
                    </a:lnTo>
                    <a:lnTo>
                      <a:pt x="209" y="13"/>
                    </a:lnTo>
                    <a:lnTo>
                      <a:pt x="215" y="9"/>
                    </a:lnTo>
                    <a:lnTo>
                      <a:pt x="219" y="5"/>
                    </a:lnTo>
                    <a:lnTo>
                      <a:pt x="224" y="1"/>
                    </a:lnTo>
                    <a:lnTo>
                      <a:pt x="226" y="0"/>
                    </a:lnTo>
                    <a:lnTo>
                      <a:pt x="228" y="0"/>
                    </a:lnTo>
                    <a:lnTo>
                      <a:pt x="234" y="0"/>
                    </a:lnTo>
                    <a:lnTo>
                      <a:pt x="239" y="0"/>
                    </a:lnTo>
                    <a:lnTo>
                      <a:pt x="243" y="1"/>
                    </a:lnTo>
                    <a:lnTo>
                      <a:pt x="249" y="1"/>
                    </a:lnTo>
                    <a:lnTo>
                      <a:pt x="259" y="1"/>
                    </a:lnTo>
                    <a:lnTo>
                      <a:pt x="262" y="1"/>
                    </a:lnTo>
                    <a:lnTo>
                      <a:pt x="264" y="1"/>
                    </a:lnTo>
                    <a:lnTo>
                      <a:pt x="268" y="1"/>
                    </a:lnTo>
                    <a:lnTo>
                      <a:pt x="274" y="3"/>
                    </a:lnTo>
                    <a:lnTo>
                      <a:pt x="278" y="3"/>
                    </a:lnTo>
                    <a:lnTo>
                      <a:pt x="281" y="3"/>
                    </a:lnTo>
                    <a:lnTo>
                      <a:pt x="287" y="3"/>
                    </a:lnTo>
                    <a:lnTo>
                      <a:pt x="293" y="3"/>
                    </a:lnTo>
                    <a:lnTo>
                      <a:pt x="297" y="3"/>
                    </a:lnTo>
                    <a:lnTo>
                      <a:pt x="302" y="3"/>
                    </a:lnTo>
                    <a:lnTo>
                      <a:pt x="306" y="3"/>
                    </a:lnTo>
                    <a:lnTo>
                      <a:pt x="312" y="5"/>
                    </a:lnTo>
                    <a:lnTo>
                      <a:pt x="316" y="5"/>
                    </a:lnTo>
                    <a:lnTo>
                      <a:pt x="323" y="5"/>
                    </a:lnTo>
                    <a:lnTo>
                      <a:pt x="329" y="7"/>
                    </a:lnTo>
                    <a:lnTo>
                      <a:pt x="335" y="7"/>
                    </a:lnTo>
                    <a:lnTo>
                      <a:pt x="338" y="7"/>
                    </a:lnTo>
                    <a:lnTo>
                      <a:pt x="342" y="7"/>
                    </a:lnTo>
                    <a:lnTo>
                      <a:pt x="350" y="9"/>
                    </a:lnTo>
                    <a:lnTo>
                      <a:pt x="356" y="9"/>
                    </a:lnTo>
                    <a:lnTo>
                      <a:pt x="359" y="9"/>
                    </a:lnTo>
                    <a:lnTo>
                      <a:pt x="365" y="11"/>
                    </a:lnTo>
                    <a:lnTo>
                      <a:pt x="371" y="11"/>
                    </a:lnTo>
                    <a:lnTo>
                      <a:pt x="376" y="11"/>
                    </a:lnTo>
                    <a:lnTo>
                      <a:pt x="382" y="11"/>
                    </a:lnTo>
                    <a:lnTo>
                      <a:pt x="388" y="13"/>
                    </a:lnTo>
                    <a:lnTo>
                      <a:pt x="392" y="13"/>
                    </a:lnTo>
                    <a:lnTo>
                      <a:pt x="397" y="15"/>
                    </a:lnTo>
                    <a:lnTo>
                      <a:pt x="403" y="15"/>
                    </a:lnTo>
                    <a:lnTo>
                      <a:pt x="411" y="15"/>
                    </a:lnTo>
                    <a:lnTo>
                      <a:pt x="414" y="17"/>
                    </a:lnTo>
                    <a:lnTo>
                      <a:pt x="420" y="17"/>
                    </a:lnTo>
                    <a:lnTo>
                      <a:pt x="424" y="17"/>
                    </a:lnTo>
                    <a:lnTo>
                      <a:pt x="430" y="19"/>
                    </a:lnTo>
                    <a:lnTo>
                      <a:pt x="433" y="19"/>
                    </a:lnTo>
                    <a:lnTo>
                      <a:pt x="439" y="19"/>
                    </a:lnTo>
                    <a:lnTo>
                      <a:pt x="443" y="19"/>
                    </a:lnTo>
                    <a:lnTo>
                      <a:pt x="449" y="19"/>
                    </a:lnTo>
                    <a:lnTo>
                      <a:pt x="452" y="21"/>
                    </a:lnTo>
                    <a:lnTo>
                      <a:pt x="458" y="21"/>
                    </a:lnTo>
                    <a:lnTo>
                      <a:pt x="464" y="22"/>
                    </a:lnTo>
                    <a:lnTo>
                      <a:pt x="472" y="24"/>
                    </a:lnTo>
                    <a:lnTo>
                      <a:pt x="479" y="24"/>
                    </a:lnTo>
                    <a:lnTo>
                      <a:pt x="485" y="26"/>
                    </a:lnTo>
                    <a:lnTo>
                      <a:pt x="491" y="26"/>
                    </a:lnTo>
                    <a:lnTo>
                      <a:pt x="496" y="30"/>
                    </a:lnTo>
                    <a:lnTo>
                      <a:pt x="502" y="32"/>
                    </a:lnTo>
                    <a:lnTo>
                      <a:pt x="508" y="36"/>
                    </a:lnTo>
                    <a:lnTo>
                      <a:pt x="511" y="38"/>
                    </a:lnTo>
                    <a:lnTo>
                      <a:pt x="519" y="41"/>
                    </a:lnTo>
                    <a:lnTo>
                      <a:pt x="525" y="45"/>
                    </a:lnTo>
                    <a:lnTo>
                      <a:pt x="530" y="51"/>
                    </a:lnTo>
                    <a:lnTo>
                      <a:pt x="536" y="55"/>
                    </a:lnTo>
                    <a:lnTo>
                      <a:pt x="540" y="59"/>
                    </a:lnTo>
                    <a:lnTo>
                      <a:pt x="546" y="64"/>
                    </a:lnTo>
                    <a:lnTo>
                      <a:pt x="553" y="72"/>
                    </a:lnTo>
                    <a:lnTo>
                      <a:pt x="557" y="76"/>
                    </a:lnTo>
                    <a:lnTo>
                      <a:pt x="563" y="83"/>
                    </a:lnTo>
                    <a:lnTo>
                      <a:pt x="567" y="87"/>
                    </a:lnTo>
                    <a:lnTo>
                      <a:pt x="572" y="95"/>
                    </a:lnTo>
                    <a:lnTo>
                      <a:pt x="578" y="98"/>
                    </a:lnTo>
                    <a:lnTo>
                      <a:pt x="582" y="106"/>
                    </a:lnTo>
                    <a:lnTo>
                      <a:pt x="586" y="112"/>
                    </a:lnTo>
                    <a:lnTo>
                      <a:pt x="591" y="119"/>
                    </a:lnTo>
                    <a:lnTo>
                      <a:pt x="595" y="125"/>
                    </a:lnTo>
                    <a:lnTo>
                      <a:pt x="599" y="131"/>
                    </a:lnTo>
                    <a:lnTo>
                      <a:pt x="605" y="136"/>
                    </a:lnTo>
                    <a:lnTo>
                      <a:pt x="608" y="142"/>
                    </a:lnTo>
                    <a:lnTo>
                      <a:pt x="612" y="148"/>
                    </a:lnTo>
                    <a:lnTo>
                      <a:pt x="614" y="154"/>
                    </a:lnTo>
                    <a:lnTo>
                      <a:pt x="618" y="159"/>
                    </a:lnTo>
                    <a:lnTo>
                      <a:pt x="620" y="163"/>
                    </a:lnTo>
                    <a:lnTo>
                      <a:pt x="624" y="167"/>
                    </a:lnTo>
                    <a:lnTo>
                      <a:pt x="627" y="173"/>
                    </a:lnTo>
                    <a:lnTo>
                      <a:pt x="627" y="175"/>
                    </a:lnTo>
                    <a:lnTo>
                      <a:pt x="631" y="180"/>
                    </a:lnTo>
                    <a:lnTo>
                      <a:pt x="633" y="182"/>
                    </a:lnTo>
                    <a:lnTo>
                      <a:pt x="633" y="186"/>
                    </a:lnTo>
                    <a:lnTo>
                      <a:pt x="635" y="190"/>
                    </a:lnTo>
                    <a:lnTo>
                      <a:pt x="637" y="194"/>
                    </a:lnTo>
                    <a:lnTo>
                      <a:pt x="639" y="199"/>
                    </a:lnTo>
                    <a:lnTo>
                      <a:pt x="641" y="203"/>
                    </a:lnTo>
                    <a:lnTo>
                      <a:pt x="641" y="209"/>
                    </a:lnTo>
                    <a:lnTo>
                      <a:pt x="643" y="214"/>
                    </a:lnTo>
                    <a:lnTo>
                      <a:pt x="645" y="220"/>
                    </a:lnTo>
                    <a:lnTo>
                      <a:pt x="646" y="226"/>
                    </a:lnTo>
                    <a:lnTo>
                      <a:pt x="646" y="232"/>
                    </a:lnTo>
                    <a:lnTo>
                      <a:pt x="648" y="237"/>
                    </a:lnTo>
                    <a:lnTo>
                      <a:pt x="648" y="243"/>
                    </a:lnTo>
                    <a:lnTo>
                      <a:pt x="650" y="249"/>
                    </a:lnTo>
                    <a:lnTo>
                      <a:pt x="650" y="254"/>
                    </a:lnTo>
                    <a:lnTo>
                      <a:pt x="652" y="262"/>
                    </a:lnTo>
                    <a:lnTo>
                      <a:pt x="652" y="268"/>
                    </a:lnTo>
                    <a:lnTo>
                      <a:pt x="654" y="273"/>
                    </a:lnTo>
                    <a:lnTo>
                      <a:pt x="654" y="277"/>
                    </a:lnTo>
                    <a:lnTo>
                      <a:pt x="654" y="283"/>
                    </a:lnTo>
                    <a:lnTo>
                      <a:pt x="654" y="289"/>
                    </a:lnTo>
                    <a:lnTo>
                      <a:pt x="654" y="292"/>
                    </a:lnTo>
                    <a:lnTo>
                      <a:pt x="656" y="296"/>
                    </a:lnTo>
                    <a:lnTo>
                      <a:pt x="656" y="302"/>
                    </a:lnTo>
                    <a:lnTo>
                      <a:pt x="656" y="308"/>
                    </a:lnTo>
                    <a:lnTo>
                      <a:pt x="658" y="313"/>
                    </a:lnTo>
                    <a:lnTo>
                      <a:pt x="658" y="317"/>
                    </a:lnTo>
                    <a:lnTo>
                      <a:pt x="658" y="319"/>
                    </a:lnTo>
                    <a:lnTo>
                      <a:pt x="519" y="279"/>
                    </a:lnTo>
                    <a:lnTo>
                      <a:pt x="426" y="106"/>
                    </a:lnTo>
                    <a:lnTo>
                      <a:pt x="239" y="106"/>
                    </a:lnTo>
                    <a:lnTo>
                      <a:pt x="114" y="311"/>
                    </a:lnTo>
                    <a:lnTo>
                      <a:pt x="0" y="300"/>
                    </a:lnTo>
                    <a:lnTo>
                      <a:pt x="27" y="207"/>
                    </a:lnTo>
                    <a:lnTo>
                      <a:pt x="27" y="207"/>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04" name="Freeform 21"/>
              <p:cNvSpPr>
                <a:spLocks/>
              </p:cNvSpPr>
              <p:nvPr/>
            </p:nvSpPr>
            <p:spPr bwMode="auto">
              <a:xfrm>
                <a:off x="455612" y="2668588"/>
                <a:ext cx="488950" cy="344487"/>
              </a:xfrm>
              <a:custGeom>
                <a:avLst/>
                <a:gdLst/>
                <a:ahLst/>
                <a:cxnLst>
                  <a:cxn ang="0">
                    <a:pos x="384" y="0"/>
                  </a:cxn>
                  <a:cxn ang="0">
                    <a:pos x="557" y="434"/>
                  </a:cxn>
                  <a:cxn ang="0">
                    <a:pos x="460" y="419"/>
                  </a:cxn>
                  <a:cxn ang="0">
                    <a:pos x="462" y="404"/>
                  </a:cxn>
                  <a:cxn ang="0">
                    <a:pos x="468" y="386"/>
                  </a:cxn>
                  <a:cxn ang="0">
                    <a:pos x="470" y="367"/>
                  </a:cxn>
                  <a:cxn ang="0">
                    <a:pos x="472" y="354"/>
                  </a:cxn>
                  <a:cxn ang="0">
                    <a:pos x="474" y="341"/>
                  </a:cxn>
                  <a:cxn ang="0">
                    <a:pos x="476" y="328"/>
                  </a:cxn>
                  <a:cxn ang="0">
                    <a:pos x="478" y="314"/>
                  </a:cxn>
                  <a:cxn ang="0">
                    <a:pos x="480" y="301"/>
                  </a:cxn>
                  <a:cxn ang="0">
                    <a:pos x="481" y="288"/>
                  </a:cxn>
                  <a:cxn ang="0">
                    <a:pos x="481" y="272"/>
                  </a:cxn>
                  <a:cxn ang="0">
                    <a:pos x="481" y="259"/>
                  </a:cxn>
                  <a:cxn ang="0">
                    <a:pos x="481" y="246"/>
                  </a:cxn>
                  <a:cxn ang="0">
                    <a:pos x="481" y="232"/>
                  </a:cxn>
                  <a:cxn ang="0">
                    <a:pos x="481" y="213"/>
                  </a:cxn>
                  <a:cxn ang="0">
                    <a:pos x="476" y="194"/>
                  </a:cxn>
                  <a:cxn ang="0">
                    <a:pos x="470" y="179"/>
                  </a:cxn>
                  <a:cxn ang="0">
                    <a:pos x="462" y="164"/>
                  </a:cxn>
                  <a:cxn ang="0">
                    <a:pos x="447" y="147"/>
                  </a:cxn>
                  <a:cxn ang="0">
                    <a:pos x="428" y="135"/>
                  </a:cxn>
                  <a:cxn ang="0">
                    <a:pos x="413" y="132"/>
                  </a:cxn>
                  <a:cxn ang="0">
                    <a:pos x="396" y="126"/>
                  </a:cxn>
                  <a:cxn ang="0">
                    <a:pos x="377" y="124"/>
                  </a:cxn>
                  <a:cxn ang="0">
                    <a:pos x="356" y="122"/>
                  </a:cxn>
                  <a:cxn ang="0">
                    <a:pos x="344" y="122"/>
                  </a:cxn>
                  <a:cxn ang="0">
                    <a:pos x="329" y="120"/>
                  </a:cxn>
                  <a:cxn ang="0">
                    <a:pos x="314" y="118"/>
                  </a:cxn>
                  <a:cxn ang="0">
                    <a:pos x="301" y="118"/>
                  </a:cxn>
                  <a:cxn ang="0">
                    <a:pos x="287" y="124"/>
                  </a:cxn>
                  <a:cxn ang="0">
                    <a:pos x="265" y="134"/>
                  </a:cxn>
                  <a:cxn ang="0">
                    <a:pos x="249" y="147"/>
                  </a:cxn>
                  <a:cxn ang="0">
                    <a:pos x="232" y="166"/>
                  </a:cxn>
                  <a:cxn ang="0">
                    <a:pos x="223" y="185"/>
                  </a:cxn>
                  <a:cxn ang="0">
                    <a:pos x="209" y="206"/>
                  </a:cxn>
                  <a:cxn ang="0">
                    <a:pos x="204" y="225"/>
                  </a:cxn>
                  <a:cxn ang="0">
                    <a:pos x="194" y="242"/>
                  </a:cxn>
                  <a:cxn ang="0">
                    <a:pos x="189" y="255"/>
                  </a:cxn>
                  <a:cxn ang="0">
                    <a:pos x="173" y="270"/>
                  </a:cxn>
                  <a:cxn ang="0">
                    <a:pos x="166" y="288"/>
                  </a:cxn>
                  <a:cxn ang="0">
                    <a:pos x="162" y="303"/>
                  </a:cxn>
                  <a:cxn ang="0">
                    <a:pos x="158" y="324"/>
                  </a:cxn>
                  <a:cxn ang="0">
                    <a:pos x="156" y="347"/>
                  </a:cxn>
                  <a:cxn ang="0">
                    <a:pos x="154" y="367"/>
                  </a:cxn>
                  <a:cxn ang="0">
                    <a:pos x="152" y="388"/>
                  </a:cxn>
                  <a:cxn ang="0">
                    <a:pos x="152" y="409"/>
                  </a:cxn>
                  <a:cxn ang="0">
                    <a:pos x="152" y="423"/>
                  </a:cxn>
                  <a:cxn ang="0">
                    <a:pos x="152" y="434"/>
                  </a:cxn>
                  <a:cxn ang="0">
                    <a:pos x="0" y="301"/>
                  </a:cxn>
                </a:cxnLst>
                <a:rect l="0" t="0" r="r" b="b"/>
                <a:pathLst>
                  <a:path w="616" h="434">
                    <a:moveTo>
                      <a:pt x="0" y="301"/>
                    </a:moveTo>
                    <a:lnTo>
                      <a:pt x="112" y="101"/>
                    </a:lnTo>
                    <a:lnTo>
                      <a:pt x="384" y="0"/>
                    </a:lnTo>
                    <a:lnTo>
                      <a:pt x="571" y="67"/>
                    </a:lnTo>
                    <a:lnTo>
                      <a:pt x="616" y="206"/>
                    </a:lnTo>
                    <a:lnTo>
                      <a:pt x="557" y="434"/>
                    </a:lnTo>
                    <a:lnTo>
                      <a:pt x="459" y="426"/>
                    </a:lnTo>
                    <a:lnTo>
                      <a:pt x="459" y="423"/>
                    </a:lnTo>
                    <a:lnTo>
                      <a:pt x="460" y="419"/>
                    </a:lnTo>
                    <a:lnTo>
                      <a:pt x="460" y="415"/>
                    </a:lnTo>
                    <a:lnTo>
                      <a:pt x="460" y="409"/>
                    </a:lnTo>
                    <a:lnTo>
                      <a:pt x="462" y="404"/>
                    </a:lnTo>
                    <a:lnTo>
                      <a:pt x="464" y="400"/>
                    </a:lnTo>
                    <a:lnTo>
                      <a:pt x="464" y="394"/>
                    </a:lnTo>
                    <a:lnTo>
                      <a:pt x="468" y="386"/>
                    </a:lnTo>
                    <a:lnTo>
                      <a:pt x="468" y="379"/>
                    </a:lnTo>
                    <a:lnTo>
                      <a:pt x="470" y="371"/>
                    </a:lnTo>
                    <a:lnTo>
                      <a:pt x="470" y="367"/>
                    </a:lnTo>
                    <a:lnTo>
                      <a:pt x="470" y="364"/>
                    </a:lnTo>
                    <a:lnTo>
                      <a:pt x="472" y="358"/>
                    </a:lnTo>
                    <a:lnTo>
                      <a:pt x="472" y="354"/>
                    </a:lnTo>
                    <a:lnTo>
                      <a:pt x="474" y="350"/>
                    </a:lnTo>
                    <a:lnTo>
                      <a:pt x="474" y="347"/>
                    </a:lnTo>
                    <a:lnTo>
                      <a:pt x="474" y="341"/>
                    </a:lnTo>
                    <a:lnTo>
                      <a:pt x="476" y="339"/>
                    </a:lnTo>
                    <a:lnTo>
                      <a:pt x="476" y="333"/>
                    </a:lnTo>
                    <a:lnTo>
                      <a:pt x="476" y="328"/>
                    </a:lnTo>
                    <a:lnTo>
                      <a:pt x="476" y="324"/>
                    </a:lnTo>
                    <a:lnTo>
                      <a:pt x="478" y="320"/>
                    </a:lnTo>
                    <a:lnTo>
                      <a:pt x="478" y="314"/>
                    </a:lnTo>
                    <a:lnTo>
                      <a:pt x="478" y="309"/>
                    </a:lnTo>
                    <a:lnTo>
                      <a:pt x="480" y="305"/>
                    </a:lnTo>
                    <a:lnTo>
                      <a:pt x="480" y="301"/>
                    </a:lnTo>
                    <a:lnTo>
                      <a:pt x="480" y="295"/>
                    </a:lnTo>
                    <a:lnTo>
                      <a:pt x="481" y="291"/>
                    </a:lnTo>
                    <a:lnTo>
                      <a:pt x="481" y="288"/>
                    </a:lnTo>
                    <a:lnTo>
                      <a:pt x="481" y="280"/>
                    </a:lnTo>
                    <a:lnTo>
                      <a:pt x="481" y="276"/>
                    </a:lnTo>
                    <a:lnTo>
                      <a:pt x="481" y="272"/>
                    </a:lnTo>
                    <a:lnTo>
                      <a:pt x="481" y="267"/>
                    </a:lnTo>
                    <a:lnTo>
                      <a:pt x="481" y="263"/>
                    </a:lnTo>
                    <a:lnTo>
                      <a:pt x="481" y="259"/>
                    </a:lnTo>
                    <a:lnTo>
                      <a:pt x="481" y="253"/>
                    </a:lnTo>
                    <a:lnTo>
                      <a:pt x="481" y="250"/>
                    </a:lnTo>
                    <a:lnTo>
                      <a:pt x="481" y="246"/>
                    </a:lnTo>
                    <a:lnTo>
                      <a:pt x="481" y="240"/>
                    </a:lnTo>
                    <a:lnTo>
                      <a:pt x="481" y="236"/>
                    </a:lnTo>
                    <a:lnTo>
                      <a:pt x="481" y="232"/>
                    </a:lnTo>
                    <a:lnTo>
                      <a:pt x="481" y="229"/>
                    </a:lnTo>
                    <a:lnTo>
                      <a:pt x="481" y="221"/>
                    </a:lnTo>
                    <a:lnTo>
                      <a:pt x="481" y="213"/>
                    </a:lnTo>
                    <a:lnTo>
                      <a:pt x="480" y="206"/>
                    </a:lnTo>
                    <a:lnTo>
                      <a:pt x="478" y="200"/>
                    </a:lnTo>
                    <a:lnTo>
                      <a:pt x="476" y="194"/>
                    </a:lnTo>
                    <a:lnTo>
                      <a:pt x="474" y="189"/>
                    </a:lnTo>
                    <a:lnTo>
                      <a:pt x="472" y="183"/>
                    </a:lnTo>
                    <a:lnTo>
                      <a:pt x="470" y="179"/>
                    </a:lnTo>
                    <a:lnTo>
                      <a:pt x="468" y="172"/>
                    </a:lnTo>
                    <a:lnTo>
                      <a:pt x="464" y="168"/>
                    </a:lnTo>
                    <a:lnTo>
                      <a:pt x="462" y="164"/>
                    </a:lnTo>
                    <a:lnTo>
                      <a:pt x="460" y="160"/>
                    </a:lnTo>
                    <a:lnTo>
                      <a:pt x="453" y="153"/>
                    </a:lnTo>
                    <a:lnTo>
                      <a:pt x="447" y="147"/>
                    </a:lnTo>
                    <a:lnTo>
                      <a:pt x="440" y="141"/>
                    </a:lnTo>
                    <a:lnTo>
                      <a:pt x="434" y="137"/>
                    </a:lnTo>
                    <a:lnTo>
                      <a:pt x="428" y="135"/>
                    </a:lnTo>
                    <a:lnTo>
                      <a:pt x="424" y="132"/>
                    </a:lnTo>
                    <a:lnTo>
                      <a:pt x="421" y="132"/>
                    </a:lnTo>
                    <a:lnTo>
                      <a:pt x="413" y="132"/>
                    </a:lnTo>
                    <a:lnTo>
                      <a:pt x="407" y="128"/>
                    </a:lnTo>
                    <a:lnTo>
                      <a:pt x="402" y="128"/>
                    </a:lnTo>
                    <a:lnTo>
                      <a:pt x="396" y="126"/>
                    </a:lnTo>
                    <a:lnTo>
                      <a:pt x="390" y="126"/>
                    </a:lnTo>
                    <a:lnTo>
                      <a:pt x="383" y="124"/>
                    </a:lnTo>
                    <a:lnTo>
                      <a:pt x="377" y="124"/>
                    </a:lnTo>
                    <a:lnTo>
                      <a:pt x="367" y="124"/>
                    </a:lnTo>
                    <a:lnTo>
                      <a:pt x="360" y="124"/>
                    </a:lnTo>
                    <a:lnTo>
                      <a:pt x="356" y="122"/>
                    </a:lnTo>
                    <a:lnTo>
                      <a:pt x="352" y="122"/>
                    </a:lnTo>
                    <a:lnTo>
                      <a:pt x="346" y="122"/>
                    </a:lnTo>
                    <a:lnTo>
                      <a:pt x="344" y="122"/>
                    </a:lnTo>
                    <a:lnTo>
                      <a:pt x="339" y="120"/>
                    </a:lnTo>
                    <a:lnTo>
                      <a:pt x="333" y="120"/>
                    </a:lnTo>
                    <a:lnTo>
                      <a:pt x="329" y="120"/>
                    </a:lnTo>
                    <a:lnTo>
                      <a:pt x="325" y="120"/>
                    </a:lnTo>
                    <a:lnTo>
                      <a:pt x="318" y="118"/>
                    </a:lnTo>
                    <a:lnTo>
                      <a:pt x="314" y="118"/>
                    </a:lnTo>
                    <a:lnTo>
                      <a:pt x="310" y="118"/>
                    </a:lnTo>
                    <a:lnTo>
                      <a:pt x="305" y="118"/>
                    </a:lnTo>
                    <a:lnTo>
                      <a:pt x="301" y="118"/>
                    </a:lnTo>
                    <a:lnTo>
                      <a:pt x="297" y="122"/>
                    </a:lnTo>
                    <a:lnTo>
                      <a:pt x="291" y="122"/>
                    </a:lnTo>
                    <a:lnTo>
                      <a:pt x="287" y="124"/>
                    </a:lnTo>
                    <a:lnTo>
                      <a:pt x="280" y="126"/>
                    </a:lnTo>
                    <a:lnTo>
                      <a:pt x="272" y="130"/>
                    </a:lnTo>
                    <a:lnTo>
                      <a:pt x="265" y="134"/>
                    </a:lnTo>
                    <a:lnTo>
                      <a:pt x="261" y="137"/>
                    </a:lnTo>
                    <a:lnTo>
                      <a:pt x="253" y="143"/>
                    </a:lnTo>
                    <a:lnTo>
                      <a:pt x="249" y="147"/>
                    </a:lnTo>
                    <a:lnTo>
                      <a:pt x="244" y="153"/>
                    </a:lnTo>
                    <a:lnTo>
                      <a:pt x="238" y="158"/>
                    </a:lnTo>
                    <a:lnTo>
                      <a:pt x="232" y="166"/>
                    </a:lnTo>
                    <a:lnTo>
                      <a:pt x="228" y="172"/>
                    </a:lnTo>
                    <a:lnTo>
                      <a:pt x="225" y="179"/>
                    </a:lnTo>
                    <a:lnTo>
                      <a:pt x="223" y="185"/>
                    </a:lnTo>
                    <a:lnTo>
                      <a:pt x="217" y="193"/>
                    </a:lnTo>
                    <a:lnTo>
                      <a:pt x="213" y="198"/>
                    </a:lnTo>
                    <a:lnTo>
                      <a:pt x="209" y="206"/>
                    </a:lnTo>
                    <a:lnTo>
                      <a:pt x="208" y="212"/>
                    </a:lnTo>
                    <a:lnTo>
                      <a:pt x="204" y="219"/>
                    </a:lnTo>
                    <a:lnTo>
                      <a:pt x="204" y="225"/>
                    </a:lnTo>
                    <a:lnTo>
                      <a:pt x="200" y="231"/>
                    </a:lnTo>
                    <a:lnTo>
                      <a:pt x="198" y="236"/>
                    </a:lnTo>
                    <a:lnTo>
                      <a:pt x="194" y="242"/>
                    </a:lnTo>
                    <a:lnTo>
                      <a:pt x="192" y="246"/>
                    </a:lnTo>
                    <a:lnTo>
                      <a:pt x="190" y="251"/>
                    </a:lnTo>
                    <a:lnTo>
                      <a:pt x="189" y="255"/>
                    </a:lnTo>
                    <a:lnTo>
                      <a:pt x="183" y="261"/>
                    </a:lnTo>
                    <a:lnTo>
                      <a:pt x="179" y="267"/>
                    </a:lnTo>
                    <a:lnTo>
                      <a:pt x="173" y="270"/>
                    </a:lnTo>
                    <a:lnTo>
                      <a:pt x="170" y="276"/>
                    </a:lnTo>
                    <a:lnTo>
                      <a:pt x="168" y="280"/>
                    </a:lnTo>
                    <a:lnTo>
                      <a:pt x="166" y="288"/>
                    </a:lnTo>
                    <a:lnTo>
                      <a:pt x="164" y="291"/>
                    </a:lnTo>
                    <a:lnTo>
                      <a:pt x="164" y="297"/>
                    </a:lnTo>
                    <a:lnTo>
                      <a:pt x="162" y="303"/>
                    </a:lnTo>
                    <a:lnTo>
                      <a:pt x="160" y="309"/>
                    </a:lnTo>
                    <a:lnTo>
                      <a:pt x="158" y="316"/>
                    </a:lnTo>
                    <a:lnTo>
                      <a:pt x="158" y="324"/>
                    </a:lnTo>
                    <a:lnTo>
                      <a:pt x="156" y="331"/>
                    </a:lnTo>
                    <a:lnTo>
                      <a:pt x="156" y="339"/>
                    </a:lnTo>
                    <a:lnTo>
                      <a:pt x="156" y="347"/>
                    </a:lnTo>
                    <a:lnTo>
                      <a:pt x="156" y="354"/>
                    </a:lnTo>
                    <a:lnTo>
                      <a:pt x="156" y="362"/>
                    </a:lnTo>
                    <a:lnTo>
                      <a:pt x="154" y="367"/>
                    </a:lnTo>
                    <a:lnTo>
                      <a:pt x="154" y="375"/>
                    </a:lnTo>
                    <a:lnTo>
                      <a:pt x="154" y="383"/>
                    </a:lnTo>
                    <a:lnTo>
                      <a:pt x="152" y="388"/>
                    </a:lnTo>
                    <a:lnTo>
                      <a:pt x="152" y="396"/>
                    </a:lnTo>
                    <a:lnTo>
                      <a:pt x="152" y="402"/>
                    </a:lnTo>
                    <a:lnTo>
                      <a:pt x="152" y="409"/>
                    </a:lnTo>
                    <a:lnTo>
                      <a:pt x="152" y="413"/>
                    </a:lnTo>
                    <a:lnTo>
                      <a:pt x="152" y="417"/>
                    </a:lnTo>
                    <a:lnTo>
                      <a:pt x="152" y="423"/>
                    </a:lnTo>
                    <a:lnTo>
                      <a:pt x="152" y="426"/>
                    </a:lnTo>
                    <a:lnTo>
                      <a:pt x="152" y="430"/>
                    </a:lnTo>
                    <a:lnTo>
                      <a:pt x="152" y="434"/>
                    </a:lnTo>
                    <a:lnTo>
                      <a:pt x="27" y="413"/>
                    </a:lnTo>
                    <a:lnTo>
                      <a:pt x="0" y="301"/>
                    </a:lnTo>
                    <a:lnTo>
                      <a:pt x="0" y="301"/>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05" name="Freeform 22"/>
              <p:cNvSpPr>
                <a:spLocks/>
              </p:cNvSpPr>
              <p:nvPr/>
            </p:nvSpPr>
            <p:spPr bwMode="auto">
              <a:xfrm>
                <a:off x="900112" y="2489200"/>
                <a:ext cx="382588" cy="309562"/>
              </a:xfrm>
              <a:custGeom>
                <a:avLst/>
                <a:gdLst/>
                <a:ahLst/>
                <a:cxnLst>
                  <a:cxn ang="0">
                    <a:pos x="0" y="223"/>
                  </a:cxn>
                  <a:cxn ang="0">
                    <a:pos x="103" y="0"/>
                  </a:cxn>
                  <a:cxn ang="0">
                    <a:pos x="335" y="101"/>
                  </a:cxn>
                  <a:cxn ang="0">
                    <a:pos x="481" y="280"/>
                  </a:cxn>
                  <a:cxn ang="0">
                    <a:pos x="367" y="392"/>
                  </a:cxn>
                  <a:cxn ang="0">
                    <a:pos x="190" y="314"/>
                  </a:cxn>
                  <a:cxn ang="0">
                    <a:pos x="109" y="363"/>
                  </a:cxn>
                  <a:cxn ang="0">
                    <a:pos x="0" y="223"/>
                  </a:cxn>
                  <a:cxn ang="0">
                    <a:pos x="0" y="223"/>
                  </a:cxn>
                </a:cxnLst>
                <a:rect l="0" t="0" r="r" b="b"/>
                <a:pathLst>
                  <a:path w="481" h="392">
                    <a:moveTo>
                      <a:pt x="0" y="223"/>
                    </a:moveTo>
                    <a:lnTo>
                      <a:pt x="103" y="0"/>
                    </a:lnTo>
                    <a:lnTo>
                      <a:pt x="335" y="101"/>
                    </a:lnTo>
                    <a:lnTo>
                      <a:pt x="481" y="280"/>
                    </a:lnTo>
                    <a:lnTo>
                      <a:pt x="367" y="392"/>
                    </a:lnTo>
                    <a:lnTo>
                      <a:pt x="190" y="314"/>
                    </a:lnTo>
                    <a:lnTo>
                      <a:pt x="109" y="363"/>
                    </a:lnTo>
                    <a:lnTo>
                      <a:pt x="0" y="223"/>
                    </a:lnTo>
                    <a:lnTo>
                      <a:pt x="0" y="223"/>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06" name="Freeform 23"/>
              <p:cNvSpPr>
                <a:spLocks/>
              </p:cNvSpPr>
              <p:nvPr/>
            </p:nvSpPr>
            <p:spPr bwMode="auto">
              <a:xfrm>
                <a:off x="1274762" y="2690813"/>
                <a:ext cx="241300" cy="311150"/>
              </a:xfrm>
              <a:custGeom>
                <a:avLst/>
                <a:gdLst/>
                <a:ahLst/>
                <a:cxnLst>
                  <a:cxn ang="0">
                    <a:pos x="0" y="118"/>
                  </a:cxn>
                  <a:cxn ang="0">
                    <a:pos x="125" y="0"/>
                  </a:cxn>
                  <a:cxn ang="0">
                    <a:pos x="304" y="112"/>
                  </a:cxn>
                  <a:cxn ang="0">
                    <a:pos x="304" y="291"/>
                  </a:cxn>
                  <a:cxn ang="0">
                    <a:pos x="118" y="392"/>
                  </a:cxn>
                  <a:cxn ang="0">
                    <a:pos x="65" y="224"/>
                  </a:cxn>
                  <a:cxn ang="0">
                    <a:pos x="0" y="118"/>
                  </a:cxn>
                  <a:cxn ang="0">
                    <a:pos x="0" y="118"/>
                  </a:cxn>
                </a:cxnLst>
                <a:rect l="0" t="0" r="r" b="b"/>
                <a:pathLst>
                  <a:path w="304" h="392">
                    <a:moveTo>
                      <a:pt x="0" y="118"/>
                    </a:moveTo>
                    <a:lnTo>
                      <a:pt x="125" y="0"/>
                    </a:lnTo>
                    <a:lnTo>
                      <a:pt x="304" y="112"/>
                    </a:lnTo>
                    <a:lnTo>
                      <a:pt x="304" y="291"/>
                    </a:lnTo>
                    <a:lnTo>
                      <a:pt x="118" y="392"/>
                    </a:lnTo>
                    <a:lnTo>
                      <a:pt x="65" y="224"/>
                    </a:lnTo>
                    <a:lnTo>
                      <a:pt x="0" y="118"/>
                    </a:lnTo>
                    <a:lnTo>
                      <a:pt x="0" y="118"/>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07" name="Freeform 24"/>
              <p:cNvSpPr>
                <a:spLocks/>
              </p:cNvSpPr>
              <p:nvPr/>
            </p:nvSpPr>
            <p:spPr bwMode="auto">
              <a:xfrm>
                <a:off x="279400" y="2568575"/>
                <a:ext cx="338138" cy="198437"/>
              </a:xfrm>
              <a:custGeom>
                <a:avLst/>
                <a:gdLst/>
                <a:ahLst/>
                <a:cxnLst>
                  <a:cxn ang="0">
                    <a:pos x="0" y="200"/>
                  </a:cxn>
                  <a:cxn ang="0">
                    <a:pos x="260" y="251"/>
                  </a:cxn>
                  <a:cxn ang="0">
                    <a:pos x="426" y="80"/>
                  </a:cxn>
                  <a:cxn ang="0">
                    <a:pos x="285" y="6"/>
                  </a:cxn>
                  <a:cxn ang="0">
                    <a:pos x="112" y="0"/>
                  </a:cxn>
                  <a:cxn ang="0">
                    <a:pos x="0" y="200"/>
                  </a:cxn>
                  <a:cxn ang="0">
                    <a:pos x="0" y="200"/>
                  </a:cxn>
                </a:cxnLst>
                <a:rect l="0" t="0" r="r" b="b"/>
                <a:pathLst>
                  <a:path w="426" h="251">
                    <a:moveTo>
                      <a:pt x="0" y="200"/>
                    </a:moveTo>
                    <a:lnTo>
                      <a:pt x="260" y="251"/>
                    </a:lnTo>
                    <a:lnTo>
                      <a:pt x="426" y="80"/>
                    </a:lnTo>
                    <a:lnTo>
                      <a:pt x="285" y="6"/>
                    </a:lnTo>
                    <a:lnTo>
                      <a:pt x="112" y="0"/>
                    </a:lnTo>
                    <a:lnTo>
                      <a:pt x="0" y="200"/>
                    </a:lnTo>
                    <a:lnTo>
                      <a:pt x="0" y="200"/>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08" name="Freeform 25"/>
              <p:cNvSpPr>
                <a:spLocks/>
              </p:cNvSpPr>
              <p:nvPr/>
            </p:nvSpPr>
            <p:spPr bwMode="auto">
              <a:xfrm>
                <a:off x="514350" y="2414588"/>
                <a:ext cx="393700" cy="211137"/>
              </a:xfrm>
              <a:custGeom>
                <a:avLst/>
                <a:gdLst/>
                <a:ahLst/>
                <a:cxnLst>
                  <a:cxn ang="0">
                    <a:pos x="204" y="255"/>
                  </a:cxn>
                  <a:cxn ang="0">
                    <a:pos x="385" y="266"/>
                  </a:cxn>
                  <a:cxn ang="0">
                    <a:pos x="497" y="106"/>
                  </a:cxn>
                  <a:cxn ang="0">
                    <a:pos x="286" y="0"/>
                  </a:cxn>
                  <a:cxn ang="0">
                    <a:pos x="33" y="40"/>
                  </a:cxn>
                  <a:cxn ang="0">
                    <a:pos x="0" y="152"/>
                  </a:cxn>
                  <a:cxn ang="0">
                    <a:pos x="204" y="255"/>
                  </a:cxn>
                  <a:cxn ang="0">
                    <a:pos x="204" y="255"/>
                  </a:cxn>
                </a:cxnLst>
                <a:rect l="0" t="0" r="r" b="b"/>
                <a:pathLst>
                  <a:path w="497" h="266">
                    <a:moveTo>
                      <a:pt x="204" y="255"/>
                    </a:moveTo>
                    <a:lnTo>
                      <a:pt x="385" y="266"/>
                    </a:lnTo>
                    <a:lnTo>
                      <a:pt x="497" y="106"/>
                    </a:lnTo>
                    <a:lnTo>
                      <a:pt x="286" y="0"/>
                    </a:lnTo>
                    <a:lnTo>
                      <a:pt x="33" y="40"/>
                    </a:lnTo>
                    <a:lnTo>
                      <a:pt x="0" y="152"/>
                    </a:lnTo>
                    <a:lnTo>
                      <a:pt x="204" y="255"/>
                    </a:lnTo>
                    <a:lnTo>
                      <a:pt x="204" y="255"/>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09" name="Freeform 26"/>
              <p:cNvSpPr>
                <a:spLocks/>
              </p:cNvSpPr>
              <p:nvPr/>
            </p:nvSpPr>
            <p:spPr bwMode="auto">
              <a:xfrm>
                <a:off x="633412" y="2813050"/>
                <a:ext cx="149225" cy="122237"/>
              </a:xfrm>
              <a:custGeom>
                <a:avLst/>
                <a:gdLst/>
                <a:ahLst/>
                <a:cxnLst>
                  <a:cxn ang="0">
                    <a:pos x="2" y="143"/>
                  </a:cxn>
                  <a:cxn ang="0">
                    <a:pos x="5" y="127"/>
                  </a:cxn>
                  <a:cxn ang="0">
                    <a:pos x="11" y="116"/>
                  </a:cxn>
                  <a:cxn ang="0">
                    <a:pos x="15" y="105"/>
                  </a:cxn>
                  <a:cxn ang="0">
                    <a:pos x="19" y="91"/>
                  </a:cxn>
                  <a:cxn ang="0">
                    <a:pos x="24" y="80"/>
                  </a:cxn>
                  <a:cxn ang="0">
                    <a:pos x="28" y="70"/>
                  </a:cxn>
                  <a:cxn ang="0">
                    <a:pos x="32" y="63"/>
                  </a:cxn>
                  <a:cxn ang="0">
                    <a:pos x="40" y="49"/>
                  </a:cxn>
                  <a:cxn ang="0">
                    <a:pos x="47" y="36"/>
                  </a:cxn>
                  <a:cxn ang="0">
                    <a:pos x="55" y="25"/>
                  </a:cxn>
                  <a:cxn ang="0">
                    <a:pos x="64" y="15"/>
                  </a:cxn>
                  <a:cxn ang="0">
                    <a:pos x="74" y="10"/>
                  </a:cxn>
                  <a:cxn ang="0">
                    <a:pos x="81" y="4"/>
                  </a:cxn>
                  <a:cxn ang="0">
                    <a:pos x="91" y="2"/>
                  </a:cxn>
                  <a:cxn ang="0">
                    <a:pos x="100" y="0"/>
                  </a:cxn>
                  <a:cxn ang="0">
                    <a:pos x="110" y="0"/>
                  </a:cxn>
                  <a:cxn ang="0">
                    <a:pos x="119" y="0"/>
                  </a:cxn>
                  <a:cxn ang="0">
                    <a:pos x="129" y="2"/>
                  </a:cxn>
                  <a:cxn ang="0">
                    <a:pos x="140" y="6"/>
                  </a:cxn>
                  <a:cxn ang="0">
                    <a:pos x="152" y="10"/>
                  </a:cxn>
                  <a:cxn ang="0">
                    <a:pos x="161" y="15"/>
                  </a:cxn>
                  <a:cxn ang="0">
                    <a:pos x="167" y="23"/>
                  </a:cxn>
                  <a:cxn ang="0">
                    <a:pos x="175" y="30"/>
                  </a:cxn>
                  <a:cxn ang="0">
                    <a:pos x="180" y="42"/>
                  </a:cxn>
                  <a:cxn ang="0">
                    <a:pos x="182" y="53"/>
                  </a:cxn>
                  <a:cxn ang="0">
                    <a:pos x="186" y="67"/>
                  </a:cxn>
                  <a:cxn ang="0">
                    <a:pos x="188" y="78"/>
                  </a:cxn>
                  <a:cxn ang="0">
                    <a:pos x="188" y="91"/>
                  </a:cxn>
                  <a:cxn ang="0">
                    <a:pos x="188" y="105"/>
                  </a:cxn>
                  <a:cxn ang="0">
                    <a:pos x="188" y="116"/>
                  </a:cxn>
                  <a:cxn ang="0">
                    <a:pos x="188" y="126"/>
                  </a:cxn>
                  <a:cxn ang="0">
                    <a:pos x="188" y="137"/>
                  </a:cxn>
                  <a:cxn ang="0">
                    <a:pos x="188" y="145"/>
                  </a:cxn>
                  <a:cxn ang="0">
                    <a:pos x="188" y="152"/>
                  </a:cxn>
                  <a:cxn ang="0">
                    <a:pos x="0" y="152"/>
                  </a:cxn>
                </a:cxnLst>
                <a:rect l="0" t="0" r="r" b="b"/>
                <a:pathLst>
                  <a:path w="188" h="154">
                    <a:moveTo>
                      <a:pt x="0" y="152"/>
                    </a:moveTo>
                    <a:lnTo>
                      <a:pt x="2" y="143"/>
                    </a:lnTo>
                    <a:lnTo>
                      <a:pt x="5" y="135"/>
                    </a:lnTo>
                    <a:lnTo>
                      <a:pt x="5" y="127"/>
                    </a:lnTo>
                    <a:lnTo>
                      <a:pt x="9" y="122"/>
                    </a:lnTo>
                    <a:lnTo>
                      <a:pt x="11" y="116"/>
                    </a:lnTo>
                    <a:lnTo>
                      <a:pt x="13" y="110"/>
                    </a:lnTo>
                    <a:lnTo>
                      <a:pt x="15" y="105"/>
                    </a:lnTo>
                    <a:lnTo>
                      <a:pt x="19" y="97"/>
                    </a:lnTo>
                    <a:lnTo>
                      <a:pt x="19" y="91"/>
                    </a:lnTo>
                    <a:lnTo>
                      <a:pt x="21" y="86"/>
                    </a:lnTo>
                    <a:lnTo>
                      <a:pt x="24" y="80"/>
                    </a:lnTo>
                    <a:lnTo>
                      <a:pt x="26" y="76"/>
                    </a:lnTo>
                    <a:lnTo>
                      <a:pt x="28" y="70"/>
                    </a:lnTo>
                    <a:lnTo>
                      <a:pt x="30" y="67"/>
                    </a:lnTo>
                    <a:lnTo>
                      <a:pt x="32" y="63"/>
                    </a:lnTo>
                    <a:lnTo>
                      <a:pt x="34" y="59"/>
                    </a:lnTo>
                    <a:lnTo>
                      <a:pt x="40" y="49"/>
                    </a:lnTo>
                    <a:lnTo>
                      <a:pt x="43" y="44"/>
                    </a:lnTo>
                    <a:lnTo>
                      <a:pt x="47" y="36"/>
                    </a:lnTo>
                    <a:lnTo>
                      <a:pt x="53" y="30"/>
                    </a:lnTo>
                    <a:lnTo>
                      <a:pt x="55" y="25"/>
                    </a:lnTo>
                    <a:lnTo>
                      <a:pt x="61" y="21"/>
                    </a:lnTo>
                    <a:lnTo>
                      <a:pt x="64" y="15"/>
                    </a:lnTo>
                    <a:lnTo>
                      <a:pt x="68" y="13"/>
                    </a:lnTo>
                    <a:lnTo>
                      <a:pt x="74" y="10"/>
                    </a:lnTo>
                    <a:lnTo>
                      <a:pt x="78" y="8"/>
                    </a:lnTo>
                    <a:lnTo>
                      <a:pt x="81" y="4"/>
                    </a:lnTo>
                    <a:lnTo>
                      <a:pt x="87" y="2"/>
                    </a:lnTo>
                    <a:lnTo>
                      <a:pt x="91" y="2"/>
                    </a:lnTo>
                    <a:lnTo>
                      <a:pt x="95" y="0"/>
                    </a:lnTo>
                    <a:lnTo>
                      <a:pt x="100" y="0"/>
                    </a:lnTo>
                    <a:lnTo>
                      <a:pt x="106" y="0"/>
                    </a:lnTo>
                    <a:lnTo>
                      <a:pt x="110" y="0"/>
                    </a:lnTo>
                    <a:lnTo>
                      <a:pt x="114" y="0"/>
                    </a:lnTo>
                    <a:lnTo>
                      <a:pt x="119" y="0"/>
                    </a:lnTo>
                    <a:lnTo>
                      <a:pt x="125" y="2"/>
                    </a:lnTo>
                    <a:lnTo>
                      <a:pt x="129" y="2"/>
                    </a:lnTo>
                    <a:lnTo>
                      <a:pt x="135" y="4"/>
                    </a:lnTo>
                    <a:lnTo>
                      <a:pt x="140" y="6"/>
                    </a:lnTo>
                    <a:lnTo>
                      <a:pt x="148" y="8"/>
                    </a:lnTo>
                    <a:lnTo>
                      <a:pt x="152" y="10"/>
                    </a:lnTo>
                    <a:lnTo>
                      <a:pt x="156" y="11"/>
                    </a:lnTo>
                    <a:lnTo>
                      <a:pt x="161" y="15"/>
                    </a:lnTo>
                    <a:lnTo>
                      <a:pt x="165" y="17"/>
                    </a:lnTo>
                    <a:lnTo>
                      <a:pt x="167" y="23"/>
                    </a:lnTo>
                    <a:lnTo>
                      <a:pt x="173" y="27"/>
                    </a:lnTo>
                    <a:lnTo>
                      <a:pt x="175" y="30"/>
                    </a:lnTo>
                    <a:lnTo>
                      <a:pt x="178" y="36"/>
                    </a:lnTo>
                    <a:lnTo>
                      <a:pt x="180" y="42"/>
                    </a:lnTo>
                    <a:lnTo>
                      <a:pt x="182" y="48"/>
                    </a:lnTo>
                    <a:lnTo>
                      <a:pt x="182" y="53"/>
                    </a:lnTo>
                    <a:lnTo>
                      <a:pt x="184" y="61"/>
                    </a:lnTo>
                    <a:lnTo>
                      <a:pt x="186" y="67"/>
                    </a:lnTo>
                    <a:lnTo>
                      <a:pt x="186" y="72"/>
                    </a:lnTo>
                    <a:lnTo>
                      <a:pt x="188" y="78"/>
                    </a:lnTo>
                    <a:lnTo>
                      <a:pt x="188" y="86"/>
                    </a:lnTo>
                    <a:lnTo>
                      <a:pt x="188" y="91"/>
                    </a:lnTo>
                    <a:lnTo>
                      <a:pt x="188" y="97"/>
                    </a:lnTo>
                    <a:lnTo>
                      <a:pt x="188" y="105"/>
                    </a:lnTo>
                    <a:lnTo>
                      <a:pt x="188" y="110"/>
                    </a:lnTo>
                    <a:lnTo>
                      <a:pt x="188" y="116"/>
                    </a:lnTo>
                    <a:lnTo>
                      <a:pt x="188" y="122"/>
                    </a:lnTo>
                    <a:lnTo>
                      <a:pt x="188" y="126"/>
                    </a:lnTo>
                    <a:lnTo>
                      <a:pt x="188" y="131"/>
                    </a:lnTo>
                    <a:lnTo>
                      <a:pt x="188" y="137"/>
                    </a:lnTo>
                    <a:lnTo>
                      <a:pt x="188" y="141"/>
                    </a:lnTo>
                    <a:lnTo>
                      <a:pt x="188" y="145"/>
                    </a:lnTo>
                    <a:lnTo>
                      <a:pt x="188" y="146"/>
                    </a:lnTo>
                    <a:lnTo>
                      <a:pt x="188" y="152"/>
                    </a:lnTo>
                    <a:lnTo>
                      <a:pt x="188" y="154"/>
                    </a:lnTo>
                    <a:lnTo>
                      <a:pt x="0" y="152"/>
                    </a:lnTo>
                    <a:lnTo>
                      <a:pt x="0" y="152"/>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10" name="Freeform 27"/>
              <p:cNvSpPr>
                <a:spLocks/>
              </p:cNvSpPr>
              <p:nvPr/>
            </p:nvSpPr>
            <p:spPr bwMode="auto">
              <a:xfrm>
                <a:off x="182562" y="2886075"/>
                <a:ext cx="165100" cy="65087"/>
              </a:xfrm>
              <a:custGeom>
                <a:avLst/>
                <a:gdLst/>
                <a:ahLst/>
                <a:cxnLst>
                  <a:cxn ang="0">
                    <a:pos x="38" y="14"/>
                  </a:cxn>
                  <a:cxn ang="0">
                    <a:pos x="0" y="74"/>
                  </a:cxn>
                  <a:cxn ang="0">
                    <a:pos x="207" y="82"/>
                  </a:cxn>
                  <a:cxn ang="0">
                    <a:pos x="179" y="0"/>
                  </a:cxn>
                  <a:cxn ang="0">
                    <a:pos x="38" y="14"/>
                  </a:cxn>
                  <a:cxn ang="0">
                    <a:pos x="38" y="14"/>
                  </a:cxn>
                </a:cxnLst>
                <a:rect l="0" t="0" r="r" b="b"/>
                <a:pathLst>
                  <a:path w="207" h="82">
                    <a:moveTo>
                      <a:pt x="38" y="14"/>
                    </a:moveTo>
                    <a:lnTo>
                      <a:pt x="0" y="74"/>
                    </a:lnTo>
                    <a:lnTo>
                      <a:pt x="207" y="82"/>
                    </a:lnTo>
                    <a:lnTo>
                      <a:pt x="179" y="0"/>
                    </a:lnTo>
                    <a:lnTo>
                      <a:pt x="38" y="14"/>
                    </a:lnTo>
                    <a:lnTo>
                      <a:pt x="38" y="14"/>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11" name="Freeform 36"/>
              <p:cNvSpPr>
                <a:spLocks/>
              </p:cNvSpPr>
              <p:nvPr/>
            </p:nvSpPr>
            <p:spPr bwMode="auto">
              <a:xfrm>
                <a:off x="1066800" y="2890838"/>
                <a:ext cx="109538" cy="49212"/>
              </a:xfrm>
              <a:custGeom>
                <a:avLst/>
                <a:gdLst/>
                <a:ahLst/>
                <a:cxnLst>
                  <a:cxn ang="0">
                    <a:pos x="0" y="57"/>
                  </a:cxn>
                  <a:cxn ang="0">
                    <a:pos x="6" y="51"/>
                  </a:cxn>
                  <a:cxn ang="0">
                    <a:pos x="10" y="48"/>
                  </a:cxn>
                  <a:cxn ang="0">
                    <a:pos x="16" y="42"/>
                  </a:cxn>
                  <a:cxn ang="0">
                    <a:pos x="21" y="38"/>
                  </a:cxn>
                  <a:cxn ang="0">
                    <a:pos x="29" y="34"/>
                  </a:cxn>
                  <a:cxn ang="0">
                    <a:pos x="33" y="30"/>
                  </a:cxn>
                  <a:cxn ang="0">
                    <a:pos x="37" y="27"/>
                  </a:cxn>
                  <a:cxn ang="0">
                    <a:pos x="42" y="25"/>
                  </a:cxn>
                  <a:cxn ang="0">
                    <a:pos x="48" y="21"/>
                  </a:cxn>
                  <a:cxn ang="0">
                    <a:pos x="52" y="17"/>
                  </a:cxn>
                  <a:cxn ang="0">
                    <a:pos x="56" y="15"/>
                  </a:cxn>
                  <a:cxn ang="0">
                    <a:pos x="61" y="13"/>
                  </a:cxn>
                  <a:cxn ang="0">
                    <a:pos x="69" y="8"/>
                  </a:cxn>
                  <a:cxn ang="0">
                    <a:pos x="77" y="8"/>
                  </a:cxn>
                  <a:cxn ang="0">
                    <a:pos x="82" y="2"/>
                  </a:cxn>
                  <a:cxn ang="0">
                    <a:pos x="90" y="0"/>
                  </a:cxn>
                  <a:cxn ang="0">
                    <a:pos x="96" y="0"/>
                  </a:cxn>
                  <a:cxn ang="0">
                    <a:pos x="101" y="0"/>
                  </a:cxn>
                  <a:cxn ang="0">
                    <a:pos x="105" y="0"/>
                  </a:cxn>
                  <a:cxn ang="0">
                    <a:pos x="109" y="0"/>
                  </a:cxn>
                  <a:cxn ang="0">
                    <a:pos x="116" y="2"/>
                  </a:cxn>
                  <a:cxn ang="0">
                    <a:pos x="120" y="8"/>
                  </a:cxn>
                  <a:cxn ang="0">
                    <a:pos x="124" y="10"/>
                  </a:cxn>
                  <a:cxn ang="0">
                    <a:pos x="126" y="13"/>
                  </a:cxn>
                  <a:cxn ang="0">
                    <a:pos x="128" y="17"/>
                  </a:cxn>
                  <a:cxn ang="0">
                    <a:pos x="130" y="21"/>
                  </a:cxn>
                  <a:cxn ang="0">
                    <a:pos x="132" y="27"/>
                  </a:cxn>
                  <a:cxn ang="0">
                    <a:pos x="134" y="30"/>
                  </a:cxn>
                  <a:cxn ang="0">
                    <a:pos x="135" y="36"/>
                  </a:cxn>
                  <a:cxn ang="0">
                    <a:pos x="137" y="40"/>
                  </a:cxn>
                  <a:cxn ang="0">
                    <a:pos x="137" y="44"/>
                  </a:cxn>
                  <a:cxn ang="0">
                    <a:pos x="137" y="48"/>
                  </a:cxn>
                  <a:cxn ang="0">
                    <a:pos x="137" y="51"/>
                  </a:cxn>
                  <a:cxn ang="0">
                    <a:pos x="139" y="55"/>
                  </a:cxn>
                  <a:cxn ang="0">
                    <a:pos x="139" y="61"/>
                  </a:cxn>
                  <a:cxn ang="0">
                    <a:pos x="139" y="63"/>
                  </a:cxn>
                  <a:cxn ang="0">
                    <a:pos x="0" y="57"/>
                  </a:cxn>
                  <a:cxn ang="0">
                    <a:pos x="0" y="57"/>
                  </a:cxn>
                </a:cxnLst>
                <a:rect l="0" t="0" r="r" b="b"/>
                <a:pathLst>
                  <a:path w="139" h="63">
                    <a:moveTo>
                      <a:pt x="0" y="57"/>
                    </a:moveTo>
                    <a:lnTo>
                      <a:pt x="6" y="51"/>
                    </a:lnTo>
                    <a:lnTo>
                      <a:pt x="10" y="48"/>
                    </a:lnTo>
                    <a:lnTo>
                      <a:pt x="16" y="42"/>
                    </a:lnTo>
                    <a:lnTo>
                      <a:pt x="21" y="38"/>
                    </a:lnTo>
                    <a:lnTo>
                      <a:pt x="29" y="34"/>
                    </a:lnTo>
                    <a:lnTo>
                      <a:pt x="33" y="30"/>
                    </a:lnTo>
                    <a:lnTo>
                      <a:pt x="37" y="27"/>
                    </a:lnTo>
                    <a:lnTo>
                      <a:pt x="42" y="25"/>
                    </a:lnTo>
                    <a:lnTo>
                      <a:pt x="48" y="21"/>
                    </a:lnTo>
                    <a:lnTo>
                      <a:pt x="52" y="17"/>
                    </a:lnTo>
                    <a:lnTo>
                      <a:pt x="56" y="15"/>
                    </a:lnTo>
                    <a:lnTo>
                      <a:pt x="61" y="13"/>
                    </a:lnTo>
                    <a:lnTo>
                      <a:pt x="69" y="8"/>
                    </a:lnTo>
                    <a:lnTo>
                      <a:pt x="77" y="8"/>
                    </a:lnTo>
                    <a:lnTo>
                      <a:pt x="82" y="2"/>
                    </a:lnTo>
                    <a:lnTo>
                      <a:pt x="90" y="0"/>
                    </a:lnTo>
                    <a:lnTo>
                      <a:pt x="96" y="0"/>
                    </a:lnTo>
                    <a:lnTo>
                      <a:pt x="101" y="0"/>
                    </a:lnTo>
                    <a:lnTo>
                      <a:pt x="105" y="0"/>
                    </a:lnTo>
                    <a:lnTo>
                      <a:pt x="109" y="0"/>
                    </a:lnTo>
                    <a:lnTo>
                      <a:pt x="116" y="2"/>
                    </a:lnTo>
                    <a:lnTo>
                      <a:pt x="120" y="8"/>
                    </a:lnTo>
                    <a:lnTo>
                      <a:pt x="124" y="10"/>
                    </a:lnTo>
                    <a:lnTo>
                      <a:pt x="126" y="13"/>
                    </a:lnTo>
                    <a:lnTo>
                      <a:pt x="128" y="17"/>
                    </a:lnTo>
                    <a:lnTo>
                      <a:pt x="130" y="21"/>
                    </a:lnTo>
                    <a:lnTo>
                      <a:pt x="132" y="27"/>
                    </a:lnTo>
                    <a:lnTo>
                      <a:pt x="134" y="30"/>
                    </a:lnTo>
                    <a:lnTo>
                      <a:pt x="135" y="36"/>
                    </a:lnTo>
                    <a:lnTo>
                      <a:pt x="137" y="40"/>
                    </a:lnTo>
                    <a:lnTo>
                      <a:pt x="137" y="44"/>
                    </a:lnTo>
                    <a:lnTo>
                      <a:pt x="137" y="48"/>
                    </a:lnTo>
                    <a:lnTo>
                      <a:pt x="137" y="51"/>
                    </a:lnTo>
                    <a:lnTo>
                      <a:pt x="139" y="55"/>
                    </a:lnTo>
                    <a:lnTo>
                      <a:pt x="139" y="61"/>
                    </a:lnTo>
                    <a:lnTo>
                      <a:pt x="139" y="63"/>
                    </a:lnTo>
                    <a:lnTo>
                      <a:pt x="0" y="57"/>
                    </a:lnTo>
                    <a:lnTo>
                      <a:pt x="0" y="57"/>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12" name="Freeform 37"/>
              <p:cNvSpPr>
                <a:spLocks/>
              </p:cNvSpPr>
              <p:nvPr/>
            </p:nvSpPr>
            <p:spPr bwMode="auto">
              <a:xfrm>
                <a:off x="871537" y="2773363"/>
                <a:ext cx="438150" cy="269875"/>
              </a:xfrm>
              <a:custGeom>
                <a:avLst/>
                <a:gdLst/>
                <a:ahLst/>
                <a:cxnLst>
                  <a:cxn ang="0">
                    <a:pos x="550" y="292"/>
                  </a:cxn>
                  <a:cxn ang="0">
                    <a:pos x="525" y="294"/>
                  </a:cxn>
                  <a:cxn ang="0">
                    <a:pos x="504" y="300"/>
                  </a:cxn>
                  <a:cxn ang="0">
                    <a:pos x="477" y="304"/>
                  </a:cxn>
                  <a:cxn ang="0">
                    <a:pos x="449" y="308"/>
                  </a:cxn>
                  <a:cxn ang="0">
                    <a:pos x="417" y="315"/>
                  </a:cxn>
                  <a:cxn ang="0">
                    <a:pos x="382" y="319"/>
                  </a:cxn>
                  <a:cxn ang="0">
                    <a:pos x="352" y="325"/>
                  </a:cxn>
                  <a:cxn ang="0">
                    <a:pos x="322" y="329"/>
                  </a:cxn>
                  <a:cxn ang="0">
                    <a:pos x="297" y="334"/>
                  </a:cxn>
                  <a:cxn ang="0">
                    <a:pos x="272" y="336"/>
                  </a:cxn>
                  <a:cxn ang="0">
                    <a:pos x="247" y="338"/>
                  </a:cxn>
                  <a:cxn ang="0">
                    <a:pos x="232" y="329"/>
                  </a:cxn>
                  <a:cxn ang="0">
                    <a:pos x="245" y="300"/>
                  </a:cxn>
                  <a:cxn ang="0">
                    <a:pos x="261" y="268"/>
                  </a:cxn>
                  <a:cxn ang="0">
                    <a:pos x="274" y="239"/>
                  </a:cxn>
                  <a:cxn ang="0">
                    <a:pos x="310" y="239"/>
                  </a:cxn>
                  <a:cxn ang="0">
                    <a:pos x="346" y="239"/>
                  </a:cxn>
                  <a:cxn ang="0">
                    <a:pos x="377" y="241"/>
                  </a:cxn>
                  <a:cxn ang="0">
                    <a:pos x="401" y="241"/>
                  </a:cxn>
                  <a:cxn ang="0">
                    <a:pos x="430" y="241"/>
                  </a:cxn>
                  <a:cxn ang="0">
                    <a:pos x="432" y="224"/>
                  </a:cxn>
                  <a:cxn ang="0">
                    <a:pos x="432" y="201"/>
                  </a:cxn>
                  <a:cxn ang="0">
                    <a:pos x="430" y="173"/>
                  </a:cxn>
                  <a:cxn ang="0">
                    <a:pos x="420" y="146"/>
                  </a:cxn>
                  <a:cxn ang="0">
                    <a:pos x="403" y="125"/>
                  </a:cxn>
                  <a:cxn ang="0">
                    <a:pos x="379" y="112"/>
                  </a:cxn>
                  <a:cxn ang="0">
                    <a:pos x="348" y="104"/>
                  </a:cxn>
                  <a:cxn ang="0">
                    <a:pos x="318" y="106"/>
                  </a:cxn>
                  <a:cxn ang="0">
                    <a:pos x="285" y="119"/>
                  </a:cxn>
                  <a:cxn ang="0">
                    <a:pos x="247" y="140"/>
                  </a:cxn>
                  <a:cxn ang="0">
                    <a:pos x="226" y="154"/>
                  </a:cxn>
                  <a:cxn ang="0">
                    <a:pos x="200" y="173"/>
                  </a:cxn>
                  <a:cxn ang="0">
                    <a:pos x="175" y="194"/>
                  </a:cxn>
                  <a:cxn ang="0">
                    <a:pos x="145" y="218"/>
                  </a:cxn>
                  <a:cxn ang="0">
                    <a:pos x="133" y="235"/>
                  </a:cxn>
                  <a:cxn ang="0">
                    <a:pos x="164" y="235"/>
                  </a:cxn>
                  <a:cxn ang="0">
                    <a:pos x="187" y="235"/>
                  </a:cxn>
                  <a:cxn ang="0">
                    <a:pos x="213" y="237"/>
                  </a:cxn>
                  <a:cxn ang="0">
                    <a:pos x="242" y="239"/>
                  </a:cxn>
                  <a:cxn ang="0">
                    <a:pos x="230" y="268"/>
                  </a:cxn>
                  <a:cxn ang="0">
                    <a:pos x="219" y="298"/>
                  </a:cxn>
                  <a:cxn ang="0">
                    <a:pos x="209" y="327"/>
                  </a:cxn>
                  <a:cxn ang="0">
                    <a:pos x="177" y="327"/>
                  </a:cxn>
                  <a:cxn ang="0">
                    <a:pos x="156" y="323"/>
                  </a:cxn>
                  <a:cxn ang="0">
                    <a:pos x="133" y="319"/>
                  </a:cxn>
                  <a:cxn ang="0">
                    <a:pos x="110" y="313"/>
                  </a:cxn>
                  <a:cxn ang="0">
                    <a:pos x="91" y="310"/>
                  </a:cxn>
                  <a:cxn ang="0">
                    <a:pos x="51" y="302"/>
                  </a:cxn>
                  <a:cxn ang="0">
                    <a:pos x="21" y="296"/>
                  </a:cxn>
                  <a:cxn ang="0">
                    <a:pos x="0" y="292"/>
                  </a:cxn>
                </a:cxnLst>
                <a:rect l="0" t="0" r="r" b="b"/>
                <a:pathLst>
                  <a:path w="552" h="338">
                    <a:moveTo>
                      <a:pt x="59" y="146"/>
                    </a:moveTo>
                    <a:lnTo>
                      <a:pt x="285" y="0"/>
                    </a:lnTo>
                    <a:lnTo>
                      <a:pt x="523" y="98"/>
                    </a:lnTo>
                    <a:lnTo>
                      <a:pt x="552" y="292"/>
                    </a:lnTo>
                    <a:lnTo>
                      <a:pt x="550" y="292"/>
                    </a:lnTo>
                    <a:lnTo>
                      <a:pt x="548" y="292"/>
                    </a:lnTo>
                    <a:lnTo>
                      <a:pt x="544" y="292"/>
                    </a:lnTo>
                    <a:lnTo>
                      <a:pt x="540" y="294"/>
                    </a:lnTo>
                    <a:lnTo>
                      <a:pt x="533" y="294"/>
                    </a:lnTo>
                    <a:lnTo>
                      <a:pt x="525" y="294"/>
                    </a:lnTo>
                    <a:lnTo>
                      <a:pt x="523" y="296"/>
                    </a:lnTo>
                    <a:lnTo>
                      <a:pt x="517" y="296"/>
                    </a:lnTo>
                    <a:lnTo>
                      <a:pt x="514" y="298"/>
                    </a:lnTo>
                    <a:lnTo>
                      <a:pt x="510" y="300"/>
                    </a:lnTo>
                    <a:lnTo>
                      <a:pt x="504" y="300"/>
                    </a:lnTo>
                    <a:lnTo>
                      <a:pt x="498" y="302"/>
                    </a:lnTo>
                    <a:lnTo>
                      <a:pt x="495" y="302"/>
                    </a:lnTo>
                    <a:lnTo>
                      <a:pt x="491" y="302"/>
                    </a:lnTo>
                    <a:lnTo>
                      <a:pt x="483" y="302"/>
                    </a:lnTo>
                    <a:lnTo>
                      <a:pt x="477" y="304"/>
                    </a:lnTo>
                    <a:lnTo>
                      <a:pt x="472" y="304"/>
                    </a:lnTo>
                    <a:lnTo>
                      <a:pt x="468" y="306"/>
                    </a:lnTo>
                    <a:lnTo>
                      <a:pt x="460" y="308"/>
                    </a:lnTo>
                    <a:lnTo>
                      <a:pt x="455" y="308"/>
                    </a:lnTo>
                    <a:lnTo>
                      <a:pt x="449" y="308"/>
                    </a:lnTo>
                    <a:lnTo>
                      <a:pt x="443" y="310"/>
                    </a:lnTo>
                    <a:lnTo>
                      <a:pt x="436" y="311"/>
                    </a:lnTo>
                    <a:lnTo>
                      <a:pt x="430" y="313"/>
                    </a:lnTo>
                    <a:lnTo>
                      <a:pt x="422" y="313"/>
                    </a:lnTo>
                    <a:lnTo>
                      <a:pt x="417" y="315"/>
                    </a:lnTo>
                    <a:lnTo>
                      <a:pt x="411" y="315"/>
                    </a:lnTo>
                    <a:lnTo>
                      <a:pt x="403" y="315"/>
                    </a:lnTo>
                    <a:lnTo>
                      <a:pt x="396" y="317"/>
                    </a:lnTo>
                    <a:lnTo>
                      <a:pt x="390" y="319"/>
                    </a:lnTo>
                    <a:lnTo>
                      <a:pt x="382" y="319"/>
                    </a:lnTo>
                    <a:lnTo>
                      <a:pt x="377" y="321"/>
                    </a:lnTo>
                    <a:lnTo>
                      <a:pt x="371" y="323"/>
                    </a:lnTo>
                    <a:lnTo>
                      <a:pt x="365" y="323"/>
                    </a:lnTo>
                    <a:lnTo>
                      <a:pt x="360" y="323"/>
                    </a:lnTo>
                    <a:lnTo>
                      <a:pt x="352" y="325"/>
                    </a:lnTo>
                    <a:lnTo>
                      <a:pt x="346" y="325"/>
                    </a:lnTo>
                    <a:lnTo>
                      <a:pt x="341" y="327"/>
                    </a:lnTo>
                    <a:lnTo>
                      <a:pt x="335" y="329"/>
                    </a:lnTo>
                    <a:lnTo>
                      <a:pt x="327" y="329"/>
                    </a:lnTo>
                    <a:lnTo>
                      <a:pt x="322" y="329"/>
                    </a:lnTo>
                    <a:lnTo>
                      <a:pt x="318" y="330"/>
                    </a:lnTo>
                    <a:lnTo>
                      <a:pt x="312" y="330"/>
                    </a:lnTo>
                    <a:lnTo>
                      <a:pt x="306" y="332"/>
                    </a:lnTo>
                    <a:lnTo>
                      <a:pt x="301" y="332"/>
                    </a:lnTo>
                    <a:lnTo>
                      <a:pt x="297" y="334"/>
                    </a:lnTo>
                    <a:lnTo>
                      <a:pt x="293" y="334"/>
                    </a:lnTo>
                    <a:lnTo>
                      <a:pt x="287" y="336"/>
                    </a:lnTo>
                    <a:lnTo>
                      <a:pt x="283" y="336"/>
                    </a:lnTo>
                    <a:lnTo>
                      <a:pt x="280" y="336"/>
                    </a:lnTo>
                    <a:lnTo>
                      <a:pt x="272" y="336"/>
                    </a:lnTo>
                    <a:lnTo>
                      <a:pt x="266" y="338"/>
                    </a:lnTo>
                    <a:lnTo>
                      <a:pt x="261" y="338"/>
                    </a:lnTo>
                    <a:lnTo>
                      <a:pt x="259" y="338"/>
                    </a:lnTo>
                    <a:lnTo>
                      <a:pt x="253" y="338"/>
                    </a:lnTo>
                    <a:lnTo>
                      <a:pt x="247" y="338"/>
                    </a:lnTo>
                    <a:lnTo>
                      <a:pt x="242" y="336"/>
                    </a:lnTo>
                    <a:lnTo>
                      <a:pt x="240" y="336"/>
                    </a:lnTo>
                    <a:lnTo>
                      <a:pt x="232" y="336"/>
                    </a:lnTo>
                    <a:lnTo>
                      <a:pt x="230" y="336"/>
                    </a:lnTo>
                    <a:lnTo>
                      <a:pt x="232" y="329"/>
                    </a:lnTo>
                    <a:lnTo>
                      <a:pt x="232" y="325"/>
                    </a:lnTo>
                    <a:lnTo>
                      <a:pt x="236" y="319"/>
                    </a:lnTo>
                    <a:lnTo>
                      <a:pt x="240" y="313"/>
                    </a:lnTo>
                    <a:lnTo>
                      <a:pt x="242" y="306"/>
                    </a:lnTo>
                    <a:lnTo>
                      <a:pt x="245" y="300"/>
                    </a:lnTo>
                    <a:lnTo>
                      <a:pt x="247" y="294"/>
                    </a:lnTo>
                    <a:lnTo>
                      <a:pt x="251" y="289"/>
                    </a:lnTo>
                    <a:lnTo>
                      <a:pt x="253" y="281"/>
                    </a:lnTo>
                    <a:lnTo>
                      <a:pt x="257" y="275"/>
                    </a:lnTo>
                    <a:lnTo>
                      <a:pt x="261" y="268"/>
                    </a:lnTo>
                    <a:lnTo>
                      <a:pt x="264" y="262"/>
                    </a:lnTo>
                    <a:lnTo>
                      <a:pt x="266" y="254"/>
                    </a:lnTo>
                    <a:lnTo>
                      <a:pt x="268" y="249"/>
                    </a:lnTo>
                    <a:lnTo>
                      <a:pt x="272" y="243"/>
                    </a:lnTo>
                    <a:lnTo>
                      <a:pt x="274" y="239"/>
                    </a:lnTo>
                    <a:lnTo>
                      <a:pt x="282" y="239"/>
                    </a:lnTo>
                    <a:lnTo>
                      <a:pt x="289" y="239"/>
                    </a:lnTo>
                    <a:lnTo>
                      <a:pt x="295" y="239"/>
                    </a:lnTo>
                    <a:lnTo>
                      <a:pt x="303" y="239"/>
                    </a:lnTo>
                    <a:lnTo>
                      <a:pt x="310" y="239"/>
                    </a:lnTo>
                    <a:lnTo>
                      <a:pt x="318" y="239"/>
                    </a:lnTo>
                    <a:lnTo>
                      <a:pt x="325" y="239"/>
                    </a:lnTo>
                    <a:lnTo>
                      <a:pt x="333" y="239"/>
                    </a:lnTo>
                    <a:lnTo>
                      <a:pt x="339" y="239"/>
                    </a:lnTo>
                    <a:lnTo>
                      <a:pt x="346" y="239"/>
                    </a:lnTo>
                    <a:lnTo>
                      <a:pt x="352" y="239"/>
                    </a:lnTo>
                    <a:lnTo>
                      <a:pt x="360" y="241"/>
                    </a:lnTo>
                    <a:lnTo>
                      <a:pt x="365" y="241"/>
                    </a:lnTo>
                    <a:lnTo>
                      <a:pt x="371" y="241"/>
                    </a:lnTo>
                    <a:lnTo>
                      <a:pt x="377" y="241"/>
                    </a:lnTo>
                    <a:lnTo>
                      <a:pt x="382" y="241"/>
                    </a:lnTo>
                    <a:lnTo>
                      <a:pt x="388" y="241"/>
                    </a:lnTo>
                    <a:lnTo>
                      <a:pt x="394" y="241"/>
                    </a:lnTo>
                    <a:lnTo>
                      <a:pt x="398" y="241"/>
                    </a:lnTo>
                    <a:lnTo>
                      <a:pt x="401" y="241"/>
                    </a:lnTo>
                    <a:lnTo>
                      <a:pt x="411" y="241"/>
                    </a:lnTo>
                    <a:lnTo>
                      <a:pt x="419" y="241"/>
                    </a:lnTo>
                    <a:lnTo>
                      <a:pt x="422" y="241"/>
                    </a:lnTo>
                    <a:lnTo>
                      <a:pt x="428" y="241"/>
                    </a:lnTo>
                    <a:lnTo>
                      <a:pt x="430" y="241"/>
                    </a:lnTo>
                    <a:lnTo>
                      <a:pt x="432" y="241"/>
                    </a:lnTo>
                    <a:lnTo>
                      <a:pt x="432" y="241"/>
                    </a:lnTo>
                    <a:lnTo>
                      <a:pt x="432" y="237"/>
                    </a:lnTo>
                    <a:lnTo>
                      <a:pt x="432" y="232"/>
                    </a:lnTo>
                    <a:lnTo>
                      <a:pt x="432" y="224"/>
                    </a:lnTo>
                    <a:lnTo>
                      <a:pt x="432" y="220"/>
                    </a:lnTo>
                    <a:lnTo>
                      <a:pt x="432" y="214"/>
                    </a:lnTo>
                    <a:lnTo>
                      <a:pt x="432" y="211"/>
                    </a:lnTo>
                    <a:lnTo>
                      <a:pt x="432" y="207"/>
                    </a:lnTo>
                    <a:lnTo>
                      <a:pt x="432" y="201"/>
                    </a:lnTo>
                    <a:lnTo>
                      <a:pt x="432" y="195"/>
                    </a:lnTo>
                    <a:lnTo>
                      <a:pt x="432" y="190"/>
                    </a:lnTo>
                    <a:lnTo>
                      <a:pt x="432" y="186"/>
                    </a:lnTo>
                    <a:lnTo>
                      <a:pt x="430" y="180"/>
                    </a:lnTo>
                    <a:lnTo>
                      <a:pt x="430" y="173"/>
                    </a:lnTo>
                    <a:lnTo>
                      <a:pt x="428" y="167"/>
                    </a:lnTo>
                    <a:lnTo>
                      <a:pt x="426" y="163"/>
                    </a:lnTo>
                    <a:lnTo>
                      <a:pt x="424" y="157"/>
                    </a:lnTo>
                    <a:lnTo>
                      <a:pt x="422" y="154"/>
                    </a:lnTo>
                    <a:lnTo>
                      <a:pt x="420" y="146"/>
                    </a:lnTo>
                    <a:lnTo>
                      <a:pt x="419" y="142"/>
                    </a:lnTo>
                    <a:lnTo>
                      <a:pt x="415" y="138"/>
                    </a:lnTo>
                    <a:lnTo>
                      <a:pt x="413" y="133"/>
                    </a:lnTo>
                    <a:lnTo>
                      <a:pt x="409" y="127"/>
                    </a:lnTo>
                    <a:lnTo>
                      <a:pt x="403" y="125"/>
                    </a:lnTo>
                    <a:lnTo>
                      <a:pt x="400" y="119"/>
                    </a:lnTo>
                    <a:lnTo>
                      <a:pt x="396" y="119"/>
                    </a:lnTo>
                    <a:lnTo>
                      <a:pt x="390" y="116"/>
                    </a:lnTo>
                    <a:lnTo>
                      <a:pt x="384" y="114"/>
                    </a:lnTo>
                    <a:lnTo>
                      <a:pt x="379" y="112"/>
                    </a:lnTo>
                    <a:lnTo>
                      <a:pt x="373" y="110"/>
                    </a:lnTo>
                    <a:lnTo>
                      <a:pt x="367" y="108"/>
                    </a:lnTo>
                    <a:lnTo>
                      <a:pt x="361" y="106"/>
                    </a:lnTo>
                    <a:lnTo>
                      <a:pt x="354" y="106"/>
                    </a:lnTo>
                    <a:lnTo>
                      <a:pt x="348" y="104"/>
                    </a:lnTo>
                    <a:lnTo>
                      <a:pt x="342" y="104"/>
                    </a:lnTo>
                    <a:lnTo>
                      <a:pt x="337" y="106"/>
                    </a:lnTo>
                    <a:lnTo>
                      <a:pt x="329" y="106"/>
                    </a:lnTo>
                    <a:lnTo>
                      <a:pt x="323" y="106"/>
                    </a:lnTo>
                    <a:lnTo>
                      <a:pt x="318" y="106"/>
                    </a:lnTo>
                    <a:lnTo>
                      <a:pt x="312" y="110"/>
                    </a:lnTo>
                    <a:lnTo>
                      <a:pt x="304" y="112"/>
                    </a:lnTo>
                    <a:lnTo>
                      <a:pt x="299" y="112"/>
                    </a:lnTo>
                    <a:lnTo>
                      <a:pt x="291" y="116"/>
                    </a:lnTo>
                    <a:lnTo>
                      <a:pt x="285" y="119"/>
                    </a:lnTo>
                    <a:lnTo>
                      <a:pt x="276" y="123"/>
                    </a:lnTo>
                    <a:lnTo>
                      <a:pt x="268" y="125"/>
                    </a:lnTo>
                    <a:lnTo>
                      <a:pt x="261" y="133"/>
                    </a:lnTo>
                    <a:lnTo>
                      <a:pt x="253" y="136"/>
                    </a:lnTo>
                    <a:lnTo>
                      <a:pt x="247" y="140"/>
                    </a:lnTo>
                    <a:lnTo>
                      <a:pt x="244" y="140"/>
                    </a:lnTo>
                    <a:lnTo>
                      <a:pt x="240" y="144"/>
                    </a:lnTo>
                    <a:lnTo>
                      <a:pt x="234" y="148"/>
                    </a:lnTo>
                    <a:lnTo>
                      <a:pt x="230" y="150"/>
                    </a:lnTo>
                    <a:lnTo>
                      <a:pt x="226" y="154"/>
                    </a:lnTo>
                    <a:lnTo>
                      <a:pt x="221" y="157"/>
                    </a:lnTo>
                    <a:lnTo>
                      <a:pt x="217" y="161"/>
                    </a:lnTo>
                    <a:lnTo>
                      <a:pt x="213" y="165"/>
                    </a:lnTo>
                    <a:lnTo>
                      <a:pt x="206" y="169"/>
                    </a:lnTo>
                    <a:lnTo>
                      <a:pt x="200" y="173"/>
                    </a:lnTo>
                    <a:lnTo>
                      <a:pt x="196" y="176"/>
                    </a:lnTo>
                    <a:lnTo>
                      <a:pt x="190" y="180"/>
                    </a:lnTo>
                    <a:lnTo>
                      <a:pt x="187" y="186"/>
                    </a:lnTo>
                    <a:lnTo>
                      <a:pt x="179" y="190"/>
                    </a:lnTo>
                    <a:lnTo>
                      <a:pt x="175" y="194"/>
                    </a:lnTo>
                    <a:lnTo>
                      <a:pt x="169" y="199"/>
                    </a:lnTo>
                    <a:lnTo>
                      <a:pt x="164" y="203"/>
                    </a:lnTo>
                    <a:lnTo>
                      <a:pt x="156" y="209"/>
                    </a:lnTo>
                    <a:lnTo>
                      <a:pt x="152" y="214"/>
                    </a:lnTo>
                    <a:lnTo>
                      <a:pt x="145" y="218"/>
                    </a:lnTo>
                    <a:lnTo>
                      <a:pt x="139" y="224"/>
                    </a:lnTo>
                    <a:lnTo>
                      <a:pt x="131" y="230"/>
                    </a:lnTo>
                    <a:lnTo>
                      <a:pt x="126" y="235"/>
                    </a:lnTo>
                    <a:lnTo>
                      <a:pt x="128" y="235"/>
                    </a:lnTo>
                    <a:lnTo>
                      <a:pt x="133" y="235"/>
                    </a:lnTo>
                    <a:lnTo>
                      <a:pt x="139" y="235"/>
                    </a:lnTo>
                    <a:lnTo>
                      <a:pt x="145" y="235"/>
                    </a:lnTo>
                    <a:lnTo>
                      <a:pt x="152" y="235"/>
                    </a:lnTo>
                    <a:lnTo>
                      <a:pt x="158" y="235"/>
                    </a:lnTo>
                    <a:lnTo>
                      <a:pt x="164" y="235"/>
                    </a:lnTo>
                    <a:lnTo>
                      <a:pt x="167" y="235"/>
                    </a:lnTo>
                    <a:lnTo>
                      <a:pt x="171" y="235"/>
                    </a:lnTo>
                    <a:lnTo>
                      <a:pt x="177" y="235"/>
                    </a:lnTo>
                    <a:lnTo>
                      <a:pt x="181" y="235"/>
                    </a:lnTo>
                    <a:lnTo>
                      <a:pt x="187" y="235"/>
                    </a:lnTo>
                    <a:lnTo>
                      <a:pt x="192" y="235"/>
                    </a:lnTo>
                    <a:lnTo>
                      <a:pt x="196" y="237"/>
                    </a:lnTo>
                    <a:lnTo>
                      <a:pt x="200" y="237"/>
                    </a:lnTo>
                    <a:lnTo>
                      <a:pt x="206" y="237"/>
                    </a:lnTo>
                    <a:lnTo>
                      <a:pt x="213" y="237"/>
                    </a:lnTo>
                    <a:lnTo>
                      <a:pt x="219" y="237"/>
                    </a:lnTo>
                    <a:lnTo>
                      <a:pt x="223" y="237"/>
                    </a:lnTo>
                    <a:lnTo>
                      <a:pt x="228" y="237"/>
                    </a:lnTo>
                    <a:lnTo>
                      <a:pt x="234" y="237"/>
                    </a:lnTo>
                    <a:lnTo>
                      <a:pt x="242" y="239"/>
                    </a:lnTo>
                    <a:lnTo>
                      <a:pt x="240" y="243"/>
                    </a:lnTo>
                    <a:lnTo>
                      <a:pt x="236" y="249"/>
                    </a:lnTo>
                    <a:lnTo>
                      <a:pt x="234" y="254"/>
                    </a:lnTo>
                    <a:lnTo>
                      <a:pt x="232" y="262"/>
                    </a:lnTo>
                    <a:lnTo>
                      <a:pt x="230" y="268"/>
                    </a:lnTo>
                    <a:lnTo>
                      <a:pt x="228" y="273"/>
                    </a:lnTo>
                    <a:lnTo>
                      <a:pt x="226" y="279"/>
                    </a:lnTo>
                    <a:lnTo>
                      <a:pt x="225" y="287"/>
                    </a:lnTo>
                    <a:lnTo>
                      <a:pt x="223" y="291"/>
                    </a:lnTo>
                    <a:lnTo>
                      <a:pt x="219" y="298"/>
                    </a:lnTo>
                    <a:lnTo>
                      <a:pt x="219" y="304"/>
                    </a:lnTo>
                    <a:lnTo>
                      <a:pt x="217" y="310"/>
                    </a:lnTo>
                    <a:lnTo>
                      <a:pt x="213" y="315"/>
                    </a:lnTo>
                    <a:lnTo>
                      <a:pt x="213" y="323"/>
                    </a:lnTo>
                    <a:lnTo>
                      <a:pt x="209" y="327"/>
                    </a:lnTo>
                    <a:lnTo>
                      <a:pt x="209" y="332"/>
                    </a:lnTo>
                    <a:lnTo>
                      <a:pt x="200" y="330"/>
                    </a:lnTo>
                    <a:lnTo>
                      <a:pt x="192" y="329"/>
                    </a:lnTo>
                    <a:lnTo>
                      <a:pt x="185" y="329"/>
                    </a:lnTo>
                    <a:lnTo>
                      <a:pt x="177" y="327"/>
                    </a:lnTo>
                    <a:lnTo>
                      <a:pt x="171" y="325"/>
                    </a:lnTo>
                    <a:lnTo>
                      <a:pt x="169" y="325"/>
                    </a:lnTo>
                    <a:lnTo>
                      <a:pt x="166" y="323"/>
                    </a:lnTo>
                    <a:lnTo>
                      <a:pt x="160" y="323"/>
                    </a:lnTo>
                    <a:lnTo>
                      <a:pt x="156" y="323"/>
                    </a:lnTo>
                    <a:lnTo>
                      <a:pt x="152" y="323"/>
                    </a:lnTo>
                    <a:lnTo>
                      <a:pt x="147" y="321"/>
                    </a:lnTo>
                    <a:lnTo>
                      <a:pt x="145" y="321"/>
                    </a:lnTo>
                    <a:lnTo>
                      <a:pt x="139" y="319"/>
                    </a:lnTo>
                    <a:lnTo>
                      <a:pt x="133" y="319"/>
                    </a:lnTo>
                    <a:lnTo>
                      <a:pt x="129" y="317"/>
                    </a:lnTo>
                    <a:lnTo>
                      <a:pt x="126" y="315"/>
                    </a:lnTo>
                    <a:lnTo>
                      <a:pt x="122" y="315"/>
                    </a:lnTo>
                    <a:lnTo>
                      <a:pt x="118" y="315"/>
                    </a:lnTo>
                    <a:lnTo>
                      <a:pt x="110" y="313"/>
                    </a:lnTo>
                    <a:lnTo>
                      <a:pt x="109" y="313"/>
                    </a:lnTo>
                    <a:lnTo>
                      <a:pt x="105" y="311"/>
                    </a:lnTo>
                    <a:lnTo>
                      <a:pt x="99" y="311"/>
                    </a:lnTo>
                    <a:lnTo>
                      <a:pt x="95" y="310"/>
                    </a:lnTo>
                    <a:lnTo>
                      <a:pt x="91" y="310"/>
                    </a:lnTo>
                    <a:lnTo>
                      <a:pt x="84" y="308"/>
                    </a:lnTo>
                    <a:lnTo>
                      <a:pt x="76" y="308"/>
                    </a:lnTo>
                    <a:lnTo>
                      <a:pt x="67" y="306"/>
                    </a:lnTo>
                    <a:lnTo>
                      <a:pt x="59" y="304"/>
                    </a:lnTo>
                    <a:lnTo>
                      <a:pt x="51" y="302"/>
                    </a:lnTo>
                    <a:lnTo>
                      <a:pt x="44" y="302"/>
                    </a:lnTo>
                    <a:lnTo>
                      <a:pt x="36" y="300"/>
                    </a:lnTo>
                    <a:lnTo>
                      <a:pt x="31" y="298"/>
                    </a:lnTo>
                    <a:lnTo>
                      <a:pt x="25" y="296"/>
                    </a:lnTo>
                    <a:lnTo>
                      <a:pt x="21" y="296"/>
                    </a:lnTo>
                    <a:lnTo>
                      <a:pt x="17" y="294"/>
                    </a:lnTo>
                    <a:lnTo>
                      <a:pt x="12" y="294"/>
                    </a:lnTo>
                    <a:lnTo>
                      <a:pt x="8" y="292"/>
                    </a:lnTo>
                    <a:lnTo>
                      <a:pt x="4" y="292"/>
                    </a:lnTo>
                    <a:lnTo>
                      <a:pt x="0" y="292"/>
                    </a:lnTo>
                    <a:lnTo>
                      <a:pt x="0" y="292"/>
                    </a:lnTo>
                    <a:lnTo>
                      <a:pt x="19" y="125"/>
                    </a:lnTo>
                    <a:lnTo>
                      <a:pt x="59" y="146"/>
                    </a:lnTo>
                    <a:lnTo>
                      <a:pt x="59" y="146"/>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13" name="Freeform 40"/>
              <p:cNvSpPr>
                <a:spLocks/>
              </p:cNvSpPr>
              <p:nvPr/>
            </p:nvSpPr>
            <p:spPr bwMode="auto">
              <a:xfrm>
                <a:off x="1152525" y="3052763"/>
                <a:ext cx="263525" cy="173037"/>
              </a:xfrm>
              <a:custGeom>
                <a:avLst/>
                <a:gdLst/>
                <a:ahLst/>
                <a:cxnLst>
                  <a:cxn ang="0">
                    <a:pos x="0" y="217"/>
                  </a:cxn>
                  <a:cxn ang="0">
                    <a:pos x="9" y="213"/>
                  </a:cxn>
                  <a:cxn ang="0">
                    <a:pos x="19" y="208"/>
                  </a:cxn>
                  <a:cxn ang="0">
                    <a:pos x="30" y="202"/>
                  </a:cxn>
                  <a:cxn ang="0">
                    <a:pos x="38" y="200"/>
                  </a:cxn>
                  <a:cxn ang="0">
                    <a:pos x="47" y="194"/>
                  </a:cxn>
                  <a:cxn ang="0">
                    <a:pos x="55" y="192"/>
                  </a:cxn>
                  <a:cxn ang="0">
                    <a:pos x="65" y="187"/>
                  </a:cxn>
                  <a:cxn ang="0">
                    <a:pos x="74" y="183"/>
                  </a:cxn>
                  <a:cxn ang="0">
                    <a:pos x="82" y="179"/>
                  </a:cxn>
                  <a:cxn ang="0">
                    <a:pos x="93" y="173"/>
                  </a:cxn>
                  <a:cxn ang="0">
                    <a:pos x="103" y="170"/>
                  </a:cxn>
                  <a:cxn ang="0">
                    <a:pos x="112" y="166"/>
                  </a:cxn>
                  <a:cxn ang="0">
                    <a:pos x="122" y="160"/>
                  </a:cxn>
                  <a:cxn ang="0">
                    <a:pos x="133" y="154"/>
                  </a:cxn>
                  <a:cxn ang="0">
                    <a:pos x="142" y="151"/>
                  </a:cxn>
                  <a:cxn ang="0">
                    <a:pos x="152" y="145"/>
                  </a:cxn>
                  <a:cxn ang="0">
                    <a:pos x="163" y="139"/>
                  </a:cxn>
                  <a:cxn ang="0">
                    <a:pos x="171" y="135"/>
                  </a:cxn>
                  <a:cxn ang="0">
                    <a:pos x="182" y="132"/>
                  </a:cxn>
                  <a:cxn ang="0">
                    <a:pos x="190" y="126"/>
                  </a:cxn>
                  <a:cxn ang="0">
                    <a:pos x="198" y="122"/>
                  </a:cxn>
                  <a:cxn ang="0">
                    <a:pos x="215" y="113"/>
                  </a:cxn>
                  <a:cxn ang="0">
                    <a:pos x="226" y="107"/>
                  </a:cxn>
                  <a:cxn ang="0">
                    <a:pos x="238" y="101"/>
                  </a:cxn>
                  <a:cxn ang="0">
                    <a:pos x="251" y="88"/>
                  </a:cxn>
                  <a:cxn ang="0">
                    <a:pos x="268" y="73"/>
                  </a:cxn>
                  <a:cxn ang="0">
                    <a:pos x="276" y="65"/>
                  </a:cxn>
                  <a:cxn ang="0">
                    <a:pos x="283" y="56"/>
                  </a:cxn>
                  <a:cxn ang="0">
                    <a:pos x="298" y="38"/>
                  </a:cxn>
                  <a:cxn ang="0">
                    <a:pos x="312" y="25"/>
                  </a:cxn>
                  <a:cxn ang="0">
                    <a:pos x="323" y="12"/>
                  </a:cxn>
                  <a:cxn ang="0">
                    <a:pos x="331" y="4"/>
                  </a:cxn>
                  <a:cxn ang="0">
                    <a:pos x="333" y="0"/>
                  </a:cxn>
                </a:cxnLst>
                <a:rect l="0" t="0" r="r" b="b"/>
                <a:pathLst>
                  <a:path w="333" h="217">
                    <a:moveTo>
                      <a:pt x="333" y="0"/>
                    </a:moveTo>
                    <a:lnTo>
                      <a:pt x="0" y="217"/>
                    </a:lnTo>
                    <a:lnTo>
                      <a:pt x="2" y="215"/>
                    </a:lnTo>
                    <a:lnTo>
                      <a:pt x="9" y="213"/>
                    </a:lnTo>
                    <a:lnTo>
                      <a:pt x="13" y="211"/>
                    </a:lnTo>
                    <a:lnTo>
                      <a:pt x="19" y="208"/>
                    </a:lnTo>
                    <a:lnTo>
                      <a:pt x="25" y="206"/>
                    </a:lnTo>
                    <a:lnTo>
                      <a:pt x="30" y="202"/>
                    </a:lnTo>
                    <a:lnTo>
                      <a:pt x="34" y="200"/>
                    </a:lnTo>
                    <a:lnTo>
                      <a:pt x="38" y="200"/>
                    </a:lnTo>
                    <a:lnTo>
                      <a:pt x="42" y="196"/>
                    </a:lnTo>
                    <a:lnTo>
                      <a:pt x="47" y="194"/>
                    </a:lnTo>
                    <a:lnTo>
                      <a:pt x="49" y="194"/>
                    </a:lnTo>
                    <a:lnTo>
                      <a:pt x="55" y="192"/>
                    </a:lnTo>
                    <a:lnTo>
                      <a:pt x="61" y="189"/>
                    </a:lnTo>
                    <a:lnTo>
                      <a:pt x="65" y="187"/>
                    </a:lnTo>
                    <a:lnTo>
                      <a:pt x="68" y="187"/>
                    </a:lnTo>
                    <a:lnTo>
                      <a:pt x="74" y="183"/>
                    </a:lnTo>
                    <a:lnTo>
                      <a:pt x="78" y="181"/>
                    </a:lnTo>
                    <a:lnTo>
                      <a:pt x="82" y="179"/>
                    </a:lnTo>
                    <a:lnTo>
                      <a:pt x="87" y="175"/>
                    </a:lnTo>
                    <a:lnTo>
                      <a:pt x="93" y="173"/>
                    </a:lnTo>
                    <a:lnTo>
                      <a:pt x="97" y="172"/>
                    </a:lnTo>
                    <a:lnTo>
                      <a:pt x="103" y="170"/>
                    </a:lnTo>
                    <a:lnTo>
                      <a:pt x="108" y="168"/>
                    </a:lnTo>
                    <a:lnTo>
                      <a:pt x="112" y="166"/>
                    </a:lnTo>
                    <a:lnTo>
                      <a:pt x="118" y="162"/>
                    </a:lnTo>
                    <a:lnTo>
                      <a:pt x="122" y="160"/>
                    </a:lnTo>
                    <a:lnTo>
                      <a:pt x="129" y="158"/>
                    </a:lnTo>
                    <a:lnTo>
                      <a:pt x="133" y="154"/>
                    </a:lnTo>
                    <a:lnTo>
                      <a:pt x="139" y="153"/>
                    </a:lnTo>
                    <a:lnTo>
                      <a:pt x="142" y="151"/>
                    </a:lnTo>
                    <a:lnTo>
                      <a:pt x="148" y="147"/>
                    </a:lnTo>
                    <a:lnTo>
                      <a:pt x="152" y="145"/>
                    </a:lnTo>
                    <a:lnTo>
                      <a:pt x="158" y="143"/>
                    </a:lnTo>
                    <a:lnTo>
                      <a:pt x="163" y="139"/>
                    </a:lnTo>
                    <a:lnTo>
                      <a:pt x="167" y="139"/>
                    </a:lnTo>
                    <a:lnTo>
                      <a:pt x="171" y="135"/>
                    </a:lnTo>
                    <a:lnTo>
                      <a:pt x="177" y="133"/>
                    </a:lnTo>
                    <a:lnTo>
                      <a:pt x="182" y="132"/>
                    </a:lnTo>
                    <a:lnTo>
                      <a:pt x="186" y="128"/>
                    </a:lnTo>
                    <a:lnTo>
                      <a:pt x="190" y="126"/>
                    </a:lnTo>
                    <a:lnTo>
                      <a:pt x="194" y="124"/>
                    </a:lnTo>
                    <a:lnTo>
                      <a:pt x="198" y="122"/>
                    </a:lnTo>
                    <a:lnTo>
                      <a:pt x="207" y="118"/>
                    </a:lnTo>
                    <a:lnTo>
                      <a:pt x="215" y="113"/>
                    </a:lnTo>
                    <a:lnTo>
                      <a:pt x="220" y="111"/>
                    </a:lnTo>
                    <a:lnTo>
                      <a:pt x="226" y="107"/>
                    </a:lnTo>
                    <a:lnTo>
                      <a:pt x="230" y="103"/>
                    </a:lnTo>
                    <a:lnTo>
                      <a:pt x="238" y="101"/>
                    </a:lnTo>
                    <a:lnTo>
                      <a:pt x="243" y="94"/>
                    </a:lnTo>
                    <a:lnTo>
                      <a:pt x="251" y="88"/>
                    </a:lnTo>
                    <a:lnTo>
                      <a:pt x="258" y="78"/>
                    </a:lnTo>
                    <a:lnTo>
                      <a:pt x="268" y="73"/>
                    </a:lnTo>
                    <a:lnTo>
                      <a:pt x="272" y="67"/>
                    </a:lnTo>
                    <a:lnTo>
                      <a:pt x="276" y="65"/>
                    </a:lnTo>
                    <a:lnTo>
                      <a:pt x="279" y="59"/>
                    </a:lnTo>
                    <a:lnTo>
                      <a:pt x="283" y="56"/>
                    </a:lnTo>
                    <a:lnTo>
                      <a:pt x="291" y="46"/>
                    </a:lnTo>
                    <a:lnTo>
                      <a:pt x="298" y="38"/>
                    </a:lnTo>
                    <a:lnTo>
                      <a:pt x="304" y="31"/>
                    </a:lnTo>
                    <a:lnTo>
                      <a:pt x="312" y="25"/>
                    </a:lnTo>
                    <a:lnTo>
                      <a:pt x="317" y="17"/>
                    </a:lnTo>
                    <a:lnTo>
                      <a:pt x="323" y="12"/>
                    </a:lnTo>
                    <a:lnTo>
                      <a:pt x="327" y="6"/>
                    </a:lnTo>
                    <a:lnTo>
                      <a:pt x="331" y="4"/>
                    </a:lnTo>
                    <a:lnTo>
                      <a:pt x="333" y="0"/>
                    </a:lnTo>
                    <a:lnTo>
                      <a:pt x="333" y="0"/>
                    </a:lnTo>
                    <a:lnTo>
                      <a:pt x="333" y="0"/>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14" name="Freeform 44"/>
              <p:cNvSpPr>
                <a:spLocks/>
              </p:cNvSpPr>
              <p:nvPr/>
            </p:nvSpPr>
            <p:spPr bwMode="auto">
              <a:xfrm>
                <a:off x="388937" y="2616200"/>
                <a:ext cx="144463" cy="58737"/>
              </a:xfrm>
              <a:custGeom>
                <a:avLst/>
                <a:gdLst/>
                <a:ahLst/>
                <a:cxnLst>
                  <a:cxn ang="0">
                    <a:pos x="0" y="72"/>
                  </a:cxn>
                  <a:cxn ang="0">
                    <a:pos x="3" y="63"/>
                  </a:cxn>
                  <a:cxn ang="0">
                    <a:pos x="5" y="55"/>
                  </a:cxn>
                  <a:cxn ang="0">
                    <a:pos x="9" y="49"/>
                  </a:cxn>
                  <a:cxn ang="0">
                    <a:pos x="13" y="42"/>
                  </a:cxn>
                  <a:cxn ang="0">
                    <a:pos x="17" y="36"/>
                  </a:cxn>
                  <a:cxn ang="0">
                    <a:pos x="19" y="32"/>
                  </a:cxn>
                  <a:cxn ang="0">
                    <a:pos x="22" y="26"/>
                  </a:cxn>
                  <a:cxn ang="0">
                    <a:pos x="28" y="25"/>
                  </a:cxn>
                  <a:cxn ang="0">
                    <a:pos x="30" y="19"/>
                  </a:cxn>
                  <a:cxn ang="0">
                    <a:pos x="36" y="15"/>
                  </a:cxn>
                  <a:cxn ang="0">
                    <a:pos x="40" y="13"/>
                  </a:cxn>
                  <a:cxn ang="0">
                    <a:pos x="43" y="11"/>
                  </a:cxn>
                  <a:cxn ang="0">
                    <a:pos x="49" y="7"/>
                  </a:cxn>
                  <a:cxn ang="0">
                    <a:pos x="53" y="6"/>
                  </a:cxn>
                  <a:cxn ang="0">
                    <a:pos x="57" y="6"/>
                  </a:cxn>
                  <a:cxn ang="0">
                    <a:pos x="62" y="4"/>
                  </a:cxn>
                  <a:cxn ang="0">
                    <a:pos x="66" y="2"/>
                  </a:cxn>
                  <a:cxn ang="0">
                    <a:pos x="70" y="0"/>
                  </a:cxn>
                  <a:cxn ang="0">
                    <a:pos x="74" y="0"/>
                  </a:cxn>
                  <a:cxn ang="0">
                    <a:pos x="78" y="0"/>
                  </a:cxn>
                  <a:cxn ang="0">
                    <a:pos x="85" y="0"/>
                  </a:cxn>
                  <a:cxn ang="0">
                    <a:pos x="93" y="0"/>
                  </a:cxn>
                  <a:cxn ang="0">
                    <a:pos x="99" y="0"/>
                  </a:cxn>
                  <a:cxn ang="0">
                    <a:pos x="104" y="0"/>
                  </a:cxn>
                  <a:cxn ang="0">
                    <a:pos x="110" y="0"/>
                  </a:cxn>
                  <a:cxn ang="0">
                    <a:pos x="114" y="2"/>
                  </a:cxn>
                  <a:cxn ang="0">
                    <a:pos x="116" y="2"/>
                  </a:cxn>
                  <a:cxn ang="0">
                    <a:pos x="119" y="2"/>
                  </a:cxn>
                  <a:cxn ang="0">
                    <a:pos x="123" y="4"/>
                  </a:cxn>
                  <a:cxn ang="0">
                    <a:pos x="129" y="6"/>
                  </a:cxn>
                  <a:cxn ang="0">
                    <a:pos x="135" y="7"/>
                  </a:cxn>
                  <a:cxn ang="0">
                    <a:pos x="140" y="9"/>
                  </a:cxn>
                  <a:cxn ang="0">
                    <a:pos x="146" y="13"/>
                  </a:cxn>
                  <a:cxn ang="0">
                    <a:pos x="152" y="15"/>
                  </a:cxn>
                  <a:cxn ang="0">
                    <a:pos x="157" y="17"/>
                  </a:cxn>
                  <a:cxn ang="0">
                    <a:pos x="163" y="19"/>
                  </a:cxn>
                  <a:cxn ang="0">
                    <a:pos x="167" y="23"/>
                  </a:cxn>
                  <a:cxn ang="0">
                    <a:pos x="173" y="25"/>
                  </a:cxn>
                  <a:cxn ang="0">
                    <a:pos x="178" y="26"/>
                  </a:cxn>
                  <a:cxn ang="0">
                    <a:pos x="182" y="28"/>
                  </a:cxn>
                  <a:cxn ang="0">
                    <a:pos x="79" y="32"/>
                  </a:cxn>
                  <a:cxn ang="0">
                    <a:pos x="0" y="72"/>
                  </a:cxn>
                  <a:cxn ang="0">
                    <a:pos x="0" y="72"/>
                  </a:cxn>
                </a:cxnLst>
                <a:rect l="0" t="0" r="r" b="b"/>
                <a:pathLst>
                  <a:path w="182" h="72">
                    <a:moveTo>
                      <a:pt x="0" y="72"/>
                    </a:moveTo>
                    <a:lnTo>
                      <a:pt x="3" y="63"/>
                    </a:lnTo>
                    <a:lnTo>
                      <a:pt x="5" y="55"/>
                    </a:lnTo>
                    <a:lnTo>
                      <a:pt x="9" y="49"/>
                    </a:lnTo>
                    <a:lnTo>
                      <a:pt x="13" y="42"/>
                    </a:lnTo>
                    <a:lnTo>
                      <a:pt x="17" y="36"/>
                    </a:lnTo>
                    <a:lnTo>
                      <a:pt x="19" y="32"/>
                    </a:lnTo>
                    <a:lnTo>
                      <a:pt x="22" y="26"/>
                    </a:lnTo>
                    <a:lnTo>
                      <a:pt x="28" y="25"/>
                    </a:lnTo>
                    <a:lnTo>
                      <a:pt x="30" y="19"/>
                    </a:lnTo>
                    <a:lnTo>
                      <a:pt x="36" y="15"/>
                    </a:lnTo>
                    <a:lnTo>
                      <a:pt x="40" y="13"/>
                    </a:lnTo>
                    <a:lnTo>
                      <a:pt x="43" y="11"/>
                    </a:lnTo>
                    <a:lnTo>
                      <a:pt x="49" y="7"/>
                    </a:lnTo>
                    <a:lnTo>
                      <a:pt x="53" y="6"/>
                    </a:lnTo>
                    <a:lnTo>
                      <a:pt x="57" y="6"/>
                    </a:lnTo>
                    <a:lnTo>
                      <a:pt x="62" y="4"/>
                    </a:lnTo>
                    <a:lnTo>
                      <a:pt x="66" y="2"/>
                    </a:lnTo>
                    <a:lnTo>
                      <a:pt x="70" y="0"/>
                    </a:lnTo>
                    <a:lnTo>
                      <a:pt x="74" y="0"/>
                    </a:lnTo>
                    <a:lnTo>
                      <a:pt x="78" y="0"/>
                    </a:lnTo>
                    <a:lnTo>
                      <a:pt x="85" y="0"/>
                    </a:lnTo>
                    <a:lnTo>
                      <a:pt x="93" y="0"/>
                    </a:lnTo>
                    <a:lnTo>
                      <a:pt x="99" y="0"/>
                    </a:lnTo>
                    <a:lnTo>
                      <a:pt x="104" y="0"/>
                    </a:lnTo>
                    <a:lnTo>
                      <a:pt x="110" y="0"/>
                    </a:lnTo>
                    <a:lnTo>
                      <a:pt x="114" y="2"/>
                    </a:lnTo>
                    <a:lnTo>
                      <a:pt x="116" y="2"/>
                    </a:lnTo>
                    <a:lnTo>
                      <a:pt x="119" y="2"/>
                    </a:lnTo>
                    <a:lnTo>
                      <a:pt x="123" y="4"/>
                    </a:lnTo>
                    <a:lnTo>
                      <a:pt x="129" y="6"/>
                    </a:lnTo>
                    <a:lnTo>
                      <a:pt x="135" y="7"/>
                    </a:lnTo>
                    <a:lnTo>
                      <a:pt x="140" y="9"/>
                    </a:lnTo>
                    <a:lnTo>
                      <a:pt x="146" y="13"/>
                    </a:lnTo>
                    <a:lnTo>
                      <a:pt x="152" y="15"/>
                    </a:lnTo>
                    <a:lnTo>
                      <a:pt x="157" y="17"/>
                    </a:lnTo>
                    <a:lnTo>
                      <a:pt x="163" y="19"/>
                    </a:lnTo>
                    <a:lnTo>
                      <a:pt x="167" y="23"/>
                    </a:lnTo>
                    <a:lnTo>
                      <a:pt x="173" y="25"/>
                    </a:lnTo>
                    <a:lnTo>
                      <a:pt x="178" y="26"/>
                    </a:lnTo>
                    <a:lnTo>
                      <a:pt x="182" y="28"/>
                    </a:lnTo>
                    <a:lnTo>
                      <a:pt x="79" y="32"/>
                    </a:lnTo>
                    <a:lnTo>
                      <a:pt x="0" y="72"/>
                    </a:lnTo>
                    <a:lnTo>
                      <a:pt x="0" y="72"/>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15" name="Freeform 45"/>
              <p:cNvSpPr>
                <a:spLocks/>
              </p:cNvSpPr>
              <p:nvPr/>
            </p:nvSpPr>
            <p:spPr bwMode="auto">
              <a:xfrm>
                <a:off x="642937" y="2457450"/>
                <a:ext cx="176213" cy="71437"/>
              </a:xfrm>
              <a:custGeom>
                <a:avLst/>
                <a:gdLst/>
                <a:ahLst/>
                <a:cxnLst>
                  <a:cxn ang="0">
                    <a:pos x="0" y="92"/>
                  </a:cxn>
                  <a:cxn ang="0">
                    <a:pos x="97" y="0"/>
                  </a:cxn>
                  <a:cxn ang="0">
                    <a:pos x="221" y="65"/>
                  </a:cxn>
                  <a:cxn ang="0">
                    <a:pos x="112" y="44"/>
                  </a:cxn>
                  <a:cxn ang="0">
                    <a:pos x="0" y="92"/>
                  </a:cxn>
                  <a:cxn ang="0">
                    <a:pos x="0" y="92"/>
                  </a:cxn>
                </a:cxnLst>
                <a:rect l="0" t="0" r="r" b="b"/>
                <a:pathLst>
                  <a:path w="221" h="92">
                    <a:moveTo>
                      <a:pt x="0" y="92"/>
                    </a:moveTo>
                    <a:lnTo>
                      <a:pt x="97" y="0"/>
                    </a:lnTo>
                    <a:lnTo>
                      <a:pt x="221" y="65"/>
                    </a:lnTo>
                    <a:lnTo>
                      <a:pt x="112" y="44"/>
                    </a:lnTo>
                    <a:lnTo>
                      <a:pt x="0" y="92"/>
                    </a:lnTo>
                    <a:lnTo>
                      <a:pt x="0" y="92"/>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16" name="Freeform 46"/>
              <p:cNvSpPr>
                <a:spLocks/>
              </p:cNvSpPr>
              <p:nvPr/>
            </p:nvSpPr>
            <p:spPr bwMode="auto">
              <a:xfrm>
                <a:off x="960437" y="2579688"/>
                <a:ext cx="128588" cy="92075"/>
              </a:xfrm>
              <a:custGeom>
                <a:avLst/>
                <a:gdLst/>
                <a:ahLst/>
                <a:cxnLst>
                  <a:cxn ang="0">
                    <a:pos x="0" y="116"/>
                  </a:cxn>
                  <a:cxn ang="0">
                    <a:pos x="59" y="0"/>
                  </a:cxn>
                  <a:cxn ang="0">
                    <a:pos x="162" y="42"/>
                  </a:cxn>
                  <a:cxn ang="0">
                    <a:pos x="76" y="40"/>
                  </a:cxn>
                  <a:cxn ang="0">
                    <a:pos x="0" y="116"/>
                  </a:cxn>
                  <a:cxn ang="0">
                    <a:pos x="0" y="116"/>
                  </a:cxn>
                </a:cxnLst>
                <a:rect l="0" t="0" r="r" b="b"/>
                <a:pathLst>
                  <a:path w="162" h="116">
                    <a:moveTo>
                      <a:pt x="0" y="116"/>
                    </a:moveTo>
                    <a:lnTo>
                      <a:pt x="59" y="0"/>
                    </a:lnTo>
                    <a:lnTo>
                      <a:pt x="162" y="42"/>
                    </a:lnTo>
                    <a:lnTo>
                      <a:pt x="76" y="40"/>
                    </a:lnTo>
                    <a:lnTo>
                      <a:pt x="0" y="116"/>
                    </a:lnTo>
                    <a:lnTo>
                      <a:pt x="0" y="116"/>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17" name="Freeform 47"/>
              <p:cNvSpPr>
                <a:spLocks/>
              </p:cNvSpPr>
              <p:nvPr/>
            </p:nvSpPr>
            <p:spPr bwMode="auto">
              <a:xfrm>
                <a:off x="1373187" y="2779713"/>
                <a:ext cx="106363" cy="93662"/>
              </a:xfrm>
              <a:custGeom>
                <a:avLst/>
                <a:gdLst/>
                <a:ahLst/>
                <a:cxnLst>
                  <a:cxn ang="0">
                    <a:pos x="0" y="0"/>
                  </a:cxn>
                  <a:cxn ang="0">
                    <a:pos x="117" y="10"/>
                  </a:cxn>
                  <a:cxn ang="0">
                    <a:pos x="135" y="118"/>
                  </a:cxn>
                  <a:cxn ang="0">
                    <a:pos x="85" y="46"/>
                  </a:cxn>
                  <a:cxn ang="0">
                    <a:pos x="0" y="0"/>
                  </a:cxn>
                  <a:cxn ang="0">
                    <a:pos x="0" y="0"/>
                  </a:cxn>
                </a:cxnLst>
                <a:rect l="0" t="0" r="r" b="b"/>
                <a:pathLst>
                  <a:path w="135" h="118">
                    <a:moveTo>
                      <a:pt x="0" y="0"/>
                    </a:moveTo>
                    <a:lnTo>
                      <a:pt x="117" y="10"/>
                    </a:lnTo>
                    <a:lnTo>
                      <a:pt x="135" y="118"/>
                    </a:lnTo>
                    <a:lnTo>
                      <a:pt x="85" y="46"/>
                    </a:lnTo>
                    <a:lnTo>
                      <a:pt x="0" y="0"/>
                    </a:lnTo>
                    <a:lnTo>
                      <a:pt x="0" y="0"/>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18" name="Freeform 20"/>
              <p:cNvSpPr>
                <a:spLocks/>
              </p:cNvSpPr>
              <p:nvPr/>
            </p:nvSpPr>
            <p:spPr bwMode="auto">
              <a:xfrm>
                <a:off x="455613" y="2830513"/>
                <a:ext cx="522288" cy="254000"/>
              </a:xfrm>
              <a:custGeom>
                <a:avLst/>
                <a:gdLst/>
                <a:ahLst/>
                <a:cxnLst>
                  <a:cxn ang="0">
                    <a:pos x="32" y="194"/>
                  </a:cxn>
                  <a:cxn ang="0">
                    <a:pos x="46" y="171"/>
                  </a:cxn>
                  <a:cxn ang="0">
                    <a:pos x="66" y="148"/>
                  </a:cxn>
                  <a:cxn ang="0">
                    <a:pos x="76" y="135"/>
                  </a:cxn>
                  <a:cxn ang="0">
                    <a:pos x="89" y="121"/>
                  </a:cxn>
                  <a:cxn ang="0">
                    <a:pos x="101" y="110"/>
                  </a:cxn>
                  <a:cxn ang="0">
                    <a:pos x="116" y="97"/>
                  </a:cxn>
                  <a:cxn ang="0">
                    <a:pos x="129" y="85"/>
                  </a:cxn>
                  <a:cxn ang="0">
                    <a:pos x="143" y="72"/>
                  </a:cxn>
                  <a:cxn ang="0">
                    <a:pos x="154" y="59"/>
                  </a:cxn>
                  <a:cxn ang="0">
                    <a:pos x="167" y="49"/>
                  </a:cxn>
                  <a:cxn ang="0">
                    <a:pos x="190" y="28"/>
                  </a:cxn>
                  <a:cxn ang="0">
                    <a:pos x="209" y="13"/>
                  </a:cxn>
                  <a:cxn ang="0">
                    <a:pos x="224" y="1"/>
                  </a:cxn>
                  <a:cxn ang="0">
                    <a:pos x="234" y="0"/>
                  </a:cxn>
                  <a:cxn ang="0">
                    <a:pos x="249" y="1"/>
                  </a:cxn>
                  <a:cxn ang="0">
                    <a:pos x="264" y="1"/>
                  </a:cxn>
                  <a:cxn ang="0">
                    <a:pos x="278" y="3"/>
                  </a:cxn>
                  <a:cxn ang="0">
                    <a:pos x="293" y="3"/>
                  </a:cxn>
                  <a:cxn ang="0">
                    <a:pos x="306" y="3"/>
                  </a:cxn>
                  <a:cxn ang="0">
                    <a:pos x="323" y="5"/>
                  </a:cxn>
                  <a:cxn ang="0">
                    <a:pos x="338" y="7"/>
                  </a:cxn>
                  <a:cxn ang="0">
                    <a:pos x="356" y="9"/>
                  </a:cxn>
                  <a:cxn ang="0">
                    <a:pos x="371" y="11"/>
                  </a:cxn>
                  <a:cxn ang="0">
                    <a:pos x="388" y="13"/>
                  </a:cxn>
                  <a:cxn ang="0">
                    <a:pos x="403" y="15"/>
                  </a:cxn>
                  <a:cxn ang="0">
                    <a:pos x="420" y="17"/>
                  </a:cxn>
                  <a:cxn ang="0">
                    <a:pos x="433" y="19"/>
                  </a:cxn>
                  <a:cxn ang="0">
                    <a:pos x="449" y="19"/>
                  </a:cxn>
                  <a:cxn ang="0">
                    <a:pos x="464" y="22"/>
                  </a:cxn>
                  <a:cxn ang="0">
                    <a:pos x="485" y="26"/>
                  </a:cxn>
                  <a:cxn ang="0">
                    <a:pos x="502" y="32"/>
                  </a:cxn>
                  <a:cxn ang="0">
                    <a:pos x="519" y="41"/>
                  </a:cxn>
                  <a:cxn ang="0">
                    <a:pos x="536" y="55"/>
                  </a:cxn>
                  <a:cxn ang="0">
                    <a:pos x="553" y="72"/>
                  </a:cxn>
                  <a:cxn ang="0">
                    <a:pos x="567" y="87"/>
                  </a:cxn>
                  <a:cxn ang="0">
                    <a:pos x="582" y="106"/>
                  </a:cxn>
                  <a:cxn ang="0">
                    <a:pos x="595" y="125"/>
                  </a:cxn>
                  <a:cxn ang="0">
                    <a:pos x="608" y="142"/>
                  </a:cxn>
                  <a:cxn ang="0">
                    <a:pos x="618" y="159"/>
                  </a:cxn>
                  <a:cxn ang="0">
                    <a:pos x="627" y="173"/>
                  </a:cxn>
                  <a:cxn ang="0">
                    <a:pos x="633" y="182"/>
                  </a:cxn>
                  <a:cxn ang="0">
                    <a:pos x="637" y="194"/>
                  </a:cxn>
                  <a:cxn ang="0">
                    <a:pos x="641" y="209"/>
                  </a:cxn>
                  <a:cxn ang="0">
                    <a:pos x="646" y="226"/>
                  </a:cxn>
                  <a:cxn ang="0">
                    <a:pos x="648" y="243"/>
                  </a:cxn>
                  <a:cxn ang="0">
                    <a:pos x="652" y="262"/>
                  </a:cxn>
                  <a:cxn ang="0">
                    <a:pos x="654" y="277"/>
                  </a:cxn>
                  <a:cxn ang="0">
                    <a:pos x="654" y="292"/>
                  </a:cxn>
                  <a:cxn ang="0">
                    <a:pos x="656" y="308"/>
                  </a:cxn>
                  <a:cxn ang="0">
                    <a:pos x="658" y="319"/>
                  </a:cxn>
                  <a:cxn ang="0">
                    <a:pos x="239" y="106"/>
                  </a:cxn>
                  <a:cxn ang="0">
                    <a:pos x="27" y="207"/>
                  </a:cxn>
                </a:cxnLst>
                <a:rect l="0" t="0" r="r" b="b"/>
                <a:pathLst>
                  <a:path w="658" h="319">
                    <a:moveTo>
                      <a:pt x="27" y="207"/>
                    </a:moveTo>
                    <a:lnTo>
                      <a:pt x="28" y="199"/>
                    </a:lnTo>
                    <a:lnTo>
                      <a:pt x="32" y="194"/>
                    </a:lnTo>
                    <a:lnTo>
                      <a:pt x="36" y="186"/>
                    </a:lnTo>
                    <a:lnTo>
                      <a:pt x="40" y="180"/>
                    </a:lnTo>
                    <a:lnTo>
                      <a:pt x="46" y="171"/>
                    </a:lnTo>
                    <a:lnTo>
                      <a:pt x="51" y="163"/>
                    </a:lnTo>
                    <a:lnTo>
                      <a:pt x="59" y="156"/>
                    </a:lnTo>
                    <a:lnTo>
                      <a:pt x="66" y="148"/>
                    </a:lnTo>
                    <a:lnTo>
                      <a:pt x="68" y="144"/>
                    </a:lnTo>
                    <a:lnTo>
                      <a:pt x="72" y="140"/>
                    </a:lnTo>
                    <a:lnTo>
                      <a:pt x="76" y="135"/>
                    </a:lnTo>
                    <a:lnTo>
                      <a:pt x="80" y="131"/>
                    </a:lnTo>
                    <a:lnTo>
                      <a:pt x="85" y="125"/>
                    </a:lnTo>
                    <a:lnTo>
                      <a:pt x="89" y="121"/>
                    </a:lnTo>
                    <a:lnTo>
                      <a:pt x="93" y="117"/>
                    </a:lnTo>
                    <a:lnTo>
                      <a:pt x="99" y="114"/>
                    </a:lnTo>
                    <a:lnTo>
                      <a:pt x="101" y="110"/>
                    </a:lnTo>
                    <a:lnTo>
                      <a:pt x="106" y="104"/>
                    </a:lnTo>
                    <a:lnTo>
                      <a:pt x="112" y="98"/>
                    </a:lnTo>
                    <a:lnTo>
                      <a:pt x="116" y="97"/>
                    </a:lnTo>
                    <a:lnTo>
                      <a:pt x="120" y="93"/>
                    </a:lnTo>
                    <a:lnTo>
                      <a:pt x="125" y="87"/>
                    </a:lnTo>
                    <a:lnTo>
                      <a:pt x="129" y="85"/>
                    </a:lnTo>
                    <a:lnTo>
                      <a:pt x="133" y="79"/>
                    </a:lnTo>
                    <a:lnTo>
                      <a:pt x="139" y="76"/>
                    </a:lnTo>
                    <a:lnTo>
                      <a:pt x="143" y="72"/>
                    </a:lnTo>
                    <a:lnTo>
                      <a:pt x="146" y="66"/>
                    </a:lnTo>
                    <a:lnTo>
                      <a:pt x="150" y="64"/>
                    </a:lnTo>
                    <a:lnTo>
                      <a:pt x="154" y="59"/>
                    </a:lnTo>
                    <a:lnTo>
                      <a:pt x="160" y="55"/>
                    </a:lnTo>
                    <a:lnTo>
                      <a:pt x="163" y="51"/>
                    </a:lnTo>
                    <a:lnTo>
                      <a:pt x="167" y="49"/>
                    </a:lnTo>
                    <a:lnTo>
                      <a:pt x="175" y="41"/>
                    </a:lnTo>
                    <a:lnTo>
                      <a:pt x="184" y="36"/>
                    </a:lnTo>
                    <a:lnTo>
                      <a:pt x="190" y="28"/>
                    </a:lnTo>
                    <a:lnTo>
                      <a:pt x="198" y="24"/>
                    </a:lnTo>
                    <a:lnTo>
                      <a:pt x="201" y="19"/>
                    </a:lnTo>
                    <a:lnTo>
                      <a:pt x="209" y="13"/>
                    </a:lnTo>
                    <a:lnTo>
                      <a:pt x="215" y="9"/>
                    </a:lnTo>
                    <a:lnTo>
                      <a:pt x="219" y="5"/>
                    </a:lnTo>
                    <a:lnTo>
                      <a:pt x="224" y="1"/>
                    </a:lnTo>
                    <a:lnTo>
                      <a:pt x="226" y="0"/>
                    </a:lnTo>
                    <a:lnTo>
                      <a:pt x="228" y="0"/>
                    </a:lnTo>
                    <a:lnTo>
                      <a:pt x="234" y="0"/>
                    </a:lnTo>
                    <a:lnTo>
                      <a:pt x="239" y="0"/>
                    </a:lnTo>
                    <a:lnTo>
                      <a:pt x="243" y="1"/>
                    </a:lnTo>
                    <a:lnTo>
                      <a:pt x="249" y="1"/>
                    </a:lnTo>
                    <a:lnTo>
                      <a:pt x="259" y="1"/>
                    </a:lnTo>
                    <a:lnTo>
                      <a:pt x="262" y="1"/>
                    </a:lnTo>
                    <a:lnTo>
                      <a:pt x="264" y="1"/>
                    </a:lnTo>
                    <a:lnTo>
                      <a:pt x="268" y="1"/>
                    </a:lnTo>
                    <a:lnTo>
                      <a:pt x="274" y="3"/>
                    </a:lnTo>
                    <a:lnTo>
                      <a:pt x="278" y="3"/>
                    </a:lnTo>
                    <a:lnTo>
                      <a:pt x="281" y="3"/>
                    </a:lnTo>
                    <a:lnTo>
                      <a:pt x="287" y="3"/>
                    </a:lnTo>
                    <a:lnTo>
                      <a:pt x="293" y="3"/>
                    </a:lnTo>
                    <a:lnTo>
                      <a:pt x="297" y="3"/>
                    </a:lnTo>
                    <a:lnTo>
                      <a:pt x="302" y="3"/>
                    </a:lnTo>
                    <a:lnTo>
                      <a:pt x="306" y="3"/>
                    </a:lnTo>
                    <a:lnTo>
                      <a:pt x="312" y="5"/>
                    </a:lnTo>
                    <a:lnTo>
                      <a:pt x="316" y="5"/>
                    </a:lnTo>
                    <a:lnTo>
                      <a:pt x="323" y="5"/>
                    </a:lnTo>
                    <a:lnTo>
                      <a:pt x="329" y="7"/>
                    </a:lnTo>
                    <a:lnTo>
                      <a:pt x="335" y="7"/>
                    </a:lnTo>
                    <a:lnTo>
                      <a:pt x="338" y="7"/>
                    </a:lnTo>
                    <a:lnTo>
                      <a:pt x="342" y="7"/>
                    </a:lnTo>
                    <a:lnTo>
                      <a:pt x="350" y="9"/>
                    </a:lnTo>
                    <a:lnTo>
                      <a:pt x="356" y="9"/>
                    </a:lnTo>
                    <a:lnTo>
                      <a:pt x="359" y="9"/>
                    </a:lnTo>
                    <a:lnTo>
                      <a:pt x="365" y="11"/>
                    </a:lnTo>
                    <a:lnTo>
                      <a:pt x="371" y="11"/>
                    </a:lnTo>
                    <a:lnTo>
                      <a:pt x="376" y="11"/>
                    </a:lnTo>
                    <a:lnTo>
                      <a:pt x="382" y="11"/>
                    </a:lnTo>
                    <a:lnTo>
                      <a:pt x="388" y="13"/>
                    </a:lnTo>
                    <a:lnTo>
                      <a:pt x="392" y="13"/>
                    </a:lnTo>
                    <a:lnTo>
                      <a:pt x="397" y="15"/>
                    </a:lnTo>
                    <a:lnTo>
                      <a:pt x="403" y="15"/>
                    </a:lnTo>
                    <a:lnTo>
                      <a:pt x="411" y="15"/>
                    </a:lnTo>
                    <a:lnTo>
                      <a:pt x="414" y="17"/>
                    </a:lnTo>
                    <a:lnTo>
                      <a:pt x="420" y="17"/>
                    </a:lnTo>
                    <a:lnTo>
                      <a:pt x="424" y="17"/>
                    </a:lnTo>
                    <a:lnTo>
                      <a:pt x="430" y="19"/>
                    </a:lnTo>
                    <a:lnTo>
                      <a:pt x="433" y="19"/>
                    </a:lnTo>
                    <a:lnTo>
                      <a:pt x="439" y="19"/>
                    </a:lnTo>
                    <a:lnTo>
                      <a:pt x="443" y="19"/>
                    </a:lnTo>
                    <a:lnTo>
                      <a:pt x="449" y="19"/>
                    </a:lnTo>
                    <a:lnTo>
                      <a:pt x="452" y="21"/>
                    </a:lnTo>
                    <a:lnTo>
                      <a:pt x="458" y="21"/>
                    </a:lnTo>
                    <a:lnTo>
                      <a:pt x="464" y="22"/>
                    </a:lnTo>
                    <a:lnTo>
                      <a:pt x="472" y="24"/>
                    </a:lnTo>
                    <a:lnTo>
                      <a:pt x="479" y="24"/>
                    </a:lnTo>
                    <a:lnTo>
                      <a:pt x="485" y="26"/>
                    </a:lnTo>
                    <a:lnTo>
                      <a:pt x="491" y="26"/>
                    </a:lnTo>
                    <a:lnTo>
                      <a:pt x="496" y="30"/>
                    </a:lnTo>
                    <a:lnTo>
                      <a:pt x="502" y="32"/>
                    </a:lnTo>
                    <a:lnTo>
                      <a:pt x="508" y="36"/>
                    </a:lnTo>
                    <a:lnTo>
                      <a:pt x="511" y="38"/>
                    </a:lnTo>
                    <a:lnTo>
                      <a:pt x="519" y="41"/>
                    </a:lnTo>
                    <a:lnTo>
                      <a:pt x="525" y="45"/>
                    </a:lnTo>
                    <a:lnTo>
                      <a:pt x="530" y="51"/>
                    </a:lnTo>
                    <a:lnTo>
                      <a:pt x="536" y="55"/>
                    </a:lnTo>
                    <a:lnTo>
                      <a:pt x="540" y="59"/>
                    </a:lnTo>
                    <a:lnTo>
                      <a:pt x="546" y="64"/>
                    </a:lnTo>
                    <a:lnTo>
                      <a:pt x="553" y="72"/>
                    </a:lnTo>
                    <a:lnTo>
                      <a:pt x="557" y="76"/>
                    </a:lnTo>
                    <a:lnTo>
                      <a:pt x="563" y="83"/>
                    </a:lnTo>
                    <a:lnTo>
                      <a:pt x="567" y="87"/>
                    </a:lnTo>
                    <a:lnTo>
                      <a:pt x="572" y="95"/>
                    </a:lnTo>
                    <a:lnTo>
                      <a:pt x="578" y="98"/>
                    </a:lnTo>
                    <a:lnTo>
                      <a:pt x="582" y="106"/>
                    </a:lnTo>
                    <a:lnTo>
                      <a:pt x="586" y="112"/>
                    </a:lnTo>
                    <a:lnTo>
                      <a:pt x="591" y="119"/>
                    </a:lnTo>
                    <a:lnTo>
                      <a:pt x="595" y="125"/>
                    </a:lnTo>
                    <a:lnTo>
                      <a:pt x="599" y="131"/>
                    </a:lnTo>
                    <a:lnTo>
                      <a:pt x="605" y="136"/>
                    </a:lnTo>
                    <a:lnTo>
                      <a:pt x="608" y="142"/>
                    </a:lnTo>
                    <a:lnTo>
                      <a:pt x="612" y="148"/>
                    </a:lnTo>
                    <a:lnTo>
                      <a:pt x="614" y="154"/>
                    </a:lnTo>
                    <a:lnTo>
                      <a:pt x="618" y="159"/>
                    </a:lnTo>
                    <a:lnTo>
                      <a:pt x="620" y="163"/>
                    </a:lnTo>
                    <a:lnTo>
                      <a:pt x="624" y="167"/>
                    </a:lnTo>
                    <a:lnTo>
                      <a:pt x="627" y="173"/>
                    </a:lnTo>
                    <a:lnTo>
                      <a:pt x="627" y="175"/>
                    </a:lnTo>
                    <a:lnTo>
                      <a:pt x="631" y="180"/>
                    </a:lnTo>
                    <a:lnTo>
                      <a:pt x="633" y="182"/>
                    </a:lnTo>
                    <a:lnTo>
                      <a:pt x="633" y="186"/>
                    </a:lnTo>
                    <a:lnTo>
                      <a:pt x="635" y="190"/>
                    </a:lnTo>
                    <a:lnTo>
                      <a:pt x="637" y="194"/>
                    </a:lnTo>
                    <a:lnTo>
                      <a:pt x="639" y="199"/>
                    </a:lnTo>
                    <a:lnTo>
                      <a:pt x="641" y="203"/>
                    </a:lnTo>
                    <a:lnTo>
                      <a:pt x="641" y="209"/>
                    </a:lnTo>
                    <a:lnTo>
                      <a:pt x="643" y="214"/>
                    </a:lnTo>
                    <a:lnTo>
                      <a:pt x="645" y="220"/>
                    </a:lnTo>
                    <a:lnTo>
                      <a:pt x="646" y="226"/>
                    </a:lnTo>
                    <a:lnTo>
                      <a:pt x="646" y="232"/>
                    </a:lnTo>
                    <a:lnTo>
                      <a:pt x="648" y="237"/>
                    </a:lnTo>
                    <a:lnTo>
                      <a:pt x="648" y="243"/>
                    </a:lnTo>
                    <a:lnTo>
                      <a:pt x="650" y="249"/>
                    </a:lnTo>
                    <a:lnTo>
                      <a:pt x="650" y="254"/>
                    </a:lnTo>
                    <a:lnTo>
                      <a:pt x="652" y="262"/>
                    </a:lnTo>
                    <a:lnTo>
                      <a:pt x="652" y="268"/>
                    </a:lnTo>
                    <a:lnTo>
                      <a:pt x="654" y="273"/>
                    </a:lnTo>
                    <a:lnTo>
                      <a:pt x="654" y="277"/>
                    </a:lnTo>
                    <a:lnTo>
                      <a:pt x="654" y="283"/>
                    </a:lnTo>
                    <a:lnTo>
                      <a:pt x="654" y="289"/>
                    </a:lnTo>
                    <a:lnTo>
                      <a:pt x="654" y="292"/>
                    </a:lnTo>
                    <a:lnTo>
                      <a:pt x="656" y="296"/>
                    </a:lnTo>
                    <a:lnTo>
                      <a:pt x="656" y="302"/>
                    </a:lnTo>
                    <a:lnTo>
                      <a:pt x="656" y="308"/>
                    </a:lnTo>
                    <a:lnTo>
                      <a:pt x="658" y="313"/>
                    </a:lnTo>
                    <a:lnTo>
                      <a:pt x="658" y="317"/>
                    </a:lnTo>
                    <a:lnTo>
                      <a:pt x="658" y="319"/>
                    </a:lnTo>
                    <a:lnTo>
                      <a:pt x="519" y="279"/>
                    </a:lnTo>
                    <a:lnTo>
                      <a:pt x="426" y="106"/>
                    </a:lnTo>
                    <a:lnTo>
                      <a:pt x="239" y="106"/>
                    </a:lnTo>
                    <a:lnTo>
                      <a:pt x="114" y="311"/>
                    </a:lnTo>
                    <a:lnTo>
                      <a:pt x="0" y="300"/>
                    </a:lnTo>
                    <a:lnTo>
                      <a:pt x="27" y="207"/>
                    </a:lnTo>
                    <a:lnTo>
                      <a:pt x="27" y="207"/>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19" name="Freeform 21"/>
              <p:cNvSpPr>
                <a:spLocks/>
              </p:cNvSpPr>
              <p:nvPr/>
            </p:nvSpPr>
            <p:spPr bwMode="auto">
              <a:xfrm>
                <a:off x="911225" y="2725738"/>
                <a:ext cx="488950" cy="344487"/>
              </a:xfrm>
              <a:custGeom>
                <a:avLst/>
                <a:gdLst/>
                <a:ahLst/>
                <a:cxnLst>
                  <a:cxn ang="0">
                    <a:pos x="384" y="0"/>
                  </a:cxn>
                  <a:cxn ang="0">
                    <a:pos x="557" y="434"/>
                  </a:cxn>
                  <a:cxn ang="0">
                    <a:pos x="460" y="419"/>
                  </a:cxn>
                  <a:cxn ang="0">
                    <a:pos x="462" y="404"/>
                  </a:cxn>
                  <a:cxn ang="0">
                    <a:pos x="468" y="386"/>
                  </a:cxn>
                  <a:cxn ang="0">
                    <a:pos x="470" y="367"/>
                  </a:cxn>
                  <a:cxn ang="0">
                    <a:pos x="472" y="354"/>
                  </a:cxn>
                  <a:cxn ang="0">
                    <a:pos x="474" y="341"/>
                  </a:cxn>
                  <a:cxn ang="0">
                    <a:pos x="476" y="328"/>
                  </a:cxn>
                  <a:cxn ang="0">
                    <a:pos x="478" y="314"/>
                  </a:cxn>
                  <a:cxn ang="0">
                    <a:pos x="480" y="301"/>
                  </a:cxn>
                  <a:cxn ang="0">
                    <a:pos x="481" y="288"/>
                  </a:cxn>
                  <a:cxn ang="0">
                    <a:pos x="481" y="272"/>
                  </a:cxn>
                  <a:cxn ang="0">
                    <a:pos x="481" y="259"/>
                  </a:cxn>
                  <a:cxn ang="0">
                    <a:pos x="481" y="246"/>
                  </a:cxn>
                  <a:cxn ang="0">
                    <a:pos x="481" y="232"/>
                  </a:cxn>
                  <a:cxn ang="0">
                    <a:pos x="481" y="213"/>
                  </a:cxn>
                  <a:cxn ang="0">
                    <a:pos x="476" y="194"/>
                  </a:cxn>
                  <a:cxn ang="0">
                    <a:pos x="470" y="179"/>
                  </a:cxn>
                  <a:cxn ang="0">
                    <a:pos x="462" y="164"/>
                  </a:cxn>
                  <a:cxn ang="0">
                    <a:pos x="447" y="147"/>
                  </a:cxn>
                  <a:cxn ang="0">
                    <a:pos x="428" y="135"/>
                  </a:cxn>
                  <a:cxn ang="0">
                    <a:pos x="413" y="132"/>
                  </a:cxn>
                  <a:cxn ang="0">
                    <a:pos x="396" y="126"/>
                  </a:cxn>
                  <a:cxn ang="0">
                    <a:pos x="377" y="124"/>
                  </a:cxn>
                  <a:cxn ang="0">
                    <a:pos x="356" y="122"/>
                  </a:cxn>
                  <a:cxn ang="0">
                    <a:pos x="344" y="122"/>
                  </a:cxn>
                  <a:cxn ang="0">
                    <a:pos x="329" y="120"/>
                  </a:cxn>
                  <a:cxn ang="0">
                    <a:pos x="314" y="118"/>
                  </a:cxn>
                  <a:cxn ang="0">
                    <a:pos x="301" y="118"/>
                  </a:cxn>
                  <a:cxn ang="0">
                    <a:pos x="287" y="124"/>
                  </a:cxn>
                  <a:cxn ang="0">
                    <a:pos x="265" y="134"/>
                  </a:cxn>
                  <a:cxn ang="0">
                    <a:pos x="249" y="147"/>
                  </a:cxn>
                  <a:cxn ang="0">
                    <a:pos x="232" y="166"/>
                  </a:cxn>
                  <a:cxn ang="0">
                    <a:pos x="223" y="185"/>
                  </a:cxn>
                  <a:cxn ang="0">
                    <a:pos x="209" y="206"/>
                  </a:cxn>
                  <a:cxn ang="0">
                    <a:pos x="204" y="225"/>
                  </a:cxn>
                  <a:cxn ang="0">
                    <a:pos x="194" y="242"/>
                  </a:cxn>
                  <a:cxn ang="0">
                    <a:pos x="189" y="255"/>
                  </a:cxn>
                  <a:cxn ang="0">
                    <a:pos x="173" y="270"/>
                  </a:cxn>
                  <a:cxn ang="0">
                    <a:pos x="166" y="288"/>
                  </a:cxn>
                  <a:cxn ang="0">
                    <a:pos x="162" y="303"/>
                  </a:cxn>
                  <a:cxn ang="0">
                    <a:pos x="158" y="324"/>
                  </a:cxn>
                  <a:cxn ang="0">
                    <a:pos x="156" y="347"/>
                  </a:cxn>
                  <a:cxn ang="0">
                    <a:pos x="154" y="367"/>
                  </a:cxn>
                  <a:cxn ang="0">
                    <a:pos x="152" y="388"/>
                  </a:cxn>
                  <a:cxn ang="0">
                    <a:pos x="152" y="409"/>
                  </a:cxn>
                  <a:cxn ang="0">
                    <a:pos x="152" y="423"/>
                  </a:cxn>
                  <a:cxn ang="0">
                    <a:pos x="152" y="434"/>
                  </a:cxn>
                  <a:cxn ang="0">
                    <a:pos x="0" y="301"/>
                  </a:cxn>
                </a:cxnLst>
                <a:rect l="0" t="0" r="r" b="b"/>
                <a:pathLst>
                  <a:path w="616" h="434">
                    <a:moveTo>
                      <a:pt x="0" y="301"/>
                    </a:moveTo>
                    <a:lnTo>
                      <a:pt x="112" y="101"/>
                    </a:lnTo>
                    <a:lnTo>
                      <a:pt x="384" y="0"/>
                    </a:lnTo>
                    <a:lnTo>
                      <a:pt x="571" y="67"/>
                    </a:lnTo>
                    <a:lnTo>
                      <a:pt x="616" y="206"/>
                    </a:lnTo>
                    <a:lnTo>
                      <a:pt x="557" y="434"/>
                    </a:lnTo>
                    <a:lnTo>
                      <a:pt x="459" y="426"/>
                    </a:lnTo>
                    <a:lnTo>
                      <a:pt x="459" y="423"/>
                    </a:lnTo>
                    <a:lnTo>
                      <a:pt x="460" y="419"/>
                    </a:lnTo>
                    <a:lnTo>
                      <a:pt x="460" y="415"/>
                    </a:lnTo>
                    <a:lnTo>
                      <a:pt x="460" y="409"/>
                    </a:lnTo>
                    <a:lnTo>
                      <a:pt x="462" y="404"/>
                    </a:lnTo>
                    <a:lnTo>
                      <a:pt x="464" y="400"/>
                    </a:lnTo>
                    <a:lnTo>
                      <a:pt x="464" y="394"/>
                    </a:lnTo>
                    <a:lnTo>
                      <a:pt x="468" y="386"/>
                    </a:lnTo>
                    <a:lnTo>
                      <a:pt x="468" y="379"/>
                    </a:lnTo>
                    <a:lnTo>
                      <a:pt x="470" y="371"/>
                    </a:lnTo>
                    <a:lnTo>
                      <a:pt x="470" y="367"/>
                    </a:lnTo>
                    <a:lnTo>
                      <a:pt x="470" y="364"/>
                    </a:lnTo>
                    <a:lnTo>
                      <a:pt x="472" y="358"/>
                    </a:lnTo>
                    <a:lnTo>
                      <a:pt x="472" y="354"/>
                    </a:lnTo>
                    <a:lnTo>
                      <a:pt x="474" y="350"/>
                    </a:lnTo>
                    <a:lnTo>
                      <a:pt x="474" y="347"/>
                    </a:lnTo>
                    <a:lnTo>
                      <a:pt x="474" y="341"/>
                    </a:lnTo>
                    <a:lnTo>
                      <a:pt x="476" y="339"/>
                    </a:lnTo>
                    <a:lnTo>
                      <a:pt x="476" y="333"/>
                    </a:lnTo>
                    <a:lnTo>
                      <a:pt x="476" y="328"/>
                    </a:lnTo>
                    <a:lnTo>
                      <a:pt x="476" y="324"/>
                    </a:lnTo>
                    <a:lnTo>
                      <a:pt x="478" y="320"/>
                    </a:lnTo>
                    <a:lnTo>
                      <a:pt x="478" y="314"/>
                    </a:lnTo>
                    <a:lnTo>
                      <a:pt x="478" y="309"/>
                    </a:lnTo>
                    <a:lnTo>
                      <a:pt x="480" y="305"/>
                    </a:lnTo>
                    <a:lnTo>
                      <a:pt x="480" y="301"/>
                    </a:lnTo>
                    <a:lnTo>
                      <a:pt x="480" y="295"/>
                    </a:lnTo>
                    <a:lnTo>
                      <a:pt x="481" y="291"/>
                    </a:lnTo>
                    <a:lnTo>
                      <a:pt x="481" y="288"/>
                    </a:lnTo>
                    <a:lnTo>
                      <a:pt x="481" y="280"/>
                    </a:lnTo>
                    <a:lnTo>
                      <a:pt x="481" y="276"/>
                    </a:lnTo>
                    <a:lnTo>
                      <a:pt x="481" y="272"/>
                    </a:lnTo>
                    <a:lnTo>
                      <a:pt x="481" y="267"/>
                    </a:lnTo>
                    <a:lnTo>
                      <a:pt x="481" y="263"/>
                    </a:lnTo>
                    <a:lnTo>
                      <a:pt x="481" y="259"/>
                    </a:lnTo>
                    <a:lnTo>
                      <a:pt x="481" y="253"/>
                    </a:lnTo>
                    <a:lnTo>
                      <a:pt x="481" y="250"/>
                    </a:lnTo>
                    <a:lnTo>
                      <a:pt x="481" y="246"/>
                    </a:lnTo>
                    <a:lnTo>
                      <a:pt x="481" y="240"/>
                    </a:lnTo>
                    <a:lnTo>
                      <a:pt x="481" y="236"/>
                    </a:lnTo>
                    <a:lnTo>
                      <a:pt x="481" y="232"/>
                    </a:lnTo>
                    <a:lnTo>
                      <a:pt x="481" y="229"/>
                    </a:lnTo>
                    <a:lnTo>
                      <a:pt x="481" y="221"/>
                    </a:lnTo>
                    <a:lnTo>
                      <a:pt x="481" y="213"/>
                    </a:lnTo>
                    <a:lnTo>
                      <a:pt x="480" y="206"/>
                    </a:lnTo>
                    <a:lnTo>
                      <a:pt x="478" y="200"/>
                    </a:lnTo>
                    <a:lnTo>
                      <a:pt x="476" y="194"/>
                    </a:lnTo>
                    <a:lnTo>
                      <a:pt x="474" y="189"/>
                    </a:lnTo>
                    <a:lnTo>
                      <a:pt x="472" y="183"/>
                    </a:lnTo>
                    <a:lnTo>
                      <a:pt x="470" y="179"/>
                    </a:lnTo>
                    <a:lnTo>
                      <a:pt x="468" y="172"/>
                    </a:lnTo>
                    <a:lnTo>
                      <a:pt x="464" y="168"/>
                    </a:lnTo>
                    <a:lnTo>
                      <a:pt x="462" y="164"/>
                    </a:lnTo>
                    <a:lnTo>
                      <a:pt x="460" y="160"/>
                    </a:lnTo>
                    <a:lnTo>
                      <a:pt x="453" y="153"/>
                    </a:lnTo>
                    <a:lnTo>
                      <a:pt x="447" y="147"/>
                    </a:lnTo>
                    <a:lnTo>
                      <a:pt x="440" y="141"/>
                    </a:lnTo>
                    <a:lnTo>
                      <a:pt x="434" y="137"/>
                    </a:lnTo>
                    <a:lnTo>
                      <a:pt x="428" y="135"/>
                    </a:lnTo>
                    <a:lnTo>
                      <a:pt x="424" y="132"/>
                    </a:lnTo>
                    <a:lnTo>
                      <a:pt x="421" y="132"/>
                    </a:lnTo>
                    <a:lnTo>
                      <a:pt x="413" y="132"/>
                    </a:lnTo>
                    <a:lnTo>
                      <a:pt x="407" y="128"/>
                    </a:lnTo>
                    <a:lnTo>
                      <a:pt x="402" y="128"/>
                    </a:lnTo>
                    <a:lnTo>
                      <a:pt x="396" y="126"/>
                    </a:lnTo>
                    <a:lnTo>
                      <a:pt x="390" y="126"/>
                    </a:lnTo>
                    <a:lnTo>
                      <a:pt x="383" y="124"/>
                    </a:lnTo>
                    <a:lnTo>
                      <a:pt x="377" y="124"/>
                    </a:lnTo>
                    <a:lnTo>
                      <a:pt x="367" y="124"/>
                    </a:lnTo>
                    <a:lnTo>
                      <a:pt x="360" y="124"/>
                    </a:lnTo>
                    <a:lnTo>
                      <a:pt x="356" y="122"/>
                    </a:lnTo>
                    <a:lnTo>
                      <a:pt x="352" y="122"/>
                    </a:lnTo>
                    <a:lnTo>
                      <a:pt x="346" y="122"/>
                    </a:lnTo>
                    <a:lnTo>
                      <a:pt x="344" y="122"/>
                    </a:lnTo>
                    <a:lnTo>
                      <a:pt x="339" y="120"/>
                    </a:lnTo>
                    <a:lnTo>
                      <a:pt x="333" y="120"/>
                    </a:lnTo>
                    <a:lnTo>
                      <a:pt x="329" y="120"/>
                    </a:lnTo>
                    <a:lnTo>
                      <a:pt x="325" y="120"/>
                    </a:lnTo>
                    <a:lnTo>
                      <a:pt x="318" y="118"/>
                    </a:lnTo>
                    <a:lnTo>
                      <a:pt x="314" y="118"/>
                    </a:lnTo>
                    <a:lnTo>
                      <a:pt x="310" y="118"/>
                    </a:lnTo>
                    <a:lnTo>
                      <a:pt x="305" y="118"/>
                    </a:lnTo>
                    <a:lnTo>
                      <a:pt x="301" y="118"/>
                    </a:lnTo>
                    <a:lnTo>
                      <a:pt x="297" y="122"/>
                    </a:lnTo>
                    <a:lnTo>
                      <a:pt x="291" y="122"/>
                    </a:lnTo>
                    <a:lnTo>
                      <a:pt x="287" y="124"/>
                    </a:lnTo>
                    <a:lnTo>
                      <a:pt x="280" y="126"/>
                    </a:lnTo>
                    <a:lnTo>
                      <a:pt x="272" y="130"/>
                    </a:lnTo>
                    <a:lnTo>
                      <a:pt x="265" y="134"/>
                    </a:lnTo>
                    <a:lnTo>
                      <a:pt x="261" y="137"/>
                    </a:lnTo>
                    <a:lnTo>
                      <a:pt x="253" y="143"/>
                    </a:lnTo>
                    <a:lnTo>
                      <a:pt x="249" y="147"/>
                    </a:lnTo>
                    <a:lnTo>
                      <a:pt x="244" y="153"/>
                    </a:lnTo>
                    <a:lnTo>
                      <a:pt x="238" y="158"/>
                    </a:lnTo>
                    <a:lnTo>
                      <a:pt x="232" y="166"/>
                    </a:lnTo>
                    <a:lnTo>
                      <a:pt x="228" y="172"/>
                    </a:lnTo>
                    <a:lnTo>
                      <a:pt x="225" y="179"/>
                    </a:lnTo>
                    <a:lnTo>
                      <a:pt x="223" y="185"/>
                    </a:lnTo>
                    <a:lnTo>
                      <a:pt x="217" y="193"/>
                    </a:lnTo>
                    <a:lnTo>
                      <a:pt x="213" y="198"/>
                    </a:lnTo>
                    <a:lnTo>
                      <a:pt x="209" y="206"/>
                    </a:lnTo>
                    <a:lnTo>
                      <a:pt x="208" y="212"/>
                    </a:lnTo>
                    <a:lnTo>
                      <a:pt x="204" y="219"/>
                    </a:lnTo>
                    <a:lnTo>
                      <a:pt x="204" y="225"/>
                    </a:lnTo>
                    <a:lnTo>
                      <a:pt x="200" y="231"/>
                    </a:lnTo>
                    <a:lnTo>
                      <a:pt x="198" y="236"/>
                    </a:lnTo>
                    <a:lnTo>
                      <a:pt x="194" y="242"/>
                    </a:lnTo>
                    <a:lnTo>
                      <a:pt x="192" y="246"/>
                    </a:lnTo>
                    <a:lnTo>
                      <a:pt x="190" y="251"/>
                    </a:lnTo>
                    <a:lnTo>
                      <a:pt x="189" y="255"/>
                    </a:lnTo>
                    <a:lnTo>
                      <a:pt x="183" y="261"/>
                    </a:lnTo>
                    <a:lnTo>
                      <a:pt x="179" y="267"/>
                    </a:lnTo>
                    <a:lnTo>
                      <a:pt x="173" y="270"/>
                    </a:lnTo>
                    <a:lnTo>
                      <a:pt x="170" y="276"/>
                    </a:lnTo>
                    <a:lnTo>
                      <a:pt x="168" y="280"/>
                    </a:lnTo>
                    <a:lnTo>
                      <a:pt x="166" y="288"/>
                    </a:lnTo>
                    <a:lnTo>
                      <a:pt x="164" y="291"/>
                    </a:lnTo>
                    <a:lnTo>
                      <a:pt x="164" y="297"/>
                    </a:lnTo>
                    <a:lnTo>
                      <a:pt x="162" y="303"/>
                    </a:lnTo>
                    <a:lnTo>
                      <a:pt x="160" y="309"/>
                    </a:lnTo>
                    <a:lnTo>
                      <a:pt x="158" y="316"/>
                    </a:lnTo>
                    <a:lnTo>
                      <a:pt x="158" y="324"/>
                    </a:lnTo>
                    <a:lnTo>
                      <a:pt x="156" y="331"/>
                    </a:lnTo>
                    <a:lnTo>
                      <a:pt x="156" y="339"/>
                    </a:lnTo>
                    <a:lnTo>
                      <a:pt x="156" y="347"/>
                    </a:lnTo>
                    <a:lnTo>
                      <a:pt x="156" y="354"/>
                    </a:lnTo>
                    <a:lnTo>
                      <a:pt x="156" y="362"/>
                    </a:lnTo>
                    <a:lnTo>
                      <a:pt x="154" y="367"/>
                    </a:lnTo>
                    <a:lnTo>
                      <a:pt x="154" y="375"/>
                    </a:lnTo>
                    <a:lnTo>
                      <a:pt x="154" y="383"/>
                    </a:lnTo>
                    <a:lnTo>
                      <a:pt x="152" y="388"/>
                    </a:lnTo>
                    <a:lnTo>
                      <a:pt x="152" y="396"/>
                    </a:lnTo>
                    <a:lnTo>
                      <a:pt x="152" y="402"/>
                    </a:lnTo>
                    <a:lnTo>
                      <a:pt x="152" y="409"/>
                    </a:lnTo>
                    <a:lnTo>
                      <a:pt x="152" y="413"/>
                    </a:lnTo>
                    <a:lnTo>
                      <a:pt x="152" y="417"/>
                    </a:lnTo>
                    <a:lnTo>
                      <a:pt x="152" y="423"/>
                    </a:lnTo>
                    <a:lnTo>
                      <a:pt x="152" y="426"/>
                    </a:lnTo>
                    <a:lnTo>
                      <a:pt x="152" y="430"/>
                    </a:lnTo>
                    <a:lnTo>
                      <a:pt x="152" y="434"/>
                    </a:lnTo>
                    <a:lnTo>
                      <a:pt x="27" y="413"/>
                    </a:lnTo>
                    <a:lnTo>
                      <a:pt x="0" y="301"/>
                    </a:lnTo>
                    <a:lnTo>
                      <a:pt x="0" y="301"/>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20" name="Freeform 22"/>
              <p:cNvSpPr>
                <a:spLocks/>
              </p:cNvSpPr>
              <p:nvPr/>
            </p:nvSpPr>
            <p:spPr bwMode="auto">
              <a:xfrm>
                <a:off x="1355725" y="2546350"/>
                <a:ext cx="382588" cy="309562"/>
              </a:xfrm>
              <a:custGeom>
                <a:avLst/>
                <a:gdLst/>
                <a:ahLst/>
                <a:cxnLst>
                  <a:cxn ang="0">
                    <a:pos x="0" y="223"/>
                  </a:cxn>
                  <a:cxn ang="0">
                    <a:pos x="103" y="0"/>
                  </a:cxn>
                  <a:cxn ang="0">
                    <a:pos x="335" y="101"/>
                  </a:cxn>
                  <a:cxn ang="0">
                    <a:pos x="481" y="280"/>
                  </a:cxn>
                  <a:cxn ang="0">
                    <a:pos x="367" y="392"/>
                  </a:cxn>
                  <a:cxn ang="0">
                    <a:pos x="190" y="314"/>
                  </a:cxn>
                  <a:cxn ang="0">
                    <a:pos x="109" y="363"/>
                  </a:cxn>
                  <a:cxn ang="0">
                    <a:pos x="0" y="223"/>
                  </a:cxn>
                  <a:cxn ang="0">
                    <a:pos x="0" y="223"/>
                  </a:cxn>
                </a:cxnLst>
                <a:rect l="0" t="0" r="r" b="b"/>
                <a:pathLst>
                  <a:path w="481" h="392">
                    <a:moveTo>
                      <a:pt x="0" y="223"/>
                    </a:moveTo>
                    <a:lnTo>
                      <a:pt x="103" y="0"/>
                    </a:lnTo>
                    <a:lnTo>
                      <a:pt x="335" y="101"/>
                    </a:lnTo>
                    <a:lnTo>
                      <a:pt x="481" y="280"/>
                    </a:lnTo>
                    <a:lnTo>
                      <a:pt x="367" y="392"/>
                    </a:lnTo>
                    <a:lnTo>
                      <a:pt x="190" y="314"/>
                    </a:lnTo>
                    <a:lnTo>
                      <a:pt x="109" y="363"/>
                    </a:lnTo>
                    <a:lnTo>
                      <a:pt x="0" y="223"/>
                    </a:lnTo>
                    <a:lnTo>
                      <a:pt x="0" y="223"/>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21" name="Freeform 23"/>
              <p:cNvSpPr>
                <a:spLocks/>
              </p:cNvSpPr>
              <p:nvPr/>
            </p:nvSpPr>
            <p:spPr bwMode="auto">
              <a:xfrm>
                <a:off x="1730375" y="2747963"/>
                <a:ext cx="241300" cy="311150"/>
              </a:xfrm>
              <a:custGeom>
                <a:avLst/>
                <a:gdLst/>
                <a:ahLst/>
                <a:cxnLst>
                  <a:cxn ang="0">
                    <a:pos x="0" y="118"/>
                  </a:cxn>
                  <a:cxn ang="0">
                    <a:pos x="125" y="0"/>
                  </a:cxn>
                  <a:cxn ang="0">
                    <a:pos x="304" y="112"/>
                  </a:cxn>
                  <a:cxn ang="0">
                    <a:pos x="304" y="291"/>
                  </a:cxn>
                  <a:cxn ang="0">
                    <a:pos x="118" y="392"/>
                  </a:cxn>
                  <a:cxn ang="0">
                    <a:pos x="65" y="224"/>
                  </a:cxn>
                  <a:cxn ang="0">
                    <a:pos x="0" y="118"/>
                  </a:cxn>
                  <a:cxn ang="0">
                    <a:pos x="0" y="118"/>
                  </a:cxn>
                </a:cxnLst>
                <a:rect l="0" t="0" r="r" b="b"/>
                <a:pathLst>
                  <a:path w="304" h="392">
                    <a:moveTo>
                      <a:pt x="0" y="118"/>
                    </a:moveTo>
                    <a:lnTo>
                      <a:pt x="125" y="0"/>
                    </a:lnTo>
                    <a:lnTo>
                      <a:pt x="304" y="112"/>
                    </a:lnTo>
                    <a:lnTo>
                      <a:pt x="304" y="291"/>
                    </a:lnTo>
                    <a:lnTo>
                      <a:pt x="118" y="392"/>
                    </a:lnTo>
                    <a:lnTo>
                      <a:pt x="65" y="224"/>
                    </a:lnTo>
                    <a:lnTo>
                      <a:pt x="0" y="118"/>
                    </a:lnTo>
                    <a:lnTo>
                      <a:pt x="0" y="118"/>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22" name="Freeform 24"/>
              <p:cNvSpPr>
                <a:spLocks/>
              </p:cNvSpPr>
              <p:nvPr/>
            </p:nvSpPr>
            <p:spPr bwMode="auto">
              <a:xfrm>
                <a:off x="735013" y="2625725"/>
                <a:ext cx="338138" cy="198437"/>
              </a:xfrm>
              <a:custGeom>
                <a:avLst/>
                <a:gdLst/>
                <a:ahLst/>
                <a:cxnLst>
                  <a:cxn ang="0">
                    <a:pos x="0" y="200"/>
                  </a:cxn>
                  <a:cxn ang="0">
                    <a:pos x="260" y="251"/>
                  </a:cxn>
                  <a:cxn ang="0">
                    <a:pos x="426" y="80"/>
                  </a:cxn>
                  <a:cxn ang="0">
                    <a:pos x="285" y="6"/>
                  </a:cxn>
                  <a:cxn ang="0">
                    <a:pos x="112" y="0"/>
                  </a:cxn>
                  <a:cxn ang="0">
                    <a:pos x="0" y="200"/>
                  </a:cxn>
                  <a:cxn ang="0">
                    <a:pos x="0" y="200"/>
                  </a:cxn>
                </a:cxnLst>
                <a:rect l="0" t="0" r="r" b="b"/>
                <a:pathLst>
                  <a:path w="426" h="251">
                    <a:moveTo>
                      <a:pt x="0" y="200"/>
                    </a:moveTo>
                    <a:lnTo>
                      <a:pt x="260" y="251"/>
                    </a:lnTo>
                    <a:lnTo>
                      <a:pt x="426" y="80"/>
                    </a:lnTo>
                    <a:lnTo>
                      <a:pt x="285" y="6"/>
                    </a:lnTo>
                    <a:lnTo>
                      <a:pt x="112" y="0"/>
                    </a:lnTo>
                    <a:lnTo>
                      <a:pt x="0" y="200"/>
                    </a:lnTo>
                    <a:lnTo>
                      <a:pt x="0" y="200"/>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23" name="Freeform 25"/>
              <p:cNvSpPr>
                <a:spLocks/>
              </p:cNvSpPr>
              <p:nvPr/>
            </p:nvSpPr>
            <p:spPr bwMode="auto">
              <a:xfrm>
                <a:off x="969963" y="2471738"/>
                <a:ext cx="393700" cy="211137"/>
              </a:xfrm>
              <a:custGeom>
                <a:avLst/>
                <a:gdLst/>
                <a:ahLst/>
                <a:cxnLst>
                  <a:cxn ang="0">
                    <a:pos x="204" y="255"/>
                  </a:cxn>
                  <a:cxn ang="0">
                    <a:pos x="385" y="266"/>
                  </a:cxn>
                  <a:cxn ang="0">
                    <a:pos x="497" y="106"/>
                  </a:cxn>
                  <a:cxn ang="0">
                    <a:pos x="286" y="0"/>
                  </a:cxn>
                  <a:cxn ang="0">
                    <a:pos x="33" y="40"/>
                  </a:cxn>
                  <a:cxn ang="0">
                    <a:pos x="0" y="152"/>
                  </a:cxn>
                  <a:cxn ang="0">
                    <a:pos x="204" y="255"/>
                  </a:cxn>
                  <a:cxn ang="0">
                    <a:pos x="204" y="255"/>
                  </a:cxn>
                </a:cxnLst>
                <a:rect l="0" t="0" r="r" b="b"/>
                <a:pathLst>
                  <a:path w="497" h="266">
                    <a:moveTo>
                      <a:pt x="204" y="255"/>
                    </a:moveTo>
                    <a:lnTo>
                      <a:pt x="385" y="266"/>
                    </a:lnTo>
                    <a:lnTo>
                      <a:pt x="497" y="106"/>
                    </a:lnTo>
                    <a:lnTo>
                      <a:pt x="286" y="0"/>
                    </a:lnTo>
                    <a:lnTo>
                      <a:pt x="33" y="40"/>
                    </a:lnTo>
                    <a:lnTo>
                      <a:pt x="0" y="152"/>
                    </a:lnTo>
                    <a:lnTo>
                      <a:pt x="204" y="255"/>
                    </a:lnTo>
                    <a:lnTo>
                      <a:pt x="204" y="255"/>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24" name="Freeform 26"/>
              <p:cNvSpPr>
                <a:spLocks/>
              </p:cNvSpPr>
              <p:nvPr/>
            </p:nvSpPr>
            <p:spPr bwMode="auto">
              <a:xfrm>
                <a:off x="1089025" y="2870200"/>
                <a:ext cx="149225" cy="122237"/>
              </a:xfrm>
              <a:custGeom>
                <a:avLst/>
                <a:gdLst/>
                <a:ahLst/>
                <a:cxnLst>
                  <a:cxn ang="0">
                    <a:pos x="2" y="143"/>
                  </a:cxn>
                  <a:cxn ang="0">
                    <a:pos x="5" y="127"/>
                  </a:cxn>
                  <a:cxn ang="0">
                    <a:pos x="11" y="116"/>
                  </a:cxn>
                  <a:cxn ang="0">
                    <a:pos x="15" y="105"/>
                  </a:cxn>
                  <a:cxn ang="0">
                    <a:pos x="19" y="91"/>
                  </a:cxn>
                  <a:cxn ang="0">
                    <a:pos x="24" y="80"/>
                  </a:cxn>
                  <a:cxn ang="0">
                    <a:pos x="28" y="70"/>
                  </a:cxn>
                  <a:cxn ang="0">
                    <a:pos x="32" y="63"/>
                  </a:cxn>
                  <a:cxn ang="0">
                    <a:pos x="40" y="49"/>
                  </a:cxn>
                  <a:cxn ang="0">
                    <a:pos x="47" y="36"/>
                  </a:cxn>
                  <a:cxn ang="0">
                    <a:pos x="55" y="25"/>
                  </a:cxn>
                  <a:cxn ang="0">
                    <a:pos x="64" y="15"/>
                  </a:cxn>
                  <a:cxn ang="0">
                    <a:pos x="74" y="10"/>
                  </a:cxn>
                  <a:cxn ang="0">
                    <a:pos x="81" y="4"/>
                  </a:cxn>
                  <a:cxn ang="0">
                    <a:pos x="91" y="2"/>
                  </a:cxn>
                  <a:cxn ang="0">
                    <a:pos x="100" y="0"/>
                  </a:cxn>
                  <a:cxn ang="0">
                    <a:pos x="110" y="0"/>
                  </a:cxn>
                  <a:cxn ang="0">
                    <a:pos x="119" y="0"/>
                  </a:cxn>
                  <a:cxn ang="0">
                    <a:pos x="129" y="2"/>
                  </a:cxn>
                  <a:cxn ang="0">
                    <a:pos x="140" y="6"/>
                  </a:cxn>
                  <a:cxn ang="0">
                    <a:pos x="152" y="10"/>
                  </a:cxn>
                  <a:cxn ang="0">
                    <a:pos x="161" y="15"/>
                  </a:cxn>
                  <a:cxn ang="0">
                    <a:pos x="167" y="23"/>
                  </a:cxn>
                  <a:cxn ang="0">
                    <a:pos x="175" y="30"/>
                  </a:cxn>
                  <a:cxn ang="0">
                    <a:pos x="180" y="42"/>
                  </a:cxn>
                  <a:cxn ang="0">
                    <a:pos x="182" y="53"/>
                  </a:cxn>
                  <a:cxn ang="0">
                    <a:pos x="186" y="67"/>
                  </a:cxn>
                  <a:cxn ang="0">
                    <a:pos x="188" y="78"/>
                  </a:cxn>
                  <a:cxn ang="0">
                    <a:pos x="188" y="91"/>
                  </a:cxn>
                  <a:cxn ang="0">
                    <a:pos x="188" y="105"/>
                  </a:cxn>
                  <a:cxn ang="0">
                    <a:pos x="188" y="116"/>
                  </a:cxn>
                  <a:cxn ang="0">
                    <a:pos x="188" y="126"/>
                  </a:cxn>
                  <a:cxn ang="0">
                    <a:pos x="188" y="137"/>
                  </a:cxn>
                  <a:cxn ang="0">
                    <a:pos x="188" y="145"/>
                  </a:cxn>
                  <a:cxn ang="0">
                    <a:pos x="188" y="152"/>
                  </a:cxn>
                  <a:cxn ang="0">
                    <a:pos x="0" y="152"/>
                  </a:cxn>
                </a:cxnLst>
                <a:rect l="0" t="0" r="r" b="b"/>
                <a:pathLst>
                  <a:path w="188" h="154">
                    <a:moveTo>
                      <a:pt x="0" y="152"/>
                    </a:moveTo>
                    <a:lnTo>
                      <a:pt x="2" y="143"/>
                    </a:lnTo>
                    <a:lnTo>
                      <a:pt x="5" y="135"/>
                    </a:lnTo>
                    <a:lnTo>
                      <a:pt x="5" y="127"/>
                    </a:lnTo>
                    <a:lnTo>
                      <a:pt x="9" y="122"/>
                    </a:lnTo>
                    <a:lnTo>
                      <a:pt x="11" y="116"/>
                    </a:lnTo>
                    <a:lnTo>
                      <a:pt x="13" y="110"/>
                    </a:lnTo>
                    <a:lnTo>
                      <a:pt x="15" y="105"/>
                    </a:lnTo>
                    <a:lnTo>
                      <a:pt x="19" y="97"/>
                    </a:lnTo>
                    <a:lnTo>
                      <a:pt x="19" y="91"/>
                    </a:lnTo>
                    <a:lnTo>
                      <a:pt x="21" y="86"/>
                    </a:lnTo>
                    <a:lnTo>
                      <a:pt x="24" y="80"/>
                    </a:lnTo>
                    <a:lnTo>
                      <a:pt x="26" y="76"/>
                    </a:lnTo>
                    <a:lnTo>
                      <a:pt x="28" y="70"/>
                    </a:lnTo>
                    <a:lnTo>
                      <a:pt x="30" y="67"/>
                    </a:lnTo>
                    <a:lnTo>
                      <a:pt x="32" y="63"/>
                    </a:lnTo>
                    <a:lnTo>
                      <a:pt x="34" y="59"/>
                    </a:lnTo>
                    <a:lnTo>
                      <a:pt x="40" y="49"/>
                    </a:lnTo>
                    <a:lnTo>
                      <a:pt x="43" y="44"/>
                    </a:lnTo>
                    <a:lnTo>
                      <a:pt x="47" y="36"/>
                    </a:lnTo>
                    <a:lnTo>
                      <a:pt x="53" y="30"/>
                    </a:lnTo>
                    <a:lnTo>
                      <a:pt x="55" y="25"/>
                    </a:lnTo>
                    <a:lnTo>
                      <a:pt x="61" y="21"/>
                    </a:lnTo>
                    <a:lnTo>
                      <a:pt x="64" y="15"/>
                    </a:lnTo>
                    <a:lnTo>
                      <a:pt x="68" y="13"/>
                    </a:lnTo>
                    <a:lnTo>
                      <a:pt x="74" y="10"/>
                    </a:lnTo>
                    <a:lnTo>
                      <a:pt x="78" y="8"/>
                    </a:lnTo>
                    <a:lnTo>
                      <a:pt x="81" y="4"/>
                    </a:lnTo>
                    <a:lnTo>
                      <a:pt x="87" y="2"/>
                    </a:lnTo>
                    <a:lnTo>
                      <a:pt x="91" y="2"/>
                    </a:lnTo>
                    <a:lnTo>
                      <a:pt x="95" y="0"/>
                    </a:lnTo>
                    <a:lnTo>
                      <a:pt x="100" y="0"/>
                    </a:lnTo>
                    <a:lnTo>
                      <a:pt x="106" y="0"/>
                    </a:lnTo>
                    <a:lnTo>
                      <a:pt x="110" y="0"/>
                    </a:lnTo>
                    <a:lnTo>
                      <a:pt x="114" y="0"/>
                    </a:lnTo>
                    <a:lnTo>
                      <a:pt x="119" y="0"/>
                    </a:lnTo>
                    <a:lnTo>
                      <a:pt x="125" y="2"/>
                    </a:lnTo>
                    <a:lnTo>
                      <a:pt x="129" y="2"/>
                    </a:lnTo>
                    <a:lnTo>
                      <a:pt x="135" y="4"/>
                    </a:lnTo>
                    <a:lnTo>
                      <a:pt x="140" y="6"/>
                    </a:lnTo>
                    <a:lnTo>
                      <a:pt x="148" y="8"/>
                    </a:lnTo>
                    <a:lnTo>
                      <a:pt x="152" y="10"/>
                    </a:lnTo>
                    <a:lnTo>
                      <a:pt x="156" y="11"/>
                    </a:lnTo>
                    <a:lnTo>
                      <a:pt x="161" y="15"/>
                    </a:lnTo>
                    <a:lnTo>
                      <a:pt x="165" y="17"/>
                    </a:lnTo>
                    <a:lnTo>
                      <a:pt x="167" y="23"/>
                    </a:lnTo>
                    <a:lnTo>
                      <a:pt x="173" y="27"/>
                    </a:lnTo>
                    <a:lnTo>
                      <a:pt x="175" y="30"/>
                    </a:lnTo>
                    <a:lnTo>
                      <a:pt x="178" y="36"/>
                    </a:lnTo>
                    <a:lnTo>
                      <a:pt x="180" y="42"/>
                    </a:lnTo>
                    <a:lnTo>
                      <a:pt x="182" y="48"/>
                    </a:lnTo>
                    <a:lnTo>
                      <a:pt x="182" y="53"/>
                    </a:lnTo>
                    <a:lnTo>
                      <a:pt x="184" y="61"/>
                    </a:lnTo>
                    <a:lnTo>
                      <a:pt x="186" y="67"/>
                    </a:lnTo>
                    <a:lnTo>
                      <a:pt x="186" y="72"/>
                    </a:lnTo>
                    <a:lnTo>
                      <a:pt x="188" y="78"/>
                    </a:lnTo>
                    <a:lnTo>
                      <a:pt x="188" y="86"/>
                    </a:lnTo>
                    <a:lnTo>
                      <a:pt x="188" y="91"/>
                    </a:lnTo>
                    <a:lnTo>
                      <a:pt x="188" y="97"/>
                    </a:lnTo>
                    <a:lnTo>
                      <a:pt x="188" y="105"/>
                    </a:lnTo>
                    <a:lnTo>
                      <a:pt x="188" y="110"/>
                    </a:lnTo>
                    <a:lnTo>
                      <a:pt x="188" y="116"/>
                    </a:lnTo>
                    <a:lnTo>
                      <a:pt x="188" y="122"/>
                    </a:lnTo>
                    <a:lnTo>
                      <a:pt x="188" y="126"/>
                    </a:lnTo>
                    <a:lnTo>
                      <a:pt x="188" y="131"/>
                    </a:lnTo>
                    <a:lnTo>
                      <a:pt x="188" y="137"/>
                    </a:lnTo>
                    <a:lnTo>
                      <a:pt x="188" y="141"/>
                    </a:lnTo>
                    <a:lnTo>
                      <a:pt x="188" y="145"/>
                    </a:lnTo>
                    <a:lnTo>
                      <a:pt x="188" y="146"/>
                    </a:lnTo>
                    <a:lnTo>
                      <a:pt x="188" y="152"/>
                    </a:lnTo>
                    <a:lnTo>
                      <a:pt x="188" y="154"/>
                    </a:lnTo>
                    <a:lnTo>
                      <a:pt x="0" y="152"/>
                    </a:lnTo>
                    <a:lnTo>
                      <a:pt x="0" y="152"/>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25" name="Freeform 27"/>
              <p:cNvSpPr>
                <a:spLocks/>
              </p:cNvSpPr>
              <p:nvPr/>
            </p:nvSpPr>
            <p:spPr bwMode="auto">
              <a:xfrm>
                <a:off x="638175" y="2943225"/>
                <a:ext cx="165100" cy="65087"/>
              </a:xfrm>
              <a:custGeom>
                <a:avLst/>
                <a:gdLst/>
                <a:ahLst/>
                <a:cxnLst>
                  <a:cxn ang="0">
                    <a:pos x="38" y="14"/>
                  </a:cxn>
                  <a:cxn ang="0">
                    <a:pos x="0" y="74"/>
                  </a:cxn>
                  <a:cxn ang="0">
                    <a:pos x="207" y="82"/>
                  </a:cxn>
                  <a:cxn ang="0">
                    <a:pos x="179" y="0"/>
                  </a:cxn>
                  <a:cxn ang="0">
                    <a:pos x="38" y="14"/>
                  </a:cxn>
                  <a:cxn ang="0">
                    <a:pos x="38" y="14"/>
                  </a:cxn>
                </a:cxnLst>
                <a:rect l="0" t="0" r="r" b="b"/>
                <a:pathLst>
                  <a:path w="207" h="82">
                    <a:moveTo>
                      <a:pt x="38" y="14"/>
                    </a:moveTo>
                    <a:lnTo>
                      <a:pt x="0" y="74"/>
                    </a:lnTo>
                    <a:lnTo>
                      <a:pt x="207" y="82"/>
                    </a:lnTo>
                    <a:lnTo>
                      <a:pt x="179" y="0"/>
                    </a:lnTo>
                    <a:lnTo>
                      <a:pt x="38" y="14"/>
                    </a:lnTo>
                    <a:lnTo>
                      <a:pt x="38" y="14"/>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26" name="Freeform 36"/>
              <p:cNvSpPr>
                <a:spLocks/>
              </p:cNvSpPr>
              <p:nvPr/>
            </p:nvSpPr>
            <p:spPr bwMode="auto">
              <a:xfrm>
                <a:off x="1522413" y="2947988"/>
                <a:ext cx="109538" cy="49212"/>
              </a:xfrm>
              <a:custGeom>
                <a:avLst/>
                <a:gdLst/>
                <a:ahLst/>
                <a:cxnLst>
                  <a:cxn ang="0">
                    <a:pos x="0" y="57"/>
                  </a:cxn>
                  <a:cxn ang="0">
                    <a:pos x="6" y="51"/>
                  </a:cxn>
                  <a:cxn ang="0">
                    <a:pos x="10" y="48"/>
                  </a:cxn>
                  <a:cxn ang="0">
                    <a:pos x="16" y="42"/>
                  </a:cxn>
                  <a:cxn ang="0">
                    <a:pos x="21" y="38"/>
                  </a:cxn>
                  <a:cxn ang="0">
                    <a:pos x="29" y="34"/>
                  </a:cxn>
                  <a:cxn ang="0">
                    <a:pos x="33" y="30"/>
                  </a:cxn>
                  <a:cxn ang="0">
                    <a:pos x="37" y="27"/>
                  </a:cxn>
                  <a:cxn ang="0">
                    <a:pos x="42" y="25"/>
                  </a:cxn>
                  <a:cxn ang="0">
                    <a:pos x="48" y="21"/>
                  </a:cxn>
                  <a:cxn ang="0">
                    <a:pos x="52" y="17"/>
                  </a:cxn>
                  <a:cxn ang="0">
                    <a:pos x="56" y="15"/>
                  </a:cxn>
                  <a:cxn ang="0">
                    <a:pos x="61" y="13"/>
                  </a:cxn>
                  <a:cxn ang="0">
                    <a:pos x="69" y="8"/>
                  </a:cxn>
                  <a:cxn ang="0">
                    <a:pos x="77" y="8"/>
                  </a:cxn>
                  <a:cxn ang="0">
                    <a:pos x="82" y="2"/>
                  </a:cxn>
                  <a:cxn ang="0">
                    <a:pos x="90" y="0"/>
                  </a:cxn>
                  <a:cxn ang="0">
                    <a:pos x="96" y="0"/>
                  </a:cxn>
                  <a:cxn ang="0">
                    <a:pos x="101" y="0"/>
                  </a:cxn>
                  <a:cxn ang="0">
                    <a:pos x="105" y="0"/>
                  </a:cxn>
                  <a:cxn ang="0">
                    <a:pos x="109" y="0"/>
                  </a:cxn>
                  <a:cxn ang="0">
                    <a:pos x="116" y="2"/>
                  </a:cxn>
                  <a:cxn ang="0">
                    <a:pos x="120" y="8"/>
                  </a:cxn>
                  <a:cxn ang="0">
                    <a:pos x="124" y="10"/>
                  </a:cxn>
                  <a:cxn ang="0">
                    <a:pos x="126" y="13"/>
                  </a:cxn>
                  <a:cxn ang="0">
                    <a:pos x="128" y="17"/>
                  </a:cxn>
                  <a:cxn ang="0">
                    <a:pos x="130" y="21"/>
                  </a:cxn>
                  <a:cxn ang="0">
                    <a:pos x="132" y="27"/>
                  </a:cxn>
                  <a:cxn ang="0">
                    <a:pos x="134" y="30"/>
                  </a:cxn>
                  <a:cxn ang="0">
                    <a:pos x="135" y="36"/>
                  </a:cxn>
                  <a:cxn ang="0">
                    <a:pos x="137" y="40"/>
                  </a:cxn>
                  <a:cxn ang="0">
                    <a:pos x="137" y="44"/>
                  </a:cxn>
                  <a:cxn ang="0">
                    <a:pos x="137" y="48"/>
                  </a:cxn>
                  <a:cxn ang="0">
                    <a:pos x="137" y="51"/>
                  </a:cxn>
                  <a:cxn ang="0">
                    <a:pos x="139" y="55"/>
                  </a:cxn>
                  <a:cxn ang="0">
                    <a:pos x="139" y="61"/>
                  </a:cxn>
                  <a:cxn ang="0">
                    <a:pos x="139" y="63"/>
                  </a:cxn>
                  <a:cxn ang="0">
                    <a:pos x="0" y="57"/>
                  </a:cxn>
                  <a:cxn ang="0">
                    <a:pos x="0" y="57"/>
                  </a:cxn>
                </a:cxnLst>
                <a:rect l="0" t="0" r="r" b="b"/>
                <a:pathLst>
                  <a:path w="139" h="63">
                    <a:moveTo>
                      <a:pt x="0" y="57"/>
                    </a:moveTo>
                    <a:lnTo>
                      <a:pt x="6" y="51"/>
                    </a:lnTo>
                    <a:lnTo>
                      <a:pt x="10" y="48"/>
                    </a:lnTo>
                    <a:lnTo>
                      <a:pt x="16" y="42"/>
                    </a:lnTo>
                    <a:lnTo>
                      <a:pt x="21" y="38"/>
                    </a:lnTo>
                    <a:lnTo>
                      <a:pt x="29" y="34"/>
                    </a:lnTo>
                    <a:lnTo>
                      <a:pt x="33" y="30"/>
                    </a:lnTo>
                    <a:lnTo>
                      <a:pt x="37" y="27"/>
                    </a:lnTo>
                    <a:lnTo>
                      <a:pt x="42" y="25"/>
                    </a:lnTo>
                    <a:lnTo>
                      <a:pt x="48" y="21"/>
                    </a:lnTo>
                    <a:lnTo>
                      <a:pt x="52" y="17"/>
                    </a:lnTo>
                    <a:lnTo>
                      <a:pt x="56" y="15"/>
                    </a:lnTo>
                    <a:lnTo>
                      <a:pt x="61" y="13"/>
                    </a:lnTo>
                    <a:lnTo>
                      <a:pt x="69" y="8"/>
                    </a:lnTo>
                    <a:lnTo>
                      <a:pt x="77" y="8"/>
                    </a:lnTo>
                    <a:lnTo>
                      <a:pt x="82" y="2"/>
                    </a:lnTo>
                    <a:lnTo>
                      <a:pt x="90" y="0"/>
                    </a:lnTo>
                    <a:lnTo>
                      <a:pt x="96" y="0"/>
                    </a:lnTo>
                    <a:lnTo>
                      <a:pt x="101" y="0"/>
                    </a:lnTo>
                    <a:lnTo>
                      <a:pt x="105" y="0"/>
                    </a:lnTo>
                    <a:lnTo>
                      <a:pt x="109" y="0"/>
                    </a:lnTo>
                    <a:lnTo>
                      <a:pt x="116" y="2"/>
                    </a:lnTo>
                    <a:lnTo>
                      <a:pt x="120" y="8"/>
                    </a:lnTo>
                    <a:lnTo>
                      <a:pt x="124" y="10"/>
                    </a:lnTo>
                    <a:lnTo>
                      <a:pt x="126" y="13"/>
                    </a:lnTo>
                    <a:lnTo>
                      <a:pt x="128" y="17"/>
                    </a:lnTo>
                    <a:lnTo>
                      <a:pt x="130" y="21"/>
                    </a:lnTo>
                    <a:lnTo>
                      <a:pt x="132" y="27"/>
                    </a:lnTo>
                    <a:lnTo>
                      <a:pt x="134" y="30"/>
                    </a:lnTo>
                    <a:lnTo>
                      <a:pt x="135" y="36"/>
                    </a:lnTo>
                    <a:lnTo>
                      <a:pt x="137" y="40"/>
                    </a:lnTo>
                    <a:lnTo>
                      <a:pt x="137" y="44"/>
                    </a:lnTo>
                    <a:lnTo>
                      <a:pt x="137" y="48"/>
                    </a:lnTo>
                    <a:lnTo>
                      <a:pt x="137" y="51"/>
                    </a:lnTo>
                    <a:lnTo>
                      <a:pt x="139" y="55"/>
                    </a:lnTo>
                    <a:lnTo>
                      <a:pt x="139" y="61"/>
                    </a:lnTo>
                    <a:lnTo>
                      <a:pt x="139" y="63"/>
                    </a:lnTo>
                    <a:lnTo>
                      <a:pt x="0" y="57"/>
                    </a:lnTo>
                    <a:lnTo>
                      <a:pt x="0" y="57"/>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27" name="Freeform 37"/>
              <p:cNvSpPr>
                <a:spLocks/>
              </p:cNvSpPr>
              <p:nvPr/>
            </p:nvSpPr>
            <p:spPr bwMode="auto">
              <a:xfrm>
                <a:off x="1327150" y="2830513"/>
                <a:ext cx="438150" cy="269875"/>
              </a:xfrm>
              <a:custGeom>
                <a:avLst/>
                <a:gdLst/>
                <a:ahLst/>
                <a:cxnLst>
                  <a:cxn ang="0">
                    <a:pos x="550" y="292"/>
                  </a:cxn>
                  <a:cxn ang="0">
                    <a:pos x="525" y="294"/>
                  </a:cxn>
                  <a:cxn ang="0">
                    <a:pos x="504" y="300"/>
                  </a:cxn>
                  <a:cxn ang="0">
                    <a:pos x="477" y="304"/>
                  </a:cxn>
                  <a:cxn ang="0">
                    <a:pos x="449" y="308"/>
                  </a:cxn>
                  <a:cxn ang="0">
                    <a:pos x="417" y="315"/>
                  </a:cxn>
                  <a:cxn ang="0">
                    <a:pos x="382" y="319"/>
                  </a:cxn>
                  <a:cxn ang="0">
                    <a:pos x="352" y="325"/>
                  </a:cxn>
                  <a:cxn ang="0">
                    <a:pos x="322" y="329"/>
                  </a:cxn>
                  <a:cxn ang="0">
                    <a:pos x="297" y="334"/>
                  </a:cxn>
                  <a:cxn ang="0">
                    <a:pos x="272" y="336"/>
                  </a:cxn>
                  <a:cxn ang="0">
                    <a:pos x="247" y="338"/>
                  </a:cxn>
                  <a:cxn ang="0">
                    <a:pos x="232" y="329"/>
                  </a:cxn>
                  <a:cxn ang="0">
                    <a:pos x="245" y="300"/>
                  </a:cxn>
                  <a:cxn ang="0">
                    <a:pos x="261" y="268"/>
                  </a:cxn>
                  <a:cxn ang="0">
                    <a:pos x="274" y="239"/>
                  </a:cxn>
                  <a:cxn ang="0">
                    <a:pos x="310" y="239"/>
                  </a:cxn>
                  <a:cxn ang="0">
                    <a:pos x="346" y="239"/>
                  </a:cxn>
                  <a:cxn ang="0">
                    <a:pos x="377" y="241"/>
                  </a:cxn>
                  <a:cxn ang="0">
                    <a:pos x="401" y="241"/>
                  </a:cxn>
                  <a:cxn ang="0">
                    <a:pos x="430" y="241"/>
                  </a:cxn>
                  <a:cxn ang="0">
                    <a:pos x="432" y="224"/>
                  </a:cxn>
                  <a:cxn ang="0">
                    <a:pos x="432" y="201"/>
                  </a:cxn>
                  <a:cxn ang="0">
                    <a:pos x="430" y="173"/>
                  </a:cxn>
                  <a:cxn ang="0">
                    <a:pos x="420" y="146"/>
                  </a:cxn>
                  <a:cxn ang="0">
                    <a:pos x="403" y="125"/>
                  </a:cxn>
                  <a:cxn ang="0">
                    <a:pos x="379" y="112"/>
                  </a:cxn>
                  <a:cxn ang="0">
                    <a:pos x="348" y="104"/>
                  </a:cxn>
                  <a:cxn ang="0">
                    <a:pos x="318" y="106"/>
                  </a:cxn>
                  <a:cxn ang="0">
                    <a:pos x="285" y="119"/>
                  </a:cxn>
                  <a:cxn ang="0">
                    <a:pos x="247" y="140"/>
                  </a:cxn>
                  <a:cxn ang="0">
                    <a:pos x="226" y="154"/>
                  </a:cxn>
                  <a:cxn ang="0">
                    <a:pos x="200" y="173"/>
                  </a:cxn>
                  <a:cxn ang="0">
                    <a:pos x="175" y="194"/>
                  </a:cxn>
                  <a:cxn ang="0">
                    <a:pos x="145" y="218"/>
                  </a:cxn>
                  <a:cxn ang="0">
                    <a:pos x="133" y="235"/>
                  </a:cxn>
                  <a:cxn ang="0">
                    <a:pos x="164" y="235"/>
                  </a:cxn>
                  <a:cxn ang="0">
                    <a:pos x="187" y="235"/>
                  </a:cxn>
                  <a:cxn ang="0">
                    <a:pos x="213" y="237"/>
                  </a:cxn>
                  <a:cxn ang="0">
                    <a:pos x="242" y="239"/>
                  </a:cxn>
                  <a:cxn ang="0">
                    <a:pos x="230" y="268"/>
                  </a:cxn>
                  <a:cxn ang="0">
                    <a:pos x="219" y="298"/>
                  </a:cxn>
                  <a:cxn ang="0">
                    <a:pos x="209" y="327"/>
                  </a:cxn>
                  <a:cxn ang="0">
                    <a:pos x="177" y="327"/>
                  </a:cxn>
                  <a:cxn ang="0">
                    <a:pos x="156" y="323"/>
                  </a:cxn>
                  <a:cxn ang="0">
                    <a:pos x="133" y="319"/>
                  </a:cxn>
                  <a:cxn ang="0">
                    <a:pos x="110" y="313"/>
                  </a:cxn>
                  <a:cxn ang="0">
                    <a:pos x="91" y="310"/>
                  </a:cxn>
                  <a:cxn ang="0">
                    <a:pos x="51" y="302"/>
                  </a:cxn>
                  <a:cxn ang="0">
                    <a:pos x="21" y="296"/>
                  </a:cxn>
                  <a:cxn ang="0">
                    <a:pos x="0" y="292"/>
                  </a:cxn>
                </a:cxnLst>
                <a:rect l="0" t="0" r="r" b="b"/>
                <a:pathLst>
                  <a:path w="552" h="338">
                    <a:moveTo>
                      <a:pt x="59" y="146"/>
                    </a:moveTo>
                    <a:lnTo>
                      <a:pt x="285" y="0"/>
                    </a:lnTo>
                    <a:lnTo>
                      <a:pt x="523" y="98"/>
                    </a:lnTo>
                    <a:lnTo>
                      <a:pt x="552" y="292"/>
                    </a:lnTo>
                    <a:lnTo>
                      <a:pt x="550" y="292"/>
                    </a:lnTo>
                    <a:lnTo>
                      <a:pt x="548" y="292"/>
                    </a:lnTo>
                    <a:lnTo>
                      <a:pt x="544" y="292"/>
                    </a:lnTo>
                    <a:lnTo>
                      <a:pt x="540" y="294"/>
                    </a:lnTo>
                    <a:lnTo>
                      <a:pt x="533" y="294"/>
                    </a:lnTo>
                    <a:lnTo>
                      <a:pt x="525" y="294"/>
                    </a:lnTo>
                    <a:lnTo>
                      <a:pt x="523" y="296"/>
                    </a:lnTo>
                    <a:lnTo>
                      <a:pt x="517" y="296"/>
                    </a:lnTo>
                    <a:lnTo>
                      <a:pt x="514" y="298"/>
                    </a:lnTo>
                    <a:lnTo>
                      <a:pt x="510" y="300"/>
                    </a:lnTo>
                    <a:lnTo>
                      <a:pt x="504" y="300"/>
                    </a:lnTo>
                    <a:lnTo>
                      <a:pt x="498" y="302"/>
                    </a:lnTo>
                    <a:lnTo>
                      <a:pt x="495" y="302"/>
                    </a:lnTo>
                    <a:lnTo>
                      <a:pt x="491" y="302"/>
                    </a:lnTo>
                    <a:lnTo>
                      <a:pt x="483" y="302"/>
                    </a:lnTo>
                    <a:lnTo>
                      <a:pt x="477" y="304"/>
                    </a:lnTo>
                    <a:lnTo>
                      <a:pt x="472" y="304"/>
                    </a:lnTo>
                    <a:lnTo>
                      <a:pt x="468" y="306"/>
                    </a:lnTo>
                    <a:lnTo>
                      <a:pt x="460" y="308"/>
                    </a:lnTo>
                    <a:lnTo>
                      <a:pt x="455" y="308"/>
                    </a:lnTo>
                    <a:lnTo>
                      <a:pt x="449" y="308"/>
                    </a:lnTo>
                    <a:lnTo>
                      <a:pt x="443" y="310"/>
                    </a:lnTo>
                    <a:lnTo>
                      <a:pt x="436" y="311"/>
                    </a:lnTo>
                    <a:lnTo>
                      <a:pt x="430" y="313"/>
                    </a:lnTo>
                    <a:lnTo>
                      <a:pt x="422" y="313"/>
                    </a:lnTo>
                    <a:lnTo>
                      <a:pt x="417" y="315"/>
                    </a:lnTo>
                    <a:lnTo>
                      <a:pt x="411" y="315"/>
                    </a:lnTo>
                    <a:lnTo>
                      <a:pt x="403" y="315"/>
                    </a:lnTo>
                    <a:lnTo>
                      <a:pt x="396" y="317"/>
                    </a:lnTo>
                    <a:lnTo>
                      <a:pt x="390" y="319"/>
                    </a:lnTo>
                    <a:lnTo>
                      <a:pt x="382" y="319"/>
                    </a:lnTo>
                    <a:lnTo>
                      <a:pt x="377" y="321"/>
                    </a:lnTo>
                    <a:lnTo>
                      <a:pt x="371" y="323"/>
                    </a:lnTo>
                    <a:lnTo>
                      <a:pt x="365" y="323"/>
                    </a:lnTo>
                    <a:lnTo>
                      <a:pt x="360" y="323"/>
                    </a:lnTo>
                    <a:lnTo>
                      <a:pt x="352" y="325"/>
                    </a:lnTo>
                    <a:lnTo>
                      <a:pt x="346" y="325"/>
                    </a:lnTo>
                    <a:lnTo>
                      <a:pt x="341" y="327"/>
                    </a:lnTo>
                    <a:lnTo>
                      <a:pt x="335" y="329"/>
                    </a:lnTo>
                    <a:lnTo>
                      <a:pt x="327" y="329"/>
                    </a:lnTo>
                    <a:lnTo>
                      <a:pt x="322" y="329"/>
                    </a:lnTo>
                    <a:lnTo>
                      <a:pt x="318" y="330"/>
                    </a:lnTo>
                    <a:lnTo>
                      <a:pt x="312" y="330"/>
                    </a:lnTo>
                    <a:lnTo>
                      <a:pt x="306" y="332"/>
                    </a:lnTo>
                    <a:lnTo>
                      <a:pt x="301" y="332"/>
                    </a:lnTo>
                    <a:lnTo>
                      <a:pt x="297" y="334"/>
                    </a:lnTo>
                    <a:lnTo>
                      <a:pt x="293" y="334"/>
                    </a:lnTo>
                    <a:lnTo>
                      <a:pt x="287" y="336"/>
                    </a:lnTo>
                    <a:lnTo>
                      <a:pt x="283" y="336"/>
                    </a:lnTo>
                    <a:lnTo>
                      <a:pt x="280" y="336"/>
                    </a:lnTo>
                    <a:lnTo>
                      <a:pt x="272" y="336"/>
                    </a:lnTo>
                    <a:lnTo>
                      <a:pt x="266" y="338"/>
                    </a:lnTo>
                    <a:lnTo>
                      <a:pt x="261" y="338"/>
                    </a:lnTo>
                    <a:lnTo>
                      <a:pt x="259" y="338"/>
                    </a:lnTo>
                    <a:lnTo>
                      <a:pt x="253" y="338"/>
                    </a:lnTo>
                    <a:lnTo>
                      <a:pt x="247" y="338"/>
                    </a:lnTo>
                    <a:lnTo>
                      <a:pt x="242" y="336"/>
                    </a:lnTo>
                    <a:lnTo>
                      <a:pt x="240" y="336"/>
                    </a:lnTo>
                    <a:lnTo>
                      <a:pt x="232" y="336"/>
                    </a:lnTo>
                    <a:lnTo>
                      <a:pt x="230" y="336"/>
                    </a:lnTo>
                    <a:lnTo>
                      <a:pt x="232" y="329"/>
                    </a:lnTo>
                    <a:lnTo>
                      <a:pt x="232" y="325"/>
                    </a:lnTo>
                    <a:lnTo>
                      <a:pt x="236" y="319"/>
                    </a:lnTo>
                    <a:lnTo>
                      <a:pt x="240" y="313"/>
                    </a:lnTo>
                    <a:lnTo>
                      <a:pt x="242" y="306"/>
                    </a:lnTo>
                    <a:lnTo>
                      <a:pt x="245" y="300"/>
                    </a:lnTo>
                    <a:lnTo>
                      <a:pt x="247" y="294"/>
                    </a:lnTo>
                    <a:lnTo>
                      <a:pt x="251" y="289"/>
                    </a:lnTo>
                    <a:lnTo>
                      <a:pt x="253" y="281"/>
                    </a:lnTo>
                    <a:lnTo>
                      <a:pt x="257" y="275"/>
                    </a:lnTo>
                    <a:lnTo>
                      <a:pt x="261" y="268"/>
                    </a:lnTo>
                    <a:lnTo>
                      <a:pt x="264" y="262"/>
                    </a:lnTo>
                    <a:lnTo>
                      <a:pt x="266" y="254"/>
                    </a:lnTo>
                    <a:lnTo>
                      <a:pt x="268" y="249"/>
                    </a:lnTo>
                    <a:lnTo>
                      <a:pt x="272" y="243"/>
                    </a:lnTo>
                    <a:lnTo>
                      <a:pt x="274" y="239"/>
                    </a:lnTo>
                    <a:lnTo>
                      <a:pt x="282" y="239"/>
                    </a:lnTo>
                    <a:lnTo>
                      <a:pt x="289" y="239"/>
                    </a:lnTo>
                    <a:lnTo>
                      <a:pt x="295" y="239"/>
                    </a:lnTo>
                    <a:lnTo>
                      <a:pt x="303" y="239"/>
                    </a:lnTo>
                    <a:lnTo>
                      <a:pt x="310" y="239"/>
                    </a:lnTo>
                    <a:lnTo>
                      <a:pt x="318" y="239"/>
                    </a:lnTo>
                    <a:lnTo>
                      <a:pt x="325" y="239"/>
                    </a:lnTo>
                    <a:lnTo>
                      <a:pt x="333" y="239"/>
                    </a:lnTo>
                    <a:lnTo>
                      <a:pt x="339" y="239"/>
                    </a:lnTo>
                    <a:lnTo>
                      <a:pt x="346" y="239"/>
                    </a:lnTo>
                    <a:lnTo>
                      <a:pt x="352" y="239"/>
                    </a:lnTo>
                    <a:lnTo>
                      <a:pt x="360" y="241"/>
                    </a:lnTo>
                    <a:lnTo>
                      <a:pt x="365" y="241"/>
                    </a:lnTo>
                    <a:lnTo>
                      <a:pt x="371" y="241"/>
                    </a:lnTo>
                    <a:lnTo>
                      <a:pt x="377" y="241"/>
                    </a:lnTo>
                    <a:lnTo>
                      <a:pt x="382" y="241"/>
                    </a:lnTo>
                    <a:lnTo>
                      <a:pt x="388" y="241"/>
                    </a:lnTo>
                    <a:lnTo>
                      <a:pt x="394" y="241"/>
                    </a:lnTo>
                    <a:lnTo>
                      <a:pt x="398" y="241"/>
                    </a:lnTo>
                    <a:lnTo>
                      <a:pt x="401" y="241"/>
                    </a:lnTo>
                    <a:lnTo>
                      <a:pt x="411" y="241"/>
                    </a:lnTo>
                    <a:lnTo>
                      <a:pt x="419" y="241"/>
                    </a:lnTo>
                    <a:lnTo>
                      <a:pt x="422" y="241"/>
                    </a:lnTo>
                    <a:lnTo>
                      <a:pt x="428" y="241"/>
                    </a:lnTo>
                    <a:lnTo>
                      <a:pt x="430" y="241"/>
                    </a:lnTo>
                    <a:lnTo>
                      <a:pt x="432" y="241"/>
                    </a:lnTo>
                    <a:lnTo>
                      <a:pt x="432" y="241"/>
                    </a:lnTo>
                    <a:lnTo>
                      <a:pt x="432" y="237"/>
                    </a:lnTo>
                    <a:lnTo>
                      <a:pt x="432" y="232"/>
                    </a:lnTo>
                    <a:lnTo>
                      <a:pt x="432" y="224"/>
                    </a:lnTo>
                    <a:lnTo>
                      <a:pt x="432" y="220"/>
                    </a:lnTo>
                    <a:lnTo>
                      <a:pt x="432" y="214"/>
                    </a:lnTo>
                    <a:lnTo>
                      <a:pt x="432" y="211"/>
                    </a:lnTo>
                    <a:lnTo>
                      <a:pt x="432" y="207"/>
                    </a:lnTo>
                    <a:lnTo>
                      <a:pt x="432" y="201"/>
                    </a:lnTo>
                    <a:lnTo>
                      <a:pt x="432" y="195"/>
                    </a:lnTo>
                    <a:lnTo>
                      <a:pt x="432" y="190"/>
                    </a:lnTo>
                    <a:lnTo>
                      <a:pt x="432" y="186"/>
                    </a:lnTo>
                    <a:lnTo>
                      <a:pt x="430" y="180"/>
                    </a:lnTo>
                    <a:lnTo>
                      <a:pt x="430" y="173"/>
                    </a:lnTo>
                    <a:lnTo>
                      <a:pt x="428" y="167"/>
                    </a:lnTo>
                    <a:lnTo>
                      <a:pt x="426" y="163"/>
                    </a:lnTo>
                    <a:lnTo>
                      <a:pt x="424" y="157"/>
                    </a:lnTo>
                    <a:lnTo>
                      <a:pt x="422" y="154"/>
                    </a:lnTo>
                    <a:lnTo>
                      <a:pt x="420" y="146"/>
                    </a:lnTo>
                    <a:lnTo>
                      <a:pt x="419" y="142"/>
                    </a:lnTo>
                    <a:lnTo>
                      <a:pt x="415" y="138"/>
                    </a:lnTo>
                    <a:lnTo>
                      <a:pt x="413" y="133"/>
                    </a:lnTo>
                    <a:lnTo>
                      <a:pt x="409" y="127"/>
                    </a:lnTo>
                    <a:lnTo>
                      <a:pt x="403" y="125"/>
                    </a:lnTo>
                    <a:lnTo>
                      <a:pt x="400" y="119"/>
                    </a:lnTo>
                    <a:lnTo>
                      <a:pt x="396" y="119"/>
                    </a:lnTo>
                    <a:lnTo>
                      <a:pt x="390" y="116"/>
                    </a:lnTo>
                    <a:lnTo>
                      <a:pt x="384" y="114"/>
                    </a:lnTo>
                    <a:lnTo>
                      <a:pt x="379" y="112"/>
                    </a:lnTo>
                    <a:lnTo>
                      <a:pt x="373" y="110"/>
                    </a:lnTo>
                    <a:lnTo>
                      <a:pt x="367" y="108"/>
                    </a:lnTo>
                    <a:lnTo>
                      <a:pt x="361" y="106"/>
                    </a:lnTo>
                    <a:lnTo>
                      <a:pt x="354" y="106"/>
                    </a:lnTo>
                    <a:lnTo>
                      <a:pt x="348" y="104"/>
                    </a:lnTo>
                    <a:lnTo>
                      <a:pt x="342" y="104"/>
                    </a:lnTo>
                    <a:lnTo>
                      <a:pt x="337" y="106"/>
                    </a:lnTo>
                    <a:lnTo>
                      <a:pt x="329" y="106"/>
                    </a:lnTo>
                    <a:lnTo>
                      <a:pt x="323" y="106"/>
                    </a:lnTo>
                    <a:lnTo>
                      <a:pt x="318" y="106"/>
                    </a:lnTo>
                    <a:lnTo>
                      <a:pt x="312" y="110"/>
                    </a:lnTo>
                    <a:lnTo>
                      <a:pt x="304" y="112"/>
                    </a:lnTo>
                    <a:lnTo>
                      <a:pt x="299" y="112"/>
                    </a:lnTo>
                    <a:lnTo>
                      <a:pt x="291" y="116"/>
                    </a:lnTo>
                    <a:lnTo>
                      <a:pt x="285" y="119"/>
                    </a:lnTo>
                    <a:lnTo>
                      <a:pt x="276" y="123"/>
                    </a:lnTo>
                    <a:lnTo>
                      <a:pt x="268" y="125"/>
                    </a:lnTo>
                    <a:lnTo>
                      <a:pt x="261" y="133"/>
                    </a:lnTo>
                    <a:lnTo>
                      <a:pt x="253" y="136"/>
                    </a:lnTo>
                    <a:lnTo>
                      <a:pt x="247" y="140"/>
                    </a:lnTo>
                    <a:lnTo>
                      <a:pt x="244" y="140"/>
                    </a:lnTo>
                    <a:lnTo>
                      <a:pt x="240" y="144"/>
                    </a:lnTo>
                    <a:lnTo>
                      <a:pt x="234" y="148"/>
                    </a:lnTo>
                    <a:lnTo>
                      <a:pt x="230" y="150"/>
                    </a:lnTo>
                    <a:lnTo>
                      <a:pt x="226" y="154"/>
                    </a:lnTo>
                    <a:lnTo>
                      <a:pt x="221" y="157"/>
                    </a:lnTo>
                    <a:lnTo>
                      <a:pt x="217" y="161"/>
                    </a:lnTo>
                    <a:lnTo>
                      <a:pt x="213" y="165"/>
                    </a:lnTo>
                    <a:lnTo>
                      <a:pt x="206" y="169"/>
                    </a:lnTo>
                    <a:lnTo>
                      <a:pt x="200" y="173"/>
                    </a:lnTo>
                    <a:lnTo>
                      <a:pt x="196" y="176"/>
                    </a:lnTo>
                    <a:lnTo>
                      <a:pt x="190" y="180"/>
                    </a:lnTo>
                    <a:lnTo>
                      <a:pt x="187" y="186"/>
                    </a:lnTo>
                    <a:lnTo>
                      <a:pt x="179" y="190"/>
                    </a:lnTo>
                    <a:lnTo>
                      <a:pt x="175" y="194"/>
                    </a:lnTo>
                    <a:lnTo>
                      <a:pt x="169" y="199"/>
                    </a:lnTo>
                    <a:lnTo>
                      <a:pt x="164" y="203"/>
                    </a:lnTo>
                    <a:lnTo>
                      <a:pt x="156" y="209"/>
                    </a:lnTo>
                    <a:lnTo>
                      <a:pt x="152" y="214"/>
                    </a:lnTo>
                    <a:lnTo>
                      <a:pt x="145" y="218"/>
                    </a:lnTo>
                    <a:lnTo>
                      <a:pt x="139" y="224"/>
                    </a:lnTo>
                    <a:lnTo>
                      <a:pt x="131" y="230"/>
                    </a:lnTo>
                    <a:lnTo>
                      <a:pt x="126" y="235"/>
                    </a:lnTo>
                    <a:lnTo>
                      <a:pt x="128" y="235"/>
                    </a:lnTo>
                    <a:lnTo>
                      <a:pt x="133" y="235"/>
                    </a:lnTo>
                    <a:lnTo>
                      <a:pt x="139" y="235"/>
                    </a:lnTo>
                    <a:lnTo>
                      <a:pt x="145" y="235"/>
                    </a:lnTo>
                    <a:lnTo>
                      <a:pt x="152" y="235"/>
                    </a:lnTo>
                    <a:lnTo>
                      <a:pt x="158" y="235"/>
                    </a:lnTo>
                    <a:lnTo>
                      <a:pt x="164" y="235"/>
                    </a:lnTo>
                    <a:lnTo>
                      <a:pt x="167" y="235"/>
                    </a:lnTo>
                    <a:lnTo>
                      <a:pt x="171" y="235"/>
                    </a:lnTo>
                    <a:lnTo>
                      <a:pt x="177" y="235"/>
                    </a:lnTo>
                    <a:lnTo>
                      <a:pt x="181" y="235"/>
                    </a:lnTo>
                    <a:lnTo>
                      <a:pt x="187" y="235"/>
                    </a:lnTo>
                    <a:lnTo>
                      <a:pt x="192" y="235"/>
                    </a:lnTo>
                    <a:lnTo>
                      <a:pt x="196" y="237"/>
                    </a:lnTo>
                    <a:lnTo>
                      <a:pt x="200" y="237"/>
                    </a:lnTo>
                    <a:lnTo>
                      <a:pt x="206" y="237"/>
                    </a:lnTo>
                    <a:lnTo>
                      <a:pt x="213" y="237"/>
                    </a:lnTo>
                    <a:lnTo>
                      <a:pt x="219" y="237"/>
                    </a:lnTo>
                    <a:lnTo>
                      <a:pt x="223" y="237"/>
                    </a:lnTo>
                    <a:lnTo>
                      <a:pt x="228" y="237"/>
                    </a:lnTo>
                    <a:lnTo>
                      <a:pt x="234" y="237"/>
                    </a:lnTo>
                    <a:lnTo>
                      <a:pt x="242" y="239"/>
                    </a:lnTo>
                    <a:lnTo>
                      <a:pt x="240" y="243"/>
                    </a:lnTo>
                    <a:lnTo>
                      <a:pt x="236" y="249"/>
                    </a:lnTo>
                    <a:lnTo>
                      <a:pt x="234" y="254"/>
                    </a:lnTo>
                    <a:lnTo>
                      <a:pt x="232" y="262"/>
                    </a:lnTo>
                    <a:lnTo>
                      <a:pt x="230" y="268"/>
                    </a:lnTo>
                    <a:lnTo>
                      <a:pt x="228" y="273"/>
                    </a:lnTo>
                    <a:lnTo>
                      <a:pt x="226" y="279"/>
                    </a:lnTo>
                    <a:lnTo>
                      <a:pt x="225" y="287"/>
                    </a:lnTo>
                    <a:lnTo>
                      <a:pt x="223" y="291"/>
                    </a:lnTo>
                    <a:lnTo>
                      <a:pt x="219" y="298"/>
                    </a:lnTo>
                    <a:lnTo>
                      <a:pt x="219" y="304"/>
                    </a:lnTo>
                    <a:lnTo>
                      <a:pt x="217" y="310"/>
                    </a:lnTo>
                    <a:lnTo>
                      <a:pt x="213" y="315"/>
                    </a:lnTo>
                    <a:lnTo>
                      <a:pt x="213" y="323"/>
                    </a:lnTo>
                    <a:lnTo>
                      <a:pt x="209" y="327"/>
                    </a:lnTo>
                    <a:lnTo>
                      <a:pt x="209" y="332"/>
                    </a:lnTo>
                    <a:lnTo>
                      <a:pt x="200" y="330"/>
                    </a:lnTo>
                    <a:lnTo>
                      <a:pt x="192" y="329"/>
                    </a:lnTo>
                    <a:lnTo>
                      <a:pt x="185" y="329"/>
                    </a:lnTo>
                    <a:lnTo>
                      <a:pt x="177" y="327"/>
                    </a:lnTo>
                    <a:lnTo>
                      <a:pt x="171" y="325"/>
                    </a:lnTo>
                    <a:lnTo>
                      <a:pt x="169" y="325"/>
                    </a:lnTo>
                    <a:lnTo>
                      <a:pt x="166" y="323"/>
                    </a:lnTo>
                    <a:lnTo>
                      <a:pt x="160" y="323"/>
                    </a:lnTo>
                    <a:lnTo>
                      <a:pt x="156" y="323"/>
                    </a:lnTo>
                    <a:lnTo>
                      <a:pt x="152" y="323"/>
                    </a:lnTo>
                    <a:lnTo>
                      <a:pt x="147" y="321"/>
                    </a:lnTo>
                    <a:lnTo>
                      <a:pt x="145" y="321"/>
                    </a:lnTo>
                    <a:lnTo>
                      <a:pt x="139" y="319"/>
                    </a:lnTo>
                    <a:lnTo>
                      <a:pt x="133" y="319"/>
                    </a:lnTo>
                    <a:lnTo>
                      <a:pt x="129" y="317"/>
                    </a:lnTo>
                    <a:lnTo>
                      <a:pt x="126" y="315"/>
                    </a:lnTo>
                    <a:lnTo>
                      <a:pt x="122" y="315"/>
                    </a:lnTo>
                    <a:lnTo>
                      <a:pt x="118" y="315"/>
                    </a:lnTo>
                    <a:lnTo>
                      <a:pt x="110" y="313"/>
                    </a:lnTo>
                    <a:lnTo>
                      <a:pt x="109" y="313"/>
                    </a:lnTo>
                    <a:lnTo>
                      <a:pt x="105" y="311"/>
                    </a:lnTo>
                    <a:lnTo>
                      <a:pt x="99" y="311"/>
                    </a:lnTo>
                    <a:lnTo>
                      <a:pt x="95" y="310"/>
                    </a:lnTo>
                    <a:lnTo>
                      <a:pt x="91" y="310"/>
                    </a:lnTo>
                    <a:lnTo>
                      <a:pt x="84" y="308"/>
                    </a:lnTo>
                    <a:lnTo>
                      <a:pt x="76" y="308"/>
                    </a:lnTo>
                    <a:lnTo>
                      <a:pt x="67" y="306"/>
                    </a:lnTo>
                    <a:lnTo>
                      <a:pt x="59" y="304"/>
                    </a:lnTo>
                    <a:lnTo>
                      <a:pt x="51" y="302"/>
                    </a:lnTo>
                    <a:lnTo>
                      <a:pt x="44" y="302"/>
                    </a:lnTo>
                    <a:lnTo>
                      <a:pt x="36" y="300"/>
                    </a:lnTo>
                    <a:lnTo>
                      <a:pt x="31" y="298"/>
                    </a:lnTo>
                    <a:lnTo>
                      <a:pt x="25" y="296"/>
                    </a:lnTo>
                    <a:lnTo>
                      <a:pt x="21" y="296"/>
                    </a:lnTo>
                    <a:lnTo>
                      <a:pt x="17" y="294"/>
                    </a:lnTo>
                    <a:lnTo>
                      <a:pt x="12" y="294"/>
                    </a:lnTo>
                    <a:lnTo>
                      <a:pt x="8" y="292"/>
                    </a:lnTo>
                    <a:lnTo>
                      <a:pt x="4" y="292"/>
                    </a:lnTo>
                    <a:lnTo>
                      <a:pt x="0" y="292"/>
                    </a:lnTo>
                    <a:lnTo>
                      <a:pt x="0" y="292"/>
                    </a:lnTo>
                    <a:lnTo>
                      <a:pt x="19" y="125"/>
                    </a:lnTo>
                    <a:lnTo>
                      <a:pt x="59" y="146"/>
                    </a:lnTo>
                    <a:lnTo>
                      <a:pt x="59" y="146"/>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28" name="Freeform 40"/>
              <p:cNvSpPr>
                <a:spLocks/>
              </p:cNvSpPr>
              <p:nvPr/>
            </p:nvSpPr>
            <p:spPr bwMode="auto">
              <a:xfrm>
                <a:off x="1608138" y="3109913"/>
                <a:ext cx="263525" cy="173037"/>
              </a:xfrm>
              <a:custGeom>
                <a:avLst/>
                <a:gdLst/>
                <a:ahLst/>
                <a:cxnLst>
                  <a:cxn ang="0">
                    <a:pos x="0" y="217"/>
                  </a:cxn>
                  <a:cxn ang="0">
                    <a:pos x="9" y="213"/>
                  </a:cxn>
                  <a:cxn ang="0">
                    <a:pos x="19" y="208"/>
                  </a:cxn>
                  <a:cxn ang="0">
                    <a:pos x="30" y="202"/>
                  </a:cxn>
                  <a:cxn ang="0">
                    <a:pos x="38" y="200"/>
                  </a:cxn>
                  <a:cxn ang="0">
                    <a:pos x="47" y="194"/>
                  </a:cxn>
                  <a:cxn ang="0">
                    <a:pos x="55" y="192"/>
                  </a:cxn>
                  <a:cxn ang="0">
                    <a:pos x="65" y="187"/>
                  </a:cxn>
                  <a:cxn ang="0">
                    <a:pos x="74" y="183"/>
                  </a:cxn>
                  <a:cxn ang="0">
                    <a:pos x="82" y="179"/>
                  </a:cxn>
                  <a:cxn ang="0">
                    <a:pos x="93" y="173"/>
                  </a:cxn>
                  <a:cxn ang="0">
                    <a:pos x="103" y="170"/>
                  </a:cxn>
                  <a:cxn ang="0">
                    <a:pos x="112" y="166"/>
                  </a:cxn>
                  <a:cxn ang="0">
                    <a:pos x="122" y="160"/>
                  </a:cxn>
                  <a:cxn ang="0">
                    <a:pos x="133" y="154"/>
                  </a:cxn>
                  <a:cxn ang="0">
                    <a:pos x="142" y="151"/>
                  </a:cxn>
                  <a:cxn ang="0">
                    <a:pos x="152" y="145"/>
                  </a:cxn>
                  <a:cxn ang="0">
                    <a:pos x="163" y="139"/>
                  </a:cxn>
                  <a:cxn ang="0">
                    <a:pos x="171" y="135"/>
                  </a:cxn>
                  <a:cxn ang="0">
                    <a:pos x="182" y="132"/>
                  </a:cxn>
                  <a:cxn ang="0">
                    <a:pos x="190" y="126"/>
                  </a:cxn>
                  <a:cxn ang="0">
                    <a:pos x="198" y="122"/>
                  </a:cxn>
                  <a:cxn ang="0">
                    <a:pos x="215" y="113"/>
                  </a:cxn>
                  <a:cxn ang="0">
                    <a:pos x="226" y="107"/>
                  </a:cxn>
                  <a:cxn ang="0">
                    <a:pos x="238" y="101"/>
                  </a:cxn>
                  <a:cxn ang="0">
                    <a:pos x="251" y="88"/>
                  </a:cxn>
                  <a:cxn ang="0">
                    <a:pos x="268" y="73"/>
                  </a:cxn>
                  <a:cxn ang="0">
                    <a:pos x="276" y="65"/>
                  </a:cxn>
                  <a:cxn ang="0">
                    <a:pos x="283" y="56"/>
                  </a:cxn>
                  <a:cxn ang="0">
                    <a:pos x="298" y="38"/>
                  </a:cxn>
                  <a:cxn ang="0">
                    <a:pos x="312" y="25"/>
                  </a:cxn>
                  <a:cxn ang="0">
                    <a:pos x="323" y="12"/>
                  </a:cxn>
                  <a:cxn ang="0">
                    <a:pos x="331" y="4"/>
                  </a:cxn>
                  <a:cxn ang="0">
                    <a:pos x="333" y="0"/>
                  </a:cxn>
                </a:cxnLst>
                <a:rect l="0" t="0" r="r" b="b"/>
                <a:pathLst>
                  <a:path w="333" h="217">
                    <a:moveTo>
                      <a:pt x="333" y="0"/>
                    </a:moveTo>
                    <a:lnTo>
                      <a:pt x="0" y="217"/>
                    </a:lnTo>
                    <a:lnTo>
                      <a:pt x="2" y="215"/>
                    </a:lnTo>
                    <a:lnTo>
                      <a:pt x="9" y="213"/>
                    </a:lnTo>
                    <a:lnTo>
                      <a:pt x="13" y="211"/>
                    </a:lnTo>
                    <a:lnTo>
                      <a:pt x="19" y="208"/>
                    </a:lnTo>
                    <a:lnTo>
                      <a:pt x="25" y="206"/>
                    </a:lnTo>
                    <a:lnTo>
                      <a:pt x="30" y="202"/>
                    </a:lnTo>
                    <a:lnTo>
                      <a:pt x="34" y="200"/>
                    </a:lnTo>
                    <a:lnTo>
                      <a:pt x="38" y="200"/>
                    </a:lnTo>
                    <a:lnTo>
                      <a:pt x="42" y="196"/>
                    </a:lnTo>
                    <a:lnTo>
                      <a:pt x="47" y="194"/>
                    </a:lnTo>
                    <a:lnTo>
                      <a:pt x="49" y="194"/>
                    </a:lnTo>
                    <a:lnTo>
                      <a:pt x="55" y="192"/>
                    </a:lnTo>
                    <a:lnTo>
                      <a:pt x="61" y="189"/>
                    </a:lnTo>
                    <a:lnTo>
                      <a:pt x="65" y="187"/>
                    </a:lnTo>
                    <a:lnTo>
                      <a:pt x="68" y="187"/>
                    </a:lnTo>
                    <a:lnTo>
                      <a:pt x="74" y="183"/>
                    </a:lnTo>
                    <a:lnTo>
                      <a:pt x="78" y="181"/>
                    </a:lnTo>
                    <a:lnTo>
                      <a:pt x="82" y="179"/>
                    </a:lnTo>
                    <a:lnTo>
                      <a:pt x="87" y="175"/>
                    </a:lnTo>
                    <a:lnTo>
                      <a:pt x="93" y="173"/>
                    </a:lnTo>
                    <a:lnTo>
                      <a:pt x="97" y="172"/>
                    </a:lnTo>
                    <a:lnTo>
                      <a:pt x="103" y="170"/>
                    </a:lnTo>
                    <a:lnTo>
                      <a:pt x="108" y="168"/>
                    </a:lnTo>
                    <a:lnTo>
                      <a:pt x="112" y="166"/>
                    </a:lnTo>
                    <a:lnTo>
                      <a:pt x="118" y="162"/>
                    </a:lnTo>
                    <a:lnTo>
                      <a:pt x="122" y="160"/>
                    </a:lnTo>
                    <a:lnTo>
                      <a:pt x="129" y="158"/>
                    </a:lnTo>
                    <a:lnTo>
                      <a:pt x="133" y="154"/>
                    </a:lnTo>
                    <a:lnTo>
                      <a:pt x="139" y="153"/>
                    </a:lnTo>
                    <a:lnTo>
                      <a:pt x="142" y="151"/>
                    </a:lnTo>
                    <a:lnTo>
                      <a:pt x="148" y="147"/>
                    </a:lnTo>
                    <a:lnTo>
                      <a:pt x="152" y="145"/>
                    </a:lnTo>
                    <a:lnTo>
                      <a:pt x="158" y="143"/>
                    </a:lnTo>
                    <a:lnTo>
                      <a:pt x="163" y="139"/>
                    </a:lnTo>
                    <a:lnTo>
                      <a:pt x="167" y="139"/>
                    </a:lnTo>
                    <a:lnTo>
                      <a:pt x="171" y="135"/>
                    </a:lnTo>
                    <a:lnTo>
                      <a:pt x="177" y="133"/>
                    </a:lnTo>
                    <a:lnTo>
                      <a:pt x="182" y="132"/>
                    </a:lnTo>
                    <a:lnTo>
                      <a:pt x="186" y="128"/>
                    </a:lnTo>
                    <a:lnTo>
                      <a:pt x="190" y="126"/>
                    </a:lnTo>
                    <a:lnTo>
                      <a:pt x="194" y="124"/>
                    </a:lnTo>
                    <a:lnTo>
                      <a:pt x="198" y="122"/>
                    </a:lnTo>
                    <a:lnTo>
                      <a:pt x="207" y="118"/>
                    </a:lnTo>
                    <a:lnTo>
                      <a:pt x="215" y="113"/>
                    </a:lnTo>
                    <a:lnTo>
                      <a:pt x="220" y="111"/>
                    </a:lnTo>
                    <a:lnTo>
                      <a:pt x="226" y="107"/>
                    </a:lnTo>
                    <a:lnTo>
                      <a:pt x="230" y="103"/>
                    </a:lnTo>
                    <a:lnTo>
                      <a:pt x="238" y="101"/>
                    </a:lnTo>
                    <a:lnTo>
                      <a:pt x="243" y="94"/>
                    </a:lnTo>
                    <a:lnTo>
                      <a:pt x="251" y="88"/>
                    </a:lnTo>
                    <a:lnTo>
                      <a:pt x="258" y="78"/>
                    </a:lnTo>
                    <a:lnTo>
                      <a:pt x="268" y="73"/>
                    </a:lnTo>
                    <a:lnTo>
                      <a:pt x="272" y="67"/>
                    </a:lnTo>
                    <a:lnTo>
                      <a:pt x="276" y="65"/>
                    </a:lnTo>
                    <a:lnTo>
                      <a:pt x="279" y="59"/>
                    </a:lnTo>
                    <a:lnTo>
                      <a:pt x="283" y="56"/>
                    </a:lnTo>
                    <a:lnTo>
                      <a:pt x="291" y="46"/>
                    </a:lnTo>
                    <a:lnTo>
                      <a:pt x="298" y="38"/>
                    </a:lnTo>
                    <a:lnTo>
                      <a:pt x="304" y="31"/>
                    </a:lnTo>
                    <a:lnTo>
                      <a:pt x="312" y="25"/>
                    </a:lnTo>
                    <a:lnTo>
                      <a:pt x="317" y="17"/>
                    </a:lnTo>
                    <a:lnTo>
                      <a:pt x="323" y="12"/>
                    </a:lnTo>
                    <a:lnTo>
                      <a:pt x="327" y="6"/>
                    </a:lnTo>
                    <a:lnTo>
                      <a:pt x="331" y="4"/>
                    </a:lnTo>
                    <a:lnTo>
                      <a:pt x="333" y="0"/>
                    </a:lnTo>
                    <a:lnTo>
                      <a:pt x="333" y="0"/>
                    </a:lnTo>
                    <a:lnTo>
                      <a:pt x="333" y="0"/>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29" name="Freeform 44"/>
              <p:cNvSpPr>
                <a:spLocks/>
              </p:cNvSpPr>
              <p:nvPr/>
            </p:nvSpPr>
            <p:spPr bwMode="auto">
              <a:xfrm>
                <a:off x="844550" y="2673350"/>
                <a:ext cx="144463" cy="58737"/>
              </a:xfrm>
              <a:custGeom>
                <a:avLst/>
                <a:gdLst/>
                <a:ahLst/>
                <a:cxnLst>
                  <a:cxn ang="0">
                    <a:pos x="0" y="72"/>
                  </a:cxn>
                  <a:cxn ang="0">
                    <a:pos x="3" y="63"/>
                  </a:cxn>
                  <a:cxn ang="0">
                    <a:pos x="5" y="55"/>
                  </a:cxn>
                  <a:cxn ang="0">
                    <a:pos x="9" y="49"/>
                  </a:cxn>
                  <a:cxn ang="0">
                    <a:pos x="13" y="42"/>
                  </a:cxn>
                  <a:cxn ang="0">
                    <a:pos x="17" y="36"/>
                  </a:cxn>
                  <a:cxn ang="0">
                    <a:pos x="19" y="32"/>
                  </a:cxn>
                  <a:cxn ang="0">
                    <a:pos x="22" y="26"/>
                  </a:cxn>
                  <a:cxn ang="0">
                    <a:pos x="28" y="25"/>
                  </a:cxn>
                  <a:cxn ang="0">
                    <a:pos x="30" y="19"/>
                  </a:cxn>
                  <a:cxn ang="0">
                    <a:pos x="36" y="15"/>
                  </a:cxn>
                  <a:cxn ang="0">
                    <a:pos x="40" y="13"/>
                  </a:cxn>
                  <a:cxn ang="0">
                    <a:pos x="43" y="11"/>
                  </a:cxn>
                  <a:cxn ang="0">
                    <a:pos x="49" y="7"/>
                  </a:cxn>
                  <a:cxn ang="0">
                    <a:pos x="53" y="6"/>
                  </a:cxn>
                  <a:cxn ang="0">
                    <a:pos x="57" y="6"/>
                  </a:cxn>
                  <a:cxn ang="0">
                    <a:pos x="62" y="4"/>
                  </a:cxn>
                  <a:cxn ang="0">
                    <a:pos x="66" y="2"/>
                  </a:cxn>
                  <a:cxn ang="0">
                    <a:pos x="70" y="0"/>
                  </a:cxn>
                  <a:cxn ang="0">
                    <a:pos x="74" y="0"/>
                  </a:cxn>
                  <a:cxn ang="0">
                    <a:pos x="78" y="0"/>
                  </a:cxn>
                  <a:cxn ang="0">
                    <a:pos x="85" y="0"/>
                  </a:cxn>
                  <a:cxn ang="0">
                    <a:pos x="93" y="0"/>
                  </a:cxn>
                  <a:cxn ang="0">
                    <a:pos x="99" y="0"/>
                  </a:cxn>
                  <a:cxn ang="0">
                    <a:pos x="104" y="0"/>
                  </a:cxn>
                  <a:cxn ang="0">
                    <a:pos x="110" y="0"/>
                  </a:cxn>
                  <a:cxn ang="0">
                    <a:pos x="114" y="2"/>
                  </a:cxn>
                  <a:cxn ang="0">
                    <a:pos x="116" y="2"/>
                  </a:cxn>
                  <a:cxn ang="0">
                    <a:pos x="119" y="2"/>
                  </a:cxn>
                  <a:cxn ang="0">
                    <a:pos x="123" y="4"/>
                  </a:cxn>
                  <a:cxn ang="0">
                    <a:pos x="129" y="6"/>
                  </a:cxn>
                  <a:cxn ang="0">
                    <a:pos x="135" y="7"/>
                  </a:cxn>
                  <a:cxn ang="0">
                    <a:pos x="140" y="9"/>
                  </a:cxn>
                  <a:cxn ang="0">
                    <a:pos x="146" y="13"/>
                  </a:cxn>
                  <a:cxn ang="0">
                    <a:pos x="152" y="15"/>
                  </a:cxn>
                  <a:cxn ang="0">
                    <a:pos x="157" y="17"/>
                  </a:cxn>
                  <a:cxn ang="0">
                    <a:pos x="163" y="19"/>
                  </a:cxn>
                  <a:cxn ang="0">
                    <a:pos x="167" y="23"/>
                  </a:cxn>
                  <a:cxn ang="0">
                    <a:pos x="173" y="25"/>
                  </a:cxn>
                  <a:cxn ang="0">
                    <a:pos x="178" y="26"/>
                  </a:cxn>
                  <a:cxn ang="0">
                    <a:pos x="182" y="28"/>
                  </a:cxn>
                  <a:cxn ang="0">
                    <a:pos x="79" y="32"/>
                  </a:cxn>
                  <a:cxn ang="0">
                    <a:pos x="0" y="72"/>
                  </a:cxn>
                  <a:cxn ang="0">
                    <a:pos x="0" y="72"/>
                  </a:cxn>
                </a:cxnLst>
                <a:rect l="0" t="0" r="r" b="b"/>
                <a:pathLst>
                  <a:path w="182" h="72">
                    <a:moveTo>
                      <a:pt x="0" y="72"/>
                    </a:moveTo>
                    <a:lnTo>
                      <a:pt x="3" y="63"/>
                    </a:lnTo>
                    <a:lnTo>
                      <a:pt x="5" y="55"/>
                    </a:lnTo>
                    <a:lnTo>
                      <a:pt x="9" y="49"/>
                    </a:lnTo>
                    <a:lnTo>
                      <a:pt x="13" y="42"/>
                    </a:lnTo>
                    <a:lnTo>
                      <a:pt x="17" y="36"/>
                    </a:lnTo>
                    <a:lnTo>
                      <a:pt x="19" y="32"/>
                    </a:lnTo>
                    <a:lnTo>
                      <a:pt x="22" y="26"/>
                    </a:lnTo>
                    <a:lnTo>
                      <a:pt x="28" y="25"/>
                    </a:lnTo>
                    <a:lnTo>
                      <a:pt x="30" y="19"/>
                    </a:lnTo>
                    <a:lnTo>
                      <a:pt x="36" y="15"/>
                    </a:lnTo>
                    <a:lnTo>
                      <a:pt x="40" y="13"/>
                    </a:lnTo>
                    <a:lnTo>
                      <a:pt x="43" y="11"/>
                    </a:lnTo>
                    <a:lnTo>
                      <a:pt x="49" y="7"/>
                    </a:lnTo>
                    <a:lnTo>
                      <a:pt x="53" y="6"/>
                    </a:lnTo>
                    <a:lnTo>
                      <a:pt x="57" y="6"/>
                    </a:lnTo>
                    <a:lnTo>
                      <a:pt x="62" y="4"/>
                    </a:lnTo>
                    <a:lnTo>
                      <a:pt x="66" y="2"/>
                    </a:lnTo>
                    <a:lnTo>
                      <a:pt x="70" y="0"/>
                    </a:lnTo>
                    <a:lnTo>
                      <a:pt x="74" y="0"/>
                    </a:lnTo>
                    <a:lnTo>
                      <a:pt x="78" y="0"/>
                    </a:lnTo>
                    <a:lnTo>
                      <a:pt x="85" y="0"/>
                    </a:lnTo>
                    <a:lnTo>
                      <a:pt x="93" y="0"/>
                    </a:lnTo>
                    <a:lnTo>
                      <a:pt x="99" y="0"/>
                    </a:lnTo>
                    <a:lnTo>
                      <a:pt x="104" y="0"/>
                    </a:lnTo>
                    <a:lnTo>
                      <a:pt x="110" y="0"/>
                    </a:lnTo>
                    <a:lnTo>
                      <a:pt x="114" y="2"/>
                    </a:lnTo>
                    <a:lnTo>
                      <a:pt x="116" y="2"/>
                    </a:lnTo>
                    <a:lnTo>
                      <a:pt x="119" y="2"/>
                    </a:lnTo>
                    <a:lnTo>
                      <a:pt x="123" y="4"/>
                    </a:lnTo>
                    <a:lnTo>
                      <a:pt x="129" y="6"/>
                    </a:lnTo>
                    <a:lnTo>
                      <a:pt x="135" y="7"/>
                    </a:lnTo>
                    <a:lnTo>
                      <a:pt x="140" y="9"/>
                    </a:lnTo>
                    <a:lnTo>
                      <a:pt x="146" y="13"/>
                    </a:lnTo>
                    <a:lnTo>
                      <a:pt x="152" y="15"/>
                    </a:lnTo>
                    <a:lnTo>
                      <a:pt x="157" y="17"/>
                    </a:lnTo>
                    <a:lnTo>
                      <a:pt x="163" y="19"/>
                    </a:lnTo>
                    <a:lnTo>
                      <a:pt x="167" y="23"/>
                    </a:lnTo>
                    <a:lnTo>
                      <a:pt x="173" y="25"/>
                    </a:lnTo>
                    <a:lnTo>
                      <a:pt x="178" y="26"/>
                    </a:lnTo>
                    <a:lnTo>
                      <a:pt x="182" y="28"/>
                    </a:lnTo>
                    <a:lnTo>
                      <a:pt x="79" y="32"/>
                    </a:lnTo>
                    <a:lnTo>
                      <a:pt x="0" y="72"/>
                    </a:lnTo>
                    <a:lnTo>
                      <a:pt x="0" y="72"/>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30" name="Freeform 45"/>
              <p:cNvSpPr>
                <a:spLocks/>
              </p:cNvSpPr>
              <p:nvPr/>
            </p:nvSpPr>
            <p:spPr bwMode="auto">
              <a:xfrm>
                <a:off x="1098550" y="2514600"/>
                <a:ext cx="176213" cy="71437"/>
              </a:xfrm>
              <a:custGeom>
                <a:avLst/>
                <a:gdLst/>
                <a:ahLst/>
                <a:cxnLst>
                  <a:cxn ang="0">
                    <a:pos x="0" y="92"/>
                  </a:cxn>
                  <a:cxn ang="0">
                    <a:pos x="97" y="0"/>
                  </a:cxn>
                  <a:cxn ang="0">
                    <a:pos x="221" y="65"/>
                  </a:cxn>
                  <a:cxn ang="0">
                    <a:pos x="112" y="44"/>
                  </a:cxn>
                  <a:cxn ang="0">
                    <a:pos x="0" y="92"/>
                  </a:cxn>
                  <a:cxn ang="0">
                    <a:pos x="0" y="92"/>
                  </a:cxn>
                </a:cxnLst>
                <a:rect l="0" t="0" r="r" b="b"/>
                <a:pathLst>
                  <a:path w="221" h="92">
                    <a:moveTo>
                      <a:pt x="0" y="92"/>
                    </a:moveTo>
                    <a:lnTo>
                      <a:pt x="97" y="0"/>
                    </a:lnTo>
                    <a:lnTo>
                      <a:pt x="221" y="65"/>
                    </a:lnTo>
                    <a:lnTo>
                      <a:pt x="112" y="44"/>
                    </a:lnTo>
                    <a:lnTo>
                      <a:pt x="0" y="92"/>
                    </a:lnTo>
                    <a:lnTo>
                      <a:pt x="0" y="92"/>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31" name="Freeform 46"/>
              <p:cNvSpPr>
                <a:spLocks/>
              </p:cNvSpPr>
              <p:nvPr/>
            </p:nvSpPr>
            <p:spPr bwMode="auto">
              <a:xfrm>
                <a:off x="1416050" y="2636838"/>
                <a:ext cx="128588" cy="92075"/>
              </a:xfrm>
              <a:custGeom>
                <a:avLst/>
                <a:gdLst/>
                <a:ahLst/>
                <a:cxnLst>
                  <a:cxn ang="0">
                    <a:pos x="0" y="116"/>
                  </a:cxn>
                  <a:cxn ang="0">
                    <a:pos x="59" y="0"/>
                  </a:cxn>
                  <a:cxn ang="0">
                    <a:pos x="162" y="42"/>
                  </a:cxn>
                  <a:cxn ang="0">
                    <a:pos x="76" y="40"/>
                  </a:cxn>
                  <a:cxn ang="0">
                    <a:pos x="0" y="116"/>
                  </a:cxn>
                  <a:cxn ang="0">
                    <a:pos x="0" y="116"/>
                  </a:cxn>
                </a:cxnLst>
                <a:rect l="0" t="0" r="r" b="b"/>
                <a:pathLst>
                  <a:path w="162" h="116">
                    <a:moveTo>
                      <a:pt x="0" y="116"/>
                    </a:moveTo>
                    <a:lnTo>
                      <a:pt x="59" y="0"/>
                    </a:lnTo>
                    <a:lnTo>
                      <a:pt x="162" y="42"/>
                    </a:lnTo>
                    <a:lnTo>
                      <a:pt x="76" y="40"/>
                    </a:lnTo>
                    <a:lnTo>
                      <a:pt x="0" y="116"/>
                    </a:lnTo>
                    <a:lnTo>
                      <a:pt x="0" y="116"/>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32" name="Freeform 47"/>
              <p:cNvSpPr>
                <a:spLocks/>
              </p:cNvSpPr>
              <p:nvPr/>
            </p:nvSpPr>
            <p:spPr bwMode="auto">
              <a:xfrm>
                <a:off x="1828800" y="2836863"/>
                <a:ext cx="106363" cy="93662"/>
              </a:xfrm>
              <a:custGeom>
                <a:avLst/>
                <a:gdLst/>
                <a:ahLst/>
                <a:cxnLst>
                  <a:cxn ang="0">
                    <a:pos x="0" y="0"/>
                  </a:cxn>
                  <a:cxn ang="0">
                    <a:pos x="117" y="10"/>
                  </a:cxn>
                  <a:cxn ang="0">
                    <a:pos x="135" y="118"/>
                  </a:cxn>
                  <a:cxn ang="0">
                    <a:pos x="85" y="46"/>
                  </a:cxn>
                  <a:cxn ang="0">
                    <a:pos x="0" y="0"/>
                  </a:cxn>
                  <a:cxn ang="0">
                    <a:pos x="0" y="0"/>
                  </a:cxn>
                </a:cxnLst>
                <a:rect l="0" t="0" r="r" b="b"/>
                <a:pathLst>
                  <a:path w="135" h="118">
                    <a:moveTo>
                      <a:pt x="0" y="0"/>
                    </a:moveTo>
                    <a:lnTo>
                      <a:pt x="117" y="10"/>
                    </a:lnTo>
                    <a:lnTo>
                      <a:pt x="135" y="118"/>
                    </a:lnTo>
                    <a:lnTo>
                      <a:pt x="85" y="46"/>
                    </a:lnTo>
                    <a:lnTo>
                      <a:pt x="0" y="0"/>
                    </a:lnTo>
                    <a:lnTo>
                      <a:pt x="0" y="0"/>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grpSp>
        <p:grpSp>
          <p:nvGrpSpPr>
            <p:cNvPr id="8" name="Group 132"/>
            <p:cNvGrpSpPr/>
            <p:nvPr/>
          </p:nvGrpSpPr>
          <p:grpSpPr>
            <a:xfrm>
              <a:off x="200026" y="2024065"/>
              <a:ext cx="981074" cy="645360"/>
              <a:chOff x="0" y="1985963"/>
              <a:chExt cx="1971675" cy="1296987"/>
            </a:xfrm>
          </p:grpSpPr>
          <p:sp>
            <p:nvSpPr>
              <p:cNvPr id="134" name="Freeform 20"/>
              <p:cNvSpPr>
                <a:spLocks/>
              </p:cNvSpPr>
              <p:nvPr/>
            </p:nvSpPr>
            <p:spPr bwMode="auto">
              <a:xfrm>
                <a:off x="169863" y="2344738"/>
                <a:ext cx="522288" cy="254000"/>
              </a:xfrm>
              <a:custGeom>
                <a:avLst/>
                <a:gdLst/>
                <a:ahLst/>
                <a:cxnLst>
                  <a:cxn ang="0">
                    <a:pos x="32" y="194"/>
                  </a:cxn>
                  <a:cxn ang="0">
                    <a:pos x="46" y="171"/>
                  </a:cxn>
                  <a:cxn ang="0">
                    <a:pos x="66" y="148"/>
                  </a:cxn>
                  <a:cxn ang="0">
                    <a:pos x="76" y="135"/>
                  </a:cxn>
                  <a:cxn ang="0">
                    <a:pos x="89" y="121"/>
                  </a:cxn>
                  <a:cxn ang="0">
                    <a:pos x="101" y="110"/>
                  </a:cxn>
                  <a:cxn ang="0">
                    <a:pos x="116" y="97"/>
                  </a:cxn>
                  <a:cxn ang="0">
                    <a:pos x="129" y="85"/>
                  </a:cxn>
                  <a:cxn ang="0">
                    <a:pos x="143" y="72"/>
                  </a:cxn>
                  <a:cxn ang="0">
                    <a:pos x="154" y="59"/>
                  </a:cxn>
                  <a:cxn ang="0">
                    <a:pos x="167" y="49"/>
                  </a:cxn>
                  <a:cxn ang="0">
                    <a:pos x="190" y="28"/>
                  </a:cxn>
                  <a:cxn ang="0">
                    <a:pos x="209" y="13"/>
                  </a:cxn>
                  <a:cxn ang="0">
                    <a:pos x="224" y="1"/>
                  </a:cxn>
                  <a:cxn ang="0">
                    <a:pos x="234" y="0"/>
                  </a:cxn>
                  <a:cxn ang="0">
                    <a:pos x="249" y="1"/>
                  </a:cxn>
                  <a:cxn ang="0">
                    <a:pos x="264" y="1"/>
                  </a:cxn>
                  <a:cxn ang="0">
                    <a:pos x="278" y="3"/>
                  </a:cxn>
                  <a:cxn ang="0">
                    <a:pos x="293" y="3"/>
                  </a:cxn>
                  <a:cxn ang="0">
                    <a:pos x="306" y="3"/>
                  </a:cxn>
                  <a:cxn ang="0">
                    <a:pos x="323" y="5"/>
                  </a:cxn>
                  <a:cxn ang="0">
                    <a:pos x="338" y="7"/>
                  </a:cxn>
                  <a:cxn ang="0">
                    <a:pos x="356" y="9"/>
                  </a:cxn>
                  <a:cxn ang="0">
                    <a:pos x="371" y="11"/>
                  </a:cxn>
                  <a:cxn ang="0">
                    <a:pos x="388" y="13"/>
                  </a:cxn>
                  <a:cxn ang="0">
                    <a:pos x="403" y="15"/>
                  </a:cxn>
                  <a:cxn ang="0">
                    <a:pos x="420" y="17"/>
                  </a:cxn>
                  <a:cxn ang="0">
                    <a:pos x="433" y="19"/>
                  </a:cxn>
                  <a:cxn ang="0">
                    <a:pos x="449" y="19"/>
                  </a:cxn>
                  <a:cxn ang="0">
                    <a:pos x="464" y="22"/>
                  </a:cxn>
                  <a:cxn ang="0">
                    <a:pos x="485" y="26"/>
                  </a:cxn>
                  <a:cxn ang="0">
                    <a:pos x="502" y="32"/>
                  </a:cxn>
                  <a:cxn ang="0">
                    <a:pos x="519" y="41"/>
                  </a:cxn>
                  <a:cxn ang="0">
                    <a:pos x="536" y="55"/>
                  </a:cxn>
                  <a:cxn ang="0">
                    <a:pos x="553" y="72"/>
                  </a:cxn>
                  <a:cxn ang="0">
                    <a:pos x="567" y="87"/>
                  </a:cxn>
                  <a:cxn ang="0">
                    <a:pos x="582" y="106"/>
                  </a:cxn>
                  <a:cxn ang="0">
                    <a:pos x="595" y="125"/>
                  </a:cxn>
                  <a:cxn ang="0">
                    <a:pos x="608" y="142"/>
                  </a:cxn>
                  <a:cxn ang="0">
                    <a:pos x="618" y="159"/>
                  </a:cxn>
                  <a:cxn ang="0">
                    <a:pos x="627" y="173"/>
                  </a:cxn>
                  <a:cxn ang="0">
                    <a:pos x="633" y="182"/>
                  </a:cxn>
                  <a:cxn ang="0">
                    <a:pos x="637" y="194"/>
                  </a:cxn>
                  <a:cxn ang="0">
                    <a:pos x="641" y="209"/>
                  </a:cxn>
                  <a:cxn ang="0">
                    <a:pos x="646" y="226"/>
                  </a:cxn>
                  <a:cxn ang="0">
                    <a:pos x="648" y="243"/>
                  </a:cxn>
                  <a:cxn ang="0">
                    <a:pos x="652" y="262"/>
                  </a:cxn>
                  <a:cxn ang="0">
                    <a:pos x="654" y="277"/>
                  </a:cxn>
                  <a:cxn ang="0">
                    <a:pos x="654" y="292"/>
                  </a:cxn>
                  <a:cxn ang="0">
                    <a:pos x="656" y="308"/>
                  </a:cxn>
                  <a:cxn ang="0">
                    <a:pos x="658" y="319"/>
                  </a:cxn>
                  <a:cxn ang="0">
                    <a:pos x="239" y="106"/>
                  </a:cxn>
                  <a:cxn ang="0">
                    <a:pos x="27" y="207"/>
                  </a:cxn>
                </a:cxnLst>
                <a:rect l="0" t="0" r="r" b="b"/>
                <a:pathLst>
                  <a:path w="658" h="319">
                    <a:moveTo>
                      <a:pt x="27" y="207"/>
                    </a:moveTo>
                    <a:lnTo>
                      <a:pt x="28" y="199"/>
                    </a:lnTo>
                    <a:lnTo>
                      <a:pt x="32" y="194"/>
                    </a:lnTo>
                    <a:lnTo>
                      <a:pt x="36" y="186"/>
                    </a:lnTo>
                    <a:lnTo>
                      <a:pt x="40" y="180"/>
                    </a:lnTo>
                    <a:lnTo>
                      <a:pt x="46" y="171"/>
                    </a:lnTo>
                    <a:lnTo>
                      <a:pt x="51" y="163"/>
                    </a:lnTo>
                    <a:lnTo>
                      <a:pt x="59" y="156"/>
                    </a:lnTo>
                    <a:lnTo>
                      <a:pt x="66" y="148"/>
                    </a:lnTo>
                    <a:lnTo>
                      <a:pt x="68" y="144"/>
                    </a:lnTo>
                    <a:lnTo>
                      <a:pt x="72" y="140"/>
                    </a:lnTo>
                    <a:lnTo>
                      <a:pt x="76" y="135"/>
                    </a:lnTo>
                    <a:lnTo>
                      <a:pt x="80" y="131"/>
                    </a:lnTo>
                    <a:lnTo>
                      <a:pt x="85" y="125"/>
                    </a:lnTo>
                    <a:lnTo>
                      <a:pt x="89" y="121"/>
                    </a:lnTo>
                    <a:lnTo>
                      <a:pt x="93" y="117"/>
                    </a:lnTo>
                    <a:lnTo>
                      <a:pt x="99" y="114"/>
                    </a:lnTo>
                    <a:lnTo>
                      <a:pt x="101" y="110"/>
                    </a:lnTo>
                    <a:lnTo>
                      <a:pt x="106" y="104"/>
                    </a:lnTo>
                    <a:lnTo>
                      <a:pt x="112" y="98"/>
                    </a:lnTo>
                    <a:lnTo>
                      <a:pt x="116" y="97"/>
                    </a:lnTo>
                    <a:lnTo>
                      <a:pt x="120" y="93"/>
                    </a:lnTo>
                    <a:lnTo>
                      <a:pt x="125" y="87"/>
                    </a:lnTo>
                    <a:lnTo>
                      <a:pt x="129" y="85"/>
                    </a:lnTo>
                    <a:lnTo>
                      <a:pt x="133" y="79"/>
                    </a:lnTo>
                    <a:lnTo>
                      <a:pt x="139" y="76"/>
                    </a:lnTo>
                    <a:lnTo>
                      <a:pt x="143" y="72"/>
                    </a:lnTo>
                    <a:lnTo>
                      <a:pt x="146" y="66"/>
                    </a:lnTo>
                    <a:lnTo>
                      <a:pt x="150" y="64"/>
                    </a:lnTo>
                    <a:lnTo>
                      <a:pt x="154" y="59"/>
                    </a:lnTo>
                    <a:lnTo>
                      <a:pt x="160" y="55"/>
                    </a:lnTo>
                    <a:lnTo>
                      <a:pt x="163" y="51"/>
                    </a:lnTo>
                    <a:lnTo>
                      <a:pt x="167" y="49"/>
                    </a:lnTo>
                    <a:lnTo>
                      <a:pt x="175" y="41"/>
                    </a:lnTo>
                    <a:lnTo>
                      <a:pt x="184" y="36"/>
                    </a:lnTo>
                    <a:lnTo>
                      <a:pt x="190" y="28"/>
                    </a:lnTo>
                    <a:lnTo>
                      <a:pt x="198" y="24"/>
                    </a:lnTo>
                    <a:lnTo>
                      <a:pt x="201" y="19"/>
                    </a:lnTo>
                    <a:lnTo>
                      <a:pt x="209" y="13"/>
                    </a:lnTo>
                    <a:lnTo>
                      <a:pt x="215" y="9"/>
                    </a:lnTo>
                    <a:lnTo>
                      <a:pt x="219" y="5"/>
                    </a:lnTo>
                    <a:lnTo>
                      <a:pt x="224" y="1"/>
                    </a:lnTo>
                    <a:lnTo>
                      <a:pt x="226" y="0"/>
                    </a:lnTo>
                    <a:lnTo>
                      <a:pt x="228" y="0"/>
                    </a:lnTo>
                    <a:lnTo>
                      <a:pt x="234" y="0"/>
                    </a:lnTo>
                    <a:lnTo>
                      <a:pt x="239" y="0"/>
                    </a:lnTo>
                    <a:lnTo>
                      <a:pt x="243" y="1"/>
                    </a:lnTo>
                    <a:lnTo>
                      <a:pt x="249" y="1"/>
                    </a:lnTo>
                    <a:lnTo>
                      <a:pt x="259" y="1"/>
                    </a:lnTo>
                    <a:lnTo>
                      <a:pt x="262" y="1"/>
                    </a:lnTo>
                    <a:lnTo>
                      <a:pt x="264" y="1"/>
                    </a:lnTo>
                    <a:lnTo>
                      <a:pt x="268" y="1"/>
                    </a:lnTo>
                    <a:lnTo>
                      <a:pt x="274" y="3"/>
                    </a:lnTo>
                    <a:lnTo>
                      <a:pt x="278" y="3"/>
                    </a:lnTo>
                    <a:lnTo>
                      <a:pt x="281" y="3"/>
                    </a:lnTo>
                    <a:lnTo>
                      <a:pt x="287" y="3"/>
                    </a:lnTo>
                    <a:lnTo>
                      <a:pt x="293" y="3"/>
                    </a:lnTo>
                    <a:lnTo>
                      <a:pt x="297" y="3"/>
                    </a:lnTo>
                    <a:lnTo>
                      <a:pt x="302" y="3"/>
                    </a:lnTo>
                    <a:lnTo>
                      <a:pt x="306" y="3"/>
                    </a:lnTo>
                    <a:lnTo>
                      <a:pt x="312" y="5"/>
                    </a:lnTo>
                    <a:lnTo>
                      <a:pt x="316" y="5"/>
                    </a:lnTo>
                    <a:lnTo>
                      <a:pt x="323" y="5"/>
                    </a:lnTo>
                    <a:lnTo>
                      <a:pt x="329" y="7"/>
                    </a:lnTo>
                    <a:lnTo>
                      <a:pt x="335" y="7"/>
                    </a:lnTo>
                    <a:lnTo>
                      <a:pt x="338" y="7"/>
                    </a:lnTo>
                    <a:lnTo>
                      <a:pt x="342" y="7"/>
                    </a:lnTo>
                    <a:lnTo>
                      <a:pt x="350" y="9"/>
                    </a:lnTo>
                    <a:lnTo>
                      <a:pt x="356" y="9"/>
                    </a:lnTo>
                    <a:lnTo>
                      <a:pt x="359" y="9"/>
                    </a:lnTo>
                    <a:lnTo>
                      <a:pt x="365" y="11"/>
                    </a:lnTo>
                    <a:lnTo>
                      <a:pt x="371" y="11"/>
                    </a:lnTo>
                    <a:lnTo>
                      <a:pt x="376" y="11"/>
                    </a:lnTo>
                    <a:lnTo>
                      <a:pt x="382" y="11"/>
                    </a:lnTo>
                    <a:lnTo>
                      <a:pt x="388" y="13"/>
                    </a:lnTo>
                    <a:lnTo>
                      <a:pt x="392" y="13"/>
                    </a:lnTo>
                    <a:lnTo>
                      <a:pt x="397" y="15"/>
                    </a:lnTo>
                    <a:lnTo>
                      <a:pt x="403" y="15"/>
                    </a:lnTo>
                    <a:lnTo>
                      <a:pt x="411" y="15"/>
                    </a:lnTo>
                    <a:lnTo>
                      <a:pt x="414" y="17"/>
                    </a:lnTo>
                    <a:lnTo>
                      <a:pt x="420" y="17"/>
                    </a:lnTo>
                    <a:lnTo>
                      <a:pt x="424" y="17"/>
                    </a:lnTo>
                    <a:lnTo>
                      <a:pt x="430" y="19"/>
                    </a:lnTo>
                    <a:lnTo>
                      <a:pt x="433" y="19"/>
                    </a:lnTo>
                    <a:lnTo>
                      <a:pt x="439" y="19"/>
                    </a:lnTo>
                    <a:lnTo>
                      <a:pt x="443" y="19"/>
                    </a:lnTo>
                    <a:lnTo>
                      <a:pt x="449" y="19"/>
                    </a:lnTo>
                    <a:lnTo>
                      <a:pt x="452" y="21"/>
                    </a:lnTo>
                    <a:lnTo>
                      <a:pt x="458" y="21"/>
                    </a:lnTo>
                    <a:lnTo>
                      <a:pt x="464" y="22"/>
                    </a:lnTo>
                    <a:lnTo>
                      <a:pt x="472" y="24"/>
                    </a:lnTo>
                    <a:lnTo>
                      <a:pt x="479" y="24"/>
                    </a:lnTo>
                    <a:lnTo>
                      <a:pt x="485" y="26"/>
                    </a:lnTo>
                    <a:lnTo>
                      <a:pt x="491" y="26"/>
                    </a:lnTo>
                    <a:lnTo>
                      <a:pt x="496" y="30"/>
                    </a:lnTo>
                    <a:lnTo>
                      <a:pt x="502" y="32"/>
                    </a:lnTo>
                    <a:lnTo>
                      <a:pt x="508" y="36"/>
                    </a:lnTo>
                    <a:lnTo>
                      <a:pt x="511" y="38"/>
                    </a:lnTo>
                    <a:lnTo>
                      <a:pt x="519" y="41"/>
                    </a:lnTo>
                    <a:lnTo>
                      <a:pt x="525" y="45"/>
                    </a:lnTo>
                    <a:lnTo>
                      <a:pt x="530" y="51"/>
                    </a:lnTo>
                    <a:lnTo>
                      <a:pt x="536" y="55"/>
                    </a:lnTo>
                    <a:lnTo>
                      <a:pt x="540" y="59"/>
                    </a:lnTo>
                    <a:lnTo>
                      <a:pt x="546" y="64"/>
                    </a:lnTo>
                    <a:lnTo>
                      <a:pt x="553" y="72"/>
                    </a:lnTo>
                    <a:lnTo>
                      <a:pt x="557" y="76"/>
                    </a:lnTo>
                    <a:lnTo>
                      <a:pt x="563" y="83"/>
                    </a:lnTo>
                    <a:lnTo>
                      <a:pt x="567" y="87"/>
                    </a:lnTo>
                    <a:lnTo>
                      <a:pt x="572" y="95"/>
                    </a:lnTo>
                    <a:lnTo>
                      <a:pt x="578" y="98"/>
                    </a:lnTo>
                    <a:lnTo>
                      <a:pt x="582" y="106"/>
                    </a:lnTo>
                    <a:lnTo>
                      <a:pt x="586" y="112"/>
                    </a:lnTo>
                    <a:lnTo>
                      <a:pt x="591" y="119"/>
                    </a:lnTo>
                    <a:lnTo>
                      <a:pt x="595" y="125"/>
                    </a:lnTo>
                    <a:lnTo>
                      <a:pt x="599" y="131"/>
                    </a:lnTo>
                    <a:lnTo>
                      <a:pt x="605" y="136"/>
                    </a:lnTo>
                    <a:lnTo>
                      <a:pt x="608" y="142"/>
                    </a:lnTo>
                    <a:lnTo>
                      <a:pt x="612" y="148"/>
                    </a:lnTo>
                    <a:lnTo>
                      <a:pt x="614" y="154"/>
                    </a:lnTo>
                    <a:lnTo>
                      <a:pt x="618" y="159"/>
                    </a:lnTo>
                    <a:lnTo>
                      <a:pt x="620" y="163"/>
                    </a:lnTo>
                    <a:lnTo>
                      <a:pt x="624" y="167"/>
                    </a:lnTo>
                    <a:lnTo>
                      <a:pt x="627" y="173"/>
                    </a:lnTo>
                    <a:lnTo>
                      <a:pt x="627" y="175"/>
                    </a:lnTo>
                    <a:lnTo>
                      <a:pt x="631" y="180"/>
                    </a:lnTo>
                    <a:lnTo>
                      <a:pt x="633" y="182"/>
                    </a:lnTo>
                    <a:lnTo>
                      <a:pt x="633" y="186"/>
                    </a:lnTo>
                    <a:lnTo>
                      <a:pt x="635" y="190"/>
                    </a:lnTo>
                    <a:lnTo>
                      <a:pt x="637" y="194"/>
                    </a:lnTo>
                    <a:lnTo>
                      <a:pt x="639" y="199"/>
                    </a:lnTo>
                    <a:lnTo>
                      <a:pt x="641" y="203"/>
                    </a:lnTo>
                    <a:lnTo>
                      <a:pt x="641" y="209"/>
                    </a:lnTo>
                    <a:lnTo>
                      <a:pt x="643" y="214"/>
                    </a:lnTo>
                    <a:lnTo>
                      <a:pt x="645" y="220"/>
                    </a:lnTo>
                    <a:lnTo>
                      <a:pt x="646" y="226"/>
                    </a:lnTo>
                    <a:lnTo>
                      <a:pt x="646" y="232"/>
                    </a:lnTo>
                    <a:lnTo>
                      <a:pt x="648" y="237"/>
                    </a:lnTo>
                    <a:lnTo>
                      <a:pt x="648" y="243"/>
                    </a:lnTo>
                    <a:lnTo>
                      <a:pt x="650" y="249"/>
                    </a:lnTo>
                    <a:lnTo>
                      <a:pt x="650" y="254"/>
                    </a:lnTo>
                    <a:lnTo>
                      <a:pt x="652" y="262"/>
                    </a:lnTo>
                    <a:lnTo>
                      <a:pt x="652" y="268"/>
                    </a:lnTo>
                    <a:lnTo>
                      <a:pt x="654" y="273"/>
                    </a:lnTo>
                    <a:lnTo>
                      <a:pt x="654" y="277"/>
                    </a:lnTo>
                    <a:lnTo>
                      <a:pt x="654" y="283"/>
                    </a:lnTo>
                    <a:lnTo>
                      <a:pt x="654" y="289"/>
                    </a:lnTo>
                    <a:lnTo>
                      <a:pt x="654" y="292"/>
                    </a:lnTo>
                    <a:lnTo>
                      <a:pt x="656" y="296"/>
                    </a:lnTo>
                    <a:lnTo>
                      <a:pt x="656" y="302"/>
                    </a:lnTo>
                    <a:lnTo>
                      <a:pt x="656" y="308"/>
                    </a:lnTo>
                    <a:lnTo>
                      <a:pt x="658" y="313"/>
                    </a:lnTo>
                    <a:lnTo>
                      <a:pt x="658" y="317"/>
                    </a:lnTo>
                    <a:lnTo>
                      <a:pt x="658" y="319"/>
                    </a:lnTo>
                    <a:lnTo>
                      <a:pt x="519" y="279"/>
                    </a:lnTo>
                    <a:lnTo>
                      <a:pt x="426" y="106"/>
                    </a:lnTo>
                    <a:lnTo>
                      <a:pt x="239" y="106"/>
                    </a:lnTo>
                    <a:lnTo>
                      <a:pt x="114" y="311"/>
                    </a:lnTo>
                    <a:lnTo>
                      <a:pt x="0" y="300"/>
                    </a:lnTo>
                    <a:lnTo>
                      <a:pt x="27" y="207"/>
                    </a:lnTo>
                    <a:lnTo>
                      <a:pt x="27" y="207"/>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35" name="Freeform 21"/>
              <p:cNvSpPr>
                <a:spLocks/>
              </p:cNvSpPr>
              <p:nvPr/>
            </p:nvSpPr>
            <p:spPr bwMode="auto">
              <a:xfrm>
                <a:off x="625475" y="2239963"/>
                <a:ext cx="488950" cy="344487"/>
              </a:xfrm>
              <a:custGeom>
                <a:avLst/>
                <a:gdLst/>
                <a:ahLst/>
                <a:cxnLst>
                  <a:cxn ang="0">
                    <a:pos x="384" y="0"/>
                  </a:cxn>
                  <a:cxn ang="0">
                    <a:pos x="557" y="434"/>
                  </a:cxn>
                  <a:cxn ang="0">
                    <a:pos x="460" y="419"/>
                  </a:cxn>
                  <a:cxn ang="0">
                    <a:pos x="462" y="404"/>
                  </a:cxn>
                  <a:cxn ang="0">
                    <a:pos x="468" y="386"/>
                  </a:cxn>
                  <a:cxn ang="0">
                    <a:pos x="470" y="367"/>
                  </a:cxn>
                  <a:cxn ang="0">
                    <a:pos x="472" y="354"/>
                  </a:cxn>
                  <a:cxn ang="0">
                    <a:pos x="474" y="341"/>
                  </a:cxn>
                  <a:cxn ang="0">
                    <a:pos x="476" y="328"/>
                  </a:cxn>
                  <a:cxn ang="0">
                    <a:pos x="478" y="314"/>
                  </a:cxn>
                  <a:cxn ang="0">
                    <a:pos x="480" y="301"/>
                  </a:cxn>
                  <a:cxn ang="0">
                    <a:pos x="481" y="288"/>
                  </a:cxn>
                  <a:cxn ang="0">
                    <a:pos x="481" y="272"/>
                  </a:cxn>
                  <a:cxn ang="0">
                    <a:pos x="481" y="259"/>
                  </a:cxn>
                  <a:cxn ang="0">
                    <a:pos x="481" y="246"/>
                  </a:cxn>
                  <a:cxn ang="0">
                    <a:pos x="481" y="232"/>
                  </a:cxn>
                  <a:cxn ang="0">
                    <a:pos x="481" y="213"/>
                  </a:cxn>
                  <a:cxn ang="0">
                    <a:pos x="476" y="194"/>
                  </a:cxn>
                  <a:cxn ang="0">
                    <a:pos x="470" y="179"/>
                  </a:cxn>
                  <a:cxn ang="0">
                    <a:pos x="462" y="164"/>
                  </a:cxn>
                  <a:cxn ang="0">
                    <a:pos x="447" y="147"/>
                  </a:cxn>
                  <a:cxn ang="0">
                    <a:pos x="428" y="135"/>
                  </a:cxn>
                  <a:cxn ang="0">
                    <a:pos x="413" y="132"/>
                  </a:cxn>
                  <a:cxn ang="0">
                    <a:pos x="396" y="126"/>
                  </a:cxn>
                  <a:cxn ang="0">
                    <a:pos x="377" y="124"/>
                  </a:cxn>
                  <a:cxn ang="0">
                    <a:pos x="356" y="122"/>
                  </a:cxn>
                  <a:cxn ang="0">
                    <a:pos x="344" y="122"/>
                  </a:cxn>
                  <a:cxn ang="0">
                    <a:pos x="329" y="120"/>
                  </a:cxn>
                  <a:cxn ang="0">
                    <a:pos x="314" y="118"/>
                  </a:cxn>
                  <a:cxn ang="0">
                    <a:pos x="301" y="118"/>
                  </a:cxn>
                  <a:cxn ang="0">
                    <a:pos x="287" y="124"/>
                  </a:cxn>
                  <a:cxn ang="0">
                    <a:pos x="265" y="134"/>
                  </a:cxn>
                  <a:cxn ang="0">
                    <a:pos x="249" y="147"/>
                  </a:cxn>
                  <a:cxn ang="0">
                    <a:pos x="232" y="166"/>
                  </a:cxn>
                  <a:cxn ang="0">
                    <a:pos x="223" y="185"/>
                  </a:cxn>
                  <a:cxn ang="0">
                    <a:pos x="209" y="206"/>
                  </a:cxn>
                  <a:cxn ang="0">
                    <a:pos x="204" y="225"/>
                  </a:cxn>
                  <a:cxn ang="0">
                    <a:pos x="194" y="242"/>
                  </a:cxn>
                  <a:cxn ang="0">
                    <a:pos x="189" y="255"/>
                  </a:cxn>
                  <a:cxn ang="0">
                    <a:pos x="173" y="270"/>
                  </a:cxn>
                  <a:cxn ang="0">
                    <a:pos x="166" y="288"/>
                  </a:cxn>
                  <a:cxn ang="0">
                    <a:pos x="162" y="303"/>
                  </a:cxn>
                  <a:cxn ang="0">
                    <a:pos x="158" y="324"/>
                  </a:cxn>
                  <a:cxn ang="0">
                    <a:pos x="156" y="347"/>
                  </a:cxn>
                  <a:cxn ang="0">
                    <a:pos x="154" y="367"/>
                  </a:cxn>
                  <a:cxn ang="0">
                    <a:pos x="152" y="388"/>
                  </a:cxn>
                  <a:cxn ang="0">
                    <a:pos x="152" y="409"/>
                  </a:cxn>
                  <a:cxn ang="0">
                    <a:pos x="152" y="423"/>
                  </a:cxn>
                  <a:cxn ang="0">
                    <a:pos x="152" y="434"/>
                  </a:cxn>
                  <a:cxn ang="0">
                    <a:pos x="0" y="301"/>
                  </a:cxn>
                </a:cxnLst>
                <a:rect l="0" t="0" r="r" b="b"/>
                <a:pathLst>
                  <a:path w="616" h="434">
                    <a:moveTo>
                      <a:pt x="0" y="301"/>
                    </a:moveTo>
                    <a:lnTo>
                      <a:pt x="112" y="101"/>
                    </a:lnTo>
                    <a:lnTo>
                      <a:pt x="384" y="0"/>
                    </a:lnTo>
                    <a:lnTo>
                      <a:pt x="571" y="67"/>
                    </a:lnTo>
                    <a:lnTo>
                      <a:pt x="616" y="206"/>
                    </a:lnTo>
                    <a:lnTo>
                      <a:pt x="557" y="434"/>
                    </a:lnTo>
                    <a:lnTo>
                      <a:pt x="459" y="426"/>
                    </a:lnTo>
                    <a:lnTo>
                      <a:pt x="459" y="423"/>
                    </a:lnTo>
                    <a:lnTo>
                      <a:pt x="460" y="419"/>
                    </a:lnTo>
                    <a:lnTo>
                      <a:pt x="460" y="415"/>
                    </a:lnTo>
                    <a:lnTo>
                      <a:pt x="460" y="409"/>
                    </a:lnTo>
                    <a:lnTo>
                      <a:pt x="462" y="404"/>
                    </a:lnTo>
                    <a:lnTo>
                      <a:pt x="464" y="400"/>
                    </a:lnTo>
                    <a:lnTo>
                      <a:pt x="464" y="394"/>
                    </a:lnTo>
                    <a:lnTo>
                      <a:pt x="468" y="386"/>
                    </a:lnTo>
                    <a:lnTo>
                      <a:pt x="468" y="379"/>
                    </a:lnTo>
                    <a:lnTo>
                      <a:pt x="470" y="371"/>
                    </a:lnTo>
                    <a:lnTo>
                      <a:pt x="470" y="367"/>
                    </a:lnTo>
                    <a:lnTo>
                      <a:pt x="470" y="364"/>
                    </a:lnTo>
                    <a:lnTo>
                      <a:pt x="472" y="358"/>
                    </a:lnTo>
                    <a:lnTo>
                      <a:pt x="472" y="354"/>
                    </a:lnTo>
                    <a:lnTo>
                      <a:pt x="474" y="350"/>
                    </a:lnTo>
                    <a:lnTo>
                      <a:pt x="474" y="347"/>
                    </a:lnTo>
                    <a:lnTo>
                      <a:pt x="474" y="341"/>
                    </a:lnTo>
                    <a:lnTo>
                      <a:pt x="476" y="339"/>
                    </a:lnTo>
                    <a:lnTo>
                      <a:pt x="476" y="333"/>
                    </a:lnTo>
                    <a:lnTo>
                      <a:pt x="476" y="328"/>
                    </a:lnTo>
                    <a:lnTo>
                      <a:pt x="476" y="324"/>
                    </a:lnTo>
                    <a:lnTo>
                      <a:pt x="478" y="320"/>
                    </a:lnTo>
                    <a:lnTo>
                      <a:pt x="478" y="314"/>
                    </a:lnTo>
                    <a:lnTo>
                      <a:pt x="478" y="309"/>
                    </a:lnTo>
                    <a:lnTo>
                      <a:pt x="480" y="305"/>
                    </a:lnTo>
                    <a:lnTo>
                      <a:pt x="480" y="301"/>
                    </a:lnTo>
                    <a:lnTo>
                      <a:pt x="480" y="295"/>
                    </a:lnTo>
                    <a:lnTo>
                      <a:pt x="481" y="291"/>
                    </a:lnTo>
                    <a:lnTo>
                      <a:pt x="481" y="288"/>
                    </a:lnTo>
                    <a:lnTo>
                      <a:pt x="481" y="280"/>
                    </a:lnTo>
                    <a:lnTo>
                      <a:pt x="481" y="276"/>
                    </a:lnTo>
                    <a:lnTo>
                      <a:pt x="481" y="272"/>
                    </a:lnTo>
                    <a:lnTo>
                      <a:pt x="481" y="267"/>
                    </a:lnTo>
                    <a:lnTo>
                      <a:pt x="481" y="263"/>
                    </a:lnTo>
                    <a:lnTo>
                      <a:pt x="481" y="259"/>
                    </a:lnTo>
                    <a:lnTo>
                      <a:pt x="481" y="253"/>
                    </a:lnTo>
                    <a:lnTo>
                      <a:pt x="481" y="250"/>
                    </a:lnTo>
                    <a:lnTo>
                      <a:pt x="481" y="246"/>
                    </a:lnTo>
                    <a:lnTo>
                      <a:pt x="481" y="240"/>
                    </a:lnTo>
                    <a:lnTo>
                      <a:pt x="481" y="236"/>
                    </a:lnTo>
                    <a:lnTo>
                      <a:pt x="481" y="232"/>
                    </a:lnTo>
                    <a:lnTo>
                      <a:pt x="481" y="229"/>
                    </a:lnTo>
                    <a:lnTo>
                      <a:pt x="481" y="221"/>
                    </a:lnTo>
                    <a:lnTo>
                      <a:pt x="481" y="213"/>
                    </a:lnTo>
                    <a:lnTo>
                      <a:pt x="480" y="206"/>
                    </a:lnTo>
                    <a:lnTo>
                      <a:pt x="478" y="200"/>
                    </a:lnTo>
                    <a:lnTo>
                      <a:pt x="476" y="194"/>
                    </a:lnTo>
                    <a:lnTo>
                      <a:pt x="474" y="189"/>
                    </a:lnTo>
                    <a:lnTo>
                      <a:pt x="472" y="183"/>
                    </a:lnTo>
                    <a:lnTo>
                      <a:pt x="470" y="179"/>
                    </a:lnTo>
                    <a:lnTo>
                      <a:pt x="468" y="172"/>
                    </a:lnTo>
                    <a:lnTo>
                      <a:pt x="464" y="168"/>
                    </a:lnTo>
                    <a:lnTo>
                      <a:pt x="462" y="164"/>
                    </a:lnTo>
                    <a:lnTo>
                      <a:pt x="460" y="160"/>
                    </a:lnTo>
                    <a:lnTo>
                      <a:pt x="453" y="153"/>
                    </a:lnTo>
                    <a:lnTo>
                      <a:pt x="447" y="147"/>
                    </a:lnTo>
                    <a:lnTo>
                      <a:pt x="440" y="141"/>
                    </a:lnTo>
                    <a:lnTo>
                      <a:pt x="434" y="137"/>
                    </a:lnTo>
                    <a:lnTo>
                      <a:pt x="428" y="135"/>
                    </a:lnTo>
                    <a:lnTo>
                      <a:pt x="424" y="132"/>
                    </a:lnTo>
                    <a:lnTo>
                      <a:pt x="421" y="132"/>
                    </a:lnTo>
                    <a:lnTo>
                      <a:pt x="413" y="132"/>
                    </a:lnTo>
                    <a:lnTo>
                      <a:pt x="407" y="128"/>
                    </a:lnTo>
                    <a:lnTo>
                      <a:pt x="402" y="128"/>
                    </a:lnTo>
                    <a:lnTo>
                      <a:pt x="396" y="126"/>
                    </a:lnTo>
                    <a:lnTo>
                      <a:pt x="390" y="126"/>
                    </a:lnTo>
                    <a:lnTo>
                      <a:pt x="383" y="124"/>
                    </a:lnTo>
                    <a:lnTo>
                      <a:pt x="377" y="124"/>
                    </a:lnTo>
                    <a:lnTo>
                      <a:pt x="367" y="124"/>
                    </a:lnTo>
                    <a:lnTo>
                      <a:pt x="360" y="124"/>
                    </a:lnTo>
                    <a:lnTo>
                      <a:pt x="356" y="122"/>
                    </a:lnTo>
                    <a:lnTo>
                      <a:pt x="352" y="122"/>
                    </a:lnTo>
                    <a:lnTo>
                      <a:pt x="346" y="122"/>
                    </a:lnTo>
                    <a:lnTo>
                      <a:pt x="344" y="122"/>
                    </a:lnTo>
                    <a:lnTo>
                      <a:pt x="339" y="120"/>
                    </a:lnTo>
                    <a:lnTo>
                      <a:pt x="333" y="120"/>
                    </a:lnTo>
                    <a:lnTo>
                      <a:pt x="329" y="120"/>
                    </a:lnTo>
                    <a:lnTo>
                      <a:pt x="325" y="120"/>
                    </a:lnTo>
                    <a:lnTo>
                      <a:pt x="318" y="118"/>
                    </a:lnTo>
                    <a:lnTo>
                      <a:pt x="314" y="118"/>
                    </a:lnTo>
                    <a:lnTo>
                      <a:pt x="310" y="118"/>
                    </a:lnTo>
                    <a:lnTo>
                      <a:pt x="305" y="118"/>
                    </a:lnTo>
                    <a:lnTo>
                      <a:pt x="301" y="118"/>
                    </a:lnTo>
                    <a:lnTo>
                      <a:pt x="297" y="122"/>
                    </a:lnTo>
                    <a:lnTo>
                      <a:pt x="291" y="122"/>
                    </a:lnTo>
                    <a:lnTo>
                      <a:pt x="287" y="124"/>
                    </a:lnTo>
                    <a:lnTo>
                      <a:pt x="280" y="126"/>
                    </a:lnTo>
                    <a:lnTo>
                      <a:pt x="272" y="130"/>
                    </a:lnTo>
                    <a:lnTo>
                      <a:pt x="265" y="134"/>
                    </a:lnTo>
                    <a:lnTo>
                      <a:pt x="261" y="137"/>
                    </a:lnTo>
                    <a:lnTo>
                      <a:pt x="253" y="143"/>
                    </a:lnTo>
                    <a:lnTo>
                      <a:pt x="249" y="147"/>
                    </a:lnTo>
                    <a:lnTo>
                      <a:pt x="244" y="153"/>
                    </a:lnTo>
                    <a:lnTo>
                      <a:pt x="238" y="158"/>
                    </a:lnTo>
                    <a:lnTo>
                      <a:pt x="232" y="166"/>
                    </a:lnTo>
                    <a:lnTo>
                      <a:pt x="228" y="172"/>
                    </a:lnTo>
                    <a:lnTo>
                      <a:pt x="225" y="179"/>
                    </a:lnTo>
                    <a:lnTo>
                      <a:pt x="223" y="185"/>
                    </a:lnTo>
                    <a:lnTo>
                      <a:pt x="217" y="193"/>
                    </a:lnTo>
                    <a:lnTo>
                      <a:pt x="213" y="198"/>
                    </a:lnTo>
                    <a:lnTo>
                      <a:pt x="209" y="206"/>
                    </a:lnTo>
                    <a:lnTo>
                      <a:pt x="208" y="212"/>
                    </a:lnTo>
                    <a:lnTo>
                      <a:pt x="204" y="219"/>
                    </a:lnTo>
                    <a:lnTo>
                      <a:pt x="204" y="225"/>
                    </a:lnTo>
                    <a:lnTo>
                      <a:pt x="200" y="231"/>
                    </a:lnTo>
                    <a:lnTo>
                      <a:pt x="198" y="236"/>
                    </a:lnTo>
                    <a:lnTo>
                      <a:pt x="194" y="242"/>
                    </a:lnTo>
                    <a:lnTo>
                      <a:pt x="192" y="246"/>
                    </a:lnTo>
                    <a:lnTo>
                      <a:pt x="190" y="251"/>
                    </a:lnTo>
                    <a:lnTo>
                      <a:pt x="189" y="255"/>
                    </a:lnTo>
                    <a:lnTo>
                      <a:pt x="183" y="261"/>
                    </a:lnTo>
                    <a:lnTo>
                      <a:pt x="179" y="267"/>
                    </a:lnTo>
                    <a:lnTo>
                      <a:pt x="173" y="270"/>
                    </a:lnTo>
                    <a:lnTo>
                      <a:pt x="170" y="276"/>
                    </a:lnTo>
                    <a:lnTo>
                      <a:pt x="168" y="280"/>
                    </a:lnTo>
                    <a:lnTo>
                      <a:pt x="166" y="288"/>
                    </a:lnTo>
                    <a:lnTo>
                      <a:pt x="164" y="291"/>
                    </a:lnTo>
                    <a:lnTo>
                      <a:pt x="164" y="297"/>
                    </a:lnTo>
                    <a:lnTo>
                      <a:pt x="162" y="303"/>
                    </a:lnTo>
                    <a:lnTo>
                      <a:pt x="160" y="309"/>
                    </a:lnTo>
                    <a:lnTo>
                      <a:pt x="158" y="316"/>
                    </a:lnTo>
                    <a:lnTo>
                      <a:pt x="158" y="324"/>
                    </a:lnTo>
                    <a:lnTo>
                      <a:pt x="156" y="331"/>
                    </a:lnTo>
                    <a:lnTo>
                      <a:pt x="156" y="339"/>
                    </a:lnTo>
                    <a:lnTo>
                      <a:pt x="156" y="347"/>
                    </a:lnTo>
                    <a:lnTo>
                      <a:pt x="156" y="354"/>
                    </a:lnTo>
                    <a:lnTo>
                      <a:pt x="156" y="362"/>
                    </a:lnTo>
                    <a:lnTo>
                      <a:pt x="154" y="367"/>
                    </a:lnTo>
                    <a:lnTo>
                      <a:pt x="154" y="375"/>
                    </a:lnTo>
                    <a:lnTo>
                      <a:pt x="154" y="383"/>
                    </a:lnTo>
                    <a:lnTo>
                      <a:pt x="152" y="388"/>
                    </a:lnTo>
                    <a:lnTo>
                      <a:pt x="152" y="396"/>
                    </a:lnTo>
                    <a:lnTo>
                      <a:pt x="152" y="402"/>
                    </a:lnTo>
                    <a:lnTo>
                      <a:pt x="152" y="409"/>
                    </a:lnTo>
                    <a:lnTo>
                      <a:pt x="152" y="413"/>
                    </a:lnTo>
                    <a:lnTo>
                      <a:pt x="152" y="417"/>
                    </a:lnTo>
                    <a:lnTo>
                      <a:pt x="152" y="423"/>
                    </a:lnTo>
                    <a:lnTo>
                      <a:pt x="152" y="426"/>
                    </a:lnTo>
                    <a:lnTo>
                      <a:pt x="152" y="430"/>
                    </a:lnTo>
                    <a:lnTo>
                      <a:pt x="152" y="434"/>
                    </a:lnTo>
                    <a:lnTo>
                      <a:pt x="27" y="413"/>
                    </a:lnTo>
                    <a:lnTo>
                      <a:pt x="0" y="301"/>
                    </a:lnTo>
                    <a:lnTo>
                      <a:pt x="0" y="301"/>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36" name="Freeform 22"/>
              <p:cNvSpPr>
                <a:spLocks/>
              </p:cNvSpPr>
              <p:nvPr/>
            </p:nvSpPr>
            <p:spPr bwMode="auto">
              <a:xfrm>
                <a:off x="1069975" y="2060575"/>
                <a:ext cx="382588" cy="309562"/>
              </a:xfrm>
              <a:custGeom>
                <a:avLst/>
                <a:gdLst/>
                <a:ahLst/>
                <a:cxnLst>
                  <a:cxn ang="0">
                    <a:pos x="0" y="223"/>
                  </a:cxn>
                  <a:cxn ang="0">
                    <a:pos x="103" y="0"/>
                  </a:cxn>
                  <a:cxn ang="0">
                    <a:pos x="335" y="101"/>
                  </a:cxn>
                  <a:cxn ang="0">
                    <a:pos x="481" y="280"/>
                  </a:cxn>
                  <a:cxn ang="0">
                    <a:pos x="367" y="392"/>
                  </a:cxn>
                  <a:cxn ang="0">
                    <a:pos x="190" y="314"/>
                  </a:cxn>
                  <a:cxn ang="0">
                    <a:pos x="109" y="363"/>
                  </a:cxn>
                  <a:cxn ang="0">
                    <a:pos x="0" y="223"/>
                  </a:cxn>
                  <a:cxn ang="0">
                    <a:pos x="0" y="223"/>
                  </a:cxn>
                </a:cxnLst>
                <a:rect l="0" t="0" r="r" b="b"/>
                <a:pathLst>
                  <a:path w="481" h="392">
                    <a:moveTo>
                      <a:pt x="0" y="223"/>
                    </a:moveTo>
                    <a:lnTo>
                      <a:pt x="103" y="0"/>
                    </a:lnTo>
                    <a:lnTo>
                      <a:pt x="335" y="101"/>
                    </a:lnTo>
                    <a:lnTo>
                      <a:pt x="481" y="280"/>
                    </a:lnTo>
                    <a:lnTo>
                      <a:pt x="367" y="392"/>
                    </a:lnTo>
                    <a:lnTo>
                      <a:pt x="190" y="314"/>
                    </a:lnTo>
                    <a:lnTo>
                      <a:pt x="109" y="363"/>
                    </a:lnTo>
                    <a:lnTo>
                      <a:pt x="0" y="223"/>
                    </a:lnTo>
                    <a:lnTo>
                      <a:pt x="0" y="223"/>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37" name="Freeform 23"/>
              <p:cNvSpPr>
                <a:spLocks/>
              </p:cNvSpPr>
              <p:nvPr/>
            </p:nvSpPr>
            <p:spPr bwMode="auto">
              <a:xfrm>
                <a:off x="1444625" y="2262188"/>
                <a:ext cx="241300" cy="311150"/>
              </a:xfrm>
              <a:custGeom>
                <a:avLst/>
                <a:gdLst/>
                <a:ahLst/>
                <a:cxnLst>
                  <a:cxn ang="0">
                    <a:pos x="0" y="118"/>
                  </a:cxn>
                  <a:cxn ang="0">
                    <a:pos x="125" y="0"/>
                  </a:cxn>
                  <a:cxn ang="0">
                    <a:pos x="304" y="112"/>
                  </a:cxn>
                  <a:cxn ang="0">
                    <a:pos x="304" y="291"/>
                  </a:cxn>
                  <a:cxn ang="0">
                    <a:pos x="118" y="392"/>
                  </a:cxn>
                  <a:cxn ang="0">
                    <a:pos x="65" y="224"/>
                  </a:cxn>
                  <a:cxn ang="0">
                    <a:pos x="0" y="118"/>
                  </a:cxn>
                  <a:cxn ang="0">
                    <a:pos x="0" y="118"/>
                  </a:cxn>
                </a:cxnLst>
                <a:rect l="0" t="0" r="r" b="b"/>
                <a:pathLst>
                  <a:path w="304" h="392">
                    <a:moveTo>
                      <a:pt x="0" y="118"/>
                    </a:moveTo>
                    <a:lnTo>
                      <a:pt x="125" y="0"/>
                    </a:lnTo>
                    <a:lnTo>
                      <a:pt x="304" y="112"/>
                    </a:lnTo>
                    <a:lnTo>
                      <a:pt x="304" y="291"/>
                    </a:lnTo>
                    <a:lnTo>
                      <a:pt x="118" y="392"/>
                    </a:lnTo>
                    <a:lnTo>
                      <a:pt x="65" y="224"/>
                    </a:lnTo>
                    <a:lnTo>
                      <a:pt x="0" y="118"/>
                    </a:lnTo>
                    <a:lnTo>
                      <a:pt x="0" y="118"/>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38" name="Freeform 24"/>
              <p:cNvSpPr>
                <a:spLocks/>
              </p:cNvSpPr>
              <p:nvPr/>
            </p:nvSpPr>
            <p:spPr bwMode="auto">
              <a:xfrm>
                <a:off x="449263" y="2139950"/>
                <a:ext cx="338138" cy="198437"/>
              </a:xfrm>
              <a:custGeom>
                <a:avLst/>
                <a:gdLst/>
                <a:ahLst/>
                <a:cxnLst>
                  <a:cxn ang="0">
                    <a:pos x="0" y="200"/>
                  </a:cxn>
                  <a:cxn ang="0">
                    <a:pos x="260" y="251"/>
                  </a:cxn>
                  <a:cxn ang="0">
                    <a:pos x="426" y="80"/>
                  </a:cxn>
                  <a:cxn ang="0">
                    <a:pos x="285" y="6"/>
                  </a:cxn>
                  <a:cxn ang="0">
                    <a:pos x="112" y="0"/>
                  </a:cxn>
                  <a:cxn ang="0">
                    <a:pos x="0" y="200"/>
                  </a:cxn>
                  <a:cxn ang="0">
                    <a:pos x="0" y="200"/>
                  </a:cxn>
                </a:cxnLst>
                <a:rect l="0" t="0" r="r" b="b"/>
                <a:pathLst>
                  <a:path w="426" h="251">
                    <a:moveTo>
                      <a:pt x="0" y="200"/>
                    </a:moveTo>
                    <a:lnTo>
                      <a:pt x="260" y="251"/>
                    </a:lnTo>
                    <a:lnTo>
                      <a:pt x="426" y="80"/>
                    </a:lnTo>
                    <a:lnTo>
                      <a:pt x="285" y="6"/>
                    </a:lnTo>
                    <a:lnTo>
                      <a:pt x="112" y="0"/>
                    </a:lnTo>
                    <a:lnTo>
                      <a:pt x="0" y="200"/>
                    </a:lnTo>
                    <a:lnTo>
                      <a:pt x="0" y="200"/>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39" name="Freeform 25"/>
              <p:cNvSpPr>
                <a:spLocks/>
              </p:cNvSpPr>
              <p:nvPr/>
            </p:nvSpPr>
            <p:spPr bwMode="auto">
              <a:xfrm>
                <a:off x="684213" y="1985963"/>
                <a:ext cx="393700" cy="211137"/>
              </a:xfrm>
              <a:custGeom>
                <a:avLst/>
                <a:gdLst/>
                <a:ahLst/>
                <a:cxnLst>
                  <a:cxn ang="0">
                    <a:pos x="204" y="255"/>
                  </a:cxn>
                  <a:cxn ang="0">
                    <a:pos x="385" y="266"/>
                  </a:cxn>
                  <a:cxn ang="0">
                    <a:pos x="497" y="106"/>
                  </a:cxn>
                  <a:cxn ang="0">
                    <a:pos x="286" y="0"/>
                  </a:cxn>
                  <a:cxn ang="0">
                    <a:pos x="33" y="40"/>
                  </a:cxn>
                  <a:cxn ang="0">
                    <a:pos x="0" y="152"/>
                  </a:cxn>
                  <a:cxn ang="0">
                    <a:pos x="204" y="255"/>
                  </a:cxn>
                  <a:cxn ang="0">
                    <a:pos x="204" y="255"/>
                  </a:cxn>
                </a:cxnLst>
                <a:rect l="0" t="0" r="r" b="b"/>
                <a:pathLst>
                  <a:path w="497" h="266">
                    <a:moveTo>
                      <a:pt x="204" y="255"/>
                    </a:moveTo>
                    <a:lnTo>
                      <a:pt x="385" y="266"/>
                    </a:lnTo>
                    <a:lnTo>
                      <a:pt x="497" y="106"/>
                    </a:lnTo>
                    <a:lnTo>
                      <a:pt x="286" y="0"/>
                    </a:lnTo>
                    <a:lnTo>
                      <a:pt x="33" y="40"/>
                    </a:lnTo>
                    <a:lnTo>
                      <a:pt x="0" y="152"/>
                    </a:lnTo>
                    <a:lnTo>
                      <a:pt x="204" y="255"/>
                    </a:lnTo>
                    <a:lnTo>
                      <a:pt x="204" y="255"/>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40" name="Freeform 26"/>
              <p:cNvSpPr>
                <a:spLocks/>
              </p:cNvSpPr>
              <p:nvPr/>
            </p:nvSpPr>
            <p:spPr bwMode="auto">
              <a:xfrm>
                <a:off x="803275" y="2384425"/>
                <a:ext cx="149225" cy="122237"/>
              </a:xfrm>
              <a:custGeom>
                <a:avLst/>
                <a:gdLst/>
                <a:ahLst/>
                <a:cxnLst>
                  <a:cxn ang="0">
                    <a:pos x="2" y="143"/>
                  </a:cxn>
                  <a:cxn ang="0">
                    <a:pos x="5" y="127"/>
                  </a:cxn>
                  <a:cxn ang="0">
                    <a:pos x="11" y="116"/>
                  </a:cxn>
                  <a:cxn ang="0">
                    <a:pos x="15" y="105"/>
                  </a:cxn>
                  <a:cxn ang="0">
                    <a:pos x="19" y="91"/>
                  </a:cxn>
                  <a:cxn ang="0">
                    <a:pos x="24" y="80"/>
                  </a:cxn>
                  <a:cxn ang="0">
                    <a:pos x="28" y="70"/>
                  </a:cxn>
                  <a:cxn ang="0">
                    <a:pos x="32" y="63"/>
                  </a:cxn>
                  <a:cxn ang="0">
                    <a:pos x="40" y="49"/>
                  </a:cxn>
                  <a:cxn ang="0">
                    <a:pos x="47" y="36"/>
                  </a:cxn>
                  <a:cxn ang="0">
                    <a:pos x="55" y="25"/>
                  </a:cxn>
                  <a:cxn ang="0">
                    <a:pos x="64" y="15"/>
                  </a:cxn>
                  <a:cxn ang="0">
                    <a:pos x="74" y="10"/>
                  </a:cxn>
                  <a:cxn ang="0">
                    <a:pos x="81" y="4"/>
                  </a:cxn>
                  <a:cxn ang="0">
                    <a:pos x="91" y="2"/>
                  </a:cxn>
                  <a:cxn ang="0">
                    <a:pos x="100" y="0"/>
                  </a:cxn>
                  <a:cxn ang="0">
                    <a:pos x="110" y="0"/>
                  </a:cxn>
                  <a:cxn ang="0">
                    <a:pos x="119" y="0"/>
                  </a:cxn>
                  <a:cxn ang="0">
                    <a:pos x="129" y="2"/>
                  </a:cxn>
                  <a:cxn ang="0">
                    <a:pos x="140" y="6"/>
                  </a:cxn>
                  <a:cxn ang="0">
                    <a:pos x="152" y="10"/>
                  </a:cxn>
                  <a:cxn ang="0">
                    <a:pos x="161" y="15"/>
                  </a:cxn>
                  <a:cxn ang="0">
                    <a:pos x="167" y="23"/>
                  </a:cxn>
                  <a:cxn ang="0">
                    <a:pos x="175" y="30"/>
                  </a:cxn>
                  <a:cxn ang="0">
                    <a:pos x="180" y="42"/>
                  </a:cxn>
                  <a:cxn ang="0">
                    <a:pos x="182" y="53"/>
                  </a:cxn>
                  <a:cxn ang="0">
                    <a:pos x="186" y="67"/>
                  </a:cxn>
                  <a:cxn ang="0">
                    <a:pos x="188" y="78"/>
                  </a:cxn>
                  <a:cxn ang="0">
                    <a:pos x="188" y="91"/>
                  </a:cxn>
                  <a:cxn ang="0">
                    <a:pos x="188" y="105"/>
                  </a:cxn>
                  <a:cxn ang="0">
                    <a:pos x="188" y="116"/>
                  </a:cxn>
                  <a:cxn ang="0">
                    <a:pos x="188" y="126"/>
                  </a:cxn>
                  <a:cxn ang="0">
                    <a:pos x="188" y="137"/>
                  </a:cxn>
                  <a:cxn ang="0">
                    <a:pos x="188" y="145"/>
                  </a:cxn>
                  <a:cxn ang="0">
                    <a:pos x="188" y="152"/>
                  </a:cxn>
                  <a:cxn ang="0">
                    <a:pos x="0" y="152"/>
                  </a:cxn>
                </a:cxnLst>
                <a:rect l="0" t="0" r="r" b="b"/>
                <a:pathLst>
                  <a:path w="188" h="154">
                    <a:moveTo>
                      <a:pt x="0" y="152"/>
                    </a:moveTo>
                    <a:lnTo>
                      <a:pt x="2" y="143"/>
                    </a:lnTo>
                    <a:lnTo>
                      <a:pt x="5" y="135"/>
                    </a:lnTo>
                    <a:lnTo>
                      <a:pt x="5" y="127"/>
                    </a:lnTo>
                    <a:lnTo>
                      <a:pt x="9" y="122"/>
                    </a:lnTo>
                    <a:lnTo>
                      <a:pt x="11" y="116"/>
                    </a:lnTo>
                    <a:lnTo>
                      <a:pt x="13" y="110"/>
                    </a:lnTo>
                    <a:lnTo>
                      <a:pt x="15" y="105"/>
                    </a:lnTo>
                    <a:lnTo>
                      <a:pt x="19" y="97"/>
                    </a:lnTo>
                    <a:lnTo>
                      <a:pt x="19" y="91"/>
                    </a:lnTo>
                    <a:lnTo>
                      <a:pt x="21" y="86"/>
                    </a:lnTo>
                    <a:lnTo>
                      <a:pt x="24" y="80"/>
                    </a:lnTo>
                    <a:lnTo>
                      <a:pt x="26" y="76"/>
                    </a:lnTo>
                    <a:lnTo>
                      <a:pt x="28" y="70"/>
                    </a:lnTo>
                    <a:lnTo>
                      <a:pt x="30" y="67"/>
                    </a:lnTo>
                    <a:lnTo>
                      <a:pt x="32" y="63"/>
                    </a:lnTo>
                    <a:lnTo>
                      <a:pt x="34" y="59"/>
                    </a:lnTo>
                    <a:lnTo>
                      <a:pt x="40" y="49"/>
                    </a:lnTo>
                    <a:lnTo>
                      <a:pt x="43" y="44"/>
                    </a:lnTo>
                    <a:lnTo>
                      <a:pt x="47" y="36"/>
                    </a:lnTo>
                    <a:lnTo>
                      <a:pt x="53" y="30"/>
                    </a:lnTo>
                    <a:lnTo>
                      <a:pt x="55" y="25"/>
                    </a:lnTo>
                    <a:lnTo>
                      <a:pt x="61" y="21"/>
                    </a:lnTo>
                    <a:lnTo>
                      <a:pt x="64" y="15"/>
                    </a:lnTo>
                    <a:lnTo>
                      <a:pt x="68" y="13"/>
                    </a:lnTo>
                    <a:lnTo>
                      <a:pt x="74" y="10"/>
                    </a:lnTo>
                    <a:lnTo>
                      <a:pt x="78" y="8"/>
                    </a:lnTo>
                    <a:lnTo>
                      <a:pt x="81" y="4"/>
                    </a:lnTo>
                    <a:lnTo>
                      <a:pt x="87" y="2"/>
                    </a:lnTo>
                    <a:lnTo>
                      <a:pt x="91" y="2"/>
                    </a:lnTo>
                    <a:lnTo>
                      <a:pt x="95" y="0"/>
                    </a:lnTo>
                    <a:lnTo>
                      <a:pt x="100" y="0"/>
                    </a:lnTo>
                    <a:lnTo>
                      <a:pt x="106" y="0"/>
                    </a:lnTo>
                    <a:lnTo>
                      <a:pt x="110" y="0"/>
                    </a:lnTo>
                    <a:lnTo>
                      <a:pt x="114" y="0"/>
                    </a:lnTo>
                    <a:lnTo>
                      <a:pt x="119" y="0"/>
                    </a:lnTo>
                    <a:lnTo>
                      <a:pt x="125" y="2"/>
                    </a:lnTo>
                    <a:lnTo>
                      <a:pt x="129" y="2"/>
                    </a:lnTo>
                    <a:lnTo>
                      <a:pt x="135" y="4"/>
                    </a:lnTo>
                    <a:lnTo>
                      <a:pt x="140" y="6"/>
                    </a:lnTo>
                    <a:lnTo>
                      <a:pt x="148" y="8"/>
                    </a:lnTo>
                    <a:lnTo>
                      <a:pt x="152" y="10"/>
                    </a:lnTo>
                    <a:lnTo>
                      <a:pt x="156" y="11"/>
                    </a:lnTo>
                    <a:lnTo>
                      <a:pt x="161" y="15"/>
                    </a:lnTo>
                    <a:lnTo>
                      <a:pt x="165" y="17"/>
                    </a:lnTo>
                    <a:lnTo>
                      <a:pt x="167" y="23"/>
                    </a:lnTo>
                    <a:lnTo>
                      <a:pt x="173" y="27"/>
                    </a:lnTo>
                    <a:lnTo>
                      <a:pt x="175" y="30"/>
                    </a:lnTo>
                    <a:lnTo>
                      <a:pt x="178" y="36"/>
                    </a:lnTo>
                    <a:lnTo>
                      <a:pt x="180" y="42"/>
                    </a:lnTo>
                    <a:lnTo>
                      <a:pt x="182" y="48"/>
                    </a:lnTo>
                    <a:lnTo>
                      <a:pt x="182" y="53"/>
                    </a:lnTo>
                    <a:lnTo>
                      <a:pt x="184" y="61"/>
                    </a:lnTo>
                    <a:lnTo>
                      <a:pt x="186" y="67"/>
                    </a:lnTo>
                    <a:lnTo>
                      <a:pt x="186" y="72"/>
                    </a:lnTo>
                    <a:lnTo>
                      <a:pt x="188" y="78"/>
                    </a:lnTo>
                    <a:lnTo>
                      <a:pt x="188" y="86"/>
                    </a:lnTo>
                    <a:lnTo>
                      <a:pt x="188" y="91"/>
                    </a:lnTo>
                    <a:lnTo>
                      <a:pt x="188" y="97"/>
                    </a:lnTo>
                    <a:lnTo>
                      <a:pt x="188" y="105"/>
                    </a:lnTo>
                    <a:lnTo>
                      <a:pt x="188" y="110"/>
                    </a:lnTo>
                    <a:lnTo>
                      <a:pt x="188" y="116"/>
                    </a:lnTo>
                    <a:lnTo>
                      <a:pt x="188" y="122"/>
                    </a:lnTo>
                    <a:lnTo>
                      <a:pt x="188" y="126"/>
                    </a:lnTo>
                    <a:lnTo>
                      <a:pt x="188" y="131"/>
                    </a:lnTo>
                    <a:lnTo>
                      <a:pt x="188" y="137"/>
                    </a:lnTo>
                    <a:lnTo>
                      <a:pt x="188" y="141"/>
                    </a:lnTo>
                    <a:lnTo>
                      <a:pt x="188" y="145"/>
                    </a:lnTo>
                    <a:lnTo>
                      <a:pt x="188" y="146"/>
                    </a:lnTo>
                    <a:lnTo>
                      <a:pt x="188" y="152"/>
                    </a:lnTo>
                    <a:lnTo>
                      <a:pt x="188" y="154"/>
                    </a:lnTo>
                    <a:lnTo>
                      <a:pt x="0" y="152"/>
                    </a:lnTo>
                    <a:lnTo>
                      <a:pt x="0" y="152"/>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41" name="Freeform 27"/>
              <p:cNvSpPr>
                <a:spLocks/>
              </p:cNvSpPr>
              <p:nvPr/>
            </p:nvSpPr>
            <p:spPr bwMode="auto">
              <a:xfrm>
                <a:off x="352425" y="2457450"/>
                <a:ext cx="165100" cy="65087"/>
              </a:xfrm>
              <a:custGeom>
                <a:avLst/>
                <a:gdLst/>
                <a:ahLst/>
                <a:cxnLst>
                  <a:cxn ang="0">
                    <a:pos x="38" y="14"/>
                  </a:cxn>
                  <a:cxn ang="0">
                    <a:pos x="0" y="74"/>
                  </a:cxn>
                  <a:cxn ang="0">
                    <a:pos x="207" y="82"/>
                  </a:cxn>
                  <a:cxn ang="0">
                    <a:pos x="179" y="0"/>
                  </a:cxn>
                  <a:cxn ang="0">
                    <a:pos x="38" y="14"/>
                  </a:cxn>
                  <a:cxn ang="0">
                    <a:pos x="38" y="14"/>
                  </a:cxn>
                </a:cxnLst>
                <a:rect l="0" t="0" r="r" b="b"/>
                <a:pathLst>
                  <a:path w="207" h="82">
                    <a:moveTo>
                      <a:pt x="38" y="14"/>
                    </a:moveTo>
                    <a:lnTo>
                      <a:pt x="0" y="74"/>
                    </a:lnTo>
                    <a:lnTo>
                      <a:pt x="207" y="82"/>
                    </a:lnTo>
                    <a:lnTo>
                      <a:pt x="179" y="0"/>
                    </a:lnTo>
                    <a:lnTo>
                      <a:pt x="38" y="14"/>
                    </a:lnTo>
                    <a:lnTo>
                      <a:pt x="38" y="14"/>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42" name="Freeform 36"/>
              <p:cNvSpPr>
                <a:spLocks/>
              </p:cNvSpPr>
              <p:nvPr/>
            </p:nvSpPr>
            <p:spPr bwMode="auto">
              <a:xfrm>
                <a:off x="1236663" y="2462213"/>
                <a:ext cx="109538" cy="49212"/>
              </a:xfrm>
              <a:custGeom>
                <a:avLst/>
                <a:gdLst/>
                <a:ahLst/>
                <a:cxnLst>
                  <a:cxn ang="0">
                    <a:pos x="0" y="57"/>
                  </a:cxn>
                  <a:cxn ang="0">
                    <a:pos x="6" y="51"/>
                  </a:cxn>
                  <a:cxn ang="0">
                    <a:pos x="10" y="48"/>
                  </a:cxn>
                  <a:cxn ang="0">
                    <a:pos x="16" y="42"/>
                  </a:cxn>
                  <a:cxn ang="0">
                    <a:pos x="21" y="38"/>
                  </a:cxn>
                  <a:cxn ang="0">
                    <a:pos x="29" y="34"/>
                  </a:cxn>
                  <a:cxn ang="0">
                    <a:pos x="33" y="30"/>
                  </a:cxn>
                  <a:cxn ang="0">
                    <a:pos x="37" y="27"/>
                  </a:cxn>
                  <a:cxn ang="0">
                    <a:pos x="42" y="25"/>
                  </a:cxn>
                  <a:cxn ang="0">
                    <a:pos x="48" y="21"/>
                  </a:cxn>
                  <a:cxn ang="0">
                    <a:pos x="52" y="17"/>
                  </a:cxn>
                  <a:cxn ang="0">
                    <a:pos x="56" y="15"/>
                  </a:cxn>
                  <a:cxn ang="0">
                    <a:pos x="61" y="13"/>
                  </a:cxn>
                  <a:cxn ang="0">
                    <a:pos x="69" y="8"/>
                  </a:cxn>
                  <a:cxn ang="0">
                    <a:pos x="77" y="8"/>
                  </a:cxn>
                  <a:cxn ang="0">
                    <a:pos x="82" y="2"/>
                  </a:cxn>
                  <a:cxn ang="0">
                    <a:pos x="90" y="0"/>
                  </a:cxn>
                  <a:cxn ang="0">
                    <a:pos x="96" y="0"/>
                  </a:cxn>
                  <a:cxn ang="0">
                    <a:pos x="101" y="0"/>
                  </a:cxn>
                  <a:cxn ang="0">
                    <a:pos x="105" y="0"/>
                  </a:cxn>
                  <a:cxn ang="0">
                    <a:pos x="109" y="0"/>
                  </a:cxn>
                  <a:cxn ang="0">
                    <a:pos x="116" y="2"/>
                  </a:cxn>
                  <a:cxn ang="0">
                    <a:pos x="120" y="8"/>
                  </a:cxn>
                  <a:cxn ang="0">
                    <a:pos x="124" y="10"/>
                  </a:cxn>
                  <a:cxn ang="0">
                    <a:pos x="126" y="13"/>
                  </a:cxn>
                  <a:cxn ang="0">
                    <a:pos x="128" y="17"/>
                  </a:cxn>
                  <a:cxn ang="0">
                    <a:pos x="130" y="21"/>
                  </a:cxn>
                  <a:cxn ang="0">
                    <a:pos x="132" y="27"/>
                  </a:cxn>
                  <a:cxn ang="0">
                    <a:pos x="134" y="30"/>
                  </a:cxn>
                  <a:cxn ang="0">
                    <a:pos x="135" y="36"/>
                  </a:cxn>
                  <a:cxn ang="0">
                    <a:pos x="137" y="40"/>
                  </a:cxn>
                  <a:cxn ang="0">
                    <a:pos x="137" y="44"/>
                  </a:cxn>
                  <a:cxn ang="0">
                    <a:pos x="137" y="48"/>
                  </a:cxn>
                  <a:cxn ang="0">
                    <a:pos x="137" y="51"/>
                  </a:cxn>
                  <a:cxn ang="0">
                    <a:pos x="139" y="55"/>
                  </a:cxn>
                  <a:cxn ang="0">
                    <a:pos x="139" y="61"/>
                  </a:cxn>
                  <a:cxn ang="0">
                    <a:pos x="139" y="63"/>
                  </a:cxn>
                  <a:cxn ang="0">
                    <a:pos x="0" y="57"/>
                  </a:cxn>
                  <a:cxn ang="0">
                    <a:pos x="0" y="57"/>
                  </a:cxn>
                </a:cxnLst>
                <a:rect l="0" t="0" r="r" b="b"/>
                <a:pathLst>
                  <a:path w="139" h="63">
                    <a:moveTo>
                      <a:pt x="0" y="57"/>
                    </a:moveTo>
                    <a:lnTo>
                      <a:pt x="6" y="51"/>
                    </a:lnTo>
                    <a:lnTo>
                      <a:pt x="10" y="48"/>
                    </a:lnTo>
                    <a:lnTo>
                      <a:pt x="16" y="42"/>
                    </a:lnTo>
                    <a:lnTo>
                      <a:pt x="21" y="38"/>
                    </a:lnTo>
                    <a:lnTo>
                      <a:pt x="29" y="34"/>
                    </a:lnTo>
                    <a:lnTo>
                      <a:pt x="33" y="30"/>
                    </a:lnTo>
                    <a:lnTo>
                      <a:pt x="37" y="27"/>
                    </a:lnTo>
                    <a:lnTo>
                      <a:pt x="42" y="25"/>
                    </a:lnTo>
                    <a:lnTo>
                      <a:pt x="48" y="21"/>
                    </a:lnTo>
                    <a:lnTo>
                      <a:pt x="52" y="17"/>
                    </a:lnTo>
                    <a:lnTo>
                      <a:pt x="56" y="15"/>
                    </a:lnTo>
                    <a:lnTo>
                      <a:pt x="61" y="13"/>
                    </a:lnTo>
                    <a:lnTo>
                      <a:pt x="69" y="8"/>
                    </a:lnTo>
                    <a:lnTo>
                      <a:pt x="77" y="8"/>
                    </a:lnTo>
                    <a:lnTo>
                      <a:pt x="82" y="2"/>
                    </a:lnTo>
                    <a:lnTo>
                      <a:pt x="90" y="0"/>
                    </a:lnTo>
                    <a:lnTo>
                      <a:pt x="96" y="0"/>
                    </a:lnTo>
                    <a:lnTo>
                      <a:pt x="101" y="0"/>
                    </a:lnTo>
                    <a:lnTo>
                      <a:pt x="105" y="0"/>
                    </a:lnTo>
                    <a:lnTo>
                      <a:pt x="109" y="0"/>
                    </a:lnTo>
                    <a:lnTo>
                      <a:pt x="116" y="2"/>
                    </a:lnTo>
                    <a:lnTo>
                      <a:pt x="120" y="8"/>
                    </a:lnTo>
                    <a:lnTo>
                      <a:pt x="124" y="10"/>
                    </a:lnTo>
                    <a:lnTo>
                      <a:pt x="126" y="13"/>
                    </a:lnTo>
                    <a:lnTo>
                      <a:pt x="128" y="17"/>
                    </a:lnTo>
                    <a:lnTo>
                      <a:pt x="130" y="21"/>
                    </a:lnTo>
                    <a:lnTo>
                      <a:pt x="132" y="27"/>
                    </a:lnTo>
                    <a:lnTo>
                      <a:pt x="134" y="30"/>
                    </a:lnTo>
                    <a:lnTo>
                      <a:pt x="135" y="36"/>
                    </a:lnTo>
                    <a:lnTo>
                      <a:pt x="137" y="40"/>
                    </a:lnTo>
                    <a:lnTo>
                      <a:pt x="137" y="44"/>
                    </a:lnTo>
                    <a:lnTo>
                      <a:pt x="137" y="48"/>
                    </a:lnTo>
                    <a:lnTo>
                      <a:pt x="137" y="51"/>
                    </a:lnTo>
                    <a:lnTo>
                      <a:pt x="139" y="55"/>
                    </a:lnTo>
                    <a:lnTo>
                      <a:pt x="139" y="61"/>
                    </a:lnTo>
                    <a:lnTo>
                      <a:pt x="139" y="63"/>
                    </a:lnTo>
                    <a:lnTo>
                      <a:pt x="0" y="57"/>
                    </a:lnTo>
                    <a:lnTo>
                      <a:pt x="0" y="57"/>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43" name="Freeform 37"/>
              <p:cNvSpPr>
                <a:spLocks/>
              </p:cNvSpPr>
              <p:nvPr/>
            </p:nvSpPr>
            <p:spPr bwMode="auto">
              <a:xfrm>
                <a:off x="1041400" y="2344738"/>
                <a:ext cx="438150" cy="269875"/>
              </a:xfrm>
              <a:custGeom>
                <a:avLst/>
                <a:gdLst/>
                <a:ahLst/>
                <a:cxnLst>
                  <a:cxn ang="0">
                    <a:pos x="550" y="292"/>
                  </a:cxn>
                  <a:cxn ang="0">
                    <a:pos x="525" y="294"/>
                  </a:cxn>
                  <a:cxn ang="0">
                    <a:pos x="504" y="300"/>
                  </a:cxn>
                  <a:cxn ang="0">
                    <a:pos x="477" y="304"/>
                  </a:cxn>
                  <a:cxn ang="0">
                    <a:pos x="449" y="308"/>
                  </a:cxn>
                  <a:cxn ang="0">
                    <a:pos x="417" y="315"/>
                  </a:cxn>
                  <a:cxn ang="0">
                    <a:pos x="382" y="319"/>
                  </a:cxn>
                  <a:cxn ang="0">
                    <a:pos x="352" y="325"/>
                  </a:cxn>
                  <a:cxn ang="0">
                    <a:pos x="322" y="329"/>
                  </a:cxn>
                  <a:cxn ang="0">
                    <a:pos x="297" y="334"/>
                  </a:cxn>
                  <a:cxn ang="0">
                    <a:pos x="272" y="336"/>
                  </a:cxn>
                  <a:cxn ang="0">
                    <a:pos x="247" y="338"/>
                  </a:cxn>
                  <a:cxn ang="0">
                    <a:pos x="232" y="329"/>
                  </a:cxn>
                  <a:cxn ang="0">
                    <a:pos x="245" y="300"/>
                  </a:cxn>
                  <a:cxn ang="0">
                    <a:pos x="261" y="268"/>
                  </a:cxn>
                  <a:cxn ang="0">
                    <a:pos x="274" y="239"/>
                  </a:cxn>
                  <a:cxn ang="0">
                    <a:pos x="310" y="239"/>
                  </a:cxn>
                  <a:cxn ang="0">
                    <a:pos x="346" y="239"/>
                  </a:cxn>
                  <a:cxn ang="0">
                    <a:pos x="377" y="241"/>
                  </a:cxn>
                  <a:cxn ang="0">
                    <a:pos x="401" y="241"/>
                  </a:cxn>
                  <a:cxn ang="0">
                    <a:pos x="430" y="241"/>
                  </a:cxn>
                  <a:cxn ang="0">
                    <a:pos x="432" y="224"/>
                  </a:cxn>
                  <a:cxn ang="0">
                    <a:pos x="432" y="201"/>
                  </a:cxn>
                  <a:cxn ang="0">
                    <a:pos x="430" y="173"/>
                  </a:cxn>
                  <a:cxn ang="0">
                    <a:pos x="420" y="146"/>
                  </a:cxn>
                  <a:cxn ang="0">
                    <a:pos x="403" y="125"/>
                  </a:cxn>
                  <a:cxn ang="0">
                    <a:pos x="379" y="112"/>
                  </a:cxn>
                  <a:cxn ang="0">
                    <a:pos x="348" y="104"/>
                  </a:cxn>
                  <a:cxn ang="0">
                    <a:pos x="318" y="106"/>
                  </a:cxn>
                  <a:cxn ang="0">
                    <a:pos x="285" y="119"/>
                  </a:cxn>
                  <a:cxn ang="0">
                    <a:pos x="247" y="140"/>
                  </a:cxn>
                  <a:cxn ang="0">
                    <a:pos x="226" y="154"/>
                  </a:cxn>
                  <a:cxn ang="0">
                    <a:pos x="200" y="173"/>
                  </a:cxn>
                  <a:cxn ang="0">
                    <a:pos x="175" y="194"/>
                  </a:cxn>
                  <a:cxn ang="0">
                    <a:pos x="145" y="218"/>
                  </a:cxn>
                  <a:cxn ang="0">
                    <a:pos x="133" y="235"/>
                  </a:cxn>
                  <a:cxn ang="0">
                    <a:pos x="164" y="235"/>
                  </a:cxn>
                  <a:cxn ang="0">
                    <a:pos x="187" y="235"/>
                  </a:cxn>
                  <a:cxn ang="0">
                    <a:pos x="213" y="237"/>
                  </a:cxn>
                  <a:cxn ang="0">
                    <a:pos x="242" y="239"/>
                  </a:cxn>
                  <a:cxn ang="0">
                    <a:pos x="230" y="268"/>
                  </a:cxn>
                  <a:cxn ang="0">
                    <a:pos x="219" y="298"/>
                  </a:cxn>
                  <a:cxn ang="0">
                    <a:pos x="209" y="327"/>
                  </a:cxn>
                  <a:cxn ang="0">
                    <a:pos x="177" y="327"/>
                  </a:cxn>
                  <a:cxn ang="0">
                    <a:pos x="156" y="323"/>
                  </a:cxn>
                  <a:cxn ang="0">
                    <a:pos x="133" y="319"/>
                  </a:cxn>
                  <a:cxn ang="0">
                    <a:pos x="110" y="313"/>
                  </a:cxn>
                  <a:cxn ang="0">
                    <a:pos x="91" y="310"/>
                  </a:cxn>
                  <a:cxn ang="0">
                    <a:pos x="51" y="302"/>
                  </a:cxn>
                  <a:cxn ang="0">
                    <a:pos x="21" y="296"/>
                  </a:cxn>
                  <a:cxn ang="0">
                    <a:pos x="0" y="292"/>
                  </a:cxn>
                </a:cxnLst>
                <a:rect l="0" t="0" r="r" b="b"/>
                <a:pathLst>
                  <a:path w="552" h="338">
                    <a:moveTo>
                      <a:pt x="59" y="146"/>
                    </a:moveTo>
                    <a:lnTo>
                      <a:pt x="285" y="0"/>
                    </a:lnTo>
                    <a:lnTo>
                      <a:pt x="523" y="98"/>
                    </a:lnTo>
                    <a:lnTo>
                      <a:pt x="552" y="292"/>
                    </a:lnTo>
                    <a:lnTo>
                      <a:pt x="550" y="292"/>
                    </a:lnTo>
                    <a:lnTo>
                      <a:pt x="548" y="292"/>
                    </a:lnTo>
                    <a:lnTo>
                      <a:pt x="544" y="292"/>
                    </a:lnTo>
                    <a:lnTo>
                      <a:pt x="540" y="294"/>
                    </a:lnTo>
                    <a:lnTo>
                      <a:pt x="533" y="294"/>
                    </a:lnTo>
                    <a:lnTo>
                      <a:pt x="525" y="294"/>
                    </a:lnTo>
                    <a:lnTo>
                      <a:pt x="523" y="296"/>
                    </a:lnTo>
                    <a:lnTo>
                      <a:pt x="517" y="296"/>
                    </a:lnTo>
                    <a:lnTo>
                      <a:pt x="514" y="298"/>
                    </a:lnTo>
                    <a:lnTo>
                      <a:pt x="510" y="300"/>
                    </a:lnTo>
                    <a:lnTo>
                      <a:pt x="504" y="300"/>
                    </a:lnTo>
                    <a:lnTo>
                      <a:pt x="498" y="302"/>
                    </a:lnTo>
                    <a:lnTo>
                      <a:pt x="495" y="302"/>
                    </a:lnTo>
                    <a:lnTo>
                      <a:pt x="491" y="302"/>
                    </a:lnTo>
                    <a:lnTo>
                      <a:pt x="483" y="302"/>
                    </a:lnTo>
                    <a:lnTo>
                      <a:pt x="477" y="304"/>
                    </a:lnTo>
                    <a:lnTo>
                      <a:pt x="472" y="304"/>
                    </a:lnTo>
                    <a:lnTo>
                      <a:pt x="468" y="306"/>
                    </a:lnTo>
                    <a:lnTo>
                      <a:pt x="460" y="308"/>
                    </a:lnTo>
                    <a:lnTo>
                      <a:pt x="455" y="308"/>
                    </a:lnTo>
                    <a:lnTo>
                      <a:pt x="449" y="308"/>
                    </a:lnTo>
                    <a:lnTo>
                      <a:pt x="443" y="310"/>
                    </a:lnTo>
                    <a:lnTo>
                      <a:pt x="436" y="311"/>
                    </a:lnTo>
                    <a:lnTo>
                      <a:pt x="430" y="313"/>
                    </a:lnTo>
                    <a:lnTo>
                      <a:pt x="422" y="313"/>
                    </a:lnTo>
                    <a:lnTo>
                      <a:pt x="417" y="315"/>
                    </a:lnTo>
                    <a:lnTo>
                      <a:pt x="411" y="315"/>
                    </a:lnTo>
                    <a:lnTo>
                      <a:pt x="403" y="315"/>
                    </a:lnTo>
                    <a:lnTo>
                      <a:pt x="396" y="317"/>
                    </a:lnTo>
                    <a:lnTo>
                      <a:pt x="390" y="319"/>
                    </a:lnTo>
                    <a:lnTo>
                      <a:pt x="382" y="319"/>
                    </a:lnTo>
                    <a:lnTo>
                      <a:pt x="377" y="321"/>
                    </a:lnTo>
                    <a:lnTo>
                      <a:pt x="371" y="323"/>
                    </a:lnTo>
                    <a:lnTo>
                      <a:pt x="365" y="323"/>
                    </a:lnTo>
                    <a:lnTo>
                      <a:pt x="360" y="323"/>
                    </a:lnTo>
                    <a:lnTo>
                      <a:pt x="352" y="325"/>
                    </a:lnTo>
                    <a:lnTo>
                      <a:pt x="346" y="325"/>
                    </a:lnTo>
                    <a:lnTo>
                      <a:pt x="341" y="327"/>
                    </a:lnTo>
                    <a:lnTo>
                      <a:pt x="335" y="329"/>
                    </a:lnTo>
                    <a:lnTo>
                      <a:pt x="327" y="329"/>
                    </a:lnTo>
                    <a:lnTo>
                      <a:pt x="322" y="329"/>
                    </a:lnTo>
                    <a:lnTo>
                      <a:pt x="318" y="330"/>
                    </a:lnTo>
                    <a:lnTo>
                      <a:pt x="312" y="330"/>
                    </a:lnTo>
                    <a:lnTo>
                      <a:pt x="306" y="332"/>
                    </a:lnTo>
                    <a:lnTo>
                      <a:pt x="301" y="332"/>
                    </a:lnTo>
                    <a:lnTo>
                      <a:pt x="297" y="334"/>
                    </a:lnTo>
                    <a:lnTo>
                      <a:pt x="293" y="334"/>
                    </a:lnTo>
                    <a:lnTo>
                      <a:pt x="287" y="336"/>
                    </a:lnTo>
                    <a:lnTo>
                      <a:pt x="283" y="336"/>
                    </a:lnTo>
                    <a:lnTo>
                      <a:pt x="280" y="336"/>
                    </a:lnTo>
                    <a:lnTo>
                      <a:pt x="272" y="336"/>
                    </a:lnTo>
                    <a:lnTo>
                      <a:pt x="266" y="338"/>
                    </a:lnTo>
                    <a:lnTo>
                      <a:pt x="261" y="338"/>
                    </a:lnTo>
                    <a:lnTo>
                      <a:pt x="259" y="338"/>
                    </a:lnTo>
                    <a:lnTo>
                      <a:pt x="253" y="338"/>
                    </a:lnTo>
                    <a:lnTo>
                      <a:pt x="247" y="338"/>
                    </a:lnTo>
                    <a:lnTo>
                      <a:pt x="242" y="336"/>
                    </a:lnTo>
                    <a:lnTo>
                      <a:pt x="240" y="336"/>
                    </a:lnTo>
                    <a:lnTo>
                      <a:pt x="232" y="336"/>
                    </a:lnTo>
                    <a:lnTo>
                      <a:pt x="230" y="336"/>
                    </a:lnTo>
                    <a:lnTo>
                      <a:pt x="232" y="329"/>
                    </a:lnTo>
                    <a:lnTo>
                      <a:pt x="232" y="325"/>
                    </a:lnTo>
                    <a:lnTo>
                      <a:pt x="236" y="319"/>
                    </a:lnTo>
                    <a:lnTo>
                      <a:pt x="240" y="313"/>
                    </a:lnTo>
                    <a:lnTo>
                      <a:pt x="242" y="306"/>
                    </a:lnTo>
                    <a:lnTo>
                      <a:pt x="245" y="300"/>
                    </a:lnTo>
                    <a:lnTo>
                      <a:pt x="247" y="294"/>
                    </a:lnTo>
                    <a:lnTo>
                      <a:pt x="251" y="289"/>
                    </a:lnTo>
                    <a:lnTo>
                      <a:pt x="253" y="281"/>
                    </a:lnTo>
                    <a:lnTo>
                      <a:pt x="257" y="275"/>
                    </a:lnTo>
                    <a:lnTo>
                      <a:pt x="261" y="268"/>
                    </a:lnTo>
                    <a:lnTo>
                      <a:pt x="264" y="262"/>
                    </a:lnTo>
                    <a:lnTo>
                      <a:pt x="266" y="254"/>
                    </a:lnTo>
                    <a:lnTo>
                      <a:pt x="268" y="249"/>
                    </a:lnTo>
                    <a:lnTo>
                      <a:pt x="272" y="243"/>
                    </a:lnTo>
                    <a:lnTo>
                      <a:pt x="274" y="239"/>
                    </a:lnTo>
                    <a:lnTo>
                      <a:pt x="282" y="239"/>
                    </a:lnTo>
                    <a:lnTo>
                      <a:pt x="289" y="239"/>
                    </a:lnTo>
                    <a:lnTo>
                      <a:pt x="295" y="239"/>
                    </a:lnTo>
                    <a:lnTo>
                      <a:pt x="303" y="239"/>
                    </a:lnTo>
                    <a:lnTo>
                      <a:pt x="310" y="239"/>
                    </a:lnTo>
                    <a:lnTo>
                      <a:pt x="318" y="239"/>
                    </a:lnTo>
                    <a:lnTo>
                      <a:pt x="325" y="239"/>
                    </a:lnTo>
                    <a:lnTo>
                      <a:pt x="333" y="239"/>
                    </a:lnTo>
                    <a:lnTo>
                      <a:pt x="339" y="239"/>
                    </a:lnTo>
                    <a:lnTo>
                      <a:pt x="346" y="239"/>
                    </a:lnTo>
                    <a:lnTo>
                      <a:pt x="352" y="239"/>
                    </a:lnTo>
                    <a:lnTo>
                      <a:pt x="360" y="241"/>
                    </a:lnTo>
                    <a:lnTo>
                      <a:pt x="365" y="241"/>
                    </a:lnTo>
                    <a:lnTo>
                      <a:pt x="371" y="241"/>
                    </a:lnTo>
                    <a:lnTo>
                      <a:pt x="377" y="241"/>
                    </a:lnTo>
                    <a:lnTo>
                      <a:pt x="382" y="241"/>
                    </a:lnTo>
                    <a:lnTo>
                      <a:pt x="388" y="241"/>
                    </a:lnTo>
                    <a:lnTo>
                      <a:pt x="394" y="241"/>
                    </a:lnTo>
                    <a:lnTo>
                      <a:pt x="398" y="241"/>
                    </a:lnTo>
                    <a:lnTo>
                      <a:pt x="401" y="241"/>
                    </a:lnTo>
                    <a:lnTo>
                      <a:pt x="411" y="241"/>
                    </a:lnTo>
                    <a:lnTo>
                      <a:pt x="419" y="241"/>
                    </a:lnTo>
                    <a:lnTo>
                      <a:pt x="422" y="241"/>
                    </a:lnTo>
                    <a:lnTo>
                      <a:pt x="428" y="241"/>
                    </a:lnTo>
                    <a:lnTo>
                      <a:pt x="430" y="241"/>
                    </a:lnTo>
                    <a:lnTo>
                      <a:pt x="432" y="241"/>
                    </a:lnTo>
                    <a:lnTo>
                      <a:pt x="432" y="241"/>
                    </a:lnTo>
                    <a:lnTo>
                      <a:pt x="432" y="237"/>
                    </a:lnTo>
                    <a:lnTo>
                      <a:pt x="432" y="232"/>
                    </a:lnTo>
                    <a:lnTo>
                      <a:pt x="432" y="224"/>
                    </a:lnTo>
                    <a:lnTo>
                      <a:pt x="432" y="220"/>
                    </a:lnTo>
                    <a:lnTo>
                      <a:pt x="432" y="214"/>
                    </a:lnTo>
                    <a:lnTo>
                      <a:pt x="432" y="211"/>
                    </a:lnTo>
                    <a:lnTo>
                      <a:pt x="432" y="207"/>
                    </a:lnTo>
                    <a:lnTo>
                      <a:pt x="432" y="201"/>
                    </a:lnTo>
                    <a:lnTo>
                      <a:pt x="432" y="195"/>
                    </a:lnTo>
                    <a:lnTo>
                      <a:pt x="432" y="190"/>
                    </a:lnTo>
                    <a:lnTo>
                      <a:pt x="432" y="186"/>
                    </a:lnTo>
                    <a:lnTo>
                      <a:pt x="430" y="180"/>
                    </a:lnTo>
                    <a:lnTo>
                      <a:pt x="430" y="173"/>
                    </a:lnTo>
                    <a:lnTo>
                      <a:pt x="428" y="167"/>
                    </a:lnTo>
                    <a:lnTo>
                      <a:pt x="426" y="163"/>
                    </a:lnTo>
                    <a:lnTo>
                      <a:pt x="424" y="157"/>
                    </a:lnTo>
                    <a:lnTo>
                      <a:pt x="422" y="154"/>
                    </a:lnTo>
                    <a:lnTo>
                      <a:pt x="420" y="146"/>
                    </a:lnTo>
                    <a:lnTo>
                      <a:pt x="419" y="142"/>
                    </a:lnTo>
                    <a:lnTo>
                      <a:pt x="415" y="138"/>
                    </a:lnTo>
                    <a:lnTo>
                      <a:pt x="413" y="133"/>
                    </a:lnTo>
                    <a:lnTo>
                      <a:pt x="409" y="127"/>
                    </a:lnTo>
                    <a:lnTo>
                      <a:pt x="403" y="125"/>
                    </a:lnTo>
                    <a:lnTo>
                      <a:pt x="400" y="119"/>
                    </a:lnTo>
                    <a:lnTo>
                      <a:pt x="396" y="119"/>
                    </a:lnTo>
                    <a:lnTo>
                      <a:pt x="390" y="116"/>
                    </a:lnTo>
                    <a:lnTo>
                      <a:pt x="384" y="114"/>
                    </a:lnTo>
                    <a:lnTo>
                      <a:pt x="379" y="112"/>
                    </a:lnTo>
                    <a:lnTo>
                      <a:pt x="373" y="110"/>
                    </a:lnTo>
                    <a:lnTo>
                      <a:pt x="367" y="108"/>
                    </a:lnTo>
                    <a:lnTo>
                      <a:pt x="361" y="106"/>
                    </a:lnTo>
                    <a:lnTo>
                      <a:pt x="354" y="106"/>
                    </a:lnTo>
                    <a:lnTo>
                      <a:pt x="348" y="104"/>
                    </a:lnTo>
                    <a:lnTo>
                      <a:pt x="342" y="104"/>
                    </a:lnTo>
                    <a:lnTo>
                      <a:pt x="337" y="106"/>
                    </a:lnTo>
                    <a:lnTo>
                      <a:pt x="329" y="106"/>
                    </a:lnTo>
                    <a:lnTo>
                      <a:pt x="323" y="106"/>
                    </a:lnTo>
                    <a:lnTo>
                      <a:pt x="318" y="106"/>
                    </a:lnTo>
                    <a:lnTo>
                      <a:pt x="312" y="110"/>
                    </a:lnTo>
                    <a:lnTo>
                      <a:pt x="304" y="112"/>
                    </a:lnTo>
                    <a:lnTo>
                      <a:pt x="299" y="112"/>
                    </a:lnTo>
                    <a:lnTo>
                      <a:pt x="291" y="116"/>
                    </a:lnTo>
                    <a:lnTo>
                      <a:pt x="285" y="119"/>
                    </a:lnTo>
                    <a:lnTo>
                      <a:pt x="276" y="123"/>
                    </a:lnTo>
                    <a:lnTo>
                      <a:pt x="268" y="125"/>
                    </a:lnTo>
                    <a:lnTo>
                      <a:pt x="261" y="133"/>
                    </a:lnTo>
                    <a:lnTo>
                      <a:pt x="253" y="136"/>
                    </a:lnTo>
                    <a:lnTo>
                      <a:pt x="247" y="140"/>
                    </a:lnTo>
                    <a:lnTo>
                      <a:pt x="244" y="140"/>
                    </a:lnTo>
                    <a:lnTo>
                      <a:pt x="240" y="144"/>
                    </a:lnTo>
                    <a:lnTo>
                      <a:pt x="234" y="148"/>
                    </a:lnTo>
                    <a:lnTo>
                      <a:pt x="230" y="150"/>
                    </a:lnTo>
                    <a:lnTo>
                      <a:pt x="226" y="154"/>
                    </a:lnTo>
                    <a:lnTo>
                      <a:pt x="221" y="157"/>
                    </a:lnTo>
                    <a:lnTo>
                      <a:pt x="217" y="161"/>
                    </a:lnTo>
                    <a:lnTo>
                      <a:pt x="213" y="165"/>
                    </a:lnTo>
                    <a:lnTo>
                      <a:pt x="206" y="169"/>
                    </a:lnTo>
                    <a:lnTo>
                      <a:pt x="200" y="173"/>
                    </a:lnTo>
                    <a:lnTo>
                      <a:pt x="196" y="176"/>
                    </a:lnTo>
                    <a:lnTo>
                      <a:pt x="190" y="180"/>
                    </a:lnTo>
                    <a:lnTo>
                      <a:pt x="187" y="186"/>
                    </a:lnTo>
                    <a:lnTo>
                      <a:pt x="179" y="190"/>
                    </a:lnTo>
                    <a:lnTo>
                      <a:pt x="175" y="194"/>
                    </a:lnTo>
                    <a:lnTo>
                      <a:pt x="169" y="199"/>
                    </a:lnTo>
                    <a:lnTo>
                      <a:pt x="164" y="203"/>
                    </a:lnTo>
                    <a:lnTo>
                      <a:pt x="156" y="209"/>
                    </a:lnTo>
                    <a:lnTo>
                      <a:pt x="152" y="214"/>
                    </a:lnTo>
                    <a:lnTo>
                      <a:pt x="145" y="218"/>
                    </a:lnTo>
                    <a:lnTo>
                      <a:pt x="139" y="224"/>
                    </a:lnTo>
                    <a:lnTo>
                      <a:pt x="131" y="230"/>
                    </a:lnTo>
                    <a:lnTo>
                      <a:pt x="126" y="235"/>
                    </a:lnTo>
                    <a:lnTo>
                      <a:pt x="128" y="235"/>
                    </a:lnTo>
                    <a:lnTo>
                      <a:pt x="133" y="235"/>
                    </a:lnTo>
                    <a:lnTo>
                      <a:pt x="139" y="235"/>
                    </a:lnTo>
                    <a:lnTo>
                      <a:pt x="145" y="235"/>
                    </a:lnTo>
                    <a:lnTo>
                      <a:pt x="152" y="235"/>
                    </a:lnTo>
                    <a:lnTo>
                      <a:pt x="158" y="235"/>
                    </a:lnTo>
                    <a:lnTo>
                      <a:pt x="164" y="235"/>
                    </a:lnTo>
                    <a:lnTo>
                      <a:pt x="167" y="235"/>
                    </a:lnTo>
                    <a:lnTo>
                      <a:pt x="171" y="235"/>
                    </a:lnTo>
                    <a:lnTo>
                      <a:pt x="177" y="235"/>
                    </a:lnTo>
                    <a:lnTo>
                      <a:pt x="181" y="235"/>
                    </a:lnTo>
                    <a:lnTo>
                      <a:pt x="187" y="235"/>
                    </a:lnTo>
                    <a:lnTo>
                      <a:pt x="192" y="235"/>
                    </a:lnTo>
                    <a:lnTo>
                      <a:pt x="196" y="237"/>
                    </a:lnTo>
                    <a:lnTo>
                      <a:pt x="200" y="237"/>
                    </a:lnTo>
                    <a:lnTo>
                      <a:pt x="206" y="237"/>
                    </a:lnTo>
                    <a:lnTo>
                      <a:pt x="213" y="237"/>
                    </a:lnTo>
                    <a:lnTo>
                      <a:pt x="219" y="237"/>
                    </a:lnTo>
                    <a:lnTo>
                      <a:pt x="223" y="237"/>
                    </a:lnTo>
                    <a:lnTo>
                      <a:pt x="228" y="237"/>
                    </a:lnTo>
                    <a:lnTo>
                      <a:pt x="234" y="237"/>
                    </a:lnTo>
                    <a:lnTo>
                      <a:pt x="242" y="239"/>
                    </a:lnTo>
                    <a:lnTo>
                      <a:pt x="240" y="243"/>
                    </a:lnTo>
                    <a:lnTo>
                      <a:pt x="236" y="249"/>
                    </a:lnTo>
                    <a:lnTo>
                      <a:pt x="234" y="254"/>
                    </a:lnTo>
                    <a:lnTo>
                      <a:pt x="232" y="262"/>
                    </a:lnTo>
                    <a:lnTo>
                      <a:pt x="230" y="268"/>
                    </a:lnTo>
                    <a:lnTo>
                      <a:pt x="228" y="273"/>
                    </a:lnTo>
                    <a:lnTo>
                      <a:pt x="226" y="279"/>
                    </a:lnTo>
                    <a:lnTo>
                      <a:pt x="225" y="287"/>
                    </a:lnTo>
                    <a:lnTo>
                      <a:pt x="223" y="291"/>
                    </a:lnTo>
                    <a:lnTo>
                      <a:pt x="219" y="298"/>
                    </a:lnTo>
                    <a:lnTo>
                      <a:pt x="219" y="304"/>
                    </a:lnTo>
                    <a:lnTo>
                      <a:pt x="217" y="310"/>
                    </a:lnTo>
                    <a:lnTo>
                      <a:pt x="213" y="315"/>
                    </a:lnTo>
                    <a:lnTo>
                      <a:pt x="213" y="323"/>
                    </a:lnTo>
                    <a:lnTo>
                      <a:pt x="209" y="327"/>
                    </a:lnTo>
                    <a:lnTo>
                      <a:pt x="209" y="332"/>
                    </a:lnTo>
                    <a:lnTo>
                      <a:pt x="200" y="330"/>
                    </a:lnTo>
                    <a:lnTo>
                      <a:pt x="192" y="329"/>
                    </a:lnTo>
                    <a:lnTo>
                      <a:pt x="185" y="329"/>
                    </a:lnTo>
                    <a:lnTo>
                      <a:pt x="177" y="327"/>
                    </a:lnTo>
                    <a:lnTo>
                      <a:pt x="171" y="325"/>
                    </a:lnTo>
                    <a:lnTo>
                      <a:pt x="169" y="325"/>
                    </a:lnTo>
                    <a:lnTo>
                      <a:pt x="166" y="323"/>
                    </a:lnTo>
                    <a:lnTo>
                      <a:pt x="160" y="323"/>
                    </a:lnTo>
                    <a:lnTo>
                      <a:pt x="156" y="323"/>
                    </a:lnTo>
                    <a:lnTo>
                      <a:pt x="152" y="323"/>
                    </a:lnTo>
                    <a:lnTo>
                      <a:pt x="147" y="321"/>
                    </a:lnTo>
                    <a:lnTo>
                      <a:pt x="145" y="321"/>
                    </a:lnTo>
                    <a:lnTo>
                      <a:pt x="139" y="319"/>
                    </a:lnTo>
                    <a:lnTo>
                      <a:pt x="133" y="319"/>
                    </a:lnTo>
                    <a:lnTo>
                      <a:pt x="129" y="317"/>
                    </a:lnTo>
                    <a:lnTo>
                      <a:pt x="126" y="315"/>
                    </a:lnTo>
                    <a:lnTo>
                      <a:pt x="122" y="315"/>
                    </a:lnTo>
                    <a:lnTo>
                      <a:pt x="118" y="315"/>
                    </a:lnTo>
                    <a:lnTo>
                      <a:pt x="110" y="313"/>
                    </a:lnTo>
                    <a:lnTo>
                      <a:pt x="109" y="313"/>
                    </a:lnTo>
                    <a:lnTo>
                      <a:pt x="105" y="311"/>
                    </a:lnTo>
                    <a:lnTo>
                      <a:pt x="99" y="311"/>
                    </a:lnTo>
                    <a:lnTo>
                      <a:pt x="95" y="310"/>
                    </a:lnTo>
                    <a:lnTo>
                      <a:pt x="91" y="310"/>
                    </a:lnTo>
                    <a:lnTo>
                      <a:pt x="84" y="308"/>
                    </a:lnTo>
                    <a:lnTo>
                      <a:pt x="76" y="308"/>
                    </a:lnTo>
                    <a:lnTo>
                      <a:pt x="67" y="306"/>
                    </a:lnTo>
                    <a:lnTo>
                      <a:pt x="59" y="304"/>
                    </a:lnTo>
                    <a:lnTo>
                      <a:pt x="51" y="302"/>
                    </a:lnTo>
                    <a:lnTo>
                      <a:pt x="44" y="302"/>
                    </a:lnTo>
                    <a:lnTo>
                      <a:pt x="36" y="300"/>
                    </a:lnTo>
                    <a:lnTo>
                      <a:pt x="31" y="298"/>
                    </a:lnTo>
                    <a:lnTo>
                      <a:pt x="25" y="296"/>
                    </a:lnTo>
                    <a:lnTo>
                      <a:pt x="21" y="296"/>
                    </a:lnTo>
                    <a:lnTo>
                      <a:pt x="17" y="294"/>
                    </a:lnTo>
                    <a:lnTo>
                      <a:pt x="12" y="294"/>
                    </a:lnTo>
                    <a:lnTo>
                      <a:pt x="8" y="292"/>
                    </a:lnTo>
                    <a:lnTo>
                      <a:pt x="4" y="292"/>
                    </a:lnTo>
                    <a:lnTo>
                      <a:pt x="0" y="292"/>
                    </a:lnTo>
                    <a:lnTo>
                      <a:pt x="0" y="292"/>
                    </a:lnTo>
                    <a:lnTo>
                      <a:pt x="19" y="125"/>
                    </a:lnTo>
                    <a:lnTo>
                      <a:pt x="59" y="146"/>
                    </a:lnTo>
                    <a:lnTo>
                      <a:pt x="59" y="146"/>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44" name="Freeform 40"/>
              <p:cNvSpPr>
                <a:spLocks/>
              </p:cNvSpPr>
              <p:nvPr/>
            </p:nvSpPr>
            <p:spPr bwMode="auto">
              <a:xfrm>
                <a:off x="1322388" y="2624138"/>
                <a:ext cx="263525" cy="173037"/>
              </a:xfrm>
              <a:custGeom>
                <a:avLst/>
                <a:gdLst/>
                <a:ahLst/>
                <a:cxnLst>
                  <a:cxn ang="0">
                    <a:pos x="0" y="217"/>
                  </a:cxn>
                  <a:cxn ang="0">
                    <a:pos x="9" y="213"/>
                  </a:cxn>
                  <a:cxn ang="0">
                    <a:pos x="19" y="208"/>
                  </a:cxn>
                  <a:cxn ang="0">
                    <a:pos x="30" y="202"/>
                  </a:cxn>
                  <a:cxn ang="0">
                    <a:pos x="38" y="200"/>
                  </a:cxn>
                  <a:cxn ang="0">
                    <a:pos x="47" y="194"/>
                  </a:cxn>
                  <a:cxn ang="0">
                    <a:pos x="55" y="192"/>
                  </a:cxn>
                  <a:cxn ang="0">
                    <a:pos x="65" y="187"/>
                  </a:cxn>
                  <a:cxn ang="0">
                    <a:pos x="74" y="183"/>
                  </a:cxn>
                  <a:cxn ang="0">
                    <a:pos x="82" y="179"/>
                  </a:cxn>
                  <a:cxn ang="0">
                    <a:pos x="93" y="173"/>
                  </a:cxn>
                  <a:cxn ang="0">
                    <a:pos x="103" y="170"/>
                  </a:cxn>
                  <a:cxn ang="0">
                    <a:pos x="112" y="166"/>
                  </a:cxn>
                  <a:cxn ang="0">
                    <a:pos x="122" y="160"/>
                  </a:cxn>
                  <a:cxn ang="0">
                    <a:pos x="133" y="154"/>
                  </a:cxn>
                  <a:cxn ang="0">
                    <a:pos x="142" y="151"/>
                  </a:cxn>
                  <a:cxn ang="0">
                    <a:pos x="152" y="145"/>
                  </a:cxn>
                  <a:cxn ang="0">
                    <a:pos x="163" y="139"/>
                  </a:cxn>
                  <a:cxn ang="0">
                    <a:pos x="171" y="135"/>
                  </a:cxn>
                  <a:cxn ang="0">
                    <a:pos x="182" y="132"/>
                  </a:cxn>
                  <a:cxn ang="0">
                    <a:pos x="190" y="126"/>
                  </a:cxn>
                  <a:cxn ang="0">
                    <a:pos x="198" y="122"/>
                  </a:cxn>
                  <a:cxn ang="0">
                    <a:pos x="215" y="113"/>
                  </a:cxn>
                  <a:cxn ang="0">
                    <a:pos x="226" y="107"/>
                  </a:cxn>
                  <a:cxn ang="0">
                    <a:pos x="238" y="101"/>
                  </a:cxn>
                  <a:cxn ang="0">
                    <a:pos x="251" y="88"/>
                  </a:cxn>
                  <a:cxn ang="0">
                    <a:pos x="268" y="73"/>
                  </a:cxn>
                  <a:cxn ang="0">
                    <a:pos x="276" y="65"/>
                  </a:cxn>
                  <a:cxn ang="0">
                    <a:pos x="283" y="56"/>
                  </a:cxn>
                  <a:cxn ang="0">
                    <a:pos x="298" y="38"/>
                  </a:cxn>
                  <a:cxn ang="0">
                    <a:pos x="312" y="25"/>
                  </a:cxn>
                  <a:cxn ang="0">
                    <a:pos x="323" y="12"/>
                  </a:cxn>
                  <a:cxn ang="0">
                    <a:pos x="331" y="4"/>
                  </a:cxn>
                  <a:cxn ang="0">
                    <a:pos x="333" y="0"/>
                  </a:cxn>
                </a:cxnLst>
                <a:rect l="0" t="0" r="r" b="b"/>
                <a:pathLst>
                  <a:path w="333" h="217">
                    <a:moveTo>
                      <a:pt x="333" y="0"/>
                    </a:moveTo>
                    <a:lnTo>
                      <a:pt x="0" y="217"/>
                    </a:lnTo>
                    <a:lnTo>
                      <a:pt x="2" y="215"/>
                    </a:lnTo>
                    <a:lnTo>
                      <a:pt x="9" y="213"/>
                    </a:lnTo>
                    <a:lnTo>
                      <a:pt x="13" y="211"/>
                    </a:lnTo>
                    <a:lnTo>
                      <a:pt x="19" y="208"/>
                    </a:lnTo>
                    <a:lnTo>
                      <a:pt x="25" y="206"/>
                    </a:lnTo>
                    <a:lnTo>
                      <a:pt x="30" y="202"/>
                    </a:lnTo>
                    <a:lnTo>
                      <a:pt x="34" y="200"/>
                    </a:lnTo>
                    <a:lnTo>
                      <a:pt x="38" y="200"/>
                    </a:lnTo>
                    <a:lnTo>
                      <a:pt x="42" y="196"/>
                    </a:lnTo>
                    <a:lnTo>
                      <a:pt x="47" y="194"/>
                    </a:lnTo>
                    <a:lnTo>
                      <a:pt x="49" y="194"/>
                    </a:lnTo>
                    <a:lnTo>
                      <a:pt x="55" y="192"/>
                    </a:lnTo>
                    <a:lnTo>
                      <a:pt x="61" y="189"/>
                    </a:lnTo>
                    <a:lnTo>
                      <a:pt x="65" y="187"/>
                    </a:lnTo>
                    <a:lnTo>
                      <a:pt x="68" y="187"/>
                    </a:lnTo>
                    <a:lnTo>
                      <a:pt x="74" y="183"/>
                    </a:lnTo>
                    <a:lnTo>
                      <a:pt x="78" y="181"/>
                    </a:lnTo>
                    <a:lnTo>
                      <a:pt x="82" y="179"/>
                    </a:lnTo>
                    <a:lnTo>
                      <a:pt x="87" y="175"/>
                    </a:lnTo>
                    <a:lnTo>
                      <a:pt x="93" y="173"/>
                    </a:lnTo>
                    <a:lnTo>
                      <a:pt x="97" y="172"/>
                    </a:lnTo>
                    <a:lnTo>
                      <a:pt x="103" y="170"/>
                    </a:lnTo>
                    <a:lnTo>
                      <a:pt x="108" y="168"/>
                    </a:lnTo>
                    <a:lnTo>
                      <a:pt x="112" y="166"/>
                    </a:lnTo>
                    <a:lnTo>
                      <a:pt x="118" y="162"/>
                    </a:lnTo>
                    <a:lnTo>
                      <a:pt x="122" y="160"/>
                    </a:lnTo>
                    <a:lnTo>
                      <a:pt x="129" y="158"/>
                    </a:lnTo>
                    <a:lnTo>
                      <a:pt x="133" y="154"/>
                    </a:lnTo>
                    <a:lnTo>
                      <a:pt x="139" y="153"/>
                    </a:lnTo>
                    <a:lnTo>
                      <a:pt x="142" y="151"/>
                    </a:lnTo>
                    <a:lnTo>
                      <a:pt x="148" y="147"/>
                    </a:lnTo>
                    <a:lnTo>
                      <a:pt x="152" y="145"/>
                    </a:lnTo>
                    <a:lnTo>
                      <a:pt x="158" y="143"/>
                    </a:lnTo>
                    <a:lnTo>
                      <a:pt x="163" y="139"/>
                    </a:lnTo>
                    <a:lnTo>
                      <a:pt x="167" y="139"/>
                    </a:lnTo>
                    <a:lnTo>
                      <a:pt x="171" y="135"/>
                    </a:lnTo>
                    <a:lnTo>
                      <a:pt x="177" y="133"/>
                    </a:lnTo>
                    <a:lnTo>
                      <a:pt x="182" y="132"/>
                    </a:lnTo>
                    <a:lnTo>
                      <a:pt x="186" y="128"/>
                    </a:lnTo>
                    <a:lnTo>
                      <a:pt x="190" y="126"/>
                    </a:lnTo>
                    <a:lnTo>
                      <a:pt x="194" y="124"/>
                    </a:lnTo>
                    <a:lnTo>
                      <a:pt x="198" y="122"/>
                    </a:lnTo>
                    <a:lnTo>
                      <a:pt x="207" y="118"/>
                    </a:lnTo>
                    <a:lnTo>
                      <a:pt x="215" y="113"/>
                    </a:lnTo>
                    <a:lnTo>
                      <a:pt x="220" y="111"/>
                    </a:lnTo>
                    <a:lnTo>
                      <a:pt x="226" y="107"/>
                    </a:lnTo>
                    <a:lnTo>
                      <a:pt x="230" y="103"/>
                    </a:lnTo>
                    <a:lnTo>
                      <a:pt x="238" y="101"/>
                    </a:lnTo>
                    <a:lnTo>
                      <a:pt x="243" y="94"/>
                    </a:lnTo>
                    <a:lnTo>
                      <a:pt x="251" y="88"/>
                    </a:lnTo>
                    <a:lnTo>
                      <a:pt x="258" y="78"/>
                    </a:lnTo>
                    <a:lnTo>
                      <a:pt x="268" y="73"/>
                    </a:lnTo>
                    <a:lnTo>
                      <a:pt x="272" y="67"/>
                    </a:lnTo>
                    <a:lnTo>
                      <a:pt x="276" y="65"/>
                    </a:lnTo>
                    <a:lnTo>
                      <a:pt x="279" y="59"/>
                    </a:lnTo>
                    <a:lnTo>
                      <a:pt x="283" y="56"/>
                    </a:lnTo>
                    <a:lnTo>
                      <a:pt x="291" y="46"/>
                    </a:lnTo>
                    <a:lnTo>
                      <a:pt x="298" y="38"/>
                    </a:lnTo>
                    <a:lnTo>
                      <a:pt x="304" y="31"/>
                    </a:lnTo>
                    <a:lnTo>
                      <a:pt x="312" y="25"/>
                    </a:lnTo>
                    <a:lnTo>
                      <a:pt x="317" y="17"/>
                    </a:lnTo>
                    <a:lnTo>
                      <a:pt x="323" y="12"/>
                    </a:lnTo>
                    <a:lnTo>
                      <a:pt x="327" y="6"/>
                    </a:lnTo>
                    <a:lnTo>
                      <a:pt x="331" y="4"/>
                    </a:lnTo>
                    <a:lnTo>
                      <a:pt x="333" y="0"/>
                    </a:lnTo>
                    <a:lnTo>
                      <a:pt x="333" y="0"/>
                    </a:lnTo>
                    <a:lnTo>
                      <a:pt x="333" y="0"/>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45" name="Freeform 44"/>
              <p:cNvSpPr>
                <a:spLocks/>
              </p:cNvSpPr>
              <p:nvPr/>
            </p:nvSpPr>
            <p:spPr bwMode="auto">
              <a:xfrm>
                <a:off x="558800" y="2187575"/>
                <a:ext cx="144463" cy="58737"/>
              </a:xfrm>
              <a:custGeom>
                <a:avLst/>
                <a:gdLst/>
                <a:ahLst/>
                <a:cxnLst>
                  <a:cxn ang="0">
                    <a:pos x="0" y="72"/>
                  </a:cxn>
                  <a:cxn ang="0">
                    <a:pos x="3" y="63"/>
                  </a:cxn>
                  <a:cxn ang="0">
                    <a:pos x="5" y="55"/>
                  </a:cxn>
                  <a:cxn ang="0">
                    <a:pos x="9" y="49"/>
                  </a:cxn>
                  <a:cxn ang="0">
                    <a:pos x="13" y="42"/>
                  </a:cxn>
                  <a:cxn ang="0">
                    <a:pos x="17" y="36"/>
                  </a:cxn>
                  <a:cxn ang="0">
                    <a:pos x="19" y="32"/>
                  </a:cxn>
                  <a:cxn ang="0">
                    <a:pos x="22" y="26"/>
                  </a:cxn>
                  <a:cxn ang="0">
                    <a:pos x="28" y="25"/>
                  </a:cxn>
                  <a:cxn ang="0">
                    <a:pos x="30" y="19"/>
                  </a:cxn>
                  <a:cxn ang="0">
                    <a:pos x="36" y="15"/>
                  </a:cxn>
                  <a:cxn ang="0">
                    <a:pos x="40" y="13"/>
                  </a:cxn>
                  <a:cxn ang="0">
                    <a:pos x="43" y="11"/>
                  </a:cxn>
                  <a:cxn ang="0">
                    <a:pos x="49" y="7"/>
                  </a:cxn>
                  <a:cxn ang="0">
                    <a:pos x="53" y="6"/>
                  </a:cxn>
                  <a:cxn ang="0">
                    <a:pos x="57" y="6"/>
                  </a:cxn>
                  <a:cxn ang="0">
                    <a:pos x="62" y="4"/>
                  </a:cxn>
                  <a:cxn ang="0">
                    <a:pos x="66" y="2"/>
                  </a:cxn>
                  <a:cxn ang="0">
                    <a:pos x="70" y="0"/>
                  </a:cxn>
                  <a:cxn ang="0">
                    <a:pos x="74" y="0"/>
                  </a:cxn>
                  <a:cxn ang="0">
                    <a:pos x="78" y="0"/>
                  </a:cxn>
                  <a:cxn ang="0">
                    <a:pos x="85" y="0"/>
                  </a:cxn>
                  <a:cxn ang="0">
                    <a:pos x="93" y="0"/>
                  </a:cxn>
                  <a:cxn ang="0">
                    <a:pos x="99" y="0"/>
                  </a:cxn>
                  <a:cxn ang="0">
                    <a:pos x="104" y="0"/>
                  </a:cxn>
                  <a:cxn ang="0">
                    <a:pos x="110" y="0"/>
                  </a:cxn>
                  <a:cxn ang="0">
                    <a:pos x="114" y="2"/>
                  </a:cxn>
                  <a:cxn ang="0">
                    <a:pos x="116" y="2"/>
                  </a:cxn>
                  <a:cxn ang="0">
                    <a:pos x="119" y="2"/>
                  </a:cxn>
                  <a:cxn ang="0">
                    <a:pos x="123" y="4"/>
                  </a:cxn>
                  <a:cxn ang="0">
                    <a:pos x="129" y="6"/>
                  </a:cxn>
                  <a:cxn ang="0">
                    <a:pos x="135" y="7"/>
                  </a:cxn>
                  <a:cxn ang="0">
                    <a:pos x="140" y="9"/>
                  </a:cxn>
                  <a:cxn ang="0">
                    <a:pos x="146" y="13"/>
                  </a:cxn>
                  <a:cxn ang="0">
                    <a:pos x="152" y="15"/>
                  </a:cxn>
                  <a:cxn ang="0">
                    <a:pos x="157" y="17"/>
                  </a:cxn>
                  <a:cxn ang="0">
                    <a:pos x="163" y="19"/>
                  </a:cxn>
                  <a:cxn ang="0">
                    <a:pos x="167" y="23"/>
                  </a:cxn>
                  <a:cxn ang="0">
                    <a:pos x="173" y="25"/>
                  </a:cxn>
                  <a:cxn ang="0">
                    <a:pos x="178" y="26"/>
                  </a:cxn>
                  <a:cxn ang="0">
                    <a:pos x="182" y="28"/>
                  </a:cxn>
                  <a:cxn ang="0">
                    <a:pos x="79" y="32"/>
                  </a:cxn>
                  <a:cxn ang="0">
                    <a:pos x="0" y="72"/>
                  </a:cxn>
                  <a:cxn ang="0">
                    <a:pos x="0" y="72"/>
                  </a:cxn>
                </a:cxnLst>
                <a:rect l="0" t="0" r="r" b="b"/>
                <a:pathLst>
                  <a:path w="182" h="72">
                    <a:moveTo>
                      <a:pt x="0" y="72"/>
                    </a:moveTo>
                    <a:lnTo>
                      <a:pt x="3" y="63"/>
                    </a:lnTo>
                    <a:lnTo>
                      <a:pt x="5" y="55"/>
                    </a:lnTo>
                    <a:lnTo>
                      <a:pt x="9" y="49"/>
                    </a:lnTo>
                    <a:lnTo>
                      <a:pt x="13" y="42"/>
                    </a:lnTo>
                    <a:lnTo>
                      <a:pt x="17" y="36"/>
                    </a:lnTo>
                    <a:lnTo>
                      <a:pt x="19" y="32"/>
                    </a:lnTo>
                    <a:lnTo>
                      <a:pt x="22" y="26"/>
                    </a:lnTo>
                    <a:lnTo>
                      <a:pt x="28" y="25"/>
                    </a:lnTo>
                    <a:lnTo>
                      <a:pt x="30" y="19"/>
                    </a:lnTo>
                    <a:lnTo>
                      <a:pt x="36" y="15"/>
                    </a:lnTo>
                    <a:lnTo>
                      <a:pt x="40" y="13"/>
                    </a:lnTo>
                    <a:lnTo>
                      <a:pt x="43" y="11"/>
                    </a:lnTo>
                    <a:lnTo>
                      <a:pt x="49" y="7"/>
                    </a:lnTo>
                    <a:lnTo>
                      <a:pt x="53" y="6"/>
                    </a:lnTo>
                    <a:lnTo>
                      <a:pt x="57" y="6"/>
                    </a:lnTo>
                    <a:lnTo>
                      <a:pt x="62" y="4"/>
                    </a:lnTo>
                    <a:lnTo>
                      <a:pt x="66" y="2"/>
                    </a:lnTo>
                    <a:lnTo>
                      <a:pt x="70" y="0"/>
                    </a:lnTo>
                    <a:lnTo>
                      <a:pt x="74" y="0"/>
                    </a:lnTo>
                    <a:lnTo>
                      <a:pt x="78" y="0"/>
                    </a:lnTo>
                    <a:lnTo>
                      <a:pt x="85" y="0"/>
                    </a:lnTo>
                    <a:lnTo>
                      <a:pt x="93" y="0"/>
                    </a:lnTo>
                    <a:lnTo>
                      <a:pt x="99" y="0"/>
                    </a:lnTo>
                    <a:lnTo>
                      <a:pt x="104" y="0"/>
                    </a:lnTo>
                    <a:lnTo>
                      <a:pt x="110" y="0"/>
                    </a:lnTo>
                    <a:lnTo>
                      <a:pt x="114" y="2"/>
                    </a:lnTo>
                    <a:lnTo>
                      <a:pt x="116" y="2"/>
                    </a:lnTo>
                    <a:lnTo>
                      <a:pt x="119" y="2"/>
                    </a:lnTo>
                    <a:lnTo>
                      <a:pt x="123" y="4"/>
                    </a:lnTo>
                    <a:lnTo>
                      <a:pt x="129" y="6"/>
                    </a:lnTo>
                    <a:lnTo>
                      <a:pt x="135" y="7"/>
                    </a:lnTo>
                    <a:lnTo>
                      <a:pt x="140" y="9"/>
                    </a:lnTo>
                    <a:lnTo>
                      <a:pt x="146" y="13"/>
                    </a:lnTo>
                    <a:lnTo>
                      <a:pt x="152" y="15"/>
                    </a:lnTo>
                    <a:lnTo>
                      <a:pt x="157" y="17"/>
                    </a:lnTo>
                    <a:lnTo>
                      <a:pt x="163" y="19"/>
                    </a:lnTo>
                    <a:lnTo>
                      <a:pt x="167" y="23"/>
                    </a:lnTo>
                    <a:lnTo>
                      <a:pt x="173" y="25"/>
                    </a:lnTo>
                    <a:lnTo>
                      <a:pt x="178" y="26"/>
                    </a:lnTo>
                    <a:lnTo>
                      <a:pt x="182" y="28"/>
                    </a:lnTo>
                    <a:lnTo>
                      <a:pt x="79" y="32"/>
                    </a:lnTo>
                    <a:lnTo>
                      <a:pt x="0" y="72"/>
                    </a:lnTo>
                    <a:lnTo>
                      <a:pt x="0" y="72"/>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46" name="Freeform 45"/>
              <p:cNvSpPr>
                <a:spLocks/>
              </p:cNvSpPr>
              <p:nvPr/>
            </p:nvSpPr>
            <p:spPr bwMode="auto">
              <a:xfrm>
                <a:off x="812800" y="2028825"/>
                <a:ext cx="176213" cy="71437"/>
              </a:xfrm>
              <a:custGeom>
                <a:avLst/>
                <a:gdLst/>
                <a:ahLst/>
                <a:cxnLst>
                  <a:cxn ang="0">
                    <a:pos x="0" y="92"/>
                  </a:cxn>
                  <a:cxn ang="0">
                    <a:pos x="97" y="0"/>
                  </a:cxn>
                  <a:cxn ang="0">
                    <a:pos x="221" y="65"/>
                  </a:cxn>
                  <a:cxn ang="0">
                    <a:pos x="112" y="44"/>
                  </a:cxn>
                  <a:cxn ang="0">
                    <a:pos x="0" y="92"/>
                  </a:cxn>
                  <a:cxn ang="0">
                    <a:pos x="0" y="92"/>
                  </a:cxn>
                </a:cxnLst>
                <a:rect l="0" t="0" r="r" b="b"/>
                <a:pathLst>
                  <a:path w="221" h="92">
                    <a:moveTo>
                      <a:pt x="0" y="92"/>
                    </a:moveTo>
                    <a:lnTo>
                      <a:pt x="97" y="0"/>
                    </a:lnTo>
                    <a:lnTo>
                      <a:pt x="221" y="65"/>
                    </a:lnTo>
                    <a:lnTo>
                      <a:pt x="112" y="44"/>
                    </a:lnTo>
                    <a:lnTo>
                      <a:pt x="0" y="92"/>
                    </a:lnTo>
                    <a:lnTo>
                      <a:pt x="0" y="92"/>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47" name="Freeform 46"/>
              <p:cNvSpPr>
                <a:spLocks/>
              </p:cNvSpPr>
              <p:nvPr/>
            </p:nvSpPr>
            <p:spPr bwMode="auto">
              <a:xfrm>
                <a:off x="1130300" y="2151063"/>
                <a:ext cx="128588" cy="92075"/>
              </a:xfrm>
              <a:custGeom>
                <a:avLst/>
                <a:gdLst/>
                <a:ahLst/>
                <a:cxnLst>
                  <a:cxn ang="0">
                    <a:pos x="0" y="116"/>
                  </a:cxn>
                  <a:cxn ang="0">
                    <a:pos x="59" y="0"/>
                  </a:cxn>
                  <a:cxn ang="0">
                    <a:pos x="162" y="42"/>
                  </a:cxn>
                  <a:cxn ang="0">
                    <a:pos x="76" y="40"/>
                  </a:cxn>
                  <a:cxn ang="0">
                    <a:pos x="0" y="116"/>
                  </a:cxn>
                  <a:cxn ang="0">
                    <a:pos x="0" y="116"/>
                  </a:cxn>
                </a:cxnLst>
                <a:rect l="0" t="0" r="r" b="b"/>
                <a:pathLst>
                  <a:path w="162" h="116">
                    <a:moveTo>
                      <a:pt x="0" y="116"/>
                    </a:moveTo>
                    <a:lnTo>
                      <a:pt x="59" y="0"/>
                    </a:lnTo>
                    <a:lnTo>
                      <a:pt x="162" y="42"/>
                    </a:lnTo>
                    <a:lnTo>
                      <a:pt x="76" y="40"/>
                    </a:lnTo>
                    <a:lnTo>
                      <a:pt x="0" y="116"/>
                    </a:lnTo>
                    <a:lnTo>
                      <a:pt x="0" y="116"/>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48" name="Freeform 47"/>
              <p:cNvSpPr>
                <a:spLocks/>
              </p:cNvSpPr>
              <p:nvPr/>
            </p:nvSpPr>
            <p:spPr bwMode="auto">
              <a:xfrm>
                <a:off x="1543050" y="2351088"/>
                <a:ext cx="106363" cy="93662"/>
              </a:xfrm>
              <a:custGeom>
                <a:avLst/>
                <a:gdLst/>
                <a:ahLst/>
                <a:cxnLst>
                  <a:cxn ang="0">
                    <a:pos x="0" y="0"/>
                  </a:cxn>
                  <a:cxn ang="0">
                    <a:pos x="117" y="10"/>
                  </a:cxn>
                  <a:cxn ang="0">
                    <a:pos x="135" y="118"/>
                  </a:cxn>
                  <a:cxn ang="0">
                    <a:pos x="85" y="46"/>
                  </a:cxn>
                  <a:cxn ang="0">
                    <a:pos x="0" y="0"/>
                  </a:cxn>
                  <a:cxn ang="0">
                    <a:pos x="0" y="0"/>
                  </a:cxn>
                </a:cxnLst>
                <a:rect l="0" t="0" r="r" b="b"/>
                <a:pathLst>
                  <a:path w="135" h="118">
                    <a:moveTo>
                      <a:pt x="0" y="0"/>
                    </a:moveTo>
                    <a:lnTo>
                      <a:pt x="117" y="10"/>
                    </a:lnTo>
                    <a:lnTo>
                      <a:pt x="135" y="118"/>
                    </a:lnTo>
                    <a:lnTo>
                      <a:pt x="85" y="46"/>
                    </a:lnTo>
                    <a:lnTo>
                      <a:pt x="0" y="0"/>
                    </a:lnTo>
                    <a:lnTo>
                      <a:pt x="0" y="0"/>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49" name="Freeform 48"/>
              <p:cNvSpPr>
                <a:spLocks/>
              </p:cNvSpPr>
              <p:nvPr/>
            </p:nvSpPr>
            <p:spPr bwMode="auto">
              <a:xfrm>
                <a:off x="50800" y="2581275"/>
                <a:ext cx="441325" cy="28575"/>
              </a:xfrm>
              <a:custGeom>
                <a:avLst/>
                <a:gdLst/>
                <a:ahLst/>
                <a:cxnLst>
                  <a:cxn ang="0">
                    <a:pos x="555" y="19"/>
                  </a:cxn>
                  <a:cxn ang="0">
                    <a:pos x="551" y="19"/>
                  </a:cxn>
                  <a:cxn ang="0">
                    <a:pos x="540" y="19"/>
                  </a:cxn>
                  <a:cxn ang="0">
                    <a:pos x="532" y="19"/>
                  </a:cxn>
                  <a:cxn ang="0">
                    <a:pos x="523" y="19"/>
                  </a:cxn>
                  <a:cxn ang="0">
                    <a:pos x="513" y="19"/>
                  </a:cxn>
                  <a:cxn ang="0">
                    <a:pos x="502" y="21"/>
                  </a:cxn>
                  <a:cxn ang="0">
                    <a:pos x="488" y="21"/>
                  </a:cxn>
                  <a:cxn ang="0">
                    <a:pos x="477" y="23"/>
                  </a:cxn>
                  <a:cxn ang="0">
                    <a:pos x="462" y="23"/>
                  </a:cxn>
                  <a:cxn ang="0">
                    <a:pos x="447" y="25"/>
                  </a:cxn>
                  <a:cxn ang="0">
                    <a:pos x="431" y="27"/>
                  </a:cxn>
                  <a:cxn ang="0">
                    <a:pos x="414" y="27"/>
                  </a:cxn>
                  <a:cxn ang="0">
                    <a:pos x="399" y="27"/>
                  </a:cxn>
                  <a:cxn ang="0">
                    <a:pos x="384" y="29"/>
                  </a:cxn>
                  <a:cxn ang="0">
                    <a:pos x="365" y="29"/>
                  </a:cxn>
                  <a:cxn ang="0">
                    <a:pos x="348" y="31"/>
                  </a:cxn>
                  <a:cxn ang="0">
                    <a:pos x="331" y="31"/>
                  </a:cxn>
                  <a:cxn ang="0">
                    <a:pos x="315" y="33"/>
                  </a:cxn>
                  <a:cxn ang="0">
                    <a:pos x="296" y="33"/>
                  </a:cxn>
                  <a:cxn ang="0">
                    <a:pos x="283" y="33"/>
                  </a:cxn>
                  <a:cxn ang="0">
                    <a:pos x="266" y="33"/>
                  </a:cxn>
                  <a:cxn ang="0">
                    <a:pos x="253" y="34"/>
                  </a:cxn>
                  <a:cxn ang="0">
                    <a:pos x="237" y="34"/>
                  </a:cxn>
                  <a:cxn ang="0">
                    <a:pos x="224" y="36"/>
                  </a:cxn>
                  <a:cxn ang="0">
                    <a:pos x="213" y="36"/>
                  </a:cxn>
                  <a:cxn ang="0">
                    <a:pos x="201" y="36"/>
                  </a:cxn>
                  <a:cxn ang="0">
                    <a:pos x="192" y="36"/>
                  </a:cxn>
                  <a:cxn ang="0">
                    <a:pos x="182" y="36"/>
                  </a:cxn>
                  <a:cxn ang="0">
                    <a:pos x="171" y="36"/>
                  </a:cxn>
                  <a:cxn ang="0">
                    <a:pos x="159" y="34"/>
                  </a:cxn>
                  <a:cxn ang="0">
                    <a:pos x="148" y="33"/>
                  </a:cxn>
                  <a:cxn ang="0">
                    <a:pos x="135" y="33"/>
                  </a:cxn>
                  <a:cxn ang="0">
                    <a:pos x="121" y="29"/>
                  </a:cxn>
                  <a:cxn ang="0">
                    <a:pos x="106" y="27"/>
                  </a:cxn>
                  <a:cxn ang="0">
                    <a:pos x="93" y="23"/>
                  </a:cxn>
                  <a:cxn ang="0">
                    <a:pos x="78" y="19"/>
                  </a:cxn>
                  <a:cxn ang="0">
                    <a:pos x="66" y="17"/>
                  </a:cxn>
                  <a:cxn ang="0">
                    <a:pos x="51" y="12"/>
                  </a:cxn>
                  <a:cxn ang="0">
                    <a:pos x="40" y="10"/>
                  </a:cxn>
                  <a:cxn ang="0">
                    <a:pos x="28" y="6"/>
                  </a:cxn>
                  <a:cxn ang="0">
                    <a:pos x="19" y="6"/>
                  </a:cxn>
                  <a:cxn ang="0">
                    <a:pos x="11" y="2"/>
                  </a:cxn>
                  <a:cxn ang="0">
                    <a:pos x="5" y="0"/>
                  </a:cxn>
                  <a:cxn ang="0">
                    <a:pos x="0" y="0"/>
                  </a:cxn>
                </a:cxnLst>
                <a:rect l="0" t="0" r="r" b="b"/>
                <a:pathLst>
                  <a:path w="555" h="36">
                    <a:moveTo>
                      <a:pt x="0" y="0"/>
                    </a:moveTo>
                    <a:lnTo>
                      <a:pt x="555" y="19"/>
                    </a:lnTo>
                    <a:lnTo>
                      <a:pt x="553" y="19"/>
                    </a:lnTo>
                    <a:lnTo>
                      <a:pt x="551" y="19"/>
                    </a:lnTo>
                    <a:lnTo>
                      <a:pt x="547" y="19"/>
                    </a:lnTo>
                    <a:lnTo>
                      <a:pt x="540" y="19"/>
                    </a:lnTo>
                    <a:lnTo>
                      <a:pt x="536" y="19"/>
                    </a:lnTo>
                    <a:lnTo>
                      <a:pt x="532" y="19"/>
                    </a:lnTo>
                    <a:lnTo>
                      <a:pt x="526" y="19"/>
                    </a:lnTo>
                    <a:lnTo>
                      <a:pt x="523" y="19"/>
                    </a:lnTo>
                    <a:lnTo>
                      <a:pt x="519" y="19"/>
                    </a:lnTo>
                    <a:lnTo>
                      <a:pt x="513" y="19"/>
                    </a:lnTo>
                    <a:lnTo>
                      <a:pt x="507" y="19"/>
                    </a:lnTo>
                    <a:lnTo>
                      <a:pt x="502" y="21"/>
                    </a:lnTo>
                    <a:lnTo>
                      <a:pt x="494" y="21"/>
                    </a:lnTo>
                    <a:lnTo>
                      <a:pt x="488" y="21"/>
                    </a:lnTo>
                    <a:lnTo>
                      <a:pt x="483" y="23"/>
                    </a:lnTo>
                    <a:lnTo>
                      <a:pt x="477" y="23"/>
                    </a:lnTo>
                    <a:lnTo>
                      <a:pt x="467" y="23"/>
                    </a:lnTo>
                    <a:lnTo>
                      <a:pt x="462" y="23"/>
                    </a:lnTo>
                    <a:lnTo>
                      <a:pt x="454" y="25"/>
                    </a:lnTo>
                    <a:lnTo>
                      <a:pt x="447" y="25"/>
                    </a:lnTo>
                    <a:lnTo>
                      <a:pt x="439" y="25"/>
                    </a:lnTo>
                    <a:lnTo>
                      <a:pt x="431" y="27"/>
                    </a:lnTo>
                    <a:lnTo>
                      <a:pt x="422" y="27"/>
                    </a:lnTo>
                    <a:lnTo>
                      <a:pt x="414" y="27"/>
                    </a:lnTo>
                    <a:lnTo>
                      <a:pt x="407" y="27"/>
                    </a:lnTo>
                    <a:lnTo>
                      <a:pt x="399" y="27"/>
                    </a:lnTo>
                    <a:lnTo>
                      <a:pt x="391" y="29"/>
                    </a:lnTo>
                    <a:lnTo>
                      <a:pt x="384" y="29"/>
                    </a:lnTo>
                    <a:lnTo>
                      <a:pt x="372" y="29"/>
                    </a:lnTo>
                    <a:lnTo>
                      <a:pt x="365" y="29"/>
                    </a:lnTo>
                    <a:lnTo>
                      <a:pt x="357" y="31"/>
                    </a:lnTo>
                    <a:lnTo>
                      <a:pt x="348" y="31"/>
                    </a:lnTo>
                    <a:lnTo>
                      <a:pt x="338" y="31"/>
                    </a:lnTo>
                    <a:lnTo>
                      <a:pt x="331" y="31"/>
                    </a:lnTo>
                    <a:lnTo>
                      <a:pt x="323" y="33"/>
                    </a:lnTo>
                    <a:lnTo>
                      <a:pt x="315" y="33"/>
                    </a:lnTo>
                    <a:lnTo>
                      <a:pt x="304" y="33"/>
                    </a:lnTo>
                    <a:lnTo>
                      <a:pt x="296" y="33"/>
                    </a:lnTo>
                    <a:lnTo>
                      <a:pt x="291" y="33"/>
                    </a:lnTo>
                    <a:lnTo>
                      <a:pt x="283" y="33"/>
                    </a:lnTo>
                    <a:lnTo>
                      <a:pt x="273" y="33"/>
                    </a:lnTo>
                    <a:lnTo>
                      <a:pt x="266" y="33"/>
                    </a:lnTo>
                    <a:lnTo>
                      <a:pt x="260" y="34"/>
                    </a:lnTo>
                    <a:lnTo>
                      <a:pt x="253" y="34"/>
                    </a:lnTo>
                    <a:lnTo>
                      <a:pt x="245" y="34"/>
                    </a:lnTo>
                    <a:lnTo>
                      <a:pt x="237" y="34"/>
                    </a:lnTo>
                    <a:lnTo>
                      <a:pt x="230" y="34"/>
                    </a:lnTo>
                    <a:lnTo>
                      <a:pt x="224" y="36"/>
                    </a:lnTo>
                    <a:lnTo>
                      <a:pt x="218" y="36"/>
                    </a:lnTo>
                    <a:lnTo>
                      <a:pt x="213" y="36"/>
                    </a:lnTo>
                    <a:lnTo>
                      <a:pt x="207" y="36"/>
                    </a:lnTo>
                    <a:lnTo>
                      <a:pt x="201" y="36"/>
                    </a:lnTo>
                    <a:lnTo>
                      <a:pt x="196" y="36"/>
                    </a:lnTo>
                    <a:lnTo>
                      <a:pt x="192" y="36"/>
                    </a:lnTo>
                    <a:lnTo>
                      <a:pt x="188" y="36"/>
                    </a:lnTo>
                    <a:lnTo>
                      <a:pt x="182" y="36"/>
                    </a:lnTo>
                    <a:lnTo>
                      <a:pt x="175" y="36"/>
                    </a:lnTo>
                    <a:lnTo>
                      <a:pt x="171" y="36"/>
                    </a:lnTo>
                    <a:lnTo>
                      <a:pt x="165" y="36"/>
                    </a:lnTo>
                    <a:lnTo>
                      <a:pt x="159" y="34"/>
                    </a:lnTo>
                    <a:lnTo>
                      <a:pt x="154" y="34"/>
                    </a:lnTo>
                    <a:lnTo>
                      <a:pt x="148" y="33"/>
                    </a:lnTo>
                    <a:lnTo>
                      <a:pt x="140" y="33"/>
                    </a:lnTo>
                    <a:lnTo>
                      <a:pt x="135" y="33"/>
                    </a:lnTo>
                    <a:lnTo>
                      <a:pt x="127" y="31"/>
                    </a:lnTo>
                    <a:lnTo>
                      <a:pt x="121" y="29"/>
                    </a:lnTo>
                    <a:lnTo>
                      <a:pt x="114" y="27"/>
                    </a:lnTo>
                    <a:lnTo>
                      <a:pt x="106" y="27"/>
                    </a:lnTo>
                    <a:lnTo>
                      <a:pt x="100" y="25"/>
                    </a:lnTo>
                    <a:lnTo>
                      <a:pt x="93" y="23"/>
                    </a:lnTo>
                    <a:lnTo>
                      <a:pt x="85" y="21"/>
                    </a:lnTo>
                    <a:lnTo>
                      <a:pt x="78" y="19"/>
                    </a:lnTo>
                    <a:lnTo>
                      <a:pt x="72" y="19"/>
                    </a:lnTo>
                    <a:lnTo>
                      <a:pt x="66" y="17"/>
                    </a:lnTo>
                    <a:lnTo>
                      <a:pt x="59" y="14"/>
                    </a:lnTo>
                    <a:lnTo>
                      <a:pt x="51" y="12"/>
                    </a:lnTo>
                    <a:lnTo>
                      <a:pt x="45" y="12"/>
                    </a:lnTo>
                    <a:lnTo>
                      <a:pt x="40" y="10"/>
                    </a:lnTo>
                    <a:lnTo>
                      <a:pt x="34" y="8"/>
                    </a:lnTo>
                    <a:lnTo>
                      <a:pt x="28" y="6"/>
                    </a:lnTo>
                    <a:lnTo>
                      <a:pt x="24" y="6"/>
                    </a:lnTo>
                    <a:lnTo>
                      <a:pt x="19" y="6"/>
                    </a:lnTo>
                    <a:lnTo>
                      <a:pt x="15" y="4"/>
                    </a:lnTo>
                    <a:lnTo>
                      <a:pt x="11" y="2"/>
                    </a:lnTo>
                    <a:lnTo>
                      <a:pt x="7" y="0"/>
                    </a:lnTo>
                    <a:lnTo>
                      <a:pt x="5" y="0"/>
                    </a:lnTo>
                    <a:lnTo>
                      <a:pt x="2" y="0"/>
                    </a:lnTo>
                    <a:lnTo>
                      <a:pt x="0" y="0"/>
                    </a:lnTo>
                    <a:lnTo>
                      <a:pt x="0" y="0"/>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50" name="Freeform 20"/>
              <p:cNvSpPr>
                <a:spLocks/>
              </p:cNvSpPr>
              <p:nvPr/>
            </p:nvSpPr>
            <p:spPr bwMode="auto">
              <a:xfrm>
                <a:off x="0" y="2773363"/>
                <a:ext cx="522288" cy="254000"/>
              </a:xfrm>
              <a:custGeom>
                <a:avLst/>
                <a:gdLst/>
                <a:ahLst/>
                <a:cxnLst>
                  <a:cxn ang="0">
                    <a:pos x="32" y="194"/>
                  </a:cxn>
                  <a:cxn ang="0">
                    <a:pos x="46" y="171"/>
                  </a:cxn>
                  <a:cxn ang="0">
                    <a:pos x="66" y="148"/>
                  </a:cxn>
                  <a:cxn ang="0">
                    <a:pos x="76" y="135"/>
                  </a:cxn>
                  <a:cxn ang="0">
                    <a:pos x="89" y="121"/>
                  </a:cxn>
                  <a:cxn ang="0">
                    <a:pos x="101" y="110"/>
                  </a:cxn>
                  <a:cxn ang="0">
                    <a:pos x="116" y="97"/>
                  </a:cxn>
                  <a:cxn ang="0">
                    <a:pos x="129" y="85"/>
                  </a:cxn>
                  <a:cxn ang="0">
                    <a:pos x="143" y="72"/>
                  </a:cxn>
                  <a:cxn ang="0">
                    <a:pos x="154" y="59"/>
                  </a:cxn>
                  <a:cxn ang="0">
                    <a:pos x="167" y="49"/>
                  </a:cxn>
                  <a:cxn ang="0">
                    <a:pos x="190" y="28"/>
                  </a:cxn>
                  <a:cxn ang="0">
                    <a:pos x="209" y="13"/>
                  </a:cxn>
                  <a:cxn ang="0">
                    <a:pos x="224" y="1"/>
                  </a:cxn>
                  <a:cxn ang="0">
                    <a:pos x="234" y="0"/>
                  </a:cxn>
                  <a:cxn ang="0">
                    <a:pos x="249" y="1"/>
                  </a:cxn>
                  <a:cxn ang="0">
                    <a:pos x="264" y="1"/>
                  </a:cxn>
                  <a:cxn ang="0">
                    <a:pos x="278" y="3"/>
                  </a:cxn>
                  <a:cxn ang="0">
                    <a:pos x="293" y="3"/>
                  </a:cxn>
                  <a:cxn ang="0">
                    <a:pos x="306" y="3"/>
                  </a:cxn>
                  <a:cxn ang="0">
                    <a:pos x="323" y="5"/>
                  </a:cxn>
                  <a:cxn ang="0">
                    <a:pos x="338" y="7"/>
                  </a:cxn>
                  <a:cxn ang="0">
                    <a:pos x="356" y="9"/>
                  </a:cxn>
                  <a:cxn ang="0">
                    <a:pos x="371" y="11"/>
                  </a:cxn>
                  <a:cxn ang="0">
                    <a:pos x="388" y="13"/>
                  </a:cxn>
                  <a:cxn ang="0">
                    <a:pos x="403" y="15"/>
                  </a:cxn>
                  <a:cxn ang="0">
                    <a:pos x="420" y="17"/>
                  </a:cxn>
                  <a:cxn ang="0">
                    <a:pos x="433" y="19"/>
                  </a:cxn>
                  <a:cxn ang="0">
                    <a:pos x="449" y="19"/>
                  </a:cxn>
                  <a:cxn ang="0">
                    <a:pos x="464" y="22"/>
                  </a:cxn>
                  <a:cxn ang="0">
                    <a:pos x="485" y="26"/>
                  </a:cxn>
                  <a:cxn ang="0">
                    <a:pos x="502" y="32"/>
                  </a:cxn>
                  <a:cxn ang="0">
                    <a:pos x="519" y="41"/>
                  </a:cxn>
                  <a:cxn ang="0">
                    <a:pos x="536" y="55"/>
                  </a:cxn>
                  <a:cxn ang="0">
                    <a:pos x="553" y="72"/>
                  </a:cxn>
                  <a:cxn ang="0">
                    <a:pos x="567" y="87"/>
                  </a:cxn>
                  <a:cxn ang="0">
                    <a:pos x="582" y="106"/>
                  </a:cxn>
                  <a:cxn ang="0">
                    <a:pos x="595" y="125"/>
                  </a:cxn>
                  <a:cxn ang="0">
                    <a:pos x="608" y="142"/>
                  </a:cxn>
                  <a:cxn ang="0">
                    <a:pos x="618" y="159"/>
                  </a:cxn>
                  <a:cxn ang="0">
                    <a:pos x="627" y="173"/>
                  </a:cxn>
                  <a:cxn ang="0">
                    <a:pos x="633" y="182"/>
                  </a:cxn>
                  <a:cxn ang="0">
                    <a:pos x="637" y="194"/>
                  </a:cxn>
                  <a:cxn ang="0">
                    <a:pos x="641" y="209"/>
                  </a:cxn>
                  <a:cxn ang="0">
                    <a:pos x="646" y="226"/>
                  </a:cxn>
                  <a:cxn ang="0">
                    <a:pos x="648" y="243"/>
                  </a:cxn>
                  <a:cxn ang="0">
                    <a:pos x="652" y="262"/>
                  </a:cxn>
                  <a:cxn ang="0">
                    <a:pos x="654" y="277"/>
                  </a:cxn>
                  <a:cxn ang="0">
                    <a:pos x="654" y="292"/>
                  </a:cxn>
                  <a:cxn ang="0">
                    <a:pos x="656" y="308"/>
                  </a:cxn>
                  <a:cxn ang="0">
                    <a:pos x="658" y="319"/>
                  </a:cxn>
                  <a:cxn ang="0">
                    <a:pos x="239" y="106"/>
                  </a:cxn>
                  <a:cxn ang="0">
                    <a:pos x="27" y="207"/>
                  </a:cxn>
                </a:cxnLst>
                <a:rect l="0" t="0" r="r" b="b"/>
                <a:pathLst>
                  <a:path w="658" h="319">
                    <a:moveTo>
                      <a:pt x="27" y="207"/>
                    </a:moveTo>
                    <a:lnTo>
                      <a:pt x="28" y="199"/>
                    </a:lnTo>
                    <a:lnTo>
                      <a:pt x="32" y="194"/>
                    </a:lnTo>
                    <a:lnTo>
                      <a:pt x="36" y="186"/>
                    </a:lnTo>
                    <a:lnTo>
                      <a:pt x="40" y="180"/>
                    </a:lnTo>
                    <a:lnTo>
                      <a:pt x="46" y="171"/>
                    </a:lnTo>
                    <a:lnTo>
                      <a:pt x="51" y="163"/>
                    </a:lnTo>
                    <a:lnTo>
                      <a:pt x="59" y="156"/>
                    </a:lnTo>
                    <a:lnTo>
                      <a:pt x="66" y="148"/>
                    </a:lnTo>
                    <a:lnTo>
                      <a:pt x="68" y="144"/>
                    </a:lnTo>
                    <a:lnTo>
                      <a:pt x="72" y="140"/>
                    </a:lnTo>
                    <a:lnTo>
                      <a:pt x="76" y="135"/>
                    </a:lnTo>
                    <a:lnTo>
                      <a:pt x="80" y="131"/>
                    </a:lnTo>
                    <a:lnTo>
                      <a:pt x="85" y="125"/>
                    </a:lnTo>
                    <a:lnTo>
                      <a:pt x="89" y="121"/>
                    </a:lnTo>
                    <a:lnTo>
                      <a:pt x="93" y="117"/>
                    </a:lnTo>
                    <a:lnTo>
                      <a:pt x="99" y="114"/>
                    </a:lnTo>
                    <a:lnTo>
                      <a:pt x="101" y="110"/>
                    </a:lnTo>
                    <a:lnTo>
                      <a:pt x="106" y="104"/>
                    </a:lnTo>
                    <a:lnTo>
                      <a:pt x="112" y="98"/>
                    </a:lnTo>
                    <a:lnTo>
                      <a:pt x="116" y="97"/>
                    </a:lnTo>
                    <a:lnTo>
                      <a:pt x="120" y="93"/>
                    </a:lnTo>
                    <a:lnTo>
                      <a:pt x="125" y="87"/>
                    </a:lnTo>
                    <a:lnTo>
                      <a:pt x="129" y="85"/>
                    </a:lnTo>
                    <a:lnTo>
                      <a:pt x="133" y="79"/>
                    </a:lnTo>
                    <a:lnTo>
                      <a:pt x="139" y="76"/>
                    </a:lnTo>
                    <a:lnTo>
                      <a:pt x="143" y="72"/>
                    </a:lnTo>
                    <a:lnTo>
                      <a:pt x="146" y="66"/>
                    </a:lnTo>
                    <a:lnTo>
                      <a:pt x="150" y="64"/>
                    </a:lnTo>
                    <a:lnTo>
                      <a:pt x="154" y="59"/>
                    </a:lnTo>
                    <a:lnTo>
                      <a:pt x="160" y="55"/>
                    </a:lnTo>
                    <a:lnTo>
                      <a:pt x="163" y="51"/>
                    </a:lnTo>
                    <a:lnTo>
                      <a:pt x="167" y="49"/>
                    </a:lnTo>
                    <a:lnTo>
                      <a:pt x="175" y="41"/>
                    </a:lnTo>
                    <a:lnTo>
                      <a:pt x="184" y="36"/>
                    </a:lnTo>
                    <a:lnTo>
                      <a:pt x="190" y="28"/>
                    </a:lnTo>
                    <a:lnTo>
                      <a:pt x="198" y="24"/>
                    </a:lnTo>
                    <a:lnTo>
                      <a:pt x="201" y="19"/>
                    </a:lnTo>
                    <a:lnTo>
                      <a:pt x="209" y="13"/>
                    </a:lnTo>
                    <a:lnTo>
                      <a:pt x="215" y="9"/>
                    </a:lnTo>
                    <a:lnTo>
                      <a:pt x="219" y="5"/>
                    </a:lnTo>
                    <a:lnTo>
                      <a:pt x="224" y="1"/>
                    </a:lnTo>
                    <a:lnTo>
                      <a:pt x="226" y="0"/>
                    </a:lnTo>
                    <a:lnTo>
                      <a:pt x="228" y="0"/>
                    </a:lnTo>
                    <a:lnTo>
                      <a:pt x="234" y="0"/>
                    </a:lnTo>
                    <a:lnTo>
                      <a:pt x="239" y="0"/>
                    </a:lnTo>
                    <a:lnTo>
                      <a:pt x="243" y="1"/>
                    </a:lnTo>
                    <a:lnTo>
                      <a:pt x="249" y="1"/>
                    </a:lnTo>
                    <a:lnTo>
                      <a:pt x="259" y="1"/>
                    </a:lnTo>
                    <a:lnTo>
                      <a:pt x="262" y="1"/>
                    </a:lnTo>
                    <a:lnTo>
                      <a:pt x="264" y="1"/>
                    </a:lnTo>
                    <a:lnTo>
                      <a:pt x="268" y="1"/>
                    </a:lnTo>
                    <a:lnTo>
                      <a:pt x="274" y="3"/>
                    </a:lnTo>
                    <a:lnTo>
                      <a:pt x="278" y="3"/>
                    </a:lnTo>
                    <a:lnTo>
                      <a:pt x="281" y="3"/>
                    </a:lnTo>
                    <a:lnTo>
                      <a:pt x="287" y="3"/>
                    </a:lnTo>
                    <a:lnTo>
                      <a:pt x="293" y="3"/>
                    </a:lnTo>
                    <a:lnTo>
                      <a:pt x="297" y="3"/>
                    </a:lnTo>
                    <a:lnTo>
                      <a:pt x="302" y="3"/>
                    </a:lnTo>
                    <a:lnTo>
                      <a:pt x="306" y="3"/>
                    </a:lnTo>
                    <a:lnTo>
                      <a:pt x="312" y="5"/>
                    </a:lnTo>
                    <a:lnTo>
                      <a:pt x="316" y="5"/>
                    </a:lnTo>
                    <a:lnTo>
                      <a:pt x="323" y="5"/>
                    </a:lnTo>
                    <a:lnTo>
                      <a:pt x="329" y="7"/>
                    </a:lnTo>
                    <a:lnTo>
                      <a:pt x="335" y="7"/>
                    </a:lnTo>
                    <a:lnTo>
                      <a:pt x="338" y="7"/>
                    </a:lnTo>
                    <a:lnTo>
                      <a:pt x="342" y="7"/>
                    </a:lnTo>
                    <a:lnTo>
                      <a:pt x="350" y="9"/>
                    </a:lnTo>
                    <a:lnTo>
                      <a:pt x="356" y="9"/>
                    </a:lnTo>
                    <a:lnTo>
                      <a:pt x="359" y="9"/>
                    </a:lnTo>
                    <a:lnTo>
                      <a:pt x="365" y="11"/>
                    </a:lnTo>
                    <a:lnTo>
                      <a:pt x="371" y="11"/>
                    </a:lnTo>
                    <a:lnTo>
                      <a:pt x="376" y="11"/>
                    </a:lnTo>
                    <a:lnTo>
                      <a:pt x="382" y="11"/>
                    </a:lnTo>
                    <a:lnTo>
                      <a:pt x="388" y="13"/>
                    </a:lnTo>
                    <a:lnTo>
                      <a:pt x="392" y="13"/>
                    </a:lnTo>
                    <a:lnTo>
                      <a:pt x="397" y="15"/>
                    </a:lnTo>
                    <a:lnTo>
                      <a:pt x="403" y="15"/>
                    </a:lnTo>
                    <a:lnTo>
                      <a:pt x="411" y="15"/>
                    </a:lnTo>
                    <a:lnTo>
                      <a:pt x="414" y="17"/>
                    </a:lnTo>
                    <a:lnTo>
                      <a:pt x="420" y="17"/>
                    </a:lnTo>
                    <a:lnTo>
                      <a:pt x="424" y="17"/>
                    </a:lnTo>
                    <a:lnTo>
                      <a:pt x="430" y="19"/>
                    </a:lnTo>
                    <a:lnTo>
                      <a:pt x="433" y="19"/>
                    </a:lnTo>
                    <a:lnTo>
                      <a:pt x="439" y="19"/>
                    </a:lnTo>
                    <a:lnTo>
                      <a:pt x="443" y="19"/>
                    </a:lnTo>
                    <a:lnTo>
                      <a:pt x="449" y="19"/>
                    </a:lnTo>
                    <a:lnTo>
                      <a:pt x="452" y="21"/>
                    </a:lnTo>
                    <a:lnTo>
                      <a:pt x="458" y="21"/>
                    </a:lnTo>
                    <a:lnTo>
                      <a:pt x="464" y="22"/>
                    </a:lnTo>
                    <a:lnTo>
                      <a:pt x="472" y="24"/>
                    </a:lnTo>
                    <a:lnTo>
                      <a:pt x="479" y="24"/>
                    </a:lnTo>
                    <a:lnTo>
                      <a:pt x="485" y="26"/>
                    </a:lnTo>
                    <a:lnTo>
                      <a:pt x="491" y="26"/>
                    </a:lnTo>
                    <a:lnTo>
                      <a:pt x="496" y="30"/>
                    </a:lnTo>
                    <a:lnTo>
                      <a:pt x="502" y="32"/>
                    </a:lnTo>
                    <a:lnTo>
                      <a:pt x="508" y="36"/>
                    </a:lnTo>
                    <a:lnTo>
                      <a:pt x="511" y="38"/>
                    </a:lnTo>
                    <a:lnTo>
                      <a:pt x="519" y="41"/>
                    </a:lnTo>
                    <a:lnTo>
                      <a:pt x="525" y="45"/>
                    </a:lnTo>
                    <a:lnTo>
                      <a:pt x="530" y="51"/>
                    </a:lnTo>
                    <a:lnTo>
                      <a:pt x="536" y="55"/>
                    </a:lnTo>
                    <a:lnTo>
                      <a:pt x="540" y="59"/>
                    </a:lnTo>
                    <a:lnTo>
                      <a:pt x="546" y="64"/>
                    </a:lnTo>
                    <a:lnTo>
                      <a:pt x="553" y="72"/>
                    </a:lnTo>
                    <a:lnTo>
                      <a:pt x="557" y="76"/>
                    </a:lnTo>
                    <a:lnTo>
                      <a:pt x="563" y="83"/>
                    </a:lnTo>
                    <a:lnTo>
                      <a:pt x="567" y="87"/>
                    </a:lnTo>
                    <a:lnTo>
                      <a:pt x="572" y="95"/>
                    </a:lnTo>
                    <a:lnTo>
                      <a:pt x="578" y="98"/>
                    </a:lnTo>
                    <a:lnTo>
                      <a:pt x="582" y="106"/>
                    </a:lnTo>
                    <a:lnTo>
                      <a:pt x="586" y="112"/>
                    </a:lnTo>
                    <a:lnTo>
                      <a:pt x="591" y="119"/>
                    </a:lnTo>
                    <a:lnTo>
                      <a:pt x="595" y="125"/>
                    </a:lnTo>
                    <a:lnTo>
                      <a:pt x="599" y="131"/>
                    </a:lnTo>
                    <a:lnTo>
                      <a:pt x="605" y="136"/>
                    </a:lnTo>
                    <a:lnTo>
                      <a:pt x="608" y="142"/>
                    </a:lnTo>
                    <a:lnTo>
                      <a:pt x="612" y="148"/>
                    </a:lnTo>
                    <a:lnTo>
                      <a:pt x="614" y="154"/>
                    </a:lnTo>
                    <a:lnTo>
                      <a:pt x="618" y="159"/>
                    </a:lnTo>
                    <a:lnTo>
                      <a:pt x="620" y="163"/>
                    </a:lnTo>
                    <a:lnTo>
                      <a:pt x="624" y="167"/>
                    </a:lnTo>
                    <a:lnTo>
                      <a:pt x="627" y="173"/>
                    </a:lnTo>
                    <a:lnTo>
                      <a:pt x="627" y="175"/>
                    </a:lnTo>
                    <a:lnTo>
                      <a:pt x="631" y="180"/>
                    </a:lnTo>
                    <a:lnTo>
                      <a:pt x="633" y="182"/>
                    </a:lnTo>
                    <a:lnTo>
                      <a:pt x="633" y="186"/>
                    </a:lnTo>
                    <a:lnTo>
                      <a:pt x="635" y="190"/>
                    </a:lnTo>
                    <a:lnTo>
                      <a:pt x="637" y="194"/>
                    </a:lnTo>
                    <a:lnTo>
                      <a:pt x="639" y="199"/>
                    </a:lnTo>
                    <a:lnTo>
                      <a:pt x="641" y="203"/>
                    </a:lnTo>
                    <a:lnTo>
                      <a:pt x="641" y="209"/>
                    </a:lnTo>
                    <a:lnTo>
                      <a:pt x="643" y="214"/>
                    </a:lnTo>
                    <a:lnTo>
                      <a:pt x="645" y="220"/>
                    </a:lnTo>
                    <a:lnTo>
                      <a:pt x="646" y="226"/>
                    </a:lnTo>
                    <a:lnTo>
                      <a:pt x="646" y="232"/>
                    </a:lnTo>
                    <a:lnTo>
                      <a:pt x="648" y="237"/>
                    </a:lnTo>
                    <a:lnTo>
                      <a:pt x="648" y="243"/>
                    </a:lnTo>
                    <a:lnTo>
                      <a:pt x="650" y="249"/>
                    </a:lnTo>
                    <a:lnTo>
                      <a:pt x="650" y="254"/>
                    </a:lnTo>
                    <a:lnTo>
                      <a:pt x="652" y="262"/>
                    </a:lnTo>
                    <a:lnTo>
                      <a:pt x="652" y="268"/>
                    </a:lnTo>
                    <a:lnTo>
                      <a:pt x="654" y="273"/>
                    </a:lnTo>
                    <a:lnTo>
                      <a:pt x="654" y="277"/>
                    </a:lnTo>
                    <a:lnTo>
                      <a:pt x="654" y="283"/>
                    </a:lnTo>
                    <a:lnTo>
                      <a:pt x="654" y="289"/>
                    </a:lnTo>
                    <a:lnTo>
                      <a:pt x="654" y="292"/>
                    </a:lnTo>
                    <a:lnTo>
                      <a:pt x="656" y="296"/>
                    </a:lnTo>
                    <a:lnTo>
                      <a:pt x="656" y="302"/>
                    </a:lnTo>
                    <a:lnTo>
                      <a:pt x="656" y="308"/>
                    </a:lnTo>
                    <a:lnTo>
                      <a:pt x="658" y="313"/>
                    </a:lnTo>
                    <a:lnTo>
                      <a:pt x="658" y="317"/>
                    </a:lnTo>
                    <a:lnTo>
                      <a:pt x="658" y="319"/>
                    </a:lnTo>
                    <a:lnTo>
                      <a:pt x="519" y="279"/>
                    </a:lnTo>
                    <a:lnTo>
                      <a:pt x="426" y="106"/>
                    </a:lnTo>
                    <a:lnTo>
                      <a:pt x="239" y="106"/>
                    </a:lnTo>
                    <a:lnTo>
                      <a:pt x="114" y="311"/>
                    </a:lnTo>
                    <a:lnTo>
                      <a:pt x="0" y="300"/>
                    </a:lnTo>
                    <a:lnTo>
                      <a:pt x="27" y="207"/>
                    </a:lnTo>
                    <a:lnTo>
                      <a:pt x="27" y="207"/>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51" name="Freeform 21"/>
              <p:cNvSpPr>
                <a:spLocks/>
              </p:cNvSpPr>
              <p:nvPr/>
            </p:nvSpPr>
            <p:spPr bwMode="auto">
              <a:xfrm>
                <a:off x="455612" y="2668588"/>
                <a:ext cx="488950" cy="344487"/>
              </a:xfrm>
              <a:custGeom>
                <a:avLst/>
                <a:gdLst/>
                <a:ahLst/>
                <a:cxnLst>
                  <a:cxn ang="0">
                    <a:pos x="384" y="0"/>
                  </a:cxn>
                  <a:cxn ang="0">
                    <a:pos x="557" y="434"/>
                  </a:cxn>
                  <a:cxn ang="0">
                    <a:pos x="460" y="419"/>
                  </a:cxn>
                  <a:cxn ang="0">
                    <a:pos x="462" y="404"/>
                  </a:cxn>
                  <a:cxn ang="0">
                    <a:pos x="468" y="386"/>
                  </a:cxn>
                  <a:cxn ang="0">
                    <a:pos x="470" y="367"/>
                  </a:cxn>
                  <a:cxn ang="0">
                    <a:pos x="472" y="354"/>
                  </a:cxn>
                  <a:cxn ang="0">
                    <a:pos x="474" y="341"/>
                  </a:cxn>
                  <a:cxn ang="0">
                    <a:pos x="476" y="328"/>
                  </a:cxn>
                  <a:cxn ang="0">
                    <a:pos x="478" y="314"/>
                  </a:cxn>
                  <a:cxn ang="0">
                    <a:pos x="480" y="301"/>
                  </a:cxn>
                  <a:cxn ang="0">
                    <a:pos x="481" y="288"/>
                  </a:cxn>
                  <a:cxn ang="0">
                    <a:pos x="481" y="272"/>
                  </a:cxn>
                  <a:cxn ang="0">
                    <a:pos x="481" y="259"/>
                  </a:cxn>
                  <a:cxn ang="0">
                    <a:pos x="481" y="246"/>
                  </a:cxn>
                  <a:cxn ang="0">
                    <a:pos x="481" y="232"/>
                  </a:cxn>
                  <a:cxn ang="0">
                    <a:pos x="481" y="213"/>
                  </a:cxn>
                  <a:cxn ang="0">
                    <a:pos x="476" y="194"/>
                  </a:cxn>
                  <a:cxn ang="0">
                    <a:pos x="470" y="179"/>
                  </a:cxn>
                  <a:cxn ang="0">
                    <a:pos x="462" y="164"/>
                  </a:cxn>
                  <a:cxn ang="0">
                    <a:pos x="447" y="147"/>
                  </a:cxn>
                  <a:cxn ang="0">
                    <a:pos x="428" y="135"/>
                  </a:cxn>
                  <a:cxn ang="0">
                    <a:pos x="413" y="132"/>
                  </a:cxn>
                  <a:cxn ang="0">
                    <a:pos x="396" y="126"/>
                  </a:cxn>
                  <a:cxn ang="0">
                    <a:pos x="377" y="124"/>
                  </a:cxn>
                  <a:cxn ang="0">
                    <a:pos x="356" y="122"/>
                  </a:cxn>
                  <a:cxn ang="0">
                    <a:pos x="344" y="122"/>
                  </a:cxn>
                  <a:cxn ang="0">
                    <a:pos x="329" y="120"/>
                  </a:cxn>
                  <a:cxn ang="0">
                    <a:pos x="314" y="118"/>
                  </a:cxn>
                  <a:cxn ang="0">
                    <a:pos x="301" y="118"/>
                  </a:cxn>
                  <a:cxn ang="0">
                    <a:pos x="287" y="124"/>
                  </a:cxn>
                  <a:cxn ang="0">
                    <a:pos x="265" y="134"/>
                  </a:cxn>
                  <a:cxn ang="0">
                    <a:pos x="249" y="147"/>
                  </a:cxn>
                  <a:cxn ang="0">
                    <a:pos x="232" y="166"/>
                  </a:cxn>
                  <a:cxn ang="0">
                    <a:pos x="223" y="185"/>
                  </a:cxn>
                  <a:cxn ang="0">
                    <a:pos x="209" y="206"/>
                  </a:cxn>
                  <a:cxn ang="0">
                    <a:pos x="204" y="225"/>
                  </a:cxn>
                  <a:cxn ang="0">
                    <a:pos x="194" y="242"/>
                  </a:cxn>
                  <a:cxn ang="0">
                    <a:pos x="189" y="255"/>
                  </a:cxn>
                  <a:cxn ang="0">
                    <a:pos x="173" y="270"/>
                  </a:cxn>
                  <a:cxn ang="0">
                    <a:pos x="166" y="288"/>
                  </a:cxn>
                  <a:cxn ang="0">
                    <a:pos x="162" y="303"/>
                  </a:cxn>
                  <a:cxn ang="0">
                    <a:pos x="158" y="324"/>
                  </a:cxn>
                  <a:cxn ang="0">
                    <a:pos x="156" y="347"/>
                  </a:cxn>
                  <a:cxn ang="0">
                    <a:pos x="154" y="367"/>
                  </a:cxn>
                  <a:cxn ang="0">
                    <a:pos x="152" y="388"/>
                  </a:cxn>
                  <a:cxn ang="0">
                    <a:pos x="152" y="409"/>
                  </a:cxn>
                  <a:cxn ang="0">
                    <a:pos x="152" y="423"/>
                  </a:cxn>
                  <a:cxn ang="0">
                    <a:pos x="152" y="434"/>
                  </a:cxn>
                  <a:cxn ang="0">
                    <a:pos x="0" y="301"/>
                  </a:cxn>
                </a:cxnLst>
                <a:rect l="0" t="0" r="r" b="b"/>
                <a:pathLst>
                  <a:path w="616" h="434">
                    <a:moveTo>
                      <a:pt x="0" y="301"/>
                    </a:moveTo>
                    <a:lnTo>
                      <a:pt x="112" y="101"/>
                    </a:lnTo>
                    <a:lnTo>
                      <a:pt x="384" y="0"/>
                    </a:lnTo>
                    <a:lnTo>
                      <a:pt x="571" y="67"/>
                    </a:lnTo>
                    <a:lnTo>
                      <a:pt x="616" y="206"/>
                    </a:lnTo>
                    <a:lnTo>
                      <a:pt x="557" y="434"/>
                    </a:lnTo>
                    <a:lnTo>
                      <a:pt x="459" y="426"/>
                    </a:lnTo>
                    <a:lnTo>
                      <a:pt x="459" y="423"/>
                    </a:lnTo>
                    <a:lnTo>
                      <a:pt x="460" y="419"/>
                    </a:lnTo>
                    <a:lnTo>
                      <a:pt x="460" y="415"/>
                    </a:lnTo>
                    <a:lnTo>
                      <a:pt x="460" y="409"/>
                    </a:lnTo>
                    <a:lnTo>
                      <a:pt x="462" y="404"/>
                    </a:lnTo>
                    <a:lnTo>
                      <a:pt x="464" y="400"/>
                    </a:lnTo>
                    <a:lnTo>
                      <a:pt x="464" y="394"/>
                    </a:lnTo>
                    <a:lnTo>
                      <a:pt x="468" y="386"/>
                    </a:lnTo>
                    <a:lnTo>
                      <a:pt x="468" y="379"/>
                    </a:lnTo>
                    <a:lnTo>
                      <a:pt x="470" y="371"/>
                    </a:lnTo>
                    <a:lnTo>
                      <a:pt x="470" y="367"/>
                    </a:lnTo>
                    <a:lnTo>
                      <a:pt x="470" y="364"/>
                    </a:lnTo>
                    <a:lnTo>
                      <a:pt x="472" y="358"/>
                    </a:lnTo>
                    <a:lnTo>
                      <a:pt x="472" y="354"/>
                    </a:lnTo>
                    <a:lnTo>
                      <a:pt x="474" y="350"/>
                    </a:lnTo>
                    <a:lnTo>
                      <a:pt x="474" y="347"/>
                    </a:lnTo>
                    <a:lnTo>
                      <a:pt x="474" y="341"/>
                    </a:lnTo>
                    <a:lnTo>
                      <a:pt x="476" y="339"/>
                    </a:lnTo>
                    <a:lnTo>
                      <a:pt x="476" y="333"/>
                    </a:lnTo>
                    <a:lnTo>
                      <a:pt x="476" y="328"/>
                    </a:lnTo>
                    <a:lnTo>
                      <a:pt x="476" y="324"/>
                    </a:lnTo>
                    <a:lnTo>
                      <a:pt x="478" y="320"/>
                    </a:lnTo>
                    <a:lnTo>
                      <a:pt x="478" y="314"/>
                    </a:lnTo>
                    <a:lnTo>
                      <a:pt x="478" y="309"/>
                    </a:lnTo>
                    <a:lnTo>
                      <a:pt x="480" y="305"/>
                    </a:lnTo>
                    <a:lnTo>
                      <a:pt x="480" y="301"/>
                    </a:lnTo>
                    <a:lnTo>
                      <a:pt x="480" y="295"/>
                    </a:lnTo>
                    <a:lnTo>
                      <a:pt x="481" y="291"/>
                    </a:lnTo>
                    <a:lnTo>
                      <a:pt x="481" y="288"/>
                    </a:lnTo>
                    <a:lnTo>
                      <a:pt x="481" y="280"/>
                    </a:lnTo>
                    <a:lnTo>
                      <a:pt x="481" y="276"/>
                    </a:lnTo>
                    <a:lnTo>
                      <a:pt x="481" y="272"/>
                    </a:lnTo>
                    <a:lnTo>
                      <a:pt x="481" y="267"/>
                    </a:lnTo>
                    <a:lnTo>
                      <a:pt x="481" y="263"/>
                    </a:lnTo>
                    <a:lnTo>
                      <a:pt x="481" y="259"/>
                    </a:lnTo>
                    <a:lnTo>
                      <a:pt x="481" y="253"/>
                    </a:lnTo>
                    <a:lnTo>
                      <a:pt x="481" y="250"/>
                    </a:lnTo>
                    <a:lnTo>
                      <a:pt x="481" y="246"/>
                    </a:lnTo>
                    <a:lnTo>
                      <a:pt x="481" y="240"/>
                    </a:lnTo>
                    <a:lnTo>
                      <a:pt x="481" y="236"/>
                    </a:lnTo>
                    <a:lnTo>
                      <a:pt x="481" y="232"/>
                    </a:lnTo>
                    <a:lnTo>
                      <a:pt x="481" y="229"/>
                    </a:lnTo>
                    <a:lnTo>
                      <a:pt x="481" y="221"/>
                    </a:lnTo>
                    <a:lnTo>
                      <a:pt x="481" y="213"/>
                    </a:lnTo>
                    <a:lnTo>
                      <a:pt x="480" y="206"/>
                    </a:lnTo>
                    <a:lnTo>
                      <a:pt x="478" y="200"/>
                    </a:lnTo>
                    <a:lnTo>
                      <a:pt x="476" y="194"/>
                    </a:lnTo>
                    <a:lnTo>
                      <a:pt x="474" y="189"/>
                    </a:lnTo>
                    <a:lnTo>
                      <a:pt x="472" y="183"/>
                    </a:lnTo>
                    <a:lnTo>
                      <a:pt x="470" y="179"/>
                    </a:lnTo>
                    <a:lnTo>
                      <a:pt x="468" y="172"/>
                    </a:lnTo>
                    <a:lnTo>
                      <a:pt x="464" y="168"/>
                    </a:lnTo>
                    <a:lnTo>
                      <a:pt x="462" y="164"/>
                    </a:lnTo>
                    <a:lnTo>
                      <a:pt x="460" y="160"/>
                    </a:lnTo>
                    <a:lnTo>
                      <a:pt x="453" y="153"/>
                    </a:lnTo>
                    <a:lnTo>
                      <a:pt x="447" y="147"/>
                    </a:lnTo>
                    <a:lnTo>
                      <a:pt x="440" y="141"/>
                    </a:lnTo>
                    <a:lnTo>
                      <a:pt x="434" y="137"/>
                    </a:lnTo>
                    <a:lnTo>
                      <a:pt x="428" y="135"/>
                    </a:lnTo>
                    <a:lnTo>
                      <a:pt x="424" y="132"/>
                    </a:lnTo>
                    <a:lnTo>
                      <a:pt x="421" y="132"/>
                    </a:lnTo>
                    <a:lnTo>
                      <a:pt x="413" y="132"/>
                    </a:lnTo>
                    <a:lnTo>
                      <a:pt x="407" y="128"/>
                    </a:lnTo>
                    <a:lnTo>
                      <a:pt x="402" y="128"/>
                    </a:lnTo>
                    <a:lnTo>
                      <a:pt x="396" y="126"/>
                    </a:lnTo>
                    <a:lnTo>
                      <a:pt x="390" y="126"/>
                    </a:lnTo>
                    <a:lnTo>
                      <a:pt x="383" y="124"/>
                    </a:lnTo>
                    <a:lnTo>
                      <a:pt x="377" y="124"/>
                    </a:lnTo>
                    <a:lnTo>
                      <a:pt x="367" y="124"/>
                    </a:lnTo>
                    <a:lnTo>
                      <a:pt x="360" y="124"/>
                    </a:lnTo>
                    <a:lnTo>
                      <a:pt x="356" y="122"/>
                    </a:lnTo>
                    <a:lnTo>
                      <a:pt x="352" y="122"/>
                    </a:lnTo>
                    <a:lnTo>
                      <a:pt x="346" y="122"/>
                    </a:lnTo>
                    <a:lnTo>
                      <a:pt x="344" y="122"/>
                    </a:lnTo>
                    <a:lnTo>
                      <a:pt x="339" y="120"/>
                    </a:lnTo>
                    <a:lnTo>
                      <a:pt x="333" y="120"/>
                    </a:lnTo>
                    <a:lnTo>
                      <a:pt x="329" y="120"/>
                    </a:lnTo>
                    <a:lnTo>
                      <a:pt x="325" y="120"/>
                    </a:lnTo>
                    <a:lnTo>
                      <a:pt x="318" y="118"/>
                    </a:lnTo>
                    <a:lnTo>
                      <a:pt x="314" y="118"/>
                    </a:lnTo>
                    <a:lnTo>
                      <a:pt x="310" y="118"/>
                    </a:lnTo>
                    <a:lnTo>
                      <a:pt x="305" y="118"/>
                    </a:lnTo>
                    <a:lnTo>
                      <a:pt x="301" y="118"/>
                    </a:lnTo>
                    <a:lnTo>
                      <a:pt x="297" y="122"/>
                    </a:lnTo>
                    <a:lnTo>
                      <a:pt x="291" y="122"/>
                    </a:lnTo>
                    <a:lnTo>
                      <a:pt x="287" y="124"/>
                    </a:lnTo>
                    <a:lnTo>
                      <a:pt x="280" y="126"/>
                    </a:lnTo>
                    <a:lnTo>
                      <a:pt x="272" y="130"/>
                    </a:lnTo>
                    <a:lnTo>
                      <a:pt x="265" y="134"/>
                    </a:lnTo>
                    <a:lnTo>
                      <a:pt x="261" y="137"/>
                    </a:lnTo>
                    <a:lnTo>
                      <a:pt x="253" y="143"/>
                    </a:lnTo>
                    <a:lnTo>
                      <a:pt x="249" y="147"/>
                    </a:lnTo>
                    <a:lnTo>
                      <a:pt x="244" y="153"/>
                    </a:lnTo>
                    <a:lnTo>
                      <a:pt x="238" y="158"/>
                    </a:lnTo>
                    <a:lnTo>
                      <a:pt x="232" y="166"/>
                    </a:lnTo>
                    <a:lnTo>
                      <a:pt x="228" y="172"/>
                    </a:lnTo>
                    <a:lnTo>
                      <a:pt x="225" y="179"/>
                    </a:lnTo>
                    <a:lnTo>
                      <a:pt x="223" y="185"/>
                    </a:lnTo>
                    <a:lnTo>
                      <a:pt x="217" y="193"/>
                    </a:lnTo>
                    <a:lnTo>
                      <a:pt x="213" y="198"/>
                    </a:lnTo>
                    <a:lnTo>
                      <a:pt x="209" y="206"/>
                    </a:lnTo>
                    <a:lnTo>
                      <a:pt x="208" y="212"/>
                    </a:lnTo>
                    <a:lnTo>
                      <a:pt x="204" y="219"/>
                    </a:lnTo>
                    <a:lnTo>
                      <a:pt x="204" y="225"/>
                    </a:lnTo>
                    <a:lnTo>
                      <a:pt x="200" y="231"/>
                    </a:lnTo>
                    <a:lnTo>
                      <a:pt x="198" y="236"/>
                    </a:lnTo>
                    <a:lnTo>
                      <a:pt x="194" y="242"/>
                    </a:lnTo>
                    <a:lnTo>
                      <a:pt x="192" y="246"/>
                    </a:lnTo>
                    <a:lnTo>
                      <a:pt x="190" y="251"/>
                    </a:lnTo>
                    <a:lnTo>
                      <a:pt x="189" y="255"/>
                    </a:lnTo>
                    <a:lnTo>
                      <a:pt x="183" y="261"/>
                    </a:lnTo>
                    <a:lnTo>
                      <a:pt x="179" y="267"/>
                    </a:lnTo>
                    <a:lnTo>
                      <a:pt x="173" y="270"/>
                    </a:lnTo>
                    <a:lnTo>
                      <a:pt x="170" y="276"/>
                    </a:lnTo>
                    <a:lnTo>
                      <a:pt x="168" y="280"/>
                    </a:lnTo>
                    <a:lnTo>
                      <a:pt x="166" y="288"/>
                    </a:lnTo>
                    <a:lnTo>
                      <a:pt x="164" y="291"/>
                    </a:lnTo>
                    <a:lnTo>
                      <a:pt x="164" y="297"/>
                    </a:lnTo>
                    <a:lnTo>
                      <a:pt x="162" y="303"/>
                    </a:lnTo>
                    <a:lnTo>
                      <a:pt x="160" y="309"/>
                    </a:lnTo>
                    <a:lnTo>
                      <a:pt x="158" y="316"/>
                    </a:lnTo>
                    <a:lnTo>
                      <a:pt x="158" y="324"/>
                    </a:lnTo>
                    <a:lnTo>
                      <a:pt x="156" y="331"/>
                    </a:lnTo>
                    <a:lnTo>
                      <a:pt x="156" y="339"/>
                    </a:lnTo>
                    <a:lnTo>
                      <a:pt x="156" y="347"/>
                    </a:lnTo>
                    <a:lnTo>
                      <a:pt x="156" y="354"/>
                    </a:lnTo>
                    <a:lnTo>
                      <a:pt x="156" y="362"/>
                    </a:lnTo>
                    <a:lnTo>
                      <a:pt x="154" y="367"/>
                    </a:lnTo>
                    <a:lnTo>
                      <a:pt x="154" y="375"/>
                    </a:lnTo>
                    <a:lnTo>
                      <a:pt x="154" y="383"/>
                    </a:lnTo>
                    <a:lnTo>
                      <a:pt x="152" y="388"/>
                    </a:lnTo>
                    <a:lnTo>
                      <a:pt x="152" y="396"/>
                    </a:lnTo>
                    <a:lnTo>
                      <a:pt x="152" y="402"/>
                    </a:lnTo>
                    <a:lnTo>
                      <a:pt x="152" y="409"/>
                    </a:lnTo>
                    <a:lnTo>
                      <a:pt x="152" y="413"/>
                    </a:lnTo>
                    <a:lnTo>
                      <a:pt x="152" y="417"/>
                    </a:lnTo>
                    <a:lnTo>
                      <a:pt x="152" y="423"/>
                    </a:lnTo>
                    <a:lnTo>
                      <a:pt x="152" y="426"/>
                    </a:lnTo>
                    <a:lnTo>
                      <a:pt x="152" y="430"/>
                    </a:lnTo>
                    <a:lnTo>
                      <a:pt x="152" y="434"/>
                    </a:lnTo>
                    <a:lnTo>
                      <a:pt x="27" y="413"/>
                    </a:lnTo>
                    <a:lnTo>
                      <a:pt x="0" y="301"/>
                    </a:lnTo>
                    <a:lnTo>
                      <a:pt x="0" y="301"/>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52" name="Freeform 22"/>
              <p:cNvSpPr>
                <a:spLocks/>
              </p:cNvSpPr>
              <p:nvPr/>
            </p:nvSpPr>
            <p:spPr bwMode="auto">
              <a:xfrm>
                <a:off x="900112" y="2489200"/>
                <a:ext cx="382588" cy="309562"/>
              </a:xfrm>
              <a:custGeom>
                <a:avLst/>
                <a:gdLst/>
                <a:ahLst/>
                <a:cxnLst>
                  <a:cxn ang="0">
                    <a:pos x="0" y="223"/>
                  </a:cxn>
                  <a:cxn ang="0">
                    <a:pos x="103" y="0"/>
                  </a:cxn>
                  <a:cxn ang="0">
                    <a:pos x="335" y="101"/>
                  </a:cxn>
                  <a:cxn ang="0">
                    <a:pos x="481" y="280"/>
                  </a:cxn>
                  <a:cxn ang="0">
                    <a:pos x="367" y="392"/>
                  </a:cxn>
                  <a:cxn ang="0">
                    <a:pos x="190" y="314"/>
                  </a:cxn>
                  <a:cxn ang="0">
                    <a:pos x="109" y="363"/>
                  </a:cxn>
                  <a:cxn ang="0">
                    <a:pos x="0" y="223"/>
                  </a:cxn>
                  <a:cxn ang="0">
                    <a:pos x="0" y="223"/>
                  </a:cxn>
                </a:cxnLst>
                <a:rect l="0" t="0" r="r" b="b"/>
                <a:pathLst>
                  <a:path w="481" h="392">
                    <a:moveTo>
                      <a:pt x="0" y="223"/>
                    </a:moveTo>
                    <a:lnTo>
                      <a:pt x="103" y="0"/>
                    </a:lnTo>
                    <a:lnTo>
                      <a:pt x="335" y="101"/>
                    </a:lnTo>
                    <a:lnTo>
                      <a:pt x="481" y="280"/>
                    </a:lnTo>
                    <a:lnTo>
                      <a:pt x="367" y="392"/>
                    </a:lnTo>
                    <a:lnTo>
                      <a:pt x="190" y="314"/>
                    </a:lnTo>
                    <a:lnTo>
                      <a:pt x="109" y="363"/>
                    </a:lnTo>
                    <a:lnTo>
                      <a:pt x="0" y="223"/>
                    </a:lnTo>
                    <a:lnTo>
                      <a:pt x="0" y="223"/>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53" name="Freeform 23"/>
              <p:cNvSpPr>
                <a:spLocks/>
              </p:cNvSpPr>
              <p:nvPr/>
            </p:nvSpPr>
            <p:spPr bwMode="auto">
              <a:xfrm>
                <a:off x="1274762" y="2690813"/>
                <a:ext cx="241300" cy="311150"/>
              </a:xfrm>
              <a:custGeom>
                <a:avLst/>
                <a:gdLst/>
                <a:ahLst/>
                <a:cxnLst>
                  <a:cxn ang="0">
                    <a:pos x="0" y="118"/>
                  </a:cxn>
                  <a:cxn ang="0">
                    <a:pos x="125" y="0"/>
                  </a:cxn>
                  <a:cxn ang="0">
                    <a:pos x="304" y="112"/>
                  </a:cxn>
                  <a:cxn ang="0">
                    <a:pos x="304" y="291"/>
                  </a:cxn>
                  <a:cxn ang="0">
                    <a:pos x="118" y="392"/>
                  </a:cxn>
                  <a:cxn ang="0">
                    <a:pos x="65" y="224"/>
                  </a:cxn>
                  <a:cxn ang="0">
                    <a:pos x="0" y="118"/>
                  </a:cxn>
                  <a:cxn ang="0">
                    <a:pos x="0" y="118"/>
                  </a:cxn>
                </a:cxnLst>
                <a:rect l="0" t="0" r="r" b="b"/>
                <a:pathLst>
                  <a:path w="304" h="392">
                    <a:moveTo>
                      <a:pt x="0" y="118"/>
                    </a:moveTo>
                    <a:lnTo>
                      <a:pt x="125" y="0"/>
                    </a:lnTo>
                    <a:lnTo>
                      <a:pt x="304" y="112"/>
                    </a:lnTo>
                    <a:lnTo>
                      <a:pt x="304" y="291"/>
                    </a:lnTo>
                    <a:lnTo>
                      <a:pt x="118" y="392"/>
                    </a:lnTo>
                    <a:lnTo>
                      <a:pt x="65" y="224"/>
                    </a:lnTo>
                    <a:lnTo>
                      <a:pt x="0" y="118"/>
                    </a:lnTo>
                    <a:lnTo>
                      <a:pt x="0" y="118"/>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54" name="Freeform 24"/>
              <p:cNvSpPr>
                <a:spLocks/>
              </p:cNvSpPr>
              <p:nvPr/>
            </p:nvSpPr>
            <p:spPr bwMode="auto">
              <a:xfrm>
                <a:off x="279400" y="2568575"/>
                <a:ext cx="338138" cy="198437"/>
              </a:xfrm>
              <a:custGeom>
                <a:avLst/>
                <a:gdLst/>
                <a:ahLst/>
                <a:cxnLst>
                  <a:cxn ang="0">
                    <a:pos x="0" y="200"/>
                  </a:cxn>
                  <a:cxn ang="0">
                    <a:pos x="260" y="251"/>
                  </a:cxn>
                  <a:cxn ang="0">
                    <a:pos x="426" y="80"/>
                  </a:cxn>
                  <a:cxn ang="0">
                    <a:pos x="285" y="6"/>
                  </a:cxn>
                  <a:cxn ang="0">
                    <a:pos x="112" y="0"/>
                  </a:cxn>
                  <a:cxn ang="0">
                    <a:pos x="0" y="200"/>
                  </a:cxn>
                  <a:cxn ang="0">
                    <a:pos x="0" y="200"/>
                  </a:cxn>
                </a:cxnLst>
                <a:rect l="0" t="0" r="r" b="b"/>
                <a:pathLst>
                  <a:path w="426" h="251">
                    <a:moveTo>
                      <a:pt x="0" y="200"/>
                    </a:moveTo>
                    <a:lnTo>
                      <a:pt x="260" y="251"/>
                    </a:lnTo>
                    <a:lnTo>
                      <a:pt x="426" y="80"/>
                    </a:lnTo>
                    <a:lnTo>
                      <a:pt x="285" y="6"/>
                    </a:lnTo>
                    <a:lnTo>
                      <a:pt x="112" y="0"/>
                    </a:lnTo>
                    <a:lnTo>
                      <a:pt x="0" y="200"/>
                    </a:lnTo>
                    <a:lnTo>
                      <a:pt x="0" y="200"/>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55" name="Freeform 25"/>
              <p:cNvSpPr>
                <a:spLocks/>
              </p:cNvSpPr>
              <p:nvPr/>
            </p:nvSpPr>
            <p:spPr bwMode="auto">
              <a:xfrm>
                <a:off x="514350" y="2414588"/>
                <a:ext cx="393700" cy="211137"/>
              </a:xfrm>
              <a:custGeom>
                <a:avLst/>
                <a:gdLst/>
                <a:ahLst/>
                <a:cxnLst>
                  <a:cxn ang="0">
                    <a:pos x="204" y="255"/>
                  </a:cxn>
                  <a:cxn ang="0">
                    <a:pos x="385" y="266"/>
                  </a:cxn>
                  <a:cxn ang="0">
                    <a:pos x="497" y="106"/>
                  </a:cxn>
                  <a:cxn ang="0">
                    <a:pos x="286" y="0"/>
                  </a:cxn>
                  <a:cxn ang="0">
                    <a:pos x="33" y="40"/>
                  </a:cxn>
                  <a:cxn ang="0">
                    <a:pos x="0" y="152"/>
                  </a:cxn>
                  <a:cxn ang="0">
                    <a:pos x="204" y="255"/>
                  </a:cxn>
                  <a:cxn ang="0">
                    <a:pos x="204" y="255"/>
                  </a:cxn>
                </a:cxnLst>
                <a:rect l="0" t="0" r="r" b="b"/>
                <a:pathLst>
                  <a:path w="497" h="266">
                    <a:moveTo>
                      <a:pt x="204" y="255"/>
                    </a:moveTo>
                    <a:lnTo>
                      <a:pt x="385" y="266"/>
                    </a:lnTo>
                    <a:lnTo>
                      <a:pt x="497" y="106"/>
                    </a:lnTo>
                    <a:lnTo>
                      <a:pt x="286" y="0"/>
                    </a:lnTo>
                    <a:lnTo>
                      <a:pt x="33" y="40"/>
                    </a:lnTo>
                    <a:lnTo>
                      <a:pt x="0" y="152"/>
                    </a:lnTo>
                    <a:lnTo>
                      <a:pt x="204" y="255"/>
                    </a:lnTo>
                    <a:lnTo>
                      <a:pt x="204" y="255"/>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56" name="Freeform 26"/>
              <p:cNvSpPr>
                <a:spLocks/>
              </p:cNvSpPr>
              <p:nvPr/>
            </p:nvSpPr>
            <p:spPr bwMode="auto">
              <a:xfrm>
                <a:off x="633412" y="2813050"/>
                <a:ext cx="149225" cy="122237"/>
              </a:xfrm>
              <a:custGeom>
                <a:avLst/>
                <a:gdLst/>
                <a:ahLst/>
                <a:cxnLst>
                  <a:cxn ang="0">
                    <a:pos x="2" y="143"/>
                  </a:cxn>
                  <a:cxn ang="0">
                    <a:pos x="5" y="127"/>
                  </a:cxn>
                  <a:cxn ang="0">
                    <a:pos x="11" y="116"/>
                  </a:cxn>
                  <a:cxn ang="0">
                    <a:pos x="15" y="105"/>
                  </a:cxn>
                  <a:cxn ang="0">
                    <a:pos x="19" y="91"/>
                  </a:cxn>
                  <a:cxn ang="0">
                    <a:pos x="24" y="80"/>
                  </a:cxn>
                  <a:cxn ang="0">
                    <a:pos x="28" y="70"/>
                  </a:cxn>
                  <a:cxn ang="0">
                    <a:pos x="32" y="63"/>
                  </a:cxn>
                  <a:cxn ang="0">
                    <a:pos x="40" y="49"/>
                  </a:cxn>
                  <a:cxn ang="0">
                    <a:pos x="47" y="36"/>
                  </a:cxn>
                  <a:cxn ang="0">
                    <a:pos x="55" y="25"/>
                  </a:cxn>
                  <a:cxn ang="0">
                    <a:pos x="64" y="15"/>
                  </a:cxn>
                  <a:cxn ang="0">
                    <a:pos x="74" y="10"/>
                  </a:cxn>
                  <a:cxn ang="0">
                    <a:pos x="81" y="4"/>
                  </a:cxn>
                  <a:cxn ang="0">
                    <a:pos x="91" y="2"/>
                  </a:cxn>
                  <a:cxn ang="0">
                    <a:pos x="100" y="0"/>
                  </a:cxn>
                  <a:cxn ang="0">
                    <a:pos x="110" y="0"/>
                  </a:cxn>
                  <a:cxn ang="0">
                    <a:pos x="119" y="0"/>
                  </a:cxn>
                  <a:cxn ang="0">
                    <a:pos x="129" y="2"/>
                  </a:cxn>
                  <a:cxn ang="0">
                    <a:pos x="140" y="6"/>
                  </a:cxn>
                  <a:cxn ang="0">
                    <a:pos x="152" y="10"/>
                  </a:cxn>
                  <a:cxn ang="0">
                    <a:pos x="161" y="15"/>
                  </a:cxn>
                  <a:cxn ang="0">
                    <a:pos x="167" y="23"/>
                  </a:cxn>
                  <a:cxn ang="0">
                    <a:pos x="175" y="30"/>
                  </a:cxn>
                  <a:cxn ang="0">
                    <a:pos x="180" y="42"/>
                  </a:cxn>
                  <a:cxn ang="0">
                    <a:pos x="182" y="53"/>
                  </a:cxn>
                  <a:cxn ang="0">
                    <a:pos x="186" y="67"/>
                  </a:cxn>
                  <a:cxn ang="0">
                    <a:pos x="188" y="78"/>
                  </a:cxn>
                  <a:cxn ang="0">
                    <a:pos x="188" y="91"/>
                  </a:cxn>
                  <a:cxn ang="0">
                    <a:pos x="188" y="105"/>
                  </a:cxn>
                  <a:cxn ang="0">
                    <a:pos x="188" y="116"/>
                  </a:cxn>
                  <a:cxn ang="0">
                    <a:pos x="188" y="126"/>
                  </a:cxn>
                  <a:cxn ang="0">
                    <a:pos x="188" y="137"/>
                  </a:cxn>
                  <a:cxn ang="0">
                    <a:pos x="188" y="145"/>
                  </a:cxn>
                  <a:cxn ang="0">
                    <a:pos x="188" y="152"/>
                  </a:cxn>
                  <a:cxn ang="0">
                    <a:pos x="0" y="152"/>
                  </a:cxn>
                </a:cxnLst>
                <a:rect l="0" t="0" r="r" b="b"/>
                <a:pathLst>
                  <a:path w="188" h="154">
                    <a:moveTo>
                      <a:pt x="0" y="152"/>
                    </a:moveTo>
                    <a:lnTo>
                      <a:pt x="2" y="143"/>
                    </a:lnTo>
                    <a:lnTo>
                      <a:pt x="5" y="135"/>
                    </a:lnTo>
                    <a:lnTo>
                      <a:pt x="5" y="127"/>
                    </a:lnTo>
                    <a:lnTo>
                      <a:pt x="9" y="122"/>
                    </a:lnTo>
                    <a:lnTo>
                      <a:pt x="11" y="116"/>
                    </a:lnTo>
                    <a:lnTo>
                      <a:pt x="13" y="110"/>
                    </a:lnTo>
                    <a:lnTo>
                      <a:pt x="15" y="105"/>
                    </a:lnTo>
                    <a:lnTo>
                      <a:pt x="19" y="97"/>
                    </a:lnTo>
                    <a:lnTo>
                      <a:pt x="19" y="91"/>
                    </a:lnTo>
                    <a:lnTo>
                      <a:pt x="21" y="86"/>
                    </a:lnTo>
                    <a:lnTo>
                      <a:pt x="24" y="80"/>
                    </a:lnTo>
                    <a:lnTo>
                      <a:pt x="26" y="76"/>
                    </a:lnTo>
                    <a:lnTo>
                      <a:pt x="28" y="70"/>
                    </a:lnTo>
                    <a:lnTo>
                      <a:pt x="30" y="67"/>
                    </a:lnTo>
                    <a:lnTo>
                      <a:pt x="32" y="63"/>
                    </a:lnTo>
                    <a:lnTo>
                      <a:pt x="34" y="59"/>
                    </a:lnTo>
                    <a:lnTo>
                      <a:pt x="40" y="49"/>
                    </a:lnTo>
                    <a:lnTo>
                      <a:pt x="43" y="44"/>
                    </a:lnTo>
                    <a:lnTo>
                      <a:pt x="47" y="36"/>
                    </a:lnTo>
                    <a:lnTo>
                      <a:pt x="53" y="30"/>
                    </a:lnTo>
                    <a:lnTo>
                      <a:pt x="55" y="25"/>
                    </a:lnTo>
                    <a:lnTo>
                      <a:pt x="61" y="21"/>
                    </a:lnTo>
                    <a:lnTo>
                      <a:pt x="64" y="15"/>
                    </a:lnTo>
                    <a:lnTo>
                      <a:pt x="68" y="13"/>
                    </a:lnTo>
                    <a:lnTo>
                      <a:pt x="74" y="10"/>
                    </a:lnTo>
                    <a:lnTo>
                      <a:pt x="78" y="8"/>
                    </a:lnTo>
                    <a:lnTo>
                      <a:pt x="81" y="4"/>
                    </a:lnTo>
                    <a:lnTo>
                      <a:pt x="87" y="2"/>
                    </a:lnTo>
                    <a:lnTo>
                      <a:pt x="91" y="2"/>
                    </a:lnTo>
                    <a:lnTo>
                      <a:pt x="95" y="0"/>
                    </a:lnTo>
                    <a:lnTo>
                      <a:pt x="100" y="0"/>
                    </a:lnTo>
                    <a:lnTo>
                      <a:pt x="106" y="0"/>
                    </a:lnTo>
                    <a:lnTo>
                      <a:pt x="110" y="0"/>
                    </a:lnTo>
                    <a:lnTo>
                      <a:pt x="114" y="0"/>
                    </a:lnTo>
                    <a:lnTo>
                      <a:pt x="119" y="0"/>
                    </a:lnTo>
                    <a:lnTo>
                      <a:pt x="125" y="2"/>
                    </a:lnTo>
                    <a:lnTo>
                      <a:pt x="129" y="2"/>
                    </a:lnTo>
                    <a:lnTo>
                      <a:pt x="135" y="4"/>
                    </a:lnTo>
                    <a:lnTo>
                      <a:pt x="140" y="6"/>
                    </a:lnTo>
                    <a:lnTo>
                      <a:pt x="148" y="8"/>
                    </a:lnTo>
                    <a:lnTo>
                      <a:pt x="152" y="10"/>
                    </a:lnTo>
                    <a:lnTo>
                      <a:pt x="156" y="11"/>
                    </a:lnTo>
                    <a:lnTo>
                      <a:pt x="161" y="15"/>
                    </a:lnTo>
                    <a:lnTo>
                      <a:pt x="165" y="17"/>
                    </a:lnTo>
                    <a:lnTo>
                      <a:pt x="167" y="23"/>
                    </a:lnTo>
                    <a:lnTo>
                      <a:pt x="173" y="27"/>
                    </a:lnTo>
                    <a:lnTo>
                      <a:pt x="175" y="30"/>
                    </a:lnTo>
                    <a:lnTo>
                      <a:pt x="178" y="36"/>
                    </a:lnTo>
                    <a:lnTo>
                      <a:pt x="180" y="42"/>
                    </a:lnTo>
                    <a:lnTo>
                      <a:pt x="182" y="48"/>
                    </a:lnTo>
                    <a:lnTo>
                      <a:pt x="182" y="53"/>
                    </a:lnTo>
                    <a:lnTo>
                      <a:pt x="184" y="61"/>
                    </a:lnTo>
                    <a:lnTo>
                      <a:pt x="186" y="67"/>
                    </a:lnTo>
                    <a:lnTo>
                      <a:pt x="186" y="72"/>
                    </a:lnTo>
                    <a:lnTo>
                      <a:pt x="188" y="78"/>
                    </a:lnTo>
                    <a:lnTo>
                      <a:pt x="188" y="86"/>
                    </a:lnTo>
                    <a:lnTo>
                      <a:pt x="188" y="91"/>
                    </a:lnTo>
                    <a:lnTo>
                      <a:pt x="188" y="97"/>
                    </a:lnTo>
                    <a:lnTo>
                      <a:pt x="188" y="105"/>
                    </a:lnTo>
                    <a:lnTo>
                      <a:pt x="188" y="110"/>
                    </a:lnTo>
                    <a:lnTo>
                      <a:pt x="188" y="116"/>
                    </a:lnTo>
                    <a:lnTo>
                      <a:pt x="188" y="122"/>
                    </a:lnTo>
                    <a:lnTo>
                      <a:pt x="188" y="126"/>
                    </a:lnTo>
                    <a:lnTo>
                      <a:pt x="188" y="131"/>
                    </a:lnTo>
                    <a:lnTo>
                      <a:pt x="188" y="137"/>
                    </a:lnTo>
                    <a:lnTo>
                      <a:pt x="188" y="141"/>
                    </a:lnTo>
                    <a:lnTo>
                      <a:pt x="188" y="145"/>
                    </a:lnTo>
                    <a:lnTo>
                      <a:pt x="188" y="146"/>
                    </a:lnTo>
                    <a:lnTo>
                      <a:pt x="188" y="152"/>
                    </a:lnTo>
                    <a:lnTo>
                      <a:pt x="188" y="154"/>
                    </a:lnTo>
                    <a:lnTo>
                      <a:pt x="0" y="152"/>
                    </a:lnTo>
                    <a:lnTo>
                      <a:pt x="0" y="152"/>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57" name="Freeform 27"/>
              <p:cNvSpPr>
                <a:spLocks/>
              </p:cNvSpPr>
              <p:nvPr/>
            </p:nvSpPr>
            <p:spPr bwMode="auto">
              <a:xfrm>
                <a:off x="182562" y="2886075"/>
                <a:ext cx="165100" cy="65087"/>
              </a:xfrm>
              <a:custGeom>
                <a:avLst/>
                <a:gdLst/>
                <a:ahLst/>
                <a:cxnLst>
                  <a:cxn ang="0">
                    <a:pos x="38" y="14"/>
                  </a:cxn>
                  <a:cxn ang="0">
                    <a:pos x="0" y="74"/>
                  </a:cxn>
                  <a:cxn ang="0">
                    <a:pos x="207" y="82"/>
                  </a:cxn>
                  <a:cxn ang="0">
                    <a:pos x="179" y="0"/>
                  </a:cxn>
                  <a:cxn ang="0">
                    <a:pos x="38" y="14"/>
                  </a:cxn>
                  <a:cxn ang="0">
                    <a:pos x="38" y="14"/>
                  </a:cxn>
                </a:cxnLst>
                <a:rect l="0" t="0" r="r" b="b"/>
                <a:pathLst>
                  <a:path w="207" h="82">
                    <a:moveTo>
                      <a:pt x="38" y="14"/>
                    </a:moveTo>
                    <a:lnTo>
                      <a:pt x="0" y="74"/>
                    </a:lnTo>
                    <a:lnTo>
                      <a:pt x="207" y="82"/>
                    </a:lnTo>
                    <a:lnTo>
                      <a:pt x="179" y="0"/>
                    </a:lnTo>
                    <a:lnTo>
                      <a:pt x="38" y="14"/>
                    </a:lnTo>
                    <a:lnTo>
                      <a:pt x="38" y="14"/>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58" name="Freeform 36"/>
              <p:cNvSpPr>
                <a:spLocks/>
              </p:cNvSpPr>
              <p:nvPr/>
            </p:nvSpPr>
            <p:spPr bwMode="auto">
              <a:xfrm>
                <a:off x="1066800" y="2890838"/>
                <a:ext cx="109538" cy="49212"/>
              </a:xfrm>
              <a:custGeom>
                <a:avLst/>
                <a:gdLst/>
                <a:ahLst/>
                <a:cxnLst>
                  <a:cxn ang="0">
                    <a:pos x="0" y="57"/>
                  </a:cxn>
                  <a:cxn ang="0">
                    <a:pos x="6" y="51"/>
                  </a:cxn>
                  <a:cxn ang="0">
                    <a:pos x="10" y="48"/>
                  </a:cxn>
                  <a:cxn ang="0">
                    <a:pos x="16" y="42"/>
                  </a:cxn>
                  <a:cxn ang="0">
                    <a:pos x="21" y="38"/>
                  </a:cxn>
                  <a:cxn ang="0">
                    <a:pos x="29" y="34"/>
                  </a:cxn>
                  <a:cxn ang="0">
                    <a:pos x="33" y="30"/>
                  </a:cxn>
                  <a:cxn ang="0">
                    <a:pos x="37" y="27"/>
                  </a:cxn>
                  <a:cxn ang="0">
                    <a:pos x="42" y="25"/>
                  </a:cxn>
                  <a:cxn ang="0">
                    <a:pos x="48" y="21"/>
                  </a:cxn>
                  <a:cxn ang="0">
                    <a:pos x="52" y="17"/>
                  </a:cxn>
                  <a:cxn ang="0">
                    <a:pos x="56" y="15"/>
                  </a:cxn>
                  <a:cxn ang="0">
                    <a:pos x="61" y="13"/>
                  </a:cxn>
                  <a:cxn ang="0">
                    <a:pos x="69" y="8"/>
                  </a:cxn>
                  <a:cxn ang="0">
                    <a:pos x="77" y="8"/>
                  </a:cxn>
                  <a:cxn ang="0">
                    <a:pos x="82" y="2"/>
                  </a:cxn>
                  <a:cxn ang="0">
                    <a:pos x="90" y="0"/>
                  </a:cxn>
                  <a:cxn ang="0">
                    <a:pos x="96" y="0"/>
                  </a:cxn>
                  <a:cxn ang="0">
                    <a:pos x="101" y="0"/>
                  </a:cxn>
                  <a:cxn ang="0">
                    <a:pos x="105" y="0"/>
                  </a:cxn>
                  <a:cxn ang="0">
                    <a:pos x="109" y="0"/>
                  </a:cxn>
                  <a:cxn ang="0">
                    <a:pos x="116" y="2"/>
                  </a:cxn>
                  <a:cxn ang="0">
                    <a:pos x="120" y="8"/>
                  </a:cxn>
                  <a:cxn ang="0">
                    <a:pos x="124" y="10"/>
                  </a:cxn>
                  <a:cxn ang="0">
                    <a:pos x="126" y="13"/>
                  </a:cxn>
                  <a:cxn ang="0">
                    <a:pos x="128" y="17"/>
                  </a:cxn>
                  <a:cxn ang="0">
                    <a:pos x="130" y="21"/>
                  </a:cxn>
                  <a:cxn ang="0">
                    <a:pos x="132" y="27"/>
                  </a:cxn>
                  <a:cxn ang="0">
                    <a:pos x="134" y="30"/>
                  </a:cxn>
                  <a:cxn ang="0">
                    <a:pos x="135" y="36"/>
                  </a:cxn>
                  <a:cxn ang="0">
                    <a:pos x="137" y="40"/>
                  </a:cxn>
                  <a:cxn ang="0">
                    <a:pos x="137" y="44"/>
                  </a:cxn>
                  <a:cxn ang="0">
                    <a:pos x="137" y="48"/>
                  </a:cxn>
                  <a:cxn ang="0">
                    <a:pos x="137" y="51"/>
                  </a:cxn>
                  <a:cxn ang="0">
                    <a:pos x="139" y="55"/>
                  </a:cxn>
                  <a:cxn ang="0">
                    <a:pos x="139" y="61"/>
                  </a:cxn>
                  <a:cxn ang="0">
                    <a:pos x="139" y="63"/>
                  </a:cxn>
                  <a:cxn ang="0">
                    <a:pos x="0" y="57"/>
                  </a:cxn>
                  <a:cxn ang="0">
                    <a:pos x="0" y="57"/>
                  </a:cxn>
                </a:cxnLst>
                <a:rect l="0" t="0" r="r" b="b"/>
                <a:pathLst>
                  <a:path w="139" h="63">
                    <a:moveTo>
                      <a:pt x="0" y="57"/>
                    </a:moveTo>
                    <a:lnTo>
                      <a:pt x="6" y="51"/>
                    </a:lnTo>
                    <a:lnTo>
                      <a:pt x="10" y="48"/>
                    </a:lnTo>
                    <a:lnTo>
                      <a:pt x="16" y="42"/>
                    </a:lnTo>
                    <a:lnTo>
                      <a:pt x="21" y="38"/>
                    </a:lnTo>
                    <a:lnTo>
                      <a:pt x="29" y="34"/>
                    </a:lnTo>
                    <a:lnTo>
                      <a:pt x="33" y="30"/>
                    </a:lnTo>
                    <a:lnTo>
                      <a:pt x="37" y="27"/>
                    </a:lnTo>
                    <a:lnTo>
                      <a:pt x="42" y="25"/>
                    </a:lnTo>
                    <a:lnTo>
                      <a:pt x="48" y="21"/>
                    </a:lnTo>
                    <a:lnTo>
                      <a:pt x="52" y="17"/>
                    </a:lnTo>
                    <a:lnTo>
                      <a:pt x="56" y="15"/>
                    </a:lnTo>
                    <a:lnTo>
                      <a:pt x="61" y="13"/>
                    </a:lnTo>
                    <a:lnTo>
                      <a:pt x="69" y="8"/>
                    </a:lnTo>
                    <a:lnTo>
                      <a:pt x="77" y="8"/>
                    </a:lnTo>
                    <a:lnTo>
                      <a:pt x="82" y="2"/>
                    </a:lnTo>
                    <a:lnTo>
                      <a:pt x="90" y="0"/>
                    </a:lnTo>
                    <a:lnTo>
                      <a:pt x="96" y="0"/>
                    </a:lnTo>
                    <a:lnTo>
                      <a:pt x="101" y="0"/>
                    </a:lnTo>
                    <a:lnTo>
                      <a:pt x="105" y="0"/>
                    </a:lnTo>
                    <a:lnTo>
                      <a:pt x="109" y="0"/>
                    </a:lnTo>
                    <a:lnTo>
                      <a:pt x="116" y="2"/>
                    </a:lnTo>
                    <a:lnTo>
                      <a:pt x="120" y="8"/>
                    </a:lnTo>
                    <a:lnTo>
                      <a:pt x="124" y="10"/>
                    </a:lnTo>
                    <a:lnTo>
                      <a:pt x="126" y="13"/>
                    </a:lnTo>
                    <a:lnTo>
                      <a:pt x="128" y="17"/>
                    </a:lnTo>
                    <a:lnTo>
                      <a:pt x="130" y="21"/>
                    </a:lnTo>
                    <a:lnTo>
                      <a:pt x="132" y="27"/>
                    </a:lnTo>
                    <a:lnTo>
                      <a:pt x="134" y="30"/>
                    </a:lnTo>
                    <a:lnTo>
                      <a:pt x="135" y="36"/>
                    </a:lnTo>
                    <a:lnTo>
                      <a:pt x="137" y="40"/>
                    </a:lnTo>
                    <a:lnTo>
                      <a:pt x="137" y="44"/>
                    </a:lnTo>
                    <a:lnTo>
                      <a:pt x="137" y="48"/>
                    </a:lnTo>
                    <a:lnTo>
                      <a:pt x="137" y="51"/>
                    </a:lnTo>
                    <a:lnTo>
                      <a:pt x="139" y="55"/>
                    </a:lnTo>
                    <a:lnTo>
                      <a:pt x="139" y="61"/>
                    </a:lnTo>
                    <a:lnTo>
                      <a:pt x="139" y="63"/>
                    </a:lnTo>
                    <a:lnTo>
                      <a:pt x="0" y="57"/>
                    </a:lnTo>
                    <a:lnTo>
                      <a:pt x="0" y="57"/>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59" name="Freeform 37"/>
              <p:cNvSpPr>
                <a:spLocks/>
              </p:cNvSpPr>
              <p:nvPr/>
            </p:nvSpPr>
            <p:spPr bwMode="auto">
              <a:xfrm>
                <a:off x="871537" y="2773363"/>
                <a:ext cx="438150" cy="269875"/>
              </a:xfrm>
              <a:custGeom>
                <a:avLst/>
                <a:gdLst/>
                <a:ahLst/>
                <a:cxnLst>
                  <a:cxn ang="0">
                    <a:pos x="550" y="292"/>
                  </a:cxn>
                  <a:cxn ang="0">
                    <a:pos x="525" y="294"/>
                  </a:cxn>
                  <a:cxn ang="0">
                    <a:pos x="504" y="300"/>
                  </a:cxn>
                  <a:cxn ang="0">
                    <a:pos x="477" y="304"/>
                  </a:cxn>
                  <a:cxn ang="0">
                    <a:pos x="449" y="308"/>
                  </a:cxn>
                  <a:cxn ang="0">
                    <a:pos x="417" y="315"/>
                  </a:cxn>
                  <a:cxn ang="0">
                    <a:pos x="382" y="319"/>
                  </a:cxn>
                  <a:cxn ang="0">
                    <a:pos x="352" y="325"/>
                  </a:cxn>
                  <a:cxn ang="0">
                    <a:pos x="322" y="329"/>
                  </a:cxn>
                  <a:cxn ang="0">
                    <a:pos x="297" y="334"/>
                  </a:cxn>
                  <a:cxn ang="0">
                    <a:pos x="272" y="336"/>
                  </a:cxn>
                  <a:cxn ang="0">
                    <a:pos x="247" y="338"/>
                  </a:cxn>
                  <a:cxn ang="0">
                    <a:pos x="232" y="329"/>
                  </a:cxn>
                  <a:cxn ang="0">
                    <a:pos x="245" y="300"/>
                  </a:cxn>
                  <a:cxn ang="0">
                    <a:pos x="261" y="268"/>
                  </a:cxn>
                  <a:cxn ang="0">
                    <a:pos x="274" y="239"/>
                  </a:cxn>
                  <a:cxn ang="0">
                    <a:pos x="310" y="239"/>
                  </a:cxn>
                  <a:cxn ang="0">
                    <a:pos x="346" y="239"/>
                  </a:cxn>
                  <a:cxn ang="0">
                    <a:pos x="377" y="241"/>
                  </a:cxn>
                  <a:cxn ang="0">
                    <a:pos x="401" y="241"/>
                  </a:cxn>
                  <a:cxn ang="0">
                    <a:pos x="430" y="241"/>
                  </a:cxn>
                  <a:cxn ang="0">
                    <a:pos x="432" y="224"/>
                  </a:cxn>
                  <a:cxn ang="0">
                    <a:pos x="432" y="201"/>
                  </a:cxn>
                  <a:cxn ang="0">
                    <a:pos x="430" y="173"/>
                  </a:cxn>
                  <a:cxn ang="0">
                    <a:pos x="420" y="146"/>
                  </a:cxn>
                  <a:cxn ang="0">
                    <a:pos x="403" y="125"/>
                  </a:cxn>
                  <a:cxn ang="0">
                    <a:pos x="379" y="112"/>
                  </a:cxn>
                  <a:cxn ang="0">
                    <a:pos x="348" y="104"/>
                  </a:cxn>
                  <a:cxn ang="0">
                    <a:pos x="318" y="106"/>
                  </a:cxn>
                  <a:cxn ang="0">
                    <a:pos x="285" y="119"/>
                  </a:cxn>
                  <a:cxn ang="0">
                    <a:pos x="247" y="140"/>
                  </a:cxn>
                  <a:cxn ang="0">
                    <a:pos x="226" y="154"/>
                  </a:cxn>
                  <a:cxn ang="0">
                    <a:pos x="200" y="173"/>
                  </a:cxn>
                  <a:cxn ang="0">
                    <a:pos x="175" y="194"/>
                  </a:cxn>
                  <a:cxn ang="0">
                    <a:pos x="145" y="218"/>
                  </a:cxn>
                  <a:cxn ang="0">
                    <a:pos x="133" y="235"/>
                  </a:cxn>
                  <a:cxn ang="0">
                    <a:pos x="164" y="235"/>
                  </a:cxn>
                  <a:cxn ang="0">
                    <a:pos x="187" y="235"/>
                  </a:cxn>
                  <a:cxn ang="0">
                    <a:pos x="213" y="237"/>
                  </a:cxn>
                  <a:cxn ang="0">
                    <a:pos x="242" y="239"/>
                  </a:cxn>
                  <a:cxn ang="0">
                    <a:pos x="230" y="268"/>
                  </a:cxn>
                  <a:cxn ang="0">
                    <a:pos x="219" y="298"/>
                  </a:cxn>
                  <a:cxn ang="0">
                    <a:pos x="209" y="327"/>
                  </a:cxn>
                  <a:cxn ang="0">
                    <a:pos x="177" y="327"/>
                  </a:cxn>
                  <a:cxn ang="0">
                    <a:pos x="156" y="323"/>
                  </a:cxn>
                  <a:cxn ang="0">
                    <a:pos x="133" y="319"/>
                  </a:cxn>
                  <a:cxn ang="0">
                    <a:pos x="110" y="313"/>
                  </a:cxn>
                  <a:cxn ang="0">
                    <a:pos x="91" y="310"/>
                  </a:cxn>
                  <a:cxn ang="0">
                    <a:pos x="51" y="302"/>
                  </a:cxn>
                  <a:cxn ang="0">
                    <a:pos x="21" y="296"/>
                  </a:cxn>
                  <a:cxn ang="0">
                    <a:pos x="0" y="292"/>
                  </a:cxn>
                </a:cxnLst>
                <a:rect l="0" t="0" r="r" b="b"/>
                <a:pathLst>
                  <a:path w="552" h="338">
                    <a:moveTo>
                      <a:pt x="59" y="146"/>
                    </a:moveTo>
                    <a:lnTo>
                      <a:pt x="285" y="0"/>
                    </a:lnTo>
                    <a:lnTo>
                      <a:pt x="523" y="98"/>
                    </a:lnTo>
                    <a:lnTo>
                      <a:pt x="552" y="292"/>
                    </a:lnTo>
                    <a:lnTo>
                      <a:pt x="550" y="292"/>
                    </a:lnTo>
                    <a:lnTo>
                      <a:pt x="548" y="292"/>
                    </a:lnTo>
                    <a:lnTo>
                      <a:pt x="544" y="292"/>
                    </a:lnTo>
                    <a:lnTo>
                      <a:pt x="540" y="294"/>
                    </a:lnTo>
                    <a:lnTo>
                      <a:pt x="533" y="294"/>
                    </a:lnTo>
                    <a:lnTo>
                      <a:pt x="525" y="294"/>
                    </a:lnTo>
                    <a:lnTo>
                      <a:pt x="523" y="296"/>
                    </a:lnTo>
                    <a:lnTo>
                      <a:pt x="517" y="296"/>
                    </a:lnTo>
                    <a:lnTo>
                      <a:pt x="514" y="298"/>
                    </a:lnTo>
                    <a:lnTo>
                      <a:pt x="510" y="300"/>
                    </a:lnTo>
                    <a:lnTo>
                      <a:pt x="504" y="300"/>
                    </a:lnTo>
                    <a:lnTo>
                      <a:pt x="498" y="302"/>
                    </a:lnTo>
                    <a:lnTo>
                      <a:pt x="495" y="302"/>
                    </a:lnTo>
                    <a:lnTo>
                      <a:pt x="491" y="302"/>
                    </a:lnTo>
                    <a:lnTo>
                      <a:pt x="483" y="302"/>
                    </a:lnTo>
                    <a:lnTo>
                      <a:pt x="477" y="304"/>
                    </a:lnTo>
                    <a:lnTo>
                      <a:pt x="472" y="304"/>
                    </a:lnTo>
                    <a:lnTo>
                      <a:pt x="468" y="306"/>
                    </a:lnTo>
                    <a:lnTo>
                      <a:pt x="460" y="308"/>
                    </a:lnTo>
                    <a:lnTo>
                      <a:pt x="455" y="308"/>
                    </a:lnTo>
                    <a:lnTo>
                      <a:pt x="449" y="308"/>
                    </a:lnTo>
                    <a:lnTo>
                      <a:pt x="443" y="310"/>
                    </a:lnTo>
                    <a:lnTo>
                      <a:pt x="436" y="311"/>
                    </a:lnTo>
                    <a:lnTo>
                      <a:pt x="430" y="313"/>
                    </a:lnTo>
                    <a:lnTo>
                      <a:pt x="422" y="313"/>
                    </a:lnTo>
                    <a:lnTo>
                      <a:pt x="417" y="315"/>
                    </a:lnTo>
                    <a:lnTo>
                      <a:pt x="411" y="315"/>
                    </a:lnTo>
                    <a:lnTo>
                      <a:pt x="403" y="315"/>
                    </a:lnTo>
                    <a:lnTo>
                      <a:pt x="396" y="317"/>
                    </a:lnTo>
                    <a:lnTo>
                      <a:pt x="390" y="319"/>
                    </a:lnTo>
                    <a:lnTo>
                      <a:pt x="382" y="319"/>
                    </a:lnTo>
                    <a:lnTo>
                      <a:pt x="377" y="321"/>
                    </a:lnTo>
                    <a:lnTo>
                      <a:pt x="371" y="323"/>
                    </a:lnTo>
                    <a:lnTo>
                      <a:pt x="365" y="323"/>
                    </a:lnTo>
                    <a:lnTo>
                      <a:pt x="360" y="323"/>
                    </a:lnTo>
                    <a:lnTo>
                      <a:pt x="352" y="325"/>
                    </a:lnTo>
                    <a:lnTo>
                      <a:pt x="346" y="325"/>
                    </a:lnTo>
                    <a:lnTo>
                      <a:pt x="341" y="327"/>
                    </a:lnTo>
                    <a:lnTo>
                      <a:pt x="335" y="329"/>
                    </a:lnTo>
                    <a:lnTo>
                      <a:pt x="327" y="329"/>
                    </a:lnTo>
                    <a:lnTo>
                      <a:pt x="322" y="329"/>
                    </a:lnTo>
                    <a:lnTo>
                      <a:pt x="318" y="330"/>
                    </a:lnTo>
                    <a:lnTo>
                      <a:pt x="312" y="330"/>
                    </a:lnTo>
                    <a:lnTo>
                      <a:pt x="306" y="332"/>
                    </a:lnTo>
                    <a:lnTo>
                      <a:pt x="301" y="332"/>
                    </a:lnTo>
                    <a:lnTo>
                      <a:pt x="297" y="334"/>
                    </a:lnTo>
                    <a:lnTo>
                      <a:pt x="293" y="334"/>
                    </a:lnTo>
                    <a:lnTo>
                      <a:pt x="287" y="336"/>
                    </a:lnTo>
                    <a:lnTo>
                      <a:pt x="283" y="336"/>
                    </a:lnTo>
                    <a:lnTo>
                      <a:pt x="280" y="336"/>
                    </a:lnTo>
                    <a:lnTo>
                      <a:pt x="272" y="336"/>
                    </a:lnTo>
                    <a:lnTo>
                      <a:pt x="266" y="338"/>
                    </a:lnTo>
                    <a:lnTo>
                      <a:pt x="261" y="338"/>
                    </a:lnTo>
                    <a:lnTo>
                      <a:pt x="259" y="338"/>
                    </a:lnTo>
                    <a:lnTo>
                      <a:pt x="253" y="338"/>
                    </a:lnTo>
                    <a:lnTo>
                      <a:pt x="247" y="338"/>
                    </a:lnTo>
                    <a:lnTo>
                      <a:pt x="242" y="336"/>
                    </a:lnTo>
                    <a:lnTo>
                      <a:pt x="240" y="336"/>
                    </a:lnTo>
                    <a:lnTo>
                      <a:pt x="232" y="336"/>
                    </a:lnTo>
                    <a:lnTo>
                      <a:pt x="230" y="336"/>
                    </a:lnTo>
                    <a:lnTo>
                      <a:pt x="232" y="329"/>
                    </a:lnTo>
                    <a:lnTo>
                      <a:pt x="232" y="325"/>
                    </a:lnTo>
                    <a:lnTo>
                      <a:pt x="236" y="319"/>
                    </a:lnTo>
                    <a:lnTo>
                      <a:pt x="240" y="313"/>
                    </a:lnTo>
                    <a:lnTo>
                      <a:pt x="242" y="306"/>
                    </a:lnTo>
                    <a:lnTo>
                      <a:pt x="245" y="300"/>
                    </a:lnTo>
                    <a:lnTo>
                      <a:pt x="247" y="294"/>
                    </a:lnTo>
                    <a:lnTo>
                      <a:pt x="251" y="289"/>
                    </a:lnTo>
                    <a:lnTo>
                      <a:pt x="253" y="281"/>
                    </a:lnTo>
                    <a:lnTo>
                      <a:pt x="257" y="275"/>
                    </a:lnTo>
                    <a:lnTo>
                      <a:pt x="261" y="268"/>
                    </a:lnTo>
                    <a:lnTo>
                      <a:pt x="264" y="262"/>
                    </a:lnTo>
                    <a:lnTo>
                      <a:pt x="266" y="254"/>
                    </a:lnTo>
                    <a:lnTo>
                      <a:pt x="268" y="249"/>
                    </a:lnTo>
                    <a:lnTo>
                      <a:pt x="272" y="243"/>
                    </a:lnTo>
                    <a:lnTo>
                      <a:pt x="274" y="239"/>
                    </a:lnTo>
                    <a:lnTo>
                      <a:pt x="282" y="239"/>
                    </a:lnTo>
                    <a:lnTo>
                      <a:pt x="289" y="239"/>
                    </a:lnTo>
                    <a:lnTo>
                      <a:pt x="295" y="239"/>
                    </a:lnTo>
                    <a:lnTo>
                      <a:pt x="303" y="239"/>
                    </a:lnTo>
                    <a:lnTo>
                      <a:pt x="310" y="239"/>
                    </a:lnTo>
                    <a:lnTo>
                      <a:pt x="318" y="239"/>
                    </a:lnTo>
                    <a:lnTo>
                      <a:pt x="325" y="239"/>
                    </a:lnTo>
                    <a:lnTo>
                      <a:pt x="333" y="239"/>
                    </a:lnTo>
                    <a:lnTo>
                      <a:pt x="339" y="239"/>
                    </a:lnTo>
                    <a:lnTo>
                      <a:pt x="346" y="239"/>
                    </a:lnTo>
                    <a:lnTo>
                      <a:pt x="352" y="239"/>
                    </a:lnTo>
                    <a:lnTo>
                      <a:pt x="360" y="241"/>
                    </a:lnTo>
                    <a:lnTo>
                      <a:pt x="365" y="241"/>
                    </a:lnTo>
                    <a:lnTo>
                      <a:pt x="371" y="241"/>
                    </a:lnTo>
                    <a:lnTo>
                      <a:pt x="377" y="241"/>
                    </a:lnTo>
                    <a:lnTo>
                      <a:pt x="382" y="241"/>
                    </a:lnTo>
                    <a:lnTo>
                      <a:pt x="388" y="241"/>
                    </a:lnTo>
                    <a:lnTo>
                      <a:pt x="394" y="241"/>
                    </a:lnTo>
                    <a:lnTo>
                      <a:pt x="398" y="241"/>
                    </a:lnTo>
                    <a:lnTo>
                      <a:pt x="401" y="241"/>
                    </a:lnTo>
                    <a:lnTo>
                      <a:pt x="411" y="241"/>
                    </a:lnTo>
                    <a:lnTo>
                      <a:pt x="419" y="241"/>
                    </a:lnTo>
                    <a:lnTo>
                      <a:pt x="422" y="241"/>
                    </a:lnTo>
                    <a:lnTo>
                      <a:pt x="428" y="241"/>
                    </a:lnTo>
                    <a:lnTo>
                      <a:pt x="430" y="241"/>
                    </a:lnTo>
                    <a:lnTo>
                      <a:pt x="432" y="241"/>
                    </a:lnTo>
                    <a:lnTo>
                      <a:pt x="432" y="241"/>
                    </a:lnTo>
                    <a:lnTo>
                      <a:pt x="432" y="237"/>
                    </a:lnTo>
                    <a:lnTo>
                      <a:pt x="432" y="232"/>
                    </a:lnTo>
                    <a:lnTo>
                      <a:pt x="432" y="224"/>
                    </a:lnTo>
                    <a:lnTo>
                      <a:pt x="432" y="220"/>
                    </a:lnTo>
                    <a:lnTo>
                      <a:pt x="432" y="214"/>
                    </a:lnTo>
                    <a:lnTo>
                      <a:pt x="432" y="211"/>
                    </a:lnTo>
                    <a:lnTo>
                      <a:pt x="432" y="207"/>
                    </a:lnTo>
                    <a:lnTo>
                      <a:pt x="432" y="201"/>
                    </a:lnTo>
                    <a:lnTo>
                      <a:pt x="432" y="195"/>
                    </a:lnTo>
                    <a:lnTo>
                      <a:pt x="432" y="190"/>
                    </a:lnTo>
                    <a:lnTo>
                      <a:pt x="432" y="186"/>
                    </a:lnTo>
                    <a:lnTo>
                      <a:pt x="430" y="180"/>
                    </a:lnTo>
                    <a:lnTo>
                      <a:pt x="430" y="173"/>
                    </a:lnTo>
                    <a:lnTo>
                      <a:pt x="428" y="167"/>
                    </a:lnTo>
                    <a:lnTo>
                      <a:pt x="426" y="163"/>
                    </a:lnTo>
                    <a:lnTo>
                      <a:pt x="424" y="157"/>
                    </a:lnTo>
                    <a:lnTo>
                      <a:pt x="422" y="154"/>
                    </a:lnTo>
                    <a:lnTo>
                      <a:pt x="420" y="146"/>
                    </a:lnTo>
                    <a:lnTo>
                      <a:pt x="419" y="142"/>
                    </a:lnTo>
                    <a:lnTo>
                      <a:pt x="415" y="138"/>
                    </a:lnTo>
                    <a:lnTo>
                      <a:pt x="413" y="133"/>
                    </a:lnTo>
                    <a:lnTo>
                      <a:pt x="409" y="127"/>
                    </a:lnTo>
                    <a:lnTo>
                      <a:pt x="403" y="125"/>
                    </a:lnTo>
                    <a:lnTo>
                      <a:pt x="400" y="119"/>
                    </a:lnTo>
                    <a:lnTo>
                      <a:pt x="396" y="119"/>
                    </a:lnTo>
                    <a:lnTo>
                      <a:pt x="390" y="116"/>
                    </a:lnTo>
                    <a:lnTo>
                      <a:pt x="384" y="114"/>
                    </a:lnTo>
                    <a:lnTo>
                      <a:pt x="379" y="112"/>
                    </a:lnTo>
                    <a:lnTo>
                      <a:pt x="373" y="110"/>
                    </a:lnTo>
                    <a:lnTo>
                      <a:pt x="367" y="108"/>
                    </a:lnTo>
                    <a:lnTo>
                      <a:pt x="361" y="106"/>
                    </a:lnTo>
                    <a:lnTo>
                      <a:pt x="354" y="106"/>
                    </a:lnTo>
                    <a:lnTo>
                      <a:pt x="348" y="104"/>
                    </a:lnTo>
                    <a:lnTo>
                      <a:pt x="342" y="104"/>
                    </a:lnTo>
                    <a:lnTo>
                      <a:pt x="337" y="106"/>
                    </a:lnTo>
                    <a:lnTo>
                      <a:pt x="329" y="106"/>
                    </a:lnTo>
                    <a:lnTo>
                      <a:pt x="323" y="106"/>
                    </a:lnTo>
                    <a:lnTo>
                      <a:pt x="318" y="106"/>
                    </a:lnTo>
                    <a:lnTo>
                      <a:pt x="312" y="110"/>
                    </a:lnTo>
                    <a:lnTo>
                      <a:pt x="304" y="112"/>
                    </a:lnTo>
                    <a:lnTo>
                      <a:pt x="299" y="112"/>
                    </a:lnTo>
                    <a:lnTo>
                      <a:pt x="291" y="116"/>
                    </a:lnTo>
                    <a:lnTo>
                      <a:pt x="285" y="119"/>
                    </a:lnTo>
                    <a:lnTo>
                      <a:pt x="276" y="123"/>
                    </a:lnTo>
                    <a:lnTo>
                      <a:pt x="268" y="125"/>
                    </a:lnTo>
                    <a:lnTo>
                      <a:pt x="261" y="133"/>
                    </a:lnTo>
                    <a:lnTo>
                      <a:pt x="253" y="136"/>
                    </a:lnTo>
                    <a:lnTo>
                      <a:pt x="247" y="140"/>
                    </a:lnTo>
                    <a:lnTo>
                      <a:pt x="244" y="140"/>
                    </a:lnTo>
                    <a:lnTo>
                      <a:pt x="240" y="144"/>
                    </a:lnTo>
                    <a:lnTo>
                      <a:pt x="234" y="148"/>
                    </a:lnTo>
                    <a:lnTo>
                      <a:pt x="230" y="150"/>
                    </a:lnTo>
                    <a:lnTo>
                      <a:pt x="226" y="154"/>
                    </a:lnTo>
                    <a:lnTo>
                      <a:pt x="221" y="157"/>
                    </a:lnTo>
                    <a:lnTo>
                      <a:pt x="217" y="161"/>
                    </a:lnTo>
                    <a:lnTo>
                      <a:pt x="213" y="165"/>
                    </a:lnTo>
                    <a:lnTo>
                      <a:pt x="206" y="169"/>
                    </a:lnTo>
                    <a:lnTo>
                      <a:pt x="200" y="173"/>
                    </a:lnTo>
                    <a:lnTo>
                      <a:pt x="196" y="176"/>
                    </a:lnTo>
                    <a:lnTo>
                      <a:pt x="190" y="180"/>
                    </a:lnTo>
                    <a:lnTo>
                      <a:pt x="187" y="186"/>
                    </a:lnTo>
                    <a:lnTo>
                      <a:pt x="179" y="190"/>
                    </a:lnTo>
                    <a:lnTo>
                      <a:pt x="175" y="194"/>
                    </a:lnTo>
                    <a:lnTo>
                      <a:pt x="169" y="199"/>
                    </a:lnTo>
                    <a:lnTo>
                      <a:pt x="164" y="203"/>
                    </a:lnTo>
                    <a:lnTo>
                      <a:pt x="156" y="209"/>
                    </a:lnTo>
                    <a:lnTo>
                      <a:pt x="152" y="214"/>
                    </a:lnTo>
                    <a:lnTo>
                      <a:pt x="145" y="218"/>
                    </a:lnTo>
                    <a:lnTo>
                      <a:pt x="139" y="224"/>
                    </a:lnTo>
                    <a:lnTo>
                      <a:pt x="131" y="230"/>
                    </a:lnTo>
                    <a:lnTo>
                      <a:pt x="126" y="235"/>
                    </a:lnTo>
                    <a:lnTo>
                      <a:pt x="128" y="235"/>
                    </a:lnTo>
                    <a:lnTo>
                      <a:pt x="133" y="235"/>
                    </a:lnTo>
                    <a:lnTo>
                      <a:pt x="139" y="235"/>
                    </a:lnTo>
                    <a:lnTo>
                      <a:pt x="145" y="235"/>
                    </a:lnTo>
                    <a:lnTo>
                      <a:pt x="152" y="235"/>
                    </a:lnTo>
                    <a:lnTo>
                      <a:pt x="158" y="235"/>
                    </a:lnTo>
                    <a:lnTo>
                      <a:pt x="164" y="235"/>
                    </a:lnTo>
                    <a:lnTo>
                      <a:pt x="167" y="235"/>
                    </a:lnTo>
                    <a:lnTo>
                      <a:pt x="171" y="235"/>
                    </a:lnTo>
                    <a:lnTo>
                      <a:pt x="177" y="235"/>
                    </a:lnTo>
                    <a:lnTo>
                      <a:pt x="181" y="235"/>
                    </a:lnTo>
                    <a:lnTo>
                      <a:pt x="187" y="235"/>
                    </a:lnTo>
                    <a:lnTo>
                      <a:pt x="192" y="235"/>
                    </a:lnTo>
                    <a:lnTo>
                      <a:pt x="196" y="237"/>
                    </a:lnTo>
                    <a:lnTo>
                      <a:pt x="200" y="237"/>
                    </a:lnTo>
                    <a:lnTo>
                      <a:pt x="206" y="237"/>
                    </a:lnTo>
                    <a:lnTo>
                      <a:pt x="213" y="237"/>
                    </a:lnTo>
                    <a:lnTo>
                      <a:pt x="219" y="237"/>
                    </a:lnTo>
                    <a:lnTo>
                      <a:pt x="223" y="237"/>
                    </a:lnTo>
                    <a:lnTo>
                      <a:pt x="228" y="237"/>
                    </a:lnTo>
                    <a:lnTo>
                      <a:pt x="234" y="237"/>
                    </a:lnTo>
                    <a:lnTo>
                      <a:pt x="242" y="239"/>
                    </a:lnTo>
                    <a:lnTo>
                      <a:pt x="240" y="243"/>
                    </a:lnTo>
                    <a:lnTo>
                      <a:pt x="236" y="249"/>
                    </a:lnTo>
                    <a:lnTo>
                      <a:pt x="234" y="254"/>
                    </a:lnTo>
                    <a:lnTo>
                      <a:pt x="232" y="262"/>
                    </a:lnTo>
                    <a:lnTo>
                      <a:pt x="230" y="268"/>
                    </a:lnTo>
                    <a:lnTo>
                      <a:pt x="228" y="273"/>
                    </a:lnTo>
                    <a:lnTo>
                      <a:pt x="226" y="279"/>
                    </a:lnTo>
                    <a:lnTo>
                      <a:pt x="225" y="287"/>
                    </a:lnTo>
                    <a:lnTo>
                      <a:pt x="223" y="291"/>
                    </a:lnTo>
                    <a:lnTo>
                      <a:pt x="219" y="298"/>
                    </a:lnTo>
                    <a:lnTo>
                      <a:pt x="219" y="304"/>
                    </a:lnTo>
                    <a:lnTo>
                      <a:pt x="217" y="310"/>
                    </a:lnTo>
                    <a:lnTo>
                      <a:pt x="213" y="315"/>
                    </a:lnTo>
                    <a:lnTo>
                      <a:pt x="213" y="323"/>
                    </a:lnTo>
                    <a:lnTo>
                      <a:pt x="209" y="327"/>
                    </a:lnTo>
                    <a:lnTo>
                      <a:pt x="209" y="332"/>
                    </a:lnTo>
                    <a:lnTo>
                      <a:pt x="200" y="330"/>
                    </a:lnTo>
                    <a:lnTo>
                      <a:pt x="192" y="329"/>
                    </a:lnTo>
                    <a:lnTo>
                      <a:pt x="185" y="329"/>
                    </a:lnTo>
                    <a:lnTo>
                      <a:pt x="177" y="327"/>
                    </a:lnTo>
                    <a:lnTo>
                      <a:pt x="171" y="325"/>
                    </a:lnTo>
                    <a:lnTo>
                      <a:pt x="169" y="325"/>
                    </a:lnTo>
                    <a:lnTo>
                      <a:pt x="166" y="323"/>
                    </a:lnTo>
                    <a:lnTo>
                      <a:pt x="160" y="323"/>
                    </a:lnTo>
                    <a:lnTo>
                      <a:pt x="156" y="323"/>
                    </a:lnTo>
                    <a:lnTo>
                      <a:pt x="152" y="323"/>
                    </a:lnTo>
                    <a:lnTo>
                      <a:pt x="147" y="321"/>
                    </a:lnTo>
                    <a:lnTo>
                      <a:pt x="145" y="321"/>
                    </a:lnTo>
                    <a:lnTo>
                      <a:pt x="139" y="319"/>
                    </a:lnTo>
                    <a:lnTo>
                      <a:pt x="133" y="319"/>
                    </a:lnTo>
                    <a:lnTo>
                      <a:pt x="129" y="317"/>
                    </a:lnTo>
                    <a:lnTo>
                      <a:pt x="126" y="315"/>
                    </a:lnTo>
                    <a:lnTo>
                      <a:pt x="122" y="315"/>
                    </a:lnTo>
                    <a:lnTo>
                      <a:pt x="118" y="315"/>
                    </a:lnTo>
                    <a:lnTo>
                      <a:pt x="110" y="313"/>
                    </a:lnTo>
                    <a:lnTo>
                      <a:pt x="109" y="313"/>
                    </a:lnTo>
                    <a:lnTo>
                      <a:pt x="105" y="311"/>
                    </a:lnTo>
                    <a:lnTo>
                      <a:pt x="99" y="311"/>
                    </a:lnTo>
                    <a:lnTo>
                      <a:pt x="95" y="310"/>
                    </a:lnTo>
                    <a:lnTo>
                      <a:pt x="91" y="310"/>
                    </a:lnTo>
                    <a:lnTo>
                      <a:pt x="84" y="308"/>
                    </a:lnTo>
                    <a:lnTo>
                      <a:pt x="76" y="308"/>
                    </a:lnTo>
                    <a:lnTo>
                      <a:pt x="67" y="306"/>
                    </a:lnTo>
                    <a:lnTo>
                      <a:pt x="59" y="304"/>
                    </a:lnTo>
                    <a:lnTo>
                      <a:pt x="51" y="302"/>
                    </a:lnTo>
                    <a:lnTo>
                      <a:pt x="44" y="302"/>
                    </a:lnTo>
                    <a:lnTo>
                      <a:pt x="36" y="300"/>
                    </a:lnTo>
                    <a:lnTo>
                      <a:pt x="31" y="298"/>
                    </a:lnTo>
                    <a:lnTo>
                      <a:pt x="25" y="296"/>
                    </a:lnTo>
                    <a:lnTo>
                      <a:pt x="21" y="296"/>
                    </a:lnTo>
                    <a:lnTo>
                      <a:pt x="17" y="294"/>
                    </a:lnTo>
                    <a:lnTo>
                      <a:pt x="12" y="294"/>
                    </a:lnTo>
                    <a:lnTo>
                      <a:pt x="8" y="292"/>
                    </a:lnTo>
                    <a:lnTo>
                      <a:pt x="4" y="292"/>
                    </a:lnTo>
                    <a:lnTo>
                      <a:pt x="0" y="292"/>
                    </a:lnTo>
                    <a:lnTo>
                      <a:pt x="0" y="292"/>
                    </a:lnTo>
                    <a:lnTo>
                      <a:pt x="19" y="125"/>
                    </a:lnTo>
                    <a:lnTo>
                      <a:pt x="59" y="146"/>
                    </a:lnTo>
                    <a:lnTo>
                      <a:pt x="59" y="146"/>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60" name="Freeform 40"/>
              <p:cNvSpPr>
                <a:spLocks/>
              </p:cNvSpPr>
              <p:nvPr/>
            </p:nvSpPr>
            <p:spPr bwMode="auto">
              <a:xfrm>
                <a:off x="1152525" y="3052763"/>
                <a:ext cx="263525" cy="173037"/>
              </a:xfrm>
              <a:custGeom>
                <a:avLst/>
                <a:gdLst/>
                <a:ahLst/>
                <a:cxnLst>
                  <a:cxn ang="0">
                    <a:pos x="0" y="217"/>
                  </a:cxn>
                  <a:cxn ang="0">
                    <a:pos x="9" y="213"/>
                  </a:cxn>
                  <a:cxn ang="0">
                    <a:pos x="19" y="208"/>
                  </a:cxn>
                  <a:cxn ang="0">
                    <a:pos x="30" y="202"/>
                  </a:cxn>
                  <a:cxn ang="0">
                    <a:pos x="38" y="200"/>
                  </a:cxn>
                  <a:cxn ang="0">
                    <a:pos x="47" y="194"/>
                  </a:cxn>
                  <a:cxn ang="0">
                    <a:pos x="55" y="192"/>
                  </a:cxn>
                  <a:cxn ang="0">
                    <a:pos x="65" y="187"/>
                  </a:cxn>
                  <a:cxn ang="0">
                    <a:pos x="74" y="183"/>
                  </a:cxn>
                  <a:cxn ang="0">
                    <a:pos x="82" y="179"/>
                  </a:cxn>
                  <a:cxn ang="0">
                    <a:pos x="93" y="173"/>
                  </a:cxn>
                  <a:cxn ang="0">
                    <a:pos x="103" y="170"/>
                  </a:cxn>
                  <a:cxn ang="0">
                    <a:pos x="112" y="166"/>
                  </a:cxn>
                  <a:cxn ang="0">
                    <a:pos x="122" y="160"/>
                  </a:cxn>
                  <a:cxn ang="0">
                    <a:pos x="133" y="154"/>
                  </a:cxn>
                  <a:cxn ang="0">
                    <a:pos x="142" y="151"/>
                  </a:cxn>
                  <a:cxn ang="0">
                    <a:pos x="152" y="145"/>
                  </a:cxn>
                  <a:cxn ang="0">
                    <a:pos x="163" y="139"/>
                  </a:cxn>
                  <a:cxn ang="0">
                    <a:pos x="171" y="135"/>
                  </a:cxn>
                  <a:cxn ang="0">
                    <a:pos x="182" y="132"/>
                  </a:cxn>
                  <a:cxn ang="0">
                    <a:pos x="190" y="126"/>
                  </a:cxn>
                  <a:cxn ang="0">
                    <a:pos x="198" y="122"/>
                  </a:cxn>
                  <a:cxn ang="0">
                    <a:pos x="215" y="113"/>
                  </a:cxn>
                  <a:cxn ang="0">
                    <a:pos x="226" y="107"/>
                  </a:cxn>
                  <a:cxn ang="0">
                    <a:pos x="238" y="101"/>
                  </a:cxn>
                  <a:cxn ang="0">
                    <a:pos x="251" y="88"/>
                  </a:cxn>
                  <a:cxn ang="0">
                    <a:pos x="268" y="73"/>
                  </a:cxn>
                  <a:cxn ang="0">
                    <a:pos x="276" y="65"/>
                  </a:cxn>
                  <a:cxn ang="0">
                    <a:pos x="283" y="56"/>
                  </a:cxn>
                  <a:cxn ang="0">
                    <a:pos x="298" y="38"/>
                  </a:cxn>
                  <a:cxn ang="0">
                    <a:pos x="312" y="25"/>
                  </a:cxn>
                  <a:cxn ang="0">
                    <a:pos x="323" y="12"/>
                  </a:cxn>
                  <a:cxn ang="0">
                    <a:pos x="331" y="4"/>
                  </a:cxn>
                  <a:cxn ang="0">
                    <a:pos x="333" y="0"/>
                  </a:cxn>
                </a:cxnLst>
                <a:rect l="0" t="0" r="r" b="b"/>
                <a:pathLst>
                  <a:path w="333" h="217">
                    <a:moveTo>
                      <a:pt x="333" y="0"/>
                    </a:moveTo>
                    <a:lnTo>
                      <a:pt x="0" y="217"/>
                    </a:lnTo>
                    <a:lnTo>
                      <a:pt x="2" y="215"/>
                    </a:lnTo>
                    <a:lnTo>
                      <a:pt x="9" y="213"/>
                    </a:lnTo>
                    <a:lnTo>
                      <a:pt x="13" y="211"/>
                    </a:lnTo>
                    <a:lnTo>
                      <a:pt x="19" y="208"/>
                    </a:lnTo>
                    <a:lnTo>
                      <a:pt x="25" y="206"/>
                    </a:lnTo>
                    <a:lnTo>
                      <a:pt x="30" y="202"/>
                    </a:lnTo>
                    <a:lnTo>
                      <a:pt x="34" y="200"/>
                    </a:lnTo>
                    <a:lnTo>
                      <a:pt x="38" y="200"/>
                    </a:lnTo>
                    <a:lnTo>
                      <a:pt x="42" y="196"/>
                    </a:lnTo>
                    <a:lnTo>
                      <a:pt x="47" y="194"/>
                    </a:lnTo>
                    <a:lnTo>
                      <a:pt x="49" y="194"/>
                    </a:lnTo>
                    <a:lnTo>
                      <a:pt x="55" y="192"/>
                    </a:lnTo>
                    <a:lnTo>
                      <a:pt x="61" y="189"/>
                    </a:lnTo>
                    <a:lnTo>
                      <a:pt x="65" y="187"/>
                    </a:lnTo>
                    <a:lnTo>
                      <a:pt x="68" y="187"/>
                    </a:lnTo>
                    <a:lnTo>
                      <a:pt x="74" y="183"/>
                    </a:lnTo>
                    <a:lnTo>
                      <a:pt x="78" y="181"/>
                    </a:lnTo>
                    <a:lnTo>
                      <a:pt x="82" y="179"/>
                    </a:lnTo>
                    <a:lnTo>
                      <a:pt x="87" y="175"/>
                    </a:lnTo>
                    <a:lnTo>
                      <a:pt x="93" y="173"/>
                    </a:lnTo>
                    <a:lnTo>
                      <a:pt x="97" y="172"/>
                    </a:lnTo>
                    <a:lnTo>
                      <a:pt x="103" y="170"/>
                    </a:lnTo>
                    <a:lnTo>
                      <a:pt x="108" y="168"/>
                    </a:lnTo>
                    <a:lnTo>
                      <a:pt x="112" y="166"/>
                    </a:lnTo>
                    <a:lnTo>
                      <a:pt x="118" y="162"/>
                    </a:lnTo>
                    <a:lnTo>
                      <a:pt x="122" y="160"/>
                    </a:lnTo>
                    <a:lnTo>
                      <a:pt x="129" y="158"/>
                    </a:lnTo>
                    <a:lnTo>
                      <a:pt x="133" y="154"/>
                    </a:lnTo>
                    <a:lnTo>
                      <a:pt x="139" y="153"/>
                    </a:lnTo>
                    <a:lnTo>
                      <a:pt x="142" y="151"/>
                    </a:lnTo>
                    <a:lnTo>
                      <a:pt x="148" y="147"/>
                    </a:lnTo>
                    <a:lnTo>
                      <a:pt x="152" y="145"/>
                    </a:lnTo>
                    <a:lnTo>
                      <a:pt x="158" y="143"/>
                    </a:lnTo>
                    <a:lnTo>
                      <a:pt x="163" y="139"/>
                    </a:lnTo>
                    <a:lnTo>
                      <a:pt x="167" y="139"/>
                    </a:lnTo>
                    <a:lnTo>
                      <a:pt x="171" y="135"/>
                    </a:lnTo>
                    <a:lnTo>
                      <a:pt x="177" y="133"/>
                    </a:lnTo>
                    <a:lnTo>
                      <a:pt x="182" y="132"/>
                    </a:lnTo>
                    <a:lnTo>
                      <a:pt x="186" y="128"/>
                    </a:lnTo>
                    <a:lnTo>
                      <a:pt x="190" y="126"/>
                    </a:lnTo>
                    <a:lnTo>
                      <a:pt x="194" y="124"/>
                    </a:lnTo>
                    <a:lnTo>
                      <a:pt x="198" y="122"/>
                    </a:lnTo>
                    <a:lnTo>
                      <a:pt x="207" y="118"/>
                    </a:lnTo>
                    <a:lnTo>
                      <a:pt x="215" y="113"/>
                    </a:lnTo>
                    <a:lnTo>
                      <a:pt x="220" y="111"/>
                    </a:lnTo>
                    <a:lnTo>
                      <a:pt x="226" y="107"/>
                    </a:lnTo>
                    <a:lnTo>
                      <a:pt x="230" y="103"/>
                    </a:lnTo>
                    <a:lnTo>
                      <a:pt x="238" y="101"/>
                    </a:lnTo>
                    <a:lnTo>
                      <a:pt x="243" y="94"/>
                    </a:lnTo>
                    <a:lnTo>
                      <a:pt x="251" y="88"/>
                    </a:lnTo>
                    <a:lnTo>
                      <a:pt x="258" y="78"/>
                    </a:lnTo>
                    <a:lnTo>
                      <a:pt x="268" y="73"/>
                    </a:lnTo>
                    <a:lnTo>
                      <a:pt x="272" y="67"/>
                    </a:lnTo>
                    <a:lnTo>
                      <a:pt x="276" y="65"/>
                    </a:lnTo>
                    <a:lnTo>
                      <a:pt x="279" y="59"/>
                    </a:lnTo>
                    <a:lnTo>
                      <a:pt x="283" y="56"/>
                    </a:lnTo>
                    <a:lnTo>
                      <a:pt x="291" y="46"/>
                    </a:lnTo>
                    <a:lnTo>
                      <a:pt x="298" y="38"/>
                    </a:lnTo>
                    <a:lnTo>
                      <a:pt x="304" y="31"/>
                    </a:lnTo>
                    <a:lnTo>
                      <a:pt x="312" y="25"/>
                    </a:lnTo>
                    <a:lnTo>
                      <a:pt x="317" y="17"/>
                    </a:lnTo>
                    <a:lnTo>
                      <a:pt x="323" y="12"/>
                    </a:lnTo>
                    <a:lnTo>
                      <a:pt x="327" y="6"/>
                    </a:lnTo>
                    <a:lnTo>
                      <a:pt x="331" y="4"/>
                    </a:lnTo>
                    <a:lnTo>
                      <a:pt x="333" y="0"/>
                    </a:lnTo>
                    <a:lnTo>
                      <a:pt x="333" y="0"/>
                    </a:lnTo>
                    <a:lnTo>
                      <a:pt x="333" y="0"/>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61" name="Freeform 44"/>
              <p:cNvSpPr>
                <a:spLocks/>
              </p:cNvSpPr>
              <p:nvPr/>
            </p:nvSpPr>
            <p:spPr bwMode="auto">
              <a:xfrm>
                <a:off x="388937" y="2616200"/>
                <a:ext cx="144463" cy="58737"/>
              </a:xfrm>
              <a:custGeom>
                <a:avLst/>
                <a:gdLst/>
                <a:ahLst/>
                <a:cxnLst>
                  <a:cxn ang="0">
                    <a:pos x="0" y="72"/>
                  </a:cxn>
                  <a:cxn ang="0">
                    <a:pos x="3" y="63"/>
                  </a:cxn>
                  <a:cxn ang="0">
                    <a:pos x="5" y="55"/>
                  </a:cxn>
                  <a:cxn ang="0">
                    <a:pos x="9" y="49"/>
                  </a:cxn>
                  <a:cxn ang="0">
                    <a:pos x="13" y="42"/>
                  </a:cxn>
                  <a:cxn ang="0">
                    <a:pos x="17" y="36"/>
                  </a:cxn>
                  <a:cxn ang="0">
                    <a:pos x="19" y="32"/>
                  </a:cxn>
                  <a:cxn ang="0">
                    <a:pos x="22" y="26"/>
                  </a:cxn>
                  <a:cxn ang="0">
                    <a:pos x="28" y="25"/>
                  </a:cxn>
                  <a:cxn ang="0">
                    <a:pos x="30" y="19"/>
                  </a:cxn>
                  <a:cxn ang="0">
                    <a:pos x="36" y="15"/>
                  </a:cxn>
                  <a:cxn ang="0">
                    <a:pos x="40" y="13"/>
                  </a:cxn>
                  <a:cxn ang="0">
                    <a:pos x="43" y="11"/>
                  </a:cxn>
                  <a:cxn ang="0">
                    <a:pos x="49" y="7"/>
                  </a:cxn>
                  <a:cxn ang="0">
                    <a:pos x="53" y="6"/>
                  </a:cxn>
                  <a:cxn ang="0">
                    <a:pos x="57" y="6"/>
                  </a:cxn>
                  <a:cxn ang="0">
                    <a:pos x="62" y="4"/>
                  </a:cxn>
                  <a:cxn ang="0">
                    <a:pos x="66" y="2"/>
                  </a:cxn>
                  <a:cxn ang="0">
                    <a:pos x="70" y="0"/>
                  </a:cxn>
                  <a:cxn ang="0">
                    <a:pos x="74" y="0"/>
                  </a:cxn>
                  <a:cxn ang="0">
                    <a:pos x="78" y="0"/>
                  </a:cxn>
                  <a:cxn ang="0">
                    <a:pos x="85" y="0"/>
                  </a:cxn>
                  <a:cxn ang="0">
                    <a:pos x="93" y="0"/>
                  </a:cxn>
                  <a:cxn ang="0">
                    <a:pos x="99" y="0"/>
                  </a:cxn>
                  <a:cxn ang="0">
                    <a:pos x="104" y="0"/>
                  </a:cxn>
                  <a:cxn ang="0">
                    <a:pos x="110" y="0"/>
                  </a:cxn>
                  <a:cxn ang="0">
                    <a:pos x="114" y="2"/>
                  </a:cxn>
                  <a:cxn ang="0">
                    <a:pos x="116" y="2"/>
                  </a:cxn>
                  <a:cxn ang="0">
                    <a:pos x="119" y="2"/>
                  </a:cxn>
                  <a:cxn ang="0">
                    <a:pos x="123" y="4"/>
                  </a:cxn>
                  <a:cxn ang="0">
                    <a:pos x="129" y="6"/>
                  </a:cxn>
                  <a:cxn ang="0">
                    <a:pos x="135" y="7"/>
                  </a:cxn>
                  <a:cxn ang="0">
                    <a:pos x="140" y="9"/>
                  </a:cxn>
                  <a:cxn ang="0">
                    <a:pos x="146" y="13"/>
                  </a:cxn>
                  <a:cxn ang="0">
                    <a:pos x="152" y="15"/>
                  </a:cxn>
                  <a:cxn ang="0">
                    <a:pos x="157" y="17"/>
                  </a:cxn>
                  <a:cxn ang="0">
                    <a:pos x="163" y="19"/>
                  </a:cxn>
                  <a:cxn ang="0">
                    <a:pos x="167" y="23"/>
                  </a:cxn>
                  <a:cxn ang="0">
                    <a:pos x="173" y="25"/>
                  </a:cxn>
                  <a:cxn ang="0">
                    <a:pos x="178" y="26"/>
                  </a:cxn>
                  <a:cxn ang="0">
                    <a:pos x="182" y="28"/>
                  </a:cxn>
                  <a:cxn ang="0">
                    <a:pos x="79" y="32"/>
                  </a:cxn>
                  <a:cxn ang="0">
                    <a:pos x="0" y="72"/>
                  </a:cxn>
                  <a:cxn ang="0">
                    <a:pos x="0" y="72"/>
                  </a:cxn>
                </a:cxnLst>
                <a:rect l="0" t="0" r="r" b="b"/>
                <a:pathLst>
                  <a:path w="182" h="72">
                    <a:moveTo>
                      <a:pt x="0" y="72"/>
                    </a:moveTo>
                    <a:lnTo>
                      <a:pt x="3" y="63"/>
                    </a:lnTo>
                    <a:lnTo>
                      <a:pt x="5" y="55"/>
                    </a:lnTo>
                    <a:lnTo>
                      <a:pt x="9" y="49"/>
                    </a:lnTo>
                    <a:lnTo>
                      <a:pt x="13" y="42"/>
                    </a:lnTo>
                    <a:lnTo>
                      <a:pt x="17" y="36"/>
                    </a:lnTo>
                    <a:lnTo>
                      <a:pt x="19" y="32"/>
                    </a:lnTo>
                    <a:lnTo>
                      <a:pt x="22" y="26"/>
                    </a:lnTo>
                    <a:lnTo>
                      <a:pt x="28" y="25"/>
                    </a:lnTo>
                    <a:lnTo>
                      <a:pt x="30" y="19"/>
                    </a:lnTo>
                    <a:lnTo>
                      <a:pt x="36" y="15"/>
                    </a:lnTo>
                    <a:lnTo>
                      <a:pt x="40" y="13"/>
                    </a:lnTo>
                    <a:lnTo>
                      <a:pt x="43" y="11"/>
                    </a:lnTo>
                    <a:lnTo>
                      <a:pt x="49" y="7"/>
                    </a:lnTo>
                    <a:lnTo>
                      <a:pt x="53" y="6"/>
                    </a:lnTo>
                    <a:lnTo>
                      <a:pt x="57" y="6"/>
                    </a:lnTo>
                    <a:lnTo>
                      <a:pt x="62" y="4"/>
                    </a:lnTo>
                    <a:lnTo>
                      <a:pt x="66" y="2"/>
                    </a:lnTo>
                    <a:lnTo>
                      <a:pt x="70" y="0"/>
                    </a:lnTo>
                    <a:lnTo>
                      <a:pt x="74" y="0"/>
                    </a:lnTo>
                    <a:lnTo>
                      <a:pt x="78" y="0"/>
                    </a:lnTo>
                    <a:lnTo>
                      <a:pt x="85" y="0"/>
                    </a:lnTo>
                    <a:lnTo>
                      <a:pt x="93" y="0"/>
                    </a:lnTo>
                    <a:lnTo>
                      <a:pt x="99" y="0"/>
                    </a:lnTo>
                    <a:lnTo>
                      <a:pt x="104" y="0"/>
                    </a:lnTo>
                    <a:lnTo>
                      <a:pt x="110" y="0"/>
                    </a:lnTo>
                    <a:lnTo>
                      <a:pt x="114" y="2"/>
                    </a:lnTo>
                    <a:lnTo>
                      <a:pt x="116" y="2"/>
                    </a:lnTo>
                    <a:lnTo>
                      <a:pt x="119" y="2"/>
                    </a:lnTo>
                    <a:lnTo>
                      <a:pt x="123" y="4"/>
                    </a:lnTo>
                    <a:lnTo>
                      <a:pt x="129" y="6"/>
                    </a:lnTo>
                    <a:lnTo>
                      <a:pt x="135" y="7"/>
                    </a:lnTo>
                    <a:lnTo>
                      <a:pt x="140" y="9"/>
                    </a:lnTo>
                    <a:lnTo>
                      <a:pt x="146" y="13"/>
                    </a:lnTo>
                    <a:lnTo>
                      <a:pt x="152" y="15"/>
                    </a:lnTo>
                    <a:lnTo>
                      <a:pt x="157" y="17"/>
                    </a:lnTo>
                    <a:lnTo>
                      <a:pt x="163" y="19"/>
                    </a:lnTo>
                    <a:lnTo>
                      <a:pt x="167" y="23"/>
                    </a:lnTo>
                    <a:lnTo>
                      <a:pt x="173" y="25"/>
                    </a:lnTo>
                    <a:lnTo>
                      <a:pt x="178" y="26"/>
                    </a:lnTo>
                    <a:lnTo>
                      <a:pt x="182" y="28"/>
                    </a:lnTo>
                    <a:lnTo>
                      <a:pt x="79" y="32"/>
                    </a:lnTo>
                    <a:lnTo>
                      <a:pt x="0" y="72"/>
                    </a:lnTo>
                    <a:lnTo>
                      <a:pt x="0" y="72"/>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62" name="Freeform 45"/>
              <p:cNvSpPr>
                <a:spLocks/>
              </p:cNvSpPr>
              <p:nvPr/>
            </p:nvSpPr>
            <p:spPr bwMode="auto">
              <a:xfrm>
                <a:off x="642937" y="2457450"/>
                <a:ext cx="176213" cy="71437"/>
              </a:xfrm>
              <a:custGeom>
                <a:avLst/>
                <a:gdLst/>
                <a:ahLst/>
                <a:cxnLst>
                  <a:cxn ang="0">
                    <a:pos x="0" y="92"/>
                  </a:cxn>
                  <a:cxn ang="0">
                    <a:pos x="97" y="0"/>
                  </a:cxn>
                  <a:cxn ang="0">
                    <a:pos x="221" y="65"/>
                  </a:cxn>
                  <a:cxn ang="0">
                    <a:pos x="112" y="44"/>
                  </a:cxn>
                  <a:cxn ang="0">
                    <a:pos x="0" y="92"/>
                  </a:cxn>
                  <a:cxn ang="0">
                    <a:pos x="0" y="92"/>
                  </a:cxn>
                </a:cxnLst>
                <a:rect l="0" t="0" r="r" b="b"/>
                <a:pathLst>
                  <a:path w="221" h="92">
                    <a:moveTo>
                      <a:pt x="0" y="92"/>
                    </a:moveTo>
                    <a:lnTo>
                      <a:pt x="97" y="0"/>
                    </a:lnTo>
                    <a:lnTo>
                      <a:pt x="221" y="65"/>
                    </a:lnTo>
                    <a:lnTo>
                      <a:pt x="112" y="44"/>
                    </a:lnTo>
                    <a:lnTo>
                      <a:pt x="0" y="92"/>
                    </a:lnTo>
                    <a:lnTo>
                      <a:pt x="0" y="92"/>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63" name="Freeform 46"/>
              <p:cNvSpPr>
                <a:spLocks/>
              </p:cNvSpPr>
              <p:nvPr/>
            </p:nvSpPr>
            <p:spPr bwMode="auto">
              <a:xfrm>
                <a:off x="960437" y="2579688"/>
                <a:ext cx="128588" cy="92075"/>
              </a:xfrm>
              <a:custGeom>
                <a:avLst/>
                <a:gdLst/>
                <a:ahLst/>
                <a:cxnLst>
                  <a:cxn ang="0">
                    <a:pos x="0" y="116"/>
                  </a:cxn>
                  <a:cxn ang="0">
                    <a:pos x="59" y="0"/>
                  </a:cxn>
                  <a:cxn ang="0">
                    <a:pos x="162" y="42"/>
                  </a:cxn>
                  <a:cxn ang="0">
                    <a:pos x="76" y="40"/>
                  </a:cxn>
                  <a:cxn ang="0">
                    <a:pos x="0" y="116"/>
                  </a:cxn>
                  <a:cxn ang="0">
                    <a:pos x="0" y="116"/>
                  </a:cxn>
                </a:cxnLst>
                <a:rect l="0" t="0" r="r" b="b"/>
                <a:pathLst>
                  <a:path w="162" h="116">
                    <a:moveTo>
                      <a:pt x="0" y="116"/>
                    </a:moveTo>
                    <a:lnTo>
                      <a:pt x="59" y="0"/>
                    </a:lnTo>
                    <a:lnTo>
                      <a:pt x="162" y="42"/>
                    </a:lnTo>
                    <a:lnTo>
                      <a:pt x="76" y="40"/>
                    </a:lnTo>
                    <a:lnTo>
                      <a:pt x="0" y="116"/>
                    </a:lnTo>
                    <a:lnTo>
                      <a:pt x="0" y="116"/>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64" name="Freeform 47"/>
              <p:cNvSpPr>
                <a:spLocks/>
              </p:cNvSpPr>
              <p:nvPr/>
            </p:nvSpPr>
            <p:spPr bwMode="auto">
              <a:xfrm>
                <a:off x="1373187" y="2779713"/>
                <a:ext cx="106363" cy="93662"/>
              </a:xfrm>
              <a:custGeom>
                <a:avLst/>
                <a:gdLst/>
                <a:ahLst/>
                <a:cxnLst>
                  <a:cxn ang="0">
                    <a:pos x="0" y="0"/>
                  </a:cxn>
                  <a:cxn ang="0">
                    <a:pos x="117" y="10"/>
                  </a:cxn>
                  <a:cxn ang="0">
                    <a:pos x="135" y="118"/>
                  </a:cxn>
                  <a:cxn ang="0">
                    <a:pos x="85" y="46"/>
                  </a:cxn>
                  <a:cxn ang="0">
                    <a:pos x="0" y="0"/>
                  </a:cxn>
                  <a:cxn ang="0">
                    <a:pos x="0" y="0"/>
                  </a:cxn>
                </a:cxnLst>
                <a:rect l="0" t="0" r="r" b="b"/>
                <a:pathLst>
                  <a:path w="135" h="118">
                    <a:moveTo>
                      <a:pt x="0" y="0"/>
                    </a:moveTo>
                    <a:lnTo>
                      <a:pt x="117" y="10"/>
                    </a:lnTo>
                    <a:lnTo>
                      <a:pt x="135" y="118"/>
                    </a:lnTo>
                    <a:lnTo>
                      <a:pt x="85" y="46"/>
                    </a:lnTo>
                    <a:lnTo>
                      <a:pt x="0" y="0"/>
                    </a:lnTo>
                    <a:lnTo>
                      <a:pt x="0" y="0"/>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65" name="Freeform 20"/>
              <p:cNvSpPr>
                <a:spLocks/>
              </p:cNvSpPr>
              <p:nvPr/>
            </p:nvSpPr>
            <p:spPr bwMode="auto">
              <a:xfrm>
                <a:off x="455613" y="2830513"/>
                <a:ext cx="522288" cy="254000"/>
              </a:xfrm>
              <a:custGeom>
                <a:avLst/>
                <a:gdLst/>
                <a:ahLst/>
                <a:cxnLst>
                  <a:cxn ang="0">
                    <a:pos x="32" y="194"/>
                  </a:cxn>
                  <a:cxn ang="0">
                    <a:pos x="46" y="171"/>
                  </a:cxn>
                  <a:cxn ang="0">
                    <a:pos x="66" y="148"/>
                  </a:cxn>
                  <a:cxn ang="0">
                    <a:pos x="76" y="135"/>
                  </a:cxn>
                  <a:cxn ang="0">
                    <a:pos x="89" y="121"/>
                  </a:cxn>
                  <a:cxn ang="0">
                    <a:pos x="101" y="110"/>
                  </a:cxn>
                  <a:cxn ang="0">
                    <a:pos x="116" y="97"/>
                  </a:cxn>
                  <a:cxn ang="0">
                    <a:pos x="129" y="85"/>
                  </a:cxn>
                  <a:cxn ang="0">
                    <a:pos x="143" y="72"/>
                  </a:cxn>
                  <a:cxn ang="0">
                    <a:pos x="154" y="59"/>
                  </a:cxn>
                  <a:cxn ang="0">
                    <a:pos x="167" y="49"/>
                  </a:cxn>
                  <a:cxn ang="0">
                    <a:pos x="190" y="28"/>
                  </a:cxn>
                  <a:cxn ang="0">
                    <a:pos x="209" y="13"/>
                  </a:cxn>
                  <a:cxn ang="0">
                    <a:pos x="224" y="1"/>
                  </a:cxn>
                  <a:cxn ang="0">
                    <a:pos x="234" y="0"/>
                  </a:cxn>
                  <a:cxn ang="0">
                    <a:pos x="249" y="1"/>
                  </a:cxn>
                  <a:cxn ang="0">
                    <a:pos x="264" y="1"/>
                  </a:cxn>
                  <a:cxn ang="0">
                    <a:pos x="278" y="3"/>
                  </a:cxn>
                  <a:cxn ang="0">
                    <a:pos x="293" y="3"/>
                  </a:cxn>
                  <a:cxn ang="0">
                    <a:pos x="306" y="3"/>
                  </a:cxn>
                  <a:cxn ang="0">
                    <a:pos x="323" y="5"/>
                  </a:cxn>
                  <a:cxn ang="0">
                    <a:pos x="338" y="7"/>
                  </a:cxn>
                  <a:cxn ang="0">
                    <a:pos x="356" y="9"/>
                  </a:cxn>
                  <a:cxn ang="0">
                    <a:pos x="371" y="11"/>
                  </a:cxn>
                  <a:cxn ang="0">
                    <a:pos x="388" y="13"/>
                  </a:cxn>
                  <a:cxn ang="0">
                    <a:pos x="403" y="15"/>
                  </a:cxn>
                  <a:cxn ang="0">
                    <a:pos x="420" y="17"/>
                  </a:cxn>
                  <a:cxn ang="0">
                    <a:pos x="433" y="19"/>
                  </a:cxn>
                  <a:cxn ang="0">
                    <a:pos x="449" y="19"/>
                  </a:cxn>
                  <a:cxn ang="0">
                    <a:pos x="464" y="22"/>
                  </a:cxn>
                  <a:cxn ang="0">
                    <a:pos x="485" y="26"/>
                  </a:cxn>
                  <a:cxn ang="0">
                    <a:pos x="502" y="32"/>
                  </a:cxn>
                  <a:cxn ang="0">
                    <a:pos x="519" y="41"/>
                  </a:cxn>
                  <a:cxn ang="0">
                    <a:pos x="536" y="55"/>
                  </a:cxn>
                  <a:cxn ang="0">
                    <a:pos x="553" y="72"/>
                  </a:cxn>
                  <a:cxn ang="0">
                    <a:pos x="567" y="87"/>
                  </a:cxn>
                  <a:cxn ang="0">
                    <a:pos x="582" y="106"/>
                  </a:cxn>
                  <a:cxn ang="0">
                    <a:pos x="595" y="125"/>
                  </a:cxn>
                  <a:cxn ang="0">
                    <a:pos x="608" y="142"/>
                  </a:cxn>
                  <a:cxn ang="0">
                    <a:pos x="618" y="159"/>
                  </a:cxn>
                  <a:cxn ang="0">
                    <a:pos x="627" y="173"/>
                  </a:cxn>
                  <a:cxn ang="0">
                    <a:pos x="633" y="182"/>
                  </a:cxn>
                  <a:cxn ang="0">
                    <a:pos x="637" y="194"/>
                  </a:cxn>
                  <a:cxn ang="0">
                    <a:pos x="641" y="209"/>
                  </a:cxn>
                  <a:cxn ang="0">
                    <a:pos x="646" y="226"/>
                  </a:cxn>
                  <a:cxn ang="0">
                    <a:pos x="648" y="243"/>
                  </a:cxn>
                  <a:cxn ang="0">
                    <a:pos x="652" y="262"/>
                  </a:cxn>
                  <a:cxn ang="0">
                    <a:pos x="654" y="277"/>
                  </a:cxn>
                  <a:cxn ang="0">
                    <a:pos x="654" y="292"/>
                  </a:cxn>
                  <a:cxn ang="0">
                    <a:pos x="656" y="308"/>
                  </a:cxn>
                  <a:cxn ang="0">
                    <a:pos x="658" y="319"/>
                  </a:cxn>
                  <a:cxn ang="0">
                    <a:pos x="239" y="106"/>
                  </a:cxn>
                  <a:cxn ang="0">
                    <a:pos x="27" y="207"/>
                  </a:cxn>
                </a:cxnLst>
                <a:rect l="0" t="0" r="r" b="b"/>
                <a:pathLst>
                  <a:path w="658" h="319">
                    <a:moveTo>
                      <a:pt x="27" y="207"/>
                    </a:moveTo>
                    <a:lnTo>
                      <a:pt x="28" y="199"/>
                    </a:lnTo>
                    <a:lnTo>
                      <a:pt x="32" y="194"/>
                    </a:lnTo>
                    <a:lnTo>
                      <a:pt x="36" y="186"/>
                    </a:lnTo>
                    <a:lnTo>
                      <a:pt x="40" y="180"/>
                    </a:lnTo>
                    <a:lnTo>
                      <a:pt x="46" y="171"/>
                    </a:lnTo>
                    <a:lnTo>
                      <a:pt x="51" y="163"/>
                    </a:lnTo>
                    <a:lnTo>
                      <a:pt x="59" y="156"/>
                    </a:lnTo>
                    <a:lnTo>
                      <a:pt x="66" y="148"/>
                    </a:lnTo>
                    <a:lnTo>
                      <a:pt x="68" y="144"/>
                    </a:lnTo>
                    <a:lnTo>
                      <a:pt x="72" y="140"/>
                    </a:lnTo>
                    <a:lnTo>
                      <a:pt x="76" y="135"/>
                    </a:lnTo>
                    <a:lnTo>
                      <a:pt x="80" y="131"/>
                    </a:lnTo>
                    <a:lnTo>
                      <a:pt x="85" y="125"/>
                    </a:lnTo>
                    <a:lnTo>
                      <a:pt x="89" y="121"/>
                    </a:lnTo>
                    <a:lnTo>
                      <a:pt x="93" y="117"/>
                    </a:lnTo>
                    <a:lnTo>
                      <a:pt x="99" y="114"/>
                    </a:lnTo>
                    <a:lnTo>
                      <a:pt x="101" y="110"/>
                    </a:lnTo>
                    <a:lnTo>
                      <a:pt x="106" y="104"/>
                    </a:lnTo>
                    <a:lnTo>
                      <a:pt x="112" y="98"/>
                    </a:lnTo>
                    <a:lnTo>
                      <a:pt x="116" y="97"/>
                    </a:lnTo>
                    <a:lnTo>
                      <a:pt x="120" y="93"/>
                    </a:lnTo>
                    <a:lnTo>
                      <a:pt x="125" y="87"/>
                    </a:lnTo>
                    <a:lnTo>
                      <a:pt x="129" y="85"/>
                    </a:lnTo>
                    <a:lnTo>
                      <a:pt x="133" y="79"/>
                    </a:lnTo>
                    <a:lnTo>
                      <a:pt x="139" y="76"/>
                    </a:lnTo>
                    <a:lnTo>
                      <a:pt x="143" y="72"/>
                    </a:lnTo>
                    <a:lnTo>
                      <a:pt x="146" y="66"/>
                    </a:lnTo>
                    <a:lnTo>
                      <a:pt x="150" y="64"/>
                    </a:lnTo>
                    <a:lnTo>
                      <a:pt x="154" y="59"/>
                    </a:lnTo>
                    <a:lnTo>
                      <a:pt x="160" y="55"/>
                    </a:lnTo>
                    <a:lnTo>
                      <a:pt x="163" y="51"/>
                    </a:lnTo>
                    <a:lnTo>
                      <a:pt x="167" y="49"/>
                    </a:lnTo>
                    <a:lnTo>
                      <a:pt x="175" y="41"/>
                    </a:lnTo>
                    <a:lnTo>
                      <a:pt x="184" y="36"/>
                    </a:lnTo>
                    <a:lnTo>
                      <a:pt x="190" y="28"/>
                    </a:lnTo>
                    <a:lnTo>
                      <a:pt x="198" y="24"/>
                    </a:lnTo>
                    <a:lnTo>
                      <a:pt x="201" y="19"/>
                    </a:lnTo>
                    <a:lnTo>
                      <a:pt x="209" y="13"/>
                    </a:lnTo>
                    <a:lnTo>
                      <a:pt x="215" y="9"/>
                    </a:lnTo>
                    <a:lnTo>
                      <a:pt x="219" y="5"/>
                    </a:lnTo>
                    <a:lnTo>
                      <a:pt x="224" y="1"/>
                    </a:lnTo>
                    <a:lnTo>
                      <a:pt x="226" y="0"/>
                    </a:lnTo>
                    <a:lnTo>
                      <a:pt x="228" y="0"/>
                    </a:lnTo>
                    <a:lnTo>
                      <a:pt x="234" y="0"/>
                    </a:lnTo>
                    <a:lnTo>
                      <a:pt x="239" y="0"/>
                    </a:lnTo>
                    <a:lnTo>
                      <a:pt x="243" y="1"/>
                    </a:lnTo>
                    <a:lnTo>
                      <a:pt x="249" y="1"/>
                    </a:lnTo>
                    <a:lnTo>
                      <a:pt x="259" y="1"/>
                    </a:lnTo>
                    <a:lnTo>
                      <a:pt x="262" y="1"/>
                    </a:lnTo>
                    <a:lnTo>
                      <a:pt x="264" y="1"/>
                    </a:lnTo>
                    <a:lnTo>
                      <a:pt x="268" y="1"/>
                    </a:lnTo>
                    <a:lnTo>
                      <a:pt x="274" y="3"/>
                    </a:lnTo>
                    <a:lnTo>
                      <a:pt x="278" y="3"/>
                    </a:lnTo>
                    <a:lnTo>
                      <a:pt x="281" y="3"/>
                    </a:lnTo>
                    <a:lnTo>
                      <a:pt x="287" y="3"/>
                    </a:lnTo>
                    <a:lnTo>
                      <a:pt x="293" y="3"/>
                    </a:lnTo>
                    <a:lnTo>
                      <a:pt x="297" y="3"/>
                    </a:lnTo>
                    <a:lnTo>
                      <a:pt x="302" y="3"/>
                    </a:lnTo>
                    <a:lnTo>
                      <a:pt x="306" y="3"/>
                    </a:lnTo>
                    <a:lnTo>
                      <a:pt x="312" y="5"/>
                    </a:lnTo>
                    <a:lnTo>
                      <a:pt x="316" y="5"/>
                    </a:lnTo>
                    <a:lnTo>
                      <a:pt x="323" y="5"/>
                    </a:lnTo>
                    <a:lnTo>
                      <a:pt x="329" y="7"/>
                    </a:lnTo>
                    <a:lnTo>
                      <a:pt x="335" y="7"/>
                    </a:lnTo>
                    <a:lnTo>
                      <a:pt x="338" y="7"/>
                    </a:lnTo>
                    <a:lnTo>
                      <a:pt x="342" y="7"/>
                    </a:lnTo>
                    <a:lnTo>
                      <a:pt x="350" y="9"/>
                    </a:lnTo>
                    <a:lnTo>
                      <a:pt x="356" y="9"/>
                    </a:lnTo>
                    <a:lnTo>
                      <a:pt x="359" y="9"/>
                    </a:lnTo>
                    <a:lnTo>
                      <a:pt x="365" y="11"/>
                    </a:lnTo>
                    <a:lnTo>
                      <a:pt x="371" y="11"/>
                    </a:lnTo>
                    <a:lnTo>
                      <a:pt x="376" y="11"/>
                    </a:lnTo>
                    <a:lnTo>
                      <a:pt x="382" y="11"/>
                    </a:lnTo>
                    <a:lnTo>
                      <a:pt x="388" y="13"/>
                    </a:lnTo>
                    <a:lnTo>
                      <a:pt x="392" y="13"/>
                    </a:lnTo>
                    <a:lnTo>
                      <a:pt x="397" y="15"/>
                    </a:lnTo>
                    <a:lnTo>
                      <a:pt x="403" y="15"/>
                    </a:lnTo>
                    <a:lnTo>
                      <a:pt x="411" y="15"/>
                    </a:lnTo>
                    <a:lnTo>
                      <a:pt x="414" y="17"/>
                    </a:lnTo>
                    <a:lnTo>
                      <a:pt x="420" y="17"/>
                    </a:lnTo>
                    <a:lnTo>
                      <a:pt x="424" y="17"/>
                    </a:lnTo>
                    <a:lnTo>
                      <a:pt x="430" y="19"/>
                    </a:lnTo>
                    <a:lnTo>
                      <a:pt x="433" y="19"/>
                    </a:lnTo>
                    <a:lnTo>
                      <a:pt x="439" y="19"/>
                    </a:lnTo>
                    <a:lnTo>
                      <a:pt x="443" y="19"/>
                    </a:lnTo>
                    <a:lnTo>
                      <a:pt x="449" y="19"/>
                    </a:lnTo>
                    <a:lnTo>
                      <a:pt x="452" y="21"/>
                    </a:lnTo>
                    <a:lnTo>
                      <a:pt x="458" y="21"/>
                    </a:lnTo>
                    <a:lnTo>
                      <a:pt x="464" y="22"/>
                    </a:lnTo>
                    <a:lnTo>
                      <a:pt x="472" y="24"/>
                    </a:lnTo>
                    <a:lnTo>
                      <a:pt x="479" y="24"/>
                    </a:lnTo>
                    <a:lnTo>
                      <a:pt x="485" y="26"/>
                    </a:lnTo>
                    <a:lnTo>
                      <a:pt x="491" y="26"/>
                    </a:lnTo>
                    <a:lnTo>
                      <a:pt x="496" y="30"/>
                    </a:lnTo>
                    <a:lnTo>
                      <a:pt x="502" y="32"/>
                    </a:lnTo>
                    <a:lnTo>
                      <a:pt x="508" y="36"/>
                    </a:lnTo>
                    <a:lnTo>
                      <a:pt x="511" y="38"/>
                    </a:lnTo>
                    <a:lnTo>
                      <a:pt x="519" y="41"/>
                    </a:lnTo>
                    <a:lnTo>
                      <a:pt x="525" y="45"/>
                    </a:lnTo>
                    <a:lnTo>
                      <a:pt x="530" y="51"/>
                    </a:lnTo>
                    <a:lnTo>
                      <a:pt x="536" y="55"/>
                    </a:lnTo>
                    <a:lnTo>
                      <a:pt x="540" y="59"/>
                    </a:lnTo>
                    <a:lnTo>
                      <a:pt x="546" y="64"/>
                    </a:lnTo>
                    <a:lnTo>
                      <a:pt x="553" y="72"/>
                    </a:lnTo>
                    <a:lnTo>
                      <a:pt x="557" y="76"/>
                    </a:lnTo>
                    <a:lnTo>
                      <a:pt x="563" y="83"/>
                    </a:lnTo>
                    <a:lnTo>
                      <a:pt x="567" y="87"/>
                    </a:lnTo>
                    <a:lnTo>
                      <a:pt x="572" y="95"/>
                    </a:lnTo>
                    <a:lnTo>
                      <a:pt x="578" y="98"/>
                    </a:lnTo>
                    <a:lnTo>
                      <a:pt x="582" y="106"/>
                    </a:lnTo>
                    <a:lnTo>
                      <a:pt x="586" y="112"/>
                    </a:lnTo>
                    <a:lnTo>
                      <a:pt x="591" y="119"/>
                    </a:lnTo>
                    <a:lnTo>
                      <a:pt x="595" y="125"/>
                    </a:lnTo>
                    <a:lnTo>
                      <a:pt x="599" y="131"/>
                    </a:lnTo>
                    <a:lnTo>
                      <a:pt x="605" y="136"/>
                    </a:lnTo>
                    <a:lnTo>
                      <a:pt x="608" y="142"/>
                    </a:lnTo>
                    <a:lnTo>
                      <a:pt x="612" y="148"/>
                    </a:lnTo>
                    <a:lnTo>
                      <a:pt x="614" y="154"/>
                    </a:lnTo>
                    <a:lnTo>
                      <a:pt x="618" y="159"/>
                    </a:lnTo>
                    <a:lnTo>
                      <a:pt x="620" y="163"/>
                    </a:lnTo>
                    <a:lnTo>
                      <a:pt x="624" y="167"/>
                    </a:lnTo>
                    <a:lnTo>
                      <a:pt x="627" y="173"/>
                    </a:lnTo>
                    <a:lnTo>
                      <a:pt x="627" y="175"/>
                    </a:lnTo>
                    <a:lnTo>
                      <a:pt x="631" y="180"/>
                    </a:lnTo>
                    <a:lnTo>
                      <a:pt x="633" y="182"/>
                    </a:lnTo>
                    <a:lnTo>
                      <a:pt x="633" y="186"/>
                    </a:lnTo>
                    <a:lnTo>
                      <a:pt x="635" y="190"/>
                    </a:lnTo>
                    <a:lnTo>
                      <a:pt x="637" y="194"/>
                    </a:lnTo>
                    <a:lnTo>
                      <a:pt x="639" y="199"/>
                    </a:lnTo>
                    <a:lnTo>
                      <a:pt x="641" y="203"/>
                    </a:lnTo>
                    <a:lnTo>
                      <a:pt x="641" y="209"/>
                    </a:lnTo>
                    <a:lnTo>
                      <a:pt x="643" y="214"/>
                    </a:lnTo>
                    <a:lnTo>
                      <a:pt x="645" y="220"/>
                    </a:lnTo>
                    <a:lnTo>
                      <a:pt x="646" y="226"/>
                    </a:lnTo>
                    <a:lnTo>
                      <a:pt x="646" y="232"/>
                    </a:lnTo>
                    <a:lnTo>
                      <a:pt x="648" y="237"/>
                    </a:lnTo>
                    <a:lnTo>
                      <a:pt x="648" y="243"/>
                    </a:lnTo>
                    <a:lnTo>
                      <a:pt x="650" y="249"/>
                    </a:lnTo>
                    <a:lnTo>
                      <a:pt x="650" y="254"/>
                    </a:lnTo>
                    <a:lnTo>
                      <a:pt x="652" y="262"/>
                    </a:lnTo>
                    <a:lnTo>
                      <a:pt x="652" y="268"/>
                    </a:lnTo>
                    <a:lnTo>
                      <a:pt x="654" y="273"/>
                    </a:lnTo>
                    <a:lnTo>
                      <a:pt x="654" y="277"/>
                    </a:lnTo>
                    <a:lnTo>
                      <a:pt x="654" y="283"/>
                    </a:lnTo>
                    <a:lnTo>
                      <a:pt x="654" y="289"/>
                    </a:lnTo>
                    <a:lnTo>
                      <a:pt x="654" y="292"/>
                    </a:lnTo>
                    <a:lnTo>
                      <a:pt x="656" y="296"/>
                    </a:lnTo>
                    <a:lnTo>
                      <a:pt x="656" y="302"/>
                    </a:lnTo>
                    <a:lnTo>
                      <a:pt x="656" y="308"/>
                    </a:lnTo>
                    <a:lnTo>
                      <a:pt x="658" y="313"/>
                    </a:lnTo>
                    <a:lnTo>
                      <a:pt x="658" y="317"/>
                    </a:lnTo>
                    <a:lnTo>
                      <a:pt x="658" y="319"/>
                    </a:lnTo>
                    <a:lnTo>
                      <a:pt x="519" y="279"/>
                    </a:lnTo>
                    <a:lnTo>
                      <a:pt x="426" y="106"/>
                    </a:lnTo>
                    <a:lnTo>
                      <a:pt x="239" y="106"/>
                    </a:lnTo>
                    <a:lnTo>
                      <a:pt x="114" y="311"/>
                    </a:lnTo>
                    <a:lnTo>
                      <a:pt x="0" y="300"/>
                    </a:lnTo>
                    <a:lnTo>
                      <a:pt x="27" y="207"/>
                    </a:lnTo>
                    <a:lnTo>
                      <a:pt x="27" y="207"/>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66" name="Freeform 21"/>
              <p:cNvSpPr>
                <a:spLocks/>
              </p:cNvSpPr>
              <p:nvPr/>
            </p:nvSpPr>
            <p:spPr bwMode="auto">
              <a:xfrm>
                <a:off x="911225" y="2725738"/>
                <a:ext cx="488950" cy="344487"/>
              </a:xfrm>
              <a:custGeom>
                <a:avLst/>
                <a:gdLst/>
                <a:ahLst/>
                <a:cxnLst>
                  <a:cxn ang="0">
                    <a:pos x="384" y="0"/>
                  </a:cxn>
                  <a:cxn ang="0">
                    <a:pos x="557" y="434"/>
                  </a:cxn>
                  <a:cxn ang="0">
                    <a:pos x="460" y="419"/>
                  </a:cxn>
                  <a:cxn ang="0">
                    <a:pos x="462" y="404"/>
                  </a:cxn>
                  <a:cxn ang="0">
                    <a:pos x="468" y="386"/>
                  </a:cxn>
                  <a:cxn ang="0">
                    <a:pos x="470" y="367"/>
                  </a:cxn>
                  <a:cxn ang="0">
                    <a:pos x="472" y="354"/>
                  </a:cxn>
                  <a:cxn ang="0">
                    <a:pos x="474" y="341"/>
                  </a:cxn>
                  <a:cxn ang="0">
                    <a:pos x="476" y="328"/>
                  </a:cxn>
                  <a:cxn ang="0">
                    <a:pos x="478" y="314"/>
                  </a:cxn>
                  <a:cxn ang="0">
                    <a:pos x="480" y="301"/>
                  </a:cxn>
                  <a:cxn ang="0">
                    <a:pos x="481" y="288"/>
                  </a:cxn>
                  <a:cxn ang="0">
                    <a:pos x="481" y="272"/>
                  </a:cxn>
                  <a:cxn ang="0">
                    <a:pos x="481" y="259"/>
                  </a:cxn>
                  <a:cxn ang="0">
                    <a:pos x="481" y="246"/>
                  </a:cxn>
                  <a:cxn ang="0">
                    <a:pos x="481" y="232"/>
                  </a:cxn>
                  <a:cxn ang="0">
                    <a:pos x="481" y="213"/>
                  </a:cxn>
                  <a:cxn ang="0">
                    <a:pos x="476" y="194"/>
                  </a:cxn>
                  <a:cxn ang="0">
                    <a:pos x="470" y="179"/>
                  </a:cxn>
                  <a:cxn ang="0">
                    <a:pos x="462" y="164"/>
                  </a:cxn>
                  <a:cxn ang="0">
                    <a:pos x="447" y="147"/>
                  </a:cxn>
                  <a:cxn ang="0">
                    <a:pos x="428" y="135"/>
                  </a:cxn>
                  <a:cxn ang="0">
                    <a:pos x="413" y="132"/>
                  </a:cxn>
                  <a:cxn ang="0">
                    <a:pos x="396" y="126"/>
                  </a:cxn>
                  <a:cxn ang="0">
                    <a:pos x="377" y="124"/>
                  </a:cxn>
                  <a:cxn ang="0">
                    <a:pos x="356" y="122"/>
                  </a:cxn>
                  <a:cxn ang="0">
                    <a:pos x="344" y="122"/>
                  </a:cxn>
                  <a:cxn ang="0">
                    <a:pos x="329" y="120"/>
                  </a:cxn>
                  <a:cxn ang="0">
                    <a:pos x="314" y="118"/>
                  </a:cxn>
                  <a:cxn ang="0">
                    <a:pos x="301" y="118"/>
                  </a:cxn>
                  <a:cxn ang="0">
                    <a:pos x="287" y="124"/>
                  </a:cxn>
                  <a:cxn ang="0">
                    <a:pos x="265" y="134"/>
                  </a:cxn>
                  <a:cxn ang="0">
                    <a:pos x="249" y="147"/>
                  </a:cxn>
                  <a:cxn ang="0">
                    <a:pos x="232" y="166"/>
                  </a:cxn>
                  <a:cxn ang="0">
                    <a:pos x="223" y="185"/>
                  </a:cxn>
                  <a:cxn ang="0">
                    <a:pos x="209" y="206"/>
                  </a:cxn>
                  <a:cxn ang="0">
                    <a:pos x="204" y="225"/>
                  </a:cxn>
                  <a:cxn ang="0">
                    <a:pos x="194" y="242"/>
                  </a:cxn>
                  <a:cxn ang="0">
                    <a:pos x="189" y="255"/>
                  </a:cxn>
                  <a:cxn ang="0">
                    <a:pos x="173" y="270"/>
                  </a:cxn>
                  <a:cxn ang="0">
                    <a:pos x="166" y="288"/>
                  </a:cxn>
                  <a:cxn ang="0">
                    <a:pos x="162" y="303"/>
                  </a:cxn>
                  <a:cxn ang="0">
                    <a:pos x="158" y="324"/>
                  </a:cxn>
                  <a:cxn ang="0">
                    <a:pos x="156" y="347"/>
                  </a:cxn>
                  <a:cxn ang="0">
                    <a:pos x="154" y="367"/>
                  </a:cxn>
                  <a:cxn ang="0">
                    <a:pos x="152" y="388"/>
                  </a:cxn>
                  <a:cxn ang="0">
                    <a:pos x="152" y="409"/>
                  </a:cxn>
                  <a:cxn ang="0">
                    <a:pos x="152" y="423"/>
                  </a:cxn>
                  <a:cxn ang="0">
                    <a:pos x="152" y="434"/>
                  </a:cxn>
                  <a:cxn ang="0">
                    <a:pos x="0" y="301"/>
                  </a:cxn>
                </a:cxnLst>
                <a:rect l="0" t="0" r="r" b="b"/>
                <a:pathLst>
                  <a:path w="616" h="434">
                    <a:moveTo>
                      <a:pt x="0" y="301"/>
                    </a:moveTo>
                    <a:lnTo>
                      <a:pt x="112" y="101"/>
                    </a:lnTo>
                    <a:lnTo>
                      <a:pt x="384" y="0"/>
                    </a:lnTo>
                    <a:lnTo>
                      <a:pt x="571" y="67"/>
                    </a:lnTo>
                    <a:lnTo>
                      <a:pt x="616" y="206"/>
                    </a:lnTo>
                    <a:lnTo>
                      <a:pt x="557" y="434"/>
                    </a:lnTo>
                    <a:lnTo>
                      <a:pt x="459" y="426"/>
                    </a:lnTo>
                    <a:lnTo>
                      <a:pt x="459" y="423"/>
                    </a:lnTo>
                    <a:lnTo>
                      <a:pt x="460" y="419"/>
                    </a:lnTo>
                    <a:lnTo>
                      <a:pt x="460" y="415"/>
                    </a:lnTo>
                    <a:lnTo>
                      <a:pt x="460" y="409"/>
                    </a:lnTo>
                    <a:lnTo>
                      <a:pt x="462" y="404"/>
                    </a:lnTo>
                    <a:lnTo>
                      <a:pt x="464" y="400"/>
                    </a:lnTo>
                    <a:lnTo>
                      <a:pt x="464" y="394"/>
                    </a:lnTo>
                    <a:lnTo>
                      <a:pt x="468" y="386"/>
                    </a:lnTo>
                    <a:lnTo>
                      <a:pt x="468" y="379"/>
                    </a:lnTo>
                    <a:lnTo>
                      <a:pt x="470" y="371"/>
                    </a:lnTo>
                    <a:lnTo>
                      <a:pt x="470" y="367"/>
                    </a:lnTo>
                    <a:lnTo>
                      <a:pt x="470" y="364"/>
                    </a:lnTo>
                    <a:lnTo>
                      <a:pt x="472" y="358"/>
                    </a:lnTo>
                    <a:lnTo>
                      <a:pt x="472" y="354"/>
                    </a:lnTo>
                    <a:lnTo>
                      <a:pt x="474" y="350"/>
                    </a:lnTo>
                    <a:lnTo>
                      <a:pt x="474" y="347"/>
                    </a:lnTo>
                    <a:lnTo>
                      <a:pt x="474" y="341"/>
                    </a:lnTo>
                    <a:lnTo>
                      <a:pt x="476" y="339"/>
                    </a:lnTo>
                    <a:lnTo>
                      <a:pt x="476" y="333"/>
                    </a:lnTo>
                    <a:lnTo>
                      <a:pt x="476" y="328"/>
                    </a:lnTo>
                    <a:lnTo>
                      <a:pt x="476" y="324"/>
                    </a:lnTo>
                    <a:lnTo>
                      <a:pt x="478" y="320"/>
                    </a:lnTo>
                    <a:lnTo>
                      <a:pt x="478" y="314"/>
                    </a:lnTo>
                    <a:lnTo>
                      <a:pt x="478" y="309"/>
                    </a:lnTo>
                    <a:lnTo>
                      <a:pt x="480" y="305"/>
                    </a:lnTo>
                    <a:lnTo>
                      <a:pt x="480" y="301"/>
                    </a:lnTo>
                    <a:lnTo>
                      <a:pt x="480" y="295"/>
                    </a:lnTo>
                    <a:lnTo>
                      <a:pt x="481" y="291"/>
                    </a:lnTo>
                    <a:lnTo>
                      <a:pt x="481" y="288"/>
                    </a:lnTo>
                    <a:lnTo>
                      <a:pt x="481" y="280"/>
                    </a:lnTo>
                    <a:lnTo>
                      <a:pt x="481" y="276"/>
                    </a:lnTo>
                    <a:lnTo>
                      <a:pt x="481" y="272"/>
                    </a:lnTo>
                    <a:lnTo>
                      <a:pt x="481" y="267"/>
                    </a:lnTo>
                    <a:lnTo>
                      <a:pt x="481" y="263"/>
                    </a:lnTo>
                    <a:lnTo>
                      <a:pt x="481" y="259"/>
                    </a:lnTo>
                    <a:lnTo>
                      <a:pt x="481" y="253"/>
                    </a:lnTo>
                    <a:lnTo>
                      <a:pt x="481" y="250"/>
                    </a:lnTo>
                    <a:lnTo>
                      <a:pt x="481" y="246"/>
                    </a:lnTo>
                    <a:lnTo>
                      <a:pt x="481" y="240"/>
                    </a:lnTo>
                    <a:lnTo>
                      <a:pt x="481" y="236"/>
                    </a:lnTo>
                    <a:lnTo>
                      <a:pt x="481" y="232"/>
                    </a:lnTo>
                    <a:lnTo>
                      <a:pt x="481" y="229"/>
                    </a:lnTo>
                    <a:lnTo>
                      <a:pt x="481" y="221"/>
                    </a:lnTo>
                    <a:lnTo>
                      <a:pt x="481" y="213"/>
                    </a:lnTo>
                    <a:lnTo>
                      <a:pt x="480" y="206"/>
                    </a:lnTo>
                    <a:lnTo>
                      <a:pt x="478" y="200"/>
                    </a:lnTo>
                    <a:lnTo>
                      <a:pt x="476" y="194"/>
                    </a:lnTo>
                    <a:lnTo>
                      <a:pt x="474" y="189"/>
                    </a:lnTo>
                    <a:lnTo>
                      <a:pt x="472" y="183"/>
                    </a:lnTo>
                    <a:lnTo>
                      <a:pt x="470" y="179"/>
                    </a:lnTo>
                    <a:lnTo>
                      <a:pt x="468" y="172"/>
                    </a:lnTo>
                    <a:lnTo>
                      <a:pt x="464" y="168"/>
                    </a:lnTo>
                    <a:lnTo>
                      <a:pt x="462" y="164"/>
                    </a:lnTo>
                    <a:lnTo>
                      <a:pt x="460" y="160"/>
                    </a:lnTo>
                    <a:lnTo>
                      <a:pt x="453" y="153"/>
                    </a:lnTo>
                    <a:lnTo>
                      <a:pt x="447" y="147"/>
                    </a:lnTo>
                    <a:lnTo>
                      <a:pt x="440" y="141"/>
                    </a:lnTo>
                    <a:lnTo>
                      <a:pt x="434" y="137"/>
                    </a:lnTo>
                    <a:lnTo>
                      <a:pt x="428" y="135"/>
                    </a:lnTo>
                    <a:lnTo>
                      <a:pt x="424" y="132"/>
                    </a:lnTo>
                    <a:lnTo>
                      <a:pt x="421" y="132"/>
                    </a:lnTo>
                    <a:lnTo>
                      <a:pt x="413" y="132"/>
                    </a:lnTo>
                    <a:lnTo>
                      <a:pt x="407" y="128"/>
                    </a:lnTo>
                    <a:lnTo>
                      <a:pt x="402" y="128"/>
                    </a:lnTo>
                    <a:lnTo>
                      <a:pt x="396" y="126"/>
                    </a:lnTo>
                    <a:lnTo>
                      <a:pt x="390" y="126"/>
                    </a:lnTo>
                    <a:lnTo>
                      <a:pt x="383" y="124"/>
                    </a:lnTo>
                    <a:lnTo>
                      <a:pt x="377" y="124"/>
                    </a:lnTo>
                    <a:lnTo>
                      <a:pt x="367" y="124"/>
                    </a:lnTo>
                    <a:lnTo>
                      <a:pt x="360" y="124"/>
                    </a:lnTo>
                    <a:lnTo>
                      <a:pt x="356" y="122"/>
                    </a:lnTo>
                    <a:lnTo>
                      <a:pt x="352" y="122"/>
                    </a:lnTo>
                    <a:lnTo>
                      <a:pt x="346" y="122"/>
                    </a:lnTo>
                    <a:lnTo>
                      <a:pt x="344" y="122"/>
                    </a:lnTo>
                    <a:lnTo>
                      <a:pt x="339" y="120"/>
                    </a:lnTo>
                    <a:lnTo>
                      <a:pt x="333" y="120"/>
                    </a:lnTo>
                    <a:lnTo>
                      <a:pt x="329" y="120"/>
                    </a:lnTo>
                    <a:lnTo>
                      <a:pt x="325" y="120"/>
                    </a:lnTo>
                    <a:lnTo>
                      <a:pt x="318" y="118"/>
                    </a:lnTo>
                    <a:lnTo>
                      <a:pt x="314" y="118"/>
                    </a:lnTo>
                    <a:lnTo>
                      <a:pt x="310" y="118"/>
                    </a:lnTo>
                    <a:lnTo>
                      <a:pt x="305" y="118"/>
                    </a:lnTo>
                    <a:lnTo>
                      <a:pt x="301" y="118"/>
                    </a:lnTo>
                    <a:lnTo>
                      <a:pt x="297" y="122"/>
                    </a:lnTo>
                    <a:lnTo>
                      <a:pt x="291" y="122"/>
                    </a:lnTo>
                    <a:lnTo>
                      <a:pt x="287" y="124"/>
                    </a:lnTo>
                    <a:lnTo>
                      <a:pt x="280" y="126"/>
                    </a:lnTo>
                    <a:lnTo>
                      <a:pt x="272" y="130"/>
                    </a:lnTo>
                    <a:lnTo>
                      <a:pt x="265" y="134"/>
                    </a:lnTo>
                    <a:lnTo>
                      <a:pt x="261" y="137"/>
                    </a:lnTo>
                    <a:lnTo>
                      <a:pt x="253" y="143"/>
                    </a:lnTo>
                    <a:lnTo>
                      <a:pt x="249" y="147"/>
                    </a:lnTo>
                    <a:lnTo>
                      <a:pt x="244" y="153"/>
                    </a:lnTo>
                    <a:lnTo>
                      <a:pt x="238" y="158"/>
                    </a:lnTo>
                    <a:lnTo>
                      <a:pt x="232" y="166"/>
                    </a:lnTo>
                    <a:lnTo>
                      <a:pt x="228" y="172"/>
                    </a:lnTo>
                    <a:lnTo>
                      <a:pt x="225" y="179"/>
                    </a:lnTo>
                    <a:lnTo>
                      <a:pt x="223" y="185"/>
                    </a:lnTo>
                    <a:lnTo>
                      <a:pt x="217" y="193"/>
                    </a:lnTo>
                    <a:lnTo>
                      <a:pt x="213" y="198"/>
                    </a:lnTo>
                    <a:lnTo>
                      <a:pt x="209" y="206"/>
                    </a:lnTo>
                    <a:lnTo>
                      <a:pt x="208" y="212"/>
                    </a:lnTo>
                    <a:lnTo>
                      <a:pt x="204" y="219"/>
                    </a:lnTo>
                    <a:lnTo>
                      <a:pt x="204" y="225"/>
                    </a:lnTo>
                    <a:lnTo>
                      <a:pt x="200" y="231"/>
                    </a:lnTo>
                    <a:lnTo>
                      <a:pt x="198" y="236"/>
                    </a:lnTo>
                    <a:lnTo>
                      <a:pt x="194" y="242"/>
                    </a:lnTo>
                    <a:lnTo>
                      <a:pt x="192" y="246"/>
                    </a:lnTo>
                    <a:lnTo>
                      <a:pt x="190" y="251"/>
                    </a:lnTo>
                    <a:lnTo>
                      <a:pt x="189" y="255"/>
                    </a:lnTo>
                    <a:lnTo>
                      <a:pt x="183" y="261"/>
                    </a:lnTo>
                    <a:lnTo>
                      <a:pt x="179" y="267"/>
                    </a:lnTo>
                    <a:lnTo>
                      <a:pt x="173" y="270"/>
                    </a:lnTo>
                    <a:lnTo>
                      <a:pt x="170" y="276"/>
                    </a:lnTo>
                    <a:lnTo>
                      <a:pt x="168" y="280"/>
                    </a:lnTo>
                    <a:lnTo>
                      <a:pt x="166" y="288"/>
                    </a:lnTo>
                    <a:lnTo>
                      <a:pt x="164" y="291"/>
                    </a:lnTo>
                    <a:lnTo>
                      <a:pt x="164" y="297"/>
                    </a:lnTo>
                    <a:lnTo>
                      <a:pt x="162" y="303"/>
                    </a:lnTo>
                    <a:lnTo>
                      <a:pt x="160" y="309"/>
                    </a:lnTo>
                    <a:lnTo>
                      <a:pt x="158" y="316"/>
                    </a:lnTo>
                    <a:lnTo>
                      <a:pt x="158" y="324"/>
                    </a:lnTo>
                    <a:lnTo>
                      <a:pt x="156" y="331"/>
                    </a:lnTo>
                    <a:lnTo>
                      <a:pt x="156" y="339"/>
                    </a:lnTo>
                    <a:lnTo>
                      <a:pt x="156" y="347"/>
                    </a:lnTo>
                    <a:lnTo>
                      <a:pt x="156" y="354"/>
                    </a:lnTo>
                    <a:lnTo>
                      <a:pt x="156" y="362"/>
                    </a:lnTo>
                    <a:lnTo>
                      <a:pt x="154" y="367"/>
                    </a:lnTo>
                    <a:lnTo>
                      <a:pt x="154" y="375"/>
                    </a:lnTo>
                    <a:lnTo>
                      <a:pt x="154" y="383"/>
                    </a:lnTo>
                    <a:lnTo>
                      <a:pt x="152" y="388"/>
                    </a:lnTo>
                    <a:lnTo>
                      <a:pt x="152" y="396"/>
                    </a:lnTo>
                    <a:lnTo>
                      <a:pt x="152" y="402"/>
                    </a:lnTo>
                    <a:lnTo>
                      <a:pt x="152" y="409"/>
                    </a:lnTo>
                    <a:lnTo>
                      <a:pt x="152" y="413"/>
                    </a:lnTo>
                    <a:lnTo>
                      <a:pt x="152" y="417"/>
                    </a:lnTo>
                    <a:lnTo>
                      <a:pt x="152" y="423"/>
                    </a:lnTo>
                    <a:lnTo>
                      <a:pt x="152" y="426"/>
                    </a:lnTo>
                    <a:lnTo>
                      <a:pt x="152" y="430"/>
                    </a:lnTo>
                    <a:lnTo>
                      <a:pt x="152" y="434"/>
                    </a:lnTo>
                    <a:lnTo>
                      <a:pt x="27" y="413"/>
                    </a:lnTo>
                    <a:lnTo>
                      <a:pt x="0" y="301"/>
                    </a:lnTo>
                    <a:lnTo>
                      <a:pt x="0" y="301"/>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67" name="Freeform 22"/>
              <p:cNvSpPr>
                <a:spLocks/>
              </p:cNvSpPr>
              <p:nvPr/>
            </p:nvSpPr>
            <p:spPr bwMode="auto">
              <a:xfrm>
                <a:off x="1355725" y="2546350"/>
                <a:ext cx="382588" cy="309562"/>
              </a:xfrm>
              <a:custGeom>
                <a:avLst/>
                <a:gdLst/>
                <a:ahLst/>
                <a:cxnLst>
                  <a:cxn ang="0">
                    <a:pos x="0" y="223"/>
                  </a:cxn>
                  <a:cxn ang="0">
                    <a:pos x="103" y="0"/>
                  </a:cxn>
                  <a:cxn ang="0">
                    <a:pos x="335" y="101"/>
                  </a:cxn>
                  <a:cxn ang="0">
                    <a:pos x="481" y="280"/>
                  </a:cxn>
                  <a:cxn ang="0">
                    <a:pos x="367" y="392"/>
                  </a:cxn>
                  <a:cxn ang="0">
                    <a:pos x="190" y="314"/>
                  </a:cxn>
                  <a:cxn ang="0">
                    <a:pos x="109" y="363"/>
                  </a:cxn>
                  <a:cxn ang="0">
                    <a:pos x="0" y="223"/>
                  </a:cxn>
                  <a:cxn ang="0">
                    <a:pos x="0" y="223"/>
                  </a:cxn>
                </a:cxnLst>
                <a:rect l="0" t="0" r="r" b="b"/>
                <a:pathLst>
                  <a:path w="481" h="392">
                    <a:moveTo>
                      <a:pt x="0" y="223"/>
                    </a:moveTo>
                    <a:lnTo>
                      <a:pt x="103" y="0"/>
                    </a:lnTo>
                    <a:lnTo>
                      <a:pt x="335" y="101"/>
                    </a:lnTo>
                    <a:lnTo>
                      <a:pt x="481" y="280"/>
                    </a:lnTo>
                    <a:lnTo>
                      <a:pt x="367" y="392"/>
                    </a:lnTo>
                    <a:lnTo>
                      <a:pt x="190" y="314"/>
                    </a:lnTo>
                    <a:lnTo>
                      <a:pt x="109" y="363"/>
                    </a:lnTo>
                    <a:lnTo>
                      <a:pt x="0" y="223"/>
                    </a:lnTo>
                    <a:lnTo>
                      <a:pt x="0" y="223"/>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68" name="Freeform 23"/>
              <p:cNvSpPr>
                <a:spLocks/>
              </p:cNvSpPr>
              <p:nvPr/>
            </p:nvSpPr>
            <p:spPr bwMode="auto">
              <a:xfrm>
                <a:off x="1730375" y="2747963"/>
                <a:ext cx="241300" cy="311150"/>
              </a:xfrm>
              <a:custGeom>
                <a:avLst/>
                <a:gdLst/>
                <a:ahLst/>
                <a:cxnLst>
                  <a:cxn ang="0">
                    <a:pos x="0" y="118"/>
                  </a:cxn>
                  <a:cxn ang="0">
                    <a:pos x="125" y="0"/>
                  </a:cxn>
                  <a:cxn ang="0">
                    <a:pos x="304" y="112"/>
                  </a:cxn>
                  <a:cxn ang="0">
                    <a:pos x="304" y="291"/>
                  </a:cxn>
                  <a:cxn ang="0">
                    <a:pos x="118" y="392"/>
                  </a:cxn>
                  <a:cxn ang="0">
                    <a:pos x="65" y="224"/>
                  </a:cxn>
                  <a:cxn ang="0">
                    <a:pos x="0" y="118"/>
                  </a:cxn>
                  <a:cxn ang="0">
                    <a:pos x="0" y="118"/>
                  </a:cxn>
                </a:cxnLst>
                <a:rect l="0" t="0" r="r" b="b"/>
                <a:pathLst>
                  <a:path w="304" h="392">
                    <a:moveTo>
                      <a:pt x="0" y="118"/>
                    </a:moveTo>
                    <a:lnTo>
                      <a:pt x="125" y="0"/>
                    </a:lnTo>
                    <a:lnTo>
                      <a:pt x="304" y="112"/>
                    </a:lnTo>
                    <a:lnTo>
                      <a:pt x="304" y="291"/>
                    </a:lnTo>
                    <a:lnTo>
                      <a:pt x="118" y="392"/>
                    </a:lnTo>
                    <a:lnTo>
                      <a:pt x="65" y="224"/>
                    </a:lnTo>
                    <a:lnTo>
                      <a:pt x="0" y="118"/>
                    </a:lnTo>
                    <a:lnTo>
                      <a:pt x="0" y="118"/>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69" name="Freeform 24"/>
              <p:cNvSpPr>
                <a:spLocks/>
              </p:cNvSpPr>
              <p:nvPr/>
            </p:nvSpPr>
            <p:spPr bwMode="auto">
              <a:xfrm>
                <a:off x="735013" y="2625725"/>
                <a:ext cx="338138" cy="198437"/>
              </a:xfrm>
              <a:custGeom>
                <a:avLst/>
                <a:gdLst/>
                <a:ahLst/>
                <a:cxnLst>
                  <a:cxn ang="0">
                    <a:pos x="0" y="200"/>
                  </a:cxn>
                  <a:cxn ang="0">
                    <a:pos x="260" y="251"/>
                  </a:cxn>
                  <a:cxn ang="0">
                    <a:pos x="426" y="80"/>
                  </a:cxn>
                  <a:cxn ang="0">
                    <a:pos x="285" y="6"/>
                  </a:cxn>
                  <a:cxn ang="0">
                    <a:pos x="112" y="0"/>
                  </a:cxn>
                  <a:cxn ang="0">
                    <a:pos x="0" y="200"/>
                  </a:cxn>
                  <a:cxn ang="0">
                    <a:pos x="0" y="200"/>
                  </a:cxn>
                </a:cxnLst>
                <a:rect l="0" t="0" r="r" b="b"/>
                <a:pathLst>
                  <a:path w="426" h="251">
                    <a:moveTo>
                      <a:pt x="0" y="200"/>
                    </a:moveTo>
                    <a:lnTo>
                      <a:pt x="260" y="251"/>
                    </a:lnTo>
                    <a:lnTo>
                      <a:pt x="426" y="80"/>
                    </a:lnTo>
                    <a:lnTo>
                      <a:pt x="285" y="6"/>
                    </a:lnTo>
                    <a:lnTo>
                      <a:pt x="112" y="0"/>
                    </a:lnTo>
                    <a:lnTo>
                      <a:pt x="0" y="200"/>
                    </a:lnTo>
                    <a:lnTo>
                      <a:pt x="0" y="200"/>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70" name="Freeform 25"/>
              <p:cNvSpPr>
                <a:spLocks/>
              </p:cNvSpPr>
              <p:nvPr/>
            </p:nvSpPr>
            <p:spPr bwMode="auto">
              <a:xfrm>
                <a:off x="969963" y="2471738"/>
                <a:ext cx="393700" cy="211137"/>
              </a:xfrm>
              <a:custGeom>
                <a:avLst/>
                <a:gdLst/>
                <a:ahLst/>
                <a:cxnLst>
                  <a:cxn ang="0">
                    <a:pos x="204" y="255"/>
                  </a:cxn>
                  <a:cxn ang="0">
                    <a:pos x="385" y="266"/>
                  </a:cxn>
                  <a:cxn ang="0">
                    <a:pos x="497" y="106"/>
                  </a:cxn>
                  <a:cxn ang="0">
                    <a:pos x="286" y="0"/>
                  </a:cxn>
                  <a:cxn ang="0">
                    <a:pos x="33" y="40"/>
                  </a:cxn>
                  <a:cxn ang="0">
                    <a:pos x="0" y="152"/>
                  </a:cxn>
                  <a:cxn ang="0">
                    <a:pos x="204" y="255"/>
                  </a:cxn>
                  <a:cxn ang="0">
                    <a:pos x="204" y="255"/>
                  </a:cxn>
                </a:cxnLst>
                <a:rect l="0" t="0" r="r" b="b"/>
                <a:pathLst>
                  <a:path w="497" h="266">
                    <a:moveTo>
                      <a:pt x="204" y="255"/>
                    </a:moveTo>
                    <a:lnTo>
                      <a:pt x="385" y="266"/>
                    </a:lnTo>
                    <a:lnTo>
                      <a:pt x="497" y="106"/>
                    </a:lnTo>
                    <a:lnTo>
                      <a:pt x="286" y="0"/>
                    </a:lnTo>
                    <a:lnTo>
                      <a:pt x="33" y="40"/>
                    </a:lnTo>
                    <a:lnTo>
                      <a:pt x="0" y="152"/>
                    </a:lnTo>
                    <a:lnTo>
                      <a:pt x="204" y="255"/>
                    </a:lnTo>
                    <a:lnTo>
                      <a:pt x="204" y="255"/>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71" name="Freeform 26"/>
              <p:cNvSpPr>
                <a:spLocks/>
              </p:cNvSpPr>
              <p:nvPr/>
            </p:nvSpPr>
            <p:spPr bwMode="auto">
              <a:xfrm>
                <a:off x="1089025" y="2870200"/>
                <a:ext cx="149225" cy="122237"/>
              </a:xfrm>
              <a:custGeom>
                <a:avLst/>
                <a:gdLst/>
                <a:ahLst/>
                <a:cxnLst>
                  <a:cxn ang="0">
                    <a:pos x="2" y="143"/>
                  </a:cxn>
                  <a:cxn ang="0">
                    <a:pos x="5" y="127"/>
                  </a:cxn>
                  <a:cxn ang="0">
                    <a:pos x="11" y="116"/>
                  </a:cxn>
                  <a:cxn ang="0">
                    <a:pos x="15" y="105"/>
                  </a:cxn>
                  <a:cxn ang="0">
                    <a:pos x="19" y="91"/>
                  </a:cxn>
                  <a:cxn ang="0">
                    <a:pos x="24" y="80"/>
                  </a:cxn>
                  <a:cxn ang="0">
                    <a:pos x="28" y="70"/>
                  </a:cxn>
                  <a:cxn ang="0">
                    <a:pos x="32" y="63"/>
                  </a:cxn>
                  <a:cxn ang="0">
                    <a:pos x="40" y="49"/>
                  </a:cxn>
                  <a:cxn ang="0">
                    <a:pos x="47" y="36"/>
                  </a:cxn>
                  <a:cxn ang="0">
                    <a:pos x="55" y="25"/>
                  </a:cxn>
                  <a:cxn ang="0">
                    <a:pos x="64" y="15"/>
                  </a:cxn>
                  <a:cxn ang="0">
                    <a:pos x="74" y="10"/>
                  </a:cxn>
                  <a:cxn ang="0">
                    <a:pos x="81" y="4"/>
                  </a:cxn>
                  <a:cxn ang="0">
                    <a:pos x="91" y="2"/>
                  </a:cxn>
                  <a:cxn ang="0">
                    <a:pos x="100" y="0"/>
                  </a:cxn>
                  <a:cxn ang="0">
                    <a:pos x="110" y="0"/>
                  </a:cxn>
                  <a:cxn ang="0">
                    <a:pos x="119" y="0"/>
                  </a:cxn>
                  <a:cxn ang="0">
                    <a:pos x="129" y="2"/>
                  </a:cxn>
                  <a:cxn ang="0">
                    <a:pos x="140" y="6"/>
                  </a:cxn>
                  <a:cxn ang="0">
                    <a:pos x="152" y="10"/>
                  </a:cxn>
                  <a:cxn ang="0">
                    <a:pos x="161" y="15"/>
                  </a:cxn>
                  <a:cxn ang="0">
                    <a:pos x="167" y="23"/>
                  </a:cxn>
                  <a:cxn ang="0">
                    <a:pos x="175" y="30"/>
                  </a:cxn>
                  <a:cxn ang="0">
                    <a:pos x="180" y="42"/>
                  </a:cxn>
                  <a:cxn ang="0">
                    <a:pos x="182" y="53"/>
                  </a:cxn>
                  <a:cxn ang="0">
                    <a:pos x="186" y="67"/>
                  </a:cxn>
                  <a:cxn ang="0">
                    <a:pos x="188" y="78"/>
                  </a:cxn>
                  <a:cxn ang="0">
                    <a:pos x="188" y="91"/>
                  </a:cxn>
                  <a:cxn ang="0">
                    <a:pos x="188" y="105"/>
                  </a:cxn>
                  <a:cxn ang="0">
                    <a:pos x="188" y="116"/>
                  </a:cxn>
                  <a:cxn ang="0">
                    <a:pos x="188" y="126"/>
                  </a:cxn>
                  <a:cxn ang="0">
                    <a:pos x="188" y="137"/>
                  </a:cxn>
                  <a:cxn ang="0">
                    <a:pos x="188" y="145"/>
                  </a:cxn>
                  <a:cxn ang="0">
                    <a:pos x="188" y="152"/>
                  </a:cxn>
                  <a:cxn ang="0">
                    <a:pos x="0" y="152"/>
                  </a:cxn>
                </a:cxnLst>
                <a:rect l="0" t="0" r="r" b="b"/>
                <a:pathLst>
                  <a:path w="188" h="154">
                    <a:moveTo>
                      <a:pt x="0" y="152"/>
                    </a:moveTo>
                    <a:lnTo>
                      <a:pt x="2" y="143"/>
                    </a:lnTo>
                    <a:lnTo>
                      <a:pt x="5" y="135"/>
                    </a:lnTo>
                    <a:lnTo>
                      <a:pt x="5" y="127"/>
                    </a:lnTo>
                    <a:lnTo>
                      <a:pt x="9" y="122"/>
                    </a:lnTo>
                    <a:lnTo>
                      <a:pt x="11" y="116"/>
                    </a:lnTo>
                    <a:lnTo>
                      <a:pt x="13" y="110"/>
                    </a:lnTo>
                    <a:lnTo>
                      <a:pt x="15" y="105"/>
                    </a:lnTo>
                    <a:lnTo>
                      <a:pt x="19" y="97"/>
                    </a:lnTo>
                    <a:lnTo>
                      <a:pt x="19" y="91"/>
                    </a:lnTo>
                    <a:lnTo>
                      <a:pt x="21" y="86"/>
                    </a:lnTo>
                    <a:lnTo>
                      <a:pt x="24" y="80"/>
                    </a:lnTo>
                    <a:lnTo>
                      <a:pt x="26" y="76"/>
                    </a:lnTo>
                    <a:lnTo>
                      <a:pt x="28" y="70"/>
                    </a:lnTo>
                    <a:lnTo>
                      <a:pt x="30" y="67"/>
                    </a:lnTo>
                    <a:lnTo>
                      <a:pt x="32" y="63"/>
                    </a:lnTo>
                    <a:lnTo>
                      <a:pt x="34" y="59"/>
                    </a:lnTo>
                    <a:lnTo>
                      <a:pt x="40" y="49"/>
                    </a:lnTo>
                    <a:lnTo>
                      <a:pt x="43" y="44"/>
                    </a:lnTo>
                    <a:lnTo>
                      <a:pt x="47" y="36"/>
                    </a:lnTo>
                    <a:lnTo>
                      <a:pt x="53" y="30"/>
                    </a:lnTo>
                    <a:lnTo>
                      <a:pt x="55" y="25"/>
                    </a:lnTo>
                    <a:lnTo>
                      <a:pt x="61" y="21"/>
                    </a:lnTo>
                    <a:lnTo>
                      <a:pt x="64" y="15"/>
                    </a:lnTo>
                    <a:lnTo>
                      <a:pt x="68" y="13"/>
                    </a:lnTo>
                    <a:lnTo>
                      <a:pt x="74" y="10"/>
                    </a:lnTo>
                    <a:lnTo>
                      <a:pt x="78" y="8"/>
                    </a:lnTo>
                    <a:lnTo>
                      <a:pt x="81" y="4"/>
                    </a:lnTo>
                    <a:lnTo>
                      <a:pt x="87" y="2"/>
                    </a:lnTo>
                    <a:lnTo>
                      <a:pt x="91" y="2"/>
                    </a:lnTo>
                    <a:lnTo>
                      <a:pt x="95" y="0"/>
                    </a:lnTo>
                    <a:lnTo>
                      <a:pt x="100" y="0"/>
                    </a:lnTo>
                    <a:lnTo>
                      <a:pt x="106" y="0"/>
                    </a:lnTo>
                    <a:lnTo>
                      <a:pt x="110" y="0"/>
                    </a:lnTo>
                    <a:lnTo>
                      <a:pt x="114" y="0"/>
                    </a:lnTo>
                    <a:lnTo>
                      <a:pt x="119" y="0"/>
                    </a:lnTo>
                    <a:lnTo>
                      <a:pt x="125" y="2"/>
                    </a:lnTo>
                    <a:lnTo>
                      <a:pt x="129" y="2"/>
                    </a:lnTo>
                    <a:lnTo>
                      <a:pt x="135" y="4"/>
                    </a:lnTo>
                    <a:lnTo>
                      <a:pt x="140" y="6"/>
                    </a:lnTo>
                    <a:lnTo>
                      <a:pt x="148" y="8"/>
                    </a:lnTo>
                    <a:lnTo>
                      <a:pt x="152" y="10"/>
                    </a:lnTo>
                    <a:lnTo>
                      <a:pt x="156" y="11"/>
                    </a:lnTo>
                    <a:lnTo>
                      <a:pt x="161" y="15"/>
                    </a:lnTo>
                    <a:lnTo>
                      <a:pt x="165" y="17"/>
                    </a:lnTo>
                    <a:lnTo>
                      <a:pt x="167" y="23"/>
                    </a:lnTo>
                    <a:lnTo>
                      <a:pt x="173" y="27"/>
                    </a:lnTo>
                    <a:lnTo>
                      <a:pt x="175" y="30"/>
                    </a:lnTo>
                    <a:lnTo>
                      <a:pt x="178" y="36"/>
                    </a:lnTo>
                    <a:lnTo>
                      <a:pt x="180" y="42"/>
                    </a:lnTo>
                    <a:lnTo>
                      <a:pt x="182" y="48"/>
                    </a:lnTo>
                    <a:lnTo>
                      <a:pt x="182" y="53"/>
                    </a:lnTo>
                    <a:lnTo>
                      <a:pt x="184" y="61"/>
                    </a:lnTo>
                    <a:lnTo>
                      <a:pt x="186" y="67"/>
                    </a:lnTo>
                    <a:lnTo>
                      <a:pt x="186" y="72"/>
                    </a:lnTo>
                    <a:lnTo>
                      <a:pt x="188" y="78"/>
                    </a:lnTo>
                    <a:lnTo>
                      <a:pt x="188" y="86"/>
                    </a:lnTo>
                    <a:lnTo>
                      <a:pt x="188" y="91"/>
                    </a:lnTo>
                    <a:lnTo>
                      <a:pt x="188" y="97"/>
                    </a:lnTo>
                    <a:lnTo>
                      <a:pt x="188" y="105"/>
                    </a:lnTo>
                    <a:lnTo>
                      <a:pt x="188" y="110"/>
                    </a:lnTo>
                    <a:lnTo>
                      <a:pt x="188" y="116"/>
                    </a:lnTo>
                    <a:lnTo>
                      <a:pt x="188" y="122"/>
                    </a:lnTo>
                    <a:lnTo>
                      <a:pt x="188" y="126"/>
                    </a:lnTo>
                    <a:lnTo>
                      <a:pt x="188" y="131"/>
                    </a:lnTo>
                    <a:lnTo>
                      <a:pt x="188" y="137"/>
                    </a:lnTo>
                    <a:lnTo>
                      <a:pt x="188" y="141"/>
                    </a:lnTo>
                    <a:lnTo>
                      <a:pt x="188" y="145"/>
                    </a:lnTo>
                    <a:lnTo>
                      <a:pt x="188" y="146"/>
                    </a:lnTo>
                    <a:lnTo>
                      <a:pt x="188" y="152"/>
                    </a:lnTo>
                    <a:lnTo>
                      <a:pt x="188" y="154"/>
                    </a:lnTo>
                    <a:lnTo>
                      <a:pt x="0" y="152"/>
                    </a:lnTo>
                    <a:lnTo>
                      <a:pt x="0" y="152"/>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72" name="Freeform 27"/>
              <p:cNvSpPr>
                <a:spLocks/>
              </p:cNvSpPr>
              <p:nvPr/>
            </p:nvSpPr>
            <p:spPr bwMode="auto">
              <a:xfrm>
                <a:off x="638175" y="2943225"/>
                <a:ext cx="165100" cy="65087"/>
              </a:xfrm>
              <a:custGeom>
                <a:avLst/>
                <a:gdLst/>
                <a:ahLst/>
                <a:cxnLst>
                  <a:cxn ang="0">
                    <a:pos x="38" y="14"/>
                  </a:cxn>
                  <a:cxn ang="0">
                    <a:pos x="0" y="74"/>
                  </a:cxn>
                  <a:cxn ang="0">
                    <a:pos x="207" y="82"/>
                  </a:cxn>
                  <a:cxn ang="0">
                    <a:pos x="179" y="0"/>
                  </a:cxn>
                  <a:cxn ang="0">
                    <a:pos x="38" y="14"/>
                  </a:cxn>
                  <a:cxn ang="0">
                    <a:pos x="38" y="14"/>
                  </a:cxn>
                </a:cxnLst>
                <a:rect l="0" t="0" r="r" b="b"/>
                <a:pathLst>
                  <a:path w="207" h="82">
                    <a:moveTo>
                      <a:pt x="38" y="14"/>
                    </a:moveTo>
                    <a:lnTo>
                      <a:pt x="0" y="74"/>
                    </a:lnTo>
                    <a:lnTo>
                      <a:pt x="207" y="82"/>
                    </a:lnTo>
                    <a:lnTo>
                      <a:pt x="179" y="0"/>
                    </a:lnTo>
                    <a:lnTo>
                      <a:pt x="38" y="14"/>
                    </a:lnTo>
                    <a:lnTo>
                      <a:pt x="38" y="14"/>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73" name="Freeform 36"/>
              <p:cNvSpPr>
                <a:spLocks/>
              </p:cNvSpPr>
              <p:nvPr/>
            </p:nvSpPr>
            <p:spPr bwMode="auto">
              <a:xfrm>
                <a:off x="1522413" y="2947988"/>
                <a:ext cx="109538" cy="49212"/>
              </a:xfrm>
              <a:custGeom>
                <a:avLst/>
                <a:gdLst/>
                <a:ahLst/>
                <a:cxnLst>
                  <a:cxn ang="0">
                    <a:pos x="0" y="57"/>
                  </a:cxn>
                  <a:cxn ang="0">
                    <a:pos x="6" y="51"/>
                  </a:cxn>
                  <a:cxn ang="0">
                    <a:pos x="10" y="48"/>
                  </a:cxn>
                  <a:cxn ang="0">
                    <a:pos x="16" y="42"/>
                  </a:cxn>
                  <a:cxn ang="0">
                    <a:pos x="21" y="38"/>
                  </a:cxn>
                  <a:cxn ang="0">
                    <a:pos x="29" y="34"/>
                  </a:cxn>
                  <a:cxn ang="0">
                    <a:pos x="33" y="30"/>
                  </a:cxn>
                  <a:cxn ang="0">
                    <a:pos x="37" y="27"/>
                  </a:cxn>
                  <a:cxn ang="0">
                    <a:pos x="42" y="25"/>
                  </a:cxn>
                  <a:cxn ang="0">
                    <a:pos x="48" y="21"/>
                  </a:cxn>
                  <a:cxn ang="0">
                    <a:pos x="52" y="17"/>
                  </a:cxn>
                  <a:cxn ang="0">
                    <a:pos x="56" y="15"/>
                  </a:cxn>
                  <a:cxn ang="0">
                    <a:pos x="61" y="13"/>
                  </a:cxn>
                  <a:cxn ang="0">
                    <a:pos x="69" y="8"/>
                  </a:cxn>
                  <a:cxn ang="0">
                    <a:pos x="77" y="8"/>
                  </a:cxn>
                  <a:cxn ang="0">
                    <a:pos x="82" y="2"/>
                  </a:cxn>
                  <a:cxn ang="0">
                    <a:pos x="90" y="0"/>
                  </a:cxn>
                  <a:cxn ang="0">
                    <a:pos x="96" y="0"/>
                  </a:cxn>
                  <a:cxn ang="0">
                    <a:pos x="101" y="0"/>
                  </a:cxn>
                  <a:cxn ang="0">
                    <a:pos x="105" y="0"/>
                  </a:cxn>
                  <a:cxn ang="0">
                    <a:pos x="109" y="0"/>
                  </a:cxn>
                  <a:cxn ang="0">
                    <a:pos x="116" y="2"/>
                  </a:cxn>
                  <a:cxn ang="0">
                    <a:pos x="120" y="8"/>
                  </a:cxn>
                  <a:cxn ang="0">
                    <a:pos x="124" y="10"/>
                  </a:cxn>
                  <a:cxn ang="0">
                    <a:pos x="126" y="13"/>
                  </a:cxn>
                  <a:cxn ang="0">
                    <a:pos x="128" y="17"/>
                  </a:cxn>
                  <a:cxn ang="0">
                    <a:pos x="130" y="21"/>
                  </a:cxn>
                  <a:cxn ang="0">
                    <a:pos x="132" y="27"/>
                  </a:cxn>
                  <a:cxn ang="0">
                    <a:pos x="134" y="30"/>
                  </a:cxn>
                  <a:cxn ang="0">
                    <a:pos x="135" y="36"/>
                  </a:cxn>
                  <a:cxn ang="0">
                    <a:pos x="137" y="40"/>
                  </a:cxn>
                  <a:cxn ang="0">
                    <a:pos x="137" y="44"/>
                  </a:cxn>
                  <a:cxn ang="0">
                    <a:pos x="137" y="48"/>
                  </a:cxn>
                  <a:cxn ang="0">
                    <a:pos x="137" y="51"/>
                  </a:cxn>
                  <a:cxn ang="0">
                    <a:pos x="139" y="55"/>
                  </a:cxn>
                  <a:cxn ang="0">
                    <a:pos x="139" y="61"/>
                  </a:cxn>
                  <a:cxn ang="0">
                    <a:pos x="139" y="63"/>
                  </a:cxn>
                  <a:cxn ang="0">
                    <a:pos x="0" y="57"/>
                  </a:cxn>
                  <a:cxn ang="0">
                    <a:pos x="0" y="57"/>
                  </a:cxn>
                </a:cxnLst>
                <a:rect l="0" t="0" r="r" b="b"/>
                <a:pathLst>
                  <a:path w="139" h="63">
                    <a:moveTo>
                      <a:pt x="0" y="57"/>
                    </a:moveTo>
                    <a:lnTo>
                      <a:pt x="6" y="51"/>
                    </a:lnTo>
                    <a:lnTo>
                      <a:pt x="10" y="48"/>
                    </a:lnTo>
                    <a:lnTo>
                      <a:pt x="16" y="42"/>
                    </a:lnTo>
                    <a:lnTo>
                      <a:pt x="21" y="38"/>
                    </a:lnTo>
                    <a:lnTo>
                      <a:pt x="29" y="34"/>
                    </a:lnTo>
                    <a:lnTo>
                      <a:pt x="33" y="30"/>
                    </a:lnTo>
                    <a:lnTo>
                      <a:pt x="37" y="27"/>
                    </a:lnTo>
                    <a:lnTo>
                      <a:pt x="42" y="25"/>
                    </a:lnTo>
                    <a:lnTo>
                      <a:pt x="48" y="21"/>
                    </a:lnTo>
                    <a:lnTo>
                      <a:pt x="52" y="17"/>
                    </a:lnTo>
                    <a:lnTo>
                      <a:pt x="56" y="15"/>
                    </a:lnTo>
                    <a:lnTo>
                      <a:pt x="61" y="13"/>
                    </a:lnTo>
                    <a:lnTo>
                      <a:pt x="69" y="8"/>
                    </a:lnTo>
                    <a:lnTo>
                      <a:pt x="77" y="8"/>
                    </a:lnTo>
                    <a:lnTo>
                      <a:pt x="82" y="2"/>
                    </a:lnTo>
                    <a:lnTo>
                      <a:pt x="90" y="0"/>
                    </a:lnTo>
                    <a:lnTo>
                      <a:pt x="96" y="0"/>
                    </a:lnTo>
                    <a:lnTo>
                      <a:pt x="101" y="0"/>
                    </a:lnTo>
                    <a:lnTo>
                      <a:pt x="105" y="0"/>
                    </a:lnTo>
                    <a:lnTo>
                      <a:pt x="109" y="0"/>
                    </a:lnTo>
                    <a:lnTo>
                      <a:pt x="116" y="2"/>
                    </a:lnTo>
                    <a:lnTo>
                      <a:pt x="120" y="8"/>
                    </a:lnTo>
                    <a:lnTo>
                      <a:pt x="124" y="10"/>
                    </a:lnTo>
                    <a:lnTo>
                      <a:pt x="126" y="13"/>
                    </a:lnTo>
                    <a:lnTo>
                      <a:pt x="128" y="17"/>
                    </a:lnTo>
                    <a:lnTo>
                      <a:pt x="130" y="21"/>
                    </a:lnTo>
                    <a:lnTo>
                      <a:pt x="132" y="27"/>
                    </a:lnTo>
                    <a:lnTo>
                      <a:pt x="134" y="30"/>
                    </a:lnTo>
                    <a:lnTo>
                      <a:pt x="135" y="36"/>
                    </a:lnTo>
                    <a:lnTo>
                      <a:pt x="137" y="40"/>
                    </a:lnTo>
                    <a:lnTo>
                      <a:pt x="137" y="44"/>
                    </a:lnTo>
                    <a:lnTo>
                      <a:pt x="137" y="48"/>
                    </a:lnTo>
                    <a:lnTo>
                      <a:pt x="137" y="51"/>
                    </a:lnTo>
                    <a:lnTo>
                      <a:pt x="139" y="55"/>
                    </a:lnTo>
                    <a:lnTo>
                      <a:pt x="139" y="61"/>
                    </a:lnTo>
                    <a:lnTo>
                      <a:pt x="139" y="63"/>
                    </a:lnTo>
                    <a:lnTo>
                      <a:pt x="0" y="57"/>
                    </a:lnTo>
                    <a:lnTo>
                      <a:pt x="0" y="57"/>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74" name="Freeform 37"/>
              <p:cNvSpPr>
                <a:spLocks/>
              </p:cNvSpPr>
              <p:nvPr/>
            </p:nvSpPr>
            <p:spPr bwMode="auto">
              <a:xfrm>
                <a:off x="1327150" y="2830513"/>
                <a:ext cx="438150" cy="269875"/>
              </a:xfrm>
              <a:custGeom>
                <a:avLst/>
                <a:gdLst/>
                <a:ahLst/>
                <a:cxnLst>
                  <a:cxn ang="0">
                    <a:pos x="550" y="292"/>
                  </a:cxn>
                  <a:cxn ang="0">
                    <a:pos x="525" y="294"/>
                  </a:cxn>
                  <a:cxn ang="0">
                    <a:pos x="504" y="300"/>
                  </a:cxn>
                  <a:cxn ang="0">
                    <a:pos x="477" y="304"/>
                  </a:cxn>
                  <a:cxn ang="0">
                    <a:pos x="449" y="308"/>
                  </a:cxn>
                  <a:cxn ang="0">
                    <a:pos x="417" y="315"/>
                  </a:cxn>
                  <a:cxn ang="0">
                    <a:pos x="382" y="319"/>
                  </a:cxn>
                  <a:cxn ang="0">
                    <a:pos x="352" y="325"/>
                  </a:cxn>
                  <a:cxn ang="0">
                    <a:pos x="322" y="329"/>
                  </a:cxn>
                  <a:cxn ang="0">
                    <a:pos x="297" y="334"/>
                  </a:cxn>
                  <a:cxn ang="0">
                    <a:pos x="272" y="336"/>
                  </a:cxn>
                  <a:cxn ang="0">
                    <a:pos x="247" y="338"/>
                  </a:cxn>
                  <a:cxn ang="0">
                    <a:pos x="232" y="329"/>
                  </a:cxn>
                  <a:cxn ang="0">
                    <a:pos x="245" y="300"/>
                  </a:cxn>
                  <a:cxn ang="0">
                    <a:pos x="261" y="268"/>
                  </a:cxn>
                  <a:cxn ang="0">
                    <a:pos x="274" y="239"/>
                  </a:cxn>
                  <a:cxn ang="0">
                    <a:pos x="310" y="239"/>
                  </a:cxn>
                  <a:cxn ang="0">
                    <a:pos x="346" y="239"/>
                  </a:cxn>
                  <a:cxn ang="0">
                    <a:pos x="377" y="241"/>
                  </a:cxn>
                  <a:cxn ang="0">
                    <a:pos x="401" y="241"/>
                  </a:cxn>
                  <a:cxn ang="0">
                    <a:pos x="430" y="241"/>
                  </a:cxn>
                  <a:cxn ang="0">
                    <a:pos x="432" y="224"/>
                  </a:cxn>
                  <a:cxn ang="0">
                    <a:pos x="432" y="201"/>
                  </a:cxn>
                  <a:cxn ang="0">
                    <a:pos x="430" y="173"/>
                  </a:cxn>
                  <a:cxn ang="0">
                    <a:pos x="420" y="146"/>
                  </a:cxn>
                  <a:cxn ang="0">
                    <a:pos x="403" y="125"/>
                  </a:cxn>
                  <a:cxn ang="0">
                    <a:pos x="379" y="112"/>
                  </a:cxn>
                  <a:cxn ang="0">
                    <a:pos x="348" y="104"/>
                  </a:cxn>
                  <a:cxn ang="0">
                    <a:pos x="318" y="106"/>
                  </a:cxn>
                  <a:cxn ang="0">
                    <a:pos x="285" y="119"/>
                  </a:cxn>
                  <a:cxn ang="0">
                    <a:pos x="247" y="140"/>
                  </a:cxn>
                  <a:cxn ang="0">
                    <a:pos x="226" y="154"/>
                  </a:cxn>
                  <a:cxn ang="0">
                    <a:pos x="200" y="173"/>
                  </a:cxn>
                  <a:cxn ang="0">
                    <a:pos x="175" y="194"/>
                  </a:cxn>
                  <a:cxn ang="0">
                    <a:pos x="145" y="218"/>
                  </a:cxn>
                  <a:cxn ang="0">
                    <a:pos x="133" y="235"/>
                  </a:cxn>
                  <a:cxn ang="0">
                    <a:pos x="164" y="235"/>
                  </a:cxn>
                  <a:cxn ang="0">
                    <a:pos x="187" y="235"/>
                  </a:cxn>
                  <a:cxn ang="0">
                    <a:pos x="213" y="237"/>
                  </a:cxn>
                  <a:cxn ang="0">
                    <a:pos x="242" y="239"/>
                  </a:cxn>
                  <a:cxn ang="0">
                    <a:pos x="230" y="268"/>
                  </a:cxn>
                  <a:cxn ang="0">
                    <a:pos x="219" y="298"/>
                  </a:cxn>
                  <a:cxn ang="0">
                    <a:pos x="209" y="327"/>
                  </a:cxn>
                  <a:cxn ang="0">
                    <a:pos x="177" y="327"/>
                  </a:cxn>
                  <a:cxn ang="0">
                    <a:pos x="156" y="323"/>
                  </a:cxn>
                  <a:cxn ang="0">
                    <a:pos x="133" y="319"/>
                  </a:cxn>
                  <a:cxn ang="0">
                    <a:pos x="110" y="313"/>
                  </a:cxn>
                  <a:cxn ang="0">
                    <a:pos x="91" y="310"/>
                  </a:cxn>
                  <a:cxn ang="0">
                    <a:pos x="51" y="302"/>
                  </a:cxn>
                  <a:cxn ang="0">
                    <a:pos x="21" y="296"/>
                  </a:cxn>
                  <a:cxn ang="0">
                    <a:pos x="0" y="292"/>
                  </a:cxn>
                </a:cxnLst>
                <a:rect l="0" t="0" r="r" b="b"/>
                <a:pathLst>
                  <a:path w="552" h="338">
                    <a:moveTo>
                      <a:pt x="59" y="146"/>
                    </a:moveTo>
                    <a:lnTo>
                      <a:pt x="285" y="0"/>
                    </a:lnTo>
                    <a:lnTo>
                      <a:pt x="523" y="98"/>
                    </a:lnTo>
                    <a:lnTo>
                      <a:pt x="552" y="292"/>
                    </a:lnTo>
                    <a:lnTo>
                      <a:pt x="550" y="292"/>
                    </a:lnTo>
                    <a:lnTo>
                      <a:pt x="548" y="292"/>
                    </a:lnTo>
                    <a:lnTo>
                      <a:pt x="544" y="292"/>
                    </a:lnTo>
                    <a:lnTo>
                      <a:pt x="540" y="294"/>
                    </a:lnTo>
                    <a:lnTo>
                      <a:pt x="533" y="294"/>
                    </a:lnTo>
                    <a:lnTo>
                      <a:pt x="525" y="294"/>
                    </a:lnTo>
                    <a:lnTo>
                      <a:pt x="523" y="296"/>
                    </a:lnTo>
                    <a:lnTo>
                      <a:pt x="517" y="296"/>
                    </a:lnTo>
                    <a:lnTo>
                      <a:pt x="514" y="298"/>
                    </a:lnTo>
                    <a:lnTo>
                      <a:pt x="510" y="300"/>
                    </a:lnTo>
                    <a:lnTo>
                      <a:pt x="504" y="300"/>
                    </a:lnTo>
                    <a:lnTo>
                      <a:pt x="498" y="302"/>
                    </a:lnTo>
                    <a:lnTo>
                      <a:pt x="495" y="302"/>
                    </a:lnTo>
                    <a:lnTo>
                      <a:pt x="491" y="302"/>
                    </a:lnTo>
                    <a:lnTo>
                      <a:pt x="483" y="302"/>
                    </a:lnTo>
                    <a:lnTo>
                      <a:pt x="477" y="304"/>
                    </a:lnTo>
                    <a:lnTo>
                      <a:pt x="472" y="304"/>
                    </a:lnTo>
                    <a:lnTo>
                      <a:pt x="468" y="306"/>
                    </a:lnTo>
                    <a:lnTo>
                      <a:pt x="460" y="308"/>
                    </a:lnTo>
                    <a:lnTo>
                      <a:pt x="455" y="308"/>
                    </a:lnTo>
                    <a:lnTo>
                      <a:pt x="449" y="308"/>
                    </a:lnTo>
                    <a:lnTo>
                      <a:pt x="443" y="310"/>
                    </a:lnTo>
                    <a:lnTo>
                      <a:pt x="436" y="311"/>
                    </a:lnTo>
                    <a:lnTo>
                      <a:pt x="430" y="313"/>
                    </a:lnTo>
                    <a:lnTo>
                      <a:pt x="422" y="313"/>
                    </a:lnTo>
                    <a:lnTo>
                      <a:pt x="417" y="315"/>
                    </a:lnTo>
                    <a:lnTo>
                      <a:pt x="411" y="315"/>
                    </a:lnTo>
                    <a:lnTo>
                      <a:pt x="403" y="315"/>
                    </a:lnTo>
                    <a:lnTo>
                      <a:pt x="396" y="317"/>
                    </a:lnTo>
                    <a:lnTo>
                      <a:pt x="390" y="319"/>
                    </a:lnTo>
                    <a:lnTo>
                      <a:pt x="382" y="319"/>
                    </a:lnTo>
                    <a:lnTo>
                      <a:pt x="377" y="321"/>
                    </a:lnTo>
                    <a:lnTo>
                      <a:pt x="371" y="323"/>
                    </a:lnTo>
                    <a:lnTo>
                      <a:pt x="365" y="323"/>
                    </a:lnTo>
                    <a:lnTo>
                      <a:pt x="360" y="323"/>
                    </a:lnTo>
                    <a:lnTo>
                      <a:pt x="352" y="325"/>
                    </a:lnTo>
                    <a:lnTo>
                      <a:pt x="346" y="325"/>
                    </a:lnTo>
                    <a:lnTo>
                      <a:pt x="341" y="327"/>
                    </a:lnTo>
                    <a:lnTo>
                      <a:pt x="335" y="329"/>
                    </a:lnTo>
                    <a:lnTo>
                      <a:pt x="327" y="329"/>
                    </a:lnTo>
                    <a:lnTo>
                      <a:pt x="322" y="329"/>
                    </a:lnTo>
                    <a:lnTo>
                      <a:pt x="318" y="330"/>
                    </a:lnTo>
                    <a:lnTo>
                      <a:pt x="312" y="330"/>
                    </a:lnTo>
                    <a:lnTo>
                      <a:pt x="306" y="332"/>
                    </a:lnTo>
                    <a:lnTo>
                      <a:pt x="301" y="332"/>
                    </a:lnTo>
                    <a:lnTo>
                      <a:pt x="297" y="334"/>
                    </a:lnTo>
                    <a:lnTo>
                      <a:pt x="293" y="334"/>
                    </a:lnTo>
                    <a:lnTo>
                      <a:pt x="287" y="336"/>
                    </a:lnTo>
                    <a:lnTo>
                      <a:pt x="283" y="336"/>
                    </a:lnTo>
                    <a:lnTo>
                      <a:pt x="280" y="336"/>
                    </a:lnTo>
                    <a:lnTo>
                      <a:pt x="272" y="336"/>
                    </a:lnTo>
                    <a:lnTo>
                      <a:pt x="266" y="338"/>
                    </a:lnTo>
                    <a:lnTo>
                      <a:pt x="261" y="338"/>
                    </a:lnTo>
                    <a:lnTo>
                      <a:pt x="259" y="338"/>
                    </a:lnTo>
                    <a:lnTo>
                      <a:pt x="253" y="338"/>
                    </a:lnTo>
                    <a:lnTo>
                      <a:pt x="247" y="338"/>
                    </a:lnTo>
                    <a:lnTo>
                      <a:pt x="242" y="336"/>
                    </a:lnTo>
                    <a:lnTo>
                      <a:pt x="240" y="336"/>
                    </a:lnTo>
                    <a:lnTo>
                      <a:pt x="232" y="336"/>
                    </a:lnTo>
                    <a:lnTo>
                      <a:pt x="230" y="336"/>
                    </a:lnTo>
                    <a:lnTo>
                      <a:pt x="232" y="329"/>
                    </a:lnTo>
                    <a:lnTo>
                      <a:pt x="232" y="325"/>
                    </a:lnTo>
                    <a:lnTo>
                      <a:pt x="236" y="319"/>
                    </a:lnTo>
                    <a:lnTo>
                      <a:pt x="240" y="313"/>
                    </a:lnTo>
                    <a:lnTo>
                      <a:pt x="242" y="306"/>
                    </a:lnTo>
                    <a:lnTo>
                      <a:pt x="245" y="300"/>
                    </a:lnTo>
                    <a:lnTo>
                      <a:pt x="247" y="294"/>
                    </a:lnTo>
                    <a:lnTo>
                      <a:pt x="251" y="289"/>
                    </a:lnTo>
                    <a:lnTo>
                      <a:pt x="253" y="281"/>
                    </a:lnTo>
                    <a:lnTo>
                      <a:pt x="257" y="275"/>
                    </a:lnTo>
                    <a:lnTo>
                      <a:pt x="261" y="268"/>
                    </a:lnTo>
                    <a:lnTo>
                      <a:pt x="264" y="262"/>
                    </a:lnTo>
                    <a:lnTo>
                      <a:pt x="266" y="254"/>
                    </a:lnTo>
                    <a:lnTo>
                      <a:pt x="268" y="249"/>
                    </a:lnTo>
                    <a:lnTo>
                      <a:pt x="272" y="243"/>
                    </a:lnTo>
                    <a:lnTo>
                      <a:pt x="274" y="239"/>
                    </a:lnTo>
                    <a:lnTo>
                      <a:pt x="282" y="239"/>
                    </a:lnTo>
                    <a:lnTo>
                      <a:pt x="289" y="239"/>
                    </a:lnTo>
                    <a:lnTo>
                      <a:pt x="295" y="239"/>
                    </a:lnTo>
                    <a:lnTo>
                      <a:pt x="303" y="239"/>
                    </a:lnTo>
                    <a:lnTo>
                      <a:pt x="310" y="239"/>
                    </a:lnTo>
                    <a:lnTo>
                      <a:pt x="318" y="239"/>
                    </a:lnTo>
                    <a:lnTo>
                      <a:pt x="325" y="239"/>
                    </a:lnTo>
                    <a:lnTo>
                      <a:pt x="333" y="239"/>
                    </a:lnTo>
                    <a:lnTo>
                      <a:pt x="339" y="239"/>
                    </a:lnTo>
                    <a:lnTo>
                      <a:pt x="346" y="239"/>
                    </a:lnTo>
                    <a:lnTo>
                      <a:pt x="352" y="239"/>
                    </a:lnTo>
                    <a:lnTo>
                      <a:pt x="360" y="241"/>
                    </a:lnTo>
                    <a:lnTo>
                      <a:pt x="365" y="241"/>
                    </a:lnTo>
                    <a:lnTo>
                      <a:pt x="371" y="241"/>
                    </a:lnTo>
                    <a:lnTo>
                      <a:pt x="377" y="241"/>
                    </a:lnTo>
                    <a:lnTo>
                      <a:pt x="382" y="241"/>
                    </a:lnTo>
                    <a:lnTo>
                      <a:pt x="388" y="241"/>
                    </a:lnTo>
                    <a:lnTo>
                      <a:pt x="394" y="241"/>
                    </a:lnTo>
                    <a:lnTo>
                      <a:pt x="398" y="241"/>
                    </a:lnTo>
                    <a:lnTo>
                      <a:pt x="401" y="241"/>
                    </a:lnTo>
                    <a:lnTo>
                      <a:pt x="411" y="241"/>
                    </a:lnTo>
                    <a:lnTo>
                      <a:pt x="419" y="241"/>
                    </a:lnTo>
                    <a:lnTo>
                      <a:pt x="422" y="241"/>
                    </a:lnTo>
                    <a:lnTo>
                      <a:pt x="428" y="241"/>
                    </a:lnTo>
                    <a:lnTo>
                      <a:pt x="430" y="241"/>
                    </a:lnTo>
                    <a:lnTo>
                      <a:pt x="432" y="241"/>
                    </a:lnTo>
                    <a:lnTo>
                      <a:pt x="432" y="241"/>
                    </a:lnTo>
                    <a:lnTo>
                      <a:pt x="432" y="237"/>
                    </a:lnTo>
                    <a:lnTo>
                      <a:pt x="432" y="232"/>
                    </a:lnTo>
                    <a:lnTo>
                      <a:pt x="432" y="224"/>
                    </a:lnTo>
                    <a:lnTo>
                      <a:pt x="432" y="220"/>
                    </a:lnTo>
                    <a:lnTo>
                      <a:pt x="432" y="214"/>
                    </a:lnTo>
                    <a:lnTo>
                      <a:pt x="432" y="211"/>
                    </a:lnTo>
                    <a:lnTo>
                      <a:pt x="432" y="207"/>
                    </a:lnTo>
                    <a:lnTo>
                      <a:pt x="432" y="201"/>
                    </a:lnTo>
                    <a:lnTo>
                      <a:pt x="432" y="195"/>
                    </a:lnTo>
                    <a:lnTo>
                      <a:pt x="432" y="190"/>
                    </a:lnTo>
                    <a:lnTo>
                      <a:pt x="432" y="186"/>
                    </a:lnTo>
                    <a:lnTo>
                      <a:pt x="430" y="180"/>
                    </a:lnTo>
                    <a:lnTo>
                      <a:pt x="430" y="173"/>
                    </a:lnTo>
                    <a:lnTo>
                      <a:pt x="428" y="167"/>
                    </a:lnTo>
                    <a:lnTo>
                      <a:pt x="426" y="163"/>
                    </a:lnTo>
                    <a:lnTo>
                      <a:pt x="424" y="157"/>
                    </a:lnTo>
                    <a:lnTo>
                      <a:pt x="422" y="154"/>
                    </a:lnTo>
                    <a:lnTo>
                      <a:pt x="420" y="146"/>
                    </a:lnTo>
                    <a:lnTo>
                      <a:pt x="419" y="142"/>
                    </a:lnTo>
                    <a:lnTo>
                      <a:pt x="415" y="138"/>
                    </a:lnTo>
                    <a:lnTo>
                      <a:pt x="413" y="133"/>
                    </a:lnTo>
                    <a:lnTo>
                      <a:pt x="409" y="127"/>
                    </a:lnTo>
                    <a:lnTo>
                      <a:pt x="403" y="125"/>
                    </a:lnTo>
                    <a:lnTo>
                      <a:pt x="400" y="119"/>
                    </a:lnTo>
                    <a:lnTo>
                      <a:pt x="396" y="119"/>
                    </a:lnTo>
                    <a:lnTo>
                      <a:pt x="390" y="116"/>
                    </a:lnTo>
                    <a:lnTo>
                      <a:pt x="384" y="114"/>
                    </a:lnTo>
                    <a:lnTo>
                      <a:pt x="379" y="112"/>
                    </a:lnTo>
                    <a:lnTo>
                      <a:pt x="373" y="110"/>
                    </a:lnTo>
                    <a:lnTo>
                      <a:pt x="367" y="108"/>
                    </a:lnTo>
                    <a:lnTo>
                      <a:pt x="361" y="106"/>
                    </a:lnTo>
                    <a:lnTo>
                      <a:pt x="354" y="106"/>
                    </a:lnTo>
                    <a:lnTo>
                      <a:pt x="348" y="104"/>
                    </a:lnTo>
                    <a:lnTo>
                      <a:pt x="342" y="104"/>
                    </a:lnTo>
                    <a:lnTo>
                      <a:pt x="337" y="106"/>
                    </a:lnTo>
                    <a:lnTo>
                      <a:pt x="329" y="106"/>
                    </a:lnTo>
                    <a:lnTo>
                      <a:pt x="323" y="106"/>
                    </a:lnTo>
                    <a:lnTo>
                      <a:pt x="318" y="106"/>
                    </a:lnTo>
                    <a:lnTo>
                      <a:pt x="312" y="110"/>
                    </a:lnTo>
                    <a:lnTo>
                      <a:pt x="304" y="112"/>
                    </a:lnTo>
                    <a:lnTo>
                      <a:pt x="299" y="112"/>
                    </a:lnTo>
                    <a:lnTo>
                      <a:pt x="291" y="116"/>
                    </a:lnTo>
                    <a:lnTo>
                      <a:pt x="285" y="119"/>
                    </a:lnTo>
                    <a:lnTo>
                      <a:pt x="276" y="123"/>
                    </a:lnTo>
                    <a:lnTo>
                      <a:pt x="268" y="125"/>
                    </a:lnTo>
                    <a:lnTo>
                      <a:pt x="261" y="133"/>
                    </a:lnTo>
                    <a:lnTo>
                      <a:pt x="253" y="136"/>
                    </a:lnTo>
                    <a:lnTo>
                      <a:pt x="247" y="140"/>
                    </a:lnTo>
                    <a:lnTo>
                      <a:pt x="244" y="140"/>
                    </a:lnTo>
                    <a:lnTo>
                      <a:pt x="240" y="144"/>
                    </a:lnTo>
                    <a:lnTo>
                      <a:pt x="234" y="148"/>
                    </a:lnTo>
                    <a:lnTo>
                      <a:pt x="230" y="150"/>
                    </a:lnTo>
                    <a:lnTo>
                      <a:pt x="226" y="154"/>
                    </a:lnTo>
                    <a:lnTo>
                      <a:pt x="221" y="157"/>
                    </a:lnTo>
                    <a:lnTo>
                      <a:pt x="217" y="161"/>
                    </a:lnTo>
                    <a:lnTo>
                      <a:pt x="213" y="165"/>
                    </a:lnTo>
                    <a:lnTo>
                      <a:pt x="206" y="169"/>
                    </a:lnTo>
                    <a:lnTo>
                      <a:pt x="200" y="173"/>
                    </a:lnTo>
                    <a:lnTo>
                      <a:pt x="196" y="176"/>
                    </a:lnTo>
                    <a:lnTo>
                      <a:pt x="190" y="180"/>
                    </a:lnTo>
                    <a:lnTo>
                      <a:pt x="187" y="186"/>
                    </a:lnTo>
                    <a:lnTo>
                      <a:pt x="179" y="190"/>
                    </a:lnTo>
                    <a:lnTo>
                      <a:pt x="175" y="194"/>
                    </a:lnTo>
                    <a:lnTo>
                      <a:pt x="169" y="199"/>
                    </a:lnTo>
                    <a:lnTo>
                      <a:pt x="164" y="203"/>
                    </a:lnTo>
                    <a:lnTo>
                      <a:pt x="156" y="209"/>
                    </a:lnTo>
                    <a:lnTo>
                      <a:pt x="152" y="214"/>
                    </a:lnTo>
                    <a:lnTo>
                      <a:pt x="145" y="218"/>
                    </a:lnTo>
                    <a:lnTo>
                      <a:pt x="139" y="224"/>
                    </a:lnTo>
                    <a:lnTo>
                      <a:pt x="131" y="230"/>
                    </a:lnTo>
                    <a:lnTo>
                      <a:pt x="126" y="235"/>
                    </a:lnTo>
                    <a:lnTo>
                      <a:pt x="128" y="235"/>
                    </a:lnTo>
                    <a:lnTo>
                      <a:pt x="133" y="235"/>
                    </a:lnTo>
                    <a:lnTo>
                      <a:pt x="139" y="235"/>
                    </a:lnTo>
                    <a:lnTo>
                      <a:pt x="145" y="235"/>
                    </a:lnTo>
                    <a:lnTo>
                      <a:pt x="152" y="235"/>
                    </a:lnTo>
                    <a:lnTo>
                      <a:pt x="158" y="235"/>
                    </a:lnTo>
                    <a:lnTo>
                      <a:pt x="164" y="235"/>
                    </a:lnTo>
                    <a:lnTo>
                      <a:pt x="167" y="235"/>
                    </a:lnTo>
                    <a:lnTo>
                      <a:pt x="171" y="235"/>
                    </a:lnTo>
                    <a:lnTo>
                      <a:pt x="177" y="235"/>
                    </a:lnTo>
                    <a:lnTo>
                      <a:pt x="181" y="235"/>
                    </a:lnTo>
                    <a:lnTo>
                      <a:pt x="187" y="235"/>
                    </a:lnTo>
                    <a:lnTo>
                      <a:pt x="192" y="235"/>
                    </a:lnTo>
                    <a:lnTo>
                      <a:pt x="196" y="237"/>
                    </a:lnTo>
                    <a:lnTo>
                      <a:pt x="200" y="237"/>
                    </a:lnTo>
                    <a:lnTo>
                      <a:pt x="206" y="237"/>
                    </a:lnTo>
                    <a:lnTo>
                      <a:pt x="213" y="237"/>
                    </a:lnTo>
                    <a:lnTo>
                      <a:pt x="219" y="237"/>
                    </a:lnTo>
                    <a:lnTo>
                      <a:pt x="223" y="237"/>
                    </a:lnTo>
                    <a:lnTo>
                      <a:pt x="228" y="237"/>
                    </a:lnTo>
                    <a:lnTo>
                      <a:pt x="234" y="237"/>
                    </a:lnTo>
                    <a:lnTo>
                      <a:pt x="242" y="239"/>
                    </a:lnTo>
                    <a:lnTo>
                      <a:pt x="240" y="243"/>
                    </a:lnTo>
                    <a:lnTo>
                      <a:pt x="236" y="249"/>
                    </a:lnTo>
                    <a:lnTo>
                      <a:pt x="234" y="254"/>
                    </a:lnTo>
                    <a:lnTo>
                      <a:pt x="232" y="262"/>
                    </a:lnTo>
                    <a:lnTo>
                      <a:pt x="230" y="268"/>
                    </a:lnTo>
                    <a:lnTo>
                      <a:pt x="228" y="273"/>
                    </a:lnTo>
                    <a:lnTo>
                      <a:pt x="226" y="279"/>
                    </a:lnTo>
                    <a:lnTo>
                      <a:pt x="225" y="287"/>
                    </a:lnTo>
                    <a:lnTo>
                      <a:pt x="223" y="291"/>
                    </a:lnTo>
                    <a:lnTo>
                      <a:pt x="219" y="298"/>
                    </a:lnTo>
                    <a:lnTo>
                      <a:pt x="219" y="304"/>
                    </a:lnTo>
                    <a:lnTo>
                      <a:pt x="217" y="310"/>
                    </a:lnTo>
                    <a:lnTo>
                      <a:pt x="213" y="315"/>
                    </a:lnTo>
                    <a:lnTo>
                      <a:pt x="213" y="323"/>
                    </a:lnTo>
                    <a:lnTo>
                      <a:pt x="209" y="327"/>
                    </a:lnTo>
                    <a:lnTo>
                      <a:pt x="209" y="332"/>
                    </a:lnTo>
                    <a:lnTo>
                      <a:pt x="200" y="330"/>
                    </a:lnTo>
                    <a:lnTo>
                      <a:pt x="192" y="329"/>
                    </a:lnTo>
                    <a:lnTo>
                      <a:pt x="185" y="329"/>
                    </a:lnTo>
                    <a:lnTo>
                      <a:pt x="177" y="327"/>
                    </a:lnTo>
                    <a:lnTo>
                      <a:pt x="171" y="325"/>
                    </a:lnTo>
                    <a:lnTo>
                      <a:pt x="169" y="325"/>
                    </a:lnTo>
                    <a:lnTo>
                      <a:pt x="166" y="323"/>
                    </a:lnTo>
                    <a:lnTo>
                      <a:pt x="160" y="323"/>
                    </a:lnTo>
                    <a:lnTo>
                      <a:pt x="156" y="323"/>
                    </a:lnTo>
                    <a:lnTo>
                      <a:pt x="152" y="323"/>
                    </a:lnTo>
                    <a:lnTo>
                      <a:pt x="147" y="321"/>
                    </a:lnTo>
                    <a:lnTo>
                      <a:pt x="145" y="321"/>
                    </a:lnTo>
                    <a:lnTo>
                      <a:pt x="139" y="319"/>
                    </a:lnTo>
                    <a:lnTo>
                      <a:pt x="133" y="319"/>
                    </a:lnTo>
                    <a:lnTo>
                      <a:pt x="129" y="317"/>
                    </a:lnTo>
                    <a:lnTo>
                      <a:pt x="126" y="315"/>
                    </a:lnTo>
                    <a:lnTo>
                      <a:pt x="122" y="315"/>
                    </a:lnTo>
                    <a:lnTo>
                      <a:pt x="118" y="315"/>
                    </a:lnTo>
                    <a:lnTo>
                      <a:pt x="110" y="313"/>
                    </a:lnTo>
                    <a:lnTo>
                      <a:pt x="109" y="313"/>
                    </a:lnTo>
                    <a:lnTo>
                      <a:pt x="105" y="311"/>
                    </a:lnTo>
                    <a:lnTo>
                      <a:pt x="99" y="311"/>
                    </a:lnTo>
                    <a:lnTo>
                      <a:pt x="95" y="310"/>
                    </a:lnTo>
                    <a:lnTo>
                      <a:pt x="91" y="310"/>
                    </a:lnTo>
                    <a:lnTo>
                      <a:pt x="84" y="308"/>
                    </a:lnTo>
                    <a:lnTo>
                      <a:pt x="76" y="308"/>
                    </a:lnTo>
                    <a:lnTo>
                      <a:pt x="67" y="306"/>
                    </a:lnTo>
                    <a:lnTo>
                      <a:pt x="59" y="304"/>
                    </a:lnTo>
                    <a:lnTo>
                      <a:pt x="51" y="302"/>
                    </a:lnTo>
                    <a:lnTo>
                      <a:pt x="44" y="302"/>
                    </a:lnTo>
                    <a:lnTo>
                      <a:pt x="36" y="300"/>
                    </a:lnTo>
                    <a:lnTo>
                      <a:pt x="31" y="298"/>
                    </a:lnTo>
                    <a:lnTo>
                      <a:pt x="25" y="296"/>
                    </a:lnTo>
                    <a:lnTo>
                      <a:pt x="21" y="296"/>
                    </a:lnTo>
                    <a:lnTo>
                      <a:pt x="17" y="294"/>
                    </a:lnTo>
                    <a:lnTo>
                      <a:pt x="12" y="294"/>
                    </a:lnTo>
                    <a:lnTo>
                      <a:pt x="8" y="292"/>
                    </a:lnTo>
                    <a:lnTo>
                      <a:pt x="4" y="292"/>
                    </a:lnTo>
                    <a:lnTo>
                      <a:pt x="0" y="292"/>
                    </a:lnTo>
                    <a:lnTo>
                      <a:pt x="0" y="292"/>
                    </a:lnTo>
                    <a:lnTo>
                      <a:pt x="19" y="125"/>
                    </a:lnTo>
                    <a:lnTo>
                      <a:pt x="59" y="146"/>
                    </a:lnTo>
                    <a:lnTo>
                      <a:pt x="59" y="146"/>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75" name="Freeform 40"/>
              <p:cNvSpPr>
                <a:spLocks/>
              </p:cNvSpPr>
              <p:nvPr/>
            </p:nvSpPr>
            <p:spPr bwMode="auto">
              <a:xfrm>
                <a:off x="1608138" y="3109913"/>
                <a:ext cx="263525" cy="173037"/>
              </a:xfrm>
              <a:custGeom>
                <a:avLst/>
                <a:gdLst/>
                <a:ahLst/>
                <a:cxnLst>
                  <a:cxn ang="0">
                    <a:pos x="0" y="217"/>
                  </a:cxn>
                  <a:cxn ang="0">
                    <a:pos x="9" y="213"/>
                  </a:cxn>
                  <a:cxn ang="0">
                    <a:pos x="19" y="208"/>
                  </a:cxn>
                  <a:cxn ang="0">
                    <a:pos x="30" y="202"/>
                  </a:cxn>
                  <a:cxn ang="0">
                    <a:pos x="38" y="200"/>
                  </a:cxn>
                  <a:cxn ang="0">
                    <a:pos x="47" y="194"/>
                  </a:cxn>
                  <a:cxn ang="0">
                    <a:pos x="55" y="192"/>
                  </a:cxn>
                  <a:cxn ang="0">
                    <a:pos x="65" y="187"/>
                  </a:cxn>
                  <a:cxn ang="0">
                    <a:pos x="74" y="183"/>
                  </a:cxn>
                  <a:cxn ang="0">
                    <a:pos x="82" y="179"/>
                  </a:cxn>
                  <a:cxn ang="0">
                    <a:pos x="93" y="173"/>
                  </a:cxn>
                  <a:cxn ang="0">
                    <a:pos x="103" y="170"/>
                  </a:cxn>
                  <a:cxn ang="0">
                    <a:pos x="112" y="166"/>
                  </a:cxn>
                  <a:cxn ang="0">
                    <a:pos x="122" y="160"/>
                  </a:cxn>
                  <a:cxn ang="0">
                    <a:pos x="133" y="154"/>
                  </a:cxn>
                  <a:cxn ang="0">
                    <a:pos x="142" y="151"/>
                  </a:cxn>
                  <a:cxn ang="0">
                    <a:pos x="152" y="145"/>
                  </a:cxn>
                  <a:cxn ang="0">
                    <a:pos x="163" y="139"/>
                  </a:cxn>
                  <a:cxn ang="0">
                    <a:pos x="171" y="135"/>
                  </a:cxn>
                  <a:cxn ang="0">
                    <a:pos x="182" y="132"/>
                  </a:cxn>
                  <a:cxn ang="0">
                    <a:pos x="190" y="126"/>
                  </a:cxn>
                  <a:cxn ang="0">
                    <a:pos x="198" y="122"/>
                  </a:cxn>
                  <a:cxn ang="0">
                    <a:pos x="215" y="113"/>
                  </a:cxn>
                  <a:cxn ang="0">
                    <a:pos x="226" y="107"/>
                  </a:cxn>
                  <a:cxn ang="0">
                    <a:pos x="238" y="101"/>
                  </a:cxn>
                  <a:cxn ang="0">
                    <a:pos x="251" y="88"/>
                  </a:cxn>
                  <a:cxn ang="0">
                    <a:pos x="268" y="73"/>
                  </a:cxn>
                  <a:cxn ang="0">
                    <a:pos x="276" y="65"/>
                  </a:cxn>
                  <a:cxn ang="0">
                    <a:pos x="283" y="56"/>
                  </a:cxn>
                  <a:cxn ang="0">
                    <a:pos x="298" y="38"/>
                  </a:cxn>
                  <a:cxn ang="0">
                    <a:pos x="312" y="25"/>
                  </a:cxn>
                  <a:cxn ang="0">
                    <a:pos x="323" y="12"/>
                  </a:cxn>
                  <a:cxn ang="0">
                    <a:pos x="331" y="4"/>
                  </a:cxn>
                  <a:cxn ang="0">
                    <a:pos x="333" y="0"/>
                  </a:cxn>
                </a:cxnLst>
                <a:rect l="0" t="0" r="r" b="b"/>
                <a:pathLst>
                  <a:path w="333" h="217">
                    <a:moveTo>
                      <a:pt x="333" y="0"/>
                    </a:moveTo>
                    <a:lnTo>
                      <a:pt x="0" y="217"/>
                    </a:lnTo>
                    <a:lnTo>
                      <a:pt x="2" y="215"/>
                    </a:lnTo>
                    <a:lnTo>
                      <a:pt x="9" y="213"/>
                    </a:lnTo>
                    <a:lnTo>
                      <a:pt x="13" y="211"/>
                    </a:lnTo>
                    <a:lnTo>
                      <a:pt x="19" y="208"/>
                    </a:lnTo>
                    <a:lnTo>
                      <a:pt x="25" y="206"/>
                    </a:lnTo>
                    <a:lnTo>
                      <a:pt x="30" y="202"/>
                    </a:lnTo>
                    <a:lnTo>
                      <a:pt x="34" y="200"/>
                    </a:lnTo>
                    <a:lnTo>
                      <a:pt x="38" y="200"/>
                    </a:lnTo>
                    <a:lnTo>
                      <a:pt x="42" y="196"/>
                    </a:lnTo>
                    <a:lnTo>
                      <a:pt x="47" y="194"/>
                    </a:lnTo>
                    <a:lnTo>
                      <a:pt x="49" y="194"/>
                    </a:lnTo>
                    <a:lnTo>
                      <a:pt x="55" y="192"/>
                    </a:lnTo>
                    <a:lnTo>
                      <a:pt x="61" y="189"/>
                    </a:lnTo>
                    <a:lnTo>
                      <a:pt x="65" y="187"/>
                    </a:lnTo>
                    <a:lnTo>
                      <a:pt x="68" y="187"/>
                    </a:lnTo>
                    <a:lnTo>
                      <a:pt x="74" y="183"/>
                    </a:lnTo>
                    <a:lnTo>
                      <a:pt x="78" y="181"/>
                    </a:lnTo>
                    <a:lnTo>
                      <a:pt x="82" y="179"/>
                    </a:lnTo>
                    <a:lnTo>
                      <a:pt x="87" y="175"/>
                    </a:lnTo>
                    <a:lnTo>
                      <a:pt x="93" y="173"/>
                    </a:lnTo>
                    <a:lnTo>
                      <a:pt x="97" y="172"/>
                    </a:lnTo>
                    <a:lnTo>
                      <a:pt x="103" y="170"/>
                    </a:lnTo>
                    <a:lnTo>
                      <a:pt x="108" y="168"/>
                    </a:lnTo>
                    <a:lnTo>
                      <a:pt x="112" y="166"/>
                    </a:lnTo>
                    <a:lnTo>
                      <a:pt x="118" y="162"/>
                    </a:lnTo>
                    <a:lnTo>
                      <a:pt x="122" y="160"/>
                    </a:lnTo>
                    <a:lnTo>
                      <a:pt x="129" y="158"/>
                    </a:lnTo>
                    <a:lnTo>
                      <a:pt x="133" y="154"/>
                    </a:lnTo>
                    <a:lnTo>
                      <a:pt x="139" y="153"/>
                    </a:lnTo>
                    <a:lnTo>
                      <a:pt x="142" y="151"/>
                    </a:lnTo>
                    <a:lnTo>
                      <a:pt x="148" y="147"/>
                    </a:lnTo>
                    <a:lnTo>
                      <a:pt x="152" y="145"/>
                    </a:lnTo>
                    <a:lnTo>
                      <a:pt x="158" y="143"/>
                    </a:lnTo>
                    <a:lnTo>
                      <a:pt x="163" y="139"/>
                    </a:lnTo>
                    <a:lnTo>
                      <a:pt x="167" y="139"/>
                    </a:lnTo>
                    <a:lnTo>
                      <a:pt x="171" y="135"/>
                    </a:lnTo>
                    <a:lnTo>
                      <a:pt x="177" y="133"/>
                    </a:lnTo>
                    <a:lnTo>
                      <a:pt x="182" y="132"/>
                    </a:lnTo>
                    <a:lnTo>
                      <a:pt x="186" y="128"/>
                    </a:lnTo>
                    <a:lnTo>
                      <a:pt x="190" y="126"/>
                    </a:lnTo>
                    <a:lnTo>
                      <a:pt x="194" y="124"/>
                    </a:lnTo>
                    <a:lnTo>
                      <a:pt x="198" y="122"/>
                    </a:lnTo>
                    <a:lnTo>
                      <a:pt x="207" y="118"/>
                    </a:lnTo>
                    <a:lnTo>
                      <a:pt x="215" y="113"/>
                    </a:lnTo>
                    <a:lnTo>
                      <a:pt x="220" y="111"/>
                    </a:lnTo>
                    <a:lnTo>
                      <a:pt x="226" y="107"/>
                    </a:lnTo>
                    <a:lnTo>
                      <a:pt x="230" y="103"/>
                    </a:lnTo>
                    <a:lnTo>
                      <a:pt x="238" y="101"/>
                    </a:lnTo>
                    <a:lnTo>
                      <a:pt x="243" y="94"/>
                    </a:lnTo>
                    <a:lnTo>
                      <a:pt x="251" y="88"/>
                    </a:lnTo>
                    <a:lnTo>
                      <a:pt x="258" y="78"/>
                    </a:lnTo>
                    <a:lnTo>
                      <a:pt x="268" y="73"/>
                    </a:lnTo>
                    <a:lnTo>
                      <a:pt x="272" y="67"/>
                    </a:lnTo>
                    <a:lnTo>
                      <a:pt x="276" y="65"/>
                    </a:lnTo>
                    <a:lnTo>
                      <a:pt x="279" y="59"/>
                    </a:lnTo>
                    <a:lnTo>
                      <a:pt x="283" y="56"/>
                    </a:lnTo>
                    <a:lnTo>
                      <a:pt x="291" y="46"/>
                    </a:lnTo>
                    <a:lnTo>
                      <a:pt x="298" y="38"/>
                    </a:lnTo>
                    <a:lnTo>
                      <a:pt x="304" y="31"/>
                    </a:lnTo>
                    <a:lnTo>
                      <a:pt x="312" y="25"/>
                    </a:lnTo>
                    <a:lnTo>
                      <a:pt x="317" y="17"/>
                    </a:lnTo>
                    <a:lnTo>
                      <a:pt x="323" y="12"/>
                    </a:lnTo>
                    <a:lnTo>
                      <a:pt x="327" y="6"/>
                    </a:lnTo>
                    <a:lnTo>
                      <a:pt x="331" y="4"/>
                    </a:lnTo>
                    <a:lnTo>
                      <a:pt x="333" y="0"/>
                    </a:lnTo>
                    <a:lnTo>
                      <a:pt x="333" y="0"/>
                    </a:lnTo>
                    <a:lnTo>
                      <a:pt x="333" y="0"/>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76" name="Freeform 44"/>
              <p:cNvSpPr>
                <a:spLocks/>
              </p:cNvSpPr>
              <p:nvPr/>
            </p:nvSpPr>
            <p:spPr bwMode="auto">
              <a:xfrm>
                <a:off x="844550" y="2673350"/>
                <a:ext cx="144463" cy="58737"/>
              </a:xfrm>
              <a:custGeom>
                <a:avLst/>
                <a:gdLst/>
                <a:ahLst/>
                <a:cxnLst>
                  <a:cxn ang="0">
                    <a:pos x="0" y="72"/>
                  </a:cxn>
                  <a:cxn ang="0">
                    <a:pos x="3" y="63"/>
                  </a:cxn>
                  <a:cxn ang="0">
                    <a:pos x="5" y="55"/>
                  </a:cxn>
                  <a:cxn ang="0">
                    <a:pos x="9" y="49"/>
                  </a:cxn>
                  <a:cxn ang="0">
                    <a:pos x="13" y="42"/>
                  </a:cxn>
                  <a:cxn ang="0">
                    <a:pos x="17" y="36"/>
                  </a:cxn>
                  <a:cxn ang="0">
                    <a:pos x="19" y="32"/>
                  </a:cxn>
                  <a:cxn ang="0">
                    <a:pos x="22" y="26"/>
                  </a:cxn>
                  <a:cxn ang="0">
                    <a:pos x="28" y="25"/>
                  </a:cxn>
                  <a:cxn ang="0">
                    <a:pos x="30" y="19"/>
                  </a:cxn>
                  <a:cxn ang="0">
                    <a:pos x="36" y="15"/>
                  </a:cxn>
                  <a:cxn ang="0">
                    <a:pos x="40" y="13"/>
                  </a:cxn>
                  <a:cxn ang="0">
                    <a:pos x="43" y="11"/>
                  </a:cxn>
                  <a:cxn ang="0">
                    <a:pos x="49" y="7"/>
                  </a:cxn>
                  <a:cxn ang="0">
                    <a:pos x="53" y="6"/>
                  </a:cxn>
                  <a:cxn ang="0">
                    <a:pos x="57" y="6"/>
                  </a:cxn>
                  <a:cxn ang="0">
                    <a:pos x="62" y="4"/>
                  </a:cxn>
                  <a:cxn ang="0">
                    <a:pos x="66" y="2"/>
                  </a:cxn>
                  <a:cxn ang="0">
                    <a:pos x="70" y="0"/>
                  </a:cxn>
                  <a:cxn ang="0">
                    <a:pos x="74" y="0"/>
                  </a:cxn>
                  <a:cxn ang="0">
                    <a:pos x="78" y="0"/>
                  </a:cxn>
                  <a:cxn ang="0">
                    <a:pos x="85" y="0"/>
                  </a:cxn>
                  <a:cxn ang="0">
                    <a:pos x="93" y="0"/>
                  </a:cxn>
                  <a:cxn ang="0">
                    <a:pos x="99" y="0"/>
                  </a:cxn>
                  <a:cxn ang="0">
                    <a:pos x="104" y="0"/>
                  </a:cxn>
                  <a:cxn ang="0">
                    <a:pos x="110" y="0"/>
                  </a:cxn>
                  <a:cxn ang="0">
                    <a:pos x="114" y="2"/>
                  </a:cxn>
                  <a:cxn ang="0">
                    <a:pos x="116" y="2"/>
                  </a:cxn>
                  <a:cxn ang="0">
                    <a:pos x="119" y="2"/>
                  </a:cxn>
                  <a:cxn ang="0">
                    <a:pos x="123" y="4"/>
                  </a:cxn>
                  <a:cxn ang="0">
                    <a:pos x="129" y="6"/>
                  </a:cxn>
                  <a:cxn ang="0">
                    <a:pos x="135" y="7"/>
                  </a:cxn>
                  <a:cxn ang="0">
                    <a:pos x="140" y="9"/>
                  </a:cxn>
                  <a:cxn ang="0">
                    <a:pos x="146" y="13"/>
                  </a:cxn>
                  <a:cxn ang="0">
                    <a:pos x="152" y="15"/>
                  </a:cxn>
                  <a:cxn ang="0">
                    <a:pos x="157" y="17"/>
                  </a:cxn>
                  <a:cxn ang="0">
                    <a:pos x="163" y="19"/>
                  </a:cxn>
                  <a:cxn ang="0">
                    <a:pos x="167" y="23"/>
                  </a:cxn>
                  <a:cxn ang="0">
                    <a:pos x="173" y="25"/>
                  </a:cxn>
                  <a:cxn ang="0">
                    <a:pos x="178" y="26"/>
                  </a:cxn>
                  <a:cxn ang="0">
                    <a:pos x="182" y="28"/>
                  </a:cxn>
                  <a:cxn ang="0">
                    <a:pos x="79" y="32"/>
                  </a:cxn>
                  <a:cxn ang="0">
                    <a:pos x="0" y="72"/>
                  </a:cxn>
                  <a:cxn ang="0">
                    <a:pos x="0" y="72"/>
                  </a:cxn>
                </a:cxnLst>
                <a:rect l="0" t="0" r="r" b="b"/>
                <a:pathLst>
                  <a:path w="182" h="72">
                    <a:moveTo>
                      <a:pt x="0" y="72"/>
                    </a:moveTo>
                    <a:lnTo>
                      <a:pt x="3" y="63"/>
                    </a:lnTo>
                    <a:lnTo>
                      <a:pt x="5" y="55"/>
                    </a:lnTo>
                    <a:lnTo>
                      <a:pt x="9" y="49"/>
                    </a:lnTo>
                    <a:lnTo>
                      <a:pt x="13" y="42"/>
                    </a:lnTo>
                    <a:lnTo>
                      <a:pt x="17" y="36"/>
                    </a:lnTo>
                    <a:lnTo>
                      <a:pt x="19" y="32"/>
                    </a:lnTo>
                    <a:lnTo>
                      <a:pt x="22" y="26"/>
                    </a:lnTo>
                    <a:lnTo>
                      <a:pt x="28" y="25"/>
                    </a:lnTo>
                    <a:lnTo>
                      <a:pt x="30" y="19"/>
                    </a:lnTo>
                    <a:lnTo>
                      <a:pt x="36" y="15"/>
                    </a:lnTo>
                    <a:lnTo>
                      <a:pt x="40" y="13"/>
                    </a:lnTo>
                    <a:lnTo>
                      <a:pt x="43" y="11"/>
                    </a:lnTo>
                    <a:lnTo>
                      <a:pt x="49" y="7"/>
                    </a:lnTo>
                    <a:lnTo>
                      <a:pt x="53" y="6"/>
                    </a:lnTo>
                    <a:lnTo>
                      <a:pt x="57" y="6"/>
                    </a:lnTo>
                    <a:lnTo>
                      <a:pt x="62" y="4"/>
                    </a:lnTo>
                    <a:lnTo>
                      <a:pt x="66" y="2"/>
                    </a:lnTo>
                    <a:lnTo>
                      <a:pt x="70" y="0"/>
                    </a:lnTo>
                    <a:lnTo>
                      <a:pt x="74" y="0"/>
                    </a:lnTo>
                    <a:lnTo>
                      <a:pt x="78" y="0"/>
                    </a:lnTo>
                    <a:lnTo>
                      <a:pt x="85" y="0"/>
                    </a:lnTo>
                    <a:lnTo>
                      <a:pt x="93" y="0"/>
                    </a:lnTo>
                    <a:lnTo>
                      <a:pt x="99" y="0"/>
                    </a:lnTo>
                    <a:lnTo>
                      <a:pt x="104" y="0"/>
                    </a:lnTo>
                    <a:lnTo>
                      <a:pt x="110" y="0"/>
                    </a:lnTo>
                    <a:lnTo>
                      <a:pt x="114" y="2"/>
                    </a:lnTo>
                    <a:lnTo>
                      <a:pt x="116" y="2"/>
                    </a:lnTo>
                    <a:lnTo>
                      <a:pt x="119" y="2"/>
                    </a:lnTo>
                    <a:lnTo>
                      <a:pt x="123" y="4"/>
                    </a:lnTo>
                    <a:lnTo>
                      <a:pt x="129" y="6"/>
                    </a:lnTo>
                    <a:lnTo>
                      <a:pt x="135" y="7"/>
                    </a:lnTo>
                    <a:lnTo>
                      <a:pt x="140" y="9"/>
                    </a:lnTo>
                    <a:lnTo>
                      <a:pt x="146" y="13"/>
                    </a:lnTo>
                    <a:lnTo>
                      <a:pt x="152" y="15"/>
                    </a:lnTo>
                    <a:lnTo>
                      <a:pt x="157" y="17"/>
                    </a:lnTo>
                    <a:lnTo>
                      <a:pt x="163" y="19"/>
                    </a:lnTo>
                    <a:lnTo>
                      <a:pt x="167" y="23"/>
                    </a:lnTo>
                    <a:lnTo>
                      <a:pt x="173" y="25"/>
                    </a:lnTo>
                    <a:lnTo>
                      <a:pt x="178" y="26"/>
                    </a:lnTo>
                    <a:lnTo>
                      <a:pt x="182" y="28"/>
                    </a:lnTo>
                    <a:lnTo>
                      <a:pt x="79" y="32"/>
                    </a:lnTo>
                    <a:lnTo>
                      <a:pt x="0" y="72"/>
                    </a:lnTo>
                    <a:lnTo>
                      <a:pt x="0" y="72"/>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77" name="Freeform 45"/>
              <p:cNvSpPr>
                <a:spLocks/>
              </p:cNvSpPr>
              <p:nvPr/>
            </p:nvSpPr>
            <p:spPr bwMode="auto">
              <a:xfrm>
                <a:off x="1098550" y="2514600"/>
                <a:ext cx="176213" cy="71437"/>
              </a:xfrm>
              <a:custGeom>
                <a:avLst/>
                <a:gdLst/>
                <a:ahLst/>
                <a:cxnLst>
                  <a:cxn ang="0">
                    <a:pos x="0" y="92"/>
                  </a:cxn>
                  <a:cxn ang="0">
                    <a:pos x="97" y="0"/>
                  </a:cxn>
                  <a:cxn ang="0">
                    <a:pos x="221" y="65"/>
                  </a:cxn>
                  <a:cxn ang="0">
                    <a:pos x="112" y="44"/>
                  </a:cxn>
                  <a:cxn ang="0">
                    <a:pos x="0" y="92"/>
                  </a:cxn>
                  <a:cxn ang="0">
                    <a:pos x="0" y="92"/>
                  </a:cxn>
                </a:cxnLst>
                <a:rect l="0" t="0" r="r" b="b"/>
                <a:pathLst>
                  <a:path w="221" h="92">
                    <a:moveTo>
                      <a:pt x="0" y="92"/>
                    </a:moveTo>
                    <a:lnTo>
                      <a:pt x="97" y="0"/>
                    </a:lnTo>
                    <a:lnTo>
                      <a:pt x="221" y="65"/>
                    </a:lnTo>
                    <a:lnTo>
                      <a:pt x="112" y="44"/>
                    </a:lnTo>
                    <a:lnTo>
                      <a:pt x="0" y="92"/>
                    </a:lnTo>
                    <a:lnTo>
                      <a:pt x="0" y="92"/>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78" name="Freeform 46"/>
              <p:cNvSpPr>
                <a:spLocks/>
              </p:cNvSpPr>
              <p:nvPr/>
            </p:nvSpPr>
            <p:spPr bwMode="auto">
              <a:xfrm>
                <a:off x="1416050" y="2636838"/>
                <a:ext cx="128588" cy="92075"/>
              </a:xfrm>
              <a:custGeom>
                <a:avLst/>
                <a:gdLst/>
                <a:ahLst/>
                <a:cxnLst>
                  <a:cxn ang="0">
                    <a:pos x="0" y="116"/>
                  </a:cxn>
                  <a:cxn ang="0">
                    <a:pos x="59" y="0"/>
                  </a:cxn>
                  <a:cxn ang="0">
                    <a:pos x="162" y="42"/>
                  </a:cxn>
                  <a:cxn ang="0">
                    <a:pos x="76" y="40"/>
                  </a:cxn>
                  <a:cxn ang="0">
                    <a:pos x="0" y="116"/>
                  </a:cxn>
                  <a:cxn ang="0">
                    <a:pos x="0" y="116"/>
                  </a:cxn>
                </a:cxnLst>
                <a:rect l="0" t="0" r="r" b="b"/>
                <a:pathLst>
                  <a:path w="162" h="116">
                    <a:moveTo>
                      <a:pt x="0" y="116"/>
                    </a:moveTo>
                    <a:lnTo>
                      <a:pt x="59" y="0"/>
                    </a:lnTo>
                    <a:lnTo>
                      <a:pt x="162" y="42"/>
                    </a:lnTo>
                    <a:lnTo>
                      <a:pt x="76" y="40"/>
                    </a:lnTo>
                    <a:lnTo>
                      <a:pt x="0" y="116"/>
                    </a:lnTo>
                    <a:lnTo>
                      <a:pt x="0" y="116"/>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79" name="Freeform 47"/>
              <p:cNvSpPr>
                <a:spLocks/>
              </p:cNvSpPr>
              <p:nvPr/>
            </p:nvSpPr>
            <p:spPr bwMode="auto">
              <a:xfrm>
                <a:off x="1828800" y="2836863"/>
                <a:ext cx="106363" cy="93662"/>
              </a:xfrm>
              <a:custGeom>
                <a:avLst/>
                <a:gdLst/>
                <a:ahLst/>
                <a:cxnLst>
                  <a:cxn ang="0">
                    <a:pos x="0" y="0"/>
                  </a:cxn>
                  <a:cxn ang="0">
                    <a:pos x="117" y="10"/>
                  </a:cxn>
                  <a:cxn ang="0">
                    <a:pos x="135" y="118"/>
                  </a:cxn>
                  <a:cxn ang="0">
                    <a:pos x="85" y="46"/>
                  </a:cxn>
                  <a:cxn ang="0">
                    <a:pos x="0" y="0"/>
                  </a:cxn>
                  <a:cxn ang="0">
                    <a:pos x="0" y="0"/>
                  </a:cxn>
                </a:cxnLst>
                <a:rect l="0" t="0" r="r" b="b"/>
                <a:pathLst>
                  <a:path w="135" h="118">
                    <a:moveTo>
                      <a:pt x="0" y="0"/>
                    </a:moveTo>
                    <a:lnTo>
                      <a:pt x="117" y="10"/>
                    </a:lnTo>
                    <a:lnTo>
                      <a:pt x="135" y="118"/>
                    </a:lnTo>
                    <a:lnTo>
                      <a:pt x="85" y="46"/>
                    </a:lnTo>
                    <a:lnTo>
                      <a:pt x="0" y="0"/>
                    </a:lnTo>
                    <a:lnTo>
                      <a:pt x="0" y="0"/>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grpSp>
        <p:grpSp>
          <p:nvGrpSpPr>
            <p:cNvPr id="9" name="Group 179"/>
            <p:cNvGrpSpPr/>
            <p:nvPr/>
          </p:nvGrpSpPr>
          <p:grpSpPr>
            <a:xfrm>
              <a:off x="600076" y="2252665"/>
              <a:ext cx="981074" cy="645360"/>
              <a:chOff x="0" y="1985963"/>
              <a:chExt cx="1971675" cy="1296987"/>
            </a:xfrm>
          </p:grpSpPr>
          <p:sp>
            <p:nvSpPr>
              <p:cNvPr id="181" name="Freeform 20"/>
              <p:cNvSpPr>
                <a:spLocks/>
              </p:cNvSpPr>
              <p:nvPr/>
            </p:nvSpPr>
            <p:spPr bwMode="auto">
              <a:xfrm>
                <a:off x="169863" y="2344738"/>
                <a:ext cx="522288" cy="254000"/>
              </a:xfrm>
              <a:custGeom>
                <a:avLst/>
                <a:gdLst/>
                <a:ahLst/>
                <a:cxnLst>
                  <a:cxn ang="0">
                    <a:pos x="32" y="194"/>
                  </a:cxn>
                  <a:cxn ang="0">
                    <a:pos x="46" y="171"/>
                  </a:cxn>
                  <a:cxn ang="0">
                    <a:pos x="66" y="148"/>
                  </a:cxn>
                  <a:cxn ang="0">
                    <a:pos x="76" y="135"/>
                  </a:cxn>
                  <a:cxn ang="0">
                    <a:pos x="89" y="121"/>
                  </a:cxn>
                  <a:cxn ang="0">
                    <a:pos x="101" y="110"/>
                  </a:cxn>
                  <a:cxn ang="0">
                    <a:pos x="116" y="97"/>
                  </a:cxn>
                  <a:cxn ang="0">
                    <a:pos x="129" y="85"/>
                  </a:cxn>
                  <a:cxn ang="0">
                    <a:pos x="143" y="72"/>
                  </a:cxn>
                  <a:cxn ang="0">
                    <a:pos x="154" y="59"/>
                  </a:cxn>
                  <a:cxn ang="0">
                    <a:pos x="167" y="49"/>
                  </a:cxn>
                  <a:cxn ang="0">
                    <a:pos x="190" y="28"/>
                  </a:cxn>
                  <a:cxn ang="0">
                    <a:pos x="209" y="13"/>
                  </a:cxn>
                  <a:cxn ang="0">
                    <a:pos x="224" y="1"/>
                  </a:cxn>
                  <a:cxn ang="0">
                    <a:pos x="234" y="0"/>
                  </a:cxn>
                  <a:cxn ang="0">
                    <a:pos x="249" y="1"/>
                  </a:cxn>
                  <a:cxn ang="0">
                    <a:pos x="264" y="1"/>
                  </a:cxn>
                  <a:cxn ang="0">
                    <a:pos x="278" y="3"/>
                  </a:cxn>
                  <a:cxn ang="0">
                    <a:pos x="293" y="3"/>
                  </a:cxn>
                  <a:cxn ang="0">
                    <a:pos x="306" y="3"/>
                  </a:cxn>
                  <a:cxn ang="0">
                    <a:pos x="323" y="5"/>
                  </a:cxn>
                  <a:cxn ang="0">
                    <a:pos x="338" y="7"/>
                  </a:cxn>
                  <a:cxn ang="0">
                    <a:pos x="356" y="9"/>
                  </a:cxn>
                  <a:cxn ang="0">
                    <a:pos x="371" y="11"/>
                  </a:cxn>
                  <a:cxn ang="0">
                    <a:pos x="388" y="13"/>
                  </a:cxn>
                  <a:cxn ang="0">
                    <a:pos x="403" y="15"/>
                  </a:cxn>
                  <a:cxn ang="0">
                    <a:pos x="420" y="17"/>
                  </a:cxn>
                  <a:cxn ang="0">
                    <a:pos x="433" y="19"/>
                  </a:cxn>
                  <a:cxn ang="0">
                    <a:pos x="449" y="19"/>
                  </a:cxn>
                  <a:cxn ang="0">
                    <a:pos x="464" y="22"/>
                  </a:cxn>
                  <a:cxn ang="0">
                    <a:pos x="485" y="26"/>
                  </a:cxn>
                  <a:cxn ang="0">
                    <a:pos x="502" y="32"/>
                  </a:cxn>
                  <a:cxn ang="0">
                    <a:pos x="519" y="41"/>
                  </a:cxn>
                  <a:cxn ang="0">
                    <a:pos x="536" y="55"/>
                  </a:cxn>
                  <a:cxn ang="0">
                    <a:pos x="553" y="72"/>
                  </a:cxn>
                  <a:cxn ang="0">
                    <a:pos x="567" y="87"/>
                  </a:cxn>
                  <a:cxn ang="0">
                    <a:pos x="582" y="106"/>
                  </a:cxn>
                  <a:cxn ang="0">
                    <a:pos x="595" y="125"/>
                  </a:cxn>
                  <a:cxn ang="0">
                    <a:pos x="608" y="142"/>
                  </a:cxn>
                  <a:cxn ang="0">
                    <a:pos x="618" y="159"/>
                  </a:cxn>
                  <a:cxn ang="0">
                    <a:pos x="627" y="173"/>
                  </a:cxn>
                  <a:cxn ang="0">
                    <a:pos x="633" y="182"/>
                  </a:cxn>
                  <a:cxn ang="0">
                    <a:pos x="637" y="194"/>
                  </a:cxn>
                  <a:cxn ang="0">
                    <a:pos x="641" y="209"/>
                  </a:cxn>
                  <a:cxn ang="0">
                    <a:pos x="646" y="226"/>
                  </a:cxn>
                  <a:cxn ang="0">
                    <a:pos x="648" y="243"/>
                  </a:cxn>
                  <a:cxn ang="0">
                    <a:pos x="652" y="262"/>
                  </a:cxn>
                  <a:cxn ang="0">
                    <a:pos x="654" y="277"/>
                  </a:cxn>
                  <a:cxn ang="0">
                    <a:pos x="654" y="292"/>
                  </a:cxn>
                  <a:cxn ang="0">
                    <a:pos x="656" y="308"/>
                  </a:cxn>
                  <a:cxn ang="0">
                    <a:pos x="658" y="319"/>
                  </a:cxn>
                  <a:cxn ang="0">
                    <a:pos x="239" y="106"/>
                  </a:cxn>
                  <a:cxn ang="0">
                    <a:pos x="27" y="207"/>
                  </a:cxn>
                </a:cxnLst>
                <a:rect l="0" t="0" r="r" b="b"/>
                <a:pathLst>
                  <a:path w="658" h="319">
                    <a:moveTo>
                      <a:pt x="27" y="207"/>
                    </a:moveTo>
                    <a:lnTo>
                      <a:pt x="28" y="199"/>
                    </a:lnTo>
                    <a:lnTo>
                      <a:pt x="32" y="194"/>
                    </a:lnTo>
                    <a:lnTo>
                      <a:pt x="36" y="186"/>
                    </a:lnTo>
                    <a:lnTo>
                      <a:pt x="40" y="180"/>
                    </a:lnTo>
                    <a:lnTo>
                      <a:pt x="46" y="171"/>
                    </a:lnTo>
                    <a:lnTo>
                      <a:pt x="51" y="163"/>
                    </a:lnTo>
                    <a:lnTo>
                      <a:pt x="59" y="156"/>
                    </a:lnTo>
                    <a:lnTo>
                      <a:pt x="66" y="148"/>
                    </a:lnTo>
                    <a:lnTo>
                      <a:pt x="68" y="144"/>
                    </a:lnTo>
                    <a:lnTo>
                      <a:pt x="72" y="140"/>
                    </a:lnTo>
                    <a:lnTo>
                      <a:pt x="76" y="135"/>
                    </a:lnTo>
                    <a:lnTo>
                      <a:pt x="80" y="131"/>
                    </a:lnTo>
                    <a:lnTo>
                      <a:pt x="85" y="125"/>
                    </a:lnTo>
                    <a:lnTo>
                      <a:pt x="89" y="121"/>
                    </a:lnTo>
                    <a:lnTo>
                      <a:pt x="93" y="117"/>
                    </a:lnTo>
                    <a:lnTo>
                      <a:pt x="99" y="114"/>
                    </a:lnTo>
                    <a:lnTo>
                      <a:pt x="101" y="110"/>
                    </a:lnTo>
                    <a:lnTo>
                      <a:pt x="106" y="104"/>
                    </a:lnTo>
                    <a:lnTo>
                      <a:pt x="112" y="98"/>
                    </a:lnTo>
                    <a:lnTo>
                      <a:pt x="116" y="97"/>
                    </a:lnTo>
                    <a:lnTo>
                      <a:pt x="120" y="93"/>
                    </a:lnTo>
                    <a:lnTo>
                      <a:pt x="125" y="87"/>
                    </a:lnTo>
                    <a:lnTo>
                      <a:pt x="129" y="85"/>
                    </a:lnTo>
                    <a:lnTo>
                      <a:pt x="133" y="79"/>
                    </a:lnTo>
                    <a:lnTo>
                      <a:pt x="139" y="76"/>
                    </a:lnTo>
                    <a:lnTo>
                      <a:pt x="143" y="72"/>
                    </a:lnTo>
                    <a:lnTo>
                      <a:pt x="146" y="66"/>
                    </a:lnTo>
                    <a:lnTo>
                      <a:pt x="150" y="64"/>
                    </a:lnTo>
                    <a:lnTo>
                      <a:pt x="154" y="59"/>
                    </a:lnTo>
                    <a:lnTo>
                      <a:pt x="160" y="55"/>
                    </a:lnTo>
                    <a:lnTo>
                      <a:pt x="163" y="51"/>
                    </a:lnTo>
                    <a:lnTo>
                      <a:pt x="167" y="49"/>
                    </a:lnTo>
                    <a:lnTo>
                      <a:pt x="175" y="41"/>
                    </a:lnTo>
                    <a:lnTo>
                      <a:pt x="184" y="36"/>
                    </a:lnTo>
                    <a:lnTo>
                      <a:pt x="190" y="28"/>
                    </a:lnTo>
                    <a:lnTo>
                      <a:pt x="198" y="24"/>
                    </a:lnTo>
                    <a:lnTo>
                      <a:pt x="201" y="19"/>
                    </a:lnTo>
                    <a:lnTo>
                      <a:pt x="209" y="13"/>
                    </a:lnTo>
                    <a:lnTo>
                      <a:pt x="215" y="9"/>
                    </a:lnTo>
                    <a:lnTo>
                      <a:pt x="219" y="5"/>
                    </a:lnTo>
                    <a:lnTo>
                      <a:pt x="224" y="1"/>
                    </a:lnTo>
                    <a:lnTo>
                      <a:pt x="226" y="0"/>
                    </a:lnTo>
                    <a:lnTo>
                      <a:pt x="228" y="0"/>
                    </a:lnTo>
                    <a:lnTo>
                      <a:pt x="234" y="0"/>
                    </a:lnTo>
                    <a:lnTo>
                      <a:pt x="239" y="0"/>
                    </a:lnTo>
                    <a:lnTo>
                      <a:pt x="243" y="1"/>
                    </a:lnTo>
                    <a:lnTo>
                      <a:pt x="249" y="1"/>
                    </a:lnTo>
                    <a:lnTo>
                      <a:pt x="259" y="1"/>
                    </a:lnTo>
                    <a:lnTo>
                      <a:pt x="262" y="1"/>
                    </a:lnTo>
                    <a:lnTo>
                      <a:pt x="264" y="1"/>
                    </a:lnTo>
                    <a:lnTo>
                      <a:pt x="268" y="1"/>
                    </a:lnTo>
                    <a:lnTo>
                      <a:pt x="274" y="3"/>
                    </a:lnTo>
                    <a:lnTo>
                      <a:pt x="278" y="3"/>
                    </a:lnTo>
                    <a:lnTo>
                      <a:pt x="281" y="3"/>
                    </a:lnTo>
                    <a:lnTo>
                      <a:pt x="287" y="3"/>
                    </a:lnTo>
                    <a:lnTo>
                      <a:pt x="293" y="3"/>
                    </a:lnTo>
                    <a:lnTo>
                      <a:pt x="297" y="3"/>
                    </a:lnTo>
                    <a:lnTo>
                      <a:pt x="302" y="3"/>
                    </a:lnTo>
                    <a:lnTo>
                      <a:pt x="306" y="3"/>
                    </a:lnTo>
                    <a:lnTo>
                      <a:pt x="312" y="5"/>
                    </a:lnTo>
                    <a:lnTo>
                      <a:pt x="316" y="5"/>
                    </a:lnTo>
                    <a:lnTo>
                      <a:pt x="323" y="5"/>
                    </a:lnTo>
                    <a:lnTo>
                      <a:pt x="329" y="7"/>
                    </a:lnTo>
                    <a:lnTo>
                      <a:pt x="335" y="7"/>
                    </a:lnTo>
                    <a:lnTo>
                      <a:pt x="338" y="7"/>
                    </a:lnTo>
                    <a:lnTo>
                      <a:pt x="342" y="7"/>
                    </a:lnTo>
                    <a:lnTo>
                      <a:pt x="350" y="9"/>
                    </a:lnTo>
                    <a:lnTo>
                      <a:pt x="356" y="9"/>
                    </a:lnTo>
                    <a:lnTo>
                      <a:pt x="359" y="9"/>
                    </a:lnTo>
                    <a:lnTo>
                      <a:pt x="365" y="11"/>
                    </a:lnTo>
                    <a:lnTo>
                      <a:pt x="371" y="11"/>
                    </a:lnTo>
                    <a:lnTo>
                      <a:pt x="376" y="11"/>
                    </a:lnTo>
                    <a:lnTo>
                      <a:pt x="382" y="11"/>
                    </a:lnTo>
                    <a:lnTo>
                      <a:pt x="388" y="13"/>
                    </a:lnTo>
                    <a:lnTo>
                      <a:pt x="392" y="13"/>
                    </a:lnTo>
                    <a:lnTo>
                      <a:pt x="397" y="15"/>
                    </a:lnTo>
                    <a:lnTo>
                      <a:pt x="403" y="15"/>
                    </a:lnTo>
                    <a:lnTo>
                      <a:pt x="411" y="15"/>
                    </a:lnTo>
                    <a:lnTo>
                      <a:pt x="414" y="17"/>
                    </a:lnTo>
                    <a:lnTo>
                      <a:pt x="420" y="17"/>
                    </a:lnTo>
                    <a:lnTo>
                      <a:pt x="424" y="17"/>
                    </a:lnTo>
                    <a:lnTo>
                      <a:pt x="430" y="19"/>
                    </a:lnTo>
                    <a:lnTo>
                      <a:pt x="433" y="19"/>
                    </a:lnTo>
                    <a:lnTo>
                      <a:pt x="439" y="19"/>
                    </a:lnTo>
                    <a:lnTo>
                      <a:pt x="443" y="19"/>
                    </a:lnTo>
                    <a:lnTo>
                      <a:pt x="449" y="19"/>
                    </a:lnTo>
                    <a:lnTo>
                      <a:pt x="452" y="21"/>
                    </a:lnTo>
                    <a:lnTo>
                      <a:pt x="458" y="21"/>
                    </a:lnTo>
                    <a:lnTo>
                      <a:pt x="464" y="22"/>
                    </a:lnTo>
                    <a:lnTo>
                      <a:pt x="472" y="24"/>
                    </a:lnTo>
                    <a:lnTo>
                      <a:pt x="479" y="24"/>
                    </a:lnTo>
                    <a:lnTo>
                      <a:pt x="485" y="26"/>
                    </a:lnTo>
                    <a:lnTo>
                      <a:pt x="491" y="26"/>
                    </a:lnTo>
                    <a:lnTo>
                      <a:pt x="496" y="30"/>
                    </a:lnTo>
                    <a:lnTo>
                      <a:pt x="502" y="32"/>
                    </a:lnTo>
                    <a:lnTo>
                      <a:pt x="508" y="36"/>
                    </a:lnTo>
                    <a:lnTo>
                      <a:pt x="511" y="38"/>
                    </a:lnTo>
                    <a:lnTo>
                      <a:pt x="519" y="41"/>
                    </a:lnTo>
                    <a:lnTo>
                      <a:pt x="525" y="45"/>
                    </a:lnTo>
                    <a:lnTo>
                      <a:pt x="530" y="51"/>
                    </a:lnTo>
                    <a:lnTo>
                      <a:pt x="536" y="55"/>
                    </a:lnTo>
                    <a:lnTo>
                      <a:pt x="540" y="59"/>
                    </a:lnTo>
                    <a:lnTo>
                      <a:pt x="546" y="64"/>
                    </a:lnTo>
                    <a:lnTo>
                      <a:pt x="553" y="72"/>
                    </a:lnTo>
                    <a:lnTo>
                      <a:pt x="557" y="76"/>
                    </a:lnTo>
                    <a:lnTo>
                      <a:pt x="563" y="83"/>
                    </a:lnTo>
                    <a:lnTo>
                      <a:pt x="567" y="87"/>
                    </a:lnTo>
                    <a:lnTo>
                      <a:pt x="572" y="95"/>
                    </a:lnTo>
                    <a:lnTo>
                      <a:pt x="578" y="98"/>
                    </a:lnTo>
                    <a:lnTo>
                      <a:pt x="582" y="106"/>
                    </a:lnTo>
                    <a:lnTo>
                      <a:pt x="586" y="112"/>
                    </a:lnTo>
                    <a:lnTo>
                      <a:pt x="591" y="119"/>
                    </a:lnTo>
                    <a:lnTo>
                      <a:pt x="595" y="125"/>
                    </a:lnTo>
                    <a:lnTo>
                      <a:pt x="599" y="131"/>
                    </a:lnTo>
                    <a:lnTo>
                      <a:pt x="605" y="136"/>
                    </a:lnTo>
                    <a:lnTo>
                      <a:pt x="608" y="142"/>
                    </a:lnTo>
                    <a:lnTo>
                      <a:pt x="612" y="148"/>
                    </a:lnTo>
                    <a:lnTo>
                      <a:pt x="614" y="154"/>
                    </a:lnTo>
                    <a:lnTo>
                      <a:pt x="618" y="159"/>
                    </a:lnTo>
                    <a:lnTo>
                      <a:pt x="620" y="163"/>
                    </a:lnTo>
                    <a:lnTo>
                      <a:pt x="624" y="167"/>
                    </a:lnTo>
                    <a:lnTo>
                      <a:pt x="627" y="173"/>
                    </a:lnTo>
                    <a:lnTo>
                      <a:pt x="627" y="175"/>
                    </a:lnTo>
                    <a:lnTo>
                      <a:pt x="631" y="180"/>
                    </a:lnTo>
                    <a:lnTo>
                      <a:pt x="633" y="182"/>
                    </a:lnTo>
                    <a:lnTo>
                      <a:pt x="633" y="186"/>
                    </a:lnTo>
                    <a:lnTo>
                      <a:pt x="635" y="190"/>
                    </a:lnTo>
                    <a:lnTo>
                      <a:pt x="637" y="194"/>
                    </a:lnTo>
                    <a:lnTo>
                      <a:pt x="639" y="199"/>
                    </a:lnTo>
                    <a:lnTo>
                      <a:pt x="641" y="203"/>
                    </a:lnTo>
                    <a:lnTo>
                      <a:pt x="641" y="209"/>
                    </a:lnTo>
                    <a:lnTo>
                      <a:pt x="643" y="214"/>
                    </a:lnTo>
                    <a:lnTo>
                      <a:pt x="645" y="220"/>
                    </a:lnTo>
                    <a:lnTo>
                      <a:pt x="646" y="226"/>
                    </a:lnTo>
                    <a:lnTo>
                      <a:pt x="646" y="232"/>
                    </a:lnTo>
                    <a:lnTo>
                      <a:pt x="648" y="237"/>
                    </a:lnTo>
                    <a:lnTo>
                      <a:pt x="648" y="243"/>
                    </a:lnTo>
                    <a:lnTo>
                      <a:pt x="650" y="249"/>
                    </a:lnTo>
                    <a:lnTo>
                      <a:pt x="650" y="254"/>
                    </a:lnTo>
                    <a:lnTo>
                      <a:pt x="652" y="262"/>
                    </a:lnTo>
                    <a:lnTo>
                      <a:pt x="652" y="268"/>
                    </a:lnTo>
                    <a:lnTo>
                      <a:pt x="654" y="273"/>
                    </a:lnTo>
                    <a:lnTo>
                      <a:pt x="654" y="277"/>
                    </a:lnTo>
                    <a:lnTo>
                      <a:pt x="654" y="283"/>
                    </a:lnTo>
                    <a:lnTo>
                      <a:pt x="654" y="289"/>
                    </a:lnTo>
                    <a:lnTo>
                      <a:pt x="654" y="292"/>
                    </a:lnTo>
                    <a:lnTo>
                      <a:pt x="656" y="296"/>
                    </a:lnTo>
                    <a:lnTo>
                      <a:pt x="656" y="302"/>
                    </a:lnTo>
                    <a:lnTo>
                      <a:pt x="656" y="308"/>
                    </a:lnTo>
                    <a:lnTo>
                      <a:pt x="658" y="313"/>
                    </a:lnTo>
                    <a:lnTo>
                      <a:pt x="658" y="317"/>
                    </a:lnTo>
                    <a:lnTo>
                      <a:pt x="658" y="319"/>
                    </a:lnTo>
                    <a:lnTo>
                      <a:pt x="519" y="279"/>
                    </a:lnTo>
                    <a:lnTo>
                      <a:pt x="426" y="106"/>
                    </a:lnTo>
                    <a:lnTo>
                      <a:pt x="239" y="106"/>
                    </a:lnTo>
                    <a:lnTo>
                      <a:pt x="114" y="311"/>
                    </a:lnTo>
                    <a:lnTo>
                      <a:pt x="0" y="300"/>
                    </a:lnTo>
                    <a:lnTo>
                      <a:pt x="27" y="207"/>
                    </a:lnTo>
                    <a:lnTo>
                      <a:pt x="27" y="207"/>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82" name="Freeform 21"/>
              <p:cNvSpPr>
                <a:spLocks/>
              </p:cNvSpPr>
              <p:nvPr/>
            </p:nvSpPr>
            <p:spPr bwMode="auto">
              <a:xfrm>
                <a:off x="625475" y="2239963"/>
                <a:ext cx="488950" cy="344487"/>
              </a:xfrm>
              <a:custGeom>
                <a:avLst/>
                <a:gdLst/>
                <a:ahLst/>
                <a:cxnLst>
                  <a:cxn ang="0">
                    <a:pos x="384" y="0"/>
                  </a:cxn>
                  <a:cxn ang="0">
                    <a:pos x="557" y="434"/>
                  </a:cxn>
                  <a:cxn ang="0">
                    <a:pos x="460" y="419"/>
                  </a:cxn>
                  <a:cxn ang="0">
                    <a:pos x="462" y="404"/>
                  </a:cxn>
                  <a:cxn ang="0">
                    <a:pos x="468" y="386"/>
                  </a:cxn>
                  <a:cxn ang="0">
                    <a:pos x="470" y="367"/>
                  </a:cxn>
                  <a:cxn ang="0">
                    <a:pos x="472" y="354"/>
                  </a:cxn>
                  <a:cxn ang="0">
                    <a:pos x="474" y="341"/>
                  </a:cxn>
                  <a:cxn ang="0">
                    <a:pos x="476" y="328"/>
                  </a:cxn>
                  <a:cxn ang="0">
                    <a:pos x="478" y="314"/>
                  </a:cxn>
                  <a:cxn ang="0">
                    <a:pos x="480" y="301"/>
                  </a:cxn>
                  <a:cxn ang="0">
                    <a:pos x="481" y="288"/>
                  </a:cxn>
                  <a:cxn ang="0">
                    <a:pos x="481" y="272"/>
                  </a:cxn>
                  <a:cxn ang="0">
                    <a:pos x="481" y="259"/>
                  </a:cxn>
                  <a:cxn ang="0">
                    <a:pos x="481" y="246"/>
                  </a:cxn>
                  <a:cxn ang="0">
                    <a:pos x="481" y="232"/>
                  </a:cxn>
                  <a:cxn ang="0">
                    <a:pos x="481" y="213"/>
                  </a:cxn>
                  <a:cxn ang="0">
                    <a:pos x="476" y="194"/>
                  </a:cxn>
                  <a:cxn ang="0">
                    <a:pos x="470" y="179"/>
                  </a:cxn>
                  <a:cxn ang="0">
                    <a:pos x="462" y="164"/>
                  </a:cxn>
                  <a:cxn ang="0">
                    <a:pos x="447" y="147"/>
                  </a:cxn>
                  <a:cxn ang="0">
                    <a:pos x="428" y="135"/>
                  </a:cxn>
                  <a:cxn ang="0">
                    <a:pos x="413" y="132"/>
                  </a:cxn>
                  <a:cxn ang="0">
                    <a:pos x="396" y="126"/>
                  </a:cxn>
                  <a:cxn ang="0">
                    <a:pos x="377" y="124"/>
                  </a:cxn>
                  <a:cxn ang="0">
                    <a:pos x="356" y="122"/>
                  </a:cxn>
                  <a:cxn ang="0">
                    <a:pos x="344" y="122"/>
                  </a:cxn>
                  <a:cxn ang="0">
                    <a:pos x="329" y="120"/>
                  </a:cxn>
                  <a:cxn ang="0">
                    <a:pos x="314" y="118"/>
                  </a:cxn>
                  <a:cxn ang="0">
                    <a:pos x="301" y="118"/>
                  </a:cxn>
                  <a:cxn ang="0">
                    <a:pos x="287" y="124"/>
                  </a:cxn>
                  <a:cxn ang="0">
                    <a:pos x="265" y="134"/>
                  </a:cxn>
                  <a:cxn ang="0">
                    <a:pos x="249" y="147"/>
                  </a:cxn>
                  <a:cxn ang="0">
                    <a:pos x="232" y="166"/>
                  </a:cxn>
                  <a:cxn ang="0">
                    <a:pos x="223" y="185"/>
                  </a:cxn>
                  <a:cxn ang="0">
                    <a:pos x="209" y="206"/>
                  </a:cxn>
                  <a:cxn ang="0">
                    <a:pos x="204" y="225"/>
                  </a:cxn>
                  <a:cxn ang="0">
                    <a:pos x="194" y="242"/>
                  </a:cxn>
                  <a:cxn ang="0">
                    <a:pos x="189" y="255"/>
                  </a:cxn>
                  <a:cxn ang="0">
                    <a:pos x="173" y="270"/>
                  </a:cxn>
                  <a:cxn ang="0">
                    <a:pos x="166" y="288"/>
                  </a:cxn>
                  <a:cxn ang="0">
                    <a:pos x="162" y="303"/>
                  </a:cxn>
                  <a:cxn ang="0">
                    <a:pos x="158" y="324"/>
                  </a:cxn>
                  <a:cxn ang="0">
                    <a:pos x="156" y="347"/>
                  </a:cxn>
                  <a:cxn ang="0">
                    <a:pos x="154" y="367"/>
                  </a:cxn>
                  <a:cxn ang="0">
                    <a:pos x="152" y="388"/>
                  </a:cxn>
                  <a:cxn ang="0">
                    <a:pos x="152" y="409"/>
                  </a:cxn>
                  <a:cxn ang="0">
                    <a:pos x="152" y="423"/>
                  </a:cxn>
                  <a:cxn ang="0">
                    <a:pos x="152" y="434"/>
                  </a:cxn>
                  <a:cxn ang="0">
                    <a:pos x="0" y="301"/>
                  </a:cxn>
                </a:cxnLst>
                <a:rect l="0" t="0" r="r" b="b"/>
                <a:pathLst>
                  <a:path w="616" h="434">
                    <a:moveTo>
                      <a:pt x="0" y="301"/>
                    </a:moveTo>
                    <a:lnTo>
                      <a:pt x="112" y="101"/>
                    </a:lnTo>
                    <a:lnTo>
                      <a:pt x="384" y="0"/>
                    </a:lnTo>
                    <a:lnTo>
                      <a:pt x="571" y="67"/>
                    </a:lnTo>
                    <a:lnTo>
                      <a:pt x="616" y="206"/>
                    </a:lnTo>
                    <a:lnTo>
                      <a:pt x="557" y="434"/>
                    </a:lnTo>
                    <a:lnTo>
                      <a:pt x="459" y="426"/>
                    </a:lnTo>
                    <a:lnTo>
                      <a:pt x="459" y="423"/>
                    </a:lnTo>
                    <a:lnTo>
                      <a:pt x="460" y="419"/>
                    </a:lnTo>
                    <a:lnTo>
                      <a:pt x="460" y="415"/>
                    </a:lnTo>
                    <a:lnTo>
                      <a:pt x="460" y="409"/>
                    </a:lnTo>
                    <a:lnTo>
                      <a:pt x="462" y="404"/>
                    </a:lnTo>
                    <a:lnTo>
                      <a:pt x="464" y="400"/>
                    </a:lnTo>
                    <a:lnTo>
                      <a:pt x="464" y="394"/>
                    </a:lnTo>
                    <a:lnTo>
                      <a:pt x="468" y="386"/>
                    </a:lnTo>
                    <a:lnTo>
                      <a:pt x="468" y="379"/>
                    </a:lnTo>
                    <a:lnTo>
                      <a:pt x="470" y="371"/>
                    </a:lnTo>
                    <a:lnTo>
                      <a:pt x="470" y="367"/>
                    </a:lnTo>
                    <a:lnTo>
                      <a:pt x="470" y="364"/>
                    </a:lnTo>
                    <a:lnTo>
                      <a:pt x="472" y="358"/>
                    </a:lnTo>
                    <a:lnTo>
                      <a:pt x="472" y="354"/>
                    </a:lnTo>
                    <a:lnTo>
                      <a:pt x="474" y="350"/>
                    </a:lnTo>
                    <a:lnTo>
                      <a:pt x="474" y="347"/>
                    </a:lnTo>
                    <a:lnTo>
                      <a:pt x="474" y="341"/>
                    </a:lnTo>
                    <a:lnTo>
                      <a:pt x="476" y="339"/>
                    </a:lnTo>
                    <a:lnTo>
                      <a:pt x="476" y="333"/>
                    </a:lnTo>
                    <a:lnTo>
                      <a:pt x="476" y="328"/>
                    </a:lnTo>
                    <a:lnTo>
                      <a:pt x="476" y="324"/>
                    </a:lnTo>
                    <a:lnTo>
                      <a:pt x="478" y="320"/>
                    </a:lnTo>
                    <a:lnTo>
                      <a:pt x="478" y="314"/>
                    </a:lnTo>
                    <a:lnTo>
                      <a:pt x="478" y="309"/>
                    </a:lnTo>
                    <a:lnTo>
                      <a:pt x="480" y="305"/>
                    </a:lnTo>
                    <a:lnTo>
                      <a:pt x="480" y="301"/>
                    </a:lnTo>
                    <a:lnTo>
                      <a:pt x="480" y="295"/>
                    </a:lnTo>
                    <a:lnTo>
                      <a:pt x="481" y="291"/>
                    </a:lnTo>
                    <a:lnTo>
                      <a:pt x="481" y="288"/>
                    </a:lnTo>
                    <a:lnTo>
                      <a:pt x="481" y="280"/>
                    </a:lnTo>
                    <a:lnTo>
                      <a:pt x="481" y="276"/>
                    </a:lnTo>
                    <a:lnTo>
                      <a:pt x="481" y="272"/>
                    </a:lnTo>
                    <a:lnTo>
                      <a:pt x="481" y="267"/>
                    </a:lnTo>
                    <a:lnTo>
                      <a:pt x="481" y="263"/>
                    </a:lnTo>
                    <a:lnTo>
                      <a:pt x="481" y="259"/>
                    </a:lnTo>
                    <a:lnTo>
                      <a:pt x="481" y="253"/>
                    </a:lnTo>
                    <a:lnTo>
                      <a:pt x="481" y="250"/>
                    </a:lnTo>
                    <a:lnTo>
                      <a:pt x="481" y="246"/>
                    </a:lnTo>
                    <a:lnTo>
                      <a:pt x="481" y="240"/>
                    </a:lnTo>
                    <a:lnTo>
                      <a:pt x="481" y="236"/>
                    </a:lnTo>
                    <a:lnTo>
                      <a:pt x="481" y="232"/>
                    </a:lnTo>
                    <a:lnTo>
                      <a:pt x="481" y="229"/>
                    </a:lnTo>
                    <a:lnTo>
                      <a:pt x="481" y="221"/>
                    </a:lnTo>
                    <a:lnTo>
                      <a:pt x="481" y="213"/>
                    </a:lnTo>
                    <a:lnTo>
                      <a:pt x="480" y="206"/>
                    </a:lnTo>
                    <a:lnTo>
                      <a:pt x="478" y="200"/>
                    </a:lnTo>
                    <a:lnTo>
                      <a:pt x="476" y="194"/>
                    </a:lnTo>
                    <a:lnTo>
                      <a:pt x="474" y="189"/>
                    </a:lnTo>
                    <a:lnTo>
                      <a:pt x="472" y="183"/>
                    </a:lnTo>
                    <a:lnTo>
                      <a:pt x="470" y="179"/>
                    </a:lnTo>
                    <a:lnTo>
                      <a:pt x="468" y="172"/>
                    </a:lnTo>
                    <a:lnTo>
                      <a:pt x="464" y="168"/>
                    </a:lnTo>
                    <a:lnTo>
                      <a:pt x="462" y="164"/>
                    </a:lnTo>
                    <a:lnTo>
                      <a:pt x="460" y="160"/>
                    </a:lnTo>
                    <a:lnTo>
                      <a:pt x="453" y="153"/>
                    </a:lnTo>
                    <a:lnTo>
                      <a:pt x="447" y="147"/>
                    </a:lnTo>
                    <a:lnTo>
                      <a:pt x="440" y="141"/>
                    </a:lnTo>
                    <a:lnTo>
                      <a:pt x="434" y="137"/>
                    </a:lnTo>
                    <a:lnTo>
                      <a:pt x="428" y="135"/>
                    </a:lnTo>
                    <a:lnTo>
                      <a:pt x="424" y="132"/>
                    </a:lnTo>
                    <a:lnTo>
                      <a:pt x="421" y="132"/>
                    </a:lnTo>
                    <a:lnTo>
                      <a:pt x="413" y="132"/>
                    </a:lnTo>
                    <a:lnTo>
                      <a:pt x="407" y="128"/>
                    </a:lnTo>
                    <a:lnTo>
                      <a:pt x="402" y="128"/>
                    </a:lnTo>
                    <a:lnTo>
                      <a:pt x="396" y="126"/>
                    </a:lnTo>
                    <a:lnTo>
                      <a:pt x="390" y="126"/>
                    </a:lnTo>
                    <a:lnTo>
                      <a:pt x="383" y="124"/>
                    </a:lnTo>
                    <a:lnTo>
                      <a:pt x="377" y="124"/>
                    </a:lnTo>
                    <a:lnTo>
                      <a:pt x="367" y="124"/>
                    </a:lnTo>
                    <a:lnTo>
                      <a:pt x="360" y="124"/>
                    </a:lnTo>
                    <a:lnTo>
                      <a:pt x="356" y="122"/>
                    </a:lnTo>
                    <a:lnTo>
                      <a:pt x="352" y="122"/>
                    </a:lnTo>
                    <a:lnTo>
                      <a:pt x="346" y="122"/>
                    </a:lnTo>
                    <a:lnTo>
                      <a:pt x="344" y="122"/>
                    </a:lnTo>
                    <a:lnTo>
                      <a:pt x="339" y="120"/>
                    </a:lnTo>
                    <a:lnTo>
                      <a:pt x="333" y="120"/>
                    </a:lnTo>
                    <a:lnTo>
                      <a:pt x="329" y="120"/>
                    </a:lnTo>
                    <a:lnTo>
                      <a:pt x="325" y="120"/>
                    </a:lnTo>
                    <a:lnTo>
                      <a:pt x="318" y="118"/>
                    </a:lnTo>
                    <a:lnTo>
                      <a:pt x="314" y="118"/>
                    </a:lnTo>
                    <a:lnTo>
                      <a:pt x="310" y="118"/>
                    </a:lnTo>
                    <a:lnTo>
                      <a:pt x="305" y="118"/>
                    </a:lnTo>
                    <a:lnTo>
                      <a:pt x="301" y="118"/>
                    </a:lnTo>
                    <a:lnTo>
                      <a:pt x="297" y="122"/>
                    </a:lnTo>
                    <a:lnTo>
                      <a:pt x="291" y="122"/>
                    </a:lnTo>
                    <a:lnTo>
                      <a:pt x="287" y="124"/>
                    </a:lnTo>
                    <a:lnTo>
                      <a:pt x="280" y="126"/>
                    </a:lnTo>
                    <a:lnTo>
                      <a:pt x="272" y="130"/>
                    </a:lnTo>
                    <a:lnTo>
                      <a:pt x="265" y="134"/>
                    </a:lnTo>
                    <a:lnTo>
                      <a:pt x="261" y="137"/>
                    </a:lnTo>
                    <a:lnTo>
                      <a:pt x="253" y="143"/>
                    </a:lnTo>
                    <a:lnTo>
                      <a:pt x="249" y="147"/>
                    </a:lnTo>
                    <a:lnTo>
                      <a:pt x="244" y="153"/>
                    </a:lnTo>
                    <a:lnTo>
                      <a:pt x="238" y="158"/>
                    </a:lnTo>
                    <a:lnTo>
                      <a:pt x="232" y="166"/>
                    </a:lnTo>
                    <a:lnTo>
                      <a:pt x="228" y="172"/>
                    </a:lnTo>
                    <a:lnTo>
                      <a:pt x="225" y="179"/>
                    </a:lnTo>
                    <a:lnTo>
                      <a:pt x="223" y="185"/>
                    </a:lnTo>
                    <a:lnTo>
                      <a:pt x="217" y="193"/>
                    </a:lnTo>
                    <a:lnTo>
                      <a:pt x="213" y="198"/>
                    </a:lnTo>
                    <a:lnTo>
                      <a:pt x="209" y="206"/>
                    </a:lnTo>
                    <a:lnTo>
                      <a:pt x="208" y="212"/>
                    </a:lnTo>
                    <a:lnTo>
                      <a:pt x="204" y="219"/>
                    </a:lnTo>
                    <a:lnTo>
                      <a:pt x="204" y="225"/>
                    </a:lnTo>
                    <a:lnTo>
                      <a:pt x="200" y="231"/>
                    </a:lnTo>
                    <a:lnTo>
                      <a:pt x="198" y="236"/>
                    </a:lnTo>
                    <a:lnTo>
                      <a:pt x="194" y="242"/>
                    </a:lnTo>
                    <a:lnTo>
                      <a:pt x="192" y="246"/>
                    </a:lnTo>
                    <a:lnTo>
                      <a:pt x="190" y="251"/>
                    </a:lnTo>
                    <a:lnTo>
                      <a:pt x="189" y="255"/>
                    </a:lnTo>
                    <a:lnTo>
                      <a:pt x="183" y="261"/>
                    </a:lnTo>
                    <a:lnTo>
                      <a:pt x="179" y="267"/>
                    </a:lnTo>
                    <a:lnTo>
                      <a:pt x="173" y="270"/>
                    </a:lnTo>
                    <a:lnTo>
                      <a:pt x="170" y="276"/>
                    </a:lnTo>
                    <a:lnTo>
                      <a:pt x="168" y="280"/>
                    </a:lnTo>
                    <a:lnTo>
                      <a:pt x="166" y="288"/>
                    </a:lnTo>
                    <a:lnTo>
                      <a:pt x="164" y="291"/>
                    </a:lnTo>
                    <a:lnTo>
                      <a:pt x="164" y="297"/>
                    </a:lnTo>
                    <a:lnTo>
                      <a:pt x="162" y="303"/>
                    </a:lnTo>
                    <a:lnTo>
                      <a:pt x="160" y="309"/>
                    </a:lnTo>
                    <a:lnTo>
                      <a:pt x="158" y="316"/>
                    </a:lnTo>
                    <a:lnTo>
                      <a:pt x="158" y="324"/>
                    </a:lnTo>
                    <a:lnTo>
                      <a:pt x="156" y="331"/>
                    </a:lnTo>
                    <a:lnTo>
                      <a:pt x="156" y="339"/>
                    </a:lnTo>
                    <a:lnTo>
                      <a:pt x="156" y="347"/>
                    </a:lnTo>
                    <a:lnTo>
                      <a:pt x="156" y="354"/>
                    </a:lnTo>
                    <a:lnTo>
                      <a:pt x="156" y="362"/>
                    </a:lnTo>
                    <a:lnTo>
                      <a:pt x="154" y="367"/>
                    </a:lnTo>
                    <a:lnTo>
                      <a:pt x="154" y="375"/>
                    </a:lnTo>
                    <a:lnTo>
                      <a:pt x="154" y="383"/>
                    </a:lnTo>
                    <a:lnTo>
                      <a:pt x="152" y="388"/>
                    </a:lnTo>
                    <a:lnTo>
                      <a:pt x="152" y="396"/>
                    </a:lnTo>
                    <a:lnTo>
                      <a:pt x="152" y="402"/>
                    </a:lnTo>
                    <a:lnTo>
                      <a:pt x="152" y="409"/>
                    </a:lnTo>
                    <a:lnTo>
                      <a:pt x="152" y="413"/>
                    </a:lnTo>
                    <a:lnTo>
                      <a:pt x="152" y="417"/>
                    </a:lnTo>
                    <a:lnTo>
                      <a:pt x="152" y="423"/>
                    </a:lnTo>
                    <a:lnTo>
                      <a:pt x="152" y="426"/>
                    </a:lnTo>
                    <a:lnTo>
                      <a:pt x="152" y="430"/>
                    </a:lnTo>
                    <a:lnTo>
                      <a:pt x="152" y="434"/>
                    </a:lnTo>
                    <a:lnTo>
                      <a:pt x="27" y="413"/>
                    </a:lnTo>
                    <a:lnTo>
                      <a:pt x="0" y="301"/>
                    </a:lnTo>
                    <a:lnTo>
                      <a:pt x="0" y="301"/>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83" name="Freeform 22"/>
              <p:cNvSpPr>
                <a:spLocks/>
              </p:cNvSpPr>
              <p:nvPr/>
            </p:nvSpPr>
            <p:spPr bwMode="auto">
              <a:xfrm>
                <a:off x="1069975" y="2060575"/>
                <a:ext cx="382588" cy="309562"/>
              </a:xfrm>
              <a:custGeom>
                <a:avLst/>
                <a:gdLst/>
                <a:ahLst/>
                <a:cxnLst>
                  <a:cxn ang="0">
                    <a:pos x="0" y="223"/>
                  </a:cxn>
                  <a:cxn ang="0">
                    <a:pos x="103" y="0"/>
                  </a:cxn>
                  <a:cxn ang="0">
                    <a:pos x="335" y="101"/>
                  </a:cxn>
                  <a:cxn ang="0">
                    <a:pos x="481" y="280"/>
                  </a:cxn>
                  <a:cxn ang="0">
                    <a:pos x="367" y="392"/>
                  </a:cxn>
                  <a:cxn ang="0">
                    <a:pos x="190" y="314"/>
                  </a:cxn>
                  <a:cxn ang="0">
                    <a:pos x="109" y="363"/>
                  </a:cxn>
                  <a:cxn ang="0">
                    <a:pos x="0" y="223"/>
                  </a:cxn>
                  <a:cxn ang="0">
                    <a:pos x="0" y="223"/>
                  </a:cxn>
                </a:cxnLst>
                <a:rect l="0" t="0" r="r" b="b"/>
                <a:pathLst>
                  <a:path w="481" h="392">
                    <a:moveTo>
                      <a:pt x="0" y="223"/>
                    </a:moveTo>
                    <a:lnTo>
                      <a:pt x="103" y="0"/>
                    </a:lnTo>
                    <a:lnTo>
                      <a:pt x="335" y="101"/>
                    </a:lnTo>
                    <a:lnTo>
                      <a:pt x="481" y="280"/>
                    </a:lnTo>
                    <a:lnTo>
                      <a:pt x="367" y="392"/>
                    </a:lnTo>
                    <a:lnTo>
                      <a:pt x="190" y="314"/>
                    </a:lnTo>
                    <a:lnTo>
                      <a:pt x="109" y="363"/>
                    </a:lnTo>
                    <a:lnTo>
                      <a:pt x="0" y="223"/>
                    </a:lnTo>
                    <a:lnTo>
                      <a:pt x="0" y="223"/>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84" name="Freeform 23"/>
              <p:cNvSpPr>
                <a:spLocks/>
              </p:cNvSpPr>
              <p:nvPr/>
            </p:nvSpPr>
            <p:spPr bwMode="auto">
              <a:xfrm>
                <a:off x="1444625" y="2262188"/>
                <a:ext cx="241300" cy="311150"/>
              </a:xfrm>
              <a:custGeom>
                <a:avLst/>
                <a:gdLst/>
                <a:ahLst/>
                <a:cxnLst>
                  <a:cxn ang="0">
                    <a:pos x="0" y="118"/>
                  </a:cxn>
                  <a:cxn ang="0">
                    <a:pos x="125" y="0"/>
                  </a:cxn>
                  <a:cxn ang="0">
                    <a:pos x="304" y="112"/>
                  </a:cxn>
                  <a:cxn ang="0">
                    <a:pos x="304" y="291"/>
                  </a:cxn>
                  <a:cxn ang="0">
                    <a:pos x="118" y="392"/>
                  </a:cxn>
                  <a:cxn ang="0">
                    <a:pos x="65" y="224"/>
                  </a:cxn>
                  <a:cxn ang="0">
                    <a:pos x="0" y="118"/>
                  </a:cxn>
                  <a:cxn ang="0">
                    <a:pos x="0" y="118"/>
                  </a:cxn>
                </a:cxnLst>
                <a:rect l="0" t="0" r="r" b="b"/>
                <a:pathLst>
                  <a:path w="304" h="392">
                    <a:moveTo>
                      <a:pt x="0" y="118"/>
                    </a:moveTo>
                    <a:lnTo>
                      <a:pt x="125" y="0"/>
                    </a:lnTo>
                    <a:lnTo>
                      <a:pt x="304" y="112"/>
                    </a:lnTo>
                    <a:lnTo>
                      <a:pt x="304" y="291"/>
                    </a:lnTo>
                    <a:lnTo>
                      <a:pt x="118" y="392"/>
                    </a:lnTo>
                    <a:lnTo>
                      <a:pt x="65" y="224"/>
                    </a:lnTo>
                    <a:lnTo>
                      <a:pt x="0" y="118"/>
                    </a:lnTo>
                    <a:lnTo>
                      <a:pt x="0" y="118"/>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85" name="Freeform 24"/>
              <p:cNvSpPr>
                <a:spLocks/>
              </p:cNvSpPr>
              <p:nvPr/>
            </p:nvSpPr>
            <p:spPr bwMode="auto">
              <a:xfrm>
                <a:off x="449263" y="2139950"/>
                <a:ext cx="338138" cy="198437"/>
              </a:xfrm>
              <a:custGeom>
                <a:avLst/>
                <a:gdLst/>
                <a:ahLst/>
                <a:cxnLst>
                  <a:cxn ang="0">
                    <a:pos x="0" y="200"/>
                  </a:cxn>
                  <a:cxn ang="0">
                    <a:pos x="260" y="251"/>
                  </a:cxn>
                  <a:cxn ang="0">
                    <a:pos x="426" y="80"/>
                  </a:cxn>
                  <a:cxn ang="0">
                    <a:pos x="285" y="6"/>
                  </a:cxn>
                  <a:cxn ang="0">
                    <a:pos x="112" y="0"/>
                  </a:cxn>
                  <a:cxn ang="0">
                    <a:pos x="0" y="200"/>
                  </a:cxn>
                  <a:cxn ang="0">
                    <a:pos x="0" y="200"/>
                  </a:cxn>
                </a:cxnLst>
                <a:rect l="0" t="0" r="r" b="b"/>
                <a:pathLst>
                  <a:path w="426" h="251">
                    <a:moveTo>
                      <a:pt x="0" y="200"/>
                    </a:moveTo>
                    <a:lnTo>
                      <a:pt x="260" y="251"/>
                    </a:lnTo>
                    <a:lnTo>
                      <a:pt x="426" y="80"/>
                    </a:lnTo>
                    <a:lnTo>
                      <a:pt x="285" y="6"/>
                    </a:lnTo>
                    <a:lnTo>
                      <a:pt x="112" y="0"/>
                    </a:lnTo>
                    <a:lnTo>
                      <a:pt x="0" y="200"/>
                    </a:lnTo>
                    <a:lnTo>
                      <a:pt x="0" y="200"/>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86" name="Freeform 25"/>
              <p:cNvSpPr>
                <a:spLocks/>
              </p:cNvSpPr>
              <p:nvPr/>
            </p:nvSpPr>
            <p:spPr bwMode="auto">
              <a:xfrm>
                <a:off x="684213" y="1985963"/>
                <a:ext cx="393700" cy="211137"/>
              </a:xfrm>
              <a:custGeom>
                <a:avLst/>
                <a:gdLst/>
                <a:ahLst/>
                <a:cxnLst>
                  <a:cxn ang="0">
                    <a:pos x="204" y="255"/>
                  </a:cxn>
                  <a:cxn ang="0">
                    <a:pos x="385" y="266"/>
                  </a:cxn>
                  <a:cxn ang="0">
                    <a:pos x="497" y="106"/>
                  </a:cxn>
                  <a:cxn ang="0">
                    <a:pos x="286" y="0"/>
                  </a:cxn>
                  <a:cxn ang="0">
                    <a:pos x="33" y="40"/>
                  </a:cxn>
                  <a:cxn ang="0">
                    <a:pos x="0" y="152"/>
                  </a:cxn>
                  <a:cxn ang="0">
                    <a:pos x="204" y="255"/>
                  </a:cxn>
                  <a:cxn ang="0">
                    <a:pos x="204" y="255"/>
                  </a:cxn>
                </a:cxnLst>
                <a:rect l="0" t="0" r="r" b="b"/>
                <a:pathLst>
                  <a:path w="497" h="266">
                    <a:moveTo>
                      <a:pt x="204" y="255"/>
                    </a:moveTo>
                    <a:lnTo>
                      <a:pt x="385" y="266"/>
                    </a:lnTo>
                    <a:lnTo>
                      <a:pt x="497" y="106"/>
                    </a:lnTo>
                    <a:lnTo>
                      <a:pt x="286" y="0"/>
                    </a:lnTo>
                    <a:lnTo>
                      <a:pt x="33" y="40"/>
                    </a:lnTo>
                    <a:lnTo>
                      <a:pt x="0" y="152"/>
                    </a:lnTo>
                    <a:lnTo>
                      <a:pt x="204" y="255"/>
                    </a:lnTo>
                    <a:lnTo>
                      <a:pt x="204" y="255"/>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87" name="Freeform 26"/>
              <p:cNvSpPr>
                <a:spLocks/>
              </p:cNvSpPr>
              <p:nvPr/>
            </p:nvSpPr>
            <p:spPr bwMode="auto">
              <a:xfrm>
                <a:off x="803275" y="2384425"/>
                <a:ext cx="149225" cy="122237"/>
              </a:xfrm>
              <a:custGeom>
                <a:avLst/>
                <a:gdLst/>
                <a:ahLst/>
                <a:cxnLst>
                  <a:cxn ang="0">
                    <a:pos x="2" y="143"/>
                  </a:cxn>
                  <a:cxn ang="0">
                    <a:pos x="5" y="127"/>
                  </a:cxn>
                  <a:cxn ang="0">
                    <a:pos x="11" y="116"/>
                  </a:cxn>
                  <a:cxn ang="0">
                    <a:pos x="15" y="105"/>
                  </a:cxn>
                  <a:cxn ang="0">
                    <a:pos x="19" y="91"/>
                  </a:cxn>
                  <a:cxn ang="0">
                    <a:pos x="24" y="80"/>
                  </a:cxn>
                  <a:cxn ang="0">
                    <a:pos x="28" y="70"/>
                  </a:cxn>
                  <a:cxn ang="0">
                    <a:pos x="32" y="63"/>
                  </a:cxn>
                  <a:cxn ang="0">
                    <a:pos x="40" y="49"/>
                  </a:cxn>
                  <a:cxn ang="0">
                    <a:pos x="47" y="36"/>
                  </a:cxn>
                  <a:cxn ang="0">
                    <a:pos x="55" y="25"/>
                  </a:cxn>
                  <a:cxn ang="0">
                    <a:pos x="64" y="15"/>
                  </a:cxn>
                  <a:cxn ang="0">
                    <a:pos x="74" y="10"/>
                  </a:cxn>
                  <a:cxn ang="0">
                    <a:pos x="81" y="4"/>
                  </a:cxn>
                  <a:cxn ang="0">
                    <a:pos x="91" y="2"/>
                  </a:cxn>
                  <a:cxn ang="0">
                    <a:pos x="100" y="0"/>
                  </a:cxn>
                  <a:cxn ang="0">
                    <a:pos x="110" y="0"/>
                  </a:cxn>
                  <a:cxn ang="0">
                    <a:pos x="119" y="0"/>
                  </a:cxn>
                  <a:cxn ang="0">
                    <a:pos x="129" y="2"/>
                  </a:cxn>
                  <a:cxn ang="0">
                    <a:pos x="140" y="6"/>
                  </a:cxn>
                  <a:cxn ang="0">
                    <a:pos x="152" y="10"/>
                  </a:cxn>
                  <a:cxn ang="0">
                    <a:pos x="161" y="15"/>
                  </a:cxn>
                  <a:cxn ang="0">
                    <a:pos x="167" y="23"/>
                  </a:cxn>
                  <a:cxn ang="0">
                    <a:pos x="175" y="30"/>
                  </a:cxn>
                  <a:cxn ang="0">
                    <a:pos x="180" y="42"/>
                  </a:cxn>
                  <a:cxn ang="0">
                    <a:pos x="182" y="53"/>
                  </a:cxn>
                  <a:cxn ang="0">
                    <a:pos x="186" y="67"/>
                  </a:cxn>
                  <a:cxn ang="0">
                    <a:pos x="188" y="78"/>
                  </a:cxn>
                  <a:cxn ang="0">
                    <a:pos x="188" y="91"/>
                  </a:cxn>
                  <a:cxn ang="0">
                    <a:pos x="188" y="105"/>
                  </a:cxn>
                  <a:cxn ang="0">
                    <a:pos x="188" y="116"/>
                  </a:cxn>
                  <a:cxn ang="0">
                    <a:pos x="188" y="126"/>
                  </a:cxn>
                  <a:cxn ang="0">
                    <a:pos x="188" y="137"/>
                  </a:cxn>
                  <a:cxn ang="0">
                    <a:pos x="188" y="145"/>
                  </a:cxn>
                  <a:cxn ang="0">
                    <a:pos x="188" y="152"/>
                  </a:cxn>
                  <a:cxn ang="0">
                    <a:pos x="0" y="152"/>
                  </a:cxn>
                </a:cxnLst>
                <a:rect l="0" t="0" r="r" b="b"/>
                <a:pathLst>
                  <a:path w="188" h="154">
                    <a:moveTo>
                      <a:pt x="0" y="152"/>
                    </a:moveTo>
                    <a:lnTo>
                      <a:pt x="2" y="143"/>
                    </a:lnTo>
                    <a:lnTo>
                      <a:pt x="5" y="135"/>
                    </a:lnTo>
                    <a:lnTo>
                      <a:pt x="5" y="127"/>
                    </a:lnTo>
                    <a:lnTo>
                      <a:pt x="9" y="122"/>
                    </a:lnTo>
                    <a:lnTo>
                      <a:pt x="11" y="116"/>
                    </a:lnTo>
                    <a:lnTo>
                      <a:pt x="13" y="110"/>
                    </a:lnTo>
                    <a:lnTo>
                      <a:pt x="15" y="105"/>
                    </a:lnTo>
                    <a:lnTo>
                      <a:pt x="19" y="97"/>
                    </a:lnTo>
                    <a:lnTo>
                      <a:pt x="19" y="91"/>
                    </a:lnTo>
                    <a:lnTo>
                      <a:pt x="21" y="86"/>
                    </a:lnTo>
                    <a:lnTo>
                      <a:pt x="24" y="80"/>
                    </a:lnTo>
                    <a:lnTo>
                      <a:pt x="26" y="76"/>
                    </a:lnTo>
                    <a:lnTo>
                      <a:pt x="28" y="70"/>
                    </a:lnTo>
                    <a:lnTo>
                      <a:pt x="30" y="67"/>
                    </a:lnTo>
                    <a:lnTo>
                      <a:pt x="32" y="63"/>
                    </a:lnTo>
                    <a:lnTo>
                      <a:pt x="34" y="59"/>
                    </a:lnTo>
                    <a:lnTo>
                      <a:pt x="40" y="49"/>
                    </a:lnTo>
                    <a:lnTo>
                      <a:pt x="43" y="44"/>
                    </a:lnTo>
                    <a:lnTo>
                      <a:pt x="47" y="36"/>
                    </a:lnTo>
                    <a:lnTo>
                      <a:pt x="53" y="30"/>
                    </a:lnTo>
                    <a:lnTo>
                      <a:pt x="55" y="25"/>
                    </a:lnTo>
                    <a:lnTo>
                      <a:pt x="61" y="21"/>
                    </a:lnTo>
                    <a:lnTo>
                      <a:pt x="64" y="15"/>
                    </a:lnTo>
                    <a:lnTo>
                      <a:pt x="68" y="13"/>
                    </a:lnTo>
                    <a:lnTo>
                      <a:pt x="74" y="10"/>
                    </a:lnTo>
                    <a:lnTo>
                      <a:pt x="78" y="8"/>
                    </a:lnTo>
                    <a:lnTo>
                      <a:pt x="81" y="4"/>
                    </a:lnTo>
                    <a:lnTo>
                      <a:pt x="87" y="2"/>
                    </a:lnTo>
                    <a:lnTo>
                      <a:pt x="91" y="2"/>
                    </a:lnTo>
                    <a:lnTo>
                      <a:pt x="95" y="0"/>
                    </a:lnTo>
                    <a:lnTo>
                      <a:pt x="100" y="0"/>
                    </a:lnTo>
                    <a:lnTo>
                      <a:pt x="106" y="0"/>
                    </a:lnTo>
                    <a:lnTo>
                      <a:pt x="110" y="0"/>
                    </a:lnTo>
                    <a:lnTo>
                      <a:pt x="114" y="0"/>
                    </a:lnTo>
                    <a:lnTo>
                      <a:pt x="119" y="0"/>
                    </a:lnTo>
                    <a:lnTo>
                      <a:pt x="125" y="2"/>
                    </a:lnTo>
                    <a:lnTo>
                      <a:pt x="129" y="2"/>
                    </a:lnTo>
                    <a:lnTo>
                      <a:pt x="135" y="4"/>
                    </a:lnTo>
                    <a:lnTo>
                      <a:pt x="140" y="6"/>
                    </a:lnTo>
                    <a:lnTo>
                      <a:pt x="148" y="8"/>
                    </a:lnTo>
                    <a:lnTo>
                      <a:pt x="152" y="10"/>
                    </a:lnTo>
                    <a:lnTo>
                      <a:pt x="156" y="11"/>
                    </a:lnTo>
                    <a:lnTo>
                      <a:pt x="161" y="15"/>
                    </a:lnTo>
                    <a:lnTo>
                      <a:pt x="165" y="17"/>
                    </a:lnTo>
                    <a:lnTo>
                      <a:pt x="167" y="23"/>
                    </a:lnTo>
                    <a:lnTo>
                      <a:pt x="173" y="27"/>
                    </a:lnTo>
                    <a:lnTo>
                      <a:pt x="175" y="30"/>
                    </a:lnTo>
                    <a:lnTo>
                      <a:pt x="178" y="36"/>
                    </a:lnTo>
                    <a:lnTo>
                      <a:pt x="180" y="42"/>
                    </a:lnTo>
                    <a:lnTo>
                      <a:pt x="182" y="48"/>
                    </a:lnTo>
                    <a:lnTo>
                      <a:pt x="182" y="53"/>
                    </a:lnTo>
                    <a:lnTo>
                      <a:pt x="184" y="61"/>
                    </a:lnTo>
                    <a:lnTo>
                      <a:pt x="186" y="67"/>
                    </a:lnTo>
                    <a:lnTo>
                      <a:pt x="186" y="72"/>
                    </a:lnTo>
                    <a:lnTo>
                      <a:pt x="188" y="78"/>
                    </a:lnTo>
                    <a:lnTo>
                      <a:pt x="188" y="86"/>
                    </a:lnTo>
                    <a:lnTo>
                      <a:pt x="188" y="91"/>
                    </a:lnTo>
                    <a:lnTo>
                      <a:pt x="188" y="97"/>
                    </a:lnTo>
                    <a:lnTo>
                      <a:pt x="188" y="105"/>
                    </a:lnTo>
                    <a:lnTo>
                      <a:pt x="188" y="110"/>
                    </a:lnTo>
                    <a:lnTo>
                      <a:pt x="188" y="116"/>
                    </a:lnTo>
                    <a:lnTo>
                      <a:pt x="188" y="122"/>
                    </a:lnTo>
                    <a:lnTo>
                      <a:pt x="188" y="126"/>
                    </a:lnTo>
                    <a:lnTo>
                      <a:pt x="188" y="131"/>
                    </a:lnTo>
                    <a:lnTo>
                      <a:pt x="188" y="137"/>
                    </a:lnTo>
                    <a:lnTo>
                      <a:pt x="188" y="141"/>
                    </a:lnTo>
                    <a:lnTo>
                      <a:pt x="188" y="145"/>
                    </a:lnTo>
                    <a:lnTo>
                      <a:pt x="188" y="146"/>
                    </a:lnTo>
                    <a:lnTo>
                      <a:pt x="188" y="152"/>
                    </a:lnTo>
                    <a:lnTo>
                      <a:pt x="188" y="154"/>
                    </a:lnTo>
                    <a:lnTo>
                      <a:pt x="0" y="152"/>
                    </a:lnTo>
                    <a:lnTo>
                      <a:pt x="0" y="152"/>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88" name="Freeform 27"/>
              <p:cNvSpPr>
                <a:spLocks/>
              </p:cNvSpPr>
              <p:nvPr/>
            </p:nvSpPr>
            <p:spPr bwMode="auto">
              <a:xfrm>
                <a:off x="352425" y="2457450"/>
                <a:ext cx="165100" cy="65087"/>
              </a:xfrm>
              <a:custGeom>
                <a:avLst/>
                <a:gdLst/>
                <a:ahLst/>
                <a:cxnLst>
                  <a:cxn ang="0">
                    <a:pos x="38" y="14"/>
                  </a:cxn>
                  <a:cxn ang="0">
                    <a:pos x="0" y="74"/>
                  </a:cxn>
                  <a:cxn ang="0">
                    <a:pos x="207" y="82"/>
                  </a:cxn>
                  <a:cxn ang="0">
                    <a:pos x="179" y="0"/>
                  </a:cxn>
                  <a:cxn ang="0">
                    <a:pos x="38" y="14"/>
                  </a:cxn>
                  <a:cxn ang="0">
                    <a:pos x="38" y="14"/>
                  </a:cxn>
                </a:cxnLst>
                <a:rect l="0" t="0" r="r" b="b"/>
                <a:pathLst>
                  <a:path w="207" h="82">
                    <a:moveTo>
                      <a:pt x="38" y="14"/>
                    </a:moveTo>
                    <a:lnTo>
                      <a:pt x="0" y="74"/>
                    </a:lnTo>
                    <a:lnTo>
                      <a:pt x="207" y="82"/>
                    </a:lnTo>
                    <a:lnTo>
                      <a:pt x="179" y="0"/>
                    </a:lnTo>
                    <a:lnTo>
                      <a:pt x="38" y="14"/>
                    </a:lnTo>
                    <a:lnTo>
                      <a:pt x="38" y="14"/>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89" name="Freeform 36"/>
              <p:cNvSpPr>
                <a:spLocks/>
              </p:cNvSpPr>
              <p:nvPr/>
            </p:nvSpPr>
            <p:spPr bwMode="auto">
              <a:xfrm>
                <a:off x="1236663" y="2462213"/>
                <a:ext cx="109538" cy="49212"/>
              </a:xfrm>
              <a:custGeom>
                <a:avLst/>
                <a:gdLst/>
                <a:ahLst/>
                <a:cxnLst>
                  <a:cxn ang="0">
                    <a:pos x="0" y="57"/>
                  </a:cxn>
                  <a:cxn ang="0">
                    <a:pos x="6" y="51"/>
                  </a:cxn>
                  <a:cxn ang="0">
                    <a:pos x="10" y="48"/>
                  </a:cxn>
                  <a:cxn ang="0">
                    <a:pos x="16" y="42"/>
                  </a:cxn>
                  <a:cxn ang="0">
                    <a:pos x="21" y="38"/>
                  </a:cxn>
                  <a:cxn ang="0">
                    <a:pos x="29" y="34"/>
                  </a:cxn>
                  <a:cxn ang="0">
                    <a:pos x="33" y="30"/>
                  </a:cxn>
                  <a:cxn ang="0">
                    <a:pos x="37" y="27"/>
                  </a:cxn>
                  <a:cxn ang="0">
                    <a:pos x="42" y="25"/>
                  </a:cxn>
                  <a:cxn ang="0">
                    <a:pos x="48" y="21"/>
                  </a:cxn>
                  <a:cxn ang="0">
                    <a:pos x="52" y="17"/>
                  </a:cxn>
                  <a:cxn ang="0">
                    <a:pos x="56" y="15"/>
                  </a:cxn>
                  <a:cxn ang="0">
                    <a:pos x="61" y="13"/>
                  </a:cxn>
                  <a:cxn ang="0">
                    <a:pos x="69" y="8"/>
                  </a:cxn>
                  <a:cxn ang="0">
                    <a:pos x="77" y="8"/>
                  </a:cxn>
                  <a:cxn ang="0">
                    <a:pos x="82" y="2"/>
                  </a:cxn>
                  <a:cxn ang="0">
                    <a:pos x="90" y="0"/>
                  </a:cxn>
                  <a:cxn ang="0">
                    <a:pos x="96" y="0"/>
                  </a:cxn>
                  <a:cxn ang="0">
                    <a:pos x="101" y="0"/>
                  </a:cxn>
                  <a:cxn ang="0">
                    <a:pos x="105" y="0"/>
                  </a:cxn>
                  <a:cxn ang="0">
                    <a:pos x="109" y="0"/>
                  </a:cxn>
                  <a:cxn ang="0">
                    <a:pos x="116" y="2"/>
                  </a:cxn>
                  <a:cxn ang="0">
                    <a:pos x="120" y="8"/>
                  </a:cxn>
                  <a:cxn ang="0">
                    <a:pos x="124" y="10"/>
                  </a:cxn>
                  <a:cxn ang="0">
                    <a:pos x="126" y="13"/>
                  </a:cxn>
                  <a:cxn ang="0">
                    <a:pos x="128" y="17"/>
                  </a:cxn>
                  <a:cxn ang="0">
                    <a:pos x="130" y="21"/>
                  </a:cxn>
                  <a:cxn ang="0">
                    <a:pos x="132" y="27"/>
                  </a:cxn>
                  <a:cxn ang="0">
                    <a:pos x="134" y="30"/>
                  </a:cxn>
                  <a:cxn ang="0">
                    <a:pos x="135" y="36"/>
                  </a:cxn>
                  <a:cxn ang="0">
                    <a:pos x="137" y="40"/>
                  </a:cxn>
                  <a:cxn ang="0">
                    <a:pos x="137" y="44"/>
                  </a:cxn>
                  <a:cxn ang="0">
                    <a:pos x="137" y="48"/>
                  </a:cxn>
                  <a:cxn ang="0">
                    <a:pos x="137" y="51"/>
                  </a:cxn>
                  <a:cxn ang="0">
                    <a:pos x="139" y="55"/>
                  </a:cxn>
                  <a:cxn ang="0">
                    <a:pos x="139" y="61"/>
                  </a:cxn>
                  <a:cxn ang="0">
                    <a:pos x="139" y="63"/>
                  </a:cxn>
                  <a:cxn ang="0">
                    <a:pos x="0" y="57"/>
                  </a:cxn>
                  <a:cxn ang="0">
                    <a:pos x="0" y="57"/>
                  </a:cxn>
                </a:cxnLst>
                <a:rect l="0" t="0" r="r" b="b"/>
                <a:pathLst>
                  <a:path w="139" h="63">
                    <a:moveTo>
                      <a:pt x="0" y="57"/>
                    </a:moveTo>
                    <a:lnTo>
                      <a:pt x="6" y="51"/>
                    </a:lnTo>
                    <a:lnTo>
                      <a:pt x="10" y="48"/>
                    </a:lnTo>
                    <a:lnTo>
                      <a:pt x="16" y="42"/>
                    </a:lnTo>
                    <a:lnTo>
                      <a:pt x="21" y="38"/>
                    </a:lnTo>
                    <a:lnTo>
                      <a:pt x="29" y="34"/>
                    </a:lnTo>
                    <a:lnTo>
                      <a:pt x="33" y="30"/>
                    </a:lnTo>
                    <a:lnTo>
                      <a:pt x="37" y="27"/>
                    </a:lnTo>
                    <a:lnTo>
                      <a:pt x="42" y="25"/>
                    </a:lnTo>
                    <a:lnTo>
                      <a:pt x="48" y="21"/>
                    </a:lnTo>
                    <a:lnTo>
                      <a:pt x="52" y="17"/>
                    </a:lnTo>
                    <a:lnTo>
                      <a:pt x="56" y="15"/>
                    </a:lnTo>
                    <a:lnTo>
                      <a:pt x="61" y="13"/>
                    </a:lnTo>
                    <a:lnTo>
                      <a:pt x="69" y="8"/>
                    </a:lnTo>
                    <a:lnTo>
                      <a:pt x="77" y="8"/>
                    </a:lnTo>
                    <a:lnTo>
                      <a:pt x="82" y="2"/>
                    </a:lnTo>
                    <a:lnTo>
                      <a:pt x="90" y="0"/>
                    </a:lnTo>
                    <a:lnTo>
                      <a:pt x="96" y="0"/>
                    </a:lnTo>
                    <a:lnTo>
                      <a:pt x="101" y="0"/>
                    </a:lnTo>
                    <a:lnTo>
                      <a:pt x="105" y="0"/>
                    </a:lnTo>
                    <a:lnTo>
                      <a:pt x="109" y="0"/>
                    </a:lnTo>
                    <a:lnTo>
                      <a:pt x="116" y="2"/>
                    </a:lnTo>
                    <a:lnTo>
                      <a:pt x="120" y="8"/>
                    </a:lnTo>
                    <a:lnTo>
                      <a:pt x="124" y="10"/>
                    </a:lnTo>
                    <a:lnTo>
                      <a:pt x="126" y="13"/>
                    </a:lnTo>
                    <a:lnTo>
                      <a:pt x="128" y="17"/>
                    </a:lnTo>
                    <a:lnTo>
                      <a:pt x="130" y="21"/>
                    </a:lnTo>
                    <a:lnTo>
                      <a:pt x="132" y="27"/>
                    </a:lnTo>
                    <a:lnTo>
                      <a:pt x="134" y="30"/>
                    </a:lnTo>
                    <a:lnTo>
                      <a:pt x="135" y="36"/>
                    </a:lnTo>
                    <a:lnTo>
                      <a:pt x="137" y="40"/>
                    </a:lnTo>
                    <a:lnTo>
                      <a:pt x="137" y="44"/>
                    </a:lnTo>
                    <a:lnTo>
                      <a:pt x="137" y="48"/>
                    </a:lnTo>
                    <a:lnTo>
                      <a:pt x="137" y="51"/>
                    </a:lnTo>
                    <a:lnTo>
                      <a:pt x="139" y="55"/>
                    </a:lnTo>
                    <a:lnTo>
                      <a:pt x="139" y="61"/>
                    </a:lnTo>
                    <a:lnTo>
                      <a:pt x="139" y="63"/>
                    </a:lnTo>
                    <a:lnTo>
                      <a:pt x="0" y="57"/>
                    </a:lnTo>
                    <a:lnTo>
                      <a:pt x="0" y="57"/>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90" name="Freeform 37"/>
              <p:cNvSpPr>
                <a:spLocks/>
              </p:cNvSpPr>
              <p:nvPr/>
            </p:nvSpPr>
            <p:spPr bwMode="auto">
              <a:xfrm>
                <a:off x="1041400" y="2344738"/>
                <a:ext cx="438150" cy="269875"/>
              </a:xfrm>
              <a:custGeom>
                <a:avLst/>
                <a:gdLst/>
                <a:ahLst/>
                <a:cxnLst>
                  <a:cxn ang="0">
                    <a:pos x="550" y="292"/>
                  </a:cxn>
                  <a:cxn ang="0">
                    <a:pos x="525" y="294"/>
                  </a:cxn>
                  <a:cxn ang="0">
                    <a:pos x="504" y="300"/>
                  </a:cxn>
                  <a:cxn ang="0">
                    <a:pos x="477" y="304"/>
                  </a:cxn>
                  <a:cxn ang="0">
                    <a:pos x="449" y="308"/>
                  </a:cxn>
                  <a:cxn ang="0">
                    <a:pos x="417" y="315"/>
                  </a:cxn>
                  <a:cxn ang="0">
                    <a:pos x="382" y="319"/>
                  </a:cxn>
                  <a:cxn ang="0">
                    <a:pos x="352" y="325"/>
                  </a:cxn>
                  <a:cxn ang="0">
                    <a:pos x="322" y="329"/>
                  </a:cxn>
                  <a:cxn ang="0">
                    <a:pos x="297" y="334"/>
                  </a:cxn>
                  <a:cxn ang="0">
                    <a:pos x="272" y="336"/>
                  </a:cxn>
                  <a:cxn ang="0">
                    <a:pos x="247" y="338"/>
                  </a:cxn>
                  <a:cxn ang="0">
                    <a:pos x="232" y="329"/>
                  </a:cxn>
                  <a:cxn ang="0">
                    <a:pos x="245" y="300"/>
                  </a:cxn>
                  <a:cxn ang="0">
                    <a:pos x="261" y="268"/>
                  </a:cxn>
                  <a:cxn ang="0">
                    <a:pos x="274" y="239"/>
                  </a:cxn>
                  <a:cxn ang="0">
                    <a:pos x="310" y="239"/>
                  </a:cxn>
                  <a:cxn ang="0">
                    <a:pos x="346" y="239"/>
                  </a:cxn>
                  <a:cxn ang="0">
                    <a:pos x="377" y="241"/>
                  </a:cxn>
                  <a:cxn ang="0">
                    <a:pos x="401" y="241"/>
                  </a:cxn>
                  <a:cxn ang="0">
                    <a:pos x="430" y="241"/>
                  </a:cxn>
                  <a:cxn ang="0">
                    <a:pos x="432" y="224"/>
                  </a:cxn>
                  <a:cxn ang="0">
                    <a:pos x="432" y="201"/>
                  </a:cxn>
                  <a:cxn ang="0">
                    <a:pos x="430" y="173"/>
                  </a:cxn>
                  <a:cxn ang="0">
                    <a:pos x="420" y="146"/>
                  </a:cxn>
                  <a:cxn ang="0">
                    <a:pos x="403" y="125"/>
                  </a:cxn>
                  <a:cxn ang="0">
                    <a:pos x="379" y="112"/>
                  </a:cxn>
                  <a:cxn ang="0">
                    <a:pos x="348" y="104"/>
                  </a:cxn>
                  <a:cxn ang="0">
                    <a:pos x="318" y="106"/>
                  </a:cxn>
                  <a:cxn ang="0">
                    <a:pos x="285" y="119"/>
                  </a:cxn>
                  <a:cxn ang="0">
                    <a:pos x="247" y="140"/>
                  </a:cxn>
                  <a:cxn ang="0">
                    <a:pos x="226" y="154"/>
                  </a:cxn>
                  <a:cxn ang="0">
                    <a:pos x="200" y="173"/>
                  </a:cxn>
                  <a:cxn ang="0">
                    <a:pos x="175" y="194"/>
                  </a:cxn>
                  <a:cxn ang="0">
                    <a:pos x="145" y="218"/>
                  </a:cxn>
                  <a:cxn ang="0">
                    <a:pos x="133" y="235"/>
                  </a:cxn>
                  <a:cxn ang="0">
                    <a:pos x="164" y="235"/>
                  </a:cxn>
                  <a:cxn ang="0">
                    <a:pos x="187" y="235"/>
                  </a:cxn>
                  <a:cxn ang="0">
                    <a:pos x="213" y="237"/>
                  </a:cxn>
                  <a:cxn ang="0">
                    <a:pos x="242" y="239"/>
                  </a:cxn>
                  <a:cxn ang="0">
                    <a:pos x="230" y="268"/>
                  </a:cxn>
                  <a:cxn ang="0">
                    <a:pos x="219" y="298"/>
                  </a:cxn>
                  <a:cxn ang="0">
                    <a:pos x="209" y="327"/>
                  </a:cxn>
                  <a:cxn ang="0">
                    <a:pos x="177" y="327"/>
                  </a:cxn>
                  <a:cxn ang="0">
                    <a:pos x="156" y="323"/>
                  </a:cxn>
                  <a:cxn ang="0">
                    <a:pos x="133" y="319"/>
                  </a:cxn>
                  <a:cxn ang="0">
                    <a:pos x="110" y="313"/>
                  </a:cxn>
                  <a:cxn ang="0">
                    <a:pos x="91" y="310"/>
                  </a:cxn>
                  <a:cxn ang="0">
                    <a:pos x="51" y="302"/>
                  </a:cxn>
                  <a:cxn ang="0">
                    <a:pos x="21" y="296"/>
                  </a:cxn>
                  <a:cxn ang="0">
                    <a:pos x="0" y="292"/>
                  </a:cxn>
                </a:cxnLst>
                <a:rect l="0" t="0" r="r" b="b"/>
                <a:pathLst>
                  <a:path w="552" h="338">
                    <a:moveTo>
                      <a:pt x="59" y="146"/>
                    </a:moveTo>
                    <a:lnTo>
                      <a:pt x="285" y="0"/>
                    </a:lnTo>
                    <a:lnTo>
                      <a:pt x="523" y="98"/>
                    </a:lnTo>
                    <a:lnTo>
                      <a:pt x="552" y="292"/>
                    </a:lnTo>
                    <a:lnTo>
                      <a:pt x="550" y="292"/>
                    </a:lnTo>
                    <a:lnTo>
                      <a:pt x="548" y="292"/>
                    </a:lnTo>
                    <a:lnTo>
                      <a:pt x="544" y="292"/>
                    </a:lnTo>
                    <a:lnTo>
                      <a:pt x="540" y="294"/>
                    </a:lnTo>
                    <a:lnTo>
                      <a:pt x="533" y="294"/>
                    </a:lnTo>
                    <a:lnTo>
                      <a:pt x="525" y="294"/>
                    </a:lnTo>
                    <a:lnTo>
                      <a:pt x="523" y="296"/>
                    </a:lnTo>
                    <a:lnTo>
                      <a:pt x="517" y="296"/>
                    </a:lnTo>
                    <a:lnTo>
                      <a:pt x="514" y="298"/>
                    </a:lnTo>
                    <a:lnTo>
                      <a:pt x="510" y="300"/>
                    </a:lnTo>
                    <a:lnTo>
                      <a:pt x="504" y="300"/>
                    </a:lnTo>
                    <a:lnTo>
                      <a:pt x="498" y="302"/>
                    </a:lnTo>
                    <a:lnTo>
                      <a:pt x="495" y="302"/>
                    </a:lnTo>
                    <a:lnTo>
                      <a:pt x="491" y="302"/>
                    </a:lnTo>
                    <a:lnTo>
                      <a:pt x="483" y="302"/>
                    </a:lnTo>
                    <a:lnTo>
                      <a:pt x="477" y="304"/>
                    </a:lnTo>
                    <a:lnTo>
                      <a:pt x="472" y="304"/>
                    </a:lnTo>
                    <a:lnTo>
                      <a:pt x="468" y="306"/>
                    </a:lnTo>
                    <a:lnTo>
                      <a:pt x="460" y="308"/>
                    </a:lnTo>
                    <a:lnTo>
                      <a:pt x="455" y="308"/>
                    </a:lnTo>
                    <a:lnTo>
                      <a:pt x="449" y="308"/>
                    </a:lnTo>
                    <a:lnTo>
                      <a:pt x="443" y="310"/>
                    </a:lnTo>
                    <a:lnTo>
                      <a:pt x="436" y="311"/>
                    </a:lnTo>
                    <a:lnTo>
                      <a:pt x="430" y="313"/>
                    </a:lnTo>
                    <a:lnTo>
                      <a:pt x="422" y="313"/>
                    </a:lnTo>
                    <a:lnTo>
                      <a:pt x="417" y="315"/>
                    </a:lnTo>
                    <a:lnTo>
                      <a:pt x="411" y="315"/>
                    </a:lnTo>
                    <a:lnTo>
                      <a:pt x="403" y="315"/>
                    </a:lnTo>
                    <a:lnTo>
                      <a:pt x="396" y="317"/>
                    </a:lnTo>
                    <a:lnTo>
                      <a:pt x="390" y="319"/>
                    </a:lnTo>
                    <a:lnTo>
                      <a:pt x="382" y="319"/>
                    </a:lnTo>
                    <a:lnTo>
                      <a:pt x="377" y="321"/>
                    </a:lnTo>
                    <a:lnTo>
                      <a:pt x="371" y="323"/>
                    </a:lnTo>
                    <a:lnTo>
                      <a:pt x="365" y="323"/>
                    </a:lnTo>
                    <a:lnTo>
                      <a:pt x="360" y="323"/>
                    </a:lnTo>
                    <a:lnTo>
                      <a:pt x="352" y="325"/>
                    </a:lnTo>
                    <a:lnTo>
                      <a:pt x="346" y="325"/>
                    </a:lnTo>
                    <a:lnTo>
                      <a:pt x="341" y="327"/>
                    </a:lnTo>
                    <a:lnTo>
                      <a:pt x="335" y="329"/>
                    </a:lnTo>
                    <a:lnTo>
                      <a:pt x="327" y="329"/>
                    </a:lnTo>
                    <a:lnTo>
                      <a:pt x="322" y="329"/>
                    </a:lnTo>
                    <a:lnTo>
                      <a:pt x="318" y="330"/>
                    </a:lnTo>
                    <a:lnTo>
                      <a:pt x="312" y="330"/>
                    </a:lnTo>
                    <a:lnTo>
                      <a:pt x="306" y="332"/>
                    </a:lnTo>
                    <a:lnTo>
                      <a:pt x="301" y="332"/>
                    </a:lnTo>
                    <a:lnTo>
                      <a:pt x="297" y="334"/>
                    </a:lnTo>
                    <a:lnTo>
                      <a:pt x="293" y="334"/>
                    </a:lnTo>
                    <a:lnTo>
                      <a:pt x="287" y="336"/>
                    </a:lnTo>
                    <a:lnTo>
                      <a:pt x="283" y="336"/>
                    </a:lnTo>
                    <a:lnTo>
                      <a:pt x="280" y="336"/>
                    </a:lnTo>
                    <a:lnTo>
                      <a:pt x="272" y="336"/>
                    </a:lnTo>
                    <a:lnTo>
                      <a:pt x="266" y="338"/>
                    </a:lnTo>
                    <a:lnTo>
                      <a:pt x="261" y="338"/>
                    </a:lnTo>
                    <a:lnTo>
                      <a:pt x="259" y="338"/>
                    </a:lnTo>
                    <a:lnTo>
                      <a:pt x="253" y="338"/>
                    </a:lnTo>
                    <a:lnTo>
                      <a:pt x="247" y="338"/>
                    </a:lnTo>
                    <a:lnTo>
                      <a:pt x="242" y="336"/>
                    </a:lnTo>
                    <a:lnTo>
                      <a:pt x="240" y="336"/>
                    </a:lnTo>
                    <a:lnTo>
                      <a:pt x="232" y="336"/>
                    </a:lnTo>
                    <a:lnTo>
                      <a:pt x="230" y="336"/>
                    </a:lnTo>
                    <a:lnTo>
                      <a:pt x="232" y="329"/>
                    </a:lnTo>
                    <a:lnTo>
                      <a:pt x="232" y="325"/>
                    </a:lnTo>
                    <a:lnTo>
                      <a:pt x="236" y="319"/>
                    </a:lnTo>
                    <a:lnTo>
                      <a:pt x="240" y="313"/>
                    </a:lnTo>
                    <a:lnTo>
                      <a:pt x="242" y="306"/>
                    </a:lnTo>
                    <a:lnTo>
                      <a:pt x="245" y="300"/>
                    </a:lnTo>
                    <a:lnTo>
                      <a:pt x="247" y="294"/>
                    </a:lnTo>
                    <a:lnTo>
                      <a:pt x="251" y="289"/>
                    </a:lnTo>
                    <a:lnTo>
                      <a:pt x="253" y="281"/>
                    </a:lnTo>
                    <a:lnTo>
                      <a:pt x="257" y="275"/>
                    </a:lnTo>
                    <a:lnTo>
                      <a:pt x="261" y="268"/>
                    </a:lnTo>
                    <a:lnTo>
                      <a:pt x="264" y="262"/>
                    </a:lnTo>
                    <a:lnTo>
                      <a:pt x="266" y="254"/>
                    </a:lnTo>
                    <a:lnTo>
                      <a:pt x="268" y="249"/>
                    </a:lnTo>
                    <a:lnTo>
                      <a:pt x="272" y="243"/>
                    </a:lnTo>
                    <a:lnTo>
                      <a:pt x="274" y="239"/>
                    </a:lnTo>
                    <a:lnTo>
                      <a:pt x="282" y="239"/>
                    </a:lnTo>
                    <a:lnTo>
                      <a:pt x="289" y="239"/>
                    </a:lnTo>
                    <a:lnTo>
                      <a:pt x="295" y="239"/>
                    </a:lnTo>
                    <a:lnTo>
                      <a:pt x="303" y="239"/>
                    </a:lnTo>
                    <a:lnTo>
                      <a:pt x="310" y="239"/>
                    </a:lnTo>
                    <a:lnTo>
                      <a:pt x="318" y="239"/>
                    </a:lnTo>
                    <a:lnTo>
                      <a:pt x="325" y="239"/>
                    </a:lnTo>
                    <a:lnTo>
                      <a:pt x="333" y="239"/>
                    </a:lnTo>
                    <a:lnTo>
                      <a:pt x="339" y="239"/>
                    </a:lnTo>
                    <a:lnTo>
                      <a:pt x="346" y="239"/>
                    </a:lnTo>
                    <a:lnTo>
                      <a:pt x="352" y="239"/>
                    </a:lnTo>
                    <a:lnTo>
                      <a:pt x="360" y="241"/>
                    </a:lnTo>
                    <a:lnTo>
                      <a:pt x="365" y="241"/>
                    </a:lnTo>
                    <a:lnTo>
                      <a:pt x="371" y="241"/>
                    </a:lnTo>
                    <a:lnTo>
                      <a:pt x="377" y="241"/>
                    </a:lnTo>
                    <a:lnTo>
                      <a:pt x="382" y="241"/>
                    </a:lnTo>
                    <a:lnTo>
                      <a:pt x="388" y="241"/>
                    </a:lnTo>
                    <a:lnTo>
                      <a:pt x="394" y="241"/>
                    </a:lnTo>
                    <a:lnTo>
                      <a:pt x="398" y="241"/>
                    </a:lnTo>
                    <a:lnTo>
                      <a:pt x="401" y="241"/>
                    </a:lnTo>
                    <a:lnTo>
                      <a:pt x="411" y="241"/>
                    </a:lnTo>
                    <a:lnTo>
                      <a:pt x="419" y="241"/>
                    </a:lnTo>
                    <a:lnTo>
                      <a:pt x="422" y="241"/>
                    </a:lnTo>
                    <a:lnTo>
                      <a:pt x="428" y="241"/>
                    </a:lnTo>
                    <a:lnTo>
                      <a:pt x="430" y="241"/>
                    </a:lnTo>
                    <a:lnTo>
                      <a:pt x="432" y="241"/>
                    </a:lnTo>
                    <a:lnTo>
                      <a:pt x="432" y="241"/>
                    </a:lnTo>
                    <a:lnTo>
                      <a:pt x="432" y="237"/>
                    </a:lnTo>
                    <a:lnTo>
                      <a:pt x="432" y="232"/>
                    </a:lnTo>
                    <a:lnTo>
                      <a:pt x="432" y="224"/>
                    </a:lnTo>
                    <a:lnTo>
                      <a:pt x="432" y="220"/>
                    </a:lnTo>
                    <a:lnTo>
                      <a:pt x="432" y="214"/>
                    </a:lnTo>
                    <a:lnTo>
                      <a:pt x="432" y="211"/>
                    </a:lnTo>
                    <a:lnTo>
                      <a:pt x="432" y="207"/>
                    </a:lnTo>
                    <a:lnTo>
                      <a:pt x="432" y="201"/>
                    </a:lnTo>
                    <a:lnTo>
                      <a:pt x="432" y="195"/>
                    </a:lnTo>
                    <a:lnTo>
                      <a:pt x="432" y="190"/>
                    </a:lnTo>
                    <a:lnTo>
                      <a:pt x="432" y="186"/>
                    </a:lnTo>
                    <a:lnTo>
                      <a:pt x="430" y="180"/>
                    </a:lnTo>
                    <a:lnTo>
                      <a:pt x="430" y="173"/>
                    </a:lnTo>
                    <a:lnTo>
                      <a:pt x="428" y="167"/>
                    </a:lnTo>
                    <a:lnTo>
                      <a:pt x="426" y="163"/>
                    </a:lnTo>
                    <a:lnTo>
                      <a:pt x="424" y="157"/>
                    </a:lnTo>
                    <a:lnTo>
                      <a:pt x="422" y="154"/>
                    </a:lnTo>
                    <a:lnTo>
                      <a:pt x="420" y="146"/>
                    </a:lnTo>
                    <a:lnTo>
                      <a:pt x="419" y="142"/>
                    </a:lnTo>
                    <a:lnTo>
                      <a:pt x="415" y="138"/>
                    </a:lnTo>
                    <a:lnTo>
                      <a:pt x="413" y="133"/>
                    </a:lnTo>
                    <a:lnTo>
                      <a:pt x="409" y="127"/>
                    </a:lnTo>
                    <a:lnTo>
                      <a:pt x="403" y="125"/>
                    </a:lnTo>
                    <a:lnTo>
                      <a:pt x="400" y="119"/>
                    </a:lnTo>
                    <a:lnTo>
                      <a:pt x="396" y="119"/>
                    </a:lnTo>
                    <a:lnTo>
                      <a:pt x="390" y="116"/>
                    </a:lnTo>
                    <a:lnTo>
                      <a:pt x="384" y="114"/>
                    </a:lnTo>
                    <a:lnTo>
                      <a:pt x="379" y="112"/>
                    </a:lnTo>
                    <a:lnTo>
                      <a:pt x="373" y="110"/>
                    </a:lnTo>
                    <a:lnTo>
                      <a:pt x="367" y="108"/>
                    </a:lnTo>
                    <a:lnTo>
                      <a:pt x="361" y="106"/>
                    </a:lnTo>
                    <a:lnTo>
                      <a:pt x="354" y="106"/>
                    </a:lnTo>
                    <a:lnTo>
                      <a:pt x="348" y="104"/>
                    </a:lnTo>
                    <a:lnTo>
                      <a:pt x="342" y="104"/>
                    </a:lnTo>
                    <a:lnTo>
                      <a:pt x="337" y="106"/>
                    </a:lnTo>
                    <a:lnTo>
                      <a:pt x="329" y="106"/>
                    </a:lnTo>
                    <a:lnTo>
                      <a:pt x="323" y="106"/>
                    </a:lnTo>
                    <a:lnTo>
                      <a:pt x="318" y="106"/>
                    </a:lnTo>
                    <a:lnTo>
                      <a:pt x="312" y="110"/>
                    </a:lnTo>
                    <a:lnTo>
                      <a:pt x="304" y="112"/>
                    </a:lnTo>
                    <a:lnTo>
                      <a:pt x="299" y="112"/>
                    </a:lnTo>
                    <a:lnTo>
                      <a:pt x="291" y="116"/>
                    </a:lnTo>
                    <a:lnTo>
                      <a:pt x="285" y="119"/>
                    </a:lnTo>
                    <a:lnTo>
                      <a:pt x="276" y="123"/>
                    </a:lnTo>
                    <a:lnTo>
                      <a:pt x="268" y="125"/>
                    </a:lnTo>
                    <a:lnTo>
                      <a:pt x="261" y="133"/>
                    </a:lnTo>
                    <a:lnTo>
                      <a:pt x="253" y="136"/>
                    </a:lnTo>
                    <a:lnTo>
                      <a:pt x="247" y="140"/>
                    </a:lnTo>
                    <a:lnTo>
                      <a:pt x="244" y="140"/>
                    </a:lnTo>
                    <a:lnTo>
                      <a:pt x="240" y="144"/>
                    </a:lnTo>
                    <a:lnTo>
                      <a:pt x="234" y="148"/>
                    </a:lnTo>
                    <a:lnTo>
                      <a:pt x="230" y="150"/>
                    </a:lnTo>
                    <a:lnTo>
                      <a:pt x="226" y="154"/>
                    </a:lnTo>
                    <a:lnTo>
                      <a:pt x="221" y="157"/>
                    </a:lnTo>
                    <a:lnTo>
                      <a:pt x="217" y="161"/>
                    </a:lnTo>
                    <a:lnTo>
                      <a:pt x="213" y="165"/>
                    </a:lnTo>
                    <a:lnTo>
                      <a:pt x="206" y="169"/>
                    </a:lnTo>
                    <a:lnTo>
                      <a:pt x="200" y="173"/>
                    </a:lnTo>
                    <a:lnTo>
                      <a:pt x="196" y="176"/>
                    </a:lnTo>
                    <a:lnTo>
                      <a:pt x="190" y="180"/>
                    </a:lnTo>
                    <a:lnTo>
                      <a:pt x="187" y="186"/>
                    </a:lnTo>
                    <a:lnTo>
                      <a:pt x="179" y="190"/>
                    </a:lnTo>
                    <a:lnTo>
                      <a:pt x="175" y="194"/>
                    </a:lnTo>
                    <a:lnTo>
                      <a:pt x="169" y="199"/>
                    </a:lnTo>
                    <a:lnTo>
                      <a:pt x="164" y="203"/>
                    </a:lnTo>
                    <a:lnTo>
                      <a:pt x="156" y="209"/>
                    </a:lnTo>
                    <a:lnTo>
                      <a:pt x="152" y="214"/>
                    </a:lnTo>
                    <a:lnTo>
                      <a:pt x="145" y="218"/>
                    </a:lnTo>
                    <a:lnTo>
                      <a:pt x="139" y="224"/>
                    </a:lnTo>
                    <a:lnTo>
                      <a:pt x="131" y="230"/>
                    </a:lnTo>
                    <a:lnTo>
                      <a:pt x="126" y="235"/>
                    </a:lnTo>
                    <a:lnTo>
                      <a:pt x="128" y="235"/>
                    </a:lnTo>
                    <a:lnTo>
                      <a:pt x="133" y="235"/>
                    </a:lnTo>
                    <a:lnTo>
                      <a:pt x="139" y="235"/>
                    </a:lnTo>
                    <a:lnTo>
                      <a:pt x="145" y="235"/>
                    </a:lnTo>
                    <a:lnTo>
                      <a:pt x="152" y="235"/>
                    </a:lnTo>
                    <a:lnTo>
                      <a:pt x="158" y="235"/>
                    </a:lnTo>
                    <a:lnTo>
                      <a:pt x="164" y="235"/>
                    </a:lnTo>
                    <a:lnTo>
                      <a:pt x="167" y="235"/>
                    </a:lnTo>
                    <a:lnTo>
                      <a:pt x="171" y="235"/>
                    </a:lnTo>
                    <a:lnTo>
                      <a:pt x="177" y="235"/>
                    </a:lnTo>
                    <a:lnTo>
                      <a:pt x="181" y="235"/>
                    </a:lnTo>
                    <a:lnTo>
                      <a:pt x="187" y="235"/>
                    </a:lnTo>
                    <a:lnTo>
                      <a:pt x="192" y="235"/>
                    </a:lnTo>
                    <a:lnTo>
                      <a:pt x="196" y="237"/>
                    </a:lnTo>
                    <a:lnTo>
                      <a:pt x="200" y="237"/>
                    </a:lnTo>
                    <a:lnTo>
                      <a:pt x="206" y="237"/>
                    </a:lnTo>
                    <a:lnTo>
                      <a:pt x="213" y="237"/>
                    </a:lnTo>
                    <a:lnTo>
                      <a:pt x="219" y="237"/>
                    </a:lnTo>
                    <a:lnTo>
                      <a:pt x="223" y="237"/>
                    </a:lnTo>
                    <a:lnTo>
                      <a:pt x="228" y="237"/>
                    </a:lnTo>
                    <a:lnTo>
                      <a:pt x="234" y="237"/>
                    </a:lnTo>
                    <a:lnTo>
                      <a:pt x="242" y="239"/>
                    </a:lnTo>
                    <a:lnTo>
                      <a:pt x="240" y="243"/>
                    </a:lnTo>
                    <a:lnTo>
                      <a:pt x="236" y="249"/>
                    </a:lnTo>
                    <a:lnTo>
                      <a:pt x="234" y="254"/>
                    </a:lnTo>
                    <a:lnTo>
                      <a:pt x="232" y="262"/>
                    </a:lnTo>
                    <a:lnTo>
                      <a:pt x="230" y="268"/>
                    </a:lnTo>
                    <a:lnTo>
                      <a:pt x="228" y="273"/>
                    </a:lnTo>
                    <a:lnTo>
                      <a:pt x="226" y="279"/>
                    </a:lnTo>
                    <a:lnTo>
                      <a:pt x="225" y="287"/>
                    </a:lnTo>
                    <a:lnTo>
                      <a:pt x="223" y="291"/>
                    </a:lnTo>
                    <a:lnTo>
                      <a:pt x="219" y="298"/>
                    </a:lnTo>
                    <a:lnTo>
                      <a:pt x="219" y="304"/>
                    </a:lnTo>
                    <a:lnTo>
                      <a:pt x="217" y="310"/>
                    </a:lnTo>
                    <a:lnTo>
                      <a:pt x="213" y="315"/>
                    </a:lnTo>
                    <a:lnTo>
                      <a:pt x="213" y="323"/>
                    </a:lnTo>
                    <a:lnTo>
                      <a:pt x="209" y="327"/>
                    </a:lnTo>
                    <a:lnTo>
                      <a:pt x="209" y="332"/>
                    </a:lnTo>
                    <a:lnTo>
                      <a:pt x="200" y="330"/>
                    </a:lnTo>
                    <a:lnTo>
                      <a:pt x="192" y="329"/>
                    </a:lnTo>
                    <a:lnTo>
                      <a:pt x="185" y="329"/>
                    </a:lnTo>
                    <a:lnTo>
                      <a:pt x="177" y="327"/>
                    </a:lnTo>
                    <a:lnTo>
                      <a:pt x="171" y="325"/>
                    </a:lnTo>
                    <a:lnTo>
                      <a:pt x="169" y="325"/>
                    </a:lnTo>
                    <a:lnTo>
                      <a:pt x="166" y="323"/>
                    </a:lnTo>
                    <a:lnTo>
                      <a:pt x="160" y="323"/>
                    </a:lnTo>
                    <a:lnTo>
                      <a:pt x="156" y="323"/>
                    </a:lnTo>
                    <a:lnTo>
                      <a:pt x="152" y="323"/>
                    </a:lnTo>
                    <a:lnTo>
                      <a:pt x="147" y="321"/>
                    </a:lnTo>
                    <a:lnTo>
                      <a:pt x="145" y="321"/>
                    </a:lnTo>
                    <a:lnTo>
                      <a:pt x="139" y="319"/>
                    </a:lnTo>
                    <a:lnTo>
                      <a:pt x="133" y="319"/>
                    </a:lnTo>
                    <a:lnTo>
                      <a:pt x="129" y="317"/>
                    </a:lnTo>
                    <a:lnTo>
                      <a:pt x="126" y="315"/>
                    </a:lnTo>
                    <a:lnTo>
                      <a:pt x="122" y="315"/>
                    </a:lnTo>
                    <a:lnTo>
                      <a:pt x="118" y="315"/>
                    </a:lnTo>
                    <a:lnTo>
                      <a:pt x="110" y="313"/>
                    </a:lnTo>
                    <a:lnTo>
                      <a:pt x="109" y="313"/>
                    </a:lnTo>
                    <a:lnTo>
                      <a:pt x="105" y="311"/>
                    </a:lnTo>
                    <a:lnTo>
                      <a:pt x="99" y="311"/>
                    </a:lnTo>
                    <a:lnTo>
                      <a:pt x="95" y="310"/>
                    </a:lnTo>
                    <a:lnTo>
                      <a:pt x="91" y="310"/>
                    </a:lnTo>
                    <a:lnTo>
                      <a:pt x="84" y="308"/>
                    </a:lnTo>
                    <a:lnTo>
                      <a:pt x="76" y="308"/>
                    </a:lnTo>
                    <a:lnTo>
                      <a:pt x="67" y="306"/>
                    </a:lnTo>
                    <a:lnTo>
                      <a:pt x="59" y="304"/>
                    </a:lnTo>
                    <a:lnTo>
                      <a:pt x="51" y="302"/>
                    </a:lnTo>
                    <a:lnTo>
                      <a:pt x="44" y="302"/>
                    </a:lnTo>
                    <a:lnTo>
                      <a:pt x="36" y="300"/>
                    </a:lnTo>
                    <a:lnTo>
                      <a:pt x="31" y="298"/>
                    </a:lnTo>
                    <a:lnTo>
                      <a:pt x="25" y="296"/>
                    </a:lnTo>
                    <a:lnTo>
                      <a:pt x="21" y="296"/>
                    </a:lnTo>
                    <a:lnTo>
                      <a:pt x="17" y="294"/>
                    </a:lnTo>
                    <a:lnTo>
                      <a:pt x="12" y="294"/>
                    </a:lnTo>
                    <a:lnTo>
                      <a:pt x="8" y="292"/>
                    </a:lnTo>
                    <a:lnTo>
                      <a:pt x="4" y="292"/>
                    </a:lnTo>
                    <a:lnTo>
                      <a:pt x="0" y="292"/>
                    </a:lnTo>
                    <a:lnTo>
                      <a:pt x="0" y="292"/>
                    </a:lnTo>
                    <a:lnTo>
                      <a:pt x="19" y="125"/>
                    </a:lnTo>
                    <a:lnTo>
                      <a:pt x="59" y="146"/>
                    </a:lnTo>
                    <a:lnTo>
                      <a:pt x="59" y="146"/>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91" name="Freeform 40"/>
              <p:cNvSpPr>
                <a:spLocks/>
              </p:cNvSpPr>
              <p:nvPr/>
            </p:nvSpPr>
            <p:spPr bwMode="auto">
              <a:xfrm>
                <a:off x="1322388" y="2624138"/>
                <a:ext cx="263525" cy="173037"/>
              </a:xfrm>
              <a:custGeom>
                <a:avLst/>
                <a:gdLst/>
                <a:ahLst/>
                <a:cxnLst>
                  <a:cxn ang="0">
                    <a:pos x="0" y="217"/>
                  </a:cxn>
                  <a:cxn ang="0">
                    <a:pos x="9" y="213"/>
                  </a:cxn>
                  <a:cxn ang="0">
                    <a:pos x="19" y="208"/>
                  </a:cxn>
                  <a:cxn ang="0">
                    <a:pos x="30" y="202"/>
                  </a:cxn>
                  <a:cxn ang="0">
                    <a:pos x="38" y="200"/>
                  </a:cxn>
                  <a:cxn ang="0">
                    <a:pos x="47" y="194"/>
                  </a:cxn>
                  <a:cxn ang="0">
                    <a:pos x="55" y="192"/>
                  </a:cxn>
                  <a:cxn ang="0">
                    <a:pos x="65" y="187"/>
                  </a:cxn>
                  <a:cxn ang="0">
                    <a:pos x="74" y="183"/>
                  </a:cxn>
                  <a:cxn ang="0">
                    <a:pos x="82" y="179"/>
                  </a:cxn>
                  <a:cxn ang="0">
                    <a:pos x="93" y="173"/>
                  </a:cxn>
                  <a:cxn ang="0">
                    <a:pos x="103" y="170"/>
                  </a:cxn>
                  <a:cxn ang="0">
                    <a:pos x="112" y="166"/>
                  </a:cxn>
                  <a:cxn ang="0">
                    <a:pos x="122" y="160"/>
                  </a:cxn>
                  <a:cxn ang="0">
                    <a:pos x="133" y="154"/>
                  </a:cxn>
                  <a:cxn ang="0">
                    <a:pos x="142" y="151"/>
                  </a:cxn>
                  <a:cxn ang="0">
                    <a:pos x="152" y="145"/>
                  </a:cxn>
                  <a:cxn ang="0">
                    <a:pos x="163" y="139"/>
                  </a:cxn>
                  <a:cxn ang="0">
                    <a:pos x="171" y="135"/>
                  </a:cxn>
                  <a:cxn ang="0">
                    <a:pos x="182" y="132"/>
                  </a:cxn>
                  <a:cxn ang="0">
                    <a:pos x="190" y="126"/>
                  </a:cxn>
                  <a:cxn ang="0">
                    <a:pos x="198" y="122"/>
                  </a:cxn>
                  <a:cxn ang="0">
                    <a:pos x="215" y="113"/>
                  </a:cxn>
                  <a:cxn ang="0">
                    <a:pos x="226" y="107"/>
                  </a:cxn>
                  <a:cxn ang="0">
                    <a:pos x="238" y="101"/>
                  </a:cxn>
                  <a:cxn ang="0">
                    <a:pos x="251" y="88"/>
                  </a:cxn>
                  <a:cxn ang="0">
                    <a:pos x="268" y="73"/>
                  </a:cxn>
                  <a:cxn ang="0">
                    <a:pos x="276" y="65"/>
                  </a:cxn>
                  <a:cxn ang="0">
                    <a:pos x="283" y="56"/>
                  </a:cxn>
                  <a:cxn ang="0">
                    <a:pos x="298" y="38"/>
                  </a:cxn>
                  <a:cxn ang="0">
                    <a:pos x="312" y="25"/>
                  </a:cxn>
                  <a:cxn ang="0">
                    <a:pos x="323" y="12"/>
                  </a:cxn>
                  <a:cxn ang="0">
                    <a:pos x="331" y="4"/>
                  </a:cxn>
                  <a:cxn ang="0">
                    <a:pos x="333" y="0"/>
                  </a:cxn>
                </a:cxnLst>
                <a:rect l="0" t="0" r="r" b="b"/>
                <a:pathLst>
                  <a:path w="333" h="217">
                    <a:moveTo>
                      <a:pt x="333" y="0"/>
                    </a:moveTo>
                    <a:lnTo>
                      <a:pt x="0" y="217"/>
                    </a:lnTo>
                    <a:lnTo>
                      <a:pt x="2" y="215"/>
                    </a:lnTo>
                    <a:lnTo>
                      <a:pt x="9" y="213"/>
                    </a:lnTo>
                    <a:lnTo>
                      <a:pt x="13" y="211"/>
                    </a:lnTo>
                    <a:lnTo>
                      <a:pt x="19" y="208"/>
                    </a:lnTo>
                    <a:lnTo>
                      <a:pt x="25" y="206"/>
                    </a:lnTo>
                    <a:lnTo>
                      <a:pt x="30" y="202"/>
                    </a:lnTo>
                    <a:lnTo>
                      <a:pt x="34" y="200"/>
                    </a:lnTo>
                    <a:lnTo>
                      <a:pt x="38" y="200"/>
                    </a:lnTo>
                    <a:lnTo>
                      <a:pt x="42" y="196"/>
                    </a:lnTo>
                    <a:lnTo>
                      <a:pt x="47" y="194"/>
                    </a:lnTo>
                    <a:lnTo>
                      <a:pt x="49" y="194"/>
                    </a:lnTo>
                    <a:lnTo>
                      <a:pt x="55" y="192"/>
                    </a:lnTo>
                    <a:lnTo>
                      <a:pt x="61" y="189"/>
                    </a:lnTo>
                    <a:lnTo>
                      <a:pt x="65" y="187"/>
                    </a:lnTo>
                    <a:lnTo>
                      <a:pt x="68" y="187"/>
                    </a:lnTo>
                    <a:lnTo>
                      <a:pt x="74" y="183"/>
                    </a:lnTo>
                    <a:lnTo>
                      <a:pt x="78" y="181"/>
                    </a:lnTo>
                    <a:lnTo>
                      <a:pt x="82" y="179"/>
                    </a:lnTo>
                    <a:lnTo>
                      <a:pt x="87" y="175"/>
                    </a:lnTo>
                    <a:lnTo>
                      <a:pt x="93" y="173"/>
                    </a:lnTo>
                    <a:lnTo>
                      <a:pt x="97" y="172"/>
                    </a:lnTo>
                    <a:lnTo>
                      <a:pt x="103" y="170"/>
                    </a:lnTo>
                    <a:lnTo>
                      <a:pt x="108" y="168"/>
                    </a:lnTo>
                    <a:lnTo>
                      <a:pt x="112" y="166"/>
                    </a:lnTo>
                    <a:lnTo>
                      <a:pt x="118" y="162"/>
                    </a:lnTo>
                    <a:lnTo>
                      <a:pt x="122" y="160"/>
                    </a:lnTo>
                    <a:lnTo>
                      <a:pt x="129" y="158"/>
                    </a:lnTo>
                    <a:lnTo>
                      <a:pt x="133" y="154"/>
                    </a:lnTo>
                    <a:lnTo>
                      <a:pt x="139" y="153"/>
                    </a:lnTo>
                    <a:lnTo>
                      <a:pt x="142" y="151"/>
                    </a:lnTo>
                    <a:lnTo>
                      <a:pt x="148" y="147"/>
                    </a:lnTo>
                    <a:lnTo>
                      <a:pt x="152" y="145"/>
                    </a:lnTo>
                    <a:lnTo>
                      <a:pt x="158" y="143"/>
                    </a:lnTo>
                    <a:lnTo>
                      <a:pt x="163" y="139"/>
                    </a:lnTo>
                    <a:lnTo>
                      <a:pt x="167" y="139"/>
                    </a:lnTo>
                    <a:lnTo>
                      <a:pt x="171" y="135"/>
                    </a:lnTo>
                    <a:lnTo>
                      <a:pt x="177" y="133"/>
                    </a:lnTo>
                    <a:lnTo>
                      <a:pt x="182" y="132"/>
                    </a:lnTo>
                    <a:lnTo>
                      <a:pt x="186" y="128"/>
                    </a:lnTo>
                    <a:lnTo>
                      <a:pt x="190" y="126"/>
                    </a:lnTo>
                    <a:lnTo>
                      <a:pt x="194" y="124"/>
                    </a:lnTo>
                    <a:lnTo>
                      <a:pt x="198" y="122"/>
                    </a:lnTo>
                    <a:lnTo>
                      <a:pt x="207" y="118"/>
                    </a:lnTo>
                    <a:lnTo>
                      <a:pt x="215" y="113"/>
                    </a:lnTo>
                    <a:lnTo>
                      <a:pt x="220" y="111"/>
                    </a:lnTo>
                    <a:lnTo>
                      <a:pt x="226" y="107"/>
                    </a:lnTo>
                    <a:lnTo>
                      <a:pt x="230" y="103"/>
                    </a:lnTo>
                    <a:lnTo>
                      <a:pt x="238" y="101"/>
                    </a:lnTo>
                    <a:lnTo>
                      <a:pt x="243" y="94"/>
                    </a:lnTo>
                    <a:lnTo>
                      <a:pt x="251" y="88"/>
                    </a:lnTo>
                    <a:lnTo>
                      <a:pt x="258" y="78"/>
                    </a:lnTo>
                    <a:lnTo>
                      <a:pt x="268" y="73"/>
                    </a:lnTo>
                    <a:lnTo>
                      <a:pt x="272" y="67"/>
                    </a:lnTo>
                    <a:lnTo>
                      <a:pt x="276" y="65"/>
                    </a:lnTo>
                    <a:lnTo>
                      <a:pt x="279" y="59"/>
                    </a:lnTo>
                    <a:lnTo>
                      <a:pt x="283" y="56"/>
                    </a:lnTo>
                    <a:lnTo>
                      <a:pt x="291" y="46"/>
                    </a:lnTo>
                    <a:lnTo>
                      <a:pt x="298" y="38"/>
                    </a:lnTo>
                    <a:lnTo>
                      <a:pt x="304" y="31"/>
                    </a:lnTo>
                    <a:lnTo>
                      <a:pt x="312" y="25"/>
                    </a:lnTo>
                    <a:lnTo>
                      <a:pt x="317" y="17"/>
                    </a:lnTo>
                    <a:lnTo>
                      <a:pt x="323" y="12"/>
                    </a:lnTo>
                    <a:lnTo>
                      <a:pt x="327" y="6"/>
                    </a:lnTo>
                    <a:lnTo>
                      <a:pt x="331" y="4"/>
                    </a:lnTo>
                    <a:lnTo>
                      <a:pt x="333" y="0"/>
                    </a:lnTo>
                    <a:lnTo>
                      <a:pt x="333" y="0"/>
                    </a:lnTo>
                    <a:lnTo>
                      <a:pt x="333" y="0"/>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92" name="Freeform 44"/>
              <p:cNvSpPr>
                <a:spLocks/>
              </p:cNvSpPr>
              <p:nvPr/>
            </p:nvSpPr>
            <p:spPr bwMode="auto">
              <a:xfrm>
                <a:off x="558800" y="2187575"/>
                <a:ext cx="144463" cy="58737"/>
              </a:xfrm>
              <a:custGeom>
                <a:avLst/>
                <a:gdLst/>
                <a:ahLst/>
                <a:cxnLst>
                  <a:cxn ang="0">
                    <a:pos x="0" y="72"/>
                  </a:cxn>
                  <a:cxn ang="0">
                    <a:pos x="3" y="63"/>
                  </a:cxn>
                  <a:cxn ang="0">
                    <a:pos x="5" y="55"/>
                  </a:cxn>
                  <a:cxn ang="0">
                    <a:pos x="9" y="49"/>
                  </a:cxn>
                  <a:cxn ang="0">
                    <a:pos x="13" y="42"/>
                  </a:cxn>
                  <a:cxn ang="0">
                    <a:pos x="17" y="36"/>
                  </a:cxn>
                  <a:cxn ang="0">
                    <a:pos x="19" y="32"/>
                  </a:cxn>
                  <a:cxn ang="0">
                    <a:pos x="22" y="26"/>
                  </a:cxn>
                  <a:cxn ang="0">
                    <a:pos x="28" y="25"/>
                  </a:cxn>
                  <a:cxn ang="0">
                    <a:pos x="30" y="19"/>
                  </a:cxn>
                  <a:cxn ang="0">
                    <a:pos x="36" y="15"/>
                  </a:cxn>
                  <a:cxn ang="0">
                    <a:pos x="40" y="13"/>
                  </a:cxn>
                  <a:cxn ang="0">
                    <a:pos x="43" y="11"/>
                  </a:cxn>
                  <a:cxn ang="0">
                    <a:pos x="49" y="7"/>
                  </a:cxn>
                  <a:cxn ang="0">
                    <a:pos x="53" y="6"/>
                  </a:cxn>
                  <a:cxn ang="0">
                    <a:pos x="57" y="6"/>
                  </a:cxn>
                  <a:cxn ang="0">
                    <a:pos x="62" y="4"/>
                  </a:cxn>
                  <a:cxn ang="0">
                    <a:pos x="66" y="2"/>
                  </a:cxn>
                  <a:cxn ang="0">
                    <a:pos x="70" y="0"/>
                  </a:cxn>
                  <a:cxn ang="0">
                    <a:pos x="74" y="0"/>
                  </a:cxn>
                  <a:cxn ang="0">
                    <a:pos x="78" y="0"/>
                  </a:cxn>
                  <a:cxn ang="0">
                    <a:pos x="85" y="0"/>
                  </a:cxn>
                  <a:cxn ang="0">
                    <a:pos x="93" y="0"/>
                  </a:cxn>
                  <a:cxn ang="0">
                    <a:pos x="99" y="0"/>
                  </a:cxn>
                  <a:cxn ang="0">
                    <a:pos x="104" y="0"/>
                  </a:cxn>
                  <a:cxn ang="0">
                    <a:pos x="110" y="0"/>
                  </a:cxn>
                  <a:cxn ang="0">
                    <a:pos x="114" y="2"/>
                  </a:cxn>
                  <a:cxn ang="0">
                    <a:pos x="116" y="2"/>
                  </a:cxn>
                  <a:cxn ang="0">
                    <a:pos x="119" y="2"/>
                  </a:cxn>
                  <a:cxn ang="0">
                    <a:pos x="123" y="4"/>
                  </a:cxn>
                  <a:cxn ang="0">
                    <a:pos x="129" y="6"/>
                  </a:cxn>
                  <a:cxn ang="0">
                    <a:pos x="135" y="7"/>
                  </a:cxn>
                  <a:cxn ang="0">
                    <a:pos x="140" y="9"/>
                  </a:cxn>
                  <a:cxn ang="0">
                    <a:pos x="146" y="13"/>
                  </a:cxn>
                  <a:cxn ang="0">
                    <a:pos x="152" y="15"/>
                  </a:cxn>
                  <a:cxn ang="0">
                    <a:pos x="157" y="17"/>
                  </a:cxn>
                  <a:cxn ang="0">
                    <a:pos x="163" y="19"/>
                  </a:cxn>
                  <a:cxn ang="0">
                    <a:pos x="167" y="23"/>
                  </a:cxn>
                  <a:cxn ang="0">
                    <a:pos x="173" y="25"/>
                  </a:cxn>
                  <a:cxn ang="0">
                    <a:pos x="178" y="26"/>
                  </a:cxn>
                  <a:cxn ang="0">
                    <a:pos x="182" y="28"/>
                  </a:cxn>
                  <a:cxn ang="0">
                    <a:pos x="79" y="32"/>
                  </a:cxn>
                  <a:cxn ang="0">
                    <a:pos x="0" y="72"/>
                  </a:cxn>
                  <a:cxn ang="0">
                    <a:pos x="0" y="72"/>
                  </a:cxn>
                </a:cxnLst>
                <a:rect l="0" t="0" r="r" b="b"/>
                <a:pathLst>
                  <a:path w="182" h="72">
                    <a:moveTo>
                      <a:pt x="0" y="72"/>
                    </a:moveTo>
                    <a:lnTo>
                      <a:pt x="3" y="63"/>
                    </a:lnTo>
                    <a:lnTo>
                      <a:pt x="5" y="55"/>
                    </a:lnTo>
                    <a:lnTo>
                      <a:pt x="9" y="49"/>
                    </a:lnTo>
                    <a:lnTo>
                      <a:pt x="13" y="42"/>
                    </a:lnTo>
                    <a:lnTo>
                      <a:pt x="17" y="36"/>
                    </a:lnTo>
                    <a:lnTo>
                      <a:pt x="19" y="32"/>
                    </a:lnTo>
                    <a:lnTo>
                      <a:pt x="22" y="26"/>
                    </a:lnTo>
                    <a:lnTo>
                      <a:pt x="28" y="25"/>
                    </a:lnTo>
                    <a:lnTo>
                      <a:pt x="30" y="19"/>
                    </a:lnTo>
                    <a:lnTo>
                      <a:pt x="36" y="15"/>
                    </a:lnTo>
                    <a:lnTo>
                      <a:pt x="40" y="13"/>
                    </a:lnTo>
                    <a:lnTo>
                      <a:pt x="43" y="11"/>
                    </a:lnTo>
                    <a:lnTo>
                      <a:pt x="49" y="7"/>
                    </a:lnTo>
                    <a:lnTo>
                      <a:pt x="53" y="6"/>
                    </a:lnTo>
                    <a:lnTo>
                      <a:pt x="57" y="6"/>
                    </a:lnTo>
                    <a:lnTo>
                      <a:pt x="62" y="4"/>
                    </a:lnTo>
                    <a:lnTo>
                      <a:pt x="66" y="2"/>
                    </a:lnTo>
                    <a:lnTo>
                      <a:pt x="70" y="0"/>
                    </a:lnTo>
                    <a:lnTo>
                      <a:pt x="74" y="0"/>
                    </a:lnTo>
                    <a:lnTo>
                      <a:pt x="78" y="0"/>
                    </a:lnTo>
                    <a:lnTo>
                      <a:pt x="85" y="0"/>
                    </a:lnTo>
                    <a:lnTo>
                      <a:pt x="93" y="0"/>
                    </a:lnTo>
                    <a:lnTo>
                      <a:pt x="99" y="0"/>
                    </a:lnTo>
                    <a:lnTo>
                      <a:pt x="104" y="0"/>
                    </a:lnTo>
                    <a:lnTo>
                      <a:pt x="110" y="0"/>
                    </a:lnTo>
                    <a:lnTo>
                      <a:pt x="114" y="2"/>
                    </a:lnTo>
                    <a:lnTo>
                      <a:pt x="116" y="2"/>
                    </a:lnTo>
                    <a:lnTo>
                      <a:pt x="119" y="2"/>
                    </a:lnTo>
                    <a:lnTo>
                      <a:pt x="123" y="4"/>
                    </a:lnTo>
                    <a:lnTo>
                      <a:pt x="129" y="6"/>
                    </a:lnTo>
                    <a:lnTo>
                      <a:pt x="135" y="7"/>
                    </a:lnTo>
                    <a:lnTo>
                      <a:pt x="140" y="9"/>
                    </a:lnTo>
                    <a:lnTo>
                      <a:pt x="146" y="13"/>
                    </a:lnTo>
                    <a:lnTo>
                      <a:pt x="152" y="15"/>
                    </a:lnTo>
                    <a:lnTo>
                      <a:pt x="157" y="17"/>
                    </a:lnTo>
                    <a:lnTo>
                      <a:pt x="163" y="19"/>
                    </a:lnTo>
                    <a:lnTo>
                      <a:pt x="167" y="23"/>
                    </a:lnTo>
                    <a:lnTo>
                      <a:pt x="173" y="25"/>
                    </a:lnTo>
                    <a:lnTo>
                      <a:pt x="178" y="26"/>
                    </a:lnTo>
                    <a:lnTo>
                      <a:pt x="182" y="28"/>
                    </a:lnTo>
                    <a:lnTo>
                      <a:pt x="79" y="32"/>
                    </a:lnTo>
                    <a:lnTo>
                      <a:pt x="0" y="72"/>
                    </a:lnTo>
                    <a:lnTo>
                      <a:pt x="0" y="72"/>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93" name="Freeform 45"/>
              <p:cNvSpPr>
                <a:spLocks/>
              </p:cNvSpPr>
              <p:nvPr/>
            </p:nvSpPr>
            <p:spPr bwMode="auto">
              <a:xfrm>
                <a:off x="812800" y="2028825"/>
                <a:ext cx="176213" cy="71437"/>
              </a:xfrm>
              <a:custGeom>
                <a:avLst/>
                <a:gdLst/>
                <a:ahLst/>
                <a:cxnLst>
                  <a:cxn ang="0">
                    <a:pos x="0" y="92"/>
                  </a:cxn>
                  <a:cxn ang="0">
                    <a:pos x="97" y="0"/>
                  </a:cxn>
                  <a:cxn ang="0">
                    <a:pos x="221" y="65"/>
                  </a:cxn>
                  <a:cxn ang="0">
                    <a:pos x="112" y="44"/>
                  </a:cxn>
                  <a:cxn ang="0">
                    <a:pos x="0" y="92"/>
                  </a:cxn>
                  <a:cxn ang="0">
                    <a:pos x="0" y="92"/>
                  </a:cxn>
                </a:cxnLst>
                <a:rect l="0" t="0" r="r" b="b"/>
                <a:pathLst>
                  <a:path w="221" h="92">
                    <a:moveTo>
                      <a:pt x="0" y="92"/>
                    </a:moveTo>
                    <a:lnTo>
                      <a:pt x="97" y="0"/>
                    </a:lnTo>
                    <a:lnTo>
                      <a:pt x="221" y="65"/>
                    </a:lnTo>
                    <a:lnTo>
                      <a:pt x="112" y="44"/>
                    </a:lnTo>
                    <a:lnTo>
                      <a:pt x="0" y="92"/>
                    </a:lnTo>
                    <a:lnTo>
                      <a:pt x="0" y="92"/>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94" name="Freeform 46"/>
              <p:cNvSpPr>
                <a:spLocks/>
              </p:cNvSpPr>
              <p:nvPr/>
            </p:nvSpPr>
            <p:spPr bwMode="auto">
              <a:xfrm>
                <a:off x="1130300" y="2151063"/>
                <a:ext cx="128588" cy="92075"/>
              </a:xfrm>
              <a:custGeom>
                <a:avLst/>
                <a:gdLst/>
                <a:ahLst/>
                <a:cxnLst>
                  <a:cxn ang="0">
                    <a:pos x="0" y="116"/>
                  </a:cxn>
                  <a:cxn ang="0">
                    <a:pos x="59" y="0"/>
                  </a:cxn>
                  <a:cxn ang="0">
                    <a:pos x="162" y="42"/>
                  </a:cxn>
                  <a:cxn ang="0">
                    <a:pos x="76" y="40"/>
                  </a:cxn>
                  <a:cxn ang="0">
                    <a:pos x="0" y="116"/>
                  </a:cxn>
                  <a:cxn ang="0">
                    <a:pos x="0" y="116"/>
                  </a:cxn>
                </a:cxnLst>
                <a:rect l="0" t="0" r="r" b="b"/>
                <a:pathLst>
                  <a:path w="162" h="116">
                    <a:moveTo>
                      <a:pt x="0" y="116"/>
                    </a:moveTo>
                    <a:lnTo>
                      <a:pt x="59" y="0"/>
                    </a:lnTo>
                    <a:lnTo>
                      <a:pt x="162" y="42"/>
                    </a:lnTo>
                    <a:lnTo>
                      <a:pt x="76" y="40"/>
                    </a:lnTo>
                    <a:lnTo>
                      <a:pt x="0" y="116"/>
                    </a:lnTo>
                    <a:lnTo>
                      <a:pt x="0" y="116"/>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95" name="Freeform 47"/>
              <p:cNvSpPr>
                <a:spLocks/>
              </p:cNvSpPr>
              <p:nvPr/>
            </p:nvSpPr>
            <p:spPr bwMode="auto">
              <a:xfrm>
                <a:off x="1543050" y="2351088"/>
                <a:ext cx="106363" cy="93662"/>
              </a:xfrm>
              <a:custGeom>
                <a:avLst/>
                <a:gdLst/>
                <a:ahLst/>
                <a:cxnLst>
                  <a:cxn ang="0">
                    <a:pos x="0" y="0"/>
                  </a:cxn>
                  <a:cxn ang="0">
                    <a:pos x="117" y="10"/>
                  </a:cxn>
                  <a:cxn ang="0">
                    <a:pos x="135" y="118"/>
                  </a:cxn>
                  <a:cxn ang="0">
                    <a:pos x="85" y="46"/>
                  </a:cxn>
                  <a:cxn ang="0">
                    <a:pos x="0" y="0"/>
                  </a:cxn>
                  <a:cxn ang="0">
                    <a:pos x="0" y="0"/>
                  </a:cxn>
                </a:cxnLst>
                <a:rect l="0" t="0" r="r" b="b"/>
                <a:pathLst>
                  <a:path w="135" h="118">
                    <a:moveTo>
                      <a:pt x="0" y="0"/>
                    </a:moveTo>
                    <a:lnTo>
                      <a:pt x="117" y="10"/>
                    </a:lnTo>
                    <a:lnTo>
                      <a:pt x="135" y="118"/>
                    </a:lnTo>
                    <a:lnTo>
                      <a:pt x="85" y="46"/>
                    </a:lnTo>
                    <a:lnTo>
                      <a:pt x="0" y="0"/>
                    </a:lnTo>
                    <a:lnTo>
                      <a:pt x="0" y="0"/>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96" name="Freeform 48"/>
              <p:cNvSpPr>
                <a:spLocks/>
              </p:cNvSpPr>
              <p:nvPr/>
            </p:nvSpPr>
            <p:spPr bwMode="auto">
              <a:xfrm>
                <a:off x="50800" y="2581275"/>
                <a:ext cx="441325" cy="28575"/>
              </a:xfrm>
              <a:custGeom>
                <a:avLst/>
                <a:gdLst/>
                <a:ahLst/>
                <a:cxnLst>
                  <a:cxn ang="0">
                    <a:pos x="555" y="19"/>
                  </a:cxn>
                  <a:cxn ang="0">
                    <a:pos x="551" y="19"/>
                  </a:cxn>
                  <a:cxn ang="0">
                    <a:pos x="540" y="19"/>
                  </a:cxn>
                  <a:cxn ang="0">
                    <a:pos x="532" y="19"/>
                  </a:cxn>
                  <a:cxn ang="0">
                    <a:pos x="523" y="19"/>
                  </a:cxn>
                  <a:cxn ang="0">
                    <a:pos x="513" y="19"/>
                  </a:cxn>
                  <a:cxn ang="0">
                    <a:pos x="502" y="21"/>
                  </a:cxn>
                  <a:cxn ang="0">
                    <a:pos x="488" y="21"/>
                  </a:cxn>
                  <a:cxn ang="0">
                    <a:pos x="477" y="23"/>
                  </a:cxn>
                  <a:cxn ang="0">
                    <a:pos x="462" y="23"/>
                  </a:cxn>
                  <a:cxn ang="0">
                    <a:pos x="447" y="25"/>
                  </a:cxn>
                  <a:cxn ang="0">
                    <a:pos x="431" y="27"/>
                  </a:cxn>
                  <a:cxn ang="0">
                    <a:pos x="414" y="27"/>
                  </a:cxn>
                  <a:cxn ang="0">
                    <a:pos x="399" y="27"/>
                  </a:cxn>
                  <a:cxn ang="0">
                    <a:pos x="384" y="29"/>
                  </a:cxn>
                  <a:cxn ang="0">
                    <a:pos x="365" y="29"/>
                  </a:cxn>
                  <a:cxn ang="0">
                    <a:pos x="348" y="31"/>
                  </a:cxn>
                  <a:cxn ang="0">
                    <a:pos x="331" y="31"/>
                  </a:cxn>
                  <a:cxn ang="0">
                    <a:pos x="315" y="33"/>
                  </a:cxn>
                  <a:cxn ang="0">
                    <a:pos x="296" y="33"/>
                  </a:cxn>
                  <a:cxn ang="0">
                    <a:pos x="283" y="33"/>
                  </a:cxn>
                  <a:cxn ang="0">
                    <a:pos x="266" y="33"/>
                  </a:cxn>
                  <a:cxn ang="0">
                    <a:pos x="253" y="34"/>
                  </a:cxn>
                  <a:cxn ang="0">
                    <a:pos x="237" y="34"/>
                  </a:cxn>
                  <a:cxn ang="0">
                    <a:pos x="224" y="36"/>
                  </a:cxn>
                  <a:cxn ang="0">
                    <a:pos x="213" y="36"/>
                  </a:cxn>
                  <a:cxn ang="0">
                    <a:pos x="201" y="36"/>
                  </a:cxn>
                  <a:cxn ang="0">
                    <a:pos x="192" y="36"/>
                  </a:cxn>
                  <a:cxn ang="0">
                    <a:pos x="182" y="36"/>
                  </a:cxn>
                  <a:cxn ang="0">
                    <a:pos x="171" y="36"/>
                  </a:cxn>
                  <a:cxn ang="0">
                    <a:pos x="159" y="34"/>
                  </a:cxn>
                  <a:cxn ang="0">
                    <a:pos x="148" y="33"/>
                  </a:cxn>
                  <a:cxn ang="0">
                    <a:pos x="135" y="33"/>
                  </a:cxn>
                  <a:cxn ang="0">
                    <a:pos x="121" y="29"/>
                  </a:cxn>
                  <a:cxn ang="0">
                    <a:pos x="106" y="27"/>
                  </a:cxn>
                  <a:cxn ang="0">
                    <a:pos x="93" y="23"/>
                  </a:cxn>
                  <a:cxn ang="0">
                    <a:pos x="78" y="19"/>
                  </a:cxn>
                  <a:cxn ang="0">
                    <a:pos x="66" y="17"/>
                  </a:cxn>
                  <a:cxn ang="0">
                    <a:pos x="51" y="12"/>
                  </a:cxn>
                  <a:cxn ang="0">
                    <a:pos x="40" y="10"/>
                  </a:cxn>
                  <a:cxn ang="0">
                    <a:pos x="28" y="6"/>
                  </a:cxn>
                  <a:cxn ang="0">
                    <a:pos x="19" y="6"/>
                  </a:cxn>
                  <a:cxn ang="0">
                    <a:pos x="11" y="2"/>
                  </a:cxn>
                  <a:cxn ang="0">
                    <a:pos x="5" y="0"/>
                  </a:cxn>
                  <a:cxn ang="0">
                    <a:pos x="0" y="0"/>
                  </a:cxn>
                </a:cxnLst>
                <a:rect l="0" t="0" r="r" b="b"/>
                <a:pathLst>
                  <a:path w="555" h="36">
                    <a:moveTo>
                      <a:pt x="0" y="0"/>
                    </a:moveTo>
                    <a:lnTo>
                      <a:pt x="555" y="19"/>
                    </a:lnTo>
                    <a:lnTo>
                      <a:pt x="553" y="19"/>
                    </a:lnTo>
                    <a:lnTo>
                      <a:pt x="551" y="19"/>
                    </a:lnTo>
                    <a:lnTo>
                      <a:pt x="547" y="19"/>
                    </a:lnTo>
                    <a:lnTo>
                      <a:pt x="540" y="19"/>
                    </a:lnTo>
                    <a:lnTo>
                      <a:pt x="536" y="19"/>
                    </a:lnTo>
                    <a:lnTo>
                      <a:pt x="532" y="19"/>
                    </a:lnTo>
                    <a:lnTo>
                      <a:pt x="526" y="19"/>
                    </a:lnTo>
                    <a:lnTo>
                      <a:pt x="523" y="19"/>
                    </a:lnTo>
                    <a:lnTo>
                      <a:pt x="519" y="19"/>
                    </a:lnTo>
                    <a:lnTo>
                      <a:pt x="513" y="19"/>
                    </a:lnTo>
                    <a:lnTo>
                      <a:pt x="507" y="19"/>
                    </a:lnTo>
                    <a:lnTo>
                      <a:pt x="502" y="21"/>
                    </a:lnTo>
                    <a:lnTo>
                      <a:pt x="494" y="21"/>
                    </a:lnTo>
                    <a:lnTo>
                      <a:pt x="488" y="21"/>
                    </a:lnTo>
                    <a:lnTo>
                      <a:pt x="483" y="23"/>
                    </a:lnTo>
                    <a:lnTo>
                      <a:pt x="477" y="23"/>
                    </a:lnTo>
                    <a:lnTo>
                      <a:pt x="467" y="23"/>
                    </a:lnTo>
                    <a:lnTo>
                      <a:pt x="462" y="23"/>
                    </a:lnTo>
                    <a:lnTo>
                      <a:pt x="454" y="25"/>
                    </a:lnTo>
                    <a:lnTo>
                      <a:pt x="447" y="25"/>
                    </a:lnTo>
                    <a:lnTo>
                      <a:pt x="439" y="25"/>
                    </a:lnTo>
                    <a:lnTo>
                      <a:pt x="431" y="27"/>
                    </a:lnTo>
                    <a:lnTo>
                      <a:pt x="422" y="27"/>
                    </a:lnTo>
                    <a:lnTo>
                      <a:pt x="414" y="27"/>
                    </a:lnTo>
                    <a:lnTo>
                      <a:pt x="407" y="27"/>
                    </a:lnTo>
                    <a:lnTo>
                      <a:pt x="399" y="27"/>
                    </a:lnTo>
                    <a:lnTo>
                      <a:pt x="391" y="29"/>
                    </a:lnTo>
                    <a:lnTo>
                      <a:pt x="384" y="29"/>
                    </a:lnTo>
                    <a:lnTo>
                      <a:pt x="372" y="29"/>
                    </a:lnTo>
                    <a:lnTo>
                      <a:pt x="365" y="29"/>
                    </a:lnTo>
                    <a:lnTo>
                      <a:pt x="357" y="31"/>
                    </a:lnTo>
                    <a:lnTo>
                      <a:pt x="348" y="31"/>
                    </a:lnTo>
                    <a:lnTo>
                      <a:pt x="338" y="31"/>
                    </a:lnTo>
                    <a:lnTo>
                      <a:pt x="331" y="31"/>
                    </a:lnTo>
                    <a:lnTo>
                      <a:pt x="323" y="33"/>
                    </a:lnTo>
                    <a:lnTo>
                      <a:pt x="315" y="33"/>
                    </a:lnTo>
                    <a:lnTo>
                      <a:pt x="304" y="33"/>
                    </a:lnTo>
                    <a:lnTo>
                      <a:pt x="296" y="33"/>
                    </a:lnTo>
                    <a:lnTo>
                      <a:pt x="291" y="33"/>
                    </a:lnTo>
                    <a:lnTo>
                      <a:pt x="283" y="33"/>
                    </a:lnTo>
                    <a:lnTo>
                      <a:pt x="273" y="33"/>
                    </a:lnTo>
                    <a:lnTo>
                      <a:pt x="266" y="33"/>
                    </a:lnTo>
                    <a:lnTo>
                      <a:pt x="260" y="34"/>
                    </a:lnTo>
                    <a:lnTo>
                      <a:pt x="253" y="34"/>
                    </a:lnTo>
                    <a:lnTo>
                      <a:pt x="245" y="34"/>
                    </a:lnTo>
                    <a:lnTo>
                      <a:pt x="237" y="34"/>
                    </a:lnTo>
                    <a:lnTo>
                      <a:pt x="230" y="34"/>
                    </a:lnTo>
                    <a:lnTo>
                      <a:pt x="224" y="36"/>
                    </a:lnTo>
                    <a:lnTo>
                      <a:pt x="218" y="36"/>
                    </a:lnTo>
                    <a:lnTo>
                      <a:pt x="213" y="36"/>
                    </a:lnTo>
                    <a:lnTo>
                      <a:pt x="207" y="36"/>
                    </a:lnTo>
                    <a:lnTo>
                      <a:pt x="201" y="36"/>
                    </a:lnTo>
                    <a:lnTo>
                      <a:pt x="196" y="36"/>
                    </a:lnTo>
                    <a:lnTo>
                      <a:pt x="192" y="36"/>
                    </a:lnTo>
                    <a:lnTo>
                      <a:pt x="188" y="36"/>
                    </a:lnTo>
                    <a:lnTo>
                      <a:pt x="182" y="36"/>
                    </a:lnTo>
                    <a:lnTo>
                      <a:pt x="175" y="36"/>
                    </a:lnTo>
                    <a:lnTo>
                      <a:pt x="171" y="36"/>
                    </a:lnTo>
                    <a:lnTo>
                      <a:pt x="165" y="36"/>
                    </a:lnTo>
                    <a:lnTo>
                      <a:pt x="159" y="34"/>
                    </a:lnTo>
                    <a:lnTo>
                      <a:pt x="154" y="34"/>
                    </a:lnTo>
                    <a:lnTo>
                      <a:pt x="148" y="33"/>
                    </a:lnTo>
                    <a:lnTo>
                      <a:pt x="140" y="33"/>
                    </a:lnTo>
                    <a:lnTo>
                      <a:pt x="135" y="33"/>
                    </a:lnTo>
                    <a:lnTo>
                      <a:pt x="127" y="31"/>
                    </a:lnTo>
                    <a:lnTo>
                      <a:pt x="121" y="29"/>
                    </a:lnTo>
                    <a:lnTo>
                      <a:pt x="114" y="27"/>
                    </a:lnTo>
                    <a:lnTo>
                      <a:pt x="106" y="27"/>
                    </a:lnTo>
                    <a:lnTo>
                      <a:pt x="100" y="25"/>
                    </a:lnTo>
                    <a:lnTo>
                      <a:pt x="93" y="23"/>
                    </a:lnTo>
                    <a:lnTo>
                      <a:pt x="85" y="21"/>
                    </a:lnTo>
                    <a:lnTo>
                      <a:pt x="78" y="19"/>
                    </a:lnTo>
                    <a:lnTo>
                      <a:pt x="72" y="19"/>
                    </a:lnTo>
                    <a:lnTo>
                      <a:pt x="66" y="17"/>
                    </a:lnTo>
                    <a:lnTo>
                      <a:pt x="59" y="14"/>
                    </a:lnTo>
                    <a:lnTo>
                      <a:pt x="51" y="12"/>
                    </a:lnTo>
                    <a:lnTo>
                      <a:pt x="45" y="12"/>
                    </a:lnTo>
                    <a:lnTo>
                      <a:pt x="40" y="10"/>
                    </a:lnTo>
                    <a:lnTo>
                      <a:pt x="34" y="8"/>
                    </a:lnTo>
                    <a:lnTo>
                      <a:pt x="28" y="6"/>
                    </a:lnTo>
                    <a:lnTo>
                      <a:pt x="24" y="6"/>
                    </a:lnTo>
                    <a:lnTo>
                      <a:pt x="19" y="6"/>
                    </a:lnTo>
                    <a:lnTo>
                      <a:pt x="15" y="4"/>
                    </a:lnTo>
                    <a:lnTo>
                      <a:pt x="11" y="2"/>
                    </a:lnTo>
                    <a:lnTo>
                      <a:pt x="7" y="0"/>
                    </a:lnTo>
                    <a:lnTo>
                      <a:pt x="5" y="0"/>
                    </a:lnTo>
                    <a:lnTo>
                      <a:pt x="2" y="0"/>
                    </a:lnTo>
                    <a:lnTo>
                      <a:pt x="0" y="0"/>
                    </a:lnTo>
                    <a:lnTo>
                      <a:pt x="0" y="0"/>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97" name="Freeform 20"/>
              <p:cNvSpPr>
                <a:spLocks/>
              </p:cNvSpPr>
              <p:nvPr/>
            </p:nvSpPr>
            <p:spPr bwMode="auto">
              <a:xfrm>
                <a:off x="0" y="2773363"/>
                <a:ext cx="522288" cy="254000"/>
              </a:xfrm>
              <a:custGeom>
                <a:avLst/>
                <a:gdLst/>
                <a:ahLst/>
                <a:cxnLst>
                  <a:cxn ang="0">
                    <a:pos x="32" y="194"/>
                  </a:cxn>
                  <a:cxn ang="0">
                    <a:pos x="46" y="171"/>
                  </a:cxn>
                  <a:cxn ang="0">
                    <a:pos x="66" y="148"/>
                  </a:cxn>
                  <a:cxn ang="0">
                    <a:pos x="76" y="135"/>
                  </a:cxn>
                  <a:cxn ang="0">
                    <a:pos x="89" y="121"/>
                  </a:cxn>
                  <a:cxn ang="0">
                    <a:pos x="101" y="110"/>
                  </a:cxn>
                  <a:cxn ang="0">
                    <a:pos x="116" y="97"/>
                  </a:cxn>
                  <a:cxn ang="0">
                    <a:pos x="129" y="85"/>
                  </a:cxn>
                  <a:cxn ang="0">
                    <a:pos x="143" y="72"/>
                  </a:cxn>
                  <a:cxn ang="0">
                    <a:pos x="154" y="59"/>
                  </a:cxn>
                  <a:cxn ang="0">
                    <a:pos x="167" y="49"/>
                  </a:cxn>
                  <a:cxn ang="0">
                    <a:pos x="190" y="28"/>
                  </a:cxn>
                  <a:cxn ang="0">
                    <a:pos x="209" y="13"/>
                  </a:cxn>
                  <a:cxn ang="0">
                    <a:pos x="224" y="1"/>
                  </a:cxn>
                  <a:cxn ang="0">
                    <a:pos x="234" y="0"/>
                  </a:cxn>
                  <a:cxn ang="0">
                    <a:pos x="249" y="1"/>
                  </a:cxn>
                  <a:cxn ang="0">
                    <a:pos x="264" y="1"/>
                  </a:cxn>
                  <a:cxn ang="0">
                    <a:pos x="278" y="3"/>
                  </a:cxn>
                  <a:cxn ang="0">
                    <a:pos x="293" y="3"/>
                  </a:cxn>
                  <a:cxn ang="0">
                    <a:pos x="306" y="3"/>
                  </a:cxn>
                  <a:cxn ang="0">
                    <a:pos x="323" y="5"/>
                  </a:cxn>
                  <a:cxn ang="0">
                    <a:pos x="338" y="7"/>
                  </a:cxn>
                  <a:cxn ang="0">
                    <a:pos x="356" y="9"/>
                  </a:cxn>
                  <a:cxn ang="0">
                    <a:pos x="371" y="11"/>
                  </a:cxn>
                  <a:cxn ang="0">
                    <a:pos x="388" y="13"/>
                  </a:cxn>
                  <a:cxn ang="0">
                    <a:pos x="403" y="15"/>
                  </a:cxn>
                  <a:cxn ang="0">
                    <a:pos x="420" y="17"/>
                  </a:cxn>
                  <a:cxn ang="0">
                    <a:pos x="433" y="19"/>
                  </a:cxn>
                  <a:cxn ang="0">
                    <a:pos x="449" y="19"/>
                  </a:cxn>
                  <a:cxn ang="0">
                    <a:pos x="464" y="22"/>
                  </a:cxn>
                  <a:cxn ang="0">
                    <a:pos x="485" y="26"/>
                  </a:cxn>
                  <a:cxn ang="0">
                    <a:pos x="502" y="32"/>
                  </a:cxn>
                  <a:cxn ang="0">
                    <a:pos x="519" y="41"/>
                  </a:cxn>
                  <a:cxn ang="0">
                    <a:pos x="536" y="55"/>
                  </a:cxn>
                  <a:cxn ang="0">
                    <a:pos x="553" y="72"/>
                  </a:cxn>
                  <a:cxn ang="0">
                    <a:pos x="567" y="87"/>
                  </a:cxn>
                  <a:cxn ang="0">
                    <a:pos x="582" y="106"/>
                  </a:cxn>
                  <a:cxn ang="0">
                    <a:pos x="595" y="125"/>
                  </a:cxn>
                  <a:cxn ang="0">
                    <a:pos x="608" y="142"/>
                  </a:cxn>
                  <a:cxn ang="0">
                    <a:pos x="618" y="159"/>
                  </a:cxn>
                  <a:cxn ang="0">
                    <a:pos x="627" y="173"/>
                  </a:cxn>
                  <a:cxn ang="0">
                    <a:pos x="633" y="182"/>
                  </a:cxn>
                  <a:cxn ang="0">
                    <a:pos x="637" y="194"/>
                  </a:cxn>
                  <a:cxn ang="0">
                    <a:pos x="641" y="209"/>
                  </a:cxn>
                  <a:cxn ang="0">
                    <a:pos x="646" y="226"/>
                  </a:cxn>
                  <a:cxn ang="0">
                    <a:pos x="648" y="243"/>
                  </a:cxn>
                  <a:cxn ang="0">
                    <a:pos x="652" y="262"/>
                  </a:cxn>
                  <a:cxn ang="0">
                    <a:pos x="654" y="277"/>
                  </a:cxn>
                  <a:cxn ang="0">
                    <a:pos x="654" y="292"/>
                  </a:cxn>
                  <a:cxn ang="0">
                    <a:pos x="656" y="308"/>
                  </a:cxn>
                  <a:cxn ang="0">
                    <a:pos x="658" y="319"/>
                  </a:cxn>
                  <a:cxn ang="0">
                    <a:pos x="239" y="106"/>
                  </a:cxn>
                  <a:cxn ang="0">
                    <a:pos x="27" y="207"/>
                  </a:cxn>
                </a:cxnLst>
                <a:rect l="0" t="0" r="r" b="b"/>
                <a:pathLst>
                  <a:path w="658" h="319">
                    <a:moveTo>
                      <a:pt x="27" y="207"/>
                    </a:moveTo>
                    <a:lnTo>
                      <a:pt x="28" y="199"/>
                    </a:lnTo>
                    <a:lnTo>
                      <a:pt x="32" y="194"/>
                    </a:lnTo>
                    <a:lnTo>
                      <a:pt x="36" y="186"/>
                    </a:lnTo>
                    <a:lnTo>
                      <a:pt x="40" y="180"/>
                    </a:lnTo>
                    <a:lnTo>
                      <a:pt x="46" y="171"/>
                    </a:lnTo>
                    <a:lnTo>
                      <a:pt x="51" y="163"/>
                    </a:lnTo>
                    <a:lnTo>
                      <a:pt x="59" y="156"/>
                    </a:lnTo>
                    <a:lnTo>
                      <a:pt x="66" y="148"/>
                    </a:lnTo>
                    <a:lnTo>
                      <a:pt x="68" y="144"/>
                    </a:lnTo>
                    <a:lnTo>
                      <a:pt x="72" y="140"/>
                    </a:lnTo>
                    <a:lnTo>
                      <a:pt x="76" y="135"/>
                    </a:lnTo>
                    <a:lnTo>
                      <a:pt x="80" y="131"/>
                    </a:lnTo>
                    <a:lnTo>
                      <a:pt x="85" y="125"/>
                    </a:lnTo>
                    <a:lnTo>
                      <a:pt x="89" y="121"/>
                    </a:lnTo>
                    <a:lnTo>
                      <a:pt x="93" y="117"/>
                    </a:lnTo>
                    <a:lnTo>
                      <a:pt x="99" y="114"/>
                    </a:lnTo>
                    <a:lnTo>
                      <a:pt x="101" y="110"/>
                    </a:lnTo>
                    <a:lnTo>
                      <a:pt x="106" y="104"/>
                    </a:lnTo>
                    <a:lnTo>
                      <a:pt x="112" y="98"/>
                    </a:lnTo>
                    <a:lnTo>
                      <a:pt x="116" y="97"/>
                    </a:lnTo>
                    <a:lnTo>
                      <a:pt x="120" y="93"/>
                    </a:lnTo>
                    <a:lnTo>
                      <a:pt x="125" y="87"/>
                    </a:lnTo>
                    <a:lnTo>
                      <a:pt x="129" y="85"/>
                    </a:lnTo>
                    <a:lnTo>
                      <a:pt x="133" y="79"/>
                    </a:lnTo>
                    <a:lnTo>
                      <a:pt x="139" y="76"/>
                    </a:lnTo>
                    <a:lnTo>
                      <a:pt x="143" y="72"/>
                    </a:lnTo>
                    <a:lnTo>
                      <a:pt x="146" y="66"/>
                    </a:lnTo>
                    <a:lnTo>
                      <a:pt x="150" y="64"/>
                    </a:lnTo>
                    <a:lnTo>
                      <a:pt x="154" y="59"/>
                    </a:lnTo>
                    <a:lnTo>
                      <a:pt x="160" y="55"/>
                    </a:lnTo>
                    <a:lnTo>
                      <a:pt x="163" y="51"/>
                    </a:lnTo>
                    <a:lnTo>
                      <a:pt x="167" y="49"/>
                    </a:lnTo>
                    <a:lnTo>
                      <a:pt x="175" y="41"/>
                    </a:lnTo>
                    <a:lnTo>
                      <a:pt x="184" y="36"/>
                    </a:lnTo>
                    <a:lnTo>
                      <a:pt x="190" y="28"/>
                    </a:lnTo>
                    <a:lnTo>
                      <a:pt x="198" y="24"/>
                    </a:lnTo>
                    <a:lnTo>
                      <a:pt x="201" y="19"/>
                    </a:lnTo>
                    <a:lnTo>
                      <a:pt x="209" y="13"/>
                    </a:lnTo>
                    <a:lnTo>
                      <a:pt x="215" y="9"/>
                    </a:lnTo>
                    <a:lnTo>
                      <a:pt x="219" y="5"/>
                    </a:lnTo>
                    <a:lnTo>
                      <a:pt x="224" y="1"/>
                    </a:lnTo>
                    <a:lnTo>
                      <a:pt x="226" y="0"/>
                    </a:lnTo>
                    <a:lnTo>
                      <a:pt x="228" y="0"/>
                    </a:lnTo>
                    <a:lnTo>
                      <a:pt x="234" y="0"/>
                    </a:lnTo>
                    <a:lnTo>
                      <a:pt x="239" y="0"/>
                    </a:lnTo>
                    <a:lnTo>
                      <a:pt x="243" y="1"/>
                    </a:lnTo>
                    <a:lnTo>
                      <a:pt x="249" y="1"/>
                    </a:lnTo>
                    <a:lnTo>
                      <a:pt x="259" y="1"/>
                    </a:lnTo>
                    <a:lnTo>
                      <a:pt x="262" y="1"/>
                    </a:lnTo>
                    <a:lnTo>
                      <a:pt x="264" y="1"/>
                    </a:lnTo>
                    <a:lnTo>
                      <a:pt x="268" y="1"/>
                    </a:lnTo>
                    <a:lnTo>
                      <a:pt x="274" y="3"/>
                    </a:lnTo>
                    <a:lnTo>
                      <a:pt x="278" y="3"/>
                    </a:lnTo>
                    <a:lnTo>
                      <a:pt x="281" y="3"/>
                    </a:lnTo>
                    <a:lnTo>
                      <a:pt x="287" y="3"/>
                    </a:lnTo>
                    <a:lnTo>
                      <a:pt x="293" y="3"/>
                    </a:lnTo>
                    <a:lnTo>
                      <a:pt x="297" y="3"/>
                    </a:lnTo>
                    <a:lnTo>
                      <a:pt x="302" y="3"/>
                    </a:lnTo>
                    <a:lnTo>
                      <a:pt x="306" y="3"/>
                    </a:lnTo>
                    <a:lnTo>
                      <a:pt x="312" y="5"/>
                    </a:lnTo>
                    <a:lnTo>
                      <a:pt x="316" y="5"/>
                    </a:lnTo>
                    <a:lnTo>
                      <a:pt x="323" y="5"/>
                    </a:lnTo>
                    <a:lnTo>
                      <a:pt x="329" y="7"/>
                    </a:lnTo>
                    <a:lnTo>
                      <a:pt x="335" y="7"/>
                    </a:lnTo>
                    <a:lnTo>
                      <a:pt x="338" y="7"/>
                    </a:lnTo>
                    <a:lnTo>
                      <a:pt x="342" y="7"/>
                    </a:lnTo>
                    <a:lnTo>
                      <a:pt x="350" y="9"/>
                    </a:lnTo>
                    <a:lnTo>
                      <a:pt x="356" y="9"/>
                    </a:lnTo>
                    <a:lnTo>
                      <a:pt x="359" y="9"/>
                    </a:lnTo>
                    <a:lnTo>
                      <a:pt x="365" y="11"/>
                    </a:lnTo>
                    <a:lnTo>
                      <a:pt x="371" y="11"/>
                    </a:lnTo>
                    <a:lnTo>
                      <a:pt x="376" y="11"/>
                    </a:lnTo>
                    <a:lnTo>
                      <a:pt x="382" y="11"/>
                    </a:lnTo>
                    <a:lnTo>
                      <a:pt x="388" y="13"/>
                    </a:lnTo>
                    <a:lnTo>
                      <a:pt x="392" y="13"/>
                    </a:lnTo>
                    <a:lnTo>
                      <a:pt x="397" y="15"/>
                    </a:lnTo>
                    <a:lnTo>
                      <a:pt x="403" y="15"/>
                    </a:lnTo>
                    <a:lnTo>
                      <a:pt x="411" y="15"/>
                    </a:lnTo>
                    <a:lnTo>
                      <a:pt x="414" y="17"/>
                    </a:lnTo>
                    <a:lnTo>
                      <a:pt x="420" y="17"/>
                    </a:lnTo>
                    <a:lnTo>
                      <a:pt x="424" y="17"/>
                    </a:lnTo>
                    <a:lnTo>
                      <a:pt x="430" y="19"/>
                    </a:lnTo>
                    <a:lnTo>
                      <a:pt x="433" y="19"/>
                    </a:lnTo>
                    <a:lnTo>
                      <a:pt x="439" y="19"/>
                    </a:lnTo>
                    <a:lnTo>
                      <a:pt x="443" y="19"/>
                    </a:lnTo>
                    <a:lnTo>
                      <a:pt x="449" y="19"/>
                    </a:lnTo>
                    <a:lnTo>
                      <a:pt x="452" y="21"/>
                    </a:lnTo>
                    <a:lnTo>
                      <a:pt x="458" y="21"/>
                    </a:lnTo>
                    <a:lnTo>
                      <a:pt x="464" y="22"/>
                    </a:lnTo>
                    <a:lnTo>
                      <a:pt x="472" y="24"/>
                    </a:lnTo>
                    <a:lnTo>
                      <a:pt x="479" y="24"/>
                    </a:lnTo>
                    <a:lnTo>
                      <a:pt x="485" y="26"/>
                    </a:lnTo>
                    <a:lnTo>
                      <a:pt x="491" y="26"/>
                    </a:lnTo>
                    <a:lnTo>
                      <a:pt x="496" y="30"/>
                    </a:lnTo>
                    <a:lnTo>
                      <a:pt x="502" y="32"/>
                    </a:lnTo>
                    <a:lnTo>
                      <a:pt x="508" y="36"/>
                    </a:lnTo>
                    <a:lnTo>
                      <a:pt x="511" y="38"/>
                    </a:lnTo>
                    <a:lnTo>
                      <a:pt x="519" y="41"/>
                    </a:lnTo>
                    <a:lnTo>
                      <a:pt x="525" y="45"/>
                    </a:lnTo>
                    <a:lnTo>
                      <a:pt x="530" y="51"/>
                    </a:lnTo>
                    <a:lnTo>
                      <a:pt x="536" y="55"/>
                    </a:lnTo>
                    <a:lnTo>
                      <a:pt x="540" y="59"/>
                    </a:lnTo>
                    <a:lnTo>
                      <a:pt x="546" y="64"/>
                    </a:lnTo>
                    <a:lnTo>
                      <a:pt x="553" y="72"/>
                    </a:lnTo>
                    <a:lnTo>
                      <a:pt x="557" y="76"/>
                    </a:lnTo>
                    <a:lnTo>
                      <a:pt x="563" y="83"/>
                    </a:lnTo>
                    <a:lnTo>
                      <a:pt x="567" y="87"/>
                    </a:lnTo>
                    <a:lnTo>
                      <a:pt x="572" y="95"/>
                    </a:lnTo>
                    <a:lnTo>
                      <a:pt x="578" y="98"/>
                    </a:lnTo>
                    <a:lnTo>
                      <a:pt x="582" y="106"/>
                    </a:lnTo>
                    <a:lnTo>
                      <a:pt x="586" y="112"/>
                    </a:lnTo>
                    <a:lnTo>
                      <a:pt x="591" y="119"/>
                    </a:lnTo>
                    <a:lnTo>
                      <a:pt x="595" y="125"/>
                    </a:lnTo>
                    <a:lnTo>
                      <a:pt x="599" y="131"/>
                    </a:lnTo>
                    <a:lnTo>
                      <a:pt x="605" y="136"/>
                    </a:lnTo>
                    <a:lnTo>
                      <a:pt x="608" y="142"/>
                    </a:lnTo>
                    <a:lnTo>
                      <a:pt x="612" y="148"/>
                    </a:lnTo>
                    <a:lnTo>
                      <a:pt x="614" y="154"/>
                    </a:lnTo>
                    <a:lnTo>
                      <a:pt x="618" y="159"/>
                    </a:lnTo>
                    <a:lnTo>
                      <a:pt x="620" y="163"/>
                    </a:lnTo>
                    <a:lnTo>
                      <a:pt x="624" y="167"/>
                    </a:lnTo>
                    <a:lnTo>
                      <a:pt x="627" y="173"/>
                    </a:lnTo>
                    <a:lnTo>
                      <a:pt x="627" y="175"/>
                    </a:lnTo>
                    <a:lnTo>
                      <a:pt x="631" y="180"/>
                    </a:lnTo>
                    <a:lnTo>
                      <a:pt x="633" y="182"/>
                    </a:lnTo>
                    <a:lnTo>
                      <a:pt x="633" y="186"/>
                    </a:lnTo>
                    <a:lnTo>
                      <a:pt x="635" y="190"/>
                    </a:lnTo>
                    <a:lnTo>
                      <a:pt x="637" y="194"/>
                    </a:lnTo>
                    <a:lnTo>
                      <a:pt x="639" y="199"/>
                    </a:lnTo>
                    <a:lnTo>
                      <a:pt x="641" y="203"/>
                    </a:lnTo>
                    <a:lnTo>
                      <a:pt x="641" y="209"/>
                    </a:lnTo>
                    <a:lnTo>
                      <a:pt x="643" y="214"/>
                    </a:lnTo>
                    <a:lnTo>
                      <a:pt x="645" y="220"/>
                    </a:lnTo>
                    <a:lnTo>
                      <a:pt x="646" y="226"/>
                    </a:lnTo>
                    <a:lnTo>
                      <a:pt x="646" y="232"/>
                    </a:lnTo>
                    <a:lnTo>
                      <a:pt x="648" y="237"/>
                    </a:lnTo>
                    <a:lnTo>
                      <a:pt x="648" y="243"/>
                    </a:lnTo>
                    <a:lnTo>
                      <a:pt x="650" y="249"/>
                    </a:lnTo>
                    <a:lnTo>
                      <a:pt x="650" y="254"/>
                    </a:lnTo>
                    <a:lnTo>
                      <a:pt x="652" y="262"/>
                    </a:lnTo>
                    <a:lnTo>
                      <a:pt x="652" y="268"/>
                    </a:lnTo>
                    <a:lnTo>
                      <a:pt x="654" y="273"/>
                    </a:lnTo>
                    <a:lnTo>
                      <a:pt x="654" y="277"/>
                    </a:lnTo>
                    <a:lnTo>
                      <a:pt x="654" y="283"/>
                    </a:lnTo>
                    <a:lnTo>
                      <a:pt x="654" y="289"/>
                    </a:lnTo>
                    <a:lnTo>
                      <a:pt x="654" y="292"/>
                    </a:lnTo>
                    <a:lnTo>
                      <a:pt x="656" y="296"/>
                    </a:lnTo>
                    <a:lnTo>
                      <a:pt x="656" y="302"/>
                    </a:lnTo>
                    <a:lnTo>
                      <a:pt x="656" y="308"/>
                    </a:lnTo>
                    <a:lnTo>
                      <a:pt x="658" y="313"/>
                    </a:lnTo>
                    <a:lnTo>
                      <a:pt x="658" y="317"/>
                    </a:lnTo>
                    <a:lnTo>
                      <a:pt x="658" y="319"/>
                    </a:lnTo>
                    <a:lnTo>
                      <a:pt x="519" y="279"/>
                    </a:lnTo>
                    <a:lnTo>
                      <a:pt x="426" y="106"/>
                    </a:lnTo>
                    <a:lnTo>
                      <a:pt x="239" y="106"/>
                    </a:lnTo>
                    <a:lnTo>
                      <a:pt x="114" y="311"/>
                    </a:lnTo>
                    <a:lnTo>
                      <a:pt x="0" y="300"/>
                    </a:lnTo>
                    <a:lnTo>
                      <a:pt x="27" y="207"/>
                    </a:lnTo>
                    <a:lnTo>
                      <a:pt x="27" y="207"/>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98" name="Freeform 21"/>
              <p:cNvSpPr>
                <a:spLocks/>
              </p:cNvSpPr>
              <p:nvPr/>
            </p:nvSpPr>
            <p:spPr bwMode="auto">
              <a:xfrm>
                <a:off x="455612" y="2668588"/>
                <a:ext cx="488950" cy="344487"/>
              </a:xfrm>
              <a:custGeom>
                <a:avLst/>
                <a:gdLst/>
                <a:ahLst/>
                <a:cxnLst>
                  <a:cxn ang="0">
                    <a:pos x="384" y="0"/>
                  </a:cxn>
                  <a:cxn ang="0">
                    <a:pos x="557" y="434"/>
                  </a:cxn>
                  <a:cxn ang="0">
                    <a:pos x="460" y="419"/>
                  </a:cxn>
                  <a:cxn ang="0">
                    <a:pos x="462" y="404"/>
                  </a:cxn>
                  <a:cxn ang="0">
                    <a:pos x="468" y="386"/>
                  </a:cxn>
                  <a:cxn ang="0">
                    <a:pos x="470" y="367"/>
                  </a:cxn>
                  <a:cxn ang="0">
                    <a:pos x="472" y="354"/>
                  </a:cxn>
                  <a:cxn ang="0">
                    <a:pos x="474" y="341"/>
                  </a:cxn>
                  <a:cxn ang="0">
                    <a:pos x="476" y="328"/>
                  </a:cxn>
                  <a:cxn ang="0">
                    <a:pos x="478" y="314"/>
                  </a:cxn>
                  <a:cxn ang="0">
                    <a:pos x="480" y="301"/>
                  </a:cxn>
                  <a:cxn ang="0">
                    <a:pos x="481" y="288"/>
                  </a:cxn>
                  <a:cxn ang="0">
                    <a:pos x="481" y="272"/>
                  </a:cxn>
                  <a:cxn ang="0">
                    <a:pos x="481" y="259"/>
                  </a:cxn>
                  <a:cxn ang="0">
                    <a:pos x="481" y="246"/>
                  </a:cxn>
                  <a:cxn ang="0">
                    <a:pos x="481" y="232"/>
                  </a:cxn>
                  <a:cxn ang="0">
                    <a:pos x="481" y="213"/>
                  </a:cxn>
                  <a:cxn ang="0">
                    <a:pos x="476" y="194"/>
                  </a:cxn>
                  <a:cxn ang="0">
                    <a:pos x="470" y="179"/>
                  </a:cxn>
                  <a:cxn ang="0">
                    <a:pos x="462" y="164"/>
                  </a:cxn>
                  <a:cxn ang="0">
                    <a:pos x="447" y="147"/>
                  </a:cxn>
                  <a:cxn ang="0">
                    <a:pos x="428" y="135"/>
                  </a:cxn>
                  <a:cxn ang="0">
                    <a:pos x="413" y="132"/>
                  </a:cxn>
                  <a:cxn ang="0">
                    <a:pos x="396" y="126"/>
                  </a:cxn>
                  <a:cxn ang="0">
                    <a:pos x="377" y="124"/>
                  </a:cxn>
                  <a:cxn ang="0">
                    <a:pos x="356" y="122"/>
                  </a:cxn>
                  <a:cxn ang="0">
                    <a:pos x="344" y="122"/>
                  </a:cxn>
                  <a:cxn ang="0">
                    <a:pos x="329" y="120"/>
                  </a:cxn>
                  <a:cxn ang="0">
                    <a:pos x="314" y="118"/>
                  </a:cxn>
                  <a:cxn ang="0">
                    <a:pos x="301" y="118"/>
                  </a:cxn>
                  <a:cxn ang="0">
                    <a:pos x="287" y="124"/>
                  </a:cxn>
                  <a:cxn ang="0">
                    <a:pos x="265" y="134"/>
                  </a:cxn>
                  <a:cxn ang="0">
                    <a:pos x="249" y="147"/>
                  </a:cxn>
                  <a:cxn ang="0">
                    <a:pos x="232" y="166"/>
                  </a:cxn>
                  <a:cxn ang="0">
                    <a:pos x="223" y="185"/>
                  </a:cxn>
                  <a:cxn ang="0">
                    <a:pos x="209" y="206"/>
                  </a:cxn>
                  <a:cxn ang="0">
                    <a:pos x="204" y="225"/>
                  </a:cxn>
                  <a:cxn ang="0">
                    <a:pos x="194" y="242"/>
                  </a:cxn>
                  <a:cxn ang="0">
                    <a:pos x="189" y="255"/>
                  </a:cxn>
                  <a:cxn ang="0">
                    <a:pos x="173" y="270"/>
                  </a:cxn>
                  <a:cxn ang="0">
                    <a:pos x="166" y="288"/>
                  </a:cxn>
                  <a:cxn ang="0">
                    <a:pos x="162" y="303"/>
                  </a:cxn>
                  <a:cxn ang="0">
                    <a:pos x="158" y="324"/>
                  </a:cxn>
                  <a:cxn ang="0">
                    <a:pos x="156" y="347"/>
                  </a:cxn>
                  <a:cxn ang="0">
                    <a:pos x="154" y="367"/>
                  </a:cxn>
                  <a:cxn ang="0">
                    <a:pos x="152" y="388"/>
                  </a:cxn>
                  <a:cxn ang="0">
                    <a:pos x="152" y="409"/>
                  </a:cxn>
                  <a:cxn ang="0">
                    <a:pos x="152" y="423"/>
                  </a:cxn>
                  <a:cxn ang="0">
                    <a:pos x="152" y="434"/>
                  </a:cxn>
                  <a:cxn ang="0">
                    <a:pos x="0" y="301"/>
                  </a:cxn>
                </a:cxnLst>
                <a:rect l="0" t="0" r="r" b="b"/>
                <a:pathLst>
                  <a:path w="616" h="434">
                    <a:moveTo>
                      <a:pt x="0" y="301"/>
                    </a:moveTo>
                    <a:lnTo>
                      <a:pt x="112" y="101"/>
                    </a:lnTo>
                    <a:lnTo>
                      <a:pt x="384" y="0"/>
                    </a:lnTo>
                    <a:lnTo>
                      <a:pt x="571" y="67"/>
                    </a:lnTo>
                    <a:lnTo>
                      <a:pt x="616" y="206"/>
                    </a:lnTo>
                    <a:lnTo>
                      <a:pt x="557" y="434"/>
                    </a:lnTo>
                    <a:lnTo>
                      <a:pt x="459" y="426"/>
                    </a:lnTo>
                    <a:lnTo>
                      <a:pt x="459" y="423"/>
                    </a:lnTo>
                    <a:lnTo>
                      <a:pt x="460" y="419"/>
                    </a:lnTo>
                    <a:lnTo>
                      <a:pt x="460" y="415"/>
                    </a:lnTo>
                    <a:lnTo>
                      <a:pt x="460" y="409"/>
                    </a:lnTo>
                    <a:lnTo>
                      <a:pt x="462" y="404"/>
                    </a:lnTo>
                    <a:lnTo>
                      <a:pt x="464" y="400"/>
                    </a:lnTo>
                    <a:lnTo>
                      <a:pt x="464" y="394"/>
                    </a:lnTo>
                    <a:lnTo>
                      <a:pt x="468" y="386"/>
                    </a:lnTo>
                    <a:lnTo>
                      <a:pt x="468" y="379"/>
                    </a:lnTo>
                    <a:lnTo>
                      <a:pt x="470" y="371"/>
                    </a:lnTo>
                    <a:lnTo>
                      <a:pt x="470" y="367"/>
                    </a:lnTo>
                    <a:lnTo>
                      <a:pt x="470" y="364"/>
                    </a:lnTo>
                    <a:lnTo>
                      <a:pt x="472" y="358"/>
                    </a:lnTo>
                    <a:lnTo>
                      <a:pt x="472" y="354"/>
                    </a:lnTo>
                    <a:lnTo>
                      <a:pt x="474" y="350"/>
                    </a:lnTo>
                    <a:lnTo>
                      <a:pt x="474" y="347"/>
                    </a:lnTo>
                    <a:lnTo>
                      <a:pt x="474" y="341"/>
                    </a:lnTo>
                    <a:lnTo>
                      <a:pt x="476" y="339"/>
                    </a:lnTo>
                    <a:lnTo>
                      <a:pt x="476" y="333"/>
                    </a:lnTo>
                    <a:lnTo>
                      <a:pt x="476" y="328"/>
                    </a:lnTo>
                    <a:lnTo>
                      <a:pt x="476" y="324"/>
                    </a:lnTo>
                    <a:lnTo>
                      <a:pt x="478" y="320"/>
                    </a:lnTo>
                    <a:lnTo>
                      <a:pt x="478" y="314"/>
                    </a:lnTo>
                    <a:lnTo>
                      <a:pt x="478" y="309"/>
                    </a:lnTo>
                    <a:lnTo>
                      <a:pt x="480" y="305"/>
                    </a:lnTo>
                    <a:lnTo>
                      <a:pt x="480" y="301"/>
                    </a:lnTo>
                    <a:lnTo>
                      <a:pt x="480" y="295"/>
                    </a:lnTo>
                    <a:lnTo>
                      <a:pt x="481" y="291"/>
                    </a:lnTo>
                    <a:lnTo>
                      <a:pt x="481" y="288"/>
                    </a:lnTo>
                    <a:lnTo>
                      <a:pt x="481" y="280"/>
                    </a:lnTo>
                    <a:lnTo>
                      <a:pt x="481" y="276"/>
                    </a:lnTo>
                    <a:lnTo>
                      <a:pt x="481" y="272"/>
                    </a:lnTo>
                    <a:lnTo>
                      <a:pt x="481" y="267"/>
                    </a:lnTo>
                    <a:lnTo>
                      <a:pt x="481" y="263"/>
                    </a:lnTo>
                    <a:lnTo>
                      <a:pt x="481" y="259"/>
                    </a:lnTo>
                    <a:lnTo>
                      <a:pt x="481" y="253"/>
                    </a:lnTo>
                    <a:lnTo>
                      <a:pt x="481" y="250"/>
                    </a:lnTo>
                    <a:lnTo>
                      <a:pt x="481" y="246"/>
                    </a:lnTo>
                    <a:lnTo>
                      <a:pt x="481" y="240"/>
                    </a:lnTo>
                    <a:lnTo>
                      <a:pt x="481" y="236"/>
                    </a:lnTo>
                    <a:lnTo>
                      <a:pt x="481" y="232"/>
                    </a:lnTo>
                    <a:lnTo>
                      <a:pt x="481" y="229"/>
                    </a:lnTo>
                    <a:lnTo>
                      <a:pt x="481" y="221"/>
                    </a:lnTo>
                    <a:lnTo>
                      <a:pt x="481" y="213"/>
                    </a:lnTo>
                    <a:lnTo>
                      <a:pt x="480" y="206"/>
                    </a:lnTo>
                    <a:lnTo>
                      <a:pt x="478" y="200"/>
                    </a:lnTo>
                    <a:lnTo>
                      <a:pt x="476" y="194"/>
                    </a:lnTo>
                    <a:lnTo>
                      <a:pt x="474" y="189"/>
                    </a:lnTo>
                    <a:lnTo>
                      <a:pt x="472" y="183"/>
                    </a:lnTo>
                    <a:lnTo>
                      <a:pt x="470" y="179"/>
                    </a:lnTo>
                    <a:lnTo>
                      <a:pt x="468" y="172"/>
                    </a:lnTo>
                    <a:lnTo>
                      <a:pt x="464" y="168"/>
                    </a:lnTo>
                    <a:lnTo>
                      <a:pt x="462" y="164"/>
                    </a:lnTo>
                    <a:lnTo>
                      <a:pt x="460" y="160"/>
                    </a:lnTo>
                    <a:lnTo>
                      <a:pt x="453" y="153"/>
                    </a:lnTo>
                    <a:lnTo>
                      <a:pt x="447" y="147"/>
                    </a:lnTo>
                    <a:lnTo>
                      <a:pt x="440" y="141"/>
                    </a:lnTo>
                    <a:lnTo>
                      <a:pt x="434" y="137"/>
                    </a:lnTo>
                    <a:lnTo>
                      <a:pt x="428" y="135"/>
                    </a:lnTo>
                    <a:lnTo>
                      <a:pt x="424" y="132"/>
                    </a:lnTo>
                    <a:lnTo>
                      <a:pt x="421" y="132"/>
                    </a:lnTo>
                    <a:lnTo>
                      <a:pt x="413" y="132"/>
                    </a:lnTo>
                    <a:lnTo>
                      <a:pt x="407" y="128"/>
                    </a:lnTo>
                    <a:lnTo>
                      <a:pt x="402" y="128"/>
                    </a:lnTo>
                    <a:lnTo>
                      <a:pt x="396" y="126"/>
                    </a:lnTo>
                    <a:lnTo>
                      <a:pt x="390" y="126"/>
                    </a:lnTo>
                    <a:lnTo>
                      <a:pt x="383" y="124"/>
                    </a:lnTo>
                    <a:lnTo>
                      <a:pt x="377" y="124"/>
                    </a:lnTo>
                    <a:lnTo>
                      <a:pt x="367" y="124"/>
                    </a:lnTo>
                    <a:lnTo>
                      <a:pt x="360" y="124"/>
                    </a:lnTo>
                    <a:lnTo>
                      <a:pt x="356" y="122"/>
                    </a:lnTo>
                    <a:lnTo>
                      <a:pt x="352" y="122"/>
                    </a:lnTo>
                    <a:lnTo>
                      <a:pt x="346" y="122"/>
                    </a:lnTo>
                    <a:lnTo>
                      <a:pt x="344" y="122"/>
                    </a:lnTo>
                    <a:lnTo>
                      <a:pt x="339" y="120"/>
                    </a:lnTo>
                    <a:lnTo>
                      <a:pt x="333" y="120"/>
                    </a:lnTo>
                    <a:lnTo>
                      <a:pt x="329" y="120"/>
                    </a:lnTo>
                    <a:lnTo>
                      <a:pt x="325" y="120"/>
                    </a:lnTo>
                    <a:lnTo>
                      <a:pt x="318" y="118"/>
                    </a:lnTo>
                    <a:lnTo>
                      <a:pt x="314" y="118"/>
                    </a:lnTo>
                    <a:lnTo>
                      <a:pt x="310" y="118"/>
                    </a:lnTo>
                    <a:lnTo>
                      <a:pt x="305" y="118"/>
                    </a:lnTo>
                    <a:lnTo>
                      <a:pt x="301" y="118"/>
                    </a:lnTo>
                    <a:lnTo>
                      <a:pt x="297" y="122"/>
                    </a:lnTo>
                    <a:lnTo>
                      <a:pt x="291" y="122"/>
                    </a:lnTo>
                    <a:lnTo>
                      <a:pt x="287" y="124"/>
                    </a:lnTo>
                    <a:lnTo>
                      <a:pt x="280" y="126"/>
                    </a:lnTo>
                    <a:lnTo>
                      <a:pt x="272" y="130"/>
                    </a:lnTo>
                    <a:lnTo>
                      <a:pt x="265" y="134"/>
                    </a:lnTo>
                    <a:lnTo>
                      <a:pt x="261" y="137"/>
                    </a:lnTo>
                    <a:lnTo>
                      <a:pt x="253" y="143"/>
                    </a:lnTo>
                    <a:lnTo>
                      <a:pt x="249" y="147"/>
                    </a:lnTo>
                    <a:lnTo>
                      <a:pt x="244" y="153"/>
                    </a:lnTo>
                    <a:lnTo>
                      <a:pt x="238" y="158"/>
                    </a:lnTo>
                    <a:lnTo>
                      <a:pt x="232" y="166"/>
                    </a:lnTo>
                    <a:lnTo>
                      <a:pt x="228" y="172"/>
                    </a:lnTo>
                    <a:lnTo>
                      <a:pt x="225" y="179"/>
                    </a:lnTo>
                    <a:lnTo>
                      <a:pt x="223" y="185"/>
                    </a:lnTo>
                    <a:lnTo>
                      <a:pt x="217" y="193"/>
                    </a:lnTo>
                    <a:lnTo>
                      <a:pt x="213" y="198"/>
                    </a:lnTo>
                    <a:lnTo>
                      <a:pt x="209" y="206"/>
                    </a:lnTo>
                    <a:lnTo>
                      <a:pt x="208" y="212"/>
                    </a:lnTo>
                    <a:lnTo>
                      <a:pt x="204" y="219"/>
                    </a:lnTo>
                    <a:lnTo>
                      <a:pt x="204" y="225"/>
                    </a:lnTo>
                    <a:lnTo>
                      <a:pt x="200" y="231"/>
                    </a:lnTo>
                    <a:lnTo>
                      <a:pt x="198" y="236"/>
                    </a:lnTo>
                    <a:lnTo>
                      <a:pt x="194" y="242"/>
                    </a:lnTo>
                    <a:lnTo>
                      <a:pt x="192" y="246"/>
                    </a:lnTo>
                    <a:lnTo>
                      <a:pt x="190" y="251"/>
                    </a:lnTo>
                    <a:lnTo>
                      <a:pt x="189" y="255"/>
                    </a:lnTo>
                    <a:lnTo>
                      <a:pt x="183" y="261"/>
                    </a:lnTo>
                    <a:lnTo>
                      <a:pt x="179" y="267"/>
                    </a:lnTo>
                    <a:lnTo>
                      <a:pt x="173" y="270"/>
                    </a:lnTo>
                    <a:lnTo>
                      <a:pt x="170" y="276"/>
                    </a:lnTo>
                    <a:lnTo>
                      <a:pt x="168" y="280"/>
                    </a:lnTo>
                    <a:lnTo>
                      <a:pt x="166" y="288"/>
                    </a:lnTo>
                    <a:lnTo>
                      <a:pt x="164" y="291"/>
                    </a:lnTo>
                    <a:lnTo>
                      <a:pt x="164" y="297"/>
                    </a:lnTo>
                    <a:lnTo>
                      <a:pt x="162" y="303"/>
                    </a:lnTo>
                    <a:lnTo>
                      <a:pt x="160" y="309"/>
                    </a:lnTo>
                    <a:lnTo>
                      <a:pt x="158" y="316"/>
                    </a:lnTo>
                    <a:lnTo>
                      <a:pt x="158" y="324"/>
                    </a:lnTo>
                    <a:lnTo>
                      <a:pt x="156" y="331"/>
                    </a:lnTo>
                    <a:lnTo>
                      <a:pt x="156" y="339"/>
                    </a:lnTo>
                    <a:lnTo>
                      <a:pt x="156" y="347"/>
                    </a:lnTo>
                    <a:lnTo>
                      <a:pt x="156" y="354"/>
                    </a:lnTo>
                    <a:lnTo>
                      <a:pt x="156" y="362"/>
                    </a:lnTo>
                    <a:lnTo>
                      <a:pt x="154" y="367"/>
                    </a:lnTo>
                    <a:lnTo>
                      <a:pt x="154" y="375"/>
                    </a:lnTo>
                    <a:lnTo>
                      <a:pt x="154" y="383"/>
                    </a:lnTo>
                    <a:lnTo>
                      <a:pt x="152" y="388"/>
                    </a:lnTo>
                    <a:lnTo>
                      <a:pt x="152" y="396"/>
                    </a:lnTo>
                    <a:lnTo>
                      <a:pt x="152" y="402"/>
                    </a:lnTo>
                    <a:lnTo>
                      <a:pt x="152" y="409"/>
                    </a:lnTo>
                    <a:lnTo>
                      <a:pt x="152" y="413"/>
                    </a:lnTo>
                    <a:lnTo>
                      <a:pt x="152" y="417"/>
                    </a:lnTo>
                    <a:lnTo>
                      <a:pt x="152" y="423"/>
                    </a:lnTo>
                    <a:lnTo>
                      <a:pt x="152" y="426"/>
                    </a:lnTo>
                    <a:lnTo>
                      <a:pt x="152" y="430"/>
                    </a:lnTo>
                    <a:lnTo>
                      <a:pt x="152" y="434"/>
                    </a:lnTo>
                    <a:lnTo>
                      <a:pt x="27" y="413"/>
                    </a:lnTo>
                    <a:lnTo>
                      <a:pt x="0" y="301"/>
                    </a:lnTo>
                    <a:lnTo>
                      <a:pt x="0" y="301"/>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99" name="Freeform 22"/>
              <p:cNvSpPr>
                <a:spLocks/>
              </p:cNvSpPr>
              <p:nvPr/>
            </p:nvSpPr>
            <p:spPr bwMode="auto">
              <a:xfrm>
                <a:off x="900112" y="2489200"/>
                <a:ext cx="382588" cy="309562"/>
              </a:xfrm>
              <a:custGeom>
                <a:avLst/>
                <a:gdLst/>
                <a:ahLst/>
                <a:cxnLst>
                  <a:cxn ang="0">
                    <a:pos x="0" y="223"/>
                  </a:cxn>
                  <a:cxn ang="0">
                    <a:pos x="103" y="0"/>
                  </a:cxn>
                  <a:cxn ang="0">
                    <a:pos x="335" y="101"/>
                  </a:cxn>
                  <a:cxn ang="0">
                    <a:pos x="481" y="280"/>
                  </a:cxn>
                  <a:cxn ang="0">
                    <a:pos x="367" y="392"/>
                  </a:cxn>
                  <a:cxn ang="0">
                    <a:pos x="190" y="314"/>
                  </a:cxn>
                  <a:cxn ang="0">
                    <a:pos x="109" y="363"/>
                  </a:cxn>
                  <a:cxn ang="0">
                    <a:pos x="0" y="223"/>
                  </a:cxn>
                  <a:cxn ang="0">
                    <a:pos x="0" y="223"/>
                  </a:cxn>
                </a:cxnLst>
                <a:rect l="0" t="0" r="r" b="b"/>
                <a:pathLst>
                  <a:path w="481" h="392">
                    <a:moveTo>
                      <a:pt x="0" y="223"/>
                    </a:moveTo>
                    <a:lnTo>
                      <a:pt x="103" y="0"/>
                    </a:lnTo>
                    <a:lnTo>
                      <a:pt x="335" y="101"/>
                    </a:lnTo>
                    <a:lnTo>
                      <a:pt x="481" y="280"/>
                    </a:lnTo>
                    <a:lnTo>
                      <a:pt x="367" y="392"/>
                    </a:lnTo>
                    <a:lnTo>
                      <a:pt x="190" y="314"/>
                    </a:lnTo>
                    <a:lnTo>
                      <a:pt x="109" y="363"/>
                    </a:lnTo>
                    <a:lnTo>
                      <a:pt x="0" y="223"/>
                    </a:lnTo>
                    <a:lnTo>
                      <a:pt x="0" y="223"/>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200" name="Freeform 23"/>
              <p:cNvSpPr>
                <a:spLocks/>
              </p:cNvSpPr>
              <p:nvPr/>
            </p:nvSpPr>
            <p:spPr bwMode="auto">
              <a:xfrm>
                <a:off x="1274762" y="2690813"/>
                <a:ext cx="241300" cy="311150"/>
              </a:xfrm>
              <a:custGeom>
                <a:avLst/>
                <a:gdLst/>
                <a:ahLst/>
                <a:cxnLst>
                  <a:cxn ang="0">
                    <a:pos x="0" y="118"/>
                  </a:cxn>
                  <a:cxn ang="0">
                    <a:pos x="125" y="0"/>
                  </a:cxn>
                  <a:cxn ang="0">
                    <a:pos x="304" y="112"/>
                  </a:cxn>
                  <a:cxn ang="0">
                    <a:pos x="304" y="291"/>
                  </a:cxn>
                  <a:cxn ang="0">
                    <a:pos x="118" y="392"/>
                  </a:cxn>
                  <a:cxn ang="0">
                    <a:pos x="65" y="224"/>
                  </a:cxn>
                  <a:cxn ang="0">
                    <a:pos x="0" y="118"/>
                  </a:cxn>
                  <a:cxn ang="0">
                    <a:pos x="0" y="118"/>
                  </a:cxn>
                </a:cxnLst>
                <a:rect l="0" t="0" r="r" b="b"/>
                <a:pathLst>
                  <a:path w="304" h="392">
                    <a:moveTo>
                      <a:pt x="0" y="118"/>
                    </a:moveTo>
                    <a:lnTo>
                      <a:pt x="125" y="0"/>
                    </a:lnTo>
                    <a:lnTo>
                      <a:pt x="304" y="112"/>
                    </a:lnTo>
                    <a:lnTo>
                      <a:pt x="304" y="291"/>
                    </a:lnTo>
                    <a:lnTo>
                      <a:pt x="118" y="392"/>
                    </a:lnTo>
                    <a:lnTo>
                      <a:pt x="65" y="224"/>
                    </a:lnTo>
                    <a:lnTo>
                      <a:pt x="0" y="118"/>
                    </a:lnTo>
                    <a:lnTo>
                      <a:pt x="0" y="118"/>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201" name="Freeform 24"/>
              <p:cNvSpPr>
                <a:spLocks/>
              </p:cNvSpPr>
              <p:nvPr/>
            </p:nvSpPr>
            <p:spPr bwMode="auto">
              <a:xfrm>
                <a:off x="279400" y="2568575"/>
                <a:ext cx="338138" cy="198437"/>
              </a:xfrm>
              <a:custGeom>
                <a:avLst/>
                <a:gdLst/>
                <a:ahLst/>
                <a:cxnLst>
                  <a:cxn ang="0">
                    <a:pos x="0" y="200"/>
                  </a:cxn>
                  <a:cxn ang="0">
                    <a:pos x="260" y="251"/>
                  </a:cxn>
                  <a:cxn ang="0">
                    <a:pos x="426" y="80"/>
                  </a:cxn>
                  <a:cxn ang="0">
                    <a:pos x="285" y="6"/>
                  </a:cxn>
                  <a:cxn ang="0">
                    <a:pos x="112" y="0"/>
                  </a:cxn>
                  <a:cxn ang="0">
                    <a:pos x="0" y="200"/>
                  </a:cxn>
                  <a:cxn ang="0">
                    <a:pos x="0" y="200"/>
                  </a:cxn>
                </a:cxnLst>
                <a:rect l="0" t="0" r="r" b="b"/>
                <a:pathLst>
                  <a:path w="426" h="251">
                    <a:moveTo>
                      <a:pt x="0" y="200"/>
                    </a:moveTo>
                    <a:lnTo>
                      <a:pt x="260" y="251"/>
                    </a:lnTo>
                    <a:lnTo>
                      <a:pt x="426" y="80"/>
                    </a:lnTo>
                    <a:lnTo>
                      <a:pt x="285" y="6"/>
                    </a:lnTo>
                    <a:lnTo>
                      <a:pt x="112" y="0"/>
                    </a:lnTo>
                    <a:lnTo>
                      <a:pt x="0" y="200"/>
                    </a:lnTo>
                    <a:lnTo>
                      <a:pt x="0" y="200"/>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202" name="Freeform 25"/>
              <p:cNvSpPr>
                <a:spLocks/>
              </p:cNvSpPr>
              <p:nvPr/>
            </p:nvSpPr>
            <p:spPr bwMode="auto">
              <a:xfrm>
                <a:off x="514350" y="2414588"/>
                <a:ext cx="393700" cy="211137"/>
              </a:xfrm>
              <a:custGeom>
                <a:avLst/>
                <a:gdLst/>
                <a:ahLst/>
                <a:cxnLst>
                  <a:cxn ang="0">
                    <a:pos x="204" y="255"/>
                  </a:cxn>
                  <a:cxn ang="0">
                    <a:pos x="385" y="266"/>
                  </a:cxn>
                  <a:cxn ang="0">
                    <a:pos x="497" y="106"/>
                  </a:cxn>
                  <a:cxn ang="0">
                    <a:pos x="286" y="0"/>
                  </a:cxn>
                  <a:cxn ang="0">
                    <a:pos x="33" y="40"/>
                  </a:cxn>
                  <a:cxn ang="0">
                    <a:pos x="0" y="152"/>
                  </a:cxn>
                  <a:cxn ang="0">
                    <a:pos x="204" y="255"/>
                  </a:cxn>
                  <a:cxn ang="0">
                    <a:pos x="204" y="255"/>
                  </a:cxn>
                </a:cxnLst>
                <a:rect l="0" t="0" r="r" b="b"/>
                <a:pathLst>
                  <a:path w="497" h="266">
                    <a:moveTo>
                      <a:pt x="204" y="255"/>
                    </a:moveTo>
                    <a:lnTo>
                      <a:pt x="385" y="266"/>
                    </a:lnTo>
                    <a:lnTo>
                      <a:pt x="497" y="106"/>
                    </a:lnTo>
                    <a:lnTo>
                      <a:pt x="286" y="0"/>
                    </a:lnTo>
                    <a:lnTo>
                      <a:pt x="33" y="40"/>
                    </a:lnTo>
                    <a:lnTo>
                      <a:pt x="0" y="152"/>
                    </a:lnTo>
                    <a:lnTo>
                      <a:pt x="204" y="255"/>
                    </a:lnTo>
                    <a:lnTo>
                      <a:pt x="204" y="255"/>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203" name="Freeform 26"/>
              <p:cNvSpPr>
                <a:spLocks/>
              </p:cNvSpPr>
              <p:nvPr/>
            </p:nvSpPr>
            <p:spPr bwMode="auto">
              <a:xfrm>
                <a:off x="633412" y="2813050"/>
                <a:ext cx="149225" cy="122237"/>
              </a:xfrm>
              <a:custGeom>
                <a:avLst/>
                <a:gdLst/>
                <a:ahLst/>
                <a:cxnLst>
                  <a:cxn ang="0">
                    <a:pos x="2" y="143"/>
                  </a:cxn>
                  <a:cxn ang="0">
                    <a:pos x="5" y="127"/>
                  </a:cxn>
                  <a:cxn ang="0">
                    <a:pos x="11" y="116"/>
                  </a:cxn>
                  <a:cxn ang="0">
                    <a:pos x="15" y="105"/>
                  </a:cxn>
                  <a:cxn ang="0">
                    <a:pos x="19" y="91"/>
                  </a:cxn>
                  <a:cxn ang="0">
                    <a:pos x="24" y="80"/>
                  </a:cxn>
                  <a:cxn ang="0">
                    <a:pos x="28" y="70"/>
                  </a:cxn>
                  <a:cxn ang="0">
                    <a:pos x="32" y="63"/>
                  </a:cxn>
                  <a:cxn ang="0">
                    <a:pos x="40" y="49"/>
                  </a:cxn>
                  <a:cxn ang="0">
                    <a:pos x="47" y="36"/>
                  </a:cxn>
                  <a:cxn ang="0">
                    <a:pos x="55" y="25"/>
                  </a:cxn>
                  <a:cxn ang="0">
                    <a:pos x="64" y="15"/>
                  </a:cxn>
                  <a:cxn ang="0">
                    <a:pos x="74" y="10"/>
                  </a:cxn>
                  <a:cxn ang="0">
                    <a:pos x="81" y="4"/>
                  </a:cxn>
                  <a:cxn ang="0">
                    <a:pos x="91" y="2"/>
                  </a:cxn>
                  <a:cxn ang="0">
                    <a:pos x="100" y="0"/>
                  </a:cxn>
                  <a:cxn ang="0">
                    <a:pos x="110" y="0"/>
                  </a:cxn>
                  <a:cxn ang="0">
                    <a:pos x="119" y="0"/>
                  </a:cxn>
                  <a:cxn ang="0">
                    <a:pos x="129" y="2"/>
                  </a:cxn>
                  <a:cxn ang="0">
                    <a:pos x="140" y="6"/>
                  </a:cxn>
                  <a:cxn ang="0">
                    <a:pos x="152" y="10"/>
                  </a:cxn>
                  <a:cxn ang="0">
                    <a:pos x="161" y="15"/>
                  </a:cxn>
                  <a:cxn ang="0">
                    <a:pos x="167" y="23"/>
                  </a:cxn>
                  <a:cxn ang="0">
                    <a:pos x="175" y="30"/>
                  </a:cxn>
                  <a:cxn ang="0">
                    <a:pos x="180" y="42"/>
                  </a:cxn>
                  <a:cxn ang="0">
                    <a:pos x="182" y="53"/>
                  </a:cxn>
                  <a:cxn ang="0">
                    <a:pos x="186" y="67"/>
                  </a:cxn>
                  <a:cxn ang="0">
                    <a:pos x="188" y="78"/>
                  </a:cxn>
                  <a:cxn ang="0">
                    <a:pos x="188" y="91"/>
                  </a:cxn>
                  <a:cxn ang="0">
                    <a:pos x="188" y="105"/>
                  </a:cxn>
                  <a:cxn ang="0">
                    <a:pos x="188" y="116"/>
                  </a:cxn>
                  <a:cxn ang="0">
                    <a:pos x="188" y="126"/>
                  </a:cxn>
                  <a:cxn ang="0">
                    <a:pos x="188" y="137"/>
                  </a:cxn>
                  <a:cxn ang="0">
                    <a:pos x="188" y="145"/>
                  </a:cxn>
                  <a:cxn ang="0">
                    <a:pos x="188" y="152"/>
                  </a:cxn>
                  <a:cxn ang="0">
                    <a:pos x="0" y="152"/>
                  </a:cxn>
                </a:cxnLst>
                <a:rect l="0" t="0" r="r" b="b"/>
                <a:pathLst>
                  <a:path w="188" h="154">
                    <a:moveTo>
                      <a:pt x="0" y="152"/>
                    </a:moveTo>
                    <a:lnTo>
                      <a:pt x="2" y="143"/>
                    </a:lnTo>
                    <a:lnTo>
                      <a:pt x="5" y="135"/>
                    </a:lnTo>
                    <a:lnTo>
                      <a:pt x="5" y="127"/>
                    </a:lnTo>
                    <a:lnTo>
                      <a:pt x="9" y="122"/>
                    </a:lnTo>
                    <a:lnTo>
                      <a:pt x="11" y="116"/>
                    </a:lnTo>
                    <a:lnTo>
                      <a:pt x="13" y="110"/>
                    </a:lnTo>
                    <a:lnTo>
                      <a:pt x="15" y="105"/>
                    </a:lnTo>
                    <a:lnTo>
                      <a:pt x="19" y="97"/>
                    </a:lnTo>
                    <a:lnTo>
                      <a:pt x="19" y="91"/>
                    </a:lnTo>
                    <a:lnTo>
                      <a:pt x="21" y="86"/>
                    </a:lnTo>
                    <a:lnTo>
                      <a:pt x="24" y="80"/>
                    </a:lnTo>
                    <a:lnTo>
                      <a:pt x="26" y="76"/>
                    </a:lnTo>
                    <a:lnTo>
                      <a:pt x="28" y="70"/>
                    </a:lnTo>
                    <a:lnTo>
                      <a:pt x="30" y="67"/>
                    </a:lnTo>
                    <a:lnTo>
                      <a:pt x="32" y="63"/>
                    </a:lnTo>
                    <a:lnTo>
                      <a:pt x="34" y="59"/>
                    </a:lnTo>
                    <a:lnTo>
                      <a:pt x="40" y="49"/>
                    </a:lnTo>
                    <a:lnTo>
                      <a:pt x="43" y="44"/>
                    </a:lnTo>
                    <a:lnTo>
                      <a:pt x="47" y="36"/>
                    </a:lnTo>
                    <a:lnTo>
                      <a:pt x="53" y="30"/>
                    </a:lnTo>
                    <a:lnTo>
                      <a:pt x="55" y="25"/>
                    </a:lnTo>
                    <a:lnTo>
                      <a:pt x="61" y="21"/>
                    </a:lnTo>
                    <a:lnTo>
                      <a:pt x="64" y="15"/>
                    </a:lnTo>
                    <a:lnTo>
                      <a:pt x="68" y="13"/>
                    </a:lnTo>
                    <a:lnTo>
                      <a:pt x="74" y="10"/>
                    </a:lnTo>
                    <a:lnTo>
                      <a:pt x="78" y="8"/>
                    </a:lnTo>
                    <a:lnTo>
                      <a:pt x="81" y="4"/>
                    </a:lnTo>
                    <a:lnTo>
                      <a:pt x="87" y="2"/>
                    </a:lnTo>
                    <a:lnTo>
                      <a:pt x="91" y="2"/>
                    </a:lnTo>
                    <a:lnTo>
                      <a:pt x="95" y="0"/>
                    </a:lnTo>
                    <a:lnTo>
                      <a:pt x="100" y="0"/>
                    </a:lnTo>
                    <a:lnTo>
                      <a:pt x="106" y="0"/>
                    </a:lnTo>
                    <a:lnTo>
                      <a:pt x="110" y="0"/>
                    </a:lnTo>
                    <a:lnTo>
                      <a:pt x="114" y="0"/>
                    </a:lnTo>
                    <a:lnTo>
                      <a:pt x="119" y="0"/>
                    </a:lnTo>
                    <a:lnTo>
                      <a:pt x="125" y="2"/>
                    </a:lnTo>
                    <a:lnTo>
                      <a:pt x="129" y="2"/>
                    </a:lnTo>
                    <a:lnTo>
                      <a:pt x="135" y="4"/>
                    </a:lnTo>
                    <a:lnTo>
                      <a:pt x="140" y="6"/>
                    </a:lnTo>
                    <a:lnTo>
                      <a:pt x="148" y="8"/>
                    </a:lnTo>
                    <a:lnTo>
                      <a:pt x="152" y="10"/>
                    </a:lnTo>
                    <a:lnTo>
                      <a:pt x="156" y="11"/>
                    </a:lnTo>
                    <a:lnTo>
                      <a:pt x="161" y="15"/>
                    </a:lnTo>
                    <a:lnTo>
                      <a:pt x="165" y="17"/>
                    </a:lnTo>
                    <a:lnTo>
                      <a:pt x="167" y="23"/>
                    </a:lnTo>
                    <a:lnTo>
                      <a:pt x="173" y="27"/>
                    </a:lnTo>
                    <a:lnTo>
                      <a:pt x="175" y="30"/>
                    </a:lnTo>
                    <a:lnTo>
                      <a:pt x="178" y="36"/>
                    </a:lnTo>
                    <a:lnTo>
                      <a:pt x="180" y="42"/>
                    </a:lnTo>
                    <a:lnTo>
                      <a:pt x="182" y="48"/>
                    </a:lnTo>
                    <a:lnTo>
                      <a:pt x="182" y="53"/>
                    </a:lnTo>
                    <a:lnTo>
                      <a:pt x="184" y="61"/>
                    </a:lnTo>
                    <a:lnTo>
                      <a:pt x="186" y="67"/>
                    </a:lnTo>
                    <a:lnTo>
                      <a:pt x="186" y="72"/>
                    </a:lnTo>
                    <a:lnTo>
                      <a:pt x="188" y="78"/>
                    </a:lnTo>
                    <a:lnTo>
                      <a:pt x="188" y="86"/>
                    </a:lnTo>
                    <a:lnTo>
                      <a:pt x="188" y="91"/>
                    </a:lnTo>
                    <a:lnTo>
                      <a:pt x="188" y="97"/>
                    </a:lnTo>
                    <a:lnTo>
                      <a:pt x="188" y="105"/>
                    </a:lnTo>
                    <a:lnTo>
                      <a:pt x="188" y="110"/>
                    </a:lnTo>
                    <a:lnTo>
                      <a:pt x="188" y="116"/>
                    </a:lnTo>
                    <a:lnTo>
                      <a:pt x="188" y="122"/>
                    </a:lnTo>
                    <a:lnTo>
                      <a:pt x="188" y="126"/>
                    </a:lnTo>
                    <a:lnTo>
                      <a:pt x="188" y="131"/>
                    </a:lnTo>
                    <a:lnTo>
                      <a:pt x="188" y="137"/>
                    </a:lnTo>
                    <a:lnTo>
                      <a:pt x="188" y="141"/>
                    </a:lnTo>
                    <a:lnTo>
                      <a:pt x="188" y="145"/>
                    </a:lnTo>
                    <a:lnTo>
                      <a:pt x="188" y="146"/>
                    </a:lnTo>
                    <a:lnTo>
                      <a:pt x="188" y="152"/>
                    </a:lnTo>
                    <a:lnTo>
                      <a:pt x="188" y="154"/>
                    </a:lnTo>
                    <a:lnTo>
                      <a:pt x="0" y="152"/>
                    </a:lnTo>
                    <a:lnTo>
                      <a:pt x="0" y="152"/>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204" name="Freeform 27"/>
              <p:cNvSpPr>
                <a:spLocks/>
              </p:cNvSpPr>
              <p:nvPr/>
            </p:nvSpPr>
            <p:spPr bwMode="auto">
              <a:xfrm>
                <a:off x="182562" y="2886075"/>
                <a:ext cx="165100" cy="65087"/>
              </a:xfrm>
              <a:custGeom>
                <a:avLst/>
                <a:gdLst/>
                <a:ahLst/>
                <a:cxnLst>
                  <a:cxn ang="0">
                    <a:pos x="38" y="14"/>
                  </a:cxn>
                  <a:cxn ang="0">
                    <a:pos x="0" y="74"/>
                  </a:cxn>
                  <a:cxn ang="0">
                    <a:pos x="207" y="82"/>
                  </a:cxn>
                  <a:cxn ang="0">
                    <a:pos x="179" y="0"/>
                  </a:cxn>
                  <a:cxn ang="0">
                    <a:pos x="38" y="14"/>
                  </a:cxn>
                  <a:cxn ang="0">
                    <a:pos x="38" y="14"/>
                  </a:cxn>
                </a:cxnLst>
                <a:rect l="0" t="0" r="r" b="b"/>
                <a:pathLst>
                  <a:path w="207" h="82">
                    <a:moveTo>
                      <a:pt x="38" y="14"/>
                    </a:moveTo>
                    <a:lnTo>
                      <a:pt x="0" y="74"/>
                    </a:lnTo>
                    <a:lnTo>
                      <a:pt x="207" y="82"/>
                    </a:lnTo>
                    <a:lnTo>
                      <a:pt x="179" y="0"/>
                    </a:lnTo>
                    <a:lnTo>
                      <a:pt x="38" y="14"/>
                    </a:lnTo>
                    <a:lnTo>
                      <a:pt x="38" y="14"/>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205" name="Freeform 36"/>
              <p:cNvSpPr>
                <a:spLocks/>
              </p:cNvSpPr>
              <p:nvPr/>
            </p:nvSpPr>
            <p:spPr bwMode="auto">
              <a:xfrm>
                <a:off x="1066800" y="2890838"/>
                <a:ext cx="109538" cy="49212"/>
              </a:xfrm>
              <a:custGeom>
                <a:avLst/>
                <a:gdLst/>
                <a:ahLst/>
                <a:cxnLst>
                  <a:cxn ang="0">
                    <a:pos x="0" y="57"/>
                  </a:cxn>
                  <a:cxn ang="0">
                    <a:pos x="6" y="51"/>
                  </a:cxn>
                  <a:cxn ang="0">
                    <a:pos x="10" y="48"/>
                  </a:cxn>
                  <a:cxn ang="0">
                    <a:pos x="16" y="42"/>
                  </a:cxn>
                  <a:cxn ang="0">
                    <a:pos x="21" y="38"/>
                  </a:cxn>
                  <a:cxn ang="0">
                    <a:pos x="29" y="34"/>
                  </a:cxn>
                  <a:cxn ang="0">
                    <a:pos x="33" y="30"/>
                  </a:cxn>
                  <a:cxn ang="0">
                    <a:pos x="37" y="27"/>
                  </a:cxn>
                  <a:cxn ang="0">
                    <a:pos x="42" y="25"/>
                  </a:cxn>
                  <a:cxn ang="0">
                    <a:pos x="48" y="21"/>
                  </a:cxn>
                  <a:cxn ang="0">
                    <a:pos x="52" y="17"/>
                  </a:cxn>
                  <a:cxn ang="0">
                    <a:pos x="56" y="15"/>
                  </a:cxn>
                  <a:cxn ang="0">
                    <a:pos x="61" y="13"/>
                  </a:cxn>
                  <a:cxn ang="0">
                    <a:pos x="69" y="8"/>
                  </a:cxn>
                  <a:cxn ang="0">
                    <a:pos x="77" y="8"/>
                  </a:cxn>
                  <a:cxn ang="0">
                    <a:pos x="82" y="2"/>
                  </a:cxn>
                  <a:cxn ang="0">
                    <a:pos x="90" y="0"/>
                  </a:cxn>
                  <a:cxn ang="0">
                    <a:pos x="96" y="0"/>
                  </a:cxn>
                  <a:cxn ang="0">
                    <a:pos x="101" y="0"/>
                  </a:cxn>
                  <a:cxn ang="0">
                    <a:pos x="105" y="0"/>
                  </a:cxn>
                  <a:cxn ang="0">
                    <a:pos x="109" y="0"/>
                  </a:cxn>
                  <a:cxn ang="0">
                    <a:pos x="116" y="2"/>
                  </a:cxn>
                  <a:cxn ang="0">
                    <a:pos x="120" y="8"/>
                  </a:cxn>
                  <a:cxn ang="0">
                    <a:pos x="124" y="10"/>
                  </a:cxn>
                  <a:cxn ang="0">
                    <a:pos x="126" y="13"/>
                  </a:cxn>
                  <a:cxn ang="0">
                    <a:pos x="128" y="17"/>
                  </a:cxn>
                  <a:cxn ang="0">
                    <a:pos x="130" y="21"/>
                  </a:cxn>
                  <a:cxn ang="0">
                    <a:pos x="132" y="27"/>
                  </a:cxn>
                  <a:cxn ang="0">
                    <a:pos x="134" y="30"/>
                  </a:cxn>
                  <a:cxn ang="0">
                    <a:pos x="135" y="36"/>
                  </a:cxn>
                  <a:cxn ang="0">
                    <a:pos x="137" y="40"/>
                  </a:cxn>
                  <a:cxn ang="0">
                    <a:pos x="137" y="44"/>
                  </a:cxn>
                  <a:cxn ang="0">
                    <a:pos x="137" y="48"/>
                  </a:cxn>
                  <a:cxn ang="0">
                    <a:pos x="137" y="51"/>
                  </a:cxn>
                  <a:cxn ang="0">
                    <a:pos x="139" y="55"/>
                  </a:cxn>
                  <a:cxn ang="0">
                    <a:pos x="139" y="61"/>
                  </a:cxn>
                  <a:cxn ang="0">
                    <a:pos x="139" y="63"/>
                  </a:cxn>
                  <a:cxn ang="0">
                    <a:pos x="0" y="57"/>
                  </a:cxn>
                  <a:cxn ang="0">
                    <a:pos x="0" y="57"/>
                  </a:cxn>
                </a:cxnLst>
                <a:rect l="0" t="0" r="r" b="b"/>
                <a:pathLst>
                  <a:path w="139" h="63">
                    <a:moveTo>
                      <a:pt x="0" y="57"/>
                    </a:moveTo>
                    <a:lnTo>
                      <a:pt x="6" y="51"/>
                    </a:lnTo>
                    <a:lnTo>
                      <a:pt x="10" y="48"/>
                    </a:lnTo>
                    <a:lnTo>
                      <a:pt x="16" y="42"/>
                    </a:lnTo>
                    <a:lnTo>
                      <a:pt x="21" y="38"/>
                    </a:lnTo>
                    <a:lnTo>
                      <a:pt x="29" y="34"/>
                    </a:lnTo>
                    <a:lnTo>
                      <a:pt x="33" y="30"/>
                    </a:lnTo>
                    <a:lnTo>
                      <a:pt x="37" y="27"/>
                    </a:lnTo>
                    <a:lnTo>
                      <a:pt x="42" y="25"/>
                    </a:lnTo>
                    <a:lnTo>
                      <a:pt x="48" y="21"/>
                    </a:lnTo>
                    <a:lnTo>
                      <a:pt x="52" y="17"/>
                    </a:lnTo>
                    <a:lnTo>
                      <a:pt x="56" y="15"/>
                    </a:lnTo>
                    <a:lnTo>
                      <a:pt x="61" y="13"/>
                    </a:lnTo>
                    <a:lnTo>
                      <a:pt x="69" y="8"/>
                    </a:lnTo>
                    <a:lnTo>
                      <a:pt x="77" y="8"/>
                    </a:lnTo>
                    <a:lnTo>
                      <a:pt x="82" y="2"/>
                    </a:lnTo>
                    <a:lnTo>
                      <a:pt x="90" y="0"/>
                    </a:lnTo>
                    <a:lnTo>
                      <a:pt x="96" y="0"/>
                    </a:lnTo>
                    <a:lnTo>
                      <a:pt x="101" y="0"/>
                    </a:lnTo>
                    <a:lnTo>
                      <a:pt x="105" y="0"/>
                    </a:lnTo>
                    <a:lnTo>
                      <a:pt x="109" y="0"/>
                    </a:lnTo>
                    <a:lnTo>
                      <a:pt x="116" y="2"/>
                    </a:lnTo>
                    <a:lnTo>
                      <a:pt x="120" y="8"/>
                    </a:lnTo>
                    <a:lnTo>
                      <a:pt x="124" y="10"/>
                    </a:lnTo>
                    <a:lnTo>
                      <a:pt x="126" y="13"/>
                    </a:lnTo>
                    <a:lnTo>
                      <a:pt x="128" y="17"/>
                    </a:lnTo>
                    <a:lnTo>
                      <a:pt x="130" y="21"/>
                    </a:lnTo>
                    <a:lnTo>
                      <a:pt x="132" y="27"/>
                    </a:lnTo>
                    <a:lnTo>
                      <a:pt x="134" y="30"/>
                    </a:lnTo>
                    <a:lnTo>
                      <a:pt x="135" y="36"/>
                    </a:lnTo>
                    <a:lnTo>
                      <a:pt x="137" y="40"/>
                    </a:lnTo>
                    <a:lnTo>
                      <a:pt x="137" y="44"/>
                    </a:lnTo>
                    <a:lnTo>
                      <a:pt x="137" y="48"/>
                    </a:lnTo>
                    <a:lnTo>
                      <a:pt x="137" y="51"/>
                    </a:lnTo>
                    <a:lnTo>
                      <a:pt x="139" y="55"/>
                    </a:lnTo>
                    <a:lnTo>
                      <a:pt x="139" y="61"/>
                    </a:lnTo>
                    <a:lnTo>
                      <a:pt x="139" y="63"/>
                    </a:lnTo>
                    <a:lnTo>
                      <a:pt x="0" y="57"/>
                    </a:lnTo>
                    <a:lnTo>
                      <a:pt x="0" y="57"/>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206" name="Freeform 37"/>
              <p:cNvSpPr>
                <a:spLocks/>
              </p:cNvSpPr>
              <p:nvPr/>
            </p:nvSpPr>
            <p:spPr bwMode="auto">
              <a:xfrm>
                <a:off x="871537" y="2773363"/>
                <a:ext cx="438150" cy="269875"/>
              </a:xfrm>
              <a:custGeom>
                <a:avLst/>
                <a:gdLst/>
                <a:ahLst/>
                <a:cxnLst>
                  <a:cxn ang="0">
                    <a:pos x="550" y="292"/>
                  </a:cxn>
                  <a:cxn ang="0">
                    <a:pos x="525" y="294"/>
                  </a:cxn>
                  <a:cxn ang="0">
                    <a:pos x="504" y="300"/>
                  </a:cxn>
                  <a:cxn ang="0">
                    <a:pos x="477" y="304"/>
                  </a:cxn>
                  <a:cxn ang="0">
                    <a:pos x="449" y="308"/>
                  </a:cxn>
                  <a:cxn ang="0">
                    <a:pos x="417" y="315"/>
                  </a:cxn>
                  <a:cxn ang="0">
                    <a:pos x="382" y="319"/>
                  </a:cxn>
                  <a:cxn ang="0">
                    <a:pos x="352" y="325"/>
                  </a:cxn>
                  <a:cxn ang="0">
                    <a:pos x="322" y="329"/>
                  </a:cxn>
                  <a:cxn ang="0">
                    <a:pos x="297" y="334"/>
                  </a:cxn>
                  <a:cxn ang="0">
                    <a:pos x="272" y="336"/>
                  </a:cxn>
                  <a:cxn ang="0">
                    <a:pos x="247" y="338"/>
                  </a:cxn>
                  <a:cxn ang="0">
                    <a:pos x="232" y="329"/>
                  </a:cxn>
                  <a:cxn ang="0">
                    <a:pos x="245" y="300"/>
                  </a:cxn>
                  <a:cxn ang="0">
                    <a:pos x="261" y="268"/>
                  </a:cxn>
                  <a:cxn ang="0">
                    <a:pos x="274" y="239"/>
                  </a:cxn>
                  <a:cxn ang="0">
                    <a:pos x="310" y="239"/>
                  </a:cxn>
                  <a:cxn ang="0">
                    <a:pos x="346" y="239"/>
                  </a:cxn>
                  <a:cxn ang="0">
                    <a:pos x="377" y="241"/>
                  </a:cxn>
                  <a:cxn ang="0">
                    <a:pos x="401" y="241"/>
                  </a:cxn>
                  <a:cxn ang="0">
                    <a:pos x="430" y="241"/>
                  </a:cxn>
                  <a:cxn ang="0">
                    <a:pos x="432" y="224"/>
                  </a:cxn>
                  <a:cxn ang="0">
                    <a:pos x="432" y="201"/>
                  </a:cxn>
                  <a:cxn ang="0">
                    <a:pos x="430" y="173"/>
                  </a:cxn>
                  <a:cxn ang="0">
                    <a:pos x="420" y="146"/>
                  </a:cxn>
                  <a:cxn ang="0">
                    <a:pos x="403" y="125"/>
                  </a:cxn>
                  <a:cxn ang="0">
                    <a:pos x="379" y="112"/>
                  </a:cxn>
                  <a:cxn ang="0">
                    <a:pos x="348" y="104"/>
                  </a:cxn>
                  <a:cxn ang="0">
                    <a:pos x="318" y="106"/>
                  </a:cxn>
                  <a:cxn ang="0">
                    <a:pos x="285" y="119"/>
                  </a:cxn>
                  <a:cxn ang="0">
                    <a:pos x="247" y="140"/>
                  </a:cxn>
                  <a:cxn ang="0">
                    <a:pos x="226" y="154"/>
                  </a:cxn>
                  <a:cxn ang="0">
                    <a:pos x="200" y="173"/>
                  </a:cxn>
                  <a:cxn ang="0">
                    <a:pos x="175" y="194"/>
                  </a:cxn>
                  <a:cxn ang="0">
                    <a:pos x="145" y="218"/>
                  </a:cxn>
                  <a:cxn ang="0">
                    <a:pos x="133" y="235"/>
                  </a:cxn>
                  <a:cxn ang="0">
                    <a:pos x="164" y="235"/>
                  </a:cxn>
                  <a:cxn ang="0">
                    <a:pos x="187" y="235"/>
                  </a:cxn>
                  <a:cxn ang="0">
                    <a:pos x="213" y="237"/>
                  </a:cxn>
                  <a:cxn ang="0">
                    <a:pos x="242" y="239"/>
                  </a:cxn>
                  <a:cxn ang="0">
                    <a:pos x="230" y="268"/>
                  </a:cxn>
                  <a:cxn ang="0">
                    <a:pos x="219" y="298"/>
                  </a:cxn>
                  <a:cxn ang="0">
                    <a:pos x="209" y="327"/>
                  </a:cxn>
                  <a:cxn ang="0">
                    <a:pos x="177" y="327"/>
                  </a:cxn>
                  <a:cxn ang="0">
                    <a:pos x="156" y="323"/>
                  </a:cxn>
                  <a:cxn ang="0">
                    <a:pos x="133" y="319"/>
                  </a:cxn>
                  <a:cxn ang="0">
                    <a:pos x="110" y="313"/>
                  </a:cxn>
                  <a:cxn ang="0">
                    <a:pos x="91" y="310"/>
                  </a:cxn>
                  <a:cxn ang="0">
                    <a:pos x="51" y="302"/>
                  </a:cxn>
                  <a:cxn ang="0">
                    <a:pos x="21" y="296"/>
                  </a:cxn>
                  <a:cxn ang="0">
                    <a:pos x="0" y="292"/>
                  </a:cxn>
                </a:cxnLst>
                <a:rect l="0" t="0" r="r" b="b"/>
                <a:pathLst>
                  <a:path w="552" h="338">
                    <a:moveTo>
                      <a:pt x="59" y="146"/>
                    </a:moveTo>
                    <a:lnTo>
                      <a:pt x="285" y="0"/>
                    </a:lnTo>
                    <a:lnTo>
                      <a:pt x="523" y="98"/>
                    </a:lnTo>
                    <a:lnTo>
                      <a:pt x="552" y="292"/>
                    </a:lnTo>
                    <a:lnTo>
                      <a:pt x="550" y="292"/>
                    </a:lnTo>
                    <a:lnTo>
                      <a:pt x="548" y="292"/>
                    </a:lnTo>
                    <a:lnTo>
                      <a:pt x="544" y="292"/>
                    </a:lnTo>
                    <a:lnTo>
                      <a:pt x="540" y="294"/>
                    </a:lnTo>
                    <a:lnTo>
                      <a:pt x="533" y="294"/>
                    </a:lnTo>
                    <a:lnTo>
                      <a:pt x="525" y="294"/>
                    </a:lnTo>
                    <a:lnTo>
                      <a:pt x="523" y="296"/>
                    </a:lnTo>
                    <a:lnTo>
                      <a:pt x="517" y="296"/>
                    </a:lnTo>
                    <a:lnTo>
                      <a:pt x="514" y="298"/>
                    </a:lnTo>
                    <a:lnTo>
                      <a:pt x="510" y="300"/>
                    </a:lnTo>
                    <a:lnTo>
                      <a:pt x="504" y="300"/>
                    </a:lnTo>
                    <a:lnTo>
                      <a:pt x="498" y="302"/>
                    </a:lnTo>
                    <a:lnTo>
                      <a:pt x="495" y="302"/>
                    </a:lnTo>
                    <a:lnTo>
                      <a:pt x="491" y="302"/>
                    </a:lnTo>
                    <a:lnTo>
                      <a:pt x="483" y="302"/>
                    </a:lnTo>
                    <a:lnTo>
                      <a:pt x="477" y="304"/>
                    </a:lnTo>
                    <a:lnTo>
                      <a:pt x="472" y="304"/>
                    </a:lnTo>
                    <a:lnTo>
                      <a:pt x="468" y="306"/>
                    </a:lnTo>
                    <a:lnTo>
                      <a:pt x="460" y="308"/>
                    </a:lnTo>
                    <a:lnTo>
                      <a:pt x="455" y="308"/>
                    </a:lnTo>
                    <a:lnTo>
                      <a:pt x="449" y="308"/>
                    </a:lnTo>
                    <a:lnTo>
                      <a:pt x="443" y="310"/>
                    </a:lnTo>
                    <a:lnTo>
                      <a:pt x="436" y="311"/>
                    </a:lnTo>
                    <a:lnTo>
                      <a:pt x="430" y="313"/>
                    </a:lnTo>
                    <a:lnTo>
                      <a:pt x="422" y="313"/>
                    </a:lnTo>
                    <a:lnTo>
                      <a:pt x="417" y="315"/>
                    </a:lnTo>
                    <a:lnTo>
                      <a:pt x="411" y="315"/>
                    </a:lnTo>
                    <a:lnTo>
                      <a:pt x="403" y="315"/>
                    </a:lnTo>
                    <a:lnTo>
                      <a:pt x="396" y="317"/>
                    </a:lnTo>
                    <a:lnTo>
                      <a:pt x="390" y="319"/>
                    </a:lnTo>
                    <a:lnTo>
                      <a:pt x="382" y="319"/>
                    </a:lnTo>
                    <a:lnTo>
                      <a:pt x="377" y="321"/>
                    </a:lnTo>
                    <a:lnTo>
                      <a:pt x="371" y="323"/>
                    </a:lnTo>
                    <a:lnTo>
                      <a:pt x="365" y="323"/>
                    </a:lnTo>
                    <a:lnTo>
                      <a:pt x="360" y="323"/>
                    </a:lnTo>
                    <a:lnTo>
                      <a:pt x="352" y="325"/>
                    </a:lnTo>
                    <a:lnTo>
                      <a:pt x="346" y="325"/>
                    </a:lnTo>
                    <a:lnTo>
                      <a:pt x="341" y="327"/>
                    </a:lnTo>
                    <a:lnTo>
                      <a:pt x="335" y="329"/>
                    </a:lnTo>
                    <a:lnTo>
                      <a:pt x="327" y="329"/>
                    </a:lnTo>
                    <a:lnTo>
                      <a:pt x="322" y="329"/>
                    </a:lnTo>
                    <a:lnTo>
                      <a:pt x="318" y="330"/>
                    </a:lnTo>
                    <a:lnTo>
                      <a:pt x="312" y="330"/>
                    </a:lnTo>
                    <a:lnTo>
                      <a:pt x="306" y="332"/>
                    </a:lnTo>
                    <a:lnTo>
                      <a:pt x="301" y="332"/>
                    </a:lnTo>
                    <a:lnTo>
                      <a:pt x="297" y="334"/>
                    </a:lnTo>
                    <a:lnTo>
                      <a:pt x="293" y="334"/>
                    </a:lnTo>
                    <a:lnTo>
                      <a:pt x="287" y="336"/>
                    </a:lnTo>
                    <a:lnTo>
                      <a:pt x="283" y="336"/>
                    </a:lnTo>
                    <a:lnTo>
                      <a:pt x="280" y="336"/>
                    </a:lnTo>
                    <a:lnTo>
                      <a:pt x="272" y="336"/>
                    </a:lnTo>
                    <a:lnTo>
                      <a:pt x="266" y="338"/>
                    </a:lnTo>
                    <a:lnTo>
                      <a:pt x="261" y="338"/>
                    </a:lnTo>
                    <a:lnTo>
                      <a:pt x="259" y="338"/>
                    </a:lnTo>
                    <a:lnTo>
                      <a:pt x="253" y="338"/>
                    </a:lnTo>
                    <a:lnTo>
                      <a:pt x="247" y="338"/>
                    </a:lnTo>
                    <a:lnTo>
                      <a:pt x="242" y="336"/>
                    </a:lnTo>
                    <a:lnTo>
                      <a:pt x="240" y="336"/>
                    </a:lnTo>
                    <a:lnTo>
                      <a:pt x="232" y="336"/>
                    </a:lnTo>
                    <a:lnTo>
                      <a:pt x="230" y="336"/>
                    </a:lnTo>
                    <a:lnTo>
                      <a:pt x="232" y="329"/>
                    </a:lnTo>
                    <a:lnTo>
                      <a:pt x="232" y="325"/>
                    </a:lnTo>
                    <a:lnTo>
                      <a:pt x="236" y="319"/>
                    </a:lnTo>
                    <a:lnTo>
                      <a:pt x="240" y="313"/>
                    </a:lnTo>
                    <a:lnTo>
                      <a:pt x="242" y="306"/>
                    </a:lnTo>
                    <a:lnTo>
                      <a:pt x="245" y="300"/>
                    </a:lnTo>
                    <a:lnTo>
                      <a:pt x="247" y="294"/>
                    </a:lnTo>
                    <a:lnTo>
                      <a:pt x="251" y="289"/>
                    </a:lnTo>
                    <a:lnTo>
                      <a:pt x="253" y="281"/>
                    </a:lnTo>
                    <a:lnTo>
                      <a:pt x="257" y="275"/>
                    </a:lnTo>
                    <a:lnTo>
                      <a:pt x="261" y="268"/>
                    </a:lnTo>
                    <a:lnTo>
                      <a:pt x="264" y="262"/>
                    </a:lnTo>
                    <a:lnTo>
                      <a:pt x="266" y="254"/>
                    </a:lnTo>
                    <a:lnTo>
                      <a:pt x="268" y="249"/>
                    </a:lnTo>
                    <a:lnTo>
                      <a:pt x="272" y="243"/>
                    </a:lnTo>
                    <a:lnTo>
                      <a:pt x="274" y="239"/>
                    </a:lnTo>
                    <a:lnTo>
                      <a:pt x="282" y="239"/>
                    </a:lnTo>
                    <a:lnTo>
                      <a:pt x="289" y="239"/>
                    </a:lnTo>
                    <a:lnTo>
                      <a:pt x="295" y="239"/>
                    </a:lnTo>
                    <a:lnTo>
                      <a:pt x="303" y="239"/>
                    </a:lnTo>
                    <a:lnTo>
                      <a:pt x="310" y="239"/>
                    </a:lnTo>
                    <a:lnTo>
                      <a:pt x="318" y="239"/>
                    </a:lnTo>
                    <a:lnTo>
                      <a:pt x="325" y="239"/>
                    </a:lnTo>
                    <a:lnTo>
                      <a:pt x="333" y="239"/>
                    </a:lnTo>
                    <a:lnTo>
                      <a:pt x="339" y="239"/>
                    </a:lnTo>
                    <a:lnTo>
                      <a:pt x="346" y="239"/>
                    </a:lnTo>
                    <a:lnTo>
                      <a:pt x="352" y="239"/>
                    </a:lnTo>
                    <a:lnTo>
                      <a:pt x="360" y="241"/>
                    </a:lnTo>
                    <a:lnTo>
                      <a:pt x="365" y="241"/>
                    </a:lnTo>
                    <a:lnTo>
                      <a:pt x="371" y="241"/>
                    </a:lnTo>
                    <a:lnTo>
                      <a:pt x="377" y="241"/>
                    </a:lnTo>
                    <a:lnTo>
                      <a:pt x="382" y="241"/>
                    </a:lnTo>
                    <a:lnTo>
                      <a:pt x="388" y="241"/>
                    </a:lnTo>
                    <a:lnTo>
                      <a:pt x="394" y="241"/>
                    </a:lnTo>
                    <a:lnTo>
                      <a:pt x="398" y="241"/>
                    </a:lnTo>
                    <a:lnTo>
                      <a:pt x="401" y="241"/>
                    </a:lnTo>
                    <a:lnTo>
                      <a:pt x="411" y="241"/>
                    </a:lnTo>
                    <a:lnTo>
                      <a:pt x="419" y="241"/>
                    </a:lnTo>
                    <a:lnTo>
                      <a:pt x="422" y="241"/>
                    </a:lnTo>
                    <a:lnTo>
                      <a:pt x="428" y="241"/>
                    </a:lnTo>
                    <a:lnTo>
                      <a:pt x="430" y="241"/>
                    </a:lnTo>
                    <a:lnTo>
                      <a:pt x="432" y="241"/>
                    </a:lnTo>
                    <a:lnTo>
                      <a:pt x="432" y="241"/>
                    </a:lnTo>
                    <a:lnTo>
                      <a:pt x="432" y="237"/>
                    </a:lnTo>
                    <a:lnTo>
                      <a:pt x="432" y="232"/>
                    </a:lnTo>
                    <a:lnTo>
                      <a:pt x="432" y="224"/>
                    </a:lnTo>
                    <a:lnTo>
                      <a:pt x="432" y="220"/>
                    </a:lnTo>
                    <a:lnTo>
                      <a:pt x="432" y="214"/>
                    </a:lnTo>
                    <a:lnTo>
                      <a:pt x="432" y="211"/>
                    </a:lnTo>
                    <a:lnTo>
                      <a:pt x="432" y="207"/>
                    </a:lnTo>
                    <a:lnTo>
                      <a:pt x="432" y="201"/>
                    </a:lnTo>
                    <a:lnTo>
                      <a:pt x="432" y="195"/>
                    </a:lnTo>
                    <a:lnTo>
                      <a:pt x="432" y="190"/>
                    </a:lnTo>
                    <a:lnTo>
                      <a:pt x="432" y="186"/>
                    </a:lnTo>
                    <a:lnTo>
                      <a:pt x="430" y="180"/>
                    </a:lnTo>
                    <a:lnTo>
                      <a:pt x="430" y="173"/>
                    </a:lnTo>
                    <a:lnTo>
                      <a:pt x="428" y="167"/>
                    </a:lnTo>
                    <a:lnTo>
                      <a:pt x="426" y="163"/>
                    </a:lnTo>
                    <a:lnTo>
                      <a:pt x="424" y="157"/>
                    </a:lnTo>
                    <a:lnTo>
                      <a:pt x="422" y="154"/>
                    </a:lnTo>
                    <a:lnTo>
                      <a:pt x="420" y="146"/>
                    </a:lnTo>
                    <a:lnTo>
                      <a:pt x="419" y="142"/>
                    </a:lnTo>
                    <a:lnTo>
                      <a:pt x="415" y="138"/>
                    </a:lnTo>
                    <a:lnTo>
                      <a:pt x="413" y="133"/>
                    </a:lnTo>
                    <a:lnTo>
                      <a:pt x="409" y="127"/>
                    </a:lnTo>
                    <a:lnTo>
                      <a:pt x="403" y="125"/>
                    </a:lnTo>
                    <a:lnTo>
                      <a:pt x="400" y="119"/>
                    </a:lnTo>
                    <a:lnTo>
                      <a:pt x="396" y="119"/>
                    </a:lnTo>
                    <a:lnTo>
                      <a:pt x="390" y="116"/>
                    </a:lnTo>
                    <a:lnTo>
                      <a:pt x="384" y="114"/>
                    </a:lnTo>
                    <a:lnTo>
                      <a:pt x="379" y="112"/>
                    </a:lnTo>
                    <a:lnTo>
                      <a:pt x="373" y="110"/>
                    </a:lnTo>
                    <a:lnTo>
                      <a:pt x="367" y="108"/>
                    </a:lnTo>
                    <a:lnTo>
                      <a:pt x="361" y="106"/>
                    </a:lnTo>
                    <a:lnTo>
                      <a:pt x="354" y="106"/>
                    </a:lnTo>
                    <a:lnTo>
                      <a:pt x="348" y="104"/>
                    </a:lnTo>
                    <a:lnTo>
                      <a:pt x="342" y="104"/>
                    </a:lnTo>
                    <a:lnTo>
                      <a:pt x="337" y="106"/>
                    </a:lnTo>
                    <a:lnTo>
                      <a:pt x="329" y="106"/>
                    </a:lnTo>
                    <a:lnTo>
                      <a:pt x="323" y="106"/>
                    </a:lnTo>
                    <a:lnTo>
                      <a:pt x="318" y="106"/>
                    </a:lnTo>
                    <a:lnTo>
                      <a:pt x="312" y="110"/>
                    </a:lnTo>
                    <a:lnTo>
                      <a:pt x="304" y="112"/>
                    </a:lnTo>
                    <a:lnTo>
                      <a:pt x="299" y="112"/>
                    </a:lnTo>
                    <a:lnTo>
                      <a:pt x="291" y="116"/>
                    </a:lnTo>
                    <a:lnTo>
                      <a:pt x="285" y="119"/>
                    </a:lnTo>
                    <a:lnTo>
                      <a:pt x="276" y="123"/>
                    </a:lnTo>
                    <a:lnTo>
                      <a:pt x="268" y="125"/>
                    </a:lnTo>
                    <a:lnTo>
                      <a:pt x="261" y="133"/>
                    </a:lnTo>
                    <a:lnTo>
                      <a:pt x="253" y="136"/>
                    </a:lnTo>
                    <a:lnTo>
                      <a:pt x="247" y="140"/>
                    </a:lnTo>
                    <a:lnTo>
                      <a:pt x="244" y="140"/>
                    </a:lnTo>
                    <a:lnTo>
                      <a:pt x="240" y="144"/>
                    </a:lnTo>
                    <a:lnTo>
                      <a:pt x="234" y="148"/>
                    </a:lnTo>
                    <a:lnTo>
                      <a:pt x="230" y="150"/>
                    </a:lnTo>
                    <a:lnTo>
                      <a:pt x="226" y="154"/>
                    </a:lnTo>
                    <a:lnTo>
                      <a:pt x="221" y="157"/>
                    </a:lnTo>
                    <a:lnTo>
                      <a:pt x="217" y="161"/>
                    </a:lnTo>
                    <a:lnTo>
                      <a:pt x="213" y="165"/>
                    </a:lnTo>
                    <a:lnTo>
                      <a:pt x="206" y="169"/>
                    </a:lnTo>
                    <a:lnTo>
                      <a:pt x="200" y="173"/>
                    </a:lnTo>
                    <a:lnTo>
                      <a:pt x="196" y="176"/>
                    </a:lnTo>
                    <a:lnTo>
                      <a:pt x="190" y="180"/>
                    </a:lnTo>
                    <a:lnTo>
                      <a:pt x="187" y="186"/>
                    </a:lnTo>
                    <a:lnTo>
                      <a:pt x="179" y="190"/>
                    </a:lnTo>
                    <a:lnTo>
                      <a:pt x="175" y="194"/>
                    </a:lnTo>
                    <a:lnTo>
                      <a:pt x="169" y="199"/>
                    </a:lnTo>
                    <a:lnTo>
                      <a:pt x="164" y="203"/>
                    </a:lnTo>
                    <a:lnTo>
                      <a:pt x="156" y="209"/>
                    </a:lnTo>
                    <a:lnTo>
                      <a:pt x="152" y="214"/>
                    </a:lnTo>
                    <a:lnTo>
                      <a:pt x="145" y="218"/>
                    </a:lnTo>
                    <a:lnTo>
                      <a:pt x="139" y="224"/>
                    </a:lnTo>
                    <a:lnTo>
                      <a:pt x="131" y="230"/>
                    </a:lnTo>
                    <a:lnTo>
                      <a:pt x="126" y="235"/>
                    </a:lnTo>
                    <a:lnTo>
                      <a:pt x="128" y="235"/>
                    </a:lnTo>
                    <a:lnTo>
                      <a:pt x="133" y="235"/>
                    </a:lnTo>
                    <a:lnTo>
                      <a:pt x="139" y="235"/>
                    </a:lnTo>
                    <a:lnTo>
                      <a:pt x="145" y="235"/>
                    </a:lnTo>
                    <a:lnTo>
                      <a:pt x="152" y="235"/>
                    </a:lnTo>
                    <a:lnTo>
                      <a:pt x="158" y="235"/>
                    </a:lnTo>
                    <a:lnTo>
                      <a:pt x="164" y="235"/>
                    </a:lnTo>
                    <a:lnTo>
                      <a:pt x="167" y="235"/>
                    </a:lnTo>
                    <a:lnTo>
                      <a:pt x="171" y="235"/>
                    </a:lnTo>
                    <a:lnTo>
                      <a:pt x="177" y="235"/>
                    </a:lnTo>
                    <a:lnTo>
                      <a:pt x="181" y="235"/>
                    </a:lnTo>
                    <a:lnTo>
                      <a:pt x="187" y="235"/>
                    </a:lnTo>
                    <a:lnTo>
                      <a:pt x="192" y="235"/>
                    </a:lnTo>
                    <a:lnTo>
                      <a:pt x="196" y="237"/>
                    </a:lnTo>
                    <a:lnTo>
                      <a:pt x="200" y="237"/>
                    </a:lnTo>
                    <a:lnTo>
                      <a:pt x="206" y="237"/>
                    </a:lnTo>
                    <a:lnTo>
                      <a:pt x="213" y="237"/>
                    </a:lnTo>
                    <a:lnTo>
                      <a:pt x="219" y="237"/>
                    </a:lnTo>
                    <a:lnTo>
                      <a:pt x="223" y="237"/>
                    </a:lnTo>
                    <a:lnTo>
                      <a:pt x="228" y="237"/>
                    </a:lnTo>
                    <a:lnTo>
                      <a:pt x="234" y="237"/>
                    </a:lnTo>
                    <a:lnTo>
                      <a:pt x="242" y="239"/>
                    </a:lnTo>
                    <a:lnTo>
                      <a:pt x="240" y="243"/>
                    </a:lnTo>
                    <a:lnTo>
                      <a:pt x="236" y="249"/>
                    </a:lnTo>
                    <a:lnTo>
                      <a:pt x="234" y="254"/>
                    </a:lnTo>
                    <a:lnTo>
                      <a:pt x="232" y="262"/>
                    </a:lnTo>
                    <a:lnTo>
                      <a:pt x="230" y="268"/>
                    </a:lnTo>
                    <a:lnTo>
                      <a:pt x="228" y="273"/>
                    </a:lnTo>
                    <a:lnTo>
                      <a:pt x="226" y="279"/>
                    </a:lnTo>
                    <a:lnTo>
                      <a:pt x="225" y="287"/>
                    </a:lnTo>
                    <a:lnTo>
                      <a:pt x="223" y="291"/>
                    </a:lnTo>
                    <a:lnTo>
                      <a:pt x="219" y="298"/>
                    </a:lnTo>
                    <a:lnTo>
                      <a:pt x="219" y="304"/>
                    </a:lnTo>
                    <a:lnTo>
                      <a:pt x="217" y="310"/>
                    </a:lnTo>
                    <a:lnTo>
                      <a:pt x="213" y="315"/>
                    </a:lnTo>
                    <a:lnTo>
                      <a:pt x="213" y="323"/>
                    </a:lnTo>
                    <a:lnTo>
                      <a:pt x="209" y="327"/>
                    </a:lnTo>
                    <a:lnTo>
                      <a:pt x="209" y="332"/>
                    </a:lnTo>
                    <a:lnTo>
                      <a:pt x="200" y="330"/>
                    </a:lnTo>
                    <a:lnTo>
                      <a:pt x="192" y="329"/>
                    </a:lnTo>
                    <a:lnTo>
                      <a:pt x="185" y="329"/>
                    </a:lnTo>
                    <a:lnTo>
                      <a:pt x="177" y="327"/>
                    </a:lnTo>
                    <a:lnTo>
                      <a:pt x="171" y="325"/>
                    </a:lnTo>
                    <a:lnTo>
                      <a:pt x="169" y="325"/>
                    </a:lnTo>
                    <a:lnTo>
                      <a:pt x="166" y="323"/>
                    </a:lnTo>
                    <a:lnTo>
                      <a:pt x="160" y="323"/>
                    </a:lnTo>
                    <a:lnTo>
                      <a:pt x="156" y="323"/>
                    </a:lnTo>
                    <a:lnTo>
                      <a:pt x="152" y="323"/>
                    </a:lnTo>
                    <a:lnTo>
                      <a:pt x="147" y="321"/>
                    </a:lnTo>
                    <a:lnTo>
                      <a:pt x="145" y="321"/>
                    </a:lnTo>
                    <a:lnTo>
                      <a:pt x="139" y="319"/>
                    </a:lnTo>
                    <a:lnTo>
                      <a:pt x="133" y="319"/>
                    </a:lnTo>
                    <a:lnTo>
                      <a:pt x="129" y="317"/>
                    </a:lnTo>
                    <a:lnTo>
                      <a:pt x="126" y="315"/>
                    </a:lnTo>
                    <a:lnTo>
                      <a:pt x="122" y="315"/>
                    </a:lnTo>
                    <a:lnTo>
                      <a:pt x="118" y="315"/>
                    </a:lnTo>
                    <a:lnTo>
                      <a:pt x="110" y="313"/>
                    </a:lnTo>
                    <a:lnTo>
                      <a:pt x="109" y="313"/>
                    </a:lnTo>
                    <a:lnTo>
                      <a:pt x="105" y="311"/>
                    </a:lnTo>
                    <a:lnTo>
                      <a:pt x="99" y="311"/>
                    </a:lnTo>
                    <a:lnTo>
                      <a:pt x="95" y="310"/>
                    </a:lnTo>
                    <a:lnTo>
                      <a:pt x="91" y="310"/>
                    </a:lnTo>
                    <a:lnTo>
                      <a:pt x="84" y="308"/>
                    </a:lnTo>
                    <a:lnTo>
                      <a:pt x="76" y="308"/>
                    </a:lnTo>
                    <a:lnTo>
                      <a:pt x="67" y="306"/>
                    </a:lnTo>
                    <a:lnTo>
                      <a:pt x="59" y="304"/>
                    </a:lnTo>
                    <a:lnTo>
                      <a:pt x="51" y="302"/>
                    </a:lnTo>
                    <a:lnTo>
                      <a:pt x="44" y="302"/>
                    </a:lnTo>
                    <a:lnTo>
                      <a:pt x="36" y="300"/>
                    </a:lnTo>
                    <a:lnTo>
                      <a:pt x="31" y="298"/>
                    </a:lnTo>
                    <a:lnTo>
                      <a:pt x="25" y="296"/>
                    </a:lnTo>
                    <a:lnTo>
                      <a:pt x="21" y="296"/>
                    </a:lnTo>
                    <a:lnTo>
                      <a:pt x="17" y="294"/>
                    </a:lnTo>
                    <a:lnTo>
                      <a:pt x="12" y="294"/>
                    </a:lnTo>
                    <a:lnTo>
                      <a:pt x="8" y="292"/>
                    </a:lnTo>
                    <a:lnTo>
                      <a:pt x="4" y="292"/>
                    </a:lnTo>
                    <a:lnTo>
                      <a:pt x="0" y="292"/>
                    </a:lnTo>
                    <a:lnTo>
                      <a:pt x="0" y="292"/>
                    </a:lnTo>
                    <a:lnTo>
                      <a:pt x="19" y="125"/>
                    </a:lnTo>
                    <a:lnTo>
                      <a:pt x="59" y="146"/>
                    </a:lnTo>
                    <a:lnTo>
                      <a:pt x="59" y="146"/>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207" name="Freeform 40"/>
              <p:cNvSpPr>
                <a:spLocks/>
              </p:cNvSpPr>
              <p:nvPr/>
            </p:nvSpPr>
            <p:spPr bwMode="auto">
              <a:xfrm>
                <a:off x="1152525" y="3052763"/>
                <a:ext cx="263525" cy="173037"/>
              </a:xfrm>
              <a:custGeom>
                <a:avLst/>
                <a:gdLst/>
                <a:ahLst/>
                <a:cxnLst>
                  <a:cxn ang="0">
                    <a:pos x="0" y="217"/>
                  </a:cxn>
                  <a:cxn ang="0">
                    <a:pos x="9" y="213"/>
                  </a:cxn>
                  <a:cxn ang="0">
                    <a:pos x="19" y="208"/>
                  </a:cxn>
                  <a:cxn ang="0">
                    <a:pos x="30" y="202"/>
                  </a:cxn>
                  <a:cxn ang="0">
                    <a:pos x="38" y="200"/>
                  </a:cxn>
                  <a:cxn ang="0">
                    <a:pos x="47" y="194"/>
                  </a:cxn>
                  <a:cxn ang="0">
                    <a:pos x="55" y="192"/>
                  </a:cxn>
                  <a:cxn ang="0">
                    <a:pos x="65" y="187"/>
                  </a:cxn>
                  <a:cxn ang="0">
                    <a:pos x="74" y="183"/>
                  </a:cxn>
                  <a:cxn ang="0">
                    <a:pos x="82" y="179"/>
                  </a:cxn>
                  <a:cxn ang="0">
                    <a:pos x="93" y="173"/>
                  </a:cxn>
                  <a:cxn ang="0">
                    <a:pos x="103" y="170"/>
                  </a:cxn>
                  <a:cxn ang="0">
                    <a:pos x="112" y="166"/>
                  </a:cxn>
                  <a:cxn ang="0">
                    <a:pos x="122" y="160"/>
                  </a:cxn>
                  <a:cxn ang="0">
                    <a:pos x="133" y="154"/>
                  </a:cxn>
                  <a:cxn ang="0">
                    <a:pos x="142" y="151"/>
                  </a:cxn>
                  <a:cxn ang="0">
                    <a:pos x="152" y="145"/>
                  </a:cxn>
                  <a:cxn ang="0">
                    <a:pos x="163" y="139"/>
                  </a:cxn>
                  <a:cxn ang="0">
                    <a:pos x="171" y="135"/>
                  </a:cxn>
                  <a:cxn ang="0">
                    <a:pos x="182" y="132"/>
                  </a:cxn>
                  <a:cxn ang="0">
                    <a:pos x="190" y="126"/>
                  </a:cxn>
                  <a:cxn ang="0">
                    <a:pos x="198" y="122"/>
                  </a:cxn>
                  <a:cxn ang="0">
                    <a:pos x="215" y="113"/>
                  </a:cxn>
                  <a:cxn ang="0">
                    <a:pos x="226" y="107"/>
                  </a:cxn>
                  <a:cxn ang="0">
                    <a:pos x="238" y="101"/>
                  </a:cxn>
                  <a:cxn ang="0">
                    <a:pos x="251" y="88"/>
                  </a:cxn>
                  <a:cxn ang="0">
                    <a:pos x="268" y="73"/>
                  </a:cxn>
                  <a:cxn ang="0">
                    <a:pos x="276" y="65"/>
                  </a:cxn>
                  <a:cxn ang="0">
                    <a:pos x="283" y="56"/>
                  </a:cxn>
                  <a:cxn ang="0">
                    <a:pos x="298" y="38"/>
                  </a:cxn>
                  <a:cxn ang="0">
                    <a:pos x="312" y="25"/>
                  </a:cxn>
                  <a:cxn ang="0">
                    <a:pos x="323" y="12"/>
                  </a:cxn>
                  <a:cxn ang="0">
                    <a:pos x="331" y="4"/>
                  </a:cxn>
                  <a:cxn ang="0">
                    <a:pos x="333" y="0"/>
                  </a:cxn>
                </a:cxnLst>
                <a:rect l="0" t="0" r="r" b="b"/>
                <a:pathLst>
                  <a:path w="333" h="217">
                    <a:moveTo>
                      <a:pt x="333" y="0"/>
                    </a:moveTo>
                    <a:lnTo>
                      <a:pt x="0" y="217"/>
                    </a:lnTo>
                    <a:lnTo>
                      <a:pt x="2" y="215"/>
                    </a:lnTo>
                    <a:lnTo>
                      <a:pt x="9" y="213"/>
                    </a:lnTo>
                    <a:lnTo>
                      <a:pt x="13" y="211"/>
                    </a:lnTo>
                    <a:lnTo>
                      <a:pt x="19" y="208"/>
                    </a:lnTo>
                    <a:lnTo>
                      <a:pt x="25" y="206"/>
                    </a:lnTo>
                    <a:lnTo>
                      <a:pt x="30" y="202"/>
                    </a:lnTo>
                    <a:lnTo>
                      <a:pt x="34" y="200"/>
                    </a:lnTo>
                    <a:lnTo>
                      <a:pt x="38" y="200"/>
                    </a:lnTo>
                    <a:lnTo>
                      <a:pt x="42" y="196"/>
                    </a:lnTo>
                    <a:lnTo>
                      <a:pt x="47" y="194"/>
                    </a:lnTo>
                    <a:lnTo>
                      <a:pt x="49" y="194"/>
                    </a:lnTo>
                    <a:lnTo>
                      <a:pt x="55" y="192"/>
                    </a:lnTo>
                    <a:lnTo>
                      <a:pt x="61" y="189"/>
                    </a:lnTo>
                    <a:lnTo>
                      <a:pt x="65" y="187"/>
                    </a:lnTo>
                    <a:lnTo>
                      <a:pt x="68" y="187"/>
                    </a:lnTo>
                    <a:lnTo>
                      <a:pt x="74" y="183"/>
                    </a:lnTo>
                    <a:lnTo>
                      <a:pt x="78" y="181"/>
                    </a:lnTo>
                    <a:lnTo>
                      <a:pt x="82" y="179"/>
                    </a:lnTo>
                    <a:lnTo>
                      <a:pt x="87" y="175"/>
                    </a:lnTo>
                    <a:lnTo>
                      <a:pt x="93" y="173"/>
                    </a:lnTo>
                    <a:lnTo>
                      <a:pt x="97" y="172"/>
                    </a:lnTo>
                    <a:lnTo>
                      <a:pt x="103" y="170"/>
                    </a:lnTo>
                    <a:lnTo>
                      <a:pt x="108" y="168"/>
                    </a:lnTo>
                    <a:lnTo>
                      <a:pt x="112" y="166"/>
                    </a:lnTo>
                    <a:lnTo>
                      <a:pt x="118" y="162"/>
                    </a:lnTo>
                    <a:lnTo>
                      <a:pt x="122" y="160"/>
                    </a:lnTo>
                    <a:lnTo>
                      <a:pt x="129" y="158"/>
                    </a:lnTo>
                    <a:lnTo>
                      <a:pt x="133" y="154"/>
                    </a:lnTo>
                    <a:lnTo>
                      <a:pt x="139" y="153"/>
                    </a:lnTo>
                    <a:lnTo>
                      <a:pt x="142" y="151"/>
                    </a:lnTo>
                    <a:lnTo>
                      <a:pt x="148" y="147"/>
                    </a:lnTo>
                    <a:lnTo>
                      <a:pt x="152" y="145"/>
                    </a:lnTo>
                    <a:lnTo>
                      <a:pt x="158" y="143"/>
                    </a:lnTo>
                    <a:lnTo>
                      <a:pt x="163" y="139"/>
                    </a:lnTo>
                    <a:lnTo>
                      <a:pt x="167" y="139"/>
                    </a:lnTo>
                    <a:lnTo>
                      <a:pt x="171" y="135"/>
                    </a:lnTo>
                    <a:lnTo>
                      <a:pt x="177" y="133"/>
                    </a:lnTo>
                    <a:lnTo>
                      <a:pt x="182" y="132"/>
                    </a:lnTo>
                    <a:lnTo>
                      <a:pt x="186" y="128"/>
                    </a:lnTo>
                    <a:lnTo>
                      <a:pt x="190" y="126"/>
                    </a:lnTo>
                    <a:lnTo>
                      <a:pt x="194" y="124"/>
                    </a:lnTo>
                    <a:lnTo>
                      <a:pt x="198" y="122"/>
                    </a:lnTo>
                    <a:lnTo>
                      <a:pt x="207" y="118"/>
                    </a:lnTo>
                    <a:lnTo>
                      <a:pt x="215" y="113"/>
                    </a:lnTo>
                    <a:lnTo>
                      <a:pt x="220" y="111"/>
                    </a:lnTo>
                    <a:lnTo>
                      <a:pt x="226" y="107"/>
                    </a:lnTo>
                    <a:lnTo>
                      <a:pt x="230" y="103"/>
                    </a:lnTo>
                    <a:lnTo>
                      <a:pt x="238" y="101"/>
                    </a:lnTo>
                    <a:lnTo>
                      <a:pt x="243" y="94"/>
                    </a:lnTo>
                    <a:lnTo>
                      <a:pt x="251" y="88"/>
                    </a:lnTo>
                    <a:lnTo>
                      <a:pt x="258" y="78"/>
                    </a:lnTo>
                    <a:lnTo>
                      <a:pt x="268" y="73"/>
                    </a:lnTo>
                    <a:lnTo>
                      <a:pt x="272" y="67"/>
                    </a:lnTo>
                    <a:lnTo>
                      <a:pt x="276" y="65"/>
                    </a:lnTo>
                    <a:lnTo>
                      <a:pt x="279" y="59"/>
                    </a:lnTo>
                    <a:lnTo>
                      <a:pt x="283" y="56"/>
                    </a:lnTo>
                    <a:lnTo>
                      <a:pt x="291" y="46"/>
                    </a:lnTo>
                    <a:lnTo>
                      <a:pt x="298" y="38"/>
                    </a:lnTo>
                    <a:lnTo>
                      <a:pt x="304" y="31"/>
                    </a:lnTo>
                    <a:lnTo>
                      <a:pt x="312" y="25"/>
                    </a:lnTo>
                    <a:lnTo>
                      <a:pt x="317" y="17"/>
                    </a:lnTo>
                    <a:lnTo>
                      <a:pt x="323" y="12"/>
                    </a:lnTo>
                    <a:lnTo>
                      <a:pt x="327" y="6"/>
                    </a:lnTo>
                    <a:lnTo>
                      <a:pt x="331" y="4"/>
                    </a:lnTo>
                    <a:lnTo>
                      <a:pt x="333" y="0"/>
                    </a:lnTo>
                    <a:lnTo>
                      <a:pt x="333" y="0"/>
                    </a:lnTo>
                    <a:lnTo>
                      <a:pt x="333" y="0"/>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208" name="Freeform 44"/>
              <p:cNvSpPr>
                <a:spLocks/>
              </p:cNvSpPr>
              <p:nvPr/>
            </p:nvSpPr>
            <p:spPr bwMode="auto">
              <a:xfrm>
                <a:off x="388937" y="2616200"/>
                <a:ext cx="144463" cy="58737"/>
              </a:xfrm>
              <a:custGeom>
                <a:avLst/>
                <a:gdLst/>
                <a:ahLst/>
                <a:cxnLst>
                  <a:cxn ang="0">
                    <a:pos x="0" y="72"/>
                  </a:cxn>
                  <a:cxn ang="0">
                    <a:pos x="3" y="63"/>
                  </a:cxn>
                  <a:cxn ang="0">
                    <a:pos x="5" y="55"/>
                  </a:cxn>
                  <a:cxn ang="0">
                    <a:pos x="9" y="49"/>
                  </a:cxn>
                  <a:cxn ang="0">
                    <a:pos x="13" y="42"/>
                  </a:cxn>
                  <a:cxn ang="0">
                    <a:pos x="17" y="36"/>
                  </a:cxn>
                  <a:cxn ang="0">
                    <a:pos x="19" y="32"/>
                  </a:cxn>
                  <a:cxn ang="0">
                    <a:pos x="22" y="26"/>
                  </a:cxn>
                  <a:cxn ang="0">
                    <a:pos x="28" y="25"/>
                  </a:cxn>
                  <a:cxn ang="0">
                    <a:pos x="30" y="19"/>
                  </a:cxn>
                  <a:cxn ang="0">
                    <a:pos x="36" y="15"/>
                  </a:cxn>
                  <a:cxn ang="0">
                    <a:pos x="40" y="13"/>
                  </a:cxn>
                  <a:cxn ang="0">
                    <a:pos x="43" y="11"/>
                  </a:cxn>
                  <a:cxn ang="0">
                    <a:pos x="49" y="7"/>
                  </a:cxn>
                  <a:cxn ang="0">
                    <a:pos x="53" y="6"/>
                  </a:cxn>
                  <a:cxn ang="0">
                    <a:pos x="57" y="6"/>
                  </a:cxn>
                  <a:cxn ang="0">
                    <a:pos x="62" y="4"/>
                  </a:cxn>
                  <a:cxn ang="0">
                    <a:pos x="66" y="2"/>
                  </a:cxn>
                  <a:cxn ang="0">
                    <a:pos x="70" y="0"/>
                  </a:cxn>
                  <a:cxn ang="0">
                    <a:pos x="74" y="0"/>
                  </a:cxn>
                  <a:cxn ang="0">
                    <a:pos x="78" y="0"/>
                  </a:cxn>
                  <a:cxn ang="0">
                    <a:pos x="85" y="0"/>
                  </a:cxn>
                  <a:cxn ang="0">
                    <a:pos x="93" y="0"/>
                  </a:cxn>
                  <a:cxn ang="0">
                    <a:pos x="99" y="0"/>
                  </a:cxn>
                  <a:cxn ang="0">
                    <a:pos x="104" y="0"/>
                  </a:cxn>
                  <a:cxn ang="0">
                    <a:pos x="110" y="0"/>
                  </a:cxn>
                  <a:cxn ang="0">
                    <a:pos x="114" y="2"/>
                  </a:cxn>
                  <a:cxn ang="0">
                    <a:pos x="116" y="2"/>
                  </a:cxn>
                  <a:cxn ang="0">
                    <a:pos x="119" y="2"/>
                  </a:cxn>
                  <a:cxn ang="0">
                    <a:pos x="123" y="4"/>
                  </a:cxn>
                  <a:cxn ang="0">
                    <a:pos x="129" y="6"/>
                  </a:cxn>
                  <a:cxn ang="0">
                    <a:pos x="135" y="7"/>
                  </a:cxn>
                  <a:cxn ang="0">
                    <a:pos x="140" y="9"/>
                  </a:cxn>
                  <a:cxn ang="0">
                    <a:pos x="146" y="13"/>
                  </a:cxn>
                  <a:cxn ang="0">
                    <a:pos x="152" y="15"/>
                  </a:cxn>
                  <a:cxn ang="0">
                    <a:pos x="157" y="17"/>
                  </a:cxn>
                  <a:cxn ang="0">
                    <a:pos x="163" y="19"/>
                  </a:cxn>
                  <a:cxn ang="0">
                    <a:pos x="167" y="23"/>
                  </a:cxn>
                  <a:cxn ang="0">
                    <a:pos x="173" y="25"/>
                  </a:cxn>
                  <a:cxn ang="0">
                    <a:pos x="178" y="26"/>
                  </a:cxn>
                  <a:cxn ang="0">
                    <a:pos x="182" y="28"/>
                  </a:cxn>
                  <a:cxn ang="0">
                    <a:pos x="79" y="32"/>
                  </a:cxn>
                  <a:cxn ang="0">
                    <a:pos x="0" y="72"/>
                  </a:cxn>
                  <a:cxn ang="0">
                    <a:pos x="0" y="72"/>
                  </a:cxn>
                </a:cxnLst>
                <a:rect l="0" t="0" r="r" b="b"/>
                <a:pathLst>
                  <a:path w="182" h="72">
                    <a:moveTo>
                      <a:pt x="0" y="72"/>
                    </a:moveTo>
                    <a:lnTo>
                      <a:pt x="3" y="63"/>
                    </a:lnTo>
                    <a:lnTo>
                      <a:pt x="5" y="55"/>
                    </a:lnTo>
                    <a:lnTo>
                      <a:pt x="9" y="49"/>
                    </a:lnTo>
                    <a:lnTo>
                      <a:pt x="13" y="42"/>
                    </a:lnTo>
                    <a:lnTo>
                      <a:pt x="17" y="36"/>
                    </a:lnTo>
                    <a:lnTo>
                      <a:pt x="19" y="32"/>
                    </a:lnTo>
                    <a:lnTo>
                      <a:pt x="22" y="26"/>
                    </a:lnTo>
                    <a:lnTo>
                      <a:pt x="28" y="25"/>
                    </a:lnTo>
                    <a:lnTo>
                      <a:pt x="30" y="19"/>
                    </a:lnTo>
                    <a:lnTo>
                      <a:pt x="36" y="15"/>
                    </a:lnTo>
                    <a:lnTo>
                      <a:pt x="40" y="13"/>
                    </a:lnTo>
                    <a:lnTo>
                      <a:pt x="43" y="11"/>
                    </a:lnTo>
                    <a:lnTo>
                      <a:pt x="49" y="7"/>
                    </a:lnTo>
                    <a:lnTo>
                      <a:pt x="53" y="6"/>
                    </a:lnTo>
                    <a:lnTo>
                      <a:pt x="57" y="6"/>
                    </a:lnTo>
                    <a:lnTo>
                      <a:pt x="62" y="4"/>
                    </a:lnTo>
                    <a:lnTo>
                      <a:pt x="66" y="2"/>
                    </a:lnTo>
                    <a:lnTo>
                      <a:pt x="70" y="0"/>
                    </a:lnTo>
                    <a:lnTo>
                      <a:pt x="74" y="0"/>
                    </a:lnTo>
                    <a:lnTo>
                      <a:pt x="78" y="0"/>
                    </a:lnTo>
                    <a:lnTo>
                      <a:pt x="85" y="0"/>
                    </a:lnTo>
                    <a:lnTo>
                      <a:pt x="93" y="0"/>
                    </a:lnTo>
                    <a:lnTo>
                      <a:pt x="99" y="0"/>
                    </a:lnTo>
                    <a:lnTo>
                      <a:pt x="104" y="0"/>
                    </a:lnTo>
                    <a:lnTo>
                      <a:pt x="110" y="0"/>
                    </a:lnTo>
                    <a:lnTo>
                      <a:pt x="114" y="2"/>
                    </a:lnTo>
                    <a:lnTo>
                      <a:pt x="116" y="2"/>
                    </a:lnTo>
                    <a:lnTo>
                      <a:pt x="119" y="2"/>
                    </a:lnTo>
                    <a:lnTo>
                      <a:pt x="123" y="4"/>
                    </a:lnTo>
                    <a:lnTo>
                      <a:pt x="129" y="6"/>
                    </a:lnTo>
                    <a:lnTo>
                      <a:pt x="135" y="7"/>
                    </a:lnTo>
                    <a:lnTo>
                      <a:pt x="140" y="9"/>
                    </a:lnTo>
                    <a:lnTo>
                      <a:pt x="146" y="13"/>
                    </a:lnTo>
                    <a:lnTo>
                      <a:pt x="152" y="15"/>
                    </a:lnTo>
                    <a:lnTo>
                      <a:pt x="157" y="17"/>
                    </a:lnTo>
                    <a:lnTo>
                      <a:pt x="163" y="19"/>
                    </a:lnTo>
                    <a:lnTo>
                      <a:pt x="167" y="23"/>
                    </a:lnTo>
                    <a:lnTo>
                      <a:pt x="173" y="25"/>
                    </a:lnTo>
                    <a:lnTo>
                      <a:pt x="178" y="26"/>
                    </a:lnTo>
                    <a:lnTo>
                      <a:pt x="182" y="28"/>
                    </a:lnTo>
                    <a:lnTo>
                      <a:pt x="79" y="32"/>
                    </a:lnTo>
                    <a:lnTo>
                      <a:pt x="0" y="72"/>
                    </a:lnTo>
                    <a:lnTo>
                      <a:pt x="0" y="72"/>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209" name="Freeform 45"/>
              <p:cNvSpPr>
                <a:spLocks/>
              </p:cNvSpPr>
              <p:nvPr/>
            </p:nvSpPr>
            <p:spPr bwMode="auto">
              <a:xfrm>
                <a:off x="642937" y="2457450"/>
                <a:ext cx="176213" cy="71437"/>
              </a:xfrm>
              <a:custGeom>
                <a:avLst/>
                <a:gdLst/>
                <a:ahLst/>
                <a:cxnLst>
                  <a:cxn ang="0">
                    <a:pos x="0" y="92"/>
                  </a:cxn>
                  <a:cxn ang="0">
                    <a:pos x="97" y="0"/>
                  </a:cxn>
                  <a:cxn ang="0">
                    <a:pos x="221" y="65"/>
                  </a:cxn>
                  <a:cxn ang="0">
                    <a:pos x="112" y="44"/>
                  </a:cxn>
                  <a:cxn ang="0">
                    <a:pos x="0" y="92"/>
                  </a:cxn>
                  <a:cxn ang="0">
                    <a:pos x="0" y="92"/>
                  </a:cxn>
                </a:cxnLst>
                <a:rect l="0" t="0" r="r" b="b"/>
                <a:pathLst>
                  <a:path w="221" h="92">
                    <a:moveTo>
                      <a:pt x="0" y="92"/>
                    </a:moveTo>
                    <a:lnTo>
                      <a:pt x="97" y="0"/>
                    </a:lnTo>
                    <a:lnTo>
                      <a:pt x="221" y="65"/>
                    </a:lnTo>
                    <a:lnTo>
                      <a:pt x="112" y="44"/>
                    </a:lnTo>
                    <a:lnTo>
                      <a:pt x="0" y="92"/>
                    </a:lnTo>
                    <a:lnTo>
                      <a:pt x="0" y="92"/>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210" name="Freeform 46"/>
              <p:cNvSpPr>
                <a:spLocks/>
              </p:cNvSpPr>
              <p:nvPr/>
            </p:nvSpPr>
            <p:spPr bwMode="auto">
              <a:xfrm>
                <a:off x="960437" y="2579688"/>
                <a:ext cx="128588" cy="92075"/>
              </a:xfrm>
              <a:custGeom>
                <a:avLst/>
                <a:gdLst/>
                <a:ahLst/>
                <a:cxnLst>
                  <a:cxn ang="0">
                    <a:pos x="0" y="116"/>
                  </a:cxn>
                  <a:cxn ang="0">
                    <a:pos x="59" y="0"/>
                  </a:cxn>
                  <a:cxn ang="0">
                    <a:pos x="162" y="42"/>
                  </a:cxn>
                  <a:cxn ang="0">
                    <a:pos x="76" y="40"/>
                  </a:cxn>
                  <a:cxn ang="0">
                    <a:pos x="0" y="116"/>
                  </a:cxn>
                  <a:cxn ang="0">
                    <a:pos x="0" y="116"/>
                  </a:cxn>
                </a:cxnLst>
                <a:rect l="0" t="0" r="r" b="b"/>
                <a:pathLst>
                  <a:path w="162" h="116">
                    <a:moveTo>
                      <a:pt x="0" y="116"/>
                    </a:moveTo>
                    <a:lnTo>
                      <a:pt x="59" y="0"/>
                    </a:lnTo>
                    <a:lnTo>
                      <a:pt x="162" y="42"/>
                    </a:lnTo>
                    <a:lnTo>
                      <a:pt x="76" y="40"/>
                    </a:lnTo>
                    <a:lnTo>
                      <a:pt x="0" y="116"/>
                    </a:lnTo>
                    <a:lnTo>
                      <a:pt x="0" y="116"/>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211" name="Freeform 47"/>
              <p:cNvSpPr>
                <a:spLocks/>
              </p:cNvSpPr>
              <p:nvPr/>
            </p:nvSpPr>
            <p:spPr bwMode="auto">
              <a:xfrm>
                <a:off x="1373187" y="2779713"/>
                <a:ext cx="106363" cy="93662"/>
              </a:xfrm>
              <a:custGeom>
                <a:avLst/>
                <a:gdLst/>
                <a:ahLst/>
                <a:cxnLst>
                  <a:cxn ang="0">
                    <a:pos x="0" y="0"/>
                  </a:cxn>
                  <a:cxn ang="0">
                    <a:pos x="117" y="10"/>
                  </a:cxn>
                  <a:cxn ang="0">
                    <a:pos x="135" y="118"/>
                  </a:cxn>
                  <a:cxn ang="0">
                    <a:pos x="85" y="46"/>
                  </a:cxn>
                  <a:cxn ang="0">
                    <a:pos x="0" y="0"/>
                  </a:cxn>
                  <a:cxn ang="0">
                    <a:pos x="0" y="0"/>
                  </a:cxn>
                </a:cxnLst>
                <a:rect l="0" t="0" r="r" b="b"/>
                <a:pathLst>
                  <a:path w="135" h="118">
                    <a:moveTo>
                      <a:pt x="0" y="0"/>
                    </a:moveTo>
                    <a:lnTo>
                      <a:pt x="117" y="10"/>
                    </a:lnTo>
                    <a:lnTo>
                      <a:pt x="135" y="118"/>
                    </a:lnTo>
                    <a:lnTo>
                      <a:pt x="85" y="46"/>
                    </a:lnTo>
                    <a:lnTo>
                      <a:pt x="0" y="0"/>
                    </a:lnTo>
                    <a:lnTo>
                      <a:pt x="0" y="0"/>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212" name="Freeform 20"/>
              <p:cNvSpPr>
                <a:spLocks/>
              </p:cNvSpPr>
              <p:nvPr/>
            </p:nvSpPr>
            <p:spPr bwMode="auto">
              <a:xfrm>
                <a:off x="455613" y="2830513"/>
                <a:ext cx="522288" cy="254000"/>
              </a:xfrm>
              <a:custGeom>
                <a:avLst/>
                <a:gdLst/>
                <a:ahLst/>
                <a:cxnLst>
                  <a:cxn ang="0">
                    <a:pos x="32" y="194"/>
                  </a:cxn>
                  <a:cxn ang="0">
                    <a:pos x="46" y="171"/>
                  </a:cxn>
                  <a:cxn ang="0">
                    <a:pos x="66" y="148"/>
                  </a:cxn>
                  <a:cxn ang="0">
                    <a:pos x="76" y="135"/>
                  </a:cxn>
                  <a:cxn ang="0">
                    <a:pos x="89" y="121"/>
                  </a:cxn>
                  <a:cxn ang="0">
                    <a:pos x="101" y="110"/>
                  </a:cxn>
                  <a:cxn ang="0">
                    <a:pos x="116" y="97"/>
                  </a:cxn>
                  <a:cxn ang="0">
                    <a:pos x="129" y="85"/>
                  </a:cxn>
                  <a:cxn ang="0">
                    <a:pos x="143" y="72"/>
                  </a:cxn>
                  <a:cxn ang="0">
                    <a:pos x="154" y="59"/>
                  </a:cxn>
                  <a:cxn ang="0">
                    <a:pos x="167" y="49"/>
                  </a:cxn>
                  <a:cxn ang="0">
                    <a:pos x="190" y="28"/>
                  </a:cxn>
                  <a:cxn ang="0">
                    <a:pos x="209" y="13"/>
                  </a:cxn>
                  <a:cxn ang="0">
                    <a:pos x="224" y="1"/>
                  </a:cxn>
                  <a:cxn ang="0">
                    <a:pos x="234" y="0"/>
                  </a:cxn>
                  <a:cxn ang="0">
                    <a:pos x="249" y="1"/>
                  </a:cxn>
                  <a:cxn ang="0">
                    <a:pos x="264" y="1"/>
                  </a:cxn>
                  <a:cxn ang="0">
                    <a:pos x="278" y="3"/>
                  </a:cxn>
                  <a:cxn ang="0">
                    <a:pos x="293" y="3"/>
                  </a:cxn>
                  <a:cxn ang="0">
                    <a:pos x="306" y="3"/>
                  </a:cxn>
                  <a:cxn ang="0">
                    <a:pos x="323" y="5"/>
                  </a:cxn>
                  <a:cxn ang="0">
                    <a:pos x="338" y="7"/>
                  </a:cxn>
                  <a:cxn ang="0">
                    <a:pos x="356" y="9"/>
                  </a:cxn>
                  <a:cxn ang="0">
                    <a:pos x="371" y="11"/>
                  </a:cxn>
                  <a:cxn ang="0">
                    <a:pos x="388" y="13"/>
                  </a:cxn>
                  <a:cxn ang="0">
                    <a:pos x="403" y="15"/>
                  </a:cxn>
                  <a:cxn ang="0">
                    <a:pos x="420" y="17"/>
                  </a:cxn>
                  <a:cxn ang="0">
                    <a:pos x="433" y="19"/>
                  </a:cxn>
                  <a:cxn ang="0">
                    <a:pos x="449" y="19"/>
                  </a:cxn>
                  <a:cxn ang="0">
                    <a:pos x="464" y="22"/>
                  </a:cxn>
                  <a:cxn ang="0">
                    <a:pos x="485" y="26"/>
                  </a:cxn>
                  <a:cxn ang="0">
                    <a:pos x="502" y="32"/>
                  </a:cxn>
                  <a:cxn ang="0">
                    <a:pos x="519" y="41"/>
                  </a:cxn>
                  <a:cxn ang="0">
                    <a:pos x="536" y="55"/>
                  </a:cxn>
                  <a:cxn ang="0">
                    <a:pos x="553" y="72"/>
                  </a:cxn>
                  <a:cxn ang="0">
                    <a:pos x="567" y="87"/>
                  </a:cxn>
                  <a:cxn ang="0">
                    <a:pos x="582" y="106"/>
                  </a:cxn>
                  <a:cxn ang="0">
                    <a:pos x="595" y="125"/>
                  </a:cxn>
                  <a:cxn ang="0">
                    <a:pos x="608" y="142"/>
                  </a:cxn>
                  <a:cxn ang="0">
                    <a:pos x="618" y="159"/>
                  </a:cxn>
                  <a:cxn ang="0">
                    <a:pos x="627" y="173"/>
                  </a:cxn>
                  <a:cxn ang="0">
                    <a:pos x="633" y="182"/>
                  </a:cxn>
                  <a:cxn ang="0">
                    <a:pos x="637" y="194"/>
                  </a:cxn>
                  <a:cxn ang="0">
                    <a:pos x="641" y="209"/>
                  </a:cxn>
                  <a:cxn ang="0">
                    <a:pos x="646" y="226"/>
                  </a:cxn>
                  <a:cxn ang="0">
                    <a:pos x="648" y="243"/>
                  </a:cxn>
                  <a:cxn ang="0">
                    <a:pos x="652" y="262"/>
                  </a:cxn>
                  <a:cxn ang="0">
                    <a:pos x="654" y="277"/>
                  </a:cxn>
                  <a:cxn ang="0">
                    <a:pos x="654" y="292"/>
                  </a:cxn>
                  <a:cxn ang="0">
                    <a:pos x="656" y="308"/>
                  </a:cxn>
                  <a:cxn ang="0">
                    <a:pos x="658" y="319"/>
                  </a:cxn>
                  <a:cxn ang="0">
                    <a:pos x="239" y="106"/>
                  </a:cxn>
                  <a:cxn ang="0">
                    <a:pos x="27" y="207"/>
                  </a:cxn>
                </a:cxnLst>
                <a:rect l="0" t="0" r="r" b="b"/>
                <a:pathLst>
                  <a:path w="658" h="319">
                    <a:moveTo>
                      <a:pt x="27" y="207"/>
                    </a:moveTo>
                    <a:lnTo>
                      <a:pt x="28" y="199"/>
                    </a:lnTo>
                    <a:lnTo>
                      <a:pt x="32" y="194"/>
                    </a:lnTo>
                    <a:lnTo>
                      <a:pt x="36" y="186"/>
                    </a:lnTo>
                    <a:lnTo>
                      <a:pt x="40" y="180"/>
                    </a:lnTo>
                    <a:lnTo>
                      <a:pt x="46" y="171"/>
                    </a:lnTo>
                    <a:lnTo>
                      <a:pt x="51" y="163"/>
                    </a:lnTo>
                    <a:lnTo>
                      <a:pt x="59" y="156"/>
                    </a:lnTo>
                    <a:lnTo>
                      <a:pt x="66" y="148"/>
                    </a:lnTo>
                    <a:lnTo>
                      <a:pt x="68" y="144"/>
                    </a:lnTo>
                    <a:lnTo>
                      <a:pt x="72" y="140"/>
                    </a:lnTo>
                    <a:lnTo>
                      <a:pt x="76" y="135"/>
                    </a:lnTo>
                    <a:lnTo>
                      <a:pt x="80" y="131"/>
                    </a:lnTo>
                    <a:lnTo>
                      <a:pt x="85" y="125"/>
                    </a:lnTo>
                    <a:lnTo>
                      <a:pt x="89" y="121"/>
                    </a:lnTo>
                    <a:lnTo>
                      <a:pt x="93" y="117"/>
                    </a:lnTo>
                    <a:lnTo>
                      <a:pt x="99" y="114"/>
                    </a:lnTo>
                    <a:lnTo>
                      <a:pt x="101" y="110"/>
                    </a:lnTo>
                    <a:lnTo>
                      <a:pt x="106" y="104"/>
                    </a:lnTo>
                    <a:lnTo>
                      <a:pt x="112" y="98"/>
                    </a:lnTo>
                    <a:lnTo>
                      <a:pt x="116" y="97"/>
                    </a:lnTo>
                    <a:lnTo>
                      <a:pt x="120" y="93"/>
                    </a:lnTo>
                    <a:lnTo>
                      <a:pt x="125" y="87"/>
                    </a:lnTo>
                    <a:lnTo>
                      <a:pt x="129" y="85"/>
                    </a:lnTo>
                    <a:lnTo>
                      <a:pt x="133" y="79"/>
                    </a:lnTo>
                    <a:lnTo>
                      <a:pt x="139" y="76"/>
                    </a:lnTo>
                    <a:lnTo>
                      <a:pt x="143" y="72"/>
                    </a:lnTo>
                    <a:lnTo>
                      <a:pt x="146" y="66"/>
                    </a:lnTo>
                    <a:lnTo>
                      <a:pt x="150" y="64"/>
                    </a:lnTo>
                    <a:lnTo>
                      <a:pt x="154" y="59"/>
                    </a:lnTo>
                    <a:lnTo>
                      <a:pt x="160" y="55"/>
                    </a:lnTo>
                    <a:lnTo>
                      <a:pt x="163" y="51"/>
                    </a:lnTo>
                    <a:lnTo>
                      <a:pt x="167" y="49"/>
                    </a:lnTo>
                    <a:lnTo>
                      <a:pt x="175" y="41"/>
                    </a:lnTo>
                    <a:lnTo>
                      <a:pt x="184" y="36"/>
                    </a:lnTo>
                    <a:lnTo>
                      <a:pt x="190" y="28"/>
                    </a:lnTo>
                    <a:lnTo>
                      <a:pt x="198" y="24"/>
                    </a:lnTo>
                    <a:lnTo>
                      <a:pt x="201" y="19"/>
                    </a:lnTo>
                    <a:lnTo>
                      <a:pt x="209" y="13"/>
                    </a:lnTo>
                    <a:lnTo>
                      <a:pt x="215" y="9"/>
                    </a:lnTo>
                    <a:lnTo>
                      <a:pt x="219" y="5"/>
                    </a:lnTo>
                    <a:lnTo>
                      <a:pt x="224" y="1"/>
                    </a:lnTo>
                    <a:lnTo>
                      <a:pt x="226" y="0"/>
                    </a:lnTo>
                    <a:lnTo>
                      <a:pt x="228" y="0"/>
                    </a:lnTo>
                    <a:lnTo>
                      <a:pt x="234" y="0"/>
                    </a:lnTo>
                    <a:lnTo>
                      <a:pt x="239" y="0"/>
                    </a:lnTo>
                    <a:lnTo>
                      <a:pt x="243" y="1"/>
                    </a:lnTo>
                    <a:lnTo>
                      <a:pt x="249" y="1"/>
                    </a:lnTo>
                    <a:lnTo>
                      <a:pt x="259" y="1"/>
                    </a:lnTo>
                    <a:lnTo>
                      <a:pt x="262" y="1"/>
                    </a:lnTo>
                    <a:lnTo>
                      <a:pt x="264" y="1"/>
                    </a:lnTo>
                    <a:lnTo>
                      <a:pt x="268" y="1"/>
                    </a:lnTo>
                    <a:lnTo>
                      <a:pt x="274" y="3"/>
                    </a:lnTo>
                    <a:lnTo>
                      <a:pt x="278" y="3"/>
                    </a:lnTo>
                    <a:lnTo>
                      <a:pt x="281" y="3"/>
                    </a:lnTo>
                    <a:lnTo>
                      <a:pt x="287" y="3"/>
                    </a:lnTo>
                    <a:lnTo>
                      <a:pt x="293" y="3"/>
                    </a:lnTo>
                    <a:lnTo>
                      <a:pt x="297" y="3"/>
                    </a:lnTo>
                    <a:lnTo>
                      <a:pt x="302" y="3"/>
                    </a:lnTo>
                    <a:lnTo>
                      <a:pt x="306" y="3"/>
                    </a:lnTo>
                    <a:lnTo>
                      <a:pt x="312" y="5"/>
                    </a:lnTo>
                    <a:lnTo>
                      <a:pt x="316" y="5"/>
                    </a:lnTo>
                    <a:lnTo>
                      <a:pt x="323" y="5"/>
                    </a:lnTo>
                    <a:lnTo>
                      <a:pt x="329" y="7"/>
                    </a:lnTo>
                    <a:lnTo>
                      <a:pt x="335" y="7"/>
                    </a:lnTo>
                    <a:lnTo>
                      <a:pt x="338" y="7"/>
                    </a:lnTo>
                    <a:lnTo>
                      <a:pt x="342" y="7"/>
                    </a:lnTo>
                    <a:lnTo>
                      <a:pt x="350" y="9"/>
                    </a:lnTo>
                    <a:lnTo>
                      <a:pt x="356" y="9"/>
                    </a:lnTo>
                    <a:lnTo>
                      <a:pt x="359" y="9"/>
                    </a:lnTo>
                    <a:lnTo>
                      <a:pt x="365" y="11"/>
                    </a:lnTo>
                    <a:lnTo>
                      <a:pt x="371" y="11"/>
                    </a:lnTo>
                    <a:lnTo>
                      <a:pt x="376" y="11"/>
                    </a:lnTo>
                    <a:lnTo>
                      <a:pt x="382" y="11"/>
                    </a:lnTo>
                    <a:lnTo>
                      <a:pt x="388" y="13"/>
                    </a:lnTo>
                    <a:lnTo>
                      <a:pt x="392" y="13"/>
                    </a:lnTo>
                    <a:lnTo>
                      <a:pt x="397" y="15"/>
                    </a:lnTo>
                    <a:lnTo>
                      <a:pt x="403" y="15"/>
                    </a:lnTo>
                    <a:lnTo>
                      <a:pt x="411" y="15"/>
                    </a:lnTo>
                    <a:lnTo>
                      <a:pt x="414" y="17"/>
                    </a:lnTo>
                    <a:lnTo>
                      <a:pt x="420" y="17"/>
                    </a:lnTo>
                    <a:lnTo>
                      <a:pt x="424" y="17"/>
                    </a:lnTo>
                    <a:lnTo>
                      <a:pt x="430" y="19"/>
                    </a:lnTo>
                    <a:lnTo>
                      <a:pt x="433" y="19"/>
                    </a:lnTo>
                    <a:lnTo>
                      <a:pt x="439" y="19"/>
                    </a:lnTo>
                    <a:lnTo>
                      <a:pt x="443" y="19"/>
                    </a:lnTo>
                    <a:lnTo>
                      <a:pt x="449" y="19"/>
                    </a:lnTo>
                    <a:lnTo>
                      <a:pt x="452" y="21"/>
                    </a:lnTo>
                    <a:lnTo>
                      <a:pt x="458" y="21"/>
                    </a:lnTo>
                    <a:lnTo>
                      <a:pt x="464" y="22"/>
                    </a:lnTo>
                    <a:lnTo>
                      <a:pt x="472" y="24"/>
                    </a:lnTo>
                    <a:lnTo>
                      <a:pt x="479" y="24"/>
                    </a:lnTo>
                    <a:lnTo>
                      <a:pt x="485" y="26"/>
                    </a:lnTo>
                    <a:lnTo>
                      <a:pt x="491" y="26"/>
                    </a:lnTo>
                    <a:lnTo>
                      <a:pt x="496" y="30"/>
                    </a:lnTo>
                    <a:lnTo>
                      <a:pt x="502" y="32"/>
                    </a:lnTo>
                    <a:lnTo>
                      <a:pt x="508" y="36"/>
                    </a:lnTo>
                    <a:lnTo>
                      <a:pt x="511" y="38"/>
                    </a:lnTo>
                    <a:lnTo>
                      <a:pt x="519" y="41"/>
                    </a:lnTo>
                    <a:lnTo>
                      <a:pt x="525" y="45"/>
                    </a:lnTo>
                    <a:lnTo>
                      <a:pt x="530" y="51"/>
                    </a:lnTo>
                    <a:lnTo>
                      <a:pt x="536" y="55"/>
                    </a:lnTo>
                    <a:lnTo>
                      <a:pt x="540" y="59"/>
                    </a:lnTo>
                    <a:lnTo>
                      <a:pt x="546" y="64"/>
                    </a:lnTo>
                    <a:lnTo>
                      <a:pt x="553" y="72"/>
                    </a:lnTo>
                    <a:lnTo>
                      <a:pt x="557" y="76"/>
                    </a:lnTo>
                    <a:lnTo>
                      <a:pt x="563" y="83"/>
                    </a:lnTo>
                    <a:lnTo>
                      <a:pt x="567" y="87"/>
                    </a:lnTo>
                    <a:lnTo>
                      <a:pt x="572" y="95"/>
                    </a:lnTo>
                    <a:lnTo>
                      <a:pt x="578" y="98"/>
                    </a:lnTo>
                    <a:lnTo>
                      <a:pt x="582" y="106"/>
                    </a:lnTo>
                    <a:lnTo>
                      <a:pt x="586" y="112"/>
                    </a:lnTo>
                    <a:lnTo>
                      <a:pt x="591" y="119"/>
                    </a:lnTo>
                    <a:lnTo>
                      <a:pt x="595" y="125"/>
                    </a:lnTo>
                    <a:lnTo>
                      <a:pt x="599" y="131"/>
                    </a:lnTo>
                    <a:lnTo>
                      <a:pt x="605" y="136"/>
                    </a:lnTo>
                    <a:lnTo>
                      <a:pt x="608" y="142"/>
                    </a:lnTo>
                    <a:lnTo>
                      <a:pt x="612" y="148"/>
                    </a:lnTo>
                    <a:lnTo>
                      <a:pt x="614" y="154"/>
                    </a:lnTo>
                    <a:lnTo>
                      <a:pt x="618" y="159"/>
                    </a:lnTo>
                    <a:lnTo>
                      <a:pt x="620" y="163"/>
                    </a:lnTo>
                    <a:lnTo>
                      <a:pt x="624" y="167"/>
                    </a:lnTo>
                    <a:lnTo>
                      <a:pt x="627" y="173"/>
                    </a:lnTo>
                    <a:lnTo>
                      <a:pt x="627" y="175"/>
                    </a:lnTo>
                    <a:lnTo>
                      <a:pt x="631" y="180"/>
                    </a:lnTo>
                    <a:lnTo>
                      <a:pt x="633" y="182"/>
                    </a:lnTo>
                    <a:lnTo>
                      <a:pt x="633" y="186"/>
                    </a:lnTo>
                    <a:lnTo>
                      <a:pt x="635" y="190"/>
                    </a:lnTo>
                    <a:lnTo>
                      <a:pt x="637" y="194"/>
                    </a:lnTo>
                    <a:lnTo>
                      <a:pt x="639" y="199"/>
                    </a:lnTo>
                    <a:lnTo>
                      <a:pt x="641" y="203"/>
                    </a:lnTo>
                    <a:lnTo>
                      <a:pt x="641" y="209"/>
                    </a:lnTo>
                    <a:lnTo>
                      <a:pt x="643" y="214"/>
                    </a:lnTo>
                    <a:lnTo>
                      <a:pt x="645" y="220"/>
                    </a:lnTo>
                    <a:lnTo>
                      <a:pt x="646" y="226"/>
                    </a:lnTo>
                    <a:lnTo>
                      <a:pt x="646" y="232"/>
                    </a:lnTo>
                    <a:lnTo>
                      <a:pt x="648" y="237"/>
                    </a:lnTo>
                    <a:lnTo>
                      <a:pt x="648" y="243"/>
                    </a:lnTo>
                    <a:lnTo>
                      <a:pt x="650" y="249"/>
                    </a:lnTo>
                    <a:lnTo>
                      <a:pt x="650" y="254"/>
                    </a:lnTo>
                    <a:lnTo>
                      <a:pt x="652" y="262"/>
                    </a:lnTo>
                    <a:lnTo>
                      <a:pt x="652" y="268"/>
                    </a:lnTo>
                    <a:lnTo>
                      <a:pt x="654" y="273"/>
                    </a:lnTo>
                    <a:lnTo>
                      <a:pt x="654" y="277"/>
                    </a:lnTo>
                    <a:lnTo>
                      <a:pt x="654" y="283"/>
                    </a:lnTo>
                    <a:lnTo>
                      <a:pt x="654" y="289"/>
                    </a:lnTo>
                    <a:lnTo>
                      <a:pt x="654" y="292"/>
                    </a:lnTo>
                    <a:lnTo>
                      <a:pt x="656" y="296"/>
                    </a:lnTo>
                    <a:lnTo>
                      <a:pt x="656" y="302"/>
                    </a:lnTo>
                    <a:lnTo>
                      <a:pt x="656" y="308"/>
                    </a:lnTo>
                    <a:lnTo>
                      <a:pt x="658" y="313"/>
                    </a:lnTo>
                    <a:lnTo>
                      <a:pt x="658" y="317"/>
                    </a:lnTo>
                    <a:lnTo>
                      <a:pt x="658" y="319"/>
                    </a:lnTo>
                    <a:lnTo>
                      <a:pt x="519" y="279"/>
                    </a:lnTo>
                    <a:lnTo>
                      <a:pt x="426" y="106"/>
                    </a:lnTo>
                    <a:lnTo>
                      <a:pt x="239" y="106"/>
                    </a:lnTo>
                    <a:lnTo>
                      <a:pt x="114" y="311"/>
                    </a:lnTo>
                    <a:lnTo>
                      <a:pt x="0" y="300"/>
                    </a:lnTo>
                    <a:lnTo>
                      <a:pt x="27" y="207"/>
                    </a:lnTo>
                    <a:lnTo>
                      <a:pt x="27" y="207"/>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213" name="Freeform 21"/>
              <p:cNvSpPr>
                <a:spLocks/>
              </p:cNvSpPr>
              <p:nvPr/>
            </p:nvSpPr>
            <p:spPr bwMode="auto">
              <a:xfrm>
                <a:off x="911225" y="2725738"/>
                <a:ext cx="488950" cy="344487"/>
              </a:xfrm>
              <a:custGeom>
                <a:avLst/>
                <a:gdLst/>
                <a:ahLst/>
                <a:cxnLst>
                  <a:cxn ang="0">
                    <a:pos x="384" y="0"/>
                  </a:cxn>
                  <a:cxn ang="0">
                    <a:pos x="557" y="434"/>
                  </a:cxn>
                  <a:cxn ang="0">
                    <a:pos x="460" y="419"/>
                  </a:cxn>
                  <a:cxn ang="0">
                    <a:pos x="462" y="404"/>
                  </a:cxn>
                  <a:cxn ang="0">
                    <a:pos x="468" y="386"/>
                  </a:cxn>
                  <a:cxn ang="0">
                    <a:pos x="470" y="367"/>
                  </a:cxn>
                  <a:cxn ang="0">
                    <a:pos x="472" y="354"/>
                  </a:cxn>
                  <a:cxn ang="0">
                    <a:pos x="474" y="341"/>
                  </a:cxn>
                  <a:cxn ang="0">
                    <a:pos x="476" y="328"/>
                  </a:cxn>
                  <a:cxn ang="0">
                    <a:pos x="478" y="314"/>
                  </a:cxn>
                  <a:cxn ang="0">
                    <a:pos x="480" y="301"/>
                  </a:cxn>
                  <a:cxn ang="0">
                    <a:pos x="481" y="288"/>
                  </a:cxn>
                  <a:cxn ang="0">
                    <a:pos x="481" y="272"/>
                  </a:cxn>
                  <a:cxn ang="0">
                    <a:pos x="481" y="259"/>
                  </a:cxn>
                  <a:cxn ang="0">
                    <a:pos x="481" y="246"/>
                  </a:cxn>
                  <a:cxn ang="0">
                    <a:pos x="481" y="232"/>
                  </a:cxn>
                  <a:cxn ang="0">
                    <a:pos x="481" y="213"/>
                  </a:cxn>
                  <a:cxn ang="0">
                    <a:pos x="476" y="194"/>
                  </a:cxn>
                  <a:cxn ang="0">
                    <a:pos x="470" y="179"/>
                  </a:cxn>
                  <a:cxn ang="0">
                    <a:pos x="462" y="164"/>
                  </a:cxn>
                  <a:cxn ang="0">
                    <a:pos x="447" y="147"/>
                  </a:cxn>
                  <a:cxn ang="0">
                    <a:pos x="428" y="135"/>
                  </a:cxn>
                  <a:cxn ang="0">
                    <a:pos x="413" y="132"/>
                  </a:cxn>
                  <a:cxn ang="0">
                    <a:pos x="396" y="126"/>
                  </a:cxn>
                  <a:cxn ang="0">
                    <a:pos x="377" y="124"/>
                  </a:cxn>
                  <a:cxn ang="0">
                    <a:pos x="356" y="122"/>
                  </a:cxn>
                  <a:cxn ang="0">
                    <a:pos x="344" y="122"/>
                  </a:cxn>
                  <a:cxn ang="0">
                    <a:pos x="329" y="120"/>
                  </a:cxn>
                  <a:cxn ang="0">
                    <a:pos x="314" y="118"/>
                  </a:cxn>
                  <a:cxn ang="0">
                    <a:pos x="301" y="118"/>
                  </a:cxn>
                  <a:cxn ang="0">
                    <a:pos x="287" y="124"/>
                  </a:cxn>
                  <a:cxn ang="0">
                    <a:pos x="265" y="134"/>
                  </a:cxn>
                  <a:cxn ang="0">
                    <a:pos x="249" y="147"/>
                  </a:cxn>
                  <a:cxn ang="0">
                    <a:pos x="232" y="166"/>
                  </a:cxn>
                  <a:cxn ang="0">
                    <a:pos x="223" y="185"/>
                  </a:cxn>
                  <a:cxn ang="0">
                    <a:pos x="209" y="206"/>
                  </a:cxn>
                  <a:cxn ang="0">
                    <a:pos x="204" y="225"/>
                  </a:cxn>
                  <a:cxn ang="0">
                    <a:pos x="194" y="242"/>
                  </a:cxn>
                  <a:cxn ang="0">
                    <a:pos x="189" y="255"/>
                  </a:cxn>
                  <a:cxn ang="0">
                    <a:pos x="173" y="270"/>
                  </a:cxn>
                  <a:cxn ang="0">
                    <a:pos x="166" y="288"/>
                  </a:cxn>
                  <a:cxn ang="0">
                    <a:pos x="162" y="303"/>
                  </a:cxn>
                  <a:cxn ang="0">
                    <a:pos x="158" y="324"/>
                  </a:cxn>
                  <a:cxn ang="0">
                    <a:pos x="156" y="347"/>
                  </a:cxn>
                  <a:cxn ang="0">
                    <a:pos x="154" y="367"/>
                  </a:cxn>
                  <a:cxn ang="0">
                    <a:pos x="152" y="388"/>
                  </a:cxn>
                  <a:cxn ang="0">
                    <a:pos x="152" y="409"/>
                  </a:cxn>
                  <a:cxn ang="0">
                    <a:pos x="152" y="423"/>
                  </a:cxn>
                  <a:cxn ang="0">
                    <a:pos x="152" y="434"/>
                  </a:cxn>
                  <a:cxn ang="0">
                    <a:pos x="0" y="301"/>
                  </a:cxn>
                </a:cxnLst>
                <a:rect l="0" t="0" r="r" b="b"/>
                <a:pathLst>
                  <a:path w="616" h="434">
                    <a:moveTo>
                      <a:pt x="0" y="301"/>
                    </a:moveTo>
                    <a:lnTo>
                      <a:pt x="112" y="101"/>
                    </a:lnTo>
                    <a:lnTo>
                      <a:pt x="384" y="0"/>
                    </a:lnTo>
                    <a:lnTo>
                      <a:pt x="571" y="67"/>
                    </a:lnTo>
                    <a:lnTo>
                      <a:pt x="616" y="206"/>
                    </a:lnTo>
                    <a:lnTo>
                      <a:pt x="557" y="434"/>
                    </a:lnTo>
                    <a:lnTo>
                      <a:pt x="459" y="426"/>
                    </a:lnTo>
                    <a:lnTo>
                      <a:pt x="459" y="423"/>
                    </a:lnTo>
                    <a:lnTo>
                      <a:pt x="460" y="419"/>
                    </a:lnTo>
                    <a:lnTo>
                      <a:pt x="460" y="415"/>
                    </a:lnTo>
                    <a:lnTo>
                      <a:pt x="460" y="409"/>
                    </a:lnTo>
                    <a:lnTo>
                      <a:pt x="462" y="404"/>
                    </a:lnTo>
                    <a:lnTo>
                      <a:pt x="464" y="400"/>
                    </a:lnTo>
                    <a:lnTo>
                      <a:pt x="464" y="394"/>
                    </a:lnTo>
                    <a:lnTo>
                      <a:pt x="468" y="386"/>
                    </a:lnTo>
                    <a:lnTo>
                      <a:pt x="468" y="379"/>
                    </a:lnTo>
                    <a:lnTo>
                      <a:pt x="470" y="371"/>
                    </a:lnTo>
                    <a:lnTo>
                      <a:pt x="470" y="367"/>
                    </a:lnTo>
                    <a:lnTo>
                      <a:pt x="470" y="364"/>
                    </a:lnTo>
                    <a:lnTo>
                      <a:pt x="472" y="358"/>
                    </a:lnTo>
                    <a:lnTo>
                      <a:pt x="472" y="354"/>
                    </a:lnTo>
                    <a:lnTo>
                      <a:pt x="474" y="350"/>
                    </a:lnTo>
                    <a:lnTo>
                      <a:pt x="474" y="347"/>
                    </a:lnTo>
                    <a:lnTo>
                      <a:pt x="474" y="341"/>
                    </a:lnTo>
                    <a:lnTo>
                      <a:pt x="476" y="339"/>
                    </a:lnTo>
                    <a:lnTo>
                      <a:pt x="476" y="333"/>
                    </a:lnTo>
                    <a:lnTo>
                      <a:pt x="476" y="328"/>
                    </a:lnTo>
                    <a:lnTo>
                      <a:pt x="476" y="324"/>
                    </a:lnTo>
                    <a:lnTo>
                      <a:pt x="478" y="320"/>
                    </a:lnTo>
                    <a:lnTo>
                      <a:pt x="478" y="314"/>
                    </a:lnTo>
                    <a:lnTo>
                      <a:pt x="478" y="309"/>
                    </a:lnTo>
                    <a:lnTo>
                      <a:pt x="480" y="305"/>
                    </a:lnTo>
                    <a:lnTo>
                      <a:pt x="480" y="301"/>
                    </a:lnTo>
                    <a:lnTo>
                      <a:pt x="480" y="295"/>
                    </a:lnTo>
                    <a:lnTo>
                      <a:pt x="481" y="291"/>
                    </a:lnTo>
                    <a:lnTo>
                      <a:pt x="481" y="288"/>
                    </a:lnTo>
                    <a:lnTo>
                      <a:pt x="481" y="280"/>
                    </a:lnTo>
                    <a:lnTo>
                      <a:pt x="481" y="276"/>
                    </a:lnTo>
                    <a:lnTo>
                      <a:pt x="481" y="272"/>
                    </a:lnTo>
                    <a:lnTo>
                      <a:pt x="481" y="267"/>
                    </a:lnTo>
                    <a:lnTo>
                      <a:pt x="481" y="263"/>
                    </a:lnTo>
                    <a:lnTo>
                      <a:pt x="481" y="259"/>
                    </a:lnTo>
                    <a:lnTo>
                      <a:pt x="481" y="253"/>
                    </a:lnTo>
                    <a:lnTo>
                      <a:pt x="481" y="250"/>
                    </a:lnTo>
                    <a:lnTo>
                      <a:pt x="481" y="246"/>
                    </a:lnTo>
                    <a:lnTo>
                      <a:pt x="481" y="240"/>
                    </a:lnTo>
                    <a:lnTo>
                      <a:pt x="481" y="236"/>
                    </a:lnTo>
                    <a:lnTo>
                      <a:pt x="481" y="232"/>
                    </a:lnTo>
                    <a:lnTo>
                      <a:pt x="481" y="229"/>
                    </a:lnTo>
                    <a:lnTo>
                      <a:pt x="481" y="221"/>
                    </a:lnTo>
                    <a:lnTo>
                      <a:pt x="481" y="213"/>
                    </a:lnTo>
                    <a:lnTo>
                      <a:pt x="480" y="206"/>
                    </a:lnTo>
                    <a:lnTo>
                      <a:pt x="478" y="200"/>
                    </a:lnTo>
                    <a:lnTo>
                      <a:pt x="476" y="194"/>
                    </a:lnTo>
                    <a:lnTo>
                      <a:pt x="474" y="189"/>
                    </a:lnTo>
                    <a:lnTo>
                      <a:pt x="472" y="183"/>
                    </a:lnTo>
                    <a:lnTo>
                      <a:pt x="470" y="179"/>
                    </a:lnTo>
                    <a:lnTo>
                      <a:pt x="468" y="172"/>
                    </a:lnTo>
                    <a:lnTo>
                      <a:pt x="464" y="168"/>
                    </a:lnTo>
                    <a:lnTo>
                      <a:pt x="462" y="164"/>
                    </a:lnTo>
                    <a:lnTo>
                      <a:pt x="460" y="160"/>
                    </a:lnTo>
                    <a:lnTo>
                      <a:pt x="453" y="153"/>
                    </a:lnTo>
                    <a:lnTo>
                      <a:pt x="447" y="147"/>
                    </a:lnTo>
                    <a:lnTo>
                      <a:pt x="440" y="141"/>
                    </a:lnTo>
                    <a:lnTo>
                      <a:pt x="434" y="137"/>
                    </a:lnTo>
                    <a:lnTo>
                      <a:pt x="428" y="135"/>
                    </a:lnTo>
                    <a:lnTo>
                      <a:pt x="424" y="132"/>
                    </a:lnTo>
                    <a:lnTo>
                      <a:pt x="421" y="132"/>
                    </a:lnTo>
                    <a:lnTo>
                      <a:pt x="413" y="132"/>
                    </a:lnTo>
                    <a:lnTo>
                      <a:pt x="407" y="128"/>
                    </a:lnTo>
                    <a:lnTo>
                      <a:pt x="402" y="128"/>
                    </a:lnTo>
                    <a:lnTo>
                      <a:pt x="396" y="126"/>
                    </a:lnTo>
                    <a:lnTo>
                      <a:pt x="390" y="126"/>
                    </a:lnTo>
                    <a:lnTo>
                      <a:pt x="383" y="124"/>
                    </a:lnTo>
                    <a:lnTo>
                      <a:pt x="377" y="124"/>
                    </a:lnTo>
                    <a:lnTo>
                      <a:pt x="367" y="124"/>
                    </a:lnTo>
                    <a:lnTo>
                      <a:pt x="360" y="124"/>
                    </a:lnTo>
                    <a:lnTo>
                      <a:pt x="356" y="122"/>
                    </a:lnTo>
                    <a:lnTo>
                      <a:pt x="352" y="122"/>
                    </a:lnTo>
                    <a:lnTo>
                      <a:pt x="346" y="122"/>
                    </a:lnTo>
                    <a:lnTo>
                      <a:pt x="344" y="122"/>
                    </a:lnTo>
                    <a:lnTo>
                      <a:pt x="339" y="120"/>
                    </a:lnTo>
                    <a:lnTo>
                      <a:pt x="333" y="120"/>
                    </a:lnTo>
                    <a:lnTo>
                      <a:pt x="329" y="120"/>
                    </a:lnTo>
                    <a:lnTo>
                      <a:pt x="325" y="120"/>
                    </a:lnTo>
                    <a:lnTo>
                      <a:pt x="318" y="118"/>
                    </a:lnTo>
                    <a:lnTo>
                      <a:pt x="314" y="118"/>
                    </a:lnTo>
                    <a:lnTo>
                      <a:pt x="310" y="118"/>
                    </a:lnTo>
                    <a:lnTo>
                      <a:pt x="305" y="118"/>
                    </a:lnTo>
                    <a:lnTo>
                      <a:pt x="301" y="118"/>
                    </a:lnTo>
                    <a:lnTo>
                      <a:pt x="297" y="122"/>
                    </a:lnTo>
                    <a:lnTo>
                      <a:pt x="291" y="122"/>
                    </a:lnTo>
                    <a:lnTo>
                      <a:pt x="287" y="124"/>
                    </a:lnTo>
                    <a:lnTo>
                      <a:pt x="280" y="126"/>
                    </a:lnTo>
                    <a:lnTo>
                      <a:pt x="272" y="130"/>
                    </a:lnTo>
                    <a:lnTo>
                      <a:pt x="265" y="134"/>
                    </a:lnTo>
                    <a:lnTo>
                      <a:pt x="261" y="137"/>
                    </a:lnTo>
                    <a:lnTo>
                      <a:pt x="253" y="143"/>
                    </a:lnTo>
                    <a:lnTo>
                      <a:pt x="249" y="147"/>
                    </a:lnTo>
                    <a:lnTo>
                      <a:pt x="244" y="153"/>
                    </a:lnTo>
                    <a:lnTo>
                      <a:pt x="238" y="158"/>
                    </a:lnTo>
                    <a:lnTo>
                      <a:pt x="232" y="166"/>
                    </a:lnTo>
                    <a:lnTo>
                      <a:pt x="228" y="172"/>
                    </a:lnTo>
                    <a:lnTo>
                      <a:pt x="225" y="179"/>
                    </a:lnTo>
                    <a:lnTo>
                      <a:pt x="223" y="185"/>
                    </a:lnTo>
                    <a:lnTo>
                      <a:pt x="217" y="193"/>
                    </a:lnTo>
                    <a:lnTo>
                      <a:pt x="213" y="198"/>
                    </a:lnTo>
                    <a:lnTo>
                      <a:pt x="209" y="206"/>
                    </a:lnTo>
                    <a:lnTo>
                      <a:pt x="208" y="212"/>
                    </a:lnTo>
                    <a:lnTo>
                      <a:pt x="204" y="219"/>
                    </a:lnTo>
                    <a:lnTo>
                      <a:pt x="204" y="225"/>
                    </a:lnTo>
                    <a:lnTo>
                      <a:pt x="200" y="231"/>
                    </a:lnTo>
                    <a:lnTo>
                      <a:pt x="198" y="236"/>
                    </a:lnTo>
                    <a:lnTo>
                      <a:pt x="194" y="242"/>
                    </a:lnTo>
                    <a:lnTo>
                      <a:pt x="192" y="246"/>
                    </a:lnTo>
                    <a:lnTo>
                      <a:pt x="190" y="251"/>
                    </a:lnTo>
                    <a:lnTo>
                      <a:pt x="189" y="255"/>
                    </a:lnTo>
                    <a:lnTo>
                      <a:pt x="183" y="261"/>
                    </a:lnTo>
                    <a:lnTo>
                      <a:pt x="179" y="267"/>
                    </a:lnTo>
                    <a:lnTo>
                      <a:pt x="173" y="270"/>
                    </a:lnTo>
                    <a:lnTo>
                      <a:pt x="170" y="276"/>
                    </a:lnTo>
                    <a:lnTo>
                      <a:pt x="168" y="280"/>
                    </a:lnTo>
                    <a:lnTo>
                      <a:pt x="166" y="288"/>
                    </a:lnTo>
                    <a:lnTo>
                      <a:pt x="164" y="291"/>
                    </a:lnTo>
                    <a:lnTo>
                      <a:pt x="164" y="297"/>
                    </a:lnTo>
                    <a:lnTo>
                      <a:pt x="162" y="303"/>
                    </a:lnTo>
                    <a:lnTo>
                      <a:pt x="160" y="309"/>
                    </a:lnTo>
                    <a:lnTo>
                      <a:pt x="158" y="316"/>
                    </a:lnTo>
                    <a:lnTo>
                      <a:pt x="158" y="324"/>
                    </a:lnTo>
                    <a:lnTo>
                      <a:pt x="156" y="331"/>
                    </a:lnTo>
                    <a:lnTo>
                      <a:pt x="156" y="339"/>
                    </a:lnTo>
                    <a:lnTo>
                      <a:pt x="156" y="347"/>
                    </a:lnTo>
                    <a:lnTo>
                      <a:pt x="156" y="354"/>
                    </a:lnTo>
                    <a:lnTo>
                      <a:pt x="156" y="362"/>
                    </a:lnTo>
                    <a:lnTo>
                      <a:pt x="154" y="367"/>
                    </a:lnTo>
                    <a:lnTo>
                      <a:pt x="154" y="375"/>
                    </a:lnTo>
                    <a:lnTo>
                      <a:pt x="154" y="383"/>
                    </a:lnTo>
                    <a:lnTo>
                      <a:pt x="152" y="388"/>
                    </a:lnTo>
                    <a:lnTo>
                      <a:pt x="152" y="396"/>
                    </a:lnTo>
                    <a:lnTo>
                      <a:pt x="152" y="402"/>
                    </a:lnTo>
                    <a:lnTo>
                      <a:pt x="152" y="409"/>
                    </a:lnTo>
                    <a:lnTo>
                      <a:pt x="152" y="413"/>
                    </a:lnTo>
                    <a:lnTo>
                      <a:pt x="152" y="417"/>
                    </a:lnTo>
                    <a:lnTo>
                      <a:pt x="152" y="423"/>
                    </a:lnTo>
                    <a:lnTo>
                      <a:pt x="152" y="426"/>
                    </a:lnTo>
                    <a:lnTo>
                      <a:pt x="152" y="430"/>
                    </a:lnTo>
                    <a:lnTo>
                      <a:pt x="152" y="434"/>
                    </a:lnTo>
                    <a:lnTo>
                      <a:pt x="27" y="413"/>
                    </a:lnTo>
                    <a:lnTo>
                      <a:pt x="0" y="301"/>
                    </a:lnTo>
                    <a:lnTo>
                      <a:pt x="0" y="301"/>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214" name="Freeform 22"/>
              <p:cNvSpPr>
                <a:spLocks/>
              </p:cNvSpPr>
              <p:nvPr/>
            </p:nvSpPr>
            <p:spPr bwMode="auto">
              <a:xfrm>
                <a:off x="1355725" y="2546350"/>
                <a:ext cx="382588" cy="309562"/>
              </a:xfrm>
              <a:custGeom>
                <a:avLst/>
                <a:gdLst/>
                <a:ahLst/>
                <a:cxnLst>
                  <a:cxn ang="0">
                    <a:pos x="0" y="223"/>
                  </a:cxn>
                  <a:cxn ang="0">
                    <a:pos x="103" y="0"/>
                  </a:cxn>
                  <a:cxn ang="0">
                    <a:pos x="335" y="101"/>
                  </a:cxn>
                  <a:cxn ang="0">
                    <a:pos x="481" y="280"/>
                  </a:cxn>
                  <a:cxn ang="0">
                    <a:pos x="367" y="392"/>
                  </a:cxn>
                  <a:cxn ang="0">
                    <a:pos x="190" y="314"/>
                  </a:cxn>
                  <a:cxn ang="0">
                    <a:pos x="109" y="363"/>
                  </a:cxn>
                  <a:cxn ang="0">
                    <a:pos x="0" y="223"/>
                  </a:cxn>
                  <a:cxn ang="0">
                    <a:pos x="0" y="223"/>
                  </a:cxn>
                </a:cxnLst>
                <a:rect l="0" t="0" r="r" b="b"/>
                <a:pathLst>
                  <a:path w="481" h="392">
                    <a:moveTo>
                      <a:pt x="0" y="223"/>
                    </a:moveTo>
                    <a:lnTo>
                      <a:pt x="103" y="0"/>
                    </a:lnTo>
                    <a:lnTo>
                      <a:pt x="335" y="101"/>
                    </a:lnTo>
                    <a:lnTo>
                      <a:pt x="481" y="280"/>
                    </a:lnTo>
                    <a:lnTo>
                      <a:pt x="367" y="392"/>
                    </a:lnTo>
                    <a:lnTo>
                      <a:pt x="190" y="314"/>
                    </a:lnTo>
                    <a:lnTo>
                      <a:pt x="109" y="363"/>
                    </a:lnTo>
                    <a:lnTo>
                      <a:pt x="0" y="223"/>
                    </a:lnTo>
                    <a:lnTo>
                      <a:pt x="0" y="223"/>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215" name="Freeform 23"/>
              <p:cNvSpPr>
                <a:spLocks/>
              </p:cNvSpPr>
              <p:nvPr/>
            </p:nvSpPr>
            <p:spPr bwMode="auto">
              <a:xfrm>
                <a:off x="1730375" y="2747963"/>
                <a:ext cx="241300" cy="311150"/>
              </a:xfrm>
              <a:custGeom>
                <a:avLst/>
                <a:gdLst/>
                <a:ahLst/>
                <a:cxnLst>
                  <a:cxn ang="0">
                    <a:pos x="0" y="118"/>
                  </a:cxn>
                  <a:cxn ang="0">
                    <a:pos x="125" y="0"/>
                  </a:cxn>
                  <a:cxn ang="0">
                    <a:pos x="304" y="112"/>
                  </a:cxn>
                  <a:cxn ang="0">
                    <a:pos x="304" y="291"/>
                  </a:cxn>
                  <a:cxn ang="0">
                    <a:pos x="118" y="392"/>
                  </a:cxn>
                  <a:cxn ang="0">
                    <a:pos x="65" y="224"/>
                  </a:cxn>
                  <a:cxn ang="0">
                    <a:pos x="0" y="118"/>
                  </a:cxn>
                  <a:cxn ang="0">
                    <a:pos x="0" y="118"/>
                  </a:cxn>
                </a:cxnLst>
                <a:rect l="0" t="0" r="r" b="b"/>
                <a:pathLst>
                  <a:path w="304" h="392">
                    <a:moveTo>
                      <a:pt x="0" y="118"/>
                    </a:moveTo>
                    <a:lnTo>
                      <a:pt x="125" y="0"/>
                    </a:lnTo>
                    <a:lnTo>
                      <a:pt x="304" y="112"/>
                    </a:lnTo>
                    <a:lnTo>
                      <a:pt x="304" y="291"/>
                    </a:lnTo>
                    <a:lnTo>
                      <a:pt x="118" y="392"/>
                    </a:lnTo>
                    <a:lnTo>
                      <a:pt x="65" y="224"/>
                    </a:lnTo>
                    <a:lnTo>
                      <a:pt x="0" y="118"/>
                    </a:lnTo>
                    <a:lnTo>
                      <a:pt x="0" y="118"/>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216" name="Freeform 24"/>
              <p:cNvSpPr>
                <a:spLocks/>
              </p:cNvSpPr>
              <p:nvPr/>
            </p:nvSpPr>
            <p:spPr bwMode="auto">
              <a:xfrm>
                <a:off x="735013" y="2625725"/>
                <a:ext cx="338138" cy="198437"/>
              </a:xfrm>
              <a:custGeom>
                <a:avLst/>
                <a:gdLst/>
                <a:ahLst/>
                <a:cxnLst>
                  <a:cxn ang="0">
                    <a:pos x="0" y="200"/>
                  </a:cxn>
                  <a:cxn ang="0">
                    <a:pos x="260" y="251"/>
                  </a:cxn>
                  <a:cxn ang="0">
                    <a:pos x="426" y="80"/>
                  </a:cxn>
                  <a:cxn ang="0">
                    <a:pos x="285" y="6"/>
                  </a:cxn>
                  <a:cxn ang="0">
                    <a:pos x="112" y="0"/>
                  </a:cxn>
                  <a:cxn ang="0">
                    <a:pos x="0" y="200"/>
                  </a:cxn>
                  <a:cxn ang="0">
                    <a:pos x="0" y="200"/>
                  </a:cxn>
                </a:cxnLst>
                <a:rect l="0" t="0" r="r" b="b"/>
                <a:pathLst>
                  <a:path w="426" h="251">
                    <a:moveTo>
                      <a:pt x="0" y="200"/>
                    </a:moveTo>
                    <a:lnTo>
                      <a:pt x="260" y="251"/>
                    </a:lnTo>
                    <a:lnTo>
                      <a:pt x="426" y="80"/>
                    </a:lnTo>
                    <a:lnTo>
                      <a:pt x="285" y="6"/>
                    </a:lnTo>
                    <a:lnTo>
                      <a:pt x="112" y="0"/>
                    </a:lnTo>
                    <a:lnTo>
                      <a:pt x="0" y="200"/>
                    </a:lnTo>
                    <a:lnTo>
                      <a:pt x="0" y="200"/>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217" name="Freeform 25"/>
              <p:cNvSpPr>
                <a:spLocks/>
              </p:cNvSpPr>
              <p:nvPr/>
            </p:nvSpPr>
            <p:spPr bwMode="auto">
              <a:xfrm>
                <a:off x="969963" y="2471738"/>
                <a:ext cx="393700" cy="211137"/>
              </a:xfrm>
              <a:custGeom>
                <a:avLst/>
                <a:gdLst/>
                <a:ahLst/>
                <a:cxnLst>
                  <a:cxn ang="0">
                    <a:pos x="204" y="255"/>
                  </a:cxn>
                  <a:cxn ang="0">
                    <a:pos x="385" y="266"/>
                  </a:cxn>
                  <a:cxn ang="0">
                    <a:pos x="497" y="106"/>
                  </a:cxn>
                  <a:cxn ang="0">
                    <a:pos x="286" y="0"/>
                  </a:cxn>
                  <a:cxn ang="0">
                    <a:pos x="33" y="40"/>
                  </a:cxn>
                  <a:cxn ang="0">
                    <a:pos x="0" y="152"/>
                  </a:cxn>
                  <a:cxn ang="0">
                    <a:pos x="204" y="255"/>
                  </a:cxn>
                  <a:cxn ang="0">
                    <a:pos x="204" y="255"/>
                  </a:cxn>
                </a:cxnLst>
                <a:rect l="0" t="0" r="r" b="b"/>
                <a:pathLst>
                  <a:path w="497" h="266">
                    <a:moveTo>
                      <a:pt x="204" y="255"/>
                    </a:moveTo>
                    <a:lnTo>
                      <a:pt x="385" y="266"/>
                    </a:lnTo>
                    <a:lnTo>
                      <a:pt x="497" y="106"/>
                    </a:lnTo>
                    <a:lnTo>
                      <a:pt x="286" y="0"/>
                    </a:lnTo>
                    <a:lnTo>
                      <a:pt x="33" y="40"/>
                    </a:lnTo>
                    <a:lnTo>
                      <a:pt x="0" y="152"/>
                    </a:lnTo>
                    <a:lnTo>
                      <a:pt x="204" y="255"/>
                    </a:lnTo>
                    <a:lnTo>
                      <a:pt x="204" y="255"/>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218" name="Freeform 26"/>
              <p:cNvSpPr>
                <a:spLocks/>
              </p:cNvSpPr>
              <p:nvPr/>
            </p:nvSpPr>
            <p:spPr bwMode="auto">
              <a:xfrm>
                <a:off x="1089025" y="2870200"/>
                <a:ext cx="149225" cy="122237"/>
              </a:xfrm>
              <a:custGeom>
                <a:avLst/>
                <a:gdLst/>
                <a:ahLst/>
                <a:cxnLst>
                  <a:cxn ang="0">
                    <a:pos x="2" y="143"/>
                  </a:cxn>
                  <a:cxn ang="0">
                    <a:pos x="5" y="127"/>
                  </a:cxn>
                  <a:cxn ang="0">
                    <a:pos x="11" y="116"/>
                  </a:cxn>
                  <a:cxn ang="0">
                    <a:pos x="15" y="105"/>
                  </a:cxn>
                  <a:cxn ang="0">
                    <a:pos x="19" y="91"/>
                  </a:cxn>
                  <a:cxn ang="0">
                    <a:pos x="24" y="80"/>
                  </a:cxn>
                  <a:cxn ang="0">
                    <a:pos x="28" y="70"/>
                  </a:cxn>
                  <a:cxn ang="0">
                    <a:pos x="32" y="63"/>
                  </a:cxn>
                  <a:cxn ang="0">
                    <a:pos x="40" y="49"/>
                  </a:cxn>
                  <a:cxn ang="0">
                    <a:pos x="47" y="36"/>
                  </a:cxn>
                  <a:cxn ang="0">
                    <a:pos x="55" y="25"/>
                  </a:cxn>
                  <a:cxn ang="0">
                    <a:pos x="64" y="15"/>
                  </a:cxn>
                  <a:cxn ang="0">
                    <a:pos x="74" y="10"/>
                  </a:cxn>
                  <a:cxn ang="0">
                    <a:pos x="81" y="4"/>
                  </a:cxn>
                  <a:cxn ang="0">
                    <a:pos x="91" y="2"/>
                  </a:cxn>
                  <a:cxn ang="0">
                    <a:pos x="100" y="0"/>
                  </a:cxn>
                  <a:cxn ang="0">
                    <a:pos x="110" y="0"/>
                  </a:cxn>
                  <a:cxn ang="0">
                    <a:pos x="119" y="0"/>
                  </a:cxn>
                  <a:cxn ang="0">
                    <a:pos x="129" y="2"/>
                  </a:cxn>
                  <a:cxn ang="0">
                    <a:pos x="140" y="6"/>
                  </a:cxn>
                  <a:cxn ang="0">
                    <a:pos x="152" y="10"/>
                  </a:cxn>
                  <a:cxn ang="0">
                    <a:pos x="161" y="15"/>
                  </a:cxn>
                  <a:cxn ang="0">
                    <a:pos x="167" y="23"/>
                  </a:cxn>
                  <a:cxn ang="0">
                    <a:pos x="175" y="30"/>
                  </a:cxn>
                  <a:cxn ang="0">
                    <a:pos x="180" y="42"/>
                  </a:cxn>
                  <a:cxn ang="0">
                    <a:pos x="182" y="53"/>
                  </a:cxn>
                  <a:cxn ang="0">
                    <a:pos x="186" y="67"/>
                  </a:cxn>
                  <a:cxn ang="0">
                    <a:pos x="188" y="78"/>
                  </a:cxn>
                  <a:cxn ang="0">
                    <a:pos x="188" y="91"/>
                  </a:cxn>
                  <a:cxn ang="0">
                    <a:pos x="188" y="105"/>
                  </a:cxn>
                  <a:cxn ang="0">
                    <a:pos x="188" y="116"/>
                  </a:cxn>
                  <a:cxn ang="0">
                    <a:pos x="188" y="126"/>
                  </a:cxn>
                  <a:cxn ang="0">
                    <a:pos x="188" y="137"/>
                  </a:cxn>
                  <a:cxn ang="0">
                    <a:pos x="188" y="145"/>
                  </a:cxn>
                  <a:cxn ang="0">
                    <a:pos x="188" y="152"/>
                  </a:cxn>
                  <a:cxn ang="0">
                    <a:pos x="0" y="152"/>
                  </a:cxn>
                </a:cxnLst>
                <a:rect l="0" t="0" r="r" b="b"/>
                <a:pathLst>
                  <a:path w="188" h="154">
                    <a:moveTo>
                      <a:pt x="0" y="152"/>
                    </a:moveTo>
                    <a:lnTo>
                      <a:pt x="2" y="143"/>
                    </a:lnTo>
                    <a:lnTo>
                      <a:pt x="5" y="135"/>
                    </a:lnTo>
                    <a:lnTo>
                      <a:pt x="5" y="127"/>
                    </a:lnTo>
                    <a:lnTo>
                      <a:pt x="9" y="122"/>
                    </a:lnTo>
                    <a:lnTo>
                      <a:pt x="11" y="116"/>
                    </a:lnTo>
                    <a:lnTo>
                      <a:pt x="13" y="110"/>
                    </a:lnTo>
                    <a:lnTo>
                      <a:pt x="15" y="105"/>
                    </a:lnTo>
                    <a:lnTo>
                      <a:pt x="19" y="97"/>
                    </a:lnTo>
                    <a:lnTo>
                      <a:pt x="19" y="91"/>
                    </a:lnTo>
                    <a:lnTo>
                      <a:pt x="21" y="86"/>
                    </a:lnTo>
                    <a:lnTo>
                      <a:pt x="24" y="80"/>
                    </a:lnTo>
                    <a:lnTo>
                      <a:pt x="26" y="76"/>
                    </a:lnTo>
                    <a:lnTo>
                      <a:pt x="28" y="70"/>
                    </a:lnTo>
                    <a:lnTo>
                      <a:pt x="30" y="67"/>
                    </a:lnTo>
                    <a:lnTo>
                      <a:pt x="32" y="63"/>
                    </a:lnTo>
                    <a:lnTo>
                      <a:pt x="34" y="59"/>
                    </a:lnTo>
                    <a:lnTo>
                      <a:pt x="40" y="49"/>
                    </a:lnTo>
                    <a:lnTo>
                      <a:pt x="43" y="44"/>
                    </a:lnTo>
                    <a:lnTo>
                      <a:pt x="47" y="36"/>
                    </a:lnTo>
                    <a:lnTo>
                      <a:pt x="53" y="30"/>
                    </a:lnTo>
                    <a:lnTo>
                      <a:pt x="55" y="25"/>
                    </a:lnTo>
                    <a:lnTo>
                      <a:pt x="61" y="21"/>
                    </a:lnTo>
                    <a:lnTo>
                      <a:pt x="64" y="15"/>
                    </a:lnTo>
                    <a:lnTo>
                      <a:pt x="68" y="13"/>
                    </a:lnTo>
                    <a:lnTo>
                      <a:pt x="74" y="10"/>
                    </a:lnTo>
                    <a:lnTo>
                      <a:pt x="78" y="8"/>
                    </a:lnTo>
                    <a:lnTo>
                      <a:pt x="81" y="4"/>
                    </a:lnTo>
                    <a:lnTo>
                      <a:pt x="87" y="2"/>
                    </a:lnTo>
                    <a:lnTo>
                      <a:pt x="91" y="2"/>
                    </a:lnTo>
                    <a:lnTo>
                      <a:pt x="95" y="0"/>
                    </a:lnTo>
                    <a:lnTo>
                      <a:pt x="100" y="0"/>
                    </a:lnTo>
                    <a:lnTo>
                      <a:pt x="106" y="0"/>
                    </a:lnTo>
                    <a:lnTo>
                      <a:pt x="110" y="0"/>
                    </a:lnTo>
                    <a:lnTo>
                      <a:pt x="114" y="0"/>
                    </a:lnTo>
                    <a:lnTo>
                      <a:pt x="119" y="0"/>
                    </a:lnTo>
                    <a:lnTo>
                      <a:pt x="125" y="2"/>
                    </a:lnTo>
                    <a:lnTo>
                      <a:pt x="129" y="2"/>
                    </a:lnTo>
                    <a:lnTo>
                      <a:pt x="135" y="4"/>
                    </a:lnTo>
                    <a:lnTo>
                      <a:pt x="140" y="6"/>
                    </a:lnTo>
                    <a:lnTo>
                      <a:pt x="148" y="8"/>
                    </a:lnTo>
                    <a:lnTo>
                      <a:pt x="152" y="10"/>
                    </a:lnTo>
                    <a:lnTo>
                      <a:pt x="156" y="11"/>
                    </a:lnTo>
                    <a:lnTo>
                      <a:pt x="161" y="15"/>
                    </a:lnTo>
                    <a:lnTo>
                      <a:pt x="165" y="17"/>
                    </a:lnTo>
                    <a:lnTo>
                      <a:pt x="167" y="23"/>
                    </a:lnTo>
                    <a:lnTo>
                      <a:pt x="173" y="27"/>
                    </a:lnTo>
                    <a:lnTo>
                      <a:pt x="175" y="30"/>
                    </a:lnTo>
                    <a:lnTo>
                      <a:pt x="178" y="36"/>
                    </a:lnTo>
                    <a:lnTo>
                      <a:pt x="180" y="42"/>
                    </a:lnTo>
                    <a:lnTo>
                      <a:pt x="182" y="48"/>
                    </a:lnTo>
                    <a:lnTo>
                      <a:pt x="182" y="53"/>
                    </a:lnTo>
                    <a:lnTo>
                      <a:pt x="184" y="61"/>
                    </a:lnTo>
                    <a:lnTo>
                      <a:pt x="186" y="67"/>
                    </a:lnTo>
                    <a:lnTo>
                      <a:pt x="186" y="72"/>
                    </a:lnTo>
                    <a:lnTo>
                      <a:pt x="188" y="78"/>
                    </a:lnTo>
                    <a:lnTo>
                      <a:pt x="188" y="86"/>
                    </a:lnTo>
                    <a:lnTo>
                      <a:pt x="188" y="91"/>
                    </a:lnTo>
                    <a:lnTo>
                      <a:pt x="188" y="97"/>
                    </a:lnTo>
                    <a:lnTo>
                      <a:pt x="188" y="105"/>
                    </a:lnTo>
                    <a:lnTo>
                      <a:pt x="188" y="110"/>
                    </a:lnTo>
                    <a:lnTo>
                      <a:pt x="188" y="116"/>
                    </a:lnTo>
                    <a:lnTo>
                      <a:pt x="188" y="122"/>
                    </a:lnTo>
                    <a:lnTo>
                      <a:pt x="188" y="126"/>
                    </a:lnTo>
                    <a:lnTo>
                      <a:pt x="188" y="131"/>
                    </a:lnTo>
                    <a:lnTo>
                      <a:pt x="188" y="137"/>
                    </a:lnTo>
                    <a:lnTo>
                      <a:pt x="188" y="141"/>
                    </a:lnTo>
                    <a:lnTo>
                      <a:pt x="188" y="145"/>
                    </a:lnTo>
                    <a:lnTo>
                      <a:pt x="188" y="146"/>
                    </a:lnTo>
                    <a:lnTo>
                      <a:pt x="188" y="152"/>
                    </a:lnTo>
                    <a:lnTo>
                      <a:pt x="188" y="154"/>
                    </a:lnTo>
                    <a:lnTo>
                      <a:pt x="0" y="152"/>
                    </a:lnTo>
                    <a:lnTo>
                      <a:pt x="0" y="152"/>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219" name="Freeform 27"/>
              <p:cNvSpPr>
                <a:spLocks/>
              </p:cNvSpPr>
              <p:nvPr/>
            </p:nvSpPr>
            <p:spPr bwMode="auto">
              <a:xfrm>
                <a:off x="638175" y="2943225"/>
                <a:ext cx="165100" cy="65087"/>
              </a:xfrm>
              <a:custGeom>
                <a:avLst/>
                <a:gdLst/>
                <a:ahLst/>
                <a:cxnLst>
                  <a:cxn ang="0">
                    <a:pos x="38" y="14"/>
                  </a:cxn>
                  <a:cxn ang="0">
                    <a:pos x="0" y="74"/>
                  </a:cxn>
                  <a:cxn ang="0">
                    <a:pos x="207" y="82"/>
                  </a:cxn>
                  <a:cxn ang="0">
                    <a:pos x="179" y="0"/>
                  </a:cxn>
                  <a:cxn ang="0">
                    <a:pos x="38" y="14"/>
                  </a:cxn>
                  <a:cxn ang="0">
                    <a:pos x="38" y="14"/>
                  </a:cxn>
                </a:cxnLst>
                <a:rect l="0" t="0" r="r" b="b"/>
                <a:pathLst>
                  <a:path w="207" h="82">
                    <a:moveTo>
                      <a:pt x="38" y="14"/>
                    </a:moveTo>
                    <a:lnTo>
                      <a:pt x="0" y="74"/>
                    </a:lnTo>
                    <a:lnTo>
                      <a:pt x="207" y="82"/>
                    </a:lnTo>
                    <a:lnTo>
                      <a:pt x="179" y="0"/>
                    </a:lnTo>
                    <a:lnTo>
                      <a:pt x="38" y="14"/>
                    </a:lnTo>
                    <a:lnTo>
                      <a:pt x="38" y="14"/>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220" name="Freeform 36"/>
              <p:cNvSpPr>
                <a:spLocks/>
              </p:cNvSpPr>
              <p:nvPr/>
            </p:nvSpPr>
            <p:spPr bwMode="auto">
              <a:xfrm>
                <a:off x="1522413" y="2947988"/>
                <a:ext cx="109538" cy="49212"/>
              </a:xfrm>
              <a:custGeom>
                <a:avLst/>
                <a:gdLst/>
                <a:ahLst/>
                <a:cxnLst>
                  <a:cxn ang="0">
                    <a:pos x="0" y="57"/>
                  </a:cxn>
                  <a:cxn ang="0">
                    <a:pos x="6" y="51"/>
                  </a:cxn>
                  <a:cxn ang="0">
                    <a:pos x="10" y="48"/>
                  </a:cxn>
                  <a:cxn ang="0">
                    <a:pos x="16" y="42"/>
                  </a:cxn>
                  <a:cxn ang="0">
                    <a:pos x="21" y="38"/>
                  </a:cxn>
                  <a:cxn ang="0">
                    <a:pos x="29" y="34"/>
                  </a:cxn>
                  <a:cxn ang="0">
                    <a:pos x="33" y="30"/>
                  </a:cxn>
                  <a:cxn ang="0">
                    <a:pos x="37" y="27"/>
                  </a:cxn>
                  <a:cxn ang="0">
                    <a:pos x="42" y="25"/>
                  </a:cxn>
                  <a:cxn ang="0">
                    <a:pos x="48" y="21"/>
                  </a:cxn>
                  <a:cxn ang="0">
                    <a:pos x="52" y="17"/>
                  </a:cxn>
                  <a:cxn ang="0">
                    <a:pos x="56" y="15"/>
                  </a:cxn>
                  <a:cxn ang="0">
                    <a:pos x="61" y="13"/>
                  </a:cxn>
                  <a:cxn ang="0">
                    <a:pos x="69" y="8"/>
                  </a:cxn>
                  <a:cxn ang="0">
                    <a:pos x="77" y="8"/>
                  </a:cxn>
                  <a:cxn ang="0">
                    <a:pos x="82" y="2"/>
                  </a:cxn>
                  <a:cxn ang="0">
                    <a:pos x="90" y="0"/>
                  </a:cxn>
                  <a:cxn ang="0">
                    <a:pos x="96" y="0"/>
                  </a:cxn>
                  <a:cxn ang="0">
                    <a:pos x="101" y="0"/>
                  </a:cxn>
                  <a:cxn ang="0">
                    <a:pos x="105" y="0"/>
                  </a:cxn>
                  <a:cxn ang="0">
                    <a:pos x="109" y="0"/>
                  </a:cxn>
                  <a:cxn ang="0">
                    <a:pos x="116" y="2"/>
                  </a:cxn>
                  <a:cxn ang="0">
                    <a:pos x="120" y="8"/>
                  </a:cxn>
                  <a:cxn ang="0">
                    <a:pos x="124" y="10"/>
                  </a:cxn>
                  <a:cxn ang="0">
                    <a:pos x="126" y="13"/>
                  </a:cxn>
                  <a:cxn ang="0">
                    <a:pos x="128" y="17"/>
                  </a:cxn>
                  <a:cxn ang="0">
                    <a:pos x="130" y="21"/>
                  </a:cxn>
                  <a:cxn ang="0">
                    <a:pos x="132" y="27"/>
                  </a:cxn>
                  <a:cxn ang="0">
                    <a:pos x="134" y="30"/>
                  </a:cxn>
                  <a:cxn ang="0">
                    <a:pos x="135" y="36"/>
                  </a:cxn>
                  <a:cxn ang="0">
                    <a:pos x="137" y="40"/>
                  </a:cxn>
                  <a:cxn ang="0">
                    <a:pos x="137" y="44"/>
                  </a:cxn>
                  <a:cxn ang="0">
                    <a:pos x="137" y="48"/>
                  </a:cxn>
                  <a:cxn ang="0">
                    <a:pos x="137" y="51"/>
                  </a:cxn>
                  <a:cxn ang="0">
                    <a:pos x="139" y="55"/>
                  </a:cxn>
                  <a:cxn ang="0">
                    <a:pos x="139" y="61"/>
                  </a:cxn>
                  <a:cxn ang="0">
                    <a:pos x="139" y="63"/>
                  </a:cxn>
                  <a:cxn ang="0">
                    <a:pos x="0" y="57"/>
                  </a:cxn>
                  <a:cxn ang="0">
                    <a:pos x="0" y="57"/>
                  </a:cxn>
                </a:cxnLst>
                <a:rect l="0" t="0" r="r" b="b"/>
                <a:pathLst>
                  <a:path w="139" h="63">
                    <a:moveTo>
                      <a:pt x="0" y="57"/>
                    </a:moveTo>
                    <a:lnTo>
                      <a:pt x="6" y="51"/>
                    </a:lnTo>
                    <a:lnTo>
                      <a:pt x="10" y="48"/>
                    </a:lnTo>
                    <a:lnTo>
                      <a:pt x="16" y="42"/>
                    </a:lnTo>
                    <a:lnTo>
                      <a:pt x="21" y="38"/>
                    </a:lnTo>
                    <a:lnTo>
                      <a:pt x="29" y="34"/>
                    </a:lnTo>
                    <a:lnTo>
                      <a:pt x="33" y="30"/>
                    </a:lnTo>
                    <a:lnTo>
                      <a:pt x="37" y="27"/>
                    </a:lnTo>
                    <a:lnTo>
                      <a:pt x="42" y="25"/>
                    </a:lnTo>
                    <a:lnTo>
                      <a:pt x="48" y="21"/>
                    </a:lnTo>
                    <a:lnTo>
                      <a:pt x="52" y="17"/>
                    </a:lnTo>
                    <a:lnTo>
                      <a:pt x="56" y="15"/>
                    </a:lnTo>
                    <a:lnTo>
                      <a:pt x="61" y="13"/>
                    </a:lnTo>
                    <a:lnTo>
                      <a:pt x="69" y="8"/>
                    </a:lnTo>
                    <a:lnTo>
                      <a:pt x="77" y="8"/>
                    </a:lnTo>
                    <a:lnTo>
                      <a:pt x="82" y="2"/>
                    </a:lnTo>
                    <a:lnTo>
                      <a:pt x="90" y="0"/>
                    </a:lnTo>
                    <a:lnTo>
                      <a:pt x="96" y="0"/>
                    </a:lnTo>
                    <a:lnTo>
                      <a:pt x="101" y="0"/>
                    </a:lnTo>
                    <a:lnTo>
                      <a:pt x="105" y="0"/>
                    </a:lnTo>
                    <a:lnTo>
                      <a:pt x="109" y="0"/>
                    </a:lnTo>
                    <a:lnTo>
                      <a:pt x="116" y="2"/>
                    </a:lnTo>
                    <a:lnTo>
                      <a:pt x="120" y="8"/>
                    </a:lnTo>
                    <a:lnTo>
                      <a:pt x="124" y="10"/>
                    </a:lnTo>
                    <a:lnTo>
                      <a:pt x="126" y="13"/>
                    </a:lnTo>
                    <a:lnTo>
                      <a:pt x="128" y="17"/>
                    </a:lnTo>
                    <a:lnTo>
                      <a:pt x="130" y="21"/>
                    </a:lnTo>
                    <a:lnTo>
                      <a:pt x="132" y="27"/>
                    </a:lnTo>
                    <a:lnTo>
                      <a:pt x="134" y="30"/>
                    </a:lnTo>
                    <a:lnTo>
                      <a:pt x="135" y="36"/>
                    </a:lnTo>
                    <a:lnTo>
                      <a:pt x="137" y="40"/>
                    </a:lnTo>
                    <a:lnTo>
                      <a:pt x="137" y="44"/>
                    </a:lnTo>
                    <a:lnTo>
                      <a:pt x="137" y="48"/>
                    </a:lnTo>
                    <a:lnTo>
                      <a:pt x="137" y="51"/>
                    </a:lnTo>
                    <a:lnTo>
                      <a:pt x="139" y="55"/>
                    </a:lnTo>
                    <a:lnTo>
                      <a:pt x="139" y="61"/>
                    </a:lnTo>
                    <a:lnTo>
                      <a:pt x="139" y="63"/>
                    </a:lnTo>
                    <a:lnTo>
                      <a:pt x="0" y="57"/>
                    </a:lnTo>
                    <a:lnTo>
                      <a:pt x="0" y="57"/>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221" name="Freeform 37"/>
              <p:cNvSpPr>
                <a:spLocks/>
              </p:cNvSpPr>
              <p:nvPr/>
            </p:nvSpPr>
            <p:spPr bwMode="auto">
              <a:xfrm>
                <a:off x="1327150" y="2830513"/>
                <a:ext cx="438150" cy="269875"/>
              </a:xfrm>
              <a:custGeom>
                <a:avLst/>
                <a:gdLst/>
                <a:ahLst/>
                <a:cxnLst>
                  <a:cxn ang="0">
                    <a:pos x="550" y="292"/>
                  </a:cxn>
                  <a:cxn ang="0">
                    <a:pos x="525" y="294"/>
                  </a:cxn>
                  <a:cxn ang="0">
                    <a:pos x="504" y="300"/>
                  </a:cxn>
                  <a:cxn ang="0">
                    <a:pos x="477" y="304"/>
                  </a:cxn>
                  <a:cxn ang="0">
                    <a:pos x="449" y="308"/>
                  </a:cxn>
                  <a:cxn ang="0">
                    <a:pos x="417" y="315"/>
                  </a:cxn>
                  <a:cxn ang="0">
                    <a:pos x="382" y="319"/>
                  </a:cxn>
                  <a:cxn ang="0">
                    <a:pos x="352" y="325"/>
                  </a:cxn>
                  <a:cxn ang="0">
                    <a:pos x="322" y="329"/>
                  </a:cxn>
                  <a:cxn ang="0">
                    <a:pos x="297" y="334"/>
                  </a:cxn>
                  <a:cxn ang="0">
                    <a:pos x="272" y="336"/>
                  </a:cxn>
                  <a:cxn ang="0">
                    <a:pos x="247" y="338"/>
                  </a:cxn>
                  <a:cxn ang="0">
                    <a:pos x="232" y="329"/>
                  </a:cxn>
                  <a:cxn ang="0">
                    <a:pos x="245" y="300"/>
                  </a:cxn>
                  <a:cxn ang="0">
                    <a:pos x="261" y="268"/>
                  </a:cxn>
                  <a:cxn ang="0">
                    <a:pos x="274" y="239"/>
                  </a:cxn>
                  <a:cxn ang="0">
                    <a:pos x="310" y="239"/>
                  </a:cxn>
                  <a:cxn ang="0">
                    <a:pos x="346" y="239"/>
                  </a:cxn>
                  <a:cxn ang="0">
                    <a:pos x="377" y="241"/>
                  </a:cxn>
                  <a:cxn ang="0">
                    <a:pos x="401" y="241"/>
                  </a:cxn>
                  <a:cxn ang="0">
                    <a:pos x="430" y="241"/>
                  </a:cxn>
                  <a:cxn ang="0">
                    <a:pos x="432" y="224"/>
                  </a:cxn>
                  <a:cxn ang="0">
                    <a:pos x="432" y="201"/>
                  </a:cxn>
                  <a:cxn ang="0">
                    <a:pos x="430" y="173"/>
                  </a:cxn>
                  <a:cxn ang="0">
                    <a:pos x="420" y="146"/>
                  </a:cxn>
                  <a:cxn ang="0">
                    <a:pos x="403" y="125"/>
                  </a:cxn>
                  <a:cxn ang="0">
                    <a:pos x="379" y="112"/>
                  </a:cxn>
                  <a:cxn ang="0">
                    <a:pos x="348" y="104"/>
                  </a:cxn>
                  <a:cxn ang="0">
                    <a:pos x="318" y="106"/>
                  </a:cxn>
                  <a:cxn ang="0">
                    <a:pos x="285" y="119"/>
                  </a:cxn>
                  <a:cxn ang="0">
                    <a:pos x="247" y="140"/>
                  </a:cxn>
                  <a:cxn ang="0">
                    <a:pos x="226" y="154"/>
                  </a:cxn>
                  <a:cxn ang="0">
                    <a:pos x="200" y="173"/>
                  </a:cxn>
                  <a:cxn ang="0">
                    <a:pos x="175" y="194"/>
                  </a:cxn>
                  <a:cxn ang="0">
                    <a:pos x="145" y="218"/>
                  </a:cxn>
                  <a:cxn ang="0">
                    <a:pos x="133" y="235"/>
                  </a:cxn>
                  <a:cxn ang="0">
                    <a:pos x="164" y="235"/>
                  </a:cxn>
                  <a:cxn ang="0">
                    <a:pos x="187" y="235"/>
                  </a:cxn>
                  <a:cxn ang="0">
                    <a:pos x="213" y="237"/>
                  </a:cxn>
                  <a:cxn ang="0">
                    <a:pos x="242" y="239"/>
                  </a:cxn>
                  <a:cxn ang="0">
                    <a:pos x="230" y="268"/>
                  </a:cxn>
                  <a:cxn ang="0">
                    <a:pos x="219" y="298"/>
                  </a:cxn>
                  <a:cxn ang="0">
                    <a:pos x="209" y="327"/>
                  </a:cxn>
                  <a:cxn ang="0">
                    <a:pos x="177" y="327"/>
                  </a:cxn>
                  <a:cxn ang="0">
                    <a:pos x="156" y="323"/>
                  </a:cxn>
                  <a:cxn ang="0">
                    <a:pos x="133" y="319"/>
                  </a:cxn>
                  <a:cxn ang="0">
                    <a:pos x="110" y="313"/>
                  </a:cxn>
                  <a:cxn ang="0">
                    <a:pos x="91" y="310"/>
                  </a:cxn>
                  <a:cxn ang="0">
                    <a:pos x="51" y="302"/>
                  </a:cxn>
                  <a:cxn ang="0">
                    <a:pos x="21" y="296"/>
                  </a:cxn>
                  <a:cxn ang="0">
                    <a:pos x="0" y="292"/>
                  </a:cxn>
                </a:cxnLst>
                <a:rect l="0" t="0" r="r" b="b"/>
                <a:pathLst>
                  <a:path w="552" h="338">
                    <a:moveTo>
                      <a:pt x="59" y="146"/>
                    </a:moveTo>
                    <a:lnTo>
                      <a:pt x="285" y="0"/>
                    </a:lnTo>
                    <a:lnTo>
                      <a:pt x="523" y="98"/>
                    </a:lnTo>
                    <a:lnTo>
                      <a:pt x="552" y="292"/>
                    </a:lnTo>
                    <a:lnTo>
                      <a:pt x="550" y="292"/>
                    </a:lnTo>
                    <a:lnTo>
                      <a:pt x="548" y="292"/>
                    </a:lnTo>
                    <a:lnTo>
                      <a:pt x="544" y="292"/>
                    </a:lnTo>
                    <a:lnTo>
                      <a:pt x="540" y="294"/>
                    </a:lnTo>
                    <a:lnTo>
                      <a:pt x="533" y="294"/>
                    </a:lnTo>
                    <a:lnTo>
                      <a:pt x="525" y="294"/>
                    </a:lnTo>
                    <a:lnTo>
                      <a:pt x="523" y="296"/>
                    </a:lnTo>
                    <a:lnTo>
                      <a:pt x="517" y="296"/>
                    </a:lnTo>
                    <a:lnTo>
                      <a:pt x="514" y="298"/>
                    </a:lnTo>
                    <a:lnTo>
                      <a:pt x="510" y="300"/>
                    </a:lnTo>
                    <a:lnTo>
                      <a:pt x="504" y="300"/>
                    </a:lnTo>
                    <a:lnTo>
                      <a:pt x="498" y="302"/>
                    </a:lnTo>
                    <a:lnTo>
                      <a:pt x="495" y="302"/>
                    </a:lnTo>
                    <a:lnTo>
                      <a:pt x="491" y="302"/>
                    </a:lnTo>
                    <a:lnTo>
                      <a:pt x="483" y="302"/>
                    </a:lnTo>
                    <a:lnTo>
                      <a:pt x="477" y="304"/>
                    </a:lnTo>
                    <a:lnTo>
                      <a:pt x="472" y="304"/>
                    </a:lnTo>
                    <a:lnTo>
                      <a:pt x="468" y="306"/>
                    </a:lnTo>
                    <a:lnTo>
                      <a:pt x="460" y="308"/>
                    </a:lnTo>
                    <a:lnTo>
                      <a:pt x="455" y="308"/>
                    </a:lnTo>
                    <a:lnTo>
                      <a:pt x="449" y="308"/>
                    </a:lnTo>
                    <a:lnTo>
                      <a:pt x="443" y="310"/>
                    </a:lnTo>
                    <a:lnTo>
                      <a:pt x="436" y="311"/>
                    </a:lnTo>
                    <a:lnTo>
                      <a:pt x="430" y="313"/>
                    </a:lnTo>
                    <a:lnTo>
                      <a:pt x="422" y="313"/>
                    </a:lnTo>
                    <a:lnTo>
                      <a:pt x="417" y="315"/>
                    </a:lnTo>
                    <a:lnTo>
                      <a:pt x="411" y="315"/>
                    </a:lnTo>
                    <a:lnTo>
                      <a:pt x="403" y="315"/>
                    </a:lnTo>
                    <a:lnTo>
                      <a:pt x="396" y="317"/>
                    </a:lnTo>
                    <a:lnTo>
                      <a:pt x="390" y="319"/>
                    </a:lnTo>
                    <a:lnTo>
                      <a:pt x="382" y="319"/>
                    </a:lnTo>
                    <a:lnTo>
                      <a:pt x="377" y="321"/>
                    </a:lnTo>
                    <a:lnTo>
                      <a:pt x="371" y="323"/>
                    </a:lnTo>
                    <a:lnTo>
                      <a:pt x="365" y="323"/>
                    </a:lnTo>
                    <a:lnTo>
                      <a:pt x="360" y="323"/>
                    </a:lnTo>
                    <a:lnTo>
                      <a:pt x="352" y="325"/>
                    </a:lnTo>
                    <a:lnTo>
                      <a:pt x="346" y="325"/>
                    </a:lnTo>
                    <a:lnTo>
                      <a:pt x="341" y="327"/>
                    </a:lnTo>
                    <a:lnTo>
                      <a:pt x="335" y="329"/>
                    </a:lnTo>
                    <a:lnTo>
                      <a:pt x="327" y="329"/>
                    </a:lnTo>
                    <a:lnTo>
                      <a:pt x="322" y="329"/>
                    </a:lnTo>
                    <a:lnTo>
                      <a:pt x="318" y="330"/>
                    </a:lnTo>
                    <a:lnTo>
                      <a:pt x="312" y="330"/>
                    </a:lnTo>
                    <a:lnTo>
                      <a:pt x="306" y="332"/>
                    </a:lnTo>
                    <a:lnTo>
                      <a:pt x="301" y="332"/>
                    </a:lnTo>
                    <a:lnTo>
                      <a:pt x="297" y="334"/>
                    </a:lnTo>
                    <a:lnTo>
                      <a:pt x="293" y="334"/>
                    </a:lnTo>
                    <a:lnTo>
                      <a:pt x="287" y="336"/>
                    </a:lnTo>
                    <a:lnTo>
                      <a:pt x="283" y="336"/>
                    </a:lnTo>
                    <a:lnTo>
                      <a:pt x="280" y="336"/>
                    </a:lnTo>
                    <a:lnTo>
                      <a:pt x="272" y="336"/>
                    </a:lnTo>
                    <a:lnTo>
                      <a:pt x="266" y="338"/>
                    </a:lnTo>
                    <a:lnTo>
                      <a:pt x="261" y="338"/>
                    </a:lnTo>
                    <a:lnTo>
                      <a:pt x="259" y="338"/>
                    </a:lnTo>
                    <a:lnTo>
                      <a:pt x="253" y="338"/>
                    </a:lnTo>
                    <a:lnTo>
                      <a:pt x="247" y="338"/>
                    </a:lnTo>
                    <a:lnTo>
                      <a:pt x="242" y="336"/>
                    </a:lnTo>
                    <a:lnTo>
                      <a:pt x="240" y="336"/>
                    </a:lnTo>
                    <a:lnTo>
                      <a:pt x="232" y="336"/>
                    </a:lnTo>
                    <a:lnTo>
                      <a:pt x="230" y="336"/>
                    </a:lnTo>
                    <a:lnTo>
                      <a:pt x="232" y="329"/>
                    </a:lnTo>
                    <a:lnTo>
                      <a:pt x="232" y="325"/>
                    </a:lnTo>
                    <a:lnTo>
                      <a:pt x="236" y="319"/>
                    </a:lnTo>
                    <a:lnTo>
                      <a:pt x="240" y="313"/>
                    </a:lnTo>
                    <a:lnTo>
                      <a:pt x="242" y="306"/>
                    </a:lnTo>
                    <a:lnTo>
                      <a:pt x="245" y="300"/>
                    </a:lnTo>
                    <a:lnTo>
                      <a:pt x="247" y="294"/>
                    </a:lnTo>
                    <a:lnTo>
                      <a:pt x="251" y="289"/>
                    </a:lnTo>
                    <a:lnTo>
                      <a:pt x="253" y="281"/>
                    </a:lnTo>
                    <a:lnTo>
                      <a:pt x="257" y="275"/>
                    </a:lnTo>
                    <a:lnTo>
                      <a:pt x="261" y="268"/>
                    </a:lnTo>
                    <a:lnTo>
                      <a:pt x="264" y="262"/>
                    </a:lnTo>
                    <a:lnTo>
                      <a:pt x="266" y="254"/>
                    </a:lnTo>
                    <a:lnTo>
                      <a:pt x="268" y="249"/>
                    </a:lnTo>
                    <a:lnTo>
                      <a:pt x="272" y="243"/>
                    </a:lnTo>
                    <a:lnTo>
                      <a:pt x="274" y="239"/>
                    </a:lnTo>
                    <a:lnTo>
                      <a:pt x="282" y="239"/>
                    </a:lnTo>
                    <a:lnTo>
                      <a:pt x="289" y="239"/>
                    </a:lnTo>
                    <a:lnTo>
                      <a:pt x="295" y="239"/>
                    </a:lnTo>
                    <a:lnTo>
                      <a:pt x="303" y="239"/>
                    </a:lnTo>
                    <a:lnTo>
                      <a:pt x="310" y="239"/>
                    </a:lnTo>
                    <a:lnTo>
                      <a:pt x="318" y="239"/>
                    </a:lnTo>
                    <a:lnTo>
                      <a:pt x="325" y="239"/>
                    </a:lnTo>
                    <a:lnTo>
                      <a:pt x="333" y="239"/>
                    </a:lnTo>
                    <a:lnTo>
                      <a:pt x="339" y="239"/>
                    </a:lnTo>
                    <a:lnTo>
                      <a:pt x="346" y="239"/>
                    </a:lnTo>
                    <a:lnTo>
                      <a:pt x="352" y="239"/>
                    </a:lnTo>
                    <a:lnTo>
                      <a:pt x="360" y="241"/>
                    </a:lnTo>
                    <a:lnTo>
                      <a:pt x="365" y="241"/>
                    </a:lnTo>
                    <a:lnTo>
                      <a:pt x="371" y="241"/>
                    </a:lnTo>
                    <a:lnTo>
                      <a:pt x="377" y="241"/>
                    </a:lnTo>
                    <a:lnTo>
                      <a:pt x="382" y="241"/>
                    </a:lnTo>
                    <a:lnTo>
                      <a:pt x="388" y="241"/>
                    </a:lnTo>
                    <a:lnTo>
                      <a:pt x="394" y="241"/>
                    </a:lnTo>
                    <a:lnTo>
                      <a:pt x="398" y="241"/>
                    </a:lnTo>
                    <a:lnTo>
                      <a:pt x="401" y="241"/>
                    </a:lnTo>
                    <a:lnTo>
                      <a:pt x="411" y="241"/>
                    </a:lnTo>
                    <a:lnTo>
                      <a:pt x="419" y="241"/>
                    </a:lnTo>
                    <a:lnTo>
                      <a:pt x="422" y="241"/>
                    </a:lnTo>
                    <a:lnTo>
                      <a:pt x="428" y="241"/>
                    </a:lnTo>
                    <a:lnTo>
                      <a:pt x="430" y="241"/>
                    </a:lnTo>
                    <a:lnTo>
                      <a:pt x="432" y="241"/>
                    </a:lnTo>
                    <a:lnTo>
                      <a:pt x="432" y="241"/>
                    </a:lnTo>
                    <a:lnTo>
                      <a:pt x="432" y="237"/>
                    </a:lnTo>
                    <a:lnTo>
                      <a:pt x="432" y="232"/>
                    </a:lnTo>
                    <a:lnTo>
                      <a:pt x="432" y="224"/>
                    </a:lnTo>
                    <a:lnTo>
                      <a:pt x="432" y="220"/>
                    </a:lnTo>
                    <a:lnTo>
                      <a:pt x="432" y="214"/>
                    </a:lnTo>
                    <a:lnTo>
                      <a:pt x="432" y="211"/>
                    </a:lnTo>
                    <a:lnTo>
                      <a:pt x="432" y="207"/>
                    </a:lnTo>
                    <a:lnTo>
                      <a:pt x="432" y="201"/>
                    </a:lnTo>
                    <a:lnTo>
                      <a:pt x="432" y="195"/>
                    </a:lnTo>
                    <a:lnTo>
                      <a:pt x="432" y="190"/>
                    </a:lnTo>
                    <a:lnTo>
                      <a:pt x="432" y="186"/>
                    </a:lnTo>
                    <a:lnTo>
                      <a:pt x="430" y="180"/>
                    </a:lnTo>
                    <a:lnTo>
                      <a:pt x="430" y="173"/>
                    </a:lnTo>
                    <a:lnTo>
                      <a:pt x="428" y="167"/>
                    </a:lnTo>
                    <a:lnTo>
                      <a:pt x="426" y="163"/>
                    </a:lnTo>
                    <a:lnTo>
                      <a:pt x="424" y="157"/>
                    </a:lnTo>
                    <a:lnTo>
                      <a:pt x="422" y="154"/>
                    </a:lnTo>
                    <a:lnTo>
                      <a:pt x="420" y="146"/>
                    </a:lnTo>
                    <a:lnTo>
                      <a:pt x="419" y="142"/>
                    </a:lnTo>
                    <a:lnTo>
                      <a:pt x="415" y="138"/>
                    </a:lnTo>
                    <a:lnTo>
                      <a:pt x="413" y="133"/>
                    </a:lnTo>
                    <a:lnTo>
                      <a:pt x="409" y="127"/>
                    </a:lnTo>
                    <a:lnTo>
                      <a:pt x="403" y="125"/>
                    </a:lnTo>
                    <a:lnTo>
                      <a:pt x="400" y="119"/>
                    </a:lnTo>
                    <a:lnTo>
                      <a:pt x="396" y="119"/>
                    </a:lnTo>
                    <a:lnTo>
                      <a:pt x="390" y="116"/>
                    </a:lnTo>
                    <a:lnTo>
                      <a:pt x="384" y="114"/>
                    </a:lnTo>
                    <a:lnTo>
                      <a:pt x="379" y="112"/>
                    </a:lnTo>
                    <a:lnTo>
                      <a:pt x="373" y="110"/>
                    </a:lnTo>
                    <a:lnTo>
                      <a:pt x="367" y="108"/>
                    </a:lnTo>
                    <a:lnTo>
                      <a:pt x="361" y="106"/>
                    </a:lnTo>
                    <a:lnTo>
                      <a:pt x="354" y="106"/>
                    </a:lnTo>
                    <a:lnTo>
                      <a:pt x="348" y="104"/>
                    </a:lnTo>
                    <a:lnTo>
                      <a:pt x="342" y="104"/>
                    </a:lnTo>
                    <a:lnTo>
                      <a:pt x="337" y="106"/>
                    </a:lnTo>
                    <a:lnTo>
                      <a:pt x="329" y="106"/>
                    </a:lnTo>
                    <a:lnTo>
                      <a:pt x="323" y="106"/>
                    </a:lnTo>
                    <a:lnTo>
                      <a:pt x="318" y="106"/>
                    </a:lnTo>
                    <a:lnTo>
                      <a:pt x="312" y="110"/>
                    </a:lnTo>
                    <a:lnTo>
                      <a:pt x="304" y="112"/>
                    </a:lnTo>
                    <a:lnTo>
                      <a:pt x="299" y="112"/>
                    </a:lnTo>
                    <a:lnTo>
                      <a:pt x="291" y="116"/>
                    </a:lnTo>
                    <a:lnTo>
                      <a:pt x="285" y="119"/>
                    </a:lnTo>
                    <a:lnTo>
                      <a:pt x="276" y="123"/>
                    </a:lnTo>
                    <a:lnTo>
                      <a:pt x="268" y="125"/>
                    </a:lnTo>
                    <a:lnTo>
                      <a:pt x="261" y="133"/>
                    </a:lnTo>
                    <a:lnTo>
                      <a:pt x="253" y="136"/>
                    </a:lnTo>
                    <a:lnTo>
                      <a:pt x="247" y="140"/>
                    </a:lnTo>
                    <a:lnTo>
                      <a:pt x="244" y="140"/>
                    </a:lnTo>
                    <a:lnTo>
                      <a:pt x="240" y="144"/>
                    </a:lnTo>
                    <a:lnTo>
                      <a:pt x="234" y="148"/>
                    </a:lnTo>
                    <a:lnTo>
                      <a:pt x="230" y="150"/>
                    </a:lnTo>
                    <a:lnTo>
                      <a:pt x="226" y="154"/>
                    </a:lnTo>
                    <a:lnTo>
                      <a:pt x="221" y="157"/>
                    </a:lnTo>
                    <a:lnTo>
                      <a:pt x="217" y="161"/>
                    </a:lnTo>
                    <a:lnTo>
                      <a:pt x="213" y="165"/>
                    </a:lnTo>
                    <a:lnTo>
                      <a:pt x="206" y="169"/>
                    </a:lnTo>
                    <a:lnTo>
                      <a:pt x="200" y="173"/>
                    </a:lnTo>
                    <a:lnTo>
                      <a:pt x="196" y="176"/>
                    </a:lnTo>
                    <a:lnTo>
                      <a:pt x="190" y="180"/>
                    </a:lnTo>
                    <a:lnTo>
                      <a:pt x="187" y="186"/>
                    </a:lnTo>
                    <a:lnTo>
                      <a:pt x="179" y="190"/>
                    </a:lnTo>
                    <a:lnTo>
                      <a:pt x="175" y="194"/>
                    </a:lnTo>
                    <a:lnTo>
                      <a:pt x="169" y="199"/>
                    </a:lnTo>
                    <a:lnTo>
                      <a:pt x="164" y="203"/>
                    </a:lnTo>
                    <a:lnTo>
                      <a:pt x="156" y="209"/>
                    </a:lnTo>
                    <a:lnTo>
                      <a:pt x="152" y="214"/>
                    </a:lnTo>
                    <a:lnTo>
                      <a:pt x="145" y="218"/>
                    </a:lnTo>
                    <a:lnTo>
                      <a:pt x="139" y="224"/>
                    </a:lnTo>
                    <a:lnTo>
                      <a:pt x="131" y="230"/>
                    </a:lnTo>
                    <a:lnTo>
                      <a:pt x="126" y="235"/>
                    </a:lnTo>
                    <a:lnTo>
                      <a:pt x="128" y="235"/>
                    </a:lnTo>
                    <a:lnTo>
                      <a:pt x="133" y="235"/>
                    </a:lnTo>
                    <a:lnTo>
                      <a:pt x="139" y="235"/>
                    </a:lnTo>
                    <a:lnTo>
                      <a:pt x="145" y="235"/>
                    </a:lnTo>
                    <a:lnTo>
                      <a:pt x="152" y="235"/>
                    </a:lnTo>
                    <a:lnTo>
                      <a:pt x="158" y="235"/>
                    </a:lnTo>
                    <a:lnTo>
                      <a:pt x="164" y="235"/>
                    </a:lnTo>
                    <a:lnTo>
                      <a:pt x="167" y="235"/>
                    </a:lnTo>
                    <a:lnTo>
                      <a:pt x="171" y="235"/>
                    </a:lnTo>
                    <a:lnTo>
                      <a:pt x="177" y="235"/>
                    </a:lnTo>
                    <a:lnTo>
                      <a:pt x="181" y="235"/>
                    </a:lnTo>
                    <a:lnTo>
                      <a:pt x="187" y="235"/>
                    </a:lnTo>
                    <a:lnTo>
                      <a:pt x="192" y="235"/>
                    </a:lnTo>
                    <a:lnTo>
                      <a:pt x="196" y="237"/>
                    </a:lnTo>
                    <a:lnTo>
                      <a:pt x="200" y="237"/>
                    </a:lnTo>
                    <a:lnTo>
                      <a:pt x="206" y="237"/>
                    </a:lnTo>
                    <a:lnTo>
                      <a:pt x="213" y="237"/>
                    </a:lnTo>
                    <a:lnTo>
                      <a:pt x="219" y="237"/>
                    </a:lnTo>
                    <a:lnTo>
                      <a:pt x="223" y="237"/>
                    </a:lnTo>
                    <a:lnTo>
                      <a:pt x="228" y="237"/>
                    </a:lnTo>
                    <a:lnTo>
                      <a:pt x="234" y="237"/>
                    </a:lnTo>
                    <a:lnTo>
                      <a:pt x="242" y="239"/>
                    </a:lnTo>
                    <a:lnTo>
                      <a:pt x="240" y="243"/>
                    </a:lnTo>
                    <a:lnTo>
                      <a:pt x="236" y="249"/>
                    </a:lnTo>
                    <a:lnTo>
                      <a:pt x="234" y="254"/>
                    </a:lnTo>
                    <a:lnTo>
                      <a:pt x="232" y="262"/>
                    </a:lnTo>
                    <a:lnTo>
                      <a:pt x="230" y="268"/>
                    </a:lnTo>
                    <a:lnTo>
                      <a:pt x="228" y="273"/>
                    </a:lnTo>
                    <a:lnTo>
                      <a:pt x="226" y="279"/>
                    </a:lnTo>
                    <a:lnTo>
                      <a:pt x="225" y="287"/>
                    </a:lnTo>
                    <a:lnTo>
                      <a:pt x="223" y="291"/>
                    </a:lnTo>
                    <a:lnTo>
                      <a:pt x="219" y="298"/>
                    </a:lnTo>
                    <a:lnTo>
                      <a:pt x="219" y="304"/>
                    </a:lnTo>
                    <a:lnTo>
                      <a:pt x="217" y="310"/>
                    </a:lnTo>
                    <a:lnTo>
                      <a:pt x="213" y="315"/>
                    </a:lnTo>
                    <a:lnTo>
                      <a:pt x="213" y="323"/>
                    </a:lnTo>
                    <a:lnTo>
                      <a:pt x="209" y="327"/>
                    </a:lnTo>
                    <a:lnTo>
                      <a:pt x="209" y="332"/>
                    </a:lnTo>
                    <a:lnTo>
                      <a:pt x="200" y="330"/>
                    </a:lnTo>
                    <a:lnTo>
                      <a:pt x="192" y="329"/>
                    </a:lnTo>
                    <a:lnTo>
                      <a:pt x="185" y="329"/>
                    </a:lnTo>
                    <a:lnTo>
                      <a:pt x="177" y="327"/>
                    </a:lnTo>
                    <a:lnTo>
                      <a:pt x="171" y="325"/>
                    </a:lnTo>
                    <a:lnTo>
                      <a:pt x="169" y="325"/>
                    </a:lnTo>
                    <a:lnTo>
                      <a:pt x="166" y="323"/>
                    </a:lnTo>
                    <a:lnTo>
                      <a:pt x="160" y="323"/>
                    </a:lnTo>
                    <a:lnTo>
                      <a:pt x="156" y="323"/>
                    </a:lnTo>
                    <a:lnTo>
                      <a:pt x="152" y="323"/>
                    </a:lnTo>
                    <a:lnTo>
                      <a:pt x="147" y="321"/>
                    </a:lnTo>
                    <a:lnTo>
                      <a:pt x="145" y="321"/>
                    </a:lnTo>
                    <a:lnTo>
                      <a:pt x="139" y="319"/>
                    </a:lnTo>
                    <a:lnTo>
                      <a:pt x="133" y="319"/>
                    </a:lnTo>
                    <a:lnTo>
                      <a:pt x="129" y="317"/>
                    </a:lnTo>
                    <a:lnTo>
                      <a:pt x="126" y="315"/>
                    </a:lnTo>
                    <a:lnTo>
                      <a:pt x="122" y="315"/>
                    </a:lnTo>
                    <a:lnTo>
                      <a:pt x="118" y="315"/>
                    </a:lnTo>
                    <a:lnTo>
                      <a:pt x="110" y="313"/>
                    </a:lnTo>
                    <a:lnTo>
                      <a:pt x="109" y="313"/>
                    </a:lnTo>
                    <a:lnTo>
                      <a:pt x="105" y="311"/>
                    </a:lnTo>
                    <a:lnTo>
                      <a:pt x="99" y="311"/>
                    </a:lnTo>
                    <a:lnTo>
                      <a:pt x="95" y="310"/>
                    </a:lnTo>
                    <a:lnTo>
                      <a:pt x="91" y="310"/>
                    </a:lnTo>
                    <a:lnTo>
                      <a:pt x="84" y="308"/>
                    </a:lnTo>
                    <a:lnTo>
                      <a:pt x="76" y="308"/>
                    </a:lnTo>
                    <a:lnTo>
                      <a:pt x="67" y="306"/>
                    </a:lnTo>
                    <a:lnTo>
                      <a:pt x="59" y="304"/>
                    </a:lnTo>
                    <a:lnTo>
                      <a:pt x="51" y="302"/>
                    </a:lnTo>
                    <a:lnTo>
                      <a:pt x="44" y="302"/>
                    </a:lnTo>
                    <a:lnTo>
                      <a:pt x="36" y="300"/>
                    </a:lnTo>
                    <a:lnTo>
                      <a:pt x="31" y="298"/>
                    </a:lnTo>
                    <a:lnTo>
                      <a:pt x="25" y="296"/>
                    </a:lnTo>
                    <a:lnTo>
                      <a:pt x="21" y="296"/>
                    </a:lnTo>
                    <a:lnTo>
                      <a:pt x="17" y="294"/>
                    </a:lnTo>
                    <a:lnTo>
                      <a:pt x="12" y="294"/>
                    </a:lnTo>
                    <a:lnTo>
                      <a:pt x="8" y="292"/>
                    </a:lnTo>
                    <a:lnTo>
                      <a:pt x="4" y="292"/>
                    </a:lnTo>
                    <a:lnTo>
                      <a:pt x="0" y="292"/>
                    </a:lnTo>
                    <a:lnTo>
                      <a:pt x="0" y="292"/>
                    </a:lnTo>
                    <a:lnTo>
                      <a:pt x="19" y="125"/>
                    </a:lnTo>
                    <a:lnTo>
                      <a:pt x="59" y="146"/>
                    </a:lnTo>
                    <a:lnTo>
                      <a:pt x="59" y="146"/>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222" name="Freeform 40"/>
              <p:cNvSpPr>
                <a:spLocks/>
              </p:cNvSpPr>
              <p:nvPr/>
            </p:nvSpPr>
            <p:spPr bwMode="auto">
              <a:xfrm>
                <a:off x="1608138" y="3109913"/>
                <a:ext cx="263525" cy="173037"/>
              </a:xfrm>
              <a:custGeom>
                <a:avLst/>
                <a:gdLst/>
                <a:ahLst/>
                <a:cxnLst>
                  <a:cxn ang="0">
                    <a:pos x="0" y="217"/>
                  </a:cxn>
                  <a:cxn ang="0">
                    <a:pos x="9" y="213"/>
                  </a:cxn>
                  <a:cxn ang="0">
                    <a:pos x="19" y="208"/>
                  </a:cxn>
                  <a:cxn ang="0">
                    <a:pos x="30" y="202"/>
                  </a:cxn>
                  <a:cxn ang="0">
                    <a:pos x="38" y="200"/>
                  </a:cxn>
                  <a:cxn ang="0">
                    <a:pos x="47" y="194"/>
                  </a:cxn>
                  <a:cxn ang="0">
                    <a:pos x="55" y="192"/>
                  </a:cxn>
                  <a:cxn ang="0">
                    <a:pos x="65" y="187"/>
                  </a:cxn>
                  <a:cxn ang="0">
                    <a:pos x="74" y="183"/>
                  </a:cxn>
                  <a:cxn ang="0">
                    <a:pos x="82" y="179"/>
                  </a:cxn>
                  <a:cxn ang="0">
                    <a:pos x="93" y="173"/>
                  </a:cxn>
                  <a:cxn ang="0">
                    <a:pos x="103" y="170"/>
                  </a:cxn>
                  <a:cxn ang="0">
                    <a:pos x="112" y="166"/>
                  </a:cxn>
                  <a:cxn ang="0">
                    <a:pos x="122" y="160"/>
                  </a:cxn>
                  <a:cxn ang="0">
                    <a:pos x="133" y="154"/>
                  </a:cxn>
                  <a:cxn ang="0">
                    <a:pos x="142" y="151"/>
                  </a:cxn>
                  <a:cxn ang="0">
                    <a:pos x="152" y="145"/>
                  </a:cxn>
                  <a:cxn ang="0">
                    <a:pos x="163" y="139"/>
                  </a:cxn>
                  <a:cxn ang="0">
                    <a:pos x="171" y="135"/>
                  </a:cxn>
                  <a:cxn ang="0">
                    <a:pos x="182" y="132"/>
                  </a:cxn>
                  <a:cxn ang="0">
                    <a:pos x="190" y="126"/>
                  </a:cxn>
                  <a:cxn ang="0">
                    <a:pos x="198" y="122"/>
                  </a:cxn>
                  <a:cxn ang="0">
                    <a:pos x="215" y="113"/>
                  </a:cxn>
                  <a:cxn ang="0">
                    <a:pos x="226" y="107"/>
                  </a:cxn>
                  <a:cxn ang="0">
                    <a:pos x="238" y="101"/>
                  </a:cxn>
                  <a:cxn ang="0">
                    <a:pos x="251" y="88"/>
                  </a:cxn>
                  <a:cxn ang="0">
                    <a:pos x="268" y="73"/>
                  </a:cxn>
                  <a:cxn ang="0">
                    <a:pos x="276" y="65"/>
                  </a:cxn>
                  <a:cxn ang="0">
                    <a:pos x="283" y="56"/>
                  </a:cxn>
                  <a:cxn ang="0">
                    <a:pos x="298" y="38"/>
                  </a:cxn>
                  <a:cxn ang="0">
                    <a:pos x="312" y="25"/>
                  </a:cxn>
                  <a:cxn ang="0">
                    <a:pos x="323" y="12"/>
                  </a:cxn>
                  <a:cxn ang="0">
                    <a:pos x="331" y="4"/>
                  </a:cxn>
                  <a:cxn ang="0">
                    <a:pos x="333" y="0"/>
                  </a:cxn>
                </a:cxnLst>
                <a:rect l="0" t="0" r="r" b="b"/>
                <a:pathLst>
                  <a:path w="333" h="217">
                    <a:moveTo>
                      <a:pt x="333" y="0"/>
                    </a:moveTo>
                    <a:lnTo>
                      <a:pt x="0" y="217"/>
                    </a:lnTo>
                    <a:lnTo>
                      <a:pt x="2" y="215"/>
                    </a:lnTo>
                    <a:lnTo>
                      <a:pt x="9" y="213"/>
                    </a:lnTo>
                    <a:lnTo>
                      <a:pt x="13" y="211"/>
                    </a:lnTo>
                    <a:lnTo>
                      <a:pt x="19" y="208"/>
                    </a:lnTo>
                    <a:lnTo>
                      <a:pt x="25" y="206"/>
                    </a:lnTo>
                    <a:lnTo>
                      <a:pt x="30" y="202"/>
                    </a:lnTo>
                    <a:lnTo>
                      <a:pt x="34" y="200"/>
                    </a:lnTo>
                    <a:lnTo>
                      <a:pt x="38" y="200"/>
                    </a:lnTo>
                    <a:lnTo>
                      <a:pt x="42" y="196"/>
                    </a:lnTo>
                    <a:lnTo>
                      <a:pt x="47" y="194"/>
                    </a:lnTo>
                    <a:lnTo>
                      <a:pt x="49" y="194"/>
                    </a:lnTo>
                    <a:lnTo>
                      <a:pt x="55" y="192"/>
                    </a:lnTo>
                    <a:lnTo>
                      <a:pt x="61" y="189"/>
                    </a:lnTo>
                    <a:lnTo>
                      <a:pt x="65" y="187"/>
                    </a:lnTo>
                    <a:lnTo>
                      <a:pt x="68" y="187"/>
                    </a:lnTo>
                    <a:lnTo>
                      <a:pt x="74" y="183"/>
                    </a:lnTo>
                    <a:lnTo>
                      <a:pt x="78" y="181"/>
                    </a:lnTo>
                    <a:lnTo>
                      <a:pt x="82" y="179"/>
                    </a:lnTo>
                    <a:lnTo>
                      <a:pt x="87" y="175"/>
                    </a:lnTo>
                    <a:lnTo>
                      <a:pt x="93" y="173"/>
                    </a:lnTo>
                    <a:lnTo>
                      <a:pt x="97" y="172"/>
                    </a:lnTo>
                    <a:lnTo>
                      <a:pt x="103" y="170"/>
                    </a:lnTo>
                    <a:lnTo>
                      <a:pt x="108" y="168"/>
                    </a:lnTo>
                    <a:lnTo>
                      <a:pt x="112" y="166"/>
                    </a:lnTo>
                    <a:lnTo>
                      <a:pt x="118" y="162"/>
                    </a:lnTo>
                    <a:lnTo>
                      <a:pt x="122" y="160"/>
                    </a:lnTo>
                    <a:lnTo>
                      <a:pt x="129" y="158"/>
                    </a:lnTo>
                    <a:lnTo>
                      <a:pt x="133" y="154"/>
                    </a:lnTo>
                    <a:lnTo>
                      <a:pt x="139" y="153"/>
                    </a:lnTo>
                    <a:lnTo>
                      <a:pt x="142" y="151"/>
                    </a:lnTo>
                    <a:lnTo>
                      <a:pt x="148" y="147"/>
                    </a:lnTo>
                    <a:lnTo>
                      <a:pt x="152" y="145"/>
                    </a:lnTo>
                    <a:lnTo>
                      <a:pt x="158" y="143"/>
                    </a:lnTo>
                    <a:lnTo>
                      <a:pt x="163" y="139"/>
                    </a:lnTo>
                    <a:lnTo>
                      <a:pt x="167" y="139"/>
                    </a:lnTo>
                    <a:lnTo>
                      <a:pt x="171" y="135"/>
                    </a:lnTo>
                    <a:lnTo>
                      <a:pt x="177" y="133"/>
                    </a:lnTo>
                    <a:lnTo>
                      <a:pt x="182" y="132"/>
                    </a:lnTo>
                    <a:lnTo>
                      <a:pt x="186" y="128"/>
                    </a:lnTo>
                    <a:lnTo>
                      <a:pt x="190" y="126"/>
                    </a:lnTo>
                    <a:lnTo>
                      <a:pt x="194" y="124"/>
                    </a:lnTo>
                    <a:lnTo>
                      <a:pt x="198" y="122"/>
                    </a:lnTo>
                    <a:lnTo>
                      <a:pt x="207" y="118"/>
                    </a:lnTo>
                    <a:lnTo>
                      <a:pt x="215" y="113"/>
                    </a:lnTo>
                    <a:lnTo>
                      <a:pt x="220" y="111"/>
                    </a:lnTo>
                    <a:lnTo>
                      <a:pt x="226" y="107"/>
                    </a:lnTo>
                    <a:lnTo>
                      <a:pt x="230" y="103"/>
                    </a:lnTo>
                    <a:lnTo>
                      <a:pt x="238" y="101"/>
                    </a:lnTo>
                    <a:lnTo>
                      <a:pt x="243" y="94"/>
                    </a:lnTo>
                    <a:lnTo>
                      <a:pt x="251" y="88"/>
                    </a:lnTo>
                    <a:lnTo>
                      <a:pt x="258" y="78"/>
                    </a:lnTo>
                    <a:lnTo>
                      <a:pt x="268" y="73"/>
                    </a:lnTo>
                    <a:lnTo>
                      <a:pt x="272" y="67"/>
                    </a:lnTo>
                    <a:lnTo>
                      <a:pt x="276" y="65"/>
                    </a:lnTo>
                    <a:lnTo>
                      <a:pt x="279" y="59"/>
                    </a:lnTo>
                    <a:lnTo>
                      <a:pt x="283" y="56"/>
                    </a:lnTo>
                    <a:lnTo>
                      <a:pt x="291" y="46"/>
                    </a:lnTo>
                    <a:lnTo>
                      <a:pt x="298" y="38"/>
                    </a:lnTo>
                    <a:lnTo>
                      <a:pt x="304" y="31"/>
                    </a:lnTo>
                    <a:lnTo>
                      <a:pt x="312" y="25"/>
                    </a:lnTo>
                    <a:lnTo>
                      <a:pt x="317" y="17"/>
                    </a:lnTo>
                    <a:lnTo>
                      <a:pt x="323" y="12"/>
                    </a:lnTo>
                    <a:lnTo>
                      <a:pt x="327" y="6"/>
                    </a:lnTo>
                    <a:lnTo>
                      <a:pt x="331" y="4"/>
                    </a:lnTo>
                    <a:lnTo>
                      <a:pt x="333" y="0"/>
                    </a:lnTo>
                    <a:lnTo>
                      <a:pt x="333" y="0"/>
                    </a:lnTo>
                    <a:lnTo>
                      <a:pt x="333" y="0"/>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223" name="Freeform 44"/>
              <p:cNvSpPr>
                <a:spLocks/>
              </p:cNvSpPr>
              <p:nvPr/>
            </p:nvSpPr>
            <p:spPr bwMode="auto">
              <a:xfrm>
                <a:off x="844550" y="2673350"/>
                <a:ext cx="144463" cy="58737"/>
              </a:xfrm>
              <a:custGeom>
                <a:avLst/>
                <a:gdLst/>
                <a:ahLst/>
                <a:cxnLst>
                  <a:cxn ang="0">
                    <a:pos x="0" y="72"/>
                  </a:cxn>
                  <a:cxn ang="0">
                    <a:pos x="3" y="63"/>
                  </a:cxn>
                  <a:cxn ang="0">
                    <a:pos x="5" y="55"/>
                  </a:cxn>
                  <a:cxn ang="0">
                    <a:pos x="9" y="49"/>
                  </a:cxn>
                  <a:cxn ang="0">
                    <a:pos x="13" y="42"/>
                  </a:cxn>
                  <a:cxn ang="0">
                    <a:pos x="17" y="36"/>
                  </a:cxn>
                  <a:cxn ang="0">
                    <a:pos x="19" y="32"/>
                  </a:cxn>
                  <a:cxn ang="0">
                    <a:pos x="22" y="26"/>
                  </a:cxn>
                  <a:cxn ang="0">
                    <a:pos x="28" y="25"/>
                  </a:cxn>
                  <a:cxn ang="0">
                    <a:pos x="30" y="19"/>
                  </a:cxn>
                  <a:cxn ang="0">
                    <a:pos x="36" y="15"/>
                  </a:cxn>
                  <a:cxn ang="0">
                    <a:pos x="40" y="13"/>
                  </a:cxn>
                  <a:cxn ang="0">
                    <a:pos x="43" y="11"/>
                  </a:cxn>
                  <a:cxn ang="0">
                    <a:pos x="49" y="7"/>
                  </a:cxn>
                  <a:cxn ang="0">
                    <a:pos x="53" y="6"/>
                  </a:cxn>
                  <a:cxn ang="0">
                    <a:pos x="57" y="6"/>
                  </a:cxn>
                  <a:cxn ang="0">
                    <a:pos x="62" y="4"/>
                  </a:cxn>
                  <a:cxn ang="0">
                    <a:pos x="66" y="2"/>
                  </a:cxn>
                  <a:cxn ang="0">
                    <a:pos x="70" y="0"/>
                  </a:cxn>
                  <a:cxn ang="0">
                    <a:pos x="74" y="0"/>
                  </a:cxn>
                  <a:cxn ang="0">
                    <a:pos x="78" y="0"/>
                  </a:cxn>
                  <a:cxn ang="0">
                    <a:pos x="85" y="0"/>
                  </a:cxn>
                  <a:cxn ang="0">
                    <a:pos x="93" y="0"/>
                  </a:cxn>
                  <a:cxn ang="0">
                    <a:pos x="99" y="0"/>
                  </a:cxn>
                  <a:cxn ang="0">
                    <a:pos x="104" y="0"/>
                  </a:cxn>
                  <a:cxn ang="0">
                    <a:pos x="110" y="0"/>
                  </a:cxn>
                  <a:cxn ang="0">
                    <a:pos x="114" y="2"/>
                  </a:cxn>
                  <a:cxn ang="0">
                    <a:pos x="116" y="2"/>
                  </a:cxn>
                  <a:cxn ang="0">
                    <a:pos x="119" y="2"/>
                  </a:cxn>
                  <a:cxn ang="0">
                    <a:pos x="123" y="4"/>
                  </a:cxn>
                  <a:cxn ang="0">
                    <a:pos x="129" y="6"/>
                  </a:cxn>
                  <a:cxn ang="0">
                    <a:pos x="135" y="7"/>
                  </a:cxn>
                  <a:cxn ang="0">
                    <a:pos x="140" y="9"/>
                  </a:cxn>
                  <a:cxn ang="0">
                    <a:pos x="146" y="13"/>
                  </a:cxn>
                  <a:cxn ang="0">
                    <a:pos x="152" y="15"/>
                  </a:cxn>
                  <a:cxn ang="0">
                    <a:pos x="157" y="17"/>
                  </a:cxn>
                  <a:cxn ang="0">
                    <a:pos x="163" y="19"/>
                  </a:cxn>
                  <a:cxn ang="0">
                    <a:pos x="167" y="23"/>
                  </a:cxn>
                  <a:cxn ang="0">
                    <a:pos x="173" y="25"/>
                  </a:cxn>
                  <a:cxn ang="0">
                    <a:pos x="178" y="26"/>
                  </a:cxn>
                  <a:cxn ang="0">
                    <a:pos x="182" y="28"/>
                  </a:cxn>
                  <a:cxn ang="0">
                    <a:pos x="79" y="32"/>
                  </a:cxn>
                  <a:cxn ang="0">
                    <a:pos x="0" y="72"/>
                  </a:cxn>
                  <a:cxn ang="0">
                    <a:pos x="0" y="72"/>
                  </a:cxn>
                </a:cxnLst>
                <a:rect l="0" t="0" r="r" b="b"/>
                <a:pathLst>
                  <a:path w="182" h="72">
                    <a:moveTo>
                      <a:pt x="0" y="72"/>
                    </a:moveTo>
                    <a:lnTo>
                      <a:pt x="3" y="63"/>
                    </a:lnTo>
                    <a:lnTo>
                      <a:pt x="5" y="55"/>
                    </a:lnTo>
                    <a:lnTo>
                      <a:pt x="9" y="49"/>
                    </a:lnTo>
                    <a:lnTo>
                      <a:pt x="13" y="42"/>
                    </a:lnTo>
                    <a:lnTo>
                      <a:pt x="17" y="36"/>
                    </a:lnTo>
                    <a:lnTo>
                      <a:pt x="19" y="32"/>
                    </a:lnTo>
                    <a:lnTo>
                      <a:pt x="22" y="26"/>
                    </a:lnTo>
                    <a:lnTo>
                      <a:pt x="28" y="25"/>
                    </a:lnTo>
                    <a:lnTo>
                      <a:pt x="30" y="19"/>
                    </a:lnTo>
                    <a:lnTo>
                      <a:pt x="36" y="15"/>
                    </a:lnTo>
                    <a:lnTo>
                      <a:pt x="40" y="13"/>
                    </a:lnTo>
                    <a:lnTo>
                      <a:pt x="43" y="11"/>
                    </a:lnTo>
                    <a:lnTo>
                      <a:pt x="49" y="7"/>
                    </a:lnTo>
                    <a:lnTo>
                      <a:pt x="53" y="6"/>
                    </a:lnTo>
                    <a:lnTo>
                      <a:pt x="57" y="6"/>
                    </a:lnTo>
                    <a:lnTo>
                      <a:pt x="62" y="4"/>
                    </a:lnTo>
                    <a:lnTo>
                      <a:pt x="66" y="2"/>
                    </a:lnTo>
                    <a:lnTo>
                      <a:pt x="70" y="0"/>
                    </a:lnTo>
                    <a:lnTo>
                      <a:pt x="74" y="0"/>
                    </a:lnTo>
                    <a:lnTo>
                      <a:pt x="78" y="0"/>
                    </a:lnTo>
                    <a:lnTo>
                      <a:pt x="85" y="0"/>
                    </a:lnTo>
                    <a:lnTo>
                      <a:pt x="93" y="0"/>
                    </a:lnTo>
                    <a:lnTo>
                      <a:pt x="99" y="0"/>
                    </a:lnTo>
                    <a:lnTo>
                      <a:pt x="104" y="0"/>
                    </a:lnTo>
                    <a:lnTo>
                      <a:pt x="110" y="0"/>
                    </a:lnTo>
                    <a:lnTo>
                      <a:pt x="114" y="2"/>
                    </a:lnTo>
                    <a:lnTo>
                      <a:pt x="116" y="2"/>
                    </a:lnTo>
                    <a:lnTo>
                      <a:pt x="119" y="2"/>
                    </a:lnTo>
                    <a:lnTo>
                      <a:pt x="123" y="4"/>
                    </a:lnTo>
                    <a:lnTo>
                      <a:pt x="129" y="6"/>
                    </a:lnTo>
                    <a:lnTo>
                      <a:pt x="135" y="7"/>
                    </a:lnTo>
                    <a:lnTo>
                      <a:pt x="140" y="9"/>
                    </a:lnTo>
                    <a:lnTo>
                      <a:pt x="146" y="13"/>
                    </a:lnTo>
                    <a:lnTo>
                      <a:pt x="152" y="15"/>
                    </a:lnTo>
                    <a:lnTo>
                      <a:pt x="157" y="17"/>
                    </a:lnTo>
                    <a:lnTo>
                      <a:pt x="163" y="19"/>
                    </a:lnTo>
                    <a:lnTo>
                      <a:pt x="167" y="23"/>
                    </a:lnTo>
                    <a:lnTo>
                      <a:pt x="173" y="25"/>
                    </a:lnTo>
                    <a:lnTo>
                      <a:pt x="178" y="26"/>
                    </a:lnTo>
                    <a:lnTo>
                      <a:pt x="182" y="28"/>
                    </a:lnTo>
                    <a:lnTo>
                      <a:pt x="79" y="32"/>
                    </a:lnTo>
                    <a:lnTo>
                      <a:pt x="0" y="72"/>
                    </a:lnTo>
                    <a:lnTo>
                      <a:pt x="0" y="72"/>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224" name="Freeform 45"/>
              <p:cNvSpPr>
                <a:spLocks/>
              </p:cNvSpPr>
              <p:nvPr/>
            </p:nvSpPr>
            <p:spPr bwMode="auto">
              <a:xfrm>
                <a:off x="1098550" y="2514600"/>
                <a:ext cx="176213" cy="71437"/>
              </a:xfrm>
              <a:custGeom>
                <a:avLst/>
                <a:gdLst/>
                <a:ahLst/>
                <a:cxnLst>
                  <a:cxn ang="0">
                    <a:pos x="0" y="92"/>
                  </a:cxn>
                  <a:cxn ang="0">
                    <a:pos x="97" y="0"/>
                  </a:cxn>
                  <a:cxn ang="0">
                    <a:pos x="221" y="65"/>
                  </a:cxn>
                  <a:cxn ang="0">
                    <a:pos x="112" y="44"/>
                  </a:cxn>
                  <a:cxn ang="0">
                    <a:pos x="0" y="92"/>
                  </a:cxn>
                  <a:cxn ang="0">
                    <a:pos x="0" y="92"/>
                  </a:cxn>
                </a:cxnLst>
                <a:rect l="0" t="0" r="r" b="b"/>
                <a:pathLst>
                  <a:path w="221" h="92">
                    <a:moveTo>
                      <a:pt x="0" y="92"/>
                    </a:moveTo>
                    <a:lnTo>
                      <a:pt x="97" y="0"/>
                    </a:lnTo>
                    <a:lnTo>
                      <a:pt x="221" y="65"/>
                    </a:lnTo>
                    <a:lnTo>
                      <a:pt x="112" y="44"/>
                    </a:lnTo>
                    <a:lnTo>
                      <a:pt x="0" y="92"/>
                    </a:lnTo>
                    <a:lnTo>
                      <a:pt x="0" y="92"/>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225" name="Freeform 46"/>
              <p:cNvSpPr>
                <a:spLocks/>
              </p:cNvSpPr>
              <p:nvPr/>
            </p:nvSpPr>
            <p:spPr bwMode="auto">
              <a:xfrm>
                <a:off x="1416050" y="2636838"/>
                <a:ext cx="128588" cy="92075"/>
              </a:xfrm>
              <a:custGeom>
                <a:avLst/>
                <a:gdLst/>
                <a:ahLst/>
                <a:cxnLst>
                  <a:cxn ang="0">
                    <a:pos x="0" y="116"/>
                  </a:cxn>
                  <a:cxn ang="0">
                    <a:pos x="59" y="0"/>
                  </a:cxn>
                  <a:cxn ang="0">
                    <a:pos x="162" y="42"/>
                  </a:cxn>
                  <a:cxn ang="0">
                    <a:pos x="76" y="40"/>
                  </a:cxn>
                  <a:cxn ang="0">
                    <a:pos x="0" y="116"/>
                  </a:cxn>
                  <a:cxn ang="0">
                    <a:pos x="0" y="116"/>
                  </a:cxn>
                </a:cxnLst>
                <a:rect l="0" t="0" r="r" b="b"/>
                <a:pathLst>
                  <a:path w="162" h="116">
                    <a:moveTo>
                      <a:pt x="0" y="116"/>
                    </a:moveTo>
                    <a:lnTo>
                      <a:pt x="59" y="0"/>
                    </a:lnTo>
                    <a:lnTo>
                      <a:pt x="162" y="42"/>
                    </a:lnTo>
                    <a:lnTo>
                      <a:pt x="76" y="40"/>
                    </a:lnTo>
                    <a:lnTo>
                      <a:pt x="0" y="116"/>
                    </a:lnTo>
                    <a:lnTo>
                      <a:pt x="0" y="116"/>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226" name="Freeform 47"/>
              <p:cNvSpPr>
                <a:spLocks/>
              </p:cNvSpPr>
              <p:nvPr/>
            </p:nvSpPr>
            <p:spPr bwMode="auto">
              <a:xfrm>
                <a:off x="1828800" y="2836863"/>
                <a:ext cx="106363" cy="93662"/>
              </a:xfrm>
              <a:custGeom>
                <a:avLst/>
                <a:gdLst/>
                <a:ahLst/>
                <a:cxnLst>
                  <a:cxn ang="0">
                    <a:pos x="0" y="0"/>
                  </a:cxn>
                  <a:cxn ang="0">
                    <a:pos x="117" y="10"/>
                  </a:cxn>
                  <a:cxn ang="0">
                    <a:pos x="135" y="118"/>
                  </a:cxn>
                  <a:cxn ang="0">
                    <a:pos x="85" y="46"/>
                  </a:cxn>
                  <a:cxn ang="0">
                    <a:pos x="0" y="0"/>
                  </a:cxn>
                  <a:cxn ang="0">
                    <a:pos x="0" y="0"/>
                  </a:cxn>
                </a:cxnLst>
                <a:rect l="0" t="0" r="r" b="b"/>
                <a:pathLst>
                  <a:path w="135" h="118">
                    <a:moveTo>
                      <a:pt x="0" y="0"/>
                    </a:moveTo>
                    <a:lnTo>
                      <a:pt x="117" y="10"/>
                    </a:lnTo>
                    <a:lnTo>
                      <a:pt x="135" y="118"/>
                    </a:lnTo>
                    <a:lnTo>
                      <a:pt x="85" y="46"/>
                    </a:lnTo>
                    <a:lnTo>
                      <a:pt x="0" y="0"/>
                    </a:lnTo>
                    <a:lnTo>
                      <a:pt x="0" y="0"/>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grpSp>
        <p:grpSp>
          <p:nvGrpSpPr>
            <p:cNvPr id="10" name="Group 226"/>
            <p:cNvGrpSpPr/>
            <p:nvPr/>
          </p:nvGrpSpPr>
          <p:grpSpPr>
            <a:xfrm>
              <a:off x="0" y="2157415"/>
              <a:ext cx="981074" cy="645360"/>
              <a:chOff x="0" y="1985963"/>
              <a:chExt cx="1971675" cy="1296987"/>
            </a:xfrm>
          </p:grpSpPr>
          <p:sp>
            <p:nvSpPr>
              <p:cNvPr id="228" name="Freeform 20"/>
              <p:cNvSpPr>
                <a:spLocks/>
              </p:cNvSpPr>
              <p:nvPr/>
            </p:nvSpPr>
            <p:spPr bwMode="auto">
              <a:xfrm>
                <a:off x="169863" y="2344738"/>
                <a:ext cx="522288" cy="254000"/>
              </a:xfrm>
              <a:custGeom>
                <a:avLst/>
                <a:gdLst/>
                <a:ahLst/>
                <a:cxnLst>
                  <a:cxn ang="0">
                    <a:pos x="32" y="194"/>
                  </a:cxn>
                  <a:cxn ang="0">
                    <a:pos x="46" y="171"/>
                  </a:cxn>
                  <a:cxn ang="0">
                    <a:pos x="66" y="148"/>
                  </a:cxn>
                  <a:cxn ang="0">
                    <a:pos x="76" y="135"/>
                  </a:cxn>
                  <a:cxn ang="0">
                    <a:pos x="89" y="121"/>
                  </a:cxn>
                  <a:cxn ang="0">
                    <a:pos x="101" y="110"/>
                  </a:cxn>
                  <a:cxn ang="0">
                    <a:pos x="116" y="97"/>
                  </a:cxn>
                  <a:cxn ang="0">
                    <a:pos x="129" y="85"/>
                  </a:cxn>
                  <a:cxn ang="0">
                    <a:pos x="143" y="72"/>
                  </a:cxn>
                  <a:cxn ang="0">
                    <a:pos x="154" y="59"/>
                  </a:cxn>
                  <a:cxn ang="0">
                    <a:pos x="167" y="49"/>
                  </a:cxn>
                  <a:cxn ang="0">
                    <a:pos x="190" y="28"/>
                  </a:cxn>
                  <a:cxn ang="0">
                    <a:pos x="209" y="13"/>
                  </a:cxn>
                  <a:cxn ang="0">
                    <a:pos x="224" y="1"/>
                  </a:cxn>
                  <a:cxn ang="0">
                    <a:pos x="234" y="0"/>
                  </a:cxn>
                  <a:cxn ang="0">
                    <a:pos x="249" y="1"/>
                  </a:cxn>
                  <a:cxn ang="0">
                    <a:pos x="264" y="1"/>
                  </a:cxn>
                  <a:cxn ang="0">
                    <a:pos x="278" y="3"/>
                  </a:cxn>
                  <a:cxn ang="0">
                    <a:pos x="293" y="3"/>
                  </a:cxn>
                  <a:cxn ang="0">
                    <a:pos x="306" y="3"/>
                  </a:cxn>
                  <a:cxn ang="0">
                    <a:pos x="323" y="5"/>
                  </a:cxn>
                  <a:cxn ang="0">
                    <a:pos x="338" y="7"/>
                  </a:cxn>
                  <a:cxn ang="0">
                    <a:pos x="356" y="9"/>
                  </a:cxn>
                  <a:cxn ang="0">
                    <a:pos x="371" y="11"/>
                  </a:cxn>
                  <a:cxn ang="0">
                    <a:pos x="388" y="13"/>
                  </a:cxn>
                  <a:cxn ang="0">
                    <a:pos x="403" y="15"/>
                  </a:cxn>
                  <a:cxn ang="0">
                    <a:pos x="420" y="17"/>
                  </a:cxn>
                  <a:cxn ang="0">
                    <a:pos x="433" y="19"/>
                  </a:cxn>
                  <a:cxn ang="0">
                    <a:pos x="449" y="19"/>
                  </a:cxn>
                  <a:cxn ang="0">
                    <a:pos x="464" y="22"/>
                  </a:cxn>
                  <a:cxn ang="0">
                    <a:pos x="485" y="26"/>
                  </a:cxn>
                  <a:cxn ang="0">
                    <a:pos x="502" y="32"/>
                  </a:cxn>
                  <a:cxn ang="0">
                    <a:pos x="519" y="41"/>
                  </a:cxn>
                  <a:cxn ang="0">
                    <a:pos x="536" y="55"/>
                  </a:cxn>
                  <a:cxn ang="0">
                    <a:pos x="553" y="72"/>
                  </a:cxn>
                  <a:cxn ang="0">
                    <a:pos x="567" y="87"/>
                  </a:cxn>
                  <a:cxn ang="0">
                    <a:pos x="582" y="106"/>
                  </a:cxn>
                  <a:cxn ang="0">
                    <a:pos x="595" y="125"/>
                  </a:cxn>
                  <a:cxn ang="0">
                    <a:pos x="608" y="142"/>
                  </a:cxn>
                  <a:cxn ang="0">
                    <a:pos x="618" y="159"/>
                  </a:cxn>
                  <a:cxn ang="0">
                    <a:pos x="627" y="173"/>
                  </a:cxn>
                  <a:cxn ang="0">
                    <a:pos x="633" y="182"/>
                  </a:cxn>
                  <a:cxn ang="0">
                    <a:pos x="637" y="194"/>
                  </a:cxn>
                  <a:cxn ang="0">
                    <a:pos x="641" y="209"/>
                  </a:cxn>
                  <a:cxn ang="0">
                    <a:pos x="646" y="226"/>
                  </a:cxn>
                  <a:cxn ang="0">
                    <a:pos x="648" y="243"/>
                  </a:cxn>
                  <a:cxn ang="0">
                    <a:pos x="652" y="262"/>
                  </a:cxn>
                  <a:cxn ang="0">
                    <a:pos x="654" y="277"/>
                  </a:cxn>
                  <a:cxn ang="0">
                    <a:pos x="654" y="292"/>
                  </a:cxn>
                  <a:cxn ang="0">
                    <a:pos x="656" y="308"/>
                  </a:cxn>
                  <a:cxn ang="0">
                    <a:pos x="658" y="319"/>
                  </a:cxn>
                  <a:cxn ang="0">
                    <a:pos x="239" y="106"/>
                  </a:cxn>
                  <a:cxn ang="0">
                    <a:pos x="27" y="207"/>
                  </a:cxn>
                </a:cxnLst>
                <a:rect l="0" t="0" r="r" b="b"/>
                <a:pathLst>
                  <a:path w="658" h="319">
                    <a:moveTo>
                      <a:pt x="27" y="207"/>
                    </a:moveTo>
                    <a:lnTo>
                      <a:pt x="28" y="199"/>
                    </a:lnTo>
                    <a:lnTo>
                      <a:pt x="32" y="194"/>
                    </a:lnTo>
                    <a:lnTo>
                      <a:pt x="36" y="186"/>
                    </a:lnTo>
                    <a:lnTo>
                      <a:pt x="40" y="180"/>
                    </a:lnTo>
                    <a:lnTo>
                      <a:pt x="46" y="171"/>
                    </a:lnTo>
                    <a:lnTo>
                      <a:pt x="51" y="163"/>
                    </a:lnTo>
                    <a:lnTo>
                      <a:pt x="59" y="156"/>
                    </a:lnTo>
                    <a:lnTo>
                      <a:pt x="66" y="148"/>
                    </a:lnTo>
                    <a:lnTo>
                      <a:pt x="68" y="144"/>
                    </a:lnTo>
                    <a:lnTo>
                      <a:pt x="72" y="140"/>
                    </a:lnTo>
                    <a:lnTo>
                      <a:pt x="76" y="135"/>
                    </a:lnTo>
                    <a:lnTo>
                      <a:pt x="80" y="131"/>
                    </a:lnTo>
                    <a:lnTo>
                      <a:pt x="85" y="125"/>
                    </a:lnTo>
                    <a:lnTo>
                      <a:pt x="89" y="121"/>
                    </a:lnTo>
                    <a:lnTo>
                      <a:pt x="93" y="117"/>
                    </a:lnTo>
                    <a:lnTo>
                      <a:pt x="99" y="114"/>
                    </a:lnTo>
                    <a:lnTo>
                      <a:pt x="101" y="110"/>
                    </a:lnTo>
                    <a:lnTo>
                      <a:pt x="106" y="104"/>
                    </a:lnTo>
                    <a:lnTo>
                      <a:pt x="112" y="98"/>
                    </a:lnTo>
                    <a:lnTo>
                      <a:pt x="116" y="97"/>
                    </a:lnTo>
                    <a:lnTo>
                      <a:pt x="120" y="93"/>
                    </a:lnTo>
                    <a:lnTo>
                      <a:pt x="125" y="87"/>
                    </a:lnTo>
                    <a:lnTo>
                      <a:pt x="129" y="85"/>
                    </a:lnTo>
                    <a:lnTo>
                      <a:pt x="133" y="79"/>
                    </a:lnTo>
                    <a:lnTo>
                      <a:pt x="139" y="76"/>
                    </a:lnTo>
                    <a:lnTo>
                      <a:pt x="143" y="72"/>
                    </a:lnTo>
                    <a:lnTo>
                      <a:pt x="146" y="66"/>
                    </a:lnTo>
                    <a:lnTo>
                      <a:pt x="150" y="64"/>
                    </a:lnTo>
                    <a:lnTo>
                      <a:pt x="154" y="59"/>
                    </a:lnTo>
                    <a:lnTo>
                      <a:pt x="160" y="55"/>
                    </a:lnTo>
                    <a:lnTo>
                      <a:pt x="163" y="51"/>
                    </a:lnTo>
                    <a:lnTo>
                      <a:pt x="167" y="49"/>
                    </a:lnTo>
                    <a:lnTo>
                      <a:pt x="175" y="41"/>
                    </a:lnTo>
                    <a:lnTo>
                      <a:pt x="184" y="36"/>
                    </a:lnTo>
                    <a:lnTo>
                      <a:pt x="190" y="28"/>
                    </a:lnTo>
                    <a:lnTo>
                      <a:pt x="198" y="24"/>
                    </a:lnTo>
                    <a:lnTo>
                      <a:pt x="201" y="19"/>
                    </a:lnTo>
                    <a:lnTo>
                      <a:pt x="209" y="13"/>
                    </a:lnTo>
                    <a:lnTo>
                      <a:pt x="215" y="9"/>
                    </a:lnTo>
                    <a:lnTo>
                      <a:pt x="219" y="5"/>
                    </a:lnTo>
                    <a:lnTo>
                      <a:pt x="224" y="1"/>
                    </a:lnTo>
                    <a:lnTo>
                      <a:pt x="226" y="0"/>
                    </a:lnTo>
                    <a:lnTo>
                      <a:pt x="228" y="0"/>
                    </a:lnTo>
                    <a:lnTo>
                      <a:pt x="234" y="0"/>
                    </a:lnTo>
                    <a:lnTo>
                      <a:pt x="239" y="0"/>
                    </a:lnTo>
                    <a:lnTo>
                      <a:pt x="243" y="1"/>
                    </a:lnTo>
                    <a:lnTo>
                      <a:pt x="249" y="1"/>
                    </a:lnTo>
                    <a:lnTo>
                      <a:pt x="259" y="1"/>
                    </a:lnTo>
                    <a:lnTo>
                      <a:pt x="262" y="1"/>
                    </a:lnTo>
                    <a:lnTo>
                      <a:pt x="264" y="1"/>
                    </a:lnTo>
                    <a:lnTo>
                      <a:pt x="268" y="1"/>
                    </a:lnTo>
                    <a:lnTo>
                      <a:pt x="274" y="3"/>
                    </a:lnTo>
                    <a:lnTo>
                      <a:pt x="278" y="3"/>
                    </a:lnTo>
                    <a:lnTo>
                      <a:pt x="281" y="3"/>
                    </a:lnTo>
                    <a:lnTo>
                      <a:pt x="287" y="3"/>
                    </a:lnTo>
                    <a:lnTo>
                      <a:pt x="293" y="3"/>
                    </a:lnTo>
                    <a:lnTo>
                      <a:pt x="297" y="3"/>
                    </a:lnTo>
                    <a:lnTo>
                      <a:pt x="302" y="3"/>
                    </a:lnTo>
                    <a:lnTo>
                      <a:pt x="306" y="3"/>
                    </a:lnTo>
                    <a:lnTo>
                      <a:pt x="312" y="5"/>
                    </a:lnTo>
                    <a:lnTo>
                      <a:pt x="316" y="5"/>
                    </a:lnTo>
                    <a:lnTo>
                      <a:pt x="323" y="5"/>
                    </a:lnTo>
                    <a:lnTo>
                      <a:pt x="329" y="7"/>
                    </a:lnTo>
                    <a:lnTo>
                      <a:pt x="335" y="7"/>
                    </a:lnTo>
                    <a:lnTo>
                      <a:pt x="338" y="7"/>
                    </a:lnTo>
                    <a:lnTo>
                      <a:pt x="342" y="7"/>
                    </a:lnTo>
                    <a:lnTo>
                      <a:pt x="350" y="9"/>
                    </a:lnTo>
                    <a:lnTo>
                      <a:pt x="356" y="9"/>
                    </a:lnTo>
                    <a:lnTo>
                      <a:pt x="359" y="9"/>
                    </a:lnTo>
                    <a:lnTo>
                      <a:pt x="365" y="11"/>
                    </a:lnTo>
                    <a:lnTo>
                      <a:pt x="371" y="11"/>
                    </a:lnTo>
                    <a:lnTo>
                      <a:pt x="376" y="11"/>
                    </a:lnTo>
                    <a:lnTo>
                      <a:pt x="382" y="11"/>
                    </a:lnTo>
                    <a:lnTo>
                      <a:pt x="388" y="13"/>
                    </a:lnTo>
                    <a:lnTo>
                      <a:pt x="392" y="13"/>
                    </a:lnTo>
                    <a:lnTo>
                      <a:pt x="397" y="15"/>
                    </a:lnTo>
                    <a:lnTo>
                      <a:pt x="403" y="15"/>
                    </a:lnTo>
                    <a:lnTo>
                      <a:pt x="411" y="15"/>
                    </a:lnTo>
                    <a:lnTo>
                      <a:pt x="414" y="17"/>
                    </a:lnTo>
                    <a:lnTo>
                      <a:pt x="420" y="17"/>
                    </a:lnTo>
                    <a:lnTo>
                      <a:pt x="424" y="17"/>
                    </a:lnTo>
                    <a:lnTo>
                      <a:pt x="430" y="19"/>
                    </a:lnTo>
                    <a:lnTo>
                      <a:pt x="433" y="19"/>
                    </a:lnTo>
                    <a:lnTo>
                      <a:pt x="439" y="19"/>
                    </a:lnTo>
                    <a:lnTo>
                      <a:pt x="443" y="19"/>
                    </a:lnTo>
                    <a:lnTo>
                      <a:pt x="449" y="19"/>
                    </a:lnTo>
                    <a:lnTo>
                      <a:pt x="452" y="21"/>
                    </a:lnTo>
                    <a:lnTo>
                      <a:pt x="458" y="21"/>
                    </a:lnTo>
                    <a:lnTo>
                      <a:pt x="464" y="22"/>
                    </a:lnTo>
                    <a:lnTo>
                      <a:pt x="472" y="24"/>
                    </a:lnTo>
                    <a:lnTo>
                      <a:pt x="479" y="24"/>
                    </a:lnTo>
                    <a:lnTo>
                      <a:pt x="485" y="26"/>
                    </a:lnTo>
                    <a:lnTo>
                      <a:pt x="491" y="26"/>
                    </a:lnTo>
                    <a:lnTo>
                      <a:pt x="496" y="30"/>
                    </a:lnTo>
                    <a:lnTo>
                      <a:pt x="502" y="32"/>
                    </a:lnTo>
                    <a:lnTo>
                      <a:pt x="508" y="36"/>
                    </a:lnTo>
                    <a:lnTo>
                      <a:pt x="511" y="38"/>
                    </a:lnTo>
                    <a:lnTo>
                      <a:pt x="519" y="41"/>
                    </a:lnTo>
                    <a:lnTo>
                      <a:pt x="525" y="45"/>
                    </a:lnTo>
                    <a:lnTo>
                      <a:pt x="530" y="51"/>
                    </a:lnTo>
                    <a:lnTo>
                      <a:pt x="536" y="55"/>
                    </a:lnTo>
                    <a:lnTo>
                      <a:pt x="540" y="59"/>
                    </a:lnTo>
                    <a:lnTo>
                      <a:pt x="546" y="64"/>
                    </a:lnTo>
                    <a:lnTo>
                      <a:pt x="553" y="72"/>
                    </a:lnTo>
                    <a:lnTo>
                      <a:pt x="557" y="76"/>
                    </a:lnTo>
                    <a:lnTo>
                      <a:pt x="563" y="83"/>
                    </a:lnTo>
                    <a:lnTo>
                      <a:pt x="567" y="87"/>
                    </a:lnTo>
                    <a:lnTo>
                      <a:pt x="572" y="95"/>
                    </a:lnTo>
                    <a:lnTo>
                      <a:pt x="578" y="98"/>
                    </a:lnTo>
                    <a:lnTo>
                      <a:pt x="582" y="106"/>
                    </a:lnTo>
                    <a:lnTo>
                      <a:pt x="586" y="112"/>
                    </a:lnTo>
                    <a:lnTo>
                      <a:pt x="591" y="119"/>
                    </a:lnTo>
                    <a:lnTo>
                      <a:pt x="595" y="125"/>
                    </a:lnTo>
                    <a:lnTo>
                      <a:pt x="599" y="131"/>
                    </a:lnTo>
                    <a:lnTo>
                      <a:pt x="605" y="136"/>
                    </a:lnTo>
                    <a:lnTo>
                      <a:pt x="608" y="142"/>
                    </a:lnTo>
                    <a:lnTo>
                      <a:pt x="612" y="148"/>
                    </a:lnTo>
                    <a:lnTo>
                      <a:pt x="614" y="154"/>
                    </a:lnTo>
                    <a:lnTo>
                      <a:pt x="618" y="159"/>
                    </a:lnTo>
                    <a:lnTo>
                      <a:pt x="620" y="163"/>
                    </a:lnTo>
                    <a:lnTo>
                      <a:pt x="624" y="167"/>
                    </a:lnTo>
                    <a:lnTo>
                      <a:pt x="627" y="173"/>
                    </a:lnTo>
                    <a:lnTo>
                      <a:pt x="627" y="175"/>
                    </a:lnTo>
                    <a:lnTo>
                      <a:pt x="631" y="180"/>
                    </a:lnTo>
                    <a:lnTo>
                      <a:pt x="633" y="182"/>
                    </a:lnTo>
                    <a:lnTo>
                      <a:pt x="633" y="186"/>
                    </a:lnTo>
                    <a:lnTo>
                      <a:pt x="635" y="190"/>
                    </a:lnTo>
                    <a:lnTo>
                      <a:pt x="637" y="194"/>
                    </a:lnTo>
                    <a:lnTo>
                      <a:pt x="639" y="199"/>
                    </a:lnTo>
                    <a:lnTo>
                      <a:pt x="641" y="203"/>
                    </a:lnTo>
                    <a:lnTo>
                      <a:pt x="641" y="209"/>
                    </a:lnTo>
                    <a:lnTo>
                      <a:pt x="643" y="214"/>
                    </a:lnTo>
                    <a:lnTo>
                      <a:pt x="645" y="220"/>
                    </a:lnTo>
                    <a:lnTo>
                      <a:pt x="646" y="226"/>
                    </a:lnTo>
                    <a:lnTo>
                      <a:pt x="646" y="232"/>
                    </a:lnTo>
                    <a:lnTo>
                      <a:pt x="648" y="237"/>
                    </a:lnTo>
                    <a:lnTo>
                      <a:pt x="648" y="243"/>
                    </a:lnTo>
                    <a:lnTo>
                      <a:pt x="650" y="249"/>
                    </a:lnTo>
                    <a:lnTo>
                      <a:pt x="650" y="254"/>
                    </a:lnTo>
                    <a:lnTo>
                      <a:pt x="652" y="262"/>
                    </a:lnTo>
                    <a:lnTo>
                      <a:pt x="652" y="268"/>
                    </a:lnTo>
                    <a:lnTo>
                      <a:pt x="654" y="273"/>
                    </a:lnTo>
                    <a:lnTo>
                      <a:pt x="654" y="277"/>
                    </a:lnTo>
                    <a:lnTo>
                      <a:pt x="654" y="283"/>
                    </a:lnTo>
                    <a:lnTo>
                      <a:pt x="654" y="289"/>
                    </a:lnTo>
                    <a:lnTo>
                      <a:pt x="654" y="292"/>
                    </a:lnTo>
                    <a:lnTo>
                      <a:pt x="656" y="296"/>
                    </a:lnTo>
                    <a:lnTo>
                      <a:pt x="656" y="302"/>
                    </a:lnTo>
                    <a:lnTo>
                      <a:pt x="656" y="308"/>
                    </a:lnTo>
                    <a:lnTo>
                      <a:pt x="658" y="313"/>
                    </a:lnTo>
                    <a:lnTo>
                      <a:pt x="658" y="317"/>
                    </a:lnTo>
                    <a:lnTo>
                      <a:pt x="658" y="319"/>
                    </a:lnTo>
                    <a:lnTo>
                      <a:pt x="519" y="279"/>
                    </a:lnTo>
                    <a:lnTo>
                      <a:pt x="426" y="106"/>
                    </a:lnTo>
                    <a:lnTo>
                      <a:pt x="239" y="106"/>
                    </a:lnTo>
                    <a:lnTo>
                      <a:pt x="114" y="311"/>
                    </a:lnTo>
                    <a:lnTo>
                      <a:pt x="0" y="300"/>
                    </a:lnTo>
                    <a:lnTo>
                      <a:pt x="27" y="207"/>
                    </a:lnTo>
                    <a:lnTo>
                      <a:pt x="27" y="207"/>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229" name="Freeform 21"/>
              <p:cNvSpPr>
                <a:spLocks/>
              </p:cNvSpPr>
              <p:nvPr/>
            </p:nvSpPr>
            <p:spPr bwMode="auto">
              <a:xfrm>
                <a:off x="625475" y="2239963"/>
                <a:ext cx="488950" cy="344487"/>
              </a:xfrm>
              <a:custGeom>
                <a:avLst/>
                <a:gdLst/>
                <a:ahLst/>
                <a:cxnLst>
                  <a:cxn ang="0">
                    <a:pos x="384" y="0"/>
                  </a:cxn>
                  <a:cxn ang="0">
                    <a:pos x="557" y="434"/>
                  </a:cxn>
                  <a:cxn ang="0">
                    <a:pos x="460" y="419"/>
                  </a:cxn>
                  <a:cxn ang="0">
                    <a:pos x="462" y="404"/>
                  </a:cxn>
                  <a:cxn ang="0">
                    <a:pos x="468" y="386"/>
                  </a:cxn>
                  <a:cxn ang="0">
                    <a:pos x="470" y="367"/>
                  </a:cxn>
                  <a:cxn ang="0">
                    <a:pos x="472" y="354"/>
                  </a:cxn>
                  <a:cxn ang="0">
                    <a:pos x="474" y="341"/>
                  </a:cxn>
                  <a:cxn ang="0">
                    <a:pos x="476" y="328"/>
                  </a:cxn>
                  <a:cxn ang="0">
                    <a:pos x="478" y="314"/>
                  </a:cxn>
                  <a:cxn ang="0">
                    <a:pos x="480" y="301"/>
                  </a:cxn>
                  <a:cxn ang="0">
                    <a:pos x="481" y="288"/>
                  </a:cxn>
                  <a:cxn ang="0">
                    <a:pos x="481" y="272"/>
                  </a:cxn>
                  <a:cxn ang="0">
                    <a:pos x="481" y="259"/>
                  </a:cxn>
                  <a:cxn ang="0">
                    <a:pos x="481" y="246"/>
                  </a:cxn>
                  <a:cxn ang="0">
                    <a:pos x="481" y="232"/>
                  </a:cxn>
                  <a:cxn ang="0">
                    <a:pos x="481" y="213"/>
                  </a:cxn>
                  <a:cxn ang="0">
                    <a:pos x="476" y="194"/>
                  </a:cxn>
                  <a:cxn ang="0">
                    <a:pos x="470" y="179"/>
                  </a:cxn>
                  <a:cxn ang="0">
                    <a:pos x="462" y="164"/>
                  </a:cxn>
                  <a:cxn ang="0">
                    <a:pos x="447" y="147"/>
                  </a:cxn>
                  <a:cxn ang="0">
                    <a:pos x="428" y="135"/>
                  </a:cxn>
                  <a:cxn ang="0">
                    <a:pos x="413" y="132"/>
                  </a:cxn>
                  <a:cxn ang="0">
                    <a:pos x="396" y="126"/>
                  </a:cxn>
                  <a:cxn ang="0">
                    <a:pos x="377" y="124"/>
                  </a:cxn>
                  <a:cxn ang="0">
                    <a:pos x="356" y="122"/>
                  </a:cxn>
                  <a:cxn ang="0">
                    <a:pos x="344" y="122"/>
                  </a:cxn>
                  <a:cxn ang="0">
                    <a:pos x="329" y="120"/>
                  </a:cxn>
                  <a:cxn ang="0">
                    <a:pos x="314" y="118"/>
                  </a:cxn>
                  <a:cxn ang="0">
                    <a:pos x="301" y="118"/>
                  </a:cxn>
                  <a:cxn ang="0">
                    <a:pos x="287" y="124"/>
                  </a:cxn>
                  <a:cxn ang="0">
                    <a:pos x="265" y="134"/>
                  </a:cxn>
                  <a:cxn ang="0">
                    <a:pos x="249" y="147"/>
                  </a:cxn>
                  <a:cxn ang="0">
                    <a:pos x="232" y="166"/>
                  </a:cxn>
                  <a:cxn ang="0">
                    <a:pos x="223" y="185"/>
                  </a:cxn>
                  <a:cxn ang="0">
                    <a:pos x="209" y="206"/>
                  </a:cxn>
                  <a:cxn ang="0">
                    <a:pos x="204" y="225"/>
                  </a:cxn>
                  <a:cxn ang="0">
                    <a:pos x="194" y="242"/>
                  </a:cxn>
                  <a:cxn ang="0">
                    <a:pos x="189" y="255"/>
                  </a:cxn>
                  <a:cxn ang="0">
                    <a:pos x="173" y="270"/>
                  </a:cxn>
                  <a:cxn ang="0">
                    <a:pos x="166" y="288"/>
                  </a:cxn>
                  <a:cxn ang="0">
                    <a:pos x="162" y="303"/>
                  </a:cxn>
                  <a:cxn ang="0">
                    <a:pos x="158" y="324"/>
                  </a:cxn>
                  <a:cxn ang="0">
                    <a:pos x="156" y="347"/>
                  </a:cxn>
                  <a:cxn ang="0">
                    <a:pos x="154" y="367"/>
                  </a:cxn>
                  <a:cxn ang="0">
                    <a:pos x="152" y="388"/>
                  </a:cxn>
                  <a:cxn ang="0">
                    <a:pos x="152" y="409"/>
                  </a:cxn>
                  <a:cxn ang="0">
                    <a:pos x="152" y="423"/>
                  </a:cxn>
                  <a:cxn ang="0">
                    <a:pos x="152" y="434"/>
                  </a:cxn>
                  <a:cxn ang="0">
                    <a:pos x="0" y="301"/>
                  </a:cxn>
                </a:cxnLst>
                <a:rect l="0" t="0" r="r" b="b"/>
                <a:pathLst>
                  <a:path w="616" h="434">
                    <a:moveTo>
                      <a:pt x="0" y="301"/>
                    </a:moveTo>
                    <a:lnTo>
                      <a:pt x="112" y="101"/>
                    </a:lnTo>
                    <a:lnTo>
                      <a:pt x="384" y="0"/>
                    </a:lnTo>
                    <a:lnTo>
                      <a:pt x="571" y="67"/>
                    </a:lnTo>
                    <a:lnTo>
                      <a:pt x="616" y="206"/>
                    </a:lnTo>
                    <a:lnTo>
                      <a:pt x="557" y="434"/>
                    </a:lnTo>
                    <a:lnTo>
                      <a:pt x="459" y="426"/>
                    </a:lnTo>
                    <a:lnTo>
                      <a:pt x="459" y="423"/>
                    </a:lnTo>
                    <a:lnTo>
                      <a:pt x="460" y="419"/>
                    </a:lnTo>
                    <a:lnTo>
                      <a:pt x="460" y="415"/>
                    </a:lnTo>
                    <a:lnTo>
                      <a:pt x="460" y="409"/>
                    </a:lnTo>
                    <a:lnTo>
                      <a:pt x="462" y="404"/>
                    </a:lnTo>
                    <a:lnTo>
                      <a:pt x="464" y="400"/>
                    </a:lnTo>
                    <a:lnTo>
                      <a:pt x="464" y="394"/>
                    </a:lnTo>
                    <a:lnTo>
                      <a:pt x="468" y="386"/>
                    </a:lnTo>
                    <a:lnTo>
                      <a:pt x="468" y="379"/>
                    </a:lnTo>
                    <a:lnTo>
                      <a:pt x="470" y="371"/>
                    </a:lnTo>
                    <a:lnTo>
                      <a:pt x="470" y="367"/>
                    </a:lnTo>
                    <a:lnTo>
                      <a:pt x="470" y="364"/>
                    </a:lnTo>
                    <a:lnTo>
                      <a:pt x="472" y="358"/>
                    </a:lnTo>
                    <a:lnTo>
                      <a:pt x="472" y="354"/>
                    </a:lnTo>
                    <a:lnTo>
                      <a:pt x="474" y="350"/>
                    </a:lnTo>
                    <a:lnTo>
                      <a:pt x="474" y="347"/>
                    </a:lnTo>
                    <a:lnTo>
                      <a:pt x="474" y="341"/>
                    </a:lnTo>
                    <a:lnTo>
                      <a:pt x="476" y="339"/>
                    </a:lnTo>
                    <a:lnTo>
                      <a:pt x="476" y="333"/>
                    </a:lnTo>
                    <a:lnTo>
                      <a:pt x="476" y="328"/>
                    </a:lnTo>
                    <a:lnTo>
                      <a:pt x="476" y="324"/>
                    </a:lnTo>
                    <a:lnTo>
                      <a:pt x="478" y="320"/>
                    </a:lnTo>
                    <a:lnTo>
                      <a:pt x="478" y="314"/>
                    </a:lnTo>
                    <a:lnTo>
                      <a:pt x="478" y="309"/>
                    </a:lnTo>
                    <a:lnTo>
                      <a:pt x="480" y="305"/>
                    </a:lnTo>
                    <a:lnTo>
                      <a:pt x="480" y="301"/>
                    </a:lnTo>
                    <a:lnTo>
                      <a:pt x="480" y="295"/>
                    </a:lnTo>
                    <a:lnTo>
                      <a:pt x="481" y="291"/>
                    </a:lnTo>
                    <a:lnTo>
                      <a:pt x="481" y="288"/>
                    </a:lnTo>
                    <a:lnTo>
                      <a:pt x="481" y="280"/>
                    </a:lnTo>
                    <a:lnTo>
                      <a:pt x="481" y="276"/>
                    </a:lnTo>
                    <a:lnTo>
                      <a:pt x="481" y="272"/>
                    </a:lnTo>
                    <a:lnTo>
                      <a:pt x="481" y="267"/>
                    </a:lnTo>
                    <a:lnTo>
                      <a:pt x="481" y="263"/>
                    </a:lnTo>
                    <a:lnTo>
                      <a:pt x="481" y="259"/>
                    </a:lnTo>
                    <a:lnTo>
                      <a:pt x="481" y="253"/>
                    </a:lnTo>
                    <a:lnTo>
                      <a:pt x="481" y="250"/>
                    </a:lnTo>
                    <a:lnTo>
                      <a:pt x="481" y="246"/>
                    </a:lnTo>
                    <a:lnTo>
                      <a:pt x="481" y="240"/>
                    </a:lnTo>
                    <a:lnTo>
                      <a:pt x="481" y="236"/>
                    </a:lnTo>
                    <a:lnTo>
                      <a:pt x="481" y="232"/>
                    </a:lnTo>
                    <a:lnTo>
                      <a:pt x="481" y="229"/>
                    </a:lnTo>
                    <a:lnTo>
                      <a:pt x="481" y="221"/>
                    </a:lnTo>
                    <a:lnTo>
                      <a:pt x="481" y="213"/>
                    </a:lnTo>
                    <a:lnTo>
                      <a:pt x="480" y="206"/>
                    </a:lnTo>
                    <a:lnTo>
                      <a:pt x="478" y="200"/>
                    </a:lnTo>
                    <a:lnTo>
                      <a:pt x="476" y="194"/>
                    </a:lnTo>
                    <a:lnTo>
                      <a:pt x="474" y="189"/>
                    </a:lnTo>
                    <a:lnTo>
                      <a:pt x="472" y="183"/>
                    </a:lnTo>
                    <a:lnTo>
                      <a:pt x="470" y="179"/>
                    </a:lnTo>
                    <a:lnTo>
                      <a:pt x="468" y="172"/>
                    </a:lnTo>
                    <a:lnTo>
                      <a:pt x="464" y="168"/>
                    </a:lnTo>
                    <a:lnTo>
                      <a:pt x="462" y="164"/>
                    </a:lnTo>
                    <a:lnTo>
                      <a:pt x="460" y="160"/>
                    </a:lnTo>
                    <a:lnTo>
                      <a:pt x="453" y="153"/>
                    </a:lnTo>
                    <a:lnTo>
                      <a:pt x="447" y="147"/>
                    </a:lnTo>
                    <a:lnTo>
                      <a:pt x="440" y="141"/>
                    </a:lnTo>
                    <a:lnTo>
                      <a:pt x="434" y="137"/>
                    </a:lnTo>
                    <a:lnTo>
                      <a:pt x="428" y="135"/>
                    </a:lnTo>
                    <a:lnTo>
                      <a:pt x="424" y="132"/>
                    </a:lnTo>
                    <a:lnTo>
                      <a:pt x="421" y="132"/>
                    </a:lnTo>
                    <a:lnTo>
                      <a:pt x="413" y="132"/>
                    </a:lnTo>
                    <a:lnTo>
                      <a:pt x="407" y="128"/>
                    </a:lnTo>
                    <a:lnTo>
                      <a:pt x="402" y="128"/>
                    </a:lnTo>
                    <a:lnTo>
                      <a:pt x="396" y="126"/>
                    </a:lnTo>
                    <a:lnTo>
                      <a:pt x="390" y="126"/>
                    </a:lnTo>
                    <a:lnTo>
                      <a:pt x="383" y="124"/>
                    </a:lnTo>
                    <a:lnTo>
                      <a:pt x="377" y="124"/>
                    </a:lnTo>
                    <a:lnTo>
                      <a:pt x="367" y="124"/>
                    </a:lnTo>
                    <a:lnTo>
                      <a:pt x="360" y="124"/>
                    </a:lnTo>
                    <a:lnTo>
                      <a:pt x="356" y="122"/>
                    </a:lnTo>
                    <a:lnTo>
                      <a:pt x="352" y="122"/>
                    </a:lnTo>
                    <a:lnTo>
                      <a:pt x="346" y="122"/>
                    </a:lnTo>
                    <a:lnTo>
                      <a:pt x="344" y="122"/>
                    </a:lnTo>
                    <a:lnTo>
                      <a:pt x="339" y="120"/>
                    </a:lnTo>
                    <a:lnTo>
                      <a:pt x="333" y="120"/>
                    </a:lnTo>
                    <a:lnTo>
                      <a:pt x="329" y="120"/>
                    </a:lnTo>
                    <a:lnTo>
                      <a:pt x="325" y="120"/>
                    </a:lnTo>
                    <a:lnTo>
                      <a:pt x="318" y="118"/>
                    </a:lnTo>
                    <a:lnTo>
                      <a:pt x="314" y="118"/>
                    </a:lnTo>
                    <a:lnTo>
                      <a:pt x="310" y="118"/>
                    </a:lnTo>
                    <a:lnTo>
                      <a:pt x="305" y="118"/>
                    </a:lnTo>
                    <a:lnTo>
                      <a:pt x="301" y="118"/>
                    </a:lnTo>
                    <a:lnTo>
                      <a:pt x="297" y="122"/>
                    </a:lnTo>
                    <a:lnTo>
                      <a:pt x="291" y="122"/>
                    </a:lnTo>
                    <a:lnTo>
                      <a:pt x="287" y="124"/>
                    </a:lnTo>
                    <a:lnTo>
                      <a:pt x="280" y="126"/>
                    </a:lnTo>
                    <a:lnTo>
                      <a:pt x="272" y="130"/>
                    </a:lnTo>
                    <a:lnTo>
                      <a:pt x="265" y="134"/>
                    </a:lnTo>
                    <a:lnTo>
                      <a:pt x="261" y="137"/>
                    </a:lnTo>
                    <a:lnTo>
                      <a:pt x="253" y="143"/>
                    </a:lnTo>
                    <a:lnTo>
                      <a:pt x="249" y="147"/>
                    </a:lnTo>
                    <a:lnTo>
                      <a:pt x="244" y="153"/>
                    </a:lnTo>
                    <a:lnTo>
                      <a:pt x="238" y="158"/>
                    </a:lnTo>
                    <a:lnTo>
                      <a:pt x="232" y="166"/>
                    </a:lnTo>
                    <a:lnTo>
                      <a:pt x="228" y="172"/>
                    </a:lnTo>
                    <a:lnTo>
                      <a:pt x="225" y="179"/>
                    </a:lnTo>
                    <a:lnTo>
                      <a:pt x="223" y="185"/>
                    </a:lnTo>
                    <a:lnTo>
                      <a:pt x="217" y="193"/>
                    </a:lnTo>
                    <a:lnTo>
                      <a:pt x="213" y="198"/>
                    </a:lnTo>
                    <a:lnTo>
                      <a:pt x="209" y="206"/>
                    </a:lnTo>
                    <a:lnTo>
                      <a:pt x="208" y="212"/>
                    </a:lnTo>
                    <a:lnTo>
                      <a:pt x="204" y="219"/>
                    </a:lnTo>
                    <a:lnTo>
                      <a:pt x="204" y="225"/>
                    </a:lnTo>
                    <a:lnTo>
                      <a:pt x="200" y="231"/>
                    </a:lnTo>
                    <a:lnTo>
                      <a:pt x="198" y="236"/>
                    </a:lnTo>
                    <a:lnTo>
                      <a:pt x="194" y="242"/>
                    </a:lnTo>
                    <a:lnTo>
                      <a:pt x="192" y="246"/>
                    </a:lnTo>
                    <a:lnTo>
                      <a:pt x="190" y="251"/>
                    </a:lnTo>
                    <a:lnTo>
                      <a:pt x="189" y="255"/>
                    </a:lnTo>
                    <a:lnTo>
                      <a:pt x="183" y="261"/>
                    </a:lnTo>
                    <a:lnTo>
                      <a:pt x="179" y="267"/>
                    </a:lnTo>
                    <a:lnTo>
                      <a:pt x="173" y="270"/>
                    </a:lnTo>
                    <a:lnTo>
                      <a:pt x="170" y="276"/>
                    </a:lnTo>
                    <a:lnTo>
                      <a:pt x="168" y="280"/>
                    </a:lnTo>
                    <a:lnTo>
                      <a:pt x="166" y="288"/>
                    </a:lnTo>
                    <a:lnTo>
                      <a:pt x="164" y="291"/>
                    </a:lnTo>
                    <a:lnTo>
                      <a:pt x="164" y="297"/>
                    </a:lnTo>
                    <a:lnTo>
                      <a:pt x="162" y="303"/>
                    </a:lnTo>
                    <a:lnTo>
                      <a:pt x="160" y="309"/>
                    </a:lnTo>
                    <a:lnTo>
                      <a:pt x="158" y="316"/>
                    </a:lnTo>
                    <a:lnTo>
                      <a:pt x="158" y="324"/>
                    </a:lnTo>
                    <a:lnTo>
                      <a:pt x="156" y="331"/>
                    </a:lnTo>
                    <a:lnTo>
                      <a:pt x="156" y="339"/>
                    </a:lnTo>
                    <a:lnTo>
                      <a:pt x="156" y="347"/>
                    </a:lnTo>
                    <a:lnTo>
                      <a:pt x="156" y="354"/>
                    </a:lnTo>
                    <a:lnTo>
                      <a:pt x="156" y="362"/>
                    </a:lnTo>
                    <a:lnTo>
                      <a:pt x="154" y="367"/>
                    </a:lnTo>
                    <a:lnTo>
                      <a:pt x="154" y="375"/>
                    </a:lnTo>
                    <a:lnTo>
                      <a:pt x="154" y="383"/>
                    </a:lnTo>
                    <a:lnTo>
                      <a:pt x="152" y="388"/>
                    </a:lnTo>
                    <a:lnTo>
                      <a:pt x="152" y="396"/>
                    </a:lnTo>
                    <a:lnTo>
                      <a:pt x="152" y="402"/>
                    </a:lnTo>
                    <a:lnTo>
                      <a:pt x="152" y="409"/>
                    </a:lnTo>
                    <a:lnTo>
                      <a:pt x="152" y="413"/>
                    </a:lnTo>
                    <a:lnTo>
                      <a:pt x="152" y="417"/>
                    </a:lnTo>
                    <a:lnTo>
                      <a:pt x="152" y="423"/>
                    </a:lnTo>
                    <a:lnTo>
                      <a:pt x="152" y="426"/>
                    </a:lnTo>
                    <a:lnTo>
                      <a:pt x="152" y="430"/>
                    </a:lnTo>
                    <a:lnTo>
                      <a:pt x="152" y="434"/>
                    </a:lnTo>
                    <a:lnTo>
                      <a:pt x="27" y="413"/>
                    </a:lnTo>
                    <a:lnTo>
                      <a:pt x="0" y="301"/>
                    </a:lnTo>
                    <a:lnTo>
                      <a:pt x="0" y="301"/>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230" name="Freeform 22"/>
              <p:cNvSpPr>
                <a:spLocks/>
              </p:cNvSpPr>
              <p:nvPr/>
            </p:nvSpPr>
            <p:spPr bwMode="auto">
              <a:xfrm>
                <a:off x="1069975" y="2060575"/>
                <a:ext cx="382588" cy="309562"/>
              </a:xfrm>
              <a:custGeom>
                <a:avLst/>
                <a:gdLst/>
                <a:ahLst/>
                <a:cxnLst>
                  <a:cxn ang="0">
                    <a:pos x="0" y="223"/>
                  </a:cxn>
                  <a:cxn ang="0">
                    <a:pos x="103" y="0"/>
                  </a:cxn>
                  <a:cxn ang="0">
                    <a:pos x="335" y="101"/>
                  </a:cxn>
                  <a:cxn ang="0">
                    <a:pos x="481" y="280"/>
                  </a:cxn>
                  <a:cxn ang="0">
                    <a:pos x="367" y="392"/>
                  </a:cxn>
                  <a:cxn ang="0">
                    <a:pos x="190" y="314"/>
                  </a:cxn>
                  <a:cxn ang="0">
                    <a:pos x="109" y="363"/>
                  </a:cxn>
                  <a:cxn ang="0">
                    <a:pos x="0" y="223"/>
                  </a:cxn>
                  <a:cxn ang="0">
                    <a:pos x="0" y="223"/>
                  </a:cxn>
                </a:cxnLst>
                <a:rect l="0" t="0" r="r" b="b"/>
                <a:pathLst>
                  <a:path w="481" h="392">
                    <a:moveTo>
                      <a:pt x="0" y="223"/>
                    </a:moveTo>
                    <a:lnTo>
                      <a:pt x="103" y="0"/>
                    </a:lnTo>
                    <a:lnTo>
                      <a:pt x="335" y="101"/>
                    </a:lnTo>
                    <a:lnTo>
                      <a:pt x="481" y="280"/>
                    </a:lnTo>
                    <a:lnTo>
                      <a:pt x="367" y="392"/>
                    </a:lnTo>
                    <a:lnTo>
                      <a:pt x="190" y="314"/>
                    </a:lnTo>
                    <a:lnTo>
                      <a:pt x="109" y="363"/>
                    </a:lnTo>
                    <a:lnTo>
                      <a:pt x="0" y="223"/>
                    </a:lnTo>
                    <a:lnTo>
                      <a:pt x="0" y="223"/>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231" name="Freeform 23"/>
              <p:cNvSpPr>
                <a:spLocks/>
              </p:cNvSpPr>
              <p:nvPr/>
            </p:nvSpPr>
            <p:spPr bwMode="auto">
              <a:xfrm>
                <a:off x="1444625" y="2262188"/>
                <a:ext cx="241300" cy="311150"/>
              </a:xfrm>
              <a:custGeom>
                <a:avLst/>
                <a:gdLst/>
                <a:ahLst/>
                <a:cxnLst>
                  <a:cxn ang="0">
                    <a:pos x="0" y="118"/>
                  </a:cxn>
                  <a:cxn ang="0">
                    <a:pos x="125" y="0"/>
                  </a:cxn>
                  <a:cxn ang="0">
                    <a:pos x="304" y="112"/>
                  </a:cxn>
                  <a:cxn ang="0">
                    <a:pos x="304" y="291"/>
                  </a:cxn>
                  <a:cxn ang="0">
                    <a:pos x="118" y="392"/>
                  </a:cxn>
                  <a:cxn ang="0">
                    <a:pos x="65" y="224"/>
                  </a:cxn>
                  <a:cxn ang="0">
                    <a:pos x="0" y="118"/>
                  </a:cxn>
                  <a:cxn ang="0">
                    <a:pos x="0" y="118"/>
                  </a:cxn>
                </a:cxnLst>
                <a:rect l="0" t="0" r="r" b="b"/>
                <a:pathLst>
                  <a:path w="304" h="392">
                    <a:moveTo>
                      <a:pt x="0" y="118"/>
                    </a:moveTo>
                    <a:lnTo>
                      <a:pt x="125" y="0"/>
                    </a:lnTo>
                    <a:lnTo>
                      <a:pt x="304" y="112"/>
                    </a:lnTo>
                    <a:lnTo>
                      <a:pt x="304" y="291"/>
                    </a:lnTo>
                    <a:lnTo>
                      <a:pt x="118" y="392"/>
                    </a:lnTo>
                    <a:lnTo>
                      <a:pt x="65" y="224"/>
                    </a:lnTo>
                    <a:lnTo>
                      <a:pt x="0" y="118"/>
                    </a:lnTo>
                    <a:lnTo>
                      <a:pt x="0" y="118"/>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232" name="Freeform 24"/>
              <p:cNvSpPr>
                <a:spLocks/>
              </p:cNvSpPr>
              <p:nvPr/>
            </p:nvSpPr>
            <p:spPr bwMode="auto">
              <a:xfrm>
                <a:off x="449263" y="2139950"/>
                <a:ext cx="338138" cy="198437"/>
              </a:xfrm>
              <a:custGeom>
                <a:avLst/>
                <a:gdLst/>
                <a:ahLst/>
                <a:cxnLst>
                  <a:cxn ang="0">
                    <a:pos x="0" y="200"/>
                  </a:cxn>
                  <a:cxn ang="0">
                    <a:pos x="260" y="251"/>
                  </a:cxn>
                  <a:cxn ang="0">
                    <a:pos x="426" y="80"/>
                  </a:cxn>
                  <a:cxn ang="0">
                    <a:pos x="285" y="6"/>
                  </a:cxn>
                  <a:cxn ang="0">
                    <a:pos x="112" y="0"/>
                  </a:cxn>
                  <a:cxn ang="0">
                    <a:pos x="0" y="200"/>
                  </a:cxn>
                  <a:cxn ang="0">
                    <a:pos x="0" y="200"/>
                  </a:cxn>
                </a:cxnLst>
                <a:rect l="0" t="0" r="r" b="b"/>
                <a:pathLst>
                  <a:path w="426" h="251">
                    <a:moveTo>
                      <a:pt x="0" y="200"/>
                    </a:moveTo>
                    <a:lnTo>
                      <a:pt x="260" y="251"/>
                    </a:lnTo>
                    <a:lnTo>
                      <a:pt x="426" y="80"/>
                    </a:lnTo>
                    <a:lnTo>
                      <a:pt x="285" y="6"/>
                    </a:lnTo>
                    <a:lnTo>
                      <a:pt x="112" y="0"/>
                    </a:lnTo>
                    <a:lnTo>
                      <a:pt x="0" y="200"/>
                    </a:lnTo>
                    <a:lnTo>
                      <a:pt x="0" y="200"/>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233" name="Freeform 25"/>
              <p:cNvSpPr>
                <a:spLocks/>
              </p:cNvSpPr>
              <p:nvPr/>
            </p:nvSpPr>
            <p:spPr bwMode="auto">
              <a:xfrm>
                <a:off x="684213" y="1985963"/>
                <a:ext cx="393700" cy="211137"/>
              </a:xfrm>
              <a:custGeom>
                <a:avLst/>
                <a:gdLst/>
                <a:ahLst/>
                <a:cxnLst>
                  <a:cxn ang="0">
                    <a:pos x="204" y="255"/>
                  </a:cxn>
                  <a:cxn ang="0">
                    <a:pos x="385" y="266"/>
                  </a:cxn>
                  <a:cxn ang="0">
                    <a:pos x="497" y="106"/>
                  </a:cxn>
                  <a:cxn ang="0">
                    <a:pos x="286" y="0"/>
                  </a:cxn>
                  <a:cxn ang="0">
                    <a:pos x="33" y="40"/>
                  </a:cxn>
                  <a:cxn ang="0">
                    <a:pos x="0" y="152"/>
                  </a:cxn>
                  <a:cxn ang="0">
                    <a:pos x="204" y="255"/>
                  </a:cxn>
                  <a:cxn ang="0">
                    <a:pos x="204" y="255"/>
                  </a:cxn>
                </a:cxnLst>
                <a:rect l="0" t="0" r="r" b="b"/>
                <a:pathLst>
                  <a:path w="497" h="266">
                    <a:moveTo>
                      <a:pt x="204" y="255"/>
                    </a:moveTo>
                    <a:lnTo>
                      <a:pt x="385" y="266"/>
                    </a:lnTo>
                    <a:lnTo>
                      <a:pt x="497" y="106"/>
                    </a:lnTo>
                    <a:lnTo>
                      <a:pt x="286" y="0"/>
                    </a:lnTo>
                    <a:lnTo>
                      <a:pt x="33" y="40"/>
                    </a:lnTo>
                    <a:lnTo>
                      <a:pt x="0" y="152"/>
                    </a:lnTo>
                    <a:lnTo>
                      <a:pt x="204" y="255"/>
                    </a:lnTo>
                    <a:lnTo>
                      <a:pt x="204" y="255"/>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234" name="Freeform 26"/>
              <p:cNvSpPr>
                <a:spLocks/>
              </p:cNvSpPr>
              <p:nvPr/>
            </p:nvSpPr>
            <p:spPr bwMode="auto">
              <a:xfrm>
                <a:off x="803275" y="2384425"/>
                <a:ext cx="149225" cy="122237"/>
              </a:xfrm>
              <a:custGeom>
                <a:avLst/>
                <a:gdLst/>
                <a:ahLst/>
                <a:cxnLst>
                  <a:cxn ang="0">
                    <a:pos x="2" y="143"/>
                  </a:cxn>
                  <a:cxn ang="0">
                    <a:pos x="5" y="127"/>
                  </a:cxn>
                  <a:cxn ang="0">
                    <a:pos x="11" y="116"/>
                  </a:cxn>
                  <a:cxn ang="0">
                    <a:pos x="15" y="105"/>
                  </a:cxn>
                  <a:cxn ang="0">
                    <a:pos x="19" y="91"/>
                  </a:cxn>
                  <a:cxn ang="0">
                    <a:pos x="24" y="80"/>
                  </a:cxn>
                  <a:cxn ang="0">
                    <a:pos x="28" y="70"/>
                  </a:cxn>
                  <a:cxn ang="0">
                    <a:pos x="32" y="63"/>
                  </a:cxn>
                  <a:cxn ang="0">
                    <a:pos x="40" y="49"/>
                  </a:cxn>
                  <a:cxn ang="0">
                    <a:pos x="47" y="36"/>
                  </a:cxn>
                  <a:cxn ang="0">
                    <a:pos x="55" y="25"/>
                  </a:cxn>
                  <a:cxn ang="0">
                    <a:pos x="64" y="15"/>
                  </a:cxn>
                  <a:cxn ang="0">
                    <a:pos x="74" y="10"/>
                  </a:cxn>
                  <a:cxn ang="0">
                    <a:pos x="81" y="4"/>
                  </a:cxn>
                  <a:cxn ang="0">
                    <a:pos x="91" y="2"/>
                  </a:cxn>
                  <a:cxn ang="0">
                    <a:pos x="100" y="0"/>
                  </a:cxn>
                  <a:cxn ang="0">
                    <a:pos x="110" y="0"/>
                  </a:cxn>
                  <a:cxn ang="0">
                    <a:pos x="119" y="0"/>
                  </a:cxn>
                  <a:cxn ang="0">
                    <a:pos x="129" y="2"/>
                  </a:cxn>
                  <a:cxn ang="0">
                    <a:pos x="140" y="6"/>
                  </a:cxn>
                  <a:cxn ang="0">
                    <a:pos x="152" y="10"/>
                  </a:cxn>
                  <a:cxn ang="0">
                    <a:pos x="161" y="15"/>
                  </a:cxn>
                  <a:cxn ang="0">
                    <a:pos x="167" y="23"/>
                  </a:cxn>
                  <a:cxn ang="0">
                    <a:pos x="175" y="30"/>
                  </a:cxn>
                  <a:cxn ang="0">
                    <a:pos x="180" y="42"/>
                  </a:cxn>
                  <a:cxn ang="0">
                    <a:pos x="182" y="53"/>
                  </a:cxn>
                  <a:cxn ang="0">
                    <a:pos x="186" y="67"/>
                  </a:cxn>
                  <a:cxn ang="0">
                    <a:pos x="188" y="78"/>
                  </a:cxn>
                  <a:cxn ang="0">
                    <a:pos x="188" y="91"/>
                  </a:cxn>
                  <a:cxn ang="0">
                    <a:pos x="188" y="105"/>
                  </a:cxn>
                  <a:cxn ang="0">
                    <a:pos x="188" y="116"/>
                  </a:cxn>
                  <a:cxn ang="0">
                    <a:pos x="188" y="126"/>
                  </a:cxn>
                  <a:cxn ang="0">
                    <a:pos x="188" y="137"/>
                  </a:cxn>
                  <a:cxn ang="0">
                    <a:pos x="188" y="145"/>
                  </a:cxn>
                  <a:cxn ang="0">
                    <a:pos x="188" y="152"/>
                  </a:cxn>
                  <a:cxn ang="0">
                    <a:pos x="0" y="152"/>
                  </a:cxn>
                </a:cxnLst>
                <a:rect l="0" t="0" r="r" b="b"/>
                <a:pathLst>
                  <a:path w="188" h="154">
                    <a:moveTo>
                      <a:pt x="0" y="152"/>
                    </a:moveTo>
                    <a:lnTo>
                      <a:pt x="2" y="143"/>
                    </a:lnTo>
                    <a:lnTo>
                      <a:pt x="5" y="135"/>
                    </a:lnTo>
                    <a:lnTo>
                      <a:pt x="5" y="127"/>
                    </a:lnTo>
                    <a:lnTo>
                      <a:pt x="9" y="122"/>
                    </a:lnTo>
                    <a:lnTo>
                      <a:pt x="11" y="116"/>
                    </a:lnTo>
                    <a:lnTo>
                      <a:pt x="13" y="110"/>
                    </a:lnTo>
                    <a:lnTo>
                      <a:pt x="15" y="105"/>
                    </a:lnTo>
                    <a:lnTo>
                      <a:pt x="19" y="97"/>
                    </a:lnTo>
                    <a:lnTo>
                      <a:pt x="19" y="91"/>
                    </a:lnTo>
                    <a:lnTo>
                      <a:pt x="21" y="86"/>
                    </a:lnTo>
                    <a:lnTo>
                      <a:pt x="24" y="80"/>
                    </a:lnTo>
                    <a:lnTo>
                      <a:pt x="26" y="76"/>
                    </a:lnTo>
                    <a:lnTo>
                      <a:pt x="28" y="70"/>
                    </a:lnTo>
                    <a:lnTo>
                      <a:pt x="30" y="67"/>
                    </a:lnTo>
                    <a:lnTo>
                      <a:pt x="32" y="63"/>
                    </a:lnTo>
                    <a:lnTo>
                      <a:pt x="34" y="59"/>
                    </a:lnTo>
                    <a:lnTo>
                      <a:pt x="40" y="49"/>
                    </a:lnTo>
                    <a:lnTo>
                      <a:pt x="43" y="44"/>
                    </a:lnTo>
                    <a:lnTo>
                      <a:pt x="47" y="36"/>
                    </a:lnTo>
                    <a:lnTo>
                      <a:pt x="53" y="30"/>
                    </a:lnTo>
                    <a:lnTo>
                      <a:pt x="55" y="25"/>
                    </a:lnTo>
                    <a:lnTo>
                      <a:pt x="61" y="21"/>
                    </a:lnTo>
                    <a:lnTo>
                      <a:pt x="64" y="15"/>
                    </a:lnTo>
                    <a:lnTo>
                      <a:pt x="68" y="13"/>
                    </a:lnTo>
                    <a:lnTo>
                      <a:pt x="74" y="10"/>
                    </a:lnTo>
                    <a:lnTo>
                      <a:pt x="78" y="8"/>
                    </a:lnTo>
                    <a:lnTo>
                      <a:pt x="81" y="4"/>
                    </a:lnTo>
                    <a:lnTo>
                      <a:pt x="87" y="2"/>
                    </a:lnTo>
                    <a:lnTo>
                      <a:pt x="91" y="2"/>
                    </a:lnTo>
                    <a:lnTo>
                      <a:pt x="95" y="0"/>
                    </a:lnTo>
                    <a:lnTo>
                      <a:pt x="100" y="0"/>
                    </a:lnTo>
                    <a:lnTo>
                      <a:pt x="106" y="0"/>
                    </a:lnTo>
                    <a:lnTo>
                      <a:pt x="110" y="0"/>
                    </a:lnTo>
                    <a:lnTo>
                      <a:pt x="114" y="0"/>
                    </a:lnTo>
                    <a:lnTo>
                      <a:pt x="119" y="0"/>
                    </a:lnTo>
                    <a:lnTo>
                      <a:pt x="125" y="2"/>
                    </a:lnTo>
                    <a:lnTo>
                      <a:pt x="129" y="2"/>
                    </a:lnTo>
                    <a:lnTo>
                      <a:pt x="135" y="4"/>
                    </a:lnTo>
                    <a:lnTo>
                      <a:pt x="140" y="6"/>
                    </a:lnTo>
                    <a:lnTo>
                      <a:pt x="148" y="8"/>
                    </a:lnTo>
                    <a:lnTo>
                      <a:pt x="152" y="10"/>
                    </a:lnTo>
                    <a:lnTo>
                      <a:pt x="156" y="11"/>
                    </a:lnTo>
                    <a:lnTo>
                      <a:pt x="161" y="15"/>
                    </a:lnTo>
                    <a:lnTo>
                      <a:pt x="165" y="17"/>
                    </a:lnTo>
                    <a:lnTo>
                      <a:pt x="167" y="23"/>
                    </a:lnTo>
                    <a:lnTo>
                      <a:pt x="173" y="27"/>
                    </a:lnTo>
                    <a:lnTo>
                      <a:pt x="175" y="30"/>
                    </a:lnTo>
                    <a:lnTo>
                      <a:pt x="178" y="36"/>
                    </a:lnTo>
                    <a:lnTo>
                      <a:pt x="180" y="42"/>
                    </a:lnTo>
                    <a:lnTo>
                      <a:pt x="182" y="48"/>
                    </a:lnTo>
                    <a:lnTo>
                      <a:pt x="182" y="53"/>
                    </a:lnTo>
                    <a:lnTo>
                      <a:pt x="184" y="61"/>
                    </a:lnTo>
                    <a:lnTo>
                      <a:pt x="186" y="67"/>
                    </a:lnTo>
                    <a:lnTo>
                      <a:pt x="186" y="72"/>
                    </a:lnTo>
                    <a:lnTo>
                      <a:pt x="188" y="78"/>
                    </a:lnTo>
                    <a:lnTo>
                      <a:pt x="188" y="86"/>
                    </a:lnTo>
                    <a:lnTo>
                      <a:pt x="188" y="91"/>
                    </a:lnTo>
                    <a:lnTo>
                      <a:pt x="188" y="97"/>
                    </a:lnTo>
                    <a:lnTo>
                      <a:pt x="188" y="105"/>
                    </a:lnTo>
                    <a:lnTo>
                      <a:pt x="188" y="110"/>
                    </a:lnTo>
                    <a:lnTo>
                      <a:pt x="188" y="116"/>
                    </a:lnTo>
                    <a:lnTo>
                      <a:pt x="188" y="122"/>
                    </a:lnTo>
                    <a:lnTo>
                      <a:pt x="188" y="126"/>
                    </a:lnTo>
                    <a:lnTo>
                      <a:pt x="188" y="131"/>
                    </a:lnTo>
                    <a:lnTo>
                      <a:pt x="188" y="137"/>
                    </a:lnTo>
                    <a:lnTo>
                      <a:pt x="188" y="141"/>
                    </a:lnTo>
                    <a:lnTo>
                      <a:pt x="188" y="145"/>
                    </a:lnTo>
                    <a:lnTo>
                      <a:pt x="188" y="146"/>
                    </a:lnTo>
                    <a:lnTo>
                      <a:pt x="188" y="152"/>
                    </a:lnTo>
                    <a:lnTo>
                      <a:pt x="188" y="154"/>
                    </a:lnTo>
                    <a:lnTo>
                      <a:pt x="0" y="152"/>
                    </a:lnTo>
                    <a:lnTo>
                      <a:pt x="0" y="152"/>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235" name="Freeform 27"/>
              <p:cNvSpPr>
                <a:spLocks/>
              </p:cNvSpPr>
              <p:nvPr/>
            </p:nvSpPr>
            <p:spPr bwMode="auto">
              <a:xfrm>
                <a:off x="352425" y="2457450"/>
                <a:ext cx="165100" cy="65087"/>
              </a:xfrm>
              <a:custGeom>
                <a:avLst/>
                <a:gdLst/>
                <a:ahLst/>
                <a:cxnLst>
                  <a:cxn ang="0">
                    <a:pos x="38" y="14"/>
                  </a:cxn>
                  <a:cxn ang="0">
                    <a:pos x="0" y="74"/>
                  </a:cxn>
                  <a:cxn ang="0">
                    <a:pos x="207" y="82"/>
                  </a:cxn>
                  <a:cxn ang="0">
                    <a:pos x="179" y="0"/>
                  </a:cxn>
                  <a:cxn ang="0">
                    <a:pos x="38" y="14"/>
                  </a:cxn>
                  <a:cxn ang="0">
                    <a:pos x="38" y="14"/>
                  </a:cxn>
                </a:cxnLst>
                <a:rect l="0" t="0" r="r" b="b"/>
                <a:pathLst>
                  <a:path w="207" h="82">
                    <a:moveTo>
                      <a:pt x="38" y="14"/>
                    </a:moveTo>
                    <a:lnTo>
                      <a:pt x="0" y="74"/>
                    </a:lnTo>
                    <a:lnTo>
                      <a:pt x="207" y="82"/>
                    </a:lnTo>
                    <a:lnTo>
                      <a:pt x="179" y="0"/>
                    </a:lnTo>
                    <a:lnTo>
                      <a:pt x="38" y="14"/>
                    </a:lnTo>
                    <a:lnTo>
                      <a:pt x="38" y="14"/>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236" name="Freeform 36"/>
              <p:cNvSpPr>
                <a:spLocks/>
              </p:cNvSpPr>
              <p:nvPr/>
            </p:nvSpPr>
            <p:spPr bwMode="auto">
              <a:xfrm>
                <a:off x="1236663" y="2462213"/>
                <a:ext cx="109538" cy="49212"/>
              </a:xfrm>
              <a:custGeom>
                <a:avLst/>
                <a:gdLst/>
                <a:ahLst/>
                <a:cxnLst>
                  <a:cxn ang="0">
                    <a:pos x="0" y="57"/>
                  </a:cxn>
                  <a:cxn ang="0">
                    <a:pos x="6" y="51"/>
                  </a:cxn>
                  <a:cxn ang="0">
                    <a:pos x="10" y="48"/>
                  </a:cxn>
                  <a:cxn ang="0">
                    <a:pos x="16" y="42"/>
                  </a:cxn>
                  <a:cxn ang="0">
                    <a:pos x="21" y="38"/>
                  </a:cxn>
                  <a:cxn ang="0">
                    <a:pos x="29" y="34"/>
                  </a:cxn>
                  <a:cxn ang="0">
                    <a:pos x="33" y="30"/>
                  </a:cxn>
                  <a:cxn ang="0">
                    <a:pos x="37" y="27"/>
                  </a:cxn>
                  <a:cxn ang="0">
                    <a:pos x="42" y="25"/>
                  </a:cxn>
                  <a:cxn ang="0">
                    <a:pos x="48" y="21"/>
                  </a:cxn>
                  <a:cxn ang="0">
                    <a:pos x="52" y="17"/>
                  </a:cxn>
                  <a:cxn ang="0">
                    <a:pos x="56" y="15"/>
                  </a:cxn>
                  <a:cxn ang="0">
                    <a:pos x="61" y="13"/>
                  </a:cxn>
                  <a:cxn ang="0">
                    <a:pos x="69" y="8"/>
                  </a:cxn>
                  <a:cxn ang="0">
                    <a:pos x="77" y="8"/>
                  </a:cxn>
                  <a:cxn ang="0">
                    <a:pos x="82" y="2"/>
                  </a:cxn>
                  <a:cxn ang="0">
                    <a:pos x="90" y="0"/>
                  </a:cxn>
                  <a:cxn ang="0">
                    <a:pos x="96" y="0"/>
                  </a:cxn>
                  <a:cxn ang="0">
                    <a:pos x="101" y="0"/>
                  </a:cxn>
                  <a:cxn ang="0">
                    <a:pos x="105" y="0"/>
                  </a:cxn>
                  <a:cxn ang="0">
                    <a:pos x="109" y="0"/>
                  </a:cxn>
                  <a:cxn ang="0">
                    <a:pos x="116" y="2"/>
                  </a:cxn>
                  <a:cxn ang="0">
                    <a:pos x="120" y="8"/>
                  </a:cxn>
                  <a:cxn ang="0">
                    <a:pos x="124" y="10"/>
                  </a:cxn>
                  <a:cxn ang="0">
                    <a:pos x="126" y="13"/>
                  </a:cxn>
                  <a:cxn ang="0">
                    <a:pos x="128" y="17"/>
                  </a:cxn>
                  <a:cxn ang="0">
                    <a:pos x="130" y="21"/>
                  </a:cxn>
                  <a:cxn ang="0">
                    <a:pos x="132" y="27"/>
                  </a:cxn>
                  <a:cxn ang="0">
                    <a:pos x="134" y="30"/>
                  </a:cxn>
                  <a:cxn ang="0">
                    <a:pos x="135" y="36"/>
                  </a:cxn>
                  <a:cxn ang="0">
                    <a:pos x="137" y="40"/>
                  </a:cxn>
                  <a:cxn ang="0">
                    <a:pos x="137" y="44"/>
                  </a:cxn>
                  <a:cxn ang="0">
                    <a:pos x="137" y="48"/>
                  </a:cxn>
                  <a:cxn ang="0">
                    <a:pos x="137" y="51"/>
                  </a:cxn>
                  <a:cxn ang="0">
                    <a:pos x="139" y="55"/>
                  </a:cxn>
                  <a:cxn ang="0">
                    <a:pos x="139" y="61"/>
                  </a:cxn>
                  <a:cxn ang="0">
                    <a:pos x="139" y="63"/>
                  </a:cxn>
                  <a:cxn ang="0">
                    <a:pos x="0" y="57"/>
                  </a:cxn>
                  <a:cxn ang="0">
                    <a:pos x="0" y="57"/>
                  </a:cxn>
                </a:cxnLst>
                <a:rect l="0" t="0" r="r" b="b"/>
                <a:pathLst>
                  <a:path w="139" h="63">
                    <a:moveTo>
                      <a:pt x="0" y="57"/>
                    </a:moveTo>
                    <a:lnTo>
                      <a:pt x="6" y="51"/>
                    </a:lnTo>
                    <a:lnTo>
                      <a:pt x="10" y="48"/>
                    </a:lnTo>
                    <a:lnTo>
                      <a:pt x="16" y="42"/>
                    </a:lnTo>
                    <a:lnTo>
                      <a:pt x="21" y="38"/>
                    </a:lnTo>
                    <a:lnTo>
                      <a:pt x="29" y="34"/>
                    </a:lnTo>
                    <a:lnTo>
                      <a:pt x="33" y="30"/>
                    </a:lnTo>
                    <a:lnTo>
                      <a:pt x="37" y="27"/>
                    </a:lnTo>
                    <a:lnTo>
                      <a:pt x="42" y="25"/>
                    </a:lnTo>
                    <a:lnTo>
                      <a:pt x="48" y="21"/>
                    </a:lnTo>
                    <a:lnTo>
                      <a:pt x="52" y="17"/>
                    </a:lnTo>
                    <a:lnTo>
                      <a:pt x="56" y="15"/>
                    </a:lnTo>
                    <a:lnTo>
                      <a:pt x="61" y="13"/>
                    </a:lnTo>
                    <a:lnTo>
                      <a:pt x="69" y="8"/>
                    </a:lnTo>
                    <a:lnTo>
                      <a:pt x="77" y="8"/>
                    </a:lnTo>
                    <a:lnTo>
                      <a:pt x="82" y="2"/>
                    </a:lnTo>
                    <a:lnTo>
                      <a:pt x="90" y="0"/>
                    </a:lnTo>
                    <a:lnTo>
                      <a:pt x="96" y="0"/>
                    </a:lnTo>
                    <a:lnTo>
                      <a:pt x="101" y="0"/>
                    </a:lnTo>
                    <a:lnTo>
                      <a:pt x="105" y="0"/>
                    </a:lnTo>
                    <a:lnTo>
                      <a:pt x="109" y="0"/>
                    </a:lnTo>
                    <a:lnTo>
                      <a:pt x="116" y="2"/>
                    </a:lnTo>
                    <a:lnTo>
                      <a:pt x="120" y="8"/>
                    </a:lnTo>
                    <a:lnTo>
                      <a:pt x="124" y="10"/>
                    </a:lnTo>
                    <a:lnTo>
                      <a:pt x="126" y="13"/>
                    </a:lnTo>
                    <a:lnTo>
                      <a:pt x="128" y="17"/>
                    </a:lnTo>
                    <a:lnTo>
                      <a:pt x="130" y="21"/>
                    </a:lnTo>
                    <a:lnTo>
                      <a:pt x="132" y="27"/>
                    </a:lnTo>
                    <a:lnTo>
                      <a:pt x="134" y="30"/>
                    </a:lnTo>
                    <a:lnTo>
                      <a:pt x="135" y="36"/>
                    </a:lnTo>
                    <a:lnTo>
                      <a:pt x="137" y="40"/>
                    </a:lnTo>
                    <a:lnTo>
                      <a:pt x="137" y="44"/>
                    </a:lnTo>
                    <a:lnTo>
                      <a:pt x="137" y="48"/>
                    </a:lnTo>
                    <a:lnTo>
                      <a:pt x="137" y="51"/>
                    </a:lnTo>
                    <a:lnTo>
                      <a:pt x="139" y="55"/>
                    </a:lnTo>
                    <a:lnTo>
                      <a:pt x="139" y="61"/>
                    </a:lnTo>
                    <a:lnTo>
                      <a:pt x="139" y="63"/>
                    </a:lnTo>
                    <a:lnTo>
                      <a:pt x="0" y="57"/>
                    </a:lnTo>
                    <a:lnTo>
                      <a:pt x="0" y="57"/>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237" name="Freeform 37"/>
              <p:cNvSpPr>
                <a:spLocks/>
              </p:cNvSpPr>
              <p:nvPr/>
            </p:nvSpPr>
            <p:spPr bwMode="auto">
              <a:xfrm>
                <a:off x="1041400" y="2344738"/>
                <a:ext cx="438150" cy="269875"/>
              </a:xfrm>
              <a:custGeom>
                <a:avLst/>
                <a:gdLst/>
                <a:ahLst/>
                <a:cxnLst>
                  <a:cxn ang="0">
                    <a:pos x="550" y="292"/>
                  </a:cxn>
                  <a:cxn ang="0">
                    <a:pos x="525" y="294"/>
                  </a:cxn>
                  <a:cxn ang="0">
                    <a:pos x="504" y="300"/>
                  </a:cxn>
                  <a:cxn ang="0">
                    <a:pos x="477" y="304"/>
                  </a:cxn>
                  <a:cxn ang="0">
                    <a:pos x="449" y="308"/>
                  </a:cxn>
                  <a:cxn ang="0">
                    <a:pos x="417" y="315"/>
                  </a:cxn>
                  <a:cxn ang="0">
                    <a:pos x="382" y="319"/>
                  </a:cxn>
                  <a:cxn ang="0">
                    <a:pos x="352" y="325"/>
                  </a:cxn>
                  <a:cxn ang="0">
                    <a:pos x="322" y="329"/>
                  </a:cxn>
                  <a:cxn ang="0">
                    <a:pos x="297" y="334"/>
                  </a:cxn>
                  <a:cxn ang="0">
                    <a:pos x="272" y="336"/>
                  </a:cxn>
                  <a:cxn ang="0">
                    <a:pos x="247" y="338"/>
                  </a:cxn>
                  <a:cxn ang="0">
                    <a:pos x="232" y="329"/>
                  </a:cxn>
                  <a:cxn ang="0">
                    <a:pos x="245" y="300"/>
                  </a:cxn>
                  <a:cxn ang="0">
                    <a:pos x="261" y="268"/>
                  </a:cxn>
                  <a:cxn ang="0">
                    <a:pos x="274" y="239"/>
                  </a:cxn>
                  <a:cxn ang="0">
                    <a:pos x="310" y="239"/>
                  </a:cxn>
                  <a:cxn ang="0">
                    <a:pos x="346" y="239"/>
                  </a:cxn>
                  <a:cxn ang="0">
                    <a:pos x="377" y="241"/>
                  </a:cxn>
                  <a:cxn ang="0">
                    <a:pos x="401" y="241"/>
                  </a:cxn>
                  <a:cxn ang="0">
                    <a:pos x="430" y="241"/>
                  </a:cxn>
                  <a:cxn ang="0">
                    <a:pos x="432" y="224"/>
                  </a:cxn>
                  <a:cxn ang="0">
                    <a:pos x="432" y="201"/>
                  </a:cxn>
                  <a:cxn ang="0">
                    <a:pos x="430" y="173"/>
                  </a:cxn>
                  <a:cxn ang="0">
                    <a:pos x="420" y="146"/>
                  </a:cxn>
                  <a:cxn ang="0">
                    <a:pos x="403" y="125"/>
                  </a:cxn>
                  <a:cxn ang="0">
                    <a:pos x="379" y="112"/>
                  </a:cxn>
                  <a:cxn ang="0">
                    <a:pos x="348" y="104"/>
                  </a:cxn>
                  <a:cxn ang="0">
                    <a:pos x="318" y="106"/>
                  </a:cxn>
                  <a:cxn ang="0">
                    <a:pos x="285" y="119"/>
                  </a:cxn>
                  <a:cxn ang="0">
                    <a:pos x="247" y="140"/>
                  </a:cxn>
                  <a:cxn ang="0">
                    <a:pos x="226" y="154"/>
                  </a:cxn>
                  <a:cxn ang="0">
                    <a:pos x="200" y="173"/>
                  </a:cxn>
                  <a:cxn ang="0">
                    <a:pos x="175" y="194"/>
                  </a:cxn>
                  <a:cxn ang="0">
                    <a:pos x="145" y="218"/>
                  </a:cxn>
                  <a:cxn ang="0">
                    <a:pos x="133" y="235"/>
                  </a:cxn>
                  <a:cxn ang="0">
                    <a:pos x="164" y="235"/>
                  </a:cxn>
                  <a:cxn ang="0">
                    <a:pos x="187" y="235"/>
                  </a:cxn>
                  <a:cxn ang="0">
                    <a:pos x="213" y="237"/>
                  </a:cxn>
                  <a:cxn ang="0">
                    <a:pos x="242" y="239"/>
                  </a:cxn>
                  <a:cxn ang="0">
                    <a:pos x="230" y="268"/>
                  </a:cxn>
                  <a:cxn ang="0">
                    <a:pos x="219" y="298"/>
                  </a:cxn>
                  <a:cxn ang="0">
                    <a:pos x="209" y="327"/>
                  </a:cxn>
                  <a:cxn ang="0">
                    <a:pos x="177" y="327"/>
                  </a:cxn>
                  <a:cxn ang="0">
                    <a:pos x="156" y="323"/>
                  </a:cxn>
                  <a:cxn ang="0">
                    <a:pos x="133" y="319"/>
                  </a:cxn>
                  <a:cxn ang="0">
                    <a:pos x="110" y="313"/>
                  </a:cxn>
                  <a:cxn ang="0">
                    <a:pos x="91" y="310"/>
                  </a:cxn>
                  <a:cxn ang="0">
                    <a:pos x="51" y="302"/>
                  </a:cxn>
                  <a:cxn ang="0">
                    <a:pos x="21" y="296"/>
                  </a:cxn>
                  <a:cxn ang="0">
                    <a:pos x="0" y="292"/>
                  </a:cxn>
                </a:cxnLst>
                <a:rect l="0" t="0" r="r" b="b"/>
                <a:pathLst>
                  <a:path w="552" h="338">
                    <a:moveTo>
                      <a:pt x="59" y="146"/>
                    </a:moveTo>
                    <a:lnTo>
                      <a:pt x="285" y="0"/>
                    </a:lnTo>
                    <a:lnTo>
                      <a:pt x="523" y="98"/>
                    </a:lnTo>
                    <a:lnTo>
                      <a:pt x="552" y="292"/>
                    </a:lnTo>
                    <a:lnTo>
                      <a:pt x="550" y="292"/>
                    </a:lnTo>
                    <a:lnTo>
                      <a:pt x="548" y="292"/>
                    </a:lnTo>
                    <a:lnTo>
                      <a:pt x="544" y="292"/>
                    </a:lnTo>
                    <a:lnTo>
                      <a:pt x="540" y="294"/>
                    </a:lnTo>
                    <a:lnTo>
                      <a:pt x="533" y="294"/>
                    </a:lnTo>
                    <a:lnTo>
                      <a:pt x="525" y="294"/>
                    </a:lnTo>
                    <a:lnTo>
                      <a:pt x="523" y="296"/>
                    </a:lnTo>
                    <a:lnTo>
                      <a:pt x="517" y="296"/>
                    </a:lnTo>
                    <a:lnTo>
                      <a:pt x="514" y="298"/>
                    </a:lnTo>
                    <a:lnTo>
                      <a:pt x="510" y="300"/>
                    </a:lnTo>
                    <a:lnTo>
                      <a:pt x="504" y="300"/>
                    </a:lnTo>
                    <a:lnTo>
                      <a:pt x="498" y="302"/>
                    </a:lnTo>
                    <a:lnTo>
                      <a:pt x="495" y="302"/>
                    </a:lnTo>
                    <a:lnTo>
                      <a:pt x="491" y="302"/>
                    </a:lnTo>
                    <a:lnTo>
                      <a:pt x="483" y="302"/>
                    </a:lnTo>
                    <a:lnTo>
                      <a:pt x="477" y="304"/>
                    </a:lnTo>
                    <a:lnTo>
                      <a:pt x="472" y="304"/>
                    </a:lnTo>
                    <a:lnTo>
                      <a:pt x="468" y="306"/>
                    </a:lnTo>
                    <a:lnTo>
                      <a:pt x="460" y="308"/>
                    </a:lnTo>
                    <a:lnTo>
                      <a:pt x="455" y="308"/>
                    </a:lnTo>
                    <a:lnTo>
                      <a:pt x="449" y="308"/>
                    </a:lnTo>
                    <a:lnTo>
                      <a:pt x="443" y="310"/>
                    </a:lnTo>
                    <a:lnTo>
                      <a:pt x="436" y="311"/>
                    </a:lnTo>
                    <a:lnTo>
                      <a:pt x="430" y="313"/>
                    </a:lnTo>
                    <a:lnTo>
                      <a:pt x="422" y="313"/>
                    </a:lnTo>
                    <a:lnTo>
                      <a:pt x="417" y="315"/>
                    </a:lnTo>
                    <a:lnTo>
                      <a:pt x="411" y="315"/>
                    </a:lnTo>
                    <a:lnTo>
                      <a:pt x="403" y="315"/>
                    </a:lnTo>
                    <a:lnTo>
                      <a:pt x="396" y="317"/>
                    </a:lnTo>
                    <a:lnTo>
                      <a:pt x="390" y="319"/>
                    </a:lnTo>
                    <a:lnTo>
                      <a:pt x="382" y="319"/>
                    </a:lnTo>
                    <a:lnTo>
                      <a:pt x="377" y="321"/>
                    </a:lnTo>
                    <a:lnTo>
                      <a:pt x="371" y="323"/>
                    </a:lnTo>
                    <a:lnTo>
                      <a:pt x="365" y="323"/>
                    </a:lnTo>
                    <a:lnTo>
                      <a:pt x="360" y="323"/>
                    </a:lnTo>
                    <a:lnTo>
                      <a:pt x="352" y="325"/>
                    </a:lnTo>
                    <a:lnTo>
                      <a:pt x="346" y="325"/>
                    </a:lnTo>
                    <a:lnTo>
                      <a:pt x="341" y="327"/>
                    </a:lnTo>
                    <a:lnTo>
                      <a:pt x="335" y="329"/>
                    </a:lnTo>
                    <a:lnTo>
                      <a:pt x="327" y="329"/>
                    </a:lnTo>
                    <a:lnTo>
                      <a:pt x="322" y="329"/>
                    </a:lnTo>
                    <a:lnTo>
                      <a:pt x="318" y="330"/>
                    </a:lnTo>
                    <a:lnTo>
                      <a:pt x="312" y="330"/>
                    </a:lnTo>
                    <a:lnTo>
                      <a:pt x="306" y="332"/>
                    </a:lnTo>
                    <a:lnTo>
                      <a:pt x="301" y="332"/>
                    </a:lnTo>
                    <a:lnTo>
                      <a:pt x="297" y="334"/>
                    </a:lnTo>
                    <a:lnTo>
                      <a:pt x="293" y="334"/>
                    </a:lnTo>
                    <a:lnTo>
                      <a:pt x="287" y="336"/>
                    </a:lnTo>
                    <a:lnTo>
                      <a:pt x="283" y="336"/>
                    </a:lnTo>
                    <a:lnTo>
                      <a:pt x="280" y="336"/>
                    </a:lnTo>
                    <a:lnTo>
                      <a:pt x="272" y="336"/>
                    </a:lnTo>
                    <a:lnTo>
                      <a:pt x="266" y="338"/>
                    </a:lnTo>
                    <a:lnTo>
                      <a:pt x="261" y="338"/>
                    </a:lnTo>
                    <a:lnTo>
                      <a:pt x="259" y="338"/>
                    </a:lnTo>
                    <a:lnTo>
                      <a:pt x="253" y="338"/>
                    </a:lnTo>
                    <a:lnTo>
                      <a:pt x="247" y="338"/>
                    </a:lnTo>
                    <a:lnTo>
                      <a:pt x="242" y="336"/>
                    </a:lnTo>
                    <a:lnTo>
                      <a:pt x="240" y="336"/>
                    </a:lnTo>
                    <a:lnTo>
                      <a:pt x="232" y="336"/>
                    </a:lnTo>
                    <a:lnTo>
                      <a:pt x="230" y="336"/>
                    </a:lnTo>
                    <a:lnTo>
                      <a:pt x="232" y="329"/>
                    </a:lnTo>
                    <a:lnTo>
                      <a:pt x="232" y="325"/>
                    </a:lnTo>
                    <a:lnTo>
                      <a:pt x="236" y="319"/>
                    </a:lnTo>
                    <a:lnTo>
                      <a:pt x="240" y="313"/>
                    </a:lnTo>
                    <a:lnTo>
                      <a:pt x="242" y="306"/>
                    </a:lnTo>
                    <a:lnTo>
                      <a:pt x="245" y="300"/>
                    </a:lnTo>
                    <a:lnTo>
                      <a:pt x="247" y="294"/>
                    </a:lnTo>
                    <a:lnTo>
                      <a:pt x="251" y="289"/>
                    </a:lnTo>
                    <a:lnTo>
                      <a:pt x="253" y="281"/>
                    </a:lnTo>
                    <a:lnTo>
                      <a:pt x="257" y="275"/>
                    </a:lnTo>
                    <a:lnTo>
                      <a:pt x="261" y="268"/>
                    </a:lnTo>
                    <a:lnTo>
                      <a:pt x="264" y="262"/>
                    </a:lnTo>
                    <a:lnTo>
                      <a:pt x="266" y="254"/>
                    </a:lnTo>
                    <a:lnTo>
                      <a:pt x="268" y="249"/>
                    </a:lnTo>
                    <a:lnTo>
                      <a:pt x="272" y="243"/>
                    </a:lnTo>
                    <a:lnTo>
                      <a:pt x="274" y="239"/>
                    </a:lnTo>
                    <a:lnTo>
                      <a:pt x="282" y="239"/>
                    </a:lnTo>
                    <a:lnTo>
                      <a:pt x="289" y="239"/>
                    </a:lnTo>
                    <a:lnTo>
                      <a:pt x="295" y="239"/>
                    </a:lnTo>
                    <a:lnTo>
                      <a:pt x="303" y="239"/>
                    </a:lnTo>
                    <a:lnTo>
                      <a:pt x="310" y="239"/>
                    </a:lnTo>
                    <a:lnTo>
                      <a:pt x="318" y="239"/>
                    </a:lnTo>
                    <a:lnTo>
                      <a:pt x="325" y="239"/>
                    </a:lnTo>
                    <a:lnTo>
                      <a:pt x="333" y="239"/>
                    </a:lnTo>
                    <a:lnTo>
                      <a:pt x="339" y="239"/>
                    </a:lnTo>
                    <a:lnTo>
                      <a:pt x="346" y="239"/>
                    </a:lnTo>
                    <a:lnTo>
                      <a:pt x="352" y="239"/>
                    </a:lnTo>
                    <a:lnTo>
                      <a:pt x="360" y="241"/>
                    </a:lnTo>
                    <a:lnTo>
                      <a:pt x="365" y="241"/>
                    </a:lnTo>
                    <a:lnTo>
                      <a:pt x="371" y="241"/>
                    </a:lnTo>
                    <a:lnTo>
                      <a:pt x="377" y="241"/>
                    </a:lnTo>
                    <a:lnTo>
                      <a:pt x="382" y="241"/>
                    </a:lnTo>
                    <a:lnTo>
                      <a:pt x="388" y="241"/>
                    </a:lnTo>
                    <a:lnTo>
                      <a:pt x="394" y="241"/>
                    </a:lnTo>
                    <a:lnTo>
                      <a:pt x="398" y="241"/>
                    </a:lnTo>
                    <a:lnTo>
                      <a:pt x="401" y="241"/>
                    </a:lnTo>
                    <a:lnTo>
                      <a:pt x="411" y="241"/>
                    </a:lnTo>
                    <a:lnTo>
                      <a:pt x="419" y="241"/>
                    </a:lnTo>
                    <a:lnTo>
                      <a:pt x="422" y="241"/>
                    </a:lnTo>
                    <a:lnTo>
                      <a:pt x="428" y="241"/>
                    </a:lnTo>
                    <a:lnTo>
                      <a:pt x="430" y="241"/>
                    </a:lnTo>
                    <a:lnTo>
                      <a:pt x="432" y="241"/>
                    </a:lnTo>
                    <a:lnTo>
                      <a:pt x="432" y="241"/>
                    </a:lnTo>
                    <a:lnTo>
                      <a:pt x="432" y="237"/>
                    </a:lnTo>
                    <a:lnTo>
                      <a:pt x="432" y="232"/>
                    </a:lnTo>
                    <a:lnTo>
                      <a:pt x="432" y="224"/>
                    </a:lnTo>
                    <a:lnTo>
                      <a:pt x="432" y="220"/>
                    </a:lnTo>
                    <a:lnTo>
                      <a:pt x="432" y="214"/>
                    </a:lnTo>
                    <a:lnTo>
                      <a:pt x="432" y="211"/>
                    </a:lnTo>
                    <a:lnTo>
                      <a:pt x="432" y="207"/>
                    </a:lnTo>
                    <a:lnTo>
                      <a:pt x="432" y="201"/>
                    </a:lnTo>
                    <a:lnTo>
                      <a:pt x="432" y="195"/>
                    </a:lnTo>
                    <a:lnTo>
                      <a:pt x="432" y="190"/>
                    </a:lnTo>
                    <a:lnTo>
                      <a:pt x="432" y="186"/>
                    </a:lnTo>
                    <a:lnTo>
                      <a:pt x="430" y="180"/>
                    </a:lnTo>
                    <a:lnTo>
                      <a:pt x="430" y="173"/>
                    </a:lnTo>
                    <a:lnTo>
                      <a:pt x="428" y="167"/>
                    </a:lnTo>
                    <a:lnTo>
                      <a:pt x="426" y="163"/>
                    </a:lnTo>
                    <a:lnTo>
                      <a:pt x="424" y="157"/>
                    </a:lnTo>
                    <a:lnTo>
                      <a:pt x="422" y="154"/>
                    </a:lnTo>
                    <a:lnTo>
                      <a:pt x="420" y="146"/>
                    </a:lnTo>
                    <a:lnTo>
                      <a:pt x="419" y="142"/>
                    </a:lnTo>
                    <a:lnTo>
                      <a:pt x="415" y="138"/>
                    </a:lnTo>
                    <a:lnTo>
                      <a:pt x="413" y="133"/>
                    </a:lnTo>
                    <a:lnTo>
                      <a:pt x="409" y="127"/>
                    </a:lnTo>
                    <a:lnTo>
                      <a:pt x="403" y="125"/>
                    </a:lnTo>
                    <a:lnTo>
                      <a:pt x="400" y="119"/>
                    </a:lnTo>
                    <a:lnTo>
                      <a:pt x="396" y="119"/>
                    </a:lnTo>
                    <a:lnTo>
                      <a:pt x="390" y="116"/>
                    </a:lnTo>
                    <a:lnTo>
                      <a:pt x="384" y="114"/>
                    </a:lnTo>
                    <a:lnTo>
                      <a:pt x="379" y="112"/>
                    </a:lnTo>
                    <a:lnTo>
                      <a:pt x="373" y="110"/>
                    </a:lnTo>
                    <a:lnTo>
                      <a:pt x="367" y="108"/>
                    </a:lnTo>
                    <a:lnTo>
                      <a:pt x="361" y="106"/>
                    </a:lnTo>
                    <a:lnTo>
                      <a:pt x="354" y="106"/>
                    </a:lnTo>
                    <a:lnTo>
                      <a:pt x="348" y="104"/>
                    </a:lnTo>
                    <a:lnTo>
                      <a:pt x="342" y="104"/>
                    </a:lnTo>
                    <a:lnTo>
                      <a:pt x="337" y="106"/>
                    </a:lnTo>
                    <a:lnTo>
                      <a:pt x="329" y="106"/>
                    </a:lnTo>
                    <a:lnTo>
                      <a:pt x="323" y="106"/>
                    </a:lnTo>
                    <a:lnTo>
                      <a:pt x="318" y="106"/>
                    </a:lnTo>
                    <a:lnTo>
                      <a:pt x="312" y="110"/>
                    </a:lnTo>
                    <a:lnTo>
                      <a:pt x="304" y="112"/>
                    </a:lnTo>
                    <a:lnTo>
                      <a:pt x="299" y="112"/>
                    </a:lnTo>
                    <a:lnTo>
                      <a:pt x="291" y="116"/>
                    </a:lnTo>
                    <a:lnTo>
                      <a:pt x="285" y="119"/>
                    </a:lnTo>
                    <a:lnTo>
                      <a:pt x="276" y="123"/>
                    </a:lnTo>
                    <a:lnTo>
                      <a:pt x="268" y="125"/>
                    </a:lnTo>
                    <a:lnTo>
                      <a:pt x="261" y="133"/>
                    </a:lnTo>
                    <a:lnTo>
                      <a:pt x="253" y="136"/>
                    </a:lnTo>
                    <a:lnTo>
                      <a:pt x="247" y="140"/>
                    </a:lnTo>
                    <a:lnTo>
                      <a:pt x="244" y="140"/>
                    </a:lnTo>
                    <a:lnTo>
                      <a:pt x="240" y="144"/>
                    </a:lnTo>
                    <a:lnTo>
                      <a:pt x="234" y="148"/>
                    </a:lnTo>
                    <a:lnTo>
                      <a:pt x="230" y="150"/>
                    </a:lnTo>
                    <a:lnTo>
                      <a:pt x="226" y="154"/>
                    </a:lnTo>
                    <a:lnTo>
                      <a:pt x="221" y="157"/>
                    </a:lnTo>
                    <a:lnTo>
                      <a:pt x="217" y="161"/>
                    </a:lnTo>
                    <a:lnTo>
                      <a:pt x="213" y="165"/>
                    </a:lnTo>
                    <a:lnTo>
                      <a:pt x="206" y="169"/>
                    </a:lnTo>
                    <a:lnTo>
                      <a:pt x="200" y="173"/>
                    </a:lnTo>
                    <a:lnTo>
                      <a:pt x="196" y="176"/>
                    </a:lnTo>
                    <a:lnTo>
                      <a:pt x="190" y="180"/>
                    </a:lnTo>
                    <a:lnTo>
                      <a:pt x="187" y="186"/>
                    </a:lnTo>
                    <a:lnTo>
                      <a:pt x="179" y="190"/>
                    </a:lnTo>
                    <a:lnTo>
                      <a:pt x="175" y="194"/>
                    </a:lnTo>
                    <a:lnTo>
                      <a:pt x="169" y="199"/>
                    </a:lnTo>
                    <a:lnTo>
                      <a:pt x="164" y="203"/>
                    </a:lnTo>
                    <a:lnTo>
                      <a:pt x="156" y="209"/>
                    </a:lnTo>
                    <a:lnTo>
                      <a:pt x="152" y="214"/>
                    </a:lnTo>
                    <a:lnTo>
                      <a:pt x="145" y="218"/>
                    </a:lnTo>
                    <a:lnTo>
                      <a:pt x="139" y="224"/>
                    </a:lnTo>
                    <a:lnTo>
                      <a:pt x="131" y="230"/>
                    </a:lnTo>
                    <a:lnTo>
                      <a:pt x="126" y="235"/>
                    </a:lnTo>
                    <a:lnTo>
                      <a:pt x="128" y="235"/>
                    </a:lnTo>
                    <a:lnTo>
                      <a:pt x="133" y="235"/>
                    </a:lnTo>
                    <a:lnTo>
                      <a:pt x="139" y="235"/>
                    </a:lnTo>
                    <a:lnTo>
                      <a:pt x="145" y="235"/>
                    </a:lnTo>
                    <a:lnTo>
                      <a:pt x="152" y="235"/>
                    </a:lnTo>
                    <a:lnTo>
                      <a:pt x="158" y="235"/>
                    </a:lnTo>
                    <a:lnTo>
                      <a:pt x="164" y="235"/>
                    </a:lnTo>
                    <a:lnTo>
                      <a:pt x="167" y="235"/>
                    </a:lnTo>
                    <a:lnTo>
                      <a:pt x="171" y="235"/>
                    </a:lnTo>
                    <a:lnTo>
                      <a:pt x="177" y="235"/>
                    </a:lnTo>
                    <a:lnTo>
                      <a:pt x="181" y="235"/>
                    </a:lnTo>
                    <a:lnTo>
                      <a:pt x="187" y="235"/>
                    </a:lnTo>
                    <a:lnTo>
                      <a:pt x="192" y="235"/>
                    </a:lnTo>
                    <a:lnTo>
                      <a:pt x="196" y="237"/>
                    </a:lnTo>
                    <a:lnTo>
                      <a:pt x="200" y="237"/>
                    </a:lnTo>
                    <a:lnTo>
                      <a:pt x="206" y="237"/>
                    </a:lnTo>
                    <a:lnTo>
                      <a:pt x="213" y="237"/>
                    </a:lnTo>
                    <a:lnTo>
                      <a:pt x="219" y="237"/>
                    </a:lnTo>
                    <a:lnTo>
                      <a:pt x="223" y="237"/>
                    </a:lnTo>
                    <a:lnTo>
                      <a:pt x="228" y="237"/>
                    </a:lnTo>
                    <a:lnTo>
                      <a:pt x="234" y="237"/>
                    </a:lnTo>
                    <a:lnTo>
                      <a:pt x="242" y="239"/>
                    </a:lnTo>
                    <a:lnTo>
                      <a:pt x="240" y="243"/>
                    </a:lnTo>
                    <a:lnTo>
                      <a:pt x="236" y="249"/>
                    </a:lnTo>
                    <a:lnTo>
                      <a:pt x="234" y="254"/>
                    </a:lnTo>
                    <a:lnTo>
                      <a:pt x="232" y="262"/>
                    </a:lnTo>
                    <a:lnTo>
                      <a:pt x="230" y="268"/>
                    </a:lnTo>
                    <a:lnTo>
                      <a:pt x="228" y="273"/>
                    </a:lnTo>
                    <a:lnTo>
                      <a:pt x="226" y="279"/>
                    </a:lnTo>
                    <a:lnTo>
                      <a:pt x="225" y="287"/>
                    </a:lnTo>
                    <a:lnTo>
                      <a:pt x="223" y="291"/>
                    </a:lnTo>
                    <a:lnTo>
                      <a:pt x="219" y="298"/>
                    </a:lnTo>
                    <a:lnTo>
                      <a:pt x="219" y="304"/>
                    </a:lnTo>
                    <a:lnTo>
                      <a:pt x="217" y="310"/>
                    </a:lnTo>
                    <a:lnTo>
                      <a:pt x="213" y="315"/>
                    </a:lnTo>
                    <a:lnTo>
                      <a:pt x="213" y="323"/>
                    </a:lnTo>
                    <a:lnTo>
                      <a:pt x="209" y="327"/>
                    </a:lnTo>
                    <a:lnTo>
                      <a:pt x="209" y="332"/>
                    </a:lnTo>
                    <a:lnTo>
                      <a:pt x="200" y="330"/>
                    </a:lnTo>
                    <a:lnTo>
                      <a:pt x="192" y="329"/>
                    </a:lnTo>
                    <a:lnTo>
                      <a:pt x="185" y="329"/>
                    </a:lnTo>
                    <a:lnTo>
                      <a:pt x="177" y="327"/>
                    </a:lnTo>
                    <a:lnTo>
                      <a:pt x="171" y="325"/>
                    </a:lnTo>
                    <a:lnTo>
                      <a:pt x="169" y="325"/>
                    </a:lnTo>
                    <a:lnTo>
                      <a:pt x="166" y="323"/>
                    </a:lnTo>
                    <a:lnTo>
                      <a:pt x="160" y="323"/>
                    </a:lnTo>
                    <a:lnTo>
                      <a:pt x="156" y="323"/>
                    </a:lnTo>
                    <a:lnTo>
                      <a:pt x="152" y="323"/>
                    </a:lnTo>
                    <a:lnTo>
                      <a:pt x="147" y="321"/>
                    </a:lnTo>
                    <a:lnTo>
                      <a:pt x="145" y="321"/>
                    </a:lnTo>
                    <a:lnTo>
                      <a:pt x="139" y="319"/>
                    </a:lnTo>
                    <a:lnTo>
                      <a:pt x="133" y="319"/>
                    </a:lnTo>
                    <a:lnTo>
                      <a:pt x="129" y="317"/>
                    </a:lnTo>
                    <a:lnTo>
                      <a:pt x="126" y="315"/>
                    </a:lnTo>
                    <a:lnTo>
                      <a:pt x="122" y="315"/>
                    </a:lnTo>
                    <a:lnTo>
                      <a:pt x="118" y="315"/>
                    </a:lnTo>
                    <a:lnTo>
                      <a:pt x="110" y="313"/>
                    </a:lnTo>
                    <a:lnTo>
                      <a:pt x="109" y="313"/>
                    </a:lnTo>
                    <a:lnTo>
                      <a:pt x="105" y="311"/>
                    </a:lnTo>
                    <a:lnTo>
                      <a:pt x="99" y="311"/>
                    </a:lnTo>
                    <a:lnTo>
                      <a:pt x="95" y="310"/>
                    </a:lnTo>
                    <a:lnTo>
                      <a:pt x="91" y="310"/>
                    </a:lnTo>
                    <a:lnTo>
                      <a:pt x="84" y="308"/>
                    </a:lnTo>
                    <a:lnTo>
                      <a:pt x="76" y="308"/>
                    </a:lnTo>
                    <a:lnTo>
                      <a:pt x="67" y="306"/>
                    </a:lnTo>
                    <a:lnTo>
                      <a:pt x="59" y="304"/>
                    </a:lnTo>
                    <a:lnTo>
                      <a:pt x="51" y="302"/>
                    </a:lnTo>
                    <a:lnTo>
                      <a:pt x="44" y="302"/>
                    </a:lnTo>
                    <a:lnTo>
                      <a:pt x="36" y="300"/>
                    </a:lnTo>
                    <a:lnTo>
                      <a:pt x="31" y="298"/>
                    </a:lnTo>
                    <a:lnTo>
                      <a:pt x="25" y="296"/>
                    </a:lnTo>
                    <a:lnTo>
                      <a:pt x="21" y="296"/>
                    </a:lnTo>
                    <a:lnTo>
                      <a:pt x="17" y="294"/>
                    </a:lnTo>
                    <a:lnTo>
                      <a:pt x="12" y="294"/>
                    </a:lnTo>
                    <a:lnTo>
                      <a:pt x="8" y="292"/>
                    </a:lnTo>
                    <a:lnTo>
                      <a:pt x="4" y="292"/>
                    </a:lnTo>
                    <a:lnTo>
                      <a:pt x="0" y="292"/>
                    </a:lnTo>
                    <a:lnTo>
                      <a:pt x="0" y="292"/>
                    </a:lnTo>
                    <a:lnTo>
                      <a:pt x="19" y="125"/>
                    </a:lnTo>
                    <a:lnTo>
                      <a:pt x="59" y="146"/>
                    </a:lnTo>
                    <a:lnTo>
                      <a:pt x="59" y="146"/>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238" name="Freeform 40"/>
              <p:cNvSpPr>
                <a:spLocks/>
              </p:cNvSpPr>
              <p:nvPr/>
            </p:nvSpPr>
            <p:spPr bwMode="auto">
              <a:xfrm>
                <a:off x="1322388" y="2624138"/>
                <a:ext cx="263525" cy="173037"/>
              </a:xfrm>
              <a:custGeom>
                <a:avLst/>
                <a:gdLst/>
                <a:ahLst/>
                <a:cxnLst>
                  <a:cxn ang="0">
                    <a:pos x="0" y="217"/>
                  </a:cxn>
                  <a:cxn ang="0">
                    <a:pos x="9" y="213"/>
                  </a:cxn>
                  <a:cxn ang="0">
                    <a:pos x="19" y="208"/>
                  </a:cxn>
                  <a:cxn ang="0">
                    <a:pos x="30" y="202"/>
                  </a:cxn>
                  <a:cxn ang="0">
                    <a:pos x="38" y="200"/>
                  </a:cxn>
                  <a:cxn ang="0">
                    <a:pos x="47" y="194"/>
                  </a:cxn>
                  <a:cxn ang="0">
                    <a:pos x="55" y="192"/>
                  </a:cxn>
                  <a:cxn ang="0">
                    <a:pos x="65" y="187"/>
                  </a:cxn>
                  <a:cxn ang="0">
                    <a:pos x="74" y="183"/>
                  </a:cxn>
                  <a:cxn ang="0">
                    <a:pos x="82" y="179"/>
                  </a:cxn>
                  <a:cxn ang="0">
                    <a:pos x="93" y="173"/>
                  </a:cxn>
                  <a:cxn ang="0">
                    <a:pos x="103" y="170"/>
                  </a:cxn>
                  <a:cxn ang="0">
                    <a:pos x="112" y="166"/>
                  </a:cxn>
                  <a:cxn ang="0">
                    <a:pos x="122" y="160"/>
                  </a:cxn>
                  <a:cxn ang="0">
                    <a:pos x="133" y="154"/>
                  </a:cxn>
                  <a:cxn ang="0">
                    <a:pos x="142" y="151"/>
                  </a:cxn>
                  <a:cxn ang="0">
                    <a:pos x="152" y="145"/>
                  </a:cxn>
                  <a:cxn ang="0">
                    <a:pos x="163" y="139"/>
                  </a:cxn>
                  <a:cxn ang="0">
                    <a:pos x="171" y="135"/>
                  </a:cxn>
                  <a:cxn ang="0">
                    <a:pos x="182" y="132"/>
                  </a:cxn>
                  <a:cxn ang="0">
                    <a:pos x="190" y="126"/>
                  </a:cxn>
                  <a:cxn ang="0">
                    <a:pos x="198" y="122"/>
                  </a:cxn>
                  <a:cxn ang="0">
                    <a:pos x="215" y="113"/>
                  </a:cxn>
                  <a:cxn ang="0">
                    <a:pos x="226" y="107"/>
                  </a:cxn>
                  <a:cxn ang="0">
                    <a:pos x="238" y="101"/>
                  </a:cxn>
                  <a:cxn ang="0">
                    <a:pos x="251" y="88"/>
                  </a:cxn>
                  <a:cxn ang="0">
                    <a:pos x="268" y="73"/>
                  </a:cxn>
                  <a:cxn ang="0">
                    <a:pos x="276" y="65"/>
                  </a:cxn>
                  <a:cxn ang="0">
                    <a:pos x="283" y="56"/>
                  </a:cxn>
                  <a:cxn ang="0">
                    <a:pos x="298" y="38"/>
                  </a:cxn>
                  <a:cxn ang="0">
                    <a:pos x="312" y="25"/>
                  </a:cxn>
                  <a:cxn ang="0">
                    <a:pos x="323" y="12"/>
                  </a:cxn>
                  <a:cxn ang="0">
                    <a:pos x="331" y="4"/>
                  </a:cxn>
                  <a:cxn ang="0">
                    <a:pos x="333" y="0"/>
                  </a:cxn>
                </a:cxnLst>
                <a:rect l="0" t="0" r="r" b="b"/>
                <a:pathLst>
                  <a:path w="333" h="217">
                    <a:moveTo>
                      <a:pt x="333" y="0"/>
                    </a:moveTo>
                    <a:lnTo>
                      <a:pt x="0" y="217"/>
                    </a:lnTo>
                    <a:lnTo>
                      <a:pt x="2" y="215"/>
                    </a:lnTo>
                    <a:lnTo>
                      <a:pt x="9" y="213"/>
                    </a:lnTo>
                    <a:lnTo>
                      <a:pt x="13" y="211"/>
                    </a:lnTo>
                    <a:lnTo>
                      <a:pt x="19" y="208"/>
                    </a:lnTo>
                    <a:lnTo>
                      <a:pt x="25" y="206"/>
                    </a:lnTo>
                    <a:lnTo>
                      <a:pt x="30" y="202"/>
                    </a:lnTo>
                    <a:lnTo>
                      <a:pt x="34" y="200"/>
                    </a:lnTo>
                    <a:lnTo>
                      <a:pt x="38" y="200"/>
                    </a:lnTo>
                    <a:lnTo>
                      <a:pt x="42" y="196"/>
                    </a:lnTo>
                    <a:lnTo>
                      <a:pt x="47" y="194"/>
                    </a:lnTo>
                    <a:lnTo>
                      <a:pt x="49" y="194"/>
                    </a:lnTo>
                    <a:lnTo>
                      <a:pt x="55" y="192"/>
                    </a:lnTo>
                    <a:lnTo>
                      <a:pt x="61" y="189"/>
                    </a:lnTo>
                    <a:lnTo>
                      <a:pt x="65" y="187"/>
                    </a:lnTo>
                    <a:lnTo>
                      <a:pt x="68" y="187"/>
                    </a:lnTo>
                    <a:lnTo>
                      <a:pt x="74" y="183"/>
                    </a:lnTo>
                    <a:lnTo>
                      <a:pt x="78" y="181"/>
                    </a:lnTo>
                    <a:lnTo>
                      <a:pt x="82" y="179"/>
                    </a:lnTo>
                    <a:lnTo>
                      <a:pt x="87" y="175"/>
                    </a:lnTo>
                    <a:lnTo>
                      <a:pt x="93" y="173"/>
                    </a:lnTo>
                    <a:lnTo>
                      <a:pt x="97" y="172"/>
                    </a:lnTo>
                    <a:lnTo>
                      <a:pt x="103" y="170"/>
                    </a:lnTo>
                    <a:lnTo>
                      <a:pt x="108" y="168"/>
                    </a:lnTo>
                    <a:lnTo>
                      <a:pt x="112" y="166"/>
                    </a:lnTo>
                    <a:lnTo>
                      <a:pt x="118" y="162"/>
                    </a:lnTo>
                    <a:lnTo>
                      <a:pt x="122" y="160"/>
                    </a:lnTo>
                    <a:lnTo>
                      <a:pt x="129" y="158"/>
                    </a:lnTo>
                    <a:lnTo>
                      <a:pt x="133" y="154"/>
                    </a:lnTo>
                    <a:lnTo>
                      <a:pt x="139" y="153"/>
                    </a:lnTo>
                    <a:lnTo>
                      <a:pt x="142" y="151"/>
                    </a:lnTo>
                    <a:lnTo>
                      <a:pt x="148" y="147"/>
                    </a:lnTo>
                    <a:lnTo>
                      <a:pt x="152" y="145"/>
                    </a:lnTo>
                    <a:lnTo>
                      <a:pt x="158" y="143"/>
                    </a:lnTo>
                    <a:lnTo>
                      <a:pt x="163" y="139"/>
                    </a:lnTo>
                    <a:lnTo>
                      <a:pt x="167" y="139"/>
                    </a:lnTo>
                    <a:lnTo>
                      <a:pt x="171" y="135"/>
                    </a:lnTo>
                    <a:lnTo>
                      <a:pt x="177" y="133"/>
                    </a:lnTo>
                    <a:lnTo>
                      <a:pt x="182" y="132"/>
                    </a:lnTo>
                    <a:lnTo>
                      <a:pt x="186" y="128"/>
                    </a:lnTo>
                    <a:lnTo>
                      <a:pt x="190" y="126"/>
                    </a:lnTo>
                    <a:lnTo>
                      <a:pt x="194" y="124"/>
                    </a:lnTo>
                    <a:lnTo>
                      <a:pt x="198" y="122"/>
                    </a:lnTo>
                    <a:lnTo>
                      <a:pt x="207" y="118"/>
                    </a:lnTo>
                    <a:lnTo>
                      <a:pt x="215" y="113"/>
                    </a:lnTo>
                    <a:lnTo>
                      <a:pt x="220" y="111"/>
                    </a:lnTo>
                    <a:lnTo>
                      <a:pt x="226" y="107"/>
                    </a:lnTo>
                    <a:lnTo>
                      <a:pt x="230" y="103"/>
                    </a:lnTo>
                    <a:lnTo>
                      <a:pt x="238" y="101"/>
                    </a:lnTo>
                    <a:lnTo>
                      <a:pt x="243" y="94"/>
                    </a:lnTo>
                    <a:lnTo>
                      <a:pt x="251" y="88"/>
                    </a:lnTo>
                    <a:lnTo>
                      <a:pt x="258" y="78"/>
                    </a:lnTo>
                    <a:lnTo>
                      <a:pt x="268" y="73"/>
                    </a:lnTo>
                    <a:lnTo>
                      <a:pt x="272" y="67"/>
                    </a:lnTo>
                    <a:lnTo>
                      <a:pt x="276" y="65"/>
                    </a:lnTo>
                    <a:lnTo>
                      <a:pt x="279" y="59"/>
                    </a:lnTo>
                    <a:lnTo>
                      <a:pt x="283" y="56"/>
                    </a:lnTo>
                    <a:lnTo>
                      <a:pt x="291" y="46"/>
                    </a:lnTo>
                    <a:lnTo>
                      <a:pt x="298" y="38"/>
                    </a:lnTo>
                    <a:lnTo>
                      <a:pt x="304" y="31"/>
                    </a:lnTo>
                    <a:lnTo>
                      <a:pt x="312" y="25"/>
                    </a:lnTo>
                    <a:lnTo>
                      <a:pt x="317" y="17"/>
                    </a:lnTo>
                    <a:lnTo>
                      <a:pt x="323" y="12"/>
                    </a:lnTo>
                    <a:lnTo>
                      <a:pt x="327" y="6"/>
                    </a:lnTo>
                    <a:lnTo>
                      <a:pt x="331" y="4"/>
                    </a:lnTo>
                    <a:lnTo>
                      <a:pt x="333" y="0"/>
                    </a:lnTo>
                    <a:lnTo>
                      <a:pt x="333" y="0"/>
                    </a:lnTo>
                    <a:lnTo>
                      <a:pt x="333" y="0"/>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239" name="Freeform 44"/>
              <p:cNvSpPr>
                <a:spLocks/>
              </p:cNvSpPr>
              <p:nvPr/>
            </p:nvSpPr>
            <p:spPr bwMode="auto">
              <a:xfrm>
                <a:off x="558800" y="2187575"/>
                <a:ext cx="144463" cy="58737"/>
              </a:xfrm>
              <a:custGeom>
                <a:avLst/>
                <a:gdLst/>
                <a:ahLst/>
                <a:cxnLst>
                  <a:cxn ang="0">
                    <a:pos x="0" y="72"/>
                  </a:cxn>
                  <a:cxn ang="0">
                    <a:pos x="3" y="63"/>
                  </a:cxn>
                  <a:cxn ang="0">
                    <a:pos x="5" y="55"/>
                  </a:cxn>
                  <a:cxn ang="0">
                    <a:pos x="9" y="49"/>
                  </a:cxn>
                  <a:cxn ang="0">
                    <a:pos x="13" y="42"/>
                  </a:cxn>
                  <a:cxn ang="0">
                    <a:pos x="17" y="36"/>
                  </a:cxn>
                  <a:cxn ang="0">
                    <a:pos x="19" y="32"/>
                  </a:cxn>
                  <a:cxn ang="0">
                    <a:pos x="22" y="26"/>
                  </a:cxn>
                  <a:cxn ang="0">
                    <a:pos x="28" y="25"/>
                  </a:cxn>
                  <a:cxn ang="0">
                    <a:pos x="30" y="19"/>
                  </a:cxn>
                  <a:cxn ang="0">
                    <a:pos x="36" y="15"/>
                  </a:cxn>
                  <a:cxn ang="0">
                    <a:pos x="40" y="13"/>
                  </a:cxn>
                  <a:cxn ang="0">
                    <a:pos x="43" y="11"/>
                  </a:cxn>
                  <a:cxn ang="0">
                    <a:pos x="49" y="7"/>
                  </a:cxn>
                  <a:cxn ang="0">
                    <a:pos x="53" y="6"/>
                  </a:cxn>
                  <a:cxn ang="0">
                    <a:pos x="57" y="6"/>
                  </a:cxn>
                  <a:cxn ang="0">
                    <a:pos x="62" y="4"/>
                  </a:cxn>
                  <a:cxn ang="0">
                    <a:pos x="66" y="2"/>
                  </a:cxn>
                  <a:cxn ang="0">
                    <a:pos x="70" y="0"/>
                  </a:cxn>
                  <a:cxn ang="0">
                    <a:pos x="74" y="0"/>
                  </a:cxn>
                  <a:cxn ang="0">
                    <a:pos x="78" y="0"/>
                  </a:cxn>
                  <a:cxn ang="0">
                    <a:pos x="85" y="0"/>
                  </a:cxn>
                  <a:cxn ang="0">
                    <a:pos x="93" y="0"/>
                  </a:cxn>
                  <a:cxn ang="0">
                    <a:pos x="99" y="0"/>
                  </a:cxn>
                  <a:cxn ang="0">
                    <a:pos x="104" y="0"/>
                  </a:cxn>
                  <a:cxn ang="0">
                    <a:pos x="110" y="0"/>
                  </a:cxn>
                  <a:cxn ang="0">
                    <a:pos x="114" y="2"/>
                  </a:cxn>
                  <a:cxn ang="0">
                    <a:pos x="116" y="2"/>
                  </a:cxn>
                  <a:cxn ang="0">
                    <a:pos x="119" y="2"/>
                  </a:cxn>
                  <a:cxn ang="0">
                    <a:pos x="123" y="4"/>
                  </a:cxn>
                  <a:cxn ang="0">
                    <a:pos x="129" y="6"/>
                  </a:cxn>
                  <a:cxn ang="0">
                    <a:pos x="135" y="7"/>
                  </a:cxn>
                  <a:cxn ang="0">
                    <a:pos x="140" y="9"/>
                  </a:cxn>
                  <a:cxn ang="0">
                    <a:pos x="146" y="13"/>
                  </a:cxn>
                  <a:cxn ang="0">
                    <a:pos x="152" y="15"/>
                  </a:cxn>
                  <a:cxn ang="0">
                    <a:pos x="157" y="17"/>
                  </a:cxn>
                  <a:cxn ang="0">
                    <a:pos x="163" y="19"/>
                  </a:cxn>
                  <a:cxn ang="0">
                    <a:pos x="167" y="23"/>
                  </a:cxn>
                  <a:cxn ang="0">
                    <a:pos x="173" y="25"/>
                  </a:cxn>
                  <a:cxn ang="0">
                    <a:pos x="178" y="26"/>
                  </a:cxn>
                  <a:cxn ang="0">
                    <a:pos x="182" y="28"/>
                  </a:cxn>
                  <a:cxn ang="0">
                    <a:pos x="79" y="32"/>
                  </a:cxn>
                  <a:cxn ang="0">
                    <a:pos x="0" y="72"/>
                  </a:cxn>
                  <a:cxn ang="0">
                    <a:pos x="0" y="72"/>
                  </a:cxn>
                </a:cxnLst>
                <a:rect l="0" t="0" r="r" b="b"/>
                <a:pathLst>
                  <a:path w="182" h="72">
                    <a:moveTo>
                      <a:pt x="0" y="72"/>
                    </a:moveTo>
                    <a:lnTo>
                      <a:pt x="3" y="63"/>
                    </a:lnTo>
                    <a:lnTo>
                      <a:pt x="5" y="55"/>
                    </a:lnTo>
                    <a:lnTo>
                      <a:pt x="9" y="49"/>
                    </a:lnTo>
                    <a:lnTo>
                      <a:pt x="13" y="42"/>
                    </a:lnTo>
                    <a:lnTo>
                      <a:pt x="17" y="36"/>
                    </a:lnTo>
                    <a:lnTo>
                      <a:pt x="19" y="32"/>
                    </a:lnTo>
                    <a:lnTo>
                      <a:pt x="22" y="26"/>
                    </a:lnTo>
                    <a:lnTo>
                      <a:pt x="28" y="25"/>
                    </a:lnTo>
                    <a:lnTo>
                      <a:pt x="30" y="19"/>
                    </a:lnTo>
                    <a:lnTo>
                      <a:pt x="36" y="15"/>
                    </a:lnTo>
                    <a:lnTo>
                      <a:pt x="40" y="13"/>
                    </a:lnTo>
                    <a:lnTo>
                      <a:pt x="43" y="11"/>
                    </a:lnTo>
                    <a:lnTo>
                      <a:pt x="49" y="7"/>
                    </a:lnTo>
                    <a:lnTo>
                      <a:pt x="53" y="6"/>
                    </a:lnTo>
                    <a:lnTo>
                      <a:pt x="57" y="6"/>
                    </a:lnTo>
                    <a:lnTo>
                      <a:pt x="62" y="4"/>
                    </a:lnTo>
                    <a:lnTo>
                      <a:pt x="66" y="2"/>
                    </a:lnTo>
                    <a:lnTo>
                      <a:pt x="70" y="0"/>
                    </a:lnTo>
                    <a:lnTo>
                      <a:pt x="74" y="0"/>
                    </a:lnTo>
                    <a:lnTo>
                      <a:pt x="78" y="0"/>
                    </a:lnTo>
                    <a:lnTo>
                      <a:pt x="85" y="0"/>
                    </a:lnTo>
                    <a:lnTo>
                      <a:pt x="93" y="0"/>
                    </a:lnTo>
                    <a:lnTo>
                      <a:pt x="99" y="0"/>
                    </a:lnTo>
                    <a:lnTo>
                      <a:pt x="104" y="0"/>
                    </a:lnTo>
                    <a:lnTo>
                      <a:pt x="110" y="0"/>
                    </a:lnTo>
                    <a:lnTo>
                      <a:pt x="114" y="2"/>
                    </a:lnTo>
                    <a:lnTo>
                      <a:pt x="116" y="2"/>
                    </a:lnTo>
                    <a:lnTo>
                      <a:pt x="119" y="2"/>
                    </a:lnTo>
                    <a:lnTo>
                      <a:pt x="123" y="4"/>
                    </a:lnTo>
                    <a:lnTo>
                      <a:pt x="129" y="6"/>
                    </a:lnTo>
                    <a:lnTo>
                      <a:pt x="135" y="7"/>
                    </a:lnTo>
                    <a:lnTo>
                      <a:pt x="140" y="9"/>
                    </a:lnTo>
                    <a:lnTo>
                      <a:pt x="146" y="13"/>
                    </a:lnTo>
                    <a:lnTo>
                      <a:pt x="152" y="15"/>
                    </a:lnTo>
                    <a:lnTo>
                      <a:pt x="157" y="17"/>
                    </a:lnTo>
                    <a:lnTo>
                      <a:pt x="163" y="19"/>
                    </a:lnTo>
                    <a:lnTo>
                      <a:pt x="167" y="23"/>
                    </a:lnTo>
                    <a:lnTo>
                      <a:pt x="173" y="25"/>
                    </a:lnTo>
                    <a:lnTo>
                      <a:pt x="178" y="26"/>
                    </a:lnTo>
                    <a:lnTo>
                      <a:pt x="182" y="28"/>
                    </a:lnTo>
                    <a:lnTo>
                      <a:pt x="79" y="32"/>
                    </a:lnTo>
                    <a:lnTo>
                      <a:pt x="0" y="72"/>
                    </a:lnTo>
                    <a:lnTo>
                      <a:pt x="0" y="72"/>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240" name="Freeform 45"/>
              <p:cNvSpPr>
                <a:spLocks/>
              </p:cNvSpPr>
              <p:nvPr/>
            </p:nvSpPr>
            <p:spPr bwMode="auto">
              <a:xfrm>
                <a:off x="812800" y="2028825"/>
                <a:ext cx="176213" cy="71437"/>
              </a:xfrm>
              <a:custGeom>
                <a:avLst/>
                <a:gdLst/>
                <a:ahLst/>
                <a:cxnLst>
                  <a:cxn ang="0">
                    <a:pos x="0" y="92"/>
                  </a:cxn>
                  <a:cxn ang="0">
                    <a:pos x="97" y="0"/>
                  </a:cxn>
                  <a:cxn ang="0">
                    <a:pos x="221" y="65"/>
                  </a:cxn>
                  <a:cxn ang="0">
                    <a:pos x="112" y="44"/>
                  </a:cxn>
                  <a:cxn ang="0">
                    <a:pos x="0" y="92"/>
                  </a:cxn>
                  <a:cxn ang="0">
                    <a:pos x="0" y="92"/>
                  </a:cxn>
                </a:cxnLst>
                <a:rect l="0" t="0" r="r" b="b"/>
                <a:pathLst>
                  <a:path w="221" h="92">
                    <a:moveTo>
                      <a:pt x="0" y="92"/>
                    </a:moveTo>
                    <a:lnTo>
                      <a:pt x="97" y="0"/>
                    </a:lnTo>
                    <a:lnTo>
                      <a:pt x="221" y="65"/>
                    </a:lnTo>
                    <a:lnTo>
                      <a:pt x="112" y="44"/>
                    </a:lnTo>
                    <a:lnTo>
                      <a:pt x="0" y="92"/>
                    </a:lnTo>
                    <a:lnTo>
                      <a:pt x="0" y="92"/>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241" name="Freeform 46"/>
              <p:cNvSpPr>
                <a:spLocks/>
              </p:cNvSpPr>
              <p:nvPr/>
            </p:nvSpPr>
            <p:spPr bwMode="auto">
              <a:xfrm>
                <a:off x="1130300" y="2151063"/>
                <a:ext cx="128588" cy="92075"/>
              </a:xfrm>
              <a:custGeom>
                <a:avLst/>
                <a:gdLst/>
                <a:ahLst/>
                <a:cxnLst>
                  <a:cxn ang="0">
                    <a:pos x="0" y="116"/>
                  </a:cxn>
                  <a:cxn ang="0">
                    <a:pos x="59" y="0"/>
                  </a:cxn>
                  <a:cxn ang="0">
                    <a:pos x="162" y="42"/>
                  </a:cxn>
                  <a:cxn ang="0">
                    <a:pos x="76" y="40"/>
                  </a:cxn>
                  <a:cxn ang="0">
                    <a:pos x="0" y="116"/>
                  </a:cxn>
                  <a:cxn ang="0">
                    <a:pos x="0" y="116"/>
                  </a:cxn>
                </a:cxnLst>
                <a:rect l="0" t="0" r="r" b="b"/>
                <a:pathLst>
                  <a:path w="162" h="116">
                    <a:moveTo>
                      <a:pt x="0" y="116"/>
                    </a:moveTo>
                    <a:lnTo>
                      <a:pt x="59" y="0"/>
                    </a:lnTo>
                    <a:lnTo>
                      <a:pt x="162" y="42"/>
                    </a:lnTo>
                    <a:lnTo>
                      <a:pt x="76" y="40"/>
                    </a:lnTo>
                    <a:lnTo>
                      <a:pt x="0" y="116"/>
                    </a:lnTo>
                    <a:lnTo>
                      <a:pt x="0" y="116"/>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242" name="Freeform 47"/>
              <p:cNvSpPr>
                <a:spLocks/>
              </p:cNvSpPr>
              <p:nvPr/>
            </p:nvSpPr>
            <p:spPr bwMode="auto">
              <a:xfrm>
                <a:off x="1543050" y="2351088"/>
                <a:ext cx="106363" cy="93662"/>
              </a:xfrm>
              <a:custGeom>
                <a:avLst/>
                <a:gdLst/>
                <a:ahLst/>
                <a:cxnLst>
                  <a:cxn ang="0">
                    <a:pos x="0" y="0"/>
                  </a:cxn>
                  <a:cxn ang="0">
                    <a:pos x="117" y="10"/>
                  </a:cxn>
                  <a:cxn ang="0">
                    <a:pos x="135" y="118"/>
                  </a:cxn>
                  <a:cxn ang="0">
                    <a:pos x="85" y="46"/>
                  </a:cxn>
                  <a:cxn ang="0">
                    <a:pos x="0" y="0"/>
                  </a:cxn>
                  <a:cxn ang="0">
                    <a:pos x="0" y="0"/>
                  </a:cxn>
                </a:cxnLst>
                <a:rect l="0" t="0" r="r" b="b"/>
                <a:pathLst>
                  <a:path w="135" h="118">
                    <a:moveTo>
                      <a:pt x="0" y="0"/>
                    </a:moveTo>
                    <a:lnTo>
                      <a:pt x="117" y="10"/>
                    </a:lnTo>
                    <a:lnTo>
                      <a:pt x="135" y="118"/>
                    </a:lnTo>
                    <a:lnTo>
                      <a:pt x="85" y="46"/>
                    </a:lnTo>
                    <a:lnTo>
                      <a:pt x="0" y="0"/>
                    </a:lnTo>
                    <a:lnTo>
                      <a:pt x="0" y="0"/>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243" name="Freeform 48"/>
              <p:cNvSpPr>
                <a:spLocks/>
              </p:cNvSpPr>
              <p:nvPr/>
            </p:nvSpPr>
            <p:spPr bwMode="auto">
              <a:xfrm>
                <a:off x="50800" y="2581275"/>
                <a:ext cx="441325" cy="28575"/>
              </a:xfrm>
              <a:custGeom>
                <a:avLst/>
                <a:gdLst/>
                <a:ahLst/>
                <a:cxnLst>
                  <a:cxn ang="0">
                    <a:pos x="555" y="19"/>
                  </a:cxn>
                  <a:cxn ang="0">
                    <a:pos x="551" y="19"/>
                  </a:cxn>
                  <a:cxn ang="0">
                    <a:pos x="540" y="19"/>
                  </a:cxn>
                  <a:cxn ang="0">
                    <a:pos x="532" y="19"/>
                  </a:cxn>
                  <a:cxn ang="0">
                    <a:pos x="523" y="19"/>
                  </a:cxn>
                  <a:cxn ang="0">
                    <a:pos x="513" y="19"/>
                  </a:cxn>
                  <a:cxn ang="0">
                    <a:pos x="502" y="21"/>
                  </a:cxn>
                  <a:cxn ang="0">
                    <a:pos x="488" y="21"/>
                  </a:cxn>
                  <a:cxn ang="0">
                    <a:pos x="477" y="23"/>
                  </a:cxn>
                  <a:cxn ang="0">
                    <a:pos x="462" y="23"/>
                  </a:cxn>
                  <a:cxn ang="0">
                    <a:pos x="447" y="25"/>
                  </a:cxn>
                  <a:cxn ang="0">
                    <a:pos x="431" y="27"/>
                  </a:cxn>
                  <a:cxn ang="0">
                    <a:pos x="414" y="27"/>
                  </a:cxn>
                  <a:cxn ang="0">
                    <a:pos x="399" y="27"/>
                  </a:cxn>
                  <a:cxn ang="0">
                    <a:pos x="384" y="29"/>
                  </a:cxn>
                  <a:cxn ang="0">
                    <a:pos x="365" y="29"/>
                  </a:cxn>
                  <a:cxn ang="0">
                    <a:pos x="348" y="31"/>
                  </a:cxn>
                  <a:cxn ang="0">
                    <a:pos x="331" y="31"/>
                  </a:cxn>
                  <a:cxn ang="0">
                    <a:pos x="315" y="33"/>
                  </a:cxn>
                  <a:cxn ang="0">
                    <a:pos x="296" y="33"/>
                  </a:cxn>
                  <a:cxn ang="0">
                    <a:pos x="283" y="33"/>
                  </a:cxn>
                  <a:cxn ang="0">
                    <a:pos x="266" y="33"/>
                  </a:cxn>
                  <a:cxn ang="0">
                    <a:pos x="253" y="34"/>
                  </a:cxn>
                  <a:cxn ang="0">
                    <a:pos x="237" y="34"/>
                  </a:cxn>
                  <a:cxn ang="0">
                    <a:pos x="224" y="36"/>
                  </a:cxn>
                  <a:cxn ang="0">
                    <a:pos x="213" y="36"/>
                  </a:cxn>
                  <a:cxn ang="0">
                    <a:pos x="201" y="36"/>
                  </a:cxn>
                  <a:cxn ang="0">
                    <a:pos x="192" y="36"/>
                  </a:cxn>
                  <a:cxn ang="0">
                    <a:pos x="182" y="36"/>
                  </a:cxn>
                  <a:cxn ang="0">
                    <a:pos x="171" y="36"/>
                  </a:cxn>
                  <a:cxn ang="0">
                    <a:pos x="159" y="34"/>
                  </a:cxn>
                  <a:cxn ang="0">
                    <a:pos x="148" y="33"/>
                  </a:cxn>
                  <a:cxn ang="0">
                    <a:pos x="135" y="33"/>
                  </a:cxn>
                  <a:cxn ang="0">
                    <a:pos x="121" y="29"/>
                  </a:cxn>
                  <a:cxn ang="0">
                    <a:pos x="106" y="27"/>
                  </a:cxn>
                  <a:cxn ang="0">
                    <a:pos x="93" y="23"/>
                  </a:cxn>
                  <a:cxn ang="0">
                    <a:pos x="78" y="19"/>
                  </a:cxn>
                  <a:cxn ang="0">
                    <a:pos x="66" y="17"/>
                  </a:cxn>
                  <a:cxn ang="0">
                    <a:pos x="51" y="12"/>
                  </a:cxn>
                  <a:cxn ang="0">
                    <a:pos x="40" y="10"/>
                  </a:cxn>
                  <a:cxn ang="0">
                    <a:pos x="28" y="6"/>
                  </a:cxn>
                  <a:cxn ang="0">
                    <a:pos x="19" y="6"/>
                  </a:cxn>
                  <a:cxn ang="0">
                    <a:pos x="11" y="2"/>
                  </a:cxn>
                  <a:cxn ang="0">
                    <a:pos x="5" y="0"/>
                  </a:cxn>
                  <a:cxn ang="0">
                    <a:pos x="0" y="0"/>
                  </a:cxn>
                </a:cxnLst>
                <a:rect l="0" t="0" r="r" b="b"/>
                <a:pathLst>
                  <a:path w="555" h="36">
                    <a:moveTo>
                      <a:pt x="0" y="0"/>
                    </a:moveTo>
                    <a:lnTo>
                      <a:pt x="555" y="19"/>
                    </a:lnTo>
                    <a:lnTo>
                      <a:pt x="553" y="19"/>
                    </a:lnTo>
                    <a:lnTo>
                      <a:pt x="551" y="19"/>
                    </a:lnTo>
                    <a:lnTo>
                      <a:pt x="547" y="19"/>
                    </a:lnTo>
                    <a:lnTo>
                      <a:pt x="540" y="19"/>
                    </a:lnTo>
                    <a:lnTo>
                      <a:pt x="536" y="19"/>
                    </a:lnTo>
                    <a:lnTo>
                      <a:pt x="532" y="19"/>
                    </a:lnTo>
                    <a:lnTo>
                      <a:pt x="526" y="19"/>
                    </a:lnTo>
                    <a:lnTo>
                      <a:pt x="523" y="19"/>
                    </a:lnTo>
                    <a:lnTo>
                      <a:pt x="519" y="19"/>
                    </a:lnTo>
                    <a:lnTo>
                      <a:pt x="513" y="19"/>
                    </a:lnTo>
                    <a:lnTo>
                      <a:pt x="507" y="19"/>
                    </a:lnTo>
                    <a:lnTo>
                      <a:pt x="502" y="21"/>
                    </a:lnTo>
                    <a:lnTo>
                      <a:pt x="494" y="21"/>
                    </a:lnTo>
                    <a:lnTo>
                      <a:pt x="488" y="21"/>
                    </a:lnTo>
                    <a:lnTo>
                      <a:pt x="483" y="23"/>
                    </a:lnTo>
                    <a:lnTo>
                      <a:pt x="477" y="23"/>
                    </a:lnTo>
                    <a:lnTo>
                      <a:pt x="467" y="23"/>
                    </a:lnTo>
                    <a:lnTo>
                      <a:pt x="462" y="23"/>
                    </a:lnTo>
                    <a:lnTo>
                      <a:pt x="454" y="25"/>
                    </a:lnTo>
                    <a:lnTo>
                      <a:pt x="447" y="25"/>
                    </a:lnTo>
                    <a:lnTo>
                      <a:pt x="439" y="25"/>
                    </a:lnTo>
                    <a:lnTo>
                      <a:pt x="431" y="27"/>
                    </a:lnTo>
                    <a:lnTo>
                      <a:pt x="422" y="27"/>
                    </a:lnTo>
                    <a:lnTo>
                      <a:pt x="414" y="27"/>
                    </a:lnTo>
                    <a:lnTo>
                      <a:pt x="407" y="27"/>
                    </a:lnTo>
                    <a:lnTo>
                      <a:pt x="399" y="27"/>
                    </a:lnTo>
                    <a:lnTo>
                      <a:pt x="391" y="29"/>
                    </a:lnTo>
                    <a:lnTo>
                      <a:pt x="384" y="29"/>
                    </a:lnTo>
                    <a:lnTo>
                      <a:pt x="372" y="29"/>
                    </a:lnTo>
                    <a:lnTo>
                      <a:pt x="365" y="29"/>
                    </a:lnTo>
                    <a:lnTo>
                      <a:pt x="357" y="31"/>
                    </a:lnTo>
                    <a:lnTo>
                      <a:pt x="348" y="31"/>
                    </a:lnTo>
                    <a:lnTo>
                      <a:pt x="338" y="31"/>
                    </a:lnTo>
                    <a:lnTo>
                      <a:pt x="331" y="31"/>
                    </a:lnTo>
                    <a:lnTo>
                      <a:pt x="323" y="33"/>
                    </a:lnTo>
                    <a:lnTo>
                      <a:pt x="315" y="33"/>
                    </a:lnTo>
                    <a:lnTo>
                      <a:pt x="304" y="33"/>
                    </a:lnTo>
                    <a:lnTo>
                      <a:pt x="296" y="33"/>
                    </a:lnTo>
                    <a:lnTo>
                      <a:pt x="291" y="33"/>
                    </a:lnTo>
                    <a:lnTo>
                      <a:pt x="283" y="33"/>
                    </a:lnTo>
                    <a:lnTo>
                      <a:pt x="273" y="33"/>
                    </a:lnTo>
                    <a:lnTo>
                      <a:pt x="266" y="33"/>
                    </a:lnTo>
                    <a:lnTo>
                      <a:pt x="260" y="34"/>
                    </a:lnTo>
                    <a:lnTo>
                      <a:pt x="253" y="34"/>
                    </a:lnTo>
                    <a:lnTo>
                      <a:pt x="245" y="34"/>
                    </a:lnTo>
                    <a:lnTo>
                      <a:pt x="237" y="34"/>
                    </a:lnTo>
                    <a:lnTo>
                      <a:pt x="230" y="34"/>
                    </a:lnTo>
                    <a:lnTo>
                      <a:pt x="224" y="36"/>
                    </a:lnTo>
                    <a:lnTo>
                      <a:pt x="218" y="36"/>
                    </a:lnTo>
                    <a:lnTo>
                      <a:pt x="213" y="36"/>
                    </a:lnTo>
                    <a:lnTo>
                      <a:pt x="207" y="36"/>
                    </a:lnTo>
                    <a:lnTo>
                      <a:pt x="201" y="36"/>
                    </a:lnTo>
                    <a:lnTo>
                      <a:pt x="196" y="36"/>
                    </a:lnTo>
                    <a:lnTo>
                      <a:pt x="192" y="36"/>
                    </a:lnTo>
                    <a:lnTo>
                      <a:pt x="188" y="36"/>
                    </a:lnTo>
                    <a:lnTo>
                      <a:pt x="182" y="36"/>
                    </a:lnTo>
                    <a:lnTo>
                      <a:pt x="175" y="36"/>
                    </a:lnTo>
                    <a:lnTo>
                      <a:pt x="171" y="36"/>
                    </a:lnTo>
                    <a:lnTo>
                      <a:pt x="165" y="36"/>
                    </a:lnTo>
                    <a:lnTo>
                      <a:pt x="159" y="34"/>
                    </a:lnTo>
                    <a:lnTo>
                      <a:pt x="154" y="34"/>
                    </a:lnTo>
                    <a:lnTo>
                      <a:pt x="148" y="33"/>
                    </a:lnTo>
                    <a:lnTo>
                      <a:pt x="140" y="33"/>
                    </a:lnTo>
                    <a:lnTo>
                      <a:pt x="135" y="33"/>
                    </a:lnTo>
                    <a:lnTo>
                      <a:pt x="127" y="31"/>
                    </a:lnTo>
                    <a:lnTo>
                      <a:pt x="121" y="29"/>
                    </a:lnTo>
                    <a:lnTo>
                      <a:pt x="114" y="27"/>
                    </a:lnTo>
                    <a:lnTo>
                      <a:pt x="106" y="27"/>
                    </a:lnTo>
                    <a:lnTo>
                      <a:pt x="100" y="25"/>
                    </a:lnTo>
                    <a:lnTo>
                      <a:pt x="93" y="23"/>
                    </a:lnTo>
                    <a:lnTo>
                      <a:pt x="85" y="21"/>
                    </a:lnTo>
                    <a:lnTo>
                      <a:pt x="78" y="19"/>
                    </a:lnTo>
                    <a:lnTo>
                      <a:pt x="72" y="19"/>
                    </a:lnTo>
                    <a:lnTo>
                      <a:pt x="66" y="17"/>
                    </a:lnTo>
                    <a:lnTo>
                      <a:pt x="59" y="14"/>
                    </a:lnTo>
                    <a:lnTo>
                      <a:pt x="51" y="12"/>
                    </a:lnTo>
                    <a:lnTo>
                      <a:pt x="45" y="12"/>
                    </a:lnTo>
                    <a:lnTo>
                      <a:pt x="40" y="10"/>
                    </a:lnTo>
                    <a:lnTo>
                      <a:pt x="34" y="8"/>
                    </a:lnTo>
                    <a:lnTo>
                      <a:pt x="28" y="6"/>
                    </a:lnTo>
                    <a:lnTo>
                      <a:pt x="24" y="6"/>
                    </a:lnTo>
                    <a:lnTo>
                      <a:pt x="19" y="6"/>
                    </a:lnTo>
                    <a:lnTo>
                      <a:pt x="15" y="4"/>
                    </a:lnTo>
                    <a:lnTo>
                      <a:pt x="11" y="2"/>
                    </a:lnTo>
                    <a:lnTo>
                      <a:pt x="7" y="0"/>
                    </a:lnTo>
                    <a:lnTo>
                      <a:pt x="5" y="0"/>
                    </a:lnTo>
                    <a:lnTo>
                      <a:pt x="2" y="0"/>
                    </a:lnTo>
                    <a:lnTo>
                      <a:pt x="0" y="0"/>
                    </a:lnTo>
                    <a:lnTo>
                      <a:pt x="0" y="0"/>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244" name="Freeform 20"/>
              <p:cNvSpPr>
                <a:spLocks/>
              </p:cNvSpPr>
              <p:nvPr/>
            </p:nvSpPr>
            <p:spPr bwMode="auto">
              <a:xfrm>
                <a:off x="0" y="2773363"/>
                <a:ext cx="522288" cy="254000"/>
              </a:xfrm>
              <a:custGeom>
                <a:avLst/>
                <a:gdLst/>
                <a:ahLst/>
                <a:cxnLst>
                  <a:cxn ang="0">
                    <a:pos x="32" y="194"/>
                  </a:cxn>
                  <a:cxn ang="0">
                    <a:pos x="46" y="171"/>
                  </a:cxn>
                  <a:cxn ang="0">
                    <a:pos x="66" y="148"/>
                  </a:cxn>
                  <a:cxn ang="0">
                    <a:pos x="76" y="135"/>
                  </a:cxn>
                  <a:cxn ang="0">
                    <a:pos x="89" y="121"/>
                  </a:cxn>
                  <a:cxn ang="0">
                    <a:pos x="101" y="110"/>
                  </a:cxn>
                  <a:cxn ang="0">
                    <a:pos x="116" y="97"/>
                  </a:cxn>
                  <a:cxn ang="0">
                    <a:pos x="129" y="85"/>
                  </a:cxn>
                  <a:cxn ang="0">
                    <a:pos x="143" y="72"/>
                  </a:cxn>
                  <a:cxn ang="0">
                    <a:pos x="154" y="59"/>
                  </a:cxn>
                  <a:cxn ang="0">
                    <a:pos x="167" y="49"/>
                  </a:cxn>
                  <a:cxn ang="0">
                    <a:pos x="190" y="28"/>
                  </a:cxn>
                  <a:cxn ang="0">
                    <a:pos x="209" y="13"/>
                  </a:cxn>
                  <a:cxn ang="0">
                    <a:pos x="224" y="1"/>
                  </a:cxn>
                  <a:cxn ang="0">
                    <a:pos x="234" y="0"/>
                  </a:cxn>
                  <a:cxn ang="0">
                    <a:pos x="249" y="1"/>
                  </a:cxn>
                  <a:cxn ang="0">
                    <a:pos x="264" y="1"/>
                  </a:cxn>
                  <a:cxn ang="0">
                    <a:pos x="278" y="3"/>
                  </a:cxn>
                  <a:cxn ang="0">
                    <a:pos x="293" y="3"/>
                  </a:cxn>
                  <a:cxn ang="0">
                    <a:pos x="306" y="3"/>
                  </a:cxn>
                  <a:cxn ang="0">
                    <a:pos x="323" y="5"/>
                  </a:cxn>
                  <a:cxn ang="0">
                    <a:pos x="338" y="7"/>
                  </a:cxn>
                  <a:cxn ang="0">
                    <a:pos x="356" y="9"/>
                  </a:cxn>
                  <a:cxn ang="0">
                    <a:pos x="371" y="11"/>
                  </a:cxn>
                  <a:cxn ang="0">
                    <a:pos x="388" y="13"/>
                  </a:cxn>
                  <a:cxn ang="0">
                    <a:pos x="403" y="15"/>
                  </a:cxn>
                  <a:cxn ang="0">
                    <a:pos x="420" y="17"/>
                  </a:cxn>
                  <a:cxn ang="0">
                    <a:pos x="433" y="19"/>
                  </a:cxn>
                  <a:cxn ang="0">
                    <a:pos x="449" y="19"/>
                  </a:cxn>
                  <a:cxn ang="0">
                    <a:pos x="464" y="22"/>
                  </a:cxn>
                  <a:cxn ang="0">
                    <a:pos x="485" y="26"/>
                  </a:cxn>
                  <a:cxn ang="0">
                    <a:pos x="502" y="32"/>
                  </a:cxn>
                  <a:cxn ang="0">
                    <a:pos x="519" y="41"/>
                  </a:cxn>
                  <a:cxn ang="0">
                    <a:pos x="536" y="55"/>
                  </a:cxn>
                  <a:cxn ang="0">
                    <a:pos x="553" y="72"/>
                  </a:cxn>
                  <a:cxn ang="0">
                    <a:pos x="567" y="87"/>
                  </a:cxn>
                  <a:cxn ang="0">
                    <a:pos x="582" y="106"/>
                  </a:cxn>
                  <a:cxn ang="0">
                    <a:pos x="595" y="125"/>
                  </a:cxn>
                  <a:cxn ang="0">
                    <a:pos x="608" y="142"/>
                  </a:cxn>
                  <a:cxn ang="0">
                    <a:pos x="618" y="159"/>
                  </a:cxn>
                  <a:cxn ang="0">
                    <a:pos x="627" y="173"/>
                  </a:cxn>
                  <a:cxn ang="0">
                    <a:pos x="633" y="182"/>
                  </a:cxn>
                  <a:cxn ang="0">
                    <a:pos x="637" y="194"/>
                  </a:cxn>
                  <a:cxn ang="0">
                    <a:pos x="641" y="209"/>
                  </a:cxn>
                  <a:cxn ang="0">
                    <a:pos x="646" y="226"/>
                  </a:cxn>
                  <a:cxn ang="0">
                    <a:pos x="648" y="243"/>
                  </a:cxn>
                  <a:cxn ang="0">
                    <a:pos x="652" y="262"/>
                  </a:cxn>
                  <a:cxn ang="0">
                    <a:pos x="654" y="277"/>
                  </a:cxn>
                  <a:cxn ang="0">
                    <a:pos x="654" y="292"/>
                  </a:cxn>
                  <a:cxn ang="0">
                    <a:pos x="656" y="308"/>
                  </a:cxn>
                  <a:cxn ang="0">
                    <a:pos x="658" y="319"/>
                  </a:cxn>
                  <a:cxn ang="0">
                    <a:pos x="239" y="106"/>
                  </a:cxn>
                  <a:cxn ang="0">
                    <a:pos x="27" y="207"/>
                  </a:cxn>
                </a:cxnLst>
                <a:rect l="0" t="0" r="r" b="b"/>
                <a:pathLst>
                  <a:path w="658" h="319">
                    <a:moveTo>
                      <a:pt x="27" y="207"/>
                    </a:moveTo>
                    <a:lnTo>
                      <a:pt x="28" y="199"/>
                    </a:lnTo>
                    <a:lnTo>
                      <a:pt x="32" y="194"/>
                    </a:lnTo>
                    <a:lnTo>
                      <a:pt x="36" y="186"/>
                    </a:lnTo>
                    <a:lnTo>
                      <a:pt x="40" y="180"/>
                    </a:lnTo>
                    <a:lnTo>
                      <a:pt x="46" y="171"/>
                    </a:lnTo>
                    <a:lnTo>
                      <a:pt x="51" y="163"/>
                    </a:lnTo>
                    <a:lnTo>
                      <a:pt x="59" y="156"/>
                    </a:lnTo>
                    <a:lnTo>
                      <a:pt x="66" y="148"/>
                    </a:lnTo>
                    <a:lnTo>
                      <a:pt x="68" y="144"/>
                    </a:lnTo>
                    <a:lnTo>
                      <a:pt x="72" y="140"/>
                    </a:lnTo>
                    <a:lnTo>
                      <a:pt x="76" y="135"/>
                    </a:lnTo>
                    <a:lnTo>
                      <a:pt x="80" y="131"/>
                    </a:lnTo>
                    <a:lnTo>
                      <a:pt x="85" y="125"/>
                    </a:lnTo>
                    <a:lnTo>
                      <a:pt x="89" y="121"/>
                    </a:lnTo>
                    <a:lnTo>
                      <a:pt x="93" y="117"/>
                    </a:lnTo>
                    <a:lnTo>
                      <a:pt x="99" y="114"/>
                    </a:lnTo>
                    <a:lnTo>
                      <a:pt x="101" y="110"/>
                    </a:lnTo>
                    <a:lnTo>
                      <a:pt x="106" y="104"/>
                    </a:lnTo>
                    <a:lnTo>
                      <a:pt x="112" y="98"/>
                    </a:lnTo>
                    <a:lnTo>
                      <a:pt x="116" y="97"/>
                    </a:lnTo>
                    <a:lnTo>
                      <a:pt x="120" y="93"/>
                    </a:lnTo>
                    <a:lnTo>
                      <a:pt x="125" y="87"/>
                    </a:lnTo>
                    <a:lnTo>
                      <a:pt x="129" y="85"/>
                    </a:lnTo>
                    <a:lnTo>
                      <a:pt x="133" y="79"/>
                    </a:lnTo>
                    <a:lnTo>
                      <a:pt x="139" y="76"/>
                    </a:lnTo>
                    <a:lnTo>
                      <a:pt x="143" y="72"/>
                    </a:lnTo>
                    <a:lnTo>
                      <a:pt x="146" y="66"/>
                    </a:lnTo>
                    <a:lnTo>
                      <a:pt x="150" y="64"/>
                    </a:lnTo>
                    <a:lnTo>
                      <a:pt x="154" y="59"/>
                    </a:lnTo>
                    <a:lnTo>
                      <a:pt x="160" y="55"/>
                    </a:lnTo>
                    <a:lnTo>
                      <a:pt x="163" y="51"/>
                    </a:lnTo>
                    <a:lnTo>
                      <a:pt x="167" y="49"/>
                    </a:lnTo>
                    <a:lnTo>
                      <a:pt x="175" y="41"/>
                    </a:lnTo>
                    <a:lnTo>
                      <a:pt x="184" y="36"/>
                    </a:lnTo>
                    <a:lnTo>
                      <a:pt x="190" y="28"/>
                    </a:lnTo>
                    <a:lnTo>
                      <a:pt x="198" y="24"/>
                    </a:lnTo>
                    <a:lnTo>
                      <a:pt x="201" y="19"/>
                    </a:lnTo>
                    <a:lnTo>
                      <a:pt x="209" y="13"/>
                    </a:lnTo>
                    <a:lnTo>
                      <a:pt x="215" y="9"/>
                    </a:lnTo>
                    <a:lnTo>
                      <a:pt x="219" y="5"/>
                    </a:lnTo>
                    <a:lnTo>
                      <a:pt x="224" y="1"/>
                    </a:lnTo>
                    <a:lnTo>
                      <a:pt x="226" y="0"/>
                    </a:lnTo>
                    <a:lnTo>
                      <a:pt x="228" y="0"/>
                    </a:lnTo>
                    <a:lnTo>
                      <a:pt x="234" y="0"/>
                    </a:lnTo>
                    <a:lnTo>
                      <a:pt x="239" y="0"/>
                    </a:lnTo>
                    <a:lnTo>
                      <a:pt x="243" y="1"/>
                    </a:lnTo>
                    <a:lnTo>
                      <a:pt x="249" y="1"/>
                    </a:lnTo>
                    <a:lnTo>
                      <a:pt x="259" y="1"/>
                    </a:lnTo>
                    <a:lnTo>
                      <a:pt x="262" y="1"/>
                    </a:lnTo>
                    <a:lnTo>
                      <a:pt x="264" y="1"/>
                    </a:lnTo>
                    <a:lnTo>
                      <a:pt x="268" y="1"/>
                    </a:lnTo>
                    <a:lnTo>
                      <a:pt x="274" y="3"/>
                    </a:lnTo>
                    <a:lnTo>
                      <a:pt x="278" y="3"/>
                    </a:lnTo>
                    <a:lnTo>
                      <a:pt x="281" y="3"/>
                    </a:lnTo>
                    <a:lnTo>
                      <a:pt x="287" y="3"/>
                    </a:lnTo>
                    <a:lnTo>
                      <a:pt x="293" y="3"/>
                    </a:lnTo>
                    <a:lnTo>
                      <a:pt x="297" y="3"/>
                    </a:lnTo>
                    <a:lnTo>
                      <a:pt x="302" y="3"/>
                    </a:lnTo>
                    <a:lnTo>
                      <a:pt x="306" y="3"/>
                    </a:lnTo>
                    <a:lnTo>
                      <a:pt x="312" y="5"/>
                    </a:lnTo>
                    <a:lnTo>
                      <a:pt x="316" y="5"/>
                    </a:lnTo>
                    <a:lnTo>
                      <a:pt x="323" y="5"/>
                    </a:lnTo>
                    <a:lnTo>
                      <a:pt x="329" y="7"/>
                    </a:lnTo>
                    <a:lnTo>
                      <a:pt x="335" y="7"/>
                    </a:lnTo>
                    <a:lnTo>
                      <a:pt x="338" y="7"/>
                    </a:lnTo>
                    <a:lnTo>
                      <a:pt x="342" y="7"/>
                    </a:lnTo>
                    <a:lnTo>
                      <a:pt x="350" y="9"/>
                    </a:lnTo>
                    <a:lnTo>
                      <a:pt x="356" y="9"/>
                    </a:lnTo>
                    <a:lnTo>
                      <a:pt x="359" y="9"/>
                    </a:lnTo>
                    <a:lnTo>
                      <a:pt x="365" y="11"/>
                    </a:lnTo>
                    <a:lnTo>
                      <a:pt x="371" y="11"/>
                    </a:lnTo>
                    <a:lnTo>
                      <a:pt x="376" y="11"/>
                    </a:lnTo>
                    <a:lnTo>
                      <a:pt x="382" y="11"/>
                    </a:lnTo>
                    <a:lnTo>
                      <a:pt x="388" y="13"/>
                    </a:lnTo>
                    <a:lnTo>
                      <a:pt x="392" y="13"/>
                    </a:lnTo>
                    <a:lnTo>
                      <a:pt x="397" y="15"/>
                    </a:lnTo>
                    <a:lnTo>
                      <a:pt x="403" y="15"/>
                    </a:lnTo>
                    <a:lnTo>
                      <a:pt x="411" y="15"/>
                    </a:lnTo>
                    <a:lnTo>
                      <a:pt x="414" y="17"/>
                    </a:lnTo>
                    <a:lnTo>
                      <a:pt x="420" y="17"/>
                    </a:lnTo>
                    <a:lnTo>
                      <a:pt x="424" y="17"/>
                    </a:lnTo>
                    <a:lnTo>
                      <a:pt x="430" y="19"/>
                    </a:lnTo>
                    <a:lnTo>
                      <a:pt x="433" y="19"/>
                    </a:lnTo>
                    <a:lnTo>
                      <a:pt x="439" y="19"/>
                    </a:lnTo>
                    <a:lnTo>
                      <a:pt x="443" y="19"/>
                    </a:lnTo>
                    <a:lnTo>
                      <a:pt x="449" y="19"/>
                    </a:lnTo>
                    <a:lnTo>
                      <a:pt x="452" y="21"/>
                    </a:lnTo>
                    <a:lnTo>
                      <a:pt x="458" y="21"/>
                    </a:lnTo>
                    <a:lnTo>
                      <a:pt x="464" y="22"/>
                    </a:lnTo>
                    <a:lnTo>
                      <a:pt x="472" y="24"/>
                    </a:lnTo>
                    <a:lnTo>
                      <a:pt x="479" y="24"/>
                    </a:lnTo>
                    <a:lnTo>
                      <a:pt x="485" y="26"/>
                    </a:lnTo>
                    <a:lnTo>
                      <a:pt x="491" y="26"/>
                    </a:lnTo>
                    <a:lnTo>
                      <a:pt x="496" y="30"/>
                    </a:lnTo>
                    <a:lnTo>
                      <a:pt x="502" y="32"/>
                    </a:lnTo>
                    <a:lnTo>
                      <a:pt x="508" y="36"/>
                    </a:lnTo>
                    <a:lnTo>
                      <a:pt x="511" y="38"/>
                    </a:lnTo>
                    <a:lnTo>
                      <a:pt x="519" y="41"/>
                    </a:lnTo>
                    <a:lnTo>
                      <a:pt x="525" y="45"/>
                    </a:lnTo>
                    <a:lnTo>
                      <a:pt x="530" y="51"/>
                    </a:lnTo>
                    <a:lnTo>
                      <a:pt x="536" y="55"/>
                    </a:lnTo>
                    <a:lnTo>
                      <a:pt x="540" y="59"/>
                    </a:lnTo>
                    <a:lnTo>
                      <a:pt x="546" y="64"/>
                    </a:lnTo>
                    <a:lnTo>
                      <a:pt x="553" y="72"/>
                    </a:lnTo>
                    <a:lnTo>
                      <a:pt x="557" y="76"/>
                    </a:lnTo>
                    <a:lnTo>
                      <a:pt x="563" y="83"/>
                    </a:lnTo>
                    <a:lnTo>
                      <a:pt x="567" y="87"/>
                    </a:lnTo>
                    <a:lnTo>
                      <a:pt x="572" y="95"/>
                    </a:lnTo>
                    <a:lnTo>
                      <a:pt x="578" y="98"/>
                    </a:lnTo>
                    <a:lnTo>
                      <a:pt x="582" y="106"/>
                    </a:lnTo>
                    <a:lnTo>
                      <a:pt x="586" y="112"/>
                    </a:lnTo>
                    <a:lnTo>
                      <a:pt x="591" y="119"/>
                    </a:lnTo>
                    <a:lnTo>
                      <a:pt x="595" y="125"/>
                    </a:lnTo>
                    <a:lnTo>
                      <a:pt x="599" y="131"/>
                    </a:lnTo>
                    <a:lnTo>
                      <a:pt x="605" y="136"/>
                    </a:lnTo>
                    <a:lnTo>
                      <a:pt x="608" y="142"/>
                    </a:lnTo>
                    <a:lnTo>
                      <a:pt x="612" y="148"/>
                    </a:lnTo>
                    <a:lnTo>
                      <a:pt x="614" y="154"/>
                    </a:lnTo>
                    <a:lnTo>
                      <a:pt x="618" y="159"/>
                    </a:lnTo>
                    <a:lnTo>
                      <a:pt x="620" y="163"/>
                    </a:lnTo>
                    <a:lnTo>
                      <a:pt x="624" y="167"/>
                    </a:lnTo>
                    <a:lnTo>
                      <a:pt x="627" y="173"/>
                    </a:lnTo>
                    <a:lnTo>
                      <a:pt x="627" y="175"/>
                    </a:lnTo>
                    <a:lnTo>
                      <a:pt x="631" y="180"/>
                    </a:lnTo>
                    <a:lnTo>
                      <a:pt x="633" y="182"/>
                    </a:lnTo>
                    <a:lnTo>
                      <a:pt x="633" y="186"/>
                    </a:lnTo>
                    <a:lnTo>
                      <a:pt x="635" y="190"/>
                    </a:lnTo>
                    <a:lnTo>
                      <a:pt x="637" y="194"/>
                    </a:lnTo>
                    <a:lnTo>
                      <a:pt x="639" y="199"/>
                    </a:lnTo>
                    <a:lnTo>
                      <a:pt x="641" y="203"/>
                    </a:lnTo>
                    <a:lnTo>
                      <a:pt x="641" y="209"/>
                    </a:lnTo>
                    <a:lnTo>
                      <a:pt x="643" y="214"/>
                    </a:lnTo>
                    <a:lnTo>
                      <a:pt x="645" y="220"/>
                    </a:lnTo>
                    <a:lnTo>
                      <a:pt x="646" y="226"/>
                    </a:lnTo>
                    <a:lnTo>
                      <a:pt x="646" y="232"/>
                    </a:lnTo>
                    <a:lnTo>
                      <a:pt x="648" y="237"/>
                    </a:lnTo>
                    <a:lnTo>
                      <a:pt x="648" y="243"/>
                    </a:lnTo>
                    <a:lnTo>
                      <a:pt x="650" y="249"/>
                    </a:lnTo>
                    <a:lnTo>
                      <a:pt x="650" y="254"/>
                    </a:lnTo>
                    <a:lnTo>
                      <a:pt x="652" y="262"/>
                    </a:lnTo>
                    <a:lnTo>
                      <a:pt x="652" y="268"/>
                    </a:lnTo>
                    <a:lnTo>
                      <a:pt x="654" y="273"/>
                    </a:lnTo>
                    <a:lnTo>
                      <a:pt x="654" y="277"/>
                    </a:lnTo>
                    <a:lnTo>
                      <a:pt x="654" y="283"/>
                    </a:lnTo>
                    <a:lnTo>
                      <a:pt x="654" y="289"/>
                    </a:lnTo>
                    <a:lnTo>
                      <a:pt x="654" y="292"/>
                    </a:lnTo>
                    <a:lnTo>
                      <a:pt x="656" y="296"/>
                    </a:lnTo>
                    <a:lnTo>
                      <a:pt x="656" y="302"/>
                    </a:lnTo>
                    <a:lnTo>
                      <a:pt x="656" y="308"/>
                    </a:lnTo>
                    <a:lnTo>
                      <a:pt x="658" y="313"/>
                    </a:lnTo>
                    <a:lnTo>
                      <a:pt x="658" y="317"/>
                    </a:lnTo>
                    <a:lnTo>
                      <a:pt x="658" y="319"/>
                    </a:lnTo>
                    <a:lnTo>
                      <a:pt x="519" y="279"/>
                    </a:lnTo>
                    <a:lnTo>
                      <a:pt x="426" y="106"/>
                    </a:lnTo>
                    <a:lnTo>
                      <a:pt x="239" y="106"/>
                    </a:lnTo>
                    <a:lnTo>
                      <a:pt x="114" y="311"/>
                    </a:lnTo>
                    <a:lnTo>
                      <a:pt x="0" y="300"/>
                    </a:lnTo>
                    <a:lnTo>
                      <a:pt x="27" y="207"/>
                    </a:lnTo>
                    <a:lnTo>
                      <a:pt x="27" y="207"/>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245" name="Freeform 21"/>
              <p:cNvSpPr>
                <a:spLocks/>
              </p:cNvSpPr>
              <p:nvPr/>
            </p:nvSpPr>
            <p:spPr bwMode="auto">
              <a:xfrm>
                <a:off x="455612" y="2668588"/>
                <a:ext cx="488950" cy="344487"/>
              </a:xfrm>
              <a:custGeom>
                <a:avLst/>
                <a:gdLst/>
                <a:ahLst/>
                <a:cxnLst>
                  <a:cxn ang="0">
                    <a:pos x="384" y="0"/>
                  </a:cxn>
                  <a:cxn ang="0">
                    <a:pos x="557" y="434"/>
                  </a:cxn>
                  <a:cxn ang="0">
                    <a:pos x="460" y="419"/>
                  </a:cxn>
                  <a:cxn ang="0">
                    <a:pos x="462" y="404"/>
                  </a:cxn>
                  <a:cxn ang="0">
                    <a:pos x="468" y="386"/>
                  </a:cxn>
                  <a:cxn ang="0">
                    <a:pos x="470" y="367"/>
                  </a:cxn>
                  <a:cxn ang="0">
                    <a:pos x="472" y="354"/>
                  </a:cxn>
                  <a:cxn ang="0">
                    <a:pos x="474" y="341"/>
                  </a:cxn>
                  <a:cxn ang="0">
                    <a:pos x="476" y="328"/>
                  </a:cxn>
                  <a:cxn ang="0">
                    <a:pos x="478" y="314"/>
                  </a:cxn>
                  <a:cxn ang="0">
                    <a:pos x="480" y="301"/>
                  </a:cxn>
                  <a:cxn ang="0">
                    <a:pos x="481" y="288"/>
                  </a:cxn>
                  <a:cxn ang="0">
                    <a:pos x="481" y="272"/>
                  </a:cxn>
                  <a:cxn ang="0">
                    <a:pos x="481" y="259"/>
                  </a:cxn>
                  <a:cxn ang="0">
                    <a:pos x="481" y="246"/>
                  </a:cxn>
                  <a:cxn ang="0">
                    <a:pos x="481" y="232"/>
                  </a:cxn>
                  <a:cxn ang="0">
                    <a:pos x="481" y="213"/>
                  </a:cxn>
                  <a:cxn ang="0">
                    <a:pos x="476" y="194"/>
                  </a:cxn>
                  <a:cxn ang="0">
                    <a:pos x="470" y="179"/>
                  </a:cxn>
                  <a:cxn ang="0">
                    <a:pos x="462" y="164"/>
                  </a:cxn>
                  <a:cxn ang="0">
                    <a:pos x="447" y="147"/>
                  </a:cxn>
                  <a:cxn ang="0">
                    <a:pos x="428" y="135"/>
                  </a:cxn>
                  <a:cxn ang="0">
                    <a:pos x="413" y="132"/>
                  </a:cxn>
                  <a:cxn ang="0">
                    <a:pos x="396" y="126"/>
                  </a:cxn>
                  <a:cxn ang="0">
                    <a:pos x="377" y="124"/>
                  </a:cxn>
                  <a:cxn ang="0">
                    <a:pos x="356" y="122"/>
                  </a:cxn>
                  <a:cxn ang="0">
                    <a:pos x="344" y="122"/>
                  </a:cxn>
                  <a:cxn ang="0">
                    <a:pos x="329" y="120"/>
                  </a:cxn>
                  <a:cxn ang="0">
                    <a:pos x="314" y="118"/>
                  </a:cxn>
                  <a:cxn ang="0">
                    <a:pos x="301" y="118"/>
                  </a:cxn>
                  <a:cxn ang="0">
                    <a:pos x="287" y="124"/>
                  </a:cxn>
                  <a:cxn ang="0">
                    <a:pos x="265" y="134"/>
                  </a:cxn>
                  <a:cxn ang="0">
                    <a:pos x="249" y="147"/>
                  </a:cxn>
                  <a:cxn ang="0">
                    <a:pos x="232" y="166"/>
                  </a:cxn>
                  <a:cxn ang="0">
                    <a:pos x="223" y="185"/>
                  </a:cxn>
                  <a:cxn ang="0">
                    <a:pos x="209" y="206"/>
                  </a:cxn>
                  <a:cxn ang="0">
                    <a:pos x="204" y="225"/>
                  </a:cxn>
                  <a:cxn ang="0">
                    <a:pos x="194" y="242"/>
                  </a:cxn>
                  <a:cxn ang="0">
                    <a:pos x="189" y="255"/>
                  </a:cxn>
                  <a:cxn ang="0">
                    <a:pos x="173" y="270"/>
                  </a:cxn>
                  <a:cxn ang="0">
                    <a:pos x="166" y="288"/>
                  </a:cxn>
                  <a:cxn ang="0">
                    <a:pos x="162" y="303"/>
                  </a:cxn>
                  <a:cxn ang="0">
                    <a:pos x="158" y="324"/>
                  </a:cxn>
                  <a:cxn ang="0">
                    <a:pos x="156" y="347"/>
                  </a:cxn>
                  <a:cxn ang="0">
                    <a:pos x="154" y="367"/>
                  </a:cxn>
                  <a:cxn ang="0">
                    <a:pos x="152" y="388"/>
                  </a:cxn>
                  <a:cxn ang="0">
                    <a:pos x="152" y="409"/>
                  </a:cxn>
                  <a:cxn ang="0">
                    <a:pos x="152" y="423"/>
                  </a:cxn>
                  <a:cxn ang="0">
                    <a:pos x="152" y="434"/>
                  </a:cxn>
                  <a:cxn ang="0">
                    <a:pos x="0" y="301"/>
                  </a:cxn>
                </a:cxnLst>
                <a:rect l="0" t="0" r="r" b="b"/>
                <a:pathLst>
                  <a:path w="616" h="434">
                    <a:moveTo>
                      <a:pt x="0" y="301"/>
                    </a:moveTo>
                    <a:lnTo>
                      <a:pt x="112" y="101"/>
                    </a:lnTo>
                    <a:lnTo>
                      <a:pt x="384" y="0"/>
                    </a:lnTo>
                    <a:lnTo>
                      <a:pt x="571" y="67"/>
                    </a:lnTo>
                    <a:lnTo>
                      <a:pt x="616" y="206"/>
                    </a:lnTo>
                    <a:lnTo>
                      <a:pt x="557" y="434"/>
                    </a:lnTo>
                    <a:lnTo>
                      <a:pt x="459" y="426"/>
                    </a:lnTo>
                    <a:lnTo>
                      <a:pt x="459" y="423"/>
                    </a:lnTo>
                    <a:lnTo>
                      <a:pt x="460" y="419"/>
                    </a:lnTo>
                    <a:lnTo>
                      <a:pt x="460" y="415"/>
                    </a:lnTo>
                    <a:lnTo>
                      <a:pt x="460" y="409"/>
                    </a:lnTo>
                    <a:lnTo>
                      <a:pt x="462" y="404"/>
                    </a:lnTo>
                    <a:lnTo>
                      <a:pt x="464" y="400"/>
                    </a:lnTo>
                    <a:lnTo>
                      <a:pt x="464" y="394"/>
                    </a:lnTo>
                    <a:lnTo>
                      <a:pt x="468" y="386"/>
                    </a:lnTo>
                    <a:lnTo>
                      <a:pt x="468" y="379"/>
                    </a:lnTo>
                    <a:lnTo>
                      <a:pt x="470" y="371"/>
                    </a:lnTo>
                    <a:lnTo>
                      <a:pt x="470" y="367"/>
                    </a:lnTo>
                    <a:lnTo>
                      <a:pt x="470" y="364"/>
                    </a:lnTo>
                    <a:lnTo>
                      <a:pt x="472" y="358"/>
                    </a:lnTo>
                    <a:lnTo>
                      <a:pt x="472" y="354"/>
                    </a:lnTo>
                    <a:lnTo>
                      <a:pt x="474" y="350"/>
                    </a:lnTo>
                    <a:lnTo>
                      <a:pt x="474" y="347"/>
                    </a:lnTo>
                    <a:lnTo>
                      <a:pt x="474" y="341"/>
                    </a:lnTo>
                    <a:lnTo>
                      <a:pt x="476" y="339"/>
                    </a:lnTo>
                    <a:lnTo>
                      <a:pt x="476" y="333"/>
                    </a:lnTo>
                    <a:lnTo>
                      <a:pt x="476" y="328"/>
                    </a:lnTo>
                    <a:lnTo>
                      <a:pt x="476" y="324"/>
                    </a:lnTo>
                    <a:lnTo>
                      <a:pt x="478" y="320"/>
                    </a:lnTo>
                    <a:lnTo>
                      <a:pt x="478" y="314"/>
                    </a:lnTo>
                    <a:lnTo>
                      <a:pt x="478" y="309"/>
                    </a:lnTo>
                    <a:lnTo>
                      <a:pt x="480" y="305"/>
                    </a:lnTo>
                    <a:lnTo>
                      <a:pt x="480" y="301"/>
                    </a:lnTo>
                    <a:lnTo>
                      <a:pt x="480" y="295"/>
                    </a:lnTo>
                    <a:lnTo>
                      <a:pt x="481" y="291"/>
                    </a:lnTo>
                    <a:lnTo>
                      <a:pt x="481" y="288"/>
                    </a:lnTo>
                    <a:lnTo>
                      <a:pt x="481" y="280"/>
                    </a:lnTo>
                    <a:lnTo>
                      <a:pt x="481" y="276"/>
                    </a:lnTo>
                    <a:lnTo>
                      <a:pt x="481" y="272"/>
                    </a:lnTo>
                    <a:lnTo>
                      <a:pt x="481" y="267"/>
                    </a:lnTo>
                    <a:lnTo>
                      <a:pt x="481" y="263"/>
                    </a:lnTo>
                    <a:lnTo>
                      <a:pt x="481" y="259"/>
                    </a:lnTo>
                    <a:lnTo>
                      <a:pt x="481" y="253"/>
                    </a:lnTo>
                    <a:lnTo>
                      <a:pt x="481" y="250"/>
                    </a:lnTo>
                    <a:lnTo>
                      <a:pt x="481" y="246"/>
                    </a:lnTo>
                    <a:lnTo>
                      <a:pt x="481" y="240"/>
                    </a:lnTo>
                    <a:lnTo>
                      <a:pt x="481" y="236"/>
                    </a:lnTo>
                    <a:lnTo>
                      <a:pt x="481" y="232"/>
                    </a:lnTo>
                    <a:lnTo>
                      <a:pt x="481" y="229"/>
                    </a:lnTo>
                    <a:lnTo>
                      <a:pt x="481" y="221"/>
                    </a:lnTo>
                    <a:lnTo>
                      <a:pt x="481" y="213"/>
                    </a:lnTo>
                    <a:lnTo>
                      <a:pt x="480" y="206"/>
                    </a:lnTo>
                    <a:lnTo>
                      <a:pt x="478" y="200"/>
                    </a:lnTo>
                    <a:lnTo>
                      <a:pt x="476" y="194"/>
                    </a:lnTo>
                    <a:lnTo>
                      <a:pt x="474" y="189"/>
                    </a:lnTo>
                    <a:lnTo>
                      <a:pt x="472" y="183"/>
                    </a:lnTo>
                    <a:lnTo>
                      <a:pt x="470" y="179"/>
                    </a:lnTo>
                    <a:lnTo>
                      <a:pt x="468" y="172"/>
                    </a:lnTo>
                    <a:lnTo>
                      <a:pt x="464" y="168"/>
                    </a:lnTo>
                    <a:lnTo>
                      <a:pt x="462" y="164"/>
                    </a:lnTo>
                    <a:lnTo>
                      <a:pt x="460" y="160"/>
                    </a:lnTo>
                    <a:lnTo>
                      <a:pt x="453" y="153"/>
                    </a:lnTo>
                    <a:lnTo>
                      <a:pt x="447" y="147"/>
                    </a:lnTo>
                    <a:lnTo>
                      <a:pt x="440" y="141"/>
                    </a:lnTo>
                    <a:lnTo>
                      <a:pt x="434" y="137"/>
                    </a:lnTo>
                    <a:lnTo>
                      <a:pt x="428" y="135"/>
                    </a:lnTo>
                    <a:lnTo>
                      <a:pt x="424" y="132"/>
                    </a:lnTo>
                    <a:lnTo>
                      <a:pt x="421" y="132"/>
                    </a:lnTo>
                    <a:lnTo>
                      <a:pt x="413" y="132"/>
                    </a:lnTo>
                    <a:lnTo>
                      <a:pt x="407" y="128"/>
                    </a:lnTo>
                    <a:lnTo>
                      <a:pt x="402" y="128"/>
                    </a:lnTo>
                    <a:lnTo>
                      <a:pt x="396" y="126"/>
                    </a:lnTo>
                    <a:lnTo>
                      <a:pt x="390" y="126"/>
                    </a:lnTo>
                    <a:lnTo>
                      <a:pt x="383" y="124"/>
                    </a:lnTo>
                    <a:lnTo>
                      <a:pt x="377" y="124"/>
                    </a:lnTo>
                    <a:lnTo>
                      <a:pt x="367" y="124"/>
                    </a:lnTo>
                    <a:lnTo>
                      <a:pt x="360" y="124"/>
                    </a:lnTo>
                    <a:lnTo>
                      <a:pt x="356" y="122"/>
                    </a:lnTo>
                    <a:lnTo>
                      <a:pt x="352" y="122"/>
                    </a:lnTo>
                    <a:lnTo>
                      <a:pt x="346" y="122"/>
                    </a:lnTo>
                    <a:lnTo>
                      <a:pt x="344" y="122"/>
                    </a:lnTo>
                    <a:lnTo>
                      <a:pt x="339" y="120"/>
                    </a:lnTo>
                    <a:lnTo>
                      <a:pt x="333" y="120"/>
                    </a:lnTo>
                    <a:lnTo>
                      <a:pt x="329" y="120"/>
                    </a:lnTo>
                    <a:lnTo>
                      <a:pt x="325" y="120"/>
                    </a:lnTo>
                    <a:lnTo>
                      <a:pt x="318" y="118"/>
                    </a:lnTo>
                    <a:lnTo>
                      <a:pt x="314" y="118"/>
                    </a:lnTo>
                    <a:lnTo>
                      <a:pt x="310" y="118"/>
                    </a:lnTo>
                    <a:lnTo>
                      <a:pt x="305" y="118"/>
                    </a:lnTo>
                    <a:lnTo>
                      <a:pt x="301" y="118"/>
                    </a:lnTo>
                    <a:lnTo>
                      <a:pt x="297" y="122"/>
                    </a:lnTo>
                    <a:lnTo>
                      <a:pt x="291" y="122"/>
                    </a:lnTo>
                    <a:lnTo>
                      <a:pt x="287" y="124"/>
                    </a:lnTo>
                    <a:lnTo>
                      <a:pt x="280" y="126"/>
                    </a:lnTo>
                    <a:lnTo>
                      <a:pt x="272" y="130"/>
                    </a:lnTo>
                    <a:lnTo>
                      <a:pt x="265" y="134"/>
                    </a:lnTo>
                    <a:lnTo>
                      <a:pt x="261" y="137"/>
                    </a:lnTo>
                    <a:lnTo>
                      <a:pt x="253" y="143"/>
                    </a:lnTo>
                    <a:lnTo>
                      <a:pt x="249" y="147"/>
                    </a:lnTo>
                    <a:lnTo>
                      <a:pt x="244" y="153"/>
                    </a:lnTo>
                    <a:lnTo>
                      <a:pt x="238" y="158"/>
                    </a:lnTo>
                    <a:lnTo>
                      <a:pt x="232" y="166"/>
                    </a:lnTo>
                    <a:lnTo>
                      <a:pt x="228" y="172"/>
                    </a:lnTo>
                    <a:lnTo>
                      <a:pt x="225" y="179"/>
                    </a:lnTo>
                    <a:lnTo>
                      <a:pt x="223" y="185"/>
                    </a:lnTo>
                    <a:lnTo>
                      <a:pt x="217" y="193"/>
                    </a:lnTo>
                    <a:lnTo>
                      <a:pt x="213" y="198"/>
                    </a:lnTo>
                    <a:lnTo>
                      <a:pt x="209" y="206"/>
                    </a:lnTo>
                    <a:lnTo>
                      <a:pt x="208" y="212"/>
                    </a:lnTo>
                    <a:lnTo>
                      <a:pt x="204" y="219"/>
                    </a:lnTo>
                    <a:lnTo>
                      <a:pt x="204" y="225"/>
                    </a:lnTo>
                    <a:lnTo>
                      <a:pt x="200" y="231"/>
                    </a:lnTo>
                    <a:lnTo>
                      <a:pt x="198" y="236"/>
                    </a:lnTo>
                    <a:lnTo>
                      <a:pt x="194" y="242"/>
                    </a:lnTo>
                    <a:lnTo>
                      <a:pt x="192" y="246"/>
                    </a:lnTo>
                    <a:lnTo>
                      <a:pt x="190" y="251"/>
                    </a:lnTo>
                    <a:lnTo>
                      <a:pt x="189" y="255"/>
                    </a:lnTo>
                    <a:lnTo>
                      <a:pt x="183" y="261"/>
                    </a:lnTo>
                    <a:lnTo>
                      <a:pt x="179" y="267"/>
                    </a:lnTo>
                    <a:lnTo>
                      <a:pt x="173" y="270"/>
                    </a:lnTo>
                    <a:lnTo>
                      <a:pt x="170" y="276"/>
                    </a:lnTo>
                    <a:lnTo>
                      <a:pt x="168" y="280"/>
                    </a:lnTo>
                    <a:lnTo>
                      <a:pt x="166" y="288"/>
                    </a:lnTo>
                    <a:lnTo>
                      <a:pt x="164" y="291"/>
                    </a:lnTo>
                    <a:lnTo>
                      <a:pt x="164" y="297"/>
                    </a:lnTo>
                    <a:lnTo>
                      <a:pt x="162" y="303"/>
                    </a:lnTo>
                    <a:lnTo>
                      <a:pt x="160" y="309"/>
                    </a:lnTo>
                    <a:lnTo>
                      <a:pt x="158" y="316"/>
                    </a:lnTo>
                    <a:lnTo>
                      <a:pt x="158" y="324"/>
                    </a:lnTo>
                    <a:lnTo>
                      <a:pt x="156" y="331"/>
                    </a:lnTo>
                    <a:lnTo>
                      <a:pt x="156" y="339"/>
                    </a:lnTo>
                    <a:lnTo>
                      <a:pt x="156" y="347"/>
                    </a:lnTo>
                    <a:lnTo>
                      <a:pt x="156" y="354"/>
                    </a:lnTo>
                    <a:lnTo>
                      <a:pt x="156" y="362"/>
                    </a:lnTo>
                    <a:lnTo>
                      <a:pt x="154" y="367"/>
                    </a:lnTo>
                    <a:lnTo>
                      <a:pt x="154" y="375"/>
                    </a:lnTo>
                    <a:lnTo>
                      <a:pt x="154" y="383"/>
                    </a:lnTo>
                    <a:lnTo>
                      <a:pt x="152" y="388"/>
                    </a:lnTo>
                    <a:lnTo>
                      <a:pt x="152" y="396"/>
                    </a:lnTo>
                    <a:lnTo>
                      <a:pt x="152" y="402"/>
                    </a:lnTo>
                    <a:lnTo>
                      <a:pt x="152" y="409"/>
                    </a:lnTo>
                    <a:lnTo>
                      <a:pt x="152" y="413"/>
                    </a:lnTo>
                    <a:lnTo>
                      <a:pt x="152" y="417"/>
                    </a:lnTo>
                    <a:lnTo>
                      <a:pt x="152" y="423"/>
                    </a:lnTo>
                    <a:lnTo>
                      <a:pt x="152" y="426"/>
                    </a:lnTo>
                    <a:lnTo>
                      <a:pt x="152" y="430"/>
                    </a:lnTo>
                    <a:lnTo>
                      <a:pt x="152" y="434"/>
                    </a:lnTo>
                    <a:lnTo>
                      <a:pt x="27" y="413"/>
                    </a:lnTo>
                    <a:lnTo>
                      <a:pt x="0" y="301"/>
                    </a:lnTo>
                    <a:lnTo>
                      <a:pt x="0" y="301"/>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246" name="Freeform 22"/>
              <p:cNvSpPr>
                <a:spLocks/>
              </p:cNvSpPr>
              <p:nvPr/>
            </p:nvSpPr>
            <p:spPr bwMode="auto">
              <a:xfrm>
                <a:off x="900112" y="2489200"/>
                <a:ext cx="382588" cy="309562"/>
              </a:xfrm>
              <a:custGeom>
                <a:avLst/>
                <a:gdLst/>
                <a:ahLst/>
                <a:cxnLst>
                  <a:cxn ang="0">
                    <a:pos x="0" y="223"/>
                  </a:cxn>
                  <a:cxn ang="0">
                    <a:pos x="103" y="0"/>
                  </a:cxn>
                  <a:cxn ang="0">
                    <a:pos x="335" y="101"/>
                  </a:cxn>
                  <a:cxn ang="0">
                    <a:pos x="481" y="280"/>
                  </a:cxn>
                  <a:cxn ang="0">
                    <a:pos x="367" y="392"/>
                  </a:cxn>
                  <a:cxn ang="0">
                    <a:pos x="190" y="314"/>
                  </a:cxn>
                  <a:cxn ang="0">
                    <a:pos x="109" y="363"/>
                  </a:cxn>
                  <a:cxn ang="0">
                    <a:pos x="0" y="223"/>
                  </a:cxn>
                  <a:cxn ang="0">
                    <a:pos x="0" y="223"/>
                  </a:cxn>
                </a:cxnLst>
                <a:rect l="0" t="0" r="r" b="b"/>
                <a:pathLst>
                  <a:path w="481" h="392">
                    <a:moveTo>
                      <a:pt x="0" y="223"/>
                    </a:moveTo>
                    <a:lnTo>
                      <a:pt x="103" y="0"/>
                    </a:lnTo>
                    <a:lnTo>
                      <a:pt x="335" y="101"/>
                    </a:lnTo>
                    <a:lnTo>
                      <a:pt x="481" y="280"/>
                    </a:lnTo>
                    <a:lnTo>
                      <a:pt x="367" y="392"/>
                    </a:lnTo>
                    <a:lnTo>
                      <a:pt x="190" y="314"/>
                    </a:lnTo>
                    <a:lnTo>
                      <a:pt x="109" y="363"/>
                    </a:lnTo>
                    <a:lnTo>
                      <a:pt x="0" y="223"/>
                    </a:lnTo>
                    <a:lnTo>
                      <a:pt x="0" y="223"/>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247" name="Freeform 23"/>
              <p:cNvSpPr>
                <a:spLocks/>
              </p:cNvSpPr>
              <p:nvPr/>
            </p:nvSpPr>
            <p:spPr bwMode="auto">
              <a:xfrm>
                <a:off x="1274762" y="2690813"/>
                <a:ext cx="241300" cy="311150"/>
              </a:xfrm>
              <a:custGeom>
                <a:avLst/>
                <a:gdLst/>
                <a:ahLst/>
                <a:cxnLst>
                  <a:cxn ang="0">
                    <a:pos x="0" y="118"/>
                  </a:cxn>
                  <a:cxn ang="0">
                    <a:pos x="125" y="0"/>
                  </a:cxn>
                  <a:cxn ang="0">
                    <a:pos x="304" y="112"/>
                  </a:cxn>
                  <a:cxn ang="0">
                    <a:pos x="304" y="291"/>
                  </a:cxn>
                  <a:cxn ang="0">
                    <a:pos x="118" y="392"/>
                  </a:cxn>
                  <a:cxn ang="0">
                    <a:pos x="65" y="224"/>
                  </a:cxn>
                  <a:cxn ang="0">
                    <a:pos x="0" y="118"/>
                  </a:cxn>
                  <a:cxn ang="0">
                    <a:pos x="0" y="118"/>
                  </a:cxn>
                </a:cxnLst>
                <a:rect l="0" t="0" r="r" b="b"/>
                <a:pathLst>
                  <a:path w="304" h="392">
                    <a:moveTo>
                      <a:pt x="0" y="118"/>
                    </a:moveTo>
                    <a:lnTo>
                      <a:pt x="125" y="0"/>
                    </a:lnTo>
                    <a:lnTo>
                      <a:pt x="304" y="112"/>
                    </a:lnTo>
                    <a:lnTo>
                      <a:pt x="304" y="291"/>
                    </a:lnTo>
                    <a:lnTo>
                      <a:pt x="118" y="392"/>
                    </a:lnTo>
                    <a:lnTo>
                      <a:pt x="65" y="224"/>
                    </a:lnTo>
                    <a:lnTo>
                      <a:pt x="0" y="118"/>
                    </a:lnTo>
                    <a:lnTo>
                      <a:pt x="0" y="118"/>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248" name="Freeform 24"/>
              <p:cNvSpPr>
                <a:spLocks/>
              </p:cNvSpPr>
              <p:nvPr/>
            </p:nvSpPr>
            <p:spPr bwMode="auto">
              <a:xfrm>
                <a:off x="279400" y="2568575"/>
                <a:ext cx="338138" cy="198437"/>
              </a:xfrm>
              <a:custGeom>
                <a:avLst/>
                <a:gdLst/>
                <a:ahLst/>
                <a:cxnLst>
                  <a:cxn ang="0">
                    <a:pos x="0" y="200"/>
                  </a:cxn>
                  <a:cxn ang="0">
                    <a:pos x="260" y="251"/>
                  </a:cxn>
                  <a:cxn ang="0">
                    <a:pos x="426" y="80"/>
                  </a:cxn>
                  <a:cxn ang="0">
                    <a:pos x="285" y="6"/>
                  </a:cxn>
                  <a:cxn ang="0">
                    <a:pos x="112" y="0"/>
                  </a:cxn>
                  <a:cxn ang="0">
                    <a:pos x="0" y="200"/>
                  </a:cxn>
                  <a:cxn ang="0">
                    <a:pos x="0" y="200"/>
                  </a:cxn>
                </a:cxnLst>
                <a:rect l="0" t="0" r="r" b="b"/>
                <a:pathLst>
                  <a:path w="426" h="251">
                    <a:moveTo>
                      <a:pt x="0" y="200"/>
                    </a:moveTo>
                    <a:lnTo>
                      <a:pt x="260" y="251"/>
                    </a:lnTo>
                    <a:lnTo>
                      <a:pt x="426" y="80"/>
                    </a:lnTo>
                    <a:lnTo>
                      <a:pt x="285" y="6"/>
                    </a:lnTo>
                    <a:lnTo>
                      <a:pt x="112" y="0"/>
                    </a:lnTo>
                    <a:lnTo>
                      <a:pt x="0" y="200"/>
                    </a:lnTo>
                    <a:lnTo>
                      <a:pt x="0" y="200"/>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249" name="Freeform 25"/>
              <p:cNvSpPr>
                <a:spLocks/>
              </p:cNvSpPr>
              <p:nvPr/>
            </p:nvSpPr>
            <p:spPr bwMode="auto">
              <a:xfrm>
                <a:off x="514350" y="2414588"/>
                <a:ext cx="393700" cy="211137"/>
              </a:xfrm>
              <a:custGeom>
                <a:avLst/>
                <a:gdLst/>
                <a:ahLst/>
                <a:cxnLst>
                  <a:cxn ang="0">
                    <a:pos x="204" y="255"/>
                  </a:cxn>
                  <a:cxn ang="0">
                    <a:pos x="385" y="266"/>
                  </a:cxn>
                  <a:cxn ang="0">
                    <a:pos x="497" y="106"/>
                  </a:cxn>
                  <a:cxn ang="0">
                    <a:pos x="286" y="0"/>
                  </a:cxn>
                  <a:cxn ang="0">
                    <a:pos x="33" y="40"/>
                  </a:cxn>
                  <a:cxn ang="0">
                    <a:pos x="0" y="152"/>
                  </a:cxn>
                  <a:cxn ang="0">
                    <a:pos x="204" y="255"/>
                  </a:cxn>
                  <a:cxn ang="0">
                    <a:pos x="204" y="255"/>
                  </a:cxn>
                </a:cxnLst>
                <a:rect l="0" t="0" r="r" b="b"/>
                <a:pathLst>
                  <a:path w="497" h="266">
                    <a:moveTo>
                      <a:pt x="204" y="255"/>
                    </a:moveTo>
                    <a:lnTo>
                      <a:pt x="385" y="266"/>
                    </a:lnTo>
                    <a:lnTo>
                      <a:pt x="497" y="106"/>
                    </a:lnTo>
                    <a:lnTo>
                      <a:pt x="286" y="0"/>
                    </a:lnTo>
                    <a:lnTo>
                      <a:pt x="33" y="40"/>
                    </a:lnTo>
                    <a:lnTo>
                      <a:pt x="0" y="152"/>
                    </a:lnTo>
                    <a:lnTo>
                      <a:pt x="204" y="255"/>
                    </a:lnTo>
                    <a:lnTo>
                      <a:pt x="204" y="255"/>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250" name="Freeform 26"/>
              <p:cNvSpPr>
                <a:spLocks/>
              </p:cNvSpPr>
              <p:nvPr/>
            </p:nvSpPr>
            <p:spPr bwMode="auto">
              <a:xfrm>
                <a:off x="633412" y="2813050"/>
                <a:ext cx="149225" cy="122237"/>
              </a:xfrm>
              <a:custGeom>
                <a:avLst/>
                <a:gdLst/>
                <a:ahLst/>
                <a:cxnLst>
                  <a:cxn ang="0">
                    <a:pos x="2" y="143"/>
                  </a:cxn>
                  <a:cxn ang="0">
                    <a:pos x="5" y="127"/>
                  </a:cxn>
                  <a:cxn ang="0">
                    <a:pos x="11" y="116"/>
                  </a:cxn>
                  <a:cxn ang="0">
                    <a:pos x="15" y="105"/>
                  </a:cxn>
                  <a:cxn ang="0">
                    <a:pos x="19" y="91"/>
                  </a:cxn>
                  <a:cxn ang="0">
                    <a:pos x="24" y="80"/>
                  </a:cxn>
                  <a:cxn ang="0">
                    <a:pos x="28" y="70"/>
                  </a:cxn>
                  <a:cxn ang="0">
                    <a:pos x="32" y="63"/>
                  </a:cxn>
                  <a:cxn ang="0">
                    <a:pos x="40" y="49"/>
                  </a:cxn>
                  <a:cxn ang="0">
                    <a:pos x="47" y="36"/>
                  </a:cxn>
                  <a:cxn ang="0">
                    <a:pos x="55" y="25"/>
                  </a:cxn>
                  <a:cxn ang="0">
                    <a:pos x="64" y="15"/>
                  </a:cxn>
                  <a:cxn ang="0">
                    <a:pos x="74" y="10"/>
                  </a:cxn>
                  <a:cxn ang="0">
                    <a:pos x="81" y="4"/>
                  </a:cxn>
                  <a:cxn ang="0">
                    <a:pos x="91" y="2"/>
                  </a:cxn>
                  <a:cxn ang="0">
                    <a:pos x="100" y="0"/>
                  </a:cxn>
                  <a:cxn ang="0">
                    <a:pos x="110" y="0"/>
                  </a:cxn>
                  <a:cxn ang="0">
                    <a:pos x="119" y="0"/>
                  </a:cxn>
                  <a:cxn ang="0">
                    <a:pos x="129" y="2"/>
                  </a:cxn>
                  <a:cxn ang="0">
                    <a:pos x="140" y="6"/>
                  </a:cxn>
                  <a:cxn ang="0">
                    <a:pos x="152" y="10"/>
                  </a:cxn>
                  <a:cxn ang="0">
                    <a:pos x="161" y="15"/>
                  </a:cxn>
                  <a:cxn ang="0">
                    <a:pos x="167" y="23"/>
                  </a:cxn>
                  <a:cxn ang="0">
                    <a:pos x="175" y="30"/>
                  </a:cxn>
                  <a:cxn ang="0">
                    <a:pos x="180" y="42"/>
                  </a:cxn>
                  <a:cxn ang="0">
                    <a:pos x="182" y="53"/>
                  </a:cxn>
                  <a:cxn ang="0">
                    <a:pos x="186" y="67"/>
                  </a:cxn>
                  <a:cxn ang="0">
                    <a:pos x="188" y="78"/>
                  </a:cxn>
                  <a:cxn ang="0">
                    <a:pos x="188" y="91"/>
                  </a:cxn>
                  <a:cxn ang="0">
                    <a:pos x="188" y="105"/>
                  </a:cxn>
                  <a:cxn ang="0">
                    <a:pos x="188" y="116"/>
                  </a:cxn>
                  <a:cxn ang="0">
                    <a:pos x="188" y="126"/>
                  </a:cxn>
                  <a:cxn ang="0">
                    <a:pos x="188" y="137"/>
                  </a:cxn>
                  <a:cxn ang="0">
                    <a:pos x="188" y="145"/>
                  </a:cxn>
                  <a:cxn ang="0">
                    <a:pos x="188" y="152"/>
                  </a:cxn>
                  <a:cxn ang="0">
                    <a:pos x="0" y="152"/>
                  </a:cxn>
                </a:cxnLst>
                <a:rect l="0" t="0" r="r" b="b"/>
                <a:pathLst>
                  <a:path w="188" h="154">
                    <a:moveTo>
                      <a:pt x="0" y="152"/>
                    </a:moveTo>
                    <a:lnTo>
                      <a:pt x="2" y="143"/>
                    </a:lnTo>
                    <a:lnTo>
                      <a:pt x="5" y="135"/>
                    </a:lnTo>
                    <a:lnTo>
                      <a:pt x="5" y="127"/>
                    </a:lnTo>
                    <a:lnTo>
                      <a:pt x="9" y="122"/>
                    </a:lnTo>
                    <a:lnTo>
                      <a:pt x="11" y="116"/>
                    </a:lnTo>
                    <a:lnTo>
                      <a:pt x="13" y="110"/>
                    </a:lnTo>
                    <a:lnTo>
                      <a:pt x="15" y="105"/>
                    </a:lnTo>
                    <a:lnTo>
                      <a:pt x="19" y="97"/>
                    </a:lnTo>
                    <a:lnTo>
                      <a:pt x="19" y="91"/>
                    </a:lnTo>
                    <a:lnTo>
                      <a:pt x="21" y="86"/>
                    </a:lnTo>
                    <a:lnTo>
                      <a:pt x="24" y="80"/>
                    </a:lnTo>
                    <a:lnTo>
                      <a:pt x="26" y="76"/>
                    </a:lnTo>
                    <a:lnTo>
                      <a:pt x="28" y="70"/>
                    </a:lnTo>
                    <a:lnTo>
                      <a:pt x="30" y="67"/>
                    </a:lnTo>
                    <a:lnTo>
                      <a:pt x="32" y="63"/>
                    </a:lnTo>
                    <a:lnTo>
                      <a:pt x="34" y="59"/>
                    </a:lnTo>
                    <a:lnTo>
                      <a:pt x="40" y="49"/>
                    </a:lnTo>
                    <a:lnTo>
                      <a:pt x="43" y="44"/>
                    </a:lnTo>
                    <a:lnTo>
                      <a:pt x="47" y="36"/>
                    </a:lnTo>
                    <a:lnTo>
                      <a:pt x="53" y="30"/>
                    </a:lnTo>
                    <a:lnTo>
                      <a:pt x="55" y="25"/>
                    </a:lnTo>
                    <a:lnTo>
                      <a:pt x="61" y="21"/>
                    </a:lnTo>
                    <a:lnTo>
                      <a:pt x="64" y="15"/>
                    </a:lnTo>
                    <a:lnTo>
                      <a:pt x="68" y="13"/>
                    </a:lnTo>
                    <a:lnTo>
                      <a:pt x="74" y="10"/>
                    </a:lnTo>
                    <a:lnTo>
                      <a:pt x="78" y="8"/>
                    </a:lnTo>
                    <a:lnTo>
                      <a:pt x="81" y="4"/>
                    </a:lnTo>
                    <a:lnTo>
                      <a:pt x="87" y="2"/>
                    </a:lnTo>
                    <a:lnTo>
                      <a:pt x="91" y="2"/>
                    </a:lnTo>
                    <a:lnTo>
                      <a:pt x="95" y="0"/>
                    </a:lnTo>
                    <a:lnTo>
                      <a:pt x="100" y="0"/>
                    </a:lnTo>
                    <a:lnTo>
                      <a:pt x="106" y="0"/>
                    </a:lnTo>
                    <a:lnTo>
                      <a:pt x="110" y="0"/>
                    </a:lnTo>
                    <a:lnTo>
                      <a:pt x="114" y="0"/>
                    </a:lnTo>
                    <a:lnTo>
                      <a:pt x="119" y="0"/>
                    </a:lnTo>
                    <a:lnTo>
                      <a:pt x="125" y="2"/>
                    </a:lnTo>
                    <a:lnTo>
                      <a:pt x="129" y="2"/>
                    </a:lnTo>
                    <a:lnTo>
                      <a:pt x="135" y="4"/>
                    </a:lnTo>
                    <a:lnTo>
                      <a:pt x="140" y="6"/>
                    </a:lnTo>
                    <a:lnTo>
                      <a:pt x="148" y="8"/>
                    </a:lnTo>
                    <a:lnTo>
                      <a:pt x="152" y="10"/>
                    </a:lnTo>
                    <a:lnTo>
                      <a:pt x="156" y="11"/>
                    </a:lnTo>
                    <a:lnTo>
                      <a:pt x="161" y="15"/>
                    </a:lnTo>
                    <a:lnTo>
                      <a:pt x="165" y="17"/>
                    </a:lnTo>
                    <a:lnTo>
                      <a:pt x="167" y="23"/>
                    </a:lnTo>
                    <a:lnTo>
                      <a:pt x="173" y="27"/>
                    </a:lnTo>
                    <a:lnTo>
                      <a:pt x="175" y="30"/>
                    </a:lnTo>
                    <a:lnTo>
                      <a:pt x="178" y="36"/>
                    </a:lnTo>
                    <a:lnTo>
                      <a:pt x="180" y="42"/>
                    </a:lnTo>
                    <a:lnTo>
                      <a:pt x="182" y="48"/>
                    </a:lnTo>
                    <a:lnTo>
                      <a:pt x="182" y="53"/>
                    </a:lnTo>
                    <a:lnTo>
                      <a:pt x="184" y="61"/>
                    </a:lnTo>
                    <a:lnTo>
                      <a:pt x="186" y="67"/>
                    </a:lnTo>
                    <a:lnTo>
                      <a:pt x="186" y="72"/>
                    </a:lnTo>
                    <a:lnTo>
                      <a:pt x="188" y="78"/>
                    </a:lnTo>
                    <a:lnTo>
                      <a:pt x="188" y="86"/>
                    </a:lnTo>
                    <a:lnTo>
                      <a:pt x="188" y="91"/>
                    </a:lnTo>
                    <a:lnTo>
                      <a:pt x="188" y="97"/>
                    </a:lnTo>
                    <a:lnTo>
                      <a:pt x="188" y="105"/>
                    </a:lnTo>
                    <a:lnTo>
                      <a:pt x="188" y="110"/>
                    </a:lnTo>
                    <a:lnTo>
                      <a:pt x="188" y="116"/>
                    </a:lnTo>
                    <a:lnTo>
                      <a:pt x="188" y="122"/>
                    </a:lnTo>
                    <a:lnTo>
                      <a:pt x="188" y="126"/>
                    </a:lnTo>
                    <a:lnTo>
                      <a:pt x="188" y="131"/>
                    </a:lnTo>
                    <a:lnTo>
                      <a:pt x="188" y="137"/>
                    </a:lnTo>
                    <a:lnTo>
                      <a:pt x="188" y="141"/>
                    </a:lnTo>
                    <a:lnTo>
                      <a:pt x="188" y="145"/>
                    </a:lnTo>
                    <a:lnTo>
                      <a:pt x="188" y="146"/>
                    </a:lnTo>
                    <a:lnTo>
                      <a:pt x="188" y="152"/>
                    </a:lnTo>
                    <a:lnTo>
                      <a:pt x="188" y="154"/>
                    </a:lnTo>
                    <a:lnTo>
                      <a:pt x="0" y="152"/>
                    </a:lnTo>
                    <a:lnTo>
                      <a:pt x="0" y="152"/>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251" name="Freeform 27"/>
              <p:cNvSpPr>
                <a:spLocks/>
              </p:cNvSpPr>
              <p:nvPr/>
            </p:nvSpPr>
            <p:spPr bwMode="auto">
              <a:xfrm>
                <a:off x="182562" y="2886075"/>
                <a:ext cx="165100" cy="65087"/>
              </a:xfrm>
              <a:custGeom>
                <a:avLst/>
                <a:gdLst/>
                <a:ahLst/>
                <a:cxnLst>
                  <a:cxn ang="0">
                    <a:pos x="38" y="14"/>
                  </a:cxn>
                  <a:cxn ang="0">
                    <a:pos x="0" y="74"/>
                  </a:cxn>
                  <a:cxn ang="0">
                    <a:pos x="207" y="82"/>
                  </a:cxn>
                  <a:cxn ang="0">
                    <a:pos x="179" y="0"/>
                  </a:cxn>
                  <a:cxn ang="0">
                    <a:pos x="38" y="14"/>
                  </a:cxn>
                  <a:cxn ang="0">
                    <a:pos x="38" y="14"/>
                  </a:cxn>
                </a:cxnLst>
                <a:rect l="0" t="0" r="r" b="b"/>
                <a:pathLst>
                  <a:path w="207" h="82">
                    <a:moveTo>
                      <a:pt x="38" y="14"/>
                    </a:moveTo>
                    <a:lnTo>
                      <a:pt x="0" y="74"/>
                    </a:lnTo>
                    <a:lnTo>
                      <a:pt x="207" y="82"/>
                    </a:lnTo>
                    <a:lnTo>
                      <a:pt x="179" y="0"/>
                    </a:lnTo>
                    <a:lnTo>
                      <a:pt x="38" y="14"/>
                    </a:lnTo>
                    <a:lnTo>
                      <a:pt x="38" y="14"/>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252" name="Freeform 36"/>
              <p:cNvSpPr>
                <a:spLocks/>
              </p:cNvSpPr>
              <p:nvPr/>
            </p:nvSpPr>
            <p:spPr bwMode="auto">
              <a:xfrm>
                <a:off x="1066800" y="2890838"/>
                <a:ext cx="109538" cy="49212"/>
              </a:xfrm>
              <a:custGeom>
                <a:avLst/>
                <a:gdLst/>
                <a:ahLst/>
                <a:cxnLst>
                  <a:cxn ang="0">
                    <a:pos x="0" y="57"/>
                  </a:cxn>
                  <a:cxn ang="0">
                    <a:pos x="6" y="51"/>
                  </a:cxn>
                  <a:cxn ang="0">
                    <a:pos x="10" y="48"/>
                  </a:cxn>
                  <a:cxn ang="0">
                    <a:pos x="16" y="42"/>
                  </a:cxn>
                  <a:cxn ang="0">
                    <a:pos x="21" y="38"/>
                  </a:cxn>
                  <a:cxn ang="0">
                    <a:pos x="29" y="34"/>
                  </a:cxn>
                  <a:cxn ang="0">
                    <a:pos x="33" y="30"/>
                  </a:cxn>
                  <a:cxn ang="0">
                    <a:pos x="37" y="27"/>
                  </a:cxn>
                  <a:cxn ang="0">
                    <a:pos x="42" y="25"/>
                  </a:cxn>
                  <a:cxn ang="0">
                    <a:pos x="48" y="21"/>
                  </a:cxn>
                  <a:cxn ang="0">
                    <a:pos x="52" y="17"/>
                  </a:cxn>
                  <a:cxn ang="0">
                    <a:pos x="56" y="15"/>
                  </a:cxn>
                  <a:cxn ang="0">
                    <a:pos x="61" y="13"/>
                  </a:cxn>
                  <a:cxn ang="0">
                    <a:pos x="69" y="8"/>
                  </a:cxn>
                  <a:cxn ang="0">
                    <a:pos x="77" y="8"/>
                  </a:cxn>
                  <a:cxn ang="0">
                    <a:pos x="82" y="2"/>
                  </a:cxn>
                  <a:cxn ang="0">
                    <a:pos x="90" y="0"/>
                  </a:cxn>
                  <a:cxn ang="0">
                    <a:pos x="96" y="0"/>
                  </a:cxn>
                  <a:cxn ang="0">
                    <a:pos x="101" y="0"/>
                  </a:cxn>
                  <a:cxn ang="0">
                    <a:pos x="105" y="0"/>
                  </a:cxn>
                  <a:cxn ang="0">
                    <a:pos x="109" y="0"/>
                  </a:cxn>
                  <a:cxn ang="0">
                    <a:pos x="116" y="2"/>
                  </a:cxn>
                  <a:cxn ang="0">
                    <a:pos x="120" y="8"/>
                  </a:cxn>
                  <a:cxn ang="0">
                    <a:pos x="124" y="10"/>
                  </a:cxn>
                  <a:cxn ang="0">
                    <a:pos x="126" y="13"/>
                  </a:cxn>
                  <a:cxn ang="0">
                    <a:pos x="128" y="17"/>
                  </a:cxn>
                  <a:cxn ang="0">
                    <a:pos x="130" y="21"/>
                  </a:cxn>
                  <a:cxn ang="0">
                    <a:pos x="132" y="27"/>
                  </a:cxn>
                  <a:cxn ang="0">
                    <a:pos x="134" y="30"/>
                  </a:cxn>
                  <a:cxn ang="0">
                    <a:pos x="135" y="36"/>
                  </a:cxn>
                  <a:cxn ang="0">
                    <a:pos x="137" y="40"/>
                  </a:cxn>
                  <a:cxn ang="0">
                    <a:pos x="137" y="44"/>
                  </a:cxn>
                  <a:cxn ang="0">
                    <a:pos x="137" y="48"/>
                  </a:cxn>
                  <a:cxn ang="0">
                    <a:pos x="137" y="51"/>
                  </a:cxn>
                  <a:cxn ang="0">
                    <a:pos x="139" y="55"/>
                  </a:cxn>
                  <a:cxn ang="0">
                    <a:pos x="139" y="61"/>
                  </a:cxn>
                  <a:cxn ang="0">
                    <a:pos x="139" y="63"/>
                  </a:cxn>
                  <a:cxn ang="0">
                    <a:pos x="0" y="57"/>
                  </a:cxn>
                  <a:cxn ang="0">
                    <a:pos x="0" y="57"/>
                  </a:cxn>
                </a:cxnLst>
                <a:rect l="0" t="0" r="r" b="b"/>
                <a:pathLst>
                  <a:path w="139" h="63">
                    <a:moveTo>
                      <a:pt x="0" y="57"/>
                    </a:moveTo>
                    <a:lnTo>
                      <a:pt x="6" y="51"/>
                    </a:lnTo>
                    <a:lnTo>
                      <a:pt x="10" y="48"/>
                    </a:lnTo>
                    <a:lnTo>
                      <a:pt x="16" y="42"/>
                    </a:lnTo>
                    <a:lnTo>
                      <a:pt x="21" y="38"/>
                    </a:lnTo>
                    <a:lnTo>
                      <a:pt x="29" y="34"/>
                    </a:lnTo>
                    <a:lnTo>
                      <a:pt x="33" y="30"/>
                    </a:lnTo>
                    <a:lnTo>
                      <a:pt x="37" y="27"/>
                    </a:lnTo>
                    <a:lnTo>
                      <a:pt x="42" y="25"/>
                    </a:lnTo>
                    <a:lnTo>
                      <a:pt x="48" y="21"/>
                    </a:lnTo>
                    <a:lnTo>
                      <a:pt x="52" y="17"/>
                    </a:lnTo>
                    <a:lnTo>
                      <a:pt x="56" y="15"/>
                    </a:lnTo>
                    <a:lnTo>
                      <a:pt x="61" y="13"/>
                    </a:lnTo>
                    <a:lnTo>
                      <a:pt x="69" y="8"/>
                    </a:lnTo>
                    <a:lnTo>
                      <a:pt x="77" y="8"/>
                    </a:lnTo>
                    <a:lnTo>
                      <a:pt x="82" y="2"/>
                    </a:lnTo>
                    <a:lnTo>
                      <a:pt x="90" y="0"/>
                    </a:lnTo>
                    <a:lnTo>
                      <a:pt x="96" y="0"/>
                    </a:lnTo>
                    <a:lnTo>
                      <a:pt x="101" y="0"/>
                    </a:lnTo>
                    <a:lnTo>
                      <a:pt x="105" y="0"/>
                    </a:lnTo>
                    <a:lnTo>
                      <a:pt x="109" y="0"/>
                    </a:lnTo>
                    <a:lnTo>
                      <a:pt x="116" y="2"/>
                    </a:lnTo>
                    <a:lnTo>
                      <a:pt x="120" y="8"/>
                    </a:lnTo>
                    <a:lnTo>
                      <a:pt x="124" y="10"/>
                    </a:lnTo>
                    <a:lnTo>
                      <a:pt x="126" y="13"/>
                    </a:lnTo>
                    <a:lnTo>
                      <a:pt x="128" y="17"/>
                    </a:lnTo>
                    <a:lnTo>
                      <a:pt x="130" y="21"/>
                    </a:lnTo>
                    <a:lnTo>
                      <a:pt x="132" y="27"/>
                    </a:lnTo>
                    <a:lnTo>
                      <a:pt x="134" y="30"/>
                    </a:lnTo>
                    <a:lnTo>
                      <a:pt x="135" y="36"/>
                    </a:lnTo>
                    <a:lnTo>
                      <a:pt x="137" y="40"/>
                    </a:lnTo>
                    <a:lnTo>
                      <a:pt x="137" y="44"/>
                    </a:lnTo>
                    <a:lnTo>
                      <a:pt x="137" y="48"/>
                    </a:lnTo>
                    <a:lnTo>
                      <a:pt x="137" y="51"/>
                    </a:lnTo>
                    <a:lnTo>
                      <a:pt x="139" y="55"/>
                    </a:lnTo>
                    <a:lnTo>
                      <a:pt x="139" y="61"/>
                    </a:lnTo>
                    <a:lnTo>
                      <a:pt x="139" y="63"/>
                    </a:lnTo>
                    <a:lnTo>
                      <a:pt x="0" y="57"/>
                    </a:lnTo>
                    <a:lnTo>
                      <a:pt x="0" y="57"/>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253" name="Freeform 37"/>
              <p:cNvSpPr>
                <a:spLocks/>
              </p:cNvSpPr>
              <p:nvPr/>
            </p:nvSpPr>
            <p:spPr bwMode="auto">
              <a:xfrm>
                <a:off x="871537" y="2773363"/>
                <a:ext cx="438150" cy="269875"/>
              </a:xfrm>
              <a:custGeom>
                <a:avLst/>
                <a:gdLst/>
                <a:ahLst/>
                <a:cxnLst>
                  <a:cxn ang="0">
                    <a:pos x="550" y="292"/>
                  </a:cxn>
                  <a:cxn ang="0">
                    <a:pos x="525" y="294"/>
                  </a:cxn>
                  <a:cxn ang="0">
                    <a:pos x="504" y="300"/>
                  </a:cxn>
                  <a:cxn ang="0">
                    <a:pos x="477" y="304"/>
                  </a:cxn>
                  <a:cxn ang="0">
                    <a:pos x="449" y="308"/>
                  </a:cxn>
                  <a:cxn ang="0">
                    <a:pos x="417" y="315"/>
                  </a:cxn>
                  <a:cxn ang="0">
                    <a:pos x="382" y="319"/>
                  </a:cxn>
                  <a:cxn ang="0">
                    <a:pos x="352" y="325"/>
                  </a:cxn>
                  <a:cxn ang="0">
                    <a:pos x="322" y="329"/>
                  </a:cxn>
                  <a:cxn ang="0">
                    <a:pos x="297" y="334"/>
                  </a:cxn>
                  <a:cxn ang="0">
                    <a:pos x="272" y="336"/>
                  </a:cxn>
                  <a:cxn ang="0">
                    <a:pos x="247" y="338"/>
                  </a:cxn>
                  <a:cxn ang="0">
                    <a:pos x="232" y="329"/>
                  </a:cxn>
                  <a:cxn ang="0">
                    <a:pos x="245" y="300"/>
                  </a:cxn>
                  <a:cxn ang="0">
                    <a:pos x="261" y="268"/>
                  </a:cxn>
                  <a:cxn ang="0">
                    <a:pos x="274" y="239"/>
                  </a:cxn>
                  <a:cxn ang="0">
                    <a:pos x="310" y="239"/>
                  </a:cxn>
                  <a:cxn ang="0">
                    <a:pos x="346" y="239"/>
                  </a:cxn>
                  <a:cxn ang="0">
                    <a:pos x="377" y="241"/>
                  </a:cxn>
                  <a:cxn ang="0">
                    <a:pos x="401" y="241"/>
                  </a:cxn>
                  <a:cxn ang="0">
                    <a:pos x="430" y="241"/>
                  </a:cxn>
                  <a:cxn ang="0">
                    <a:pos x="432" y="224"/>
                  </a:cxn>
                  <a:cxn ang="0">
                    <a:pos x="432" y="201"/>
                  </a:cxn>
                  <a:cxn ang="0">
                    <a:pos x="430" y="173"/>
                  </a:cxn>
                  <a:cxn ang="0">
                    <a:pos x="420" y="146"/>
                  </a:cxn>
                  <a:cxn ang="0">
                    <a:pos x="403" y="125"/>
                  </a:cxn>
                  <a:cxn ang="0">
                    <a:pos x="379" y="112"/>
                  </a:cxn>
                  <a:cxn ang="0">
                    <a:pos x="348" y="104"/>
                  </a:cxn>
                  <a:cxn ang="0">
                    <a:pos x="318" y="106"/>
                  </a:cxn>
                  <a:cxn ang="0">
                    <a:pos x="285" y="119"/>
                  </a:cxn>
                  <a:cxn ang="0">
                    <a:pos x="247" y="140"/>
                  </a:cxn>
                  <a:cxn ang="0">
                    <a:pos x="226" y="154"/>
                  </a:cxn>
                  <a:cxn ang="0">
                    <a:pos x="200" y="173"/>
                  </a:cxn>
                  <a:cxn ang="0">
                    <a:pos x="175" y="194"/>
                  </a:cxn>
                  <a:cxn ang="0">
                    <a:pos x="145" y="218"/>
                  </a:cxn>
                  <a:cxn ang="0">
                    <a:pos x="133" y="235"/>
                  </a:cxn>
                  <a:cxn ang="0">
                    <a:pos x="164" y="235"/>
                  </a:cxn>
                  <a:cxn ang="0">
                    <a:pos x="187" y="235"/>
                  </a:cxn>
                  <a:cxn ang="0">
                    <a:pos x="213" y="237"/>
                  </a:cxn>
                  <a:cxn ang="0">
                    <a:pos x="242" y="239"/>
                  </a:cxn>
                  <a:cxn ang="0">
                    <a:pos x="230" y="268"/>
                  </a:cxn>
                  <a:cxn ang="0">
                    <a:pos x="219" y="298"/>
                  </a:cxn>
                  <a:cxn ang="0">
                    <a:pos x="209" y="327"/>
                  </a:cxn>
                  <a:cxn ang="0">
                    <a:pos x="177" y="327"/>
                  </a:cxn>
                  <a:cxn ang="0">
                    <a:pos x="156" y="323"/>
                  </a:cxn>
                  <a:cxn ang="0">
                    <a:pos x="133" y="319"/>
                  </a:cxn>
                  <a:cxn ang="0">
                    <a:pos x="110" y="313"/>
                  </a:cxn>
                  <a:cxn ang="0">
                    <a:pos x="91" y="310"/>
                  </a:cxn>
                  <a:cxn ang="0">
                    <a:pos x="51" y="302"/>
                  </a:cxn>
                  <a:cxn ang="0">
                    <a:pos x="21" y="296"/>
                  </a:cxn>
                  <a:cxn ang="0">
                    <a:pos x="0" y="292"/>
                  </a:cxn>
                </a:cxnLst>
                <a:rect l="0" t="0" r="r" b="b"/>
                <a:pathLst>
                  <a:path w="552" h="338">
                    <a:moveTo>
                      <a:pt x="59" y="146"/>
                    </a:moveTo>
                    <a:lnTo>
                      <a:pt x="285" y="0"/>
                    </a:lnTo>
                    <a:lnTo>
                      <a:pt x="523" y="98"/>
                    </a:lnTo>
                    <a:lnTo>
                      <a:pt x="552" y="292"/>
                    </a:lnTo>
                    <a:lnTo>
                      <a:pt x="550" y="292"/>
                    </a:lnTo>
                    <a:lnTo>
                      <a:pt x="548" y="292"/>
                    </a:lnTo>
                    <a:lnTo>
                      <a:pt x="544" y="292"/>
                    </a:lnTo>
                    <a:lnTo>
                      <a:pt x="540" y="294"/>
                    </a:lnTo>
                    <a:lnTo>
                      <a:pt x="533" y="294"/>
                    </a:lnTo>
                    <a:lnTo>
                      <a:pt x="525" y="294"/>
                    </a:lnTo>
                    <a:lnTo>
                      <a:pt x="523" y="296"/>
                    </a:lnTo>
                    <a:lnTo>
                      <a:pt x="517" y="296"/>
                    </a:lnTo>
                    <a:lnTo>
                      <a:pt x="514" y="298"/>
                    </a:lnTo>
                    <a:lnTo>
                      <a:pt x="510" y="300"/>
                    </a:lnTo>
                    <a:lnTo>
                      <a:pt x="504" y="300"/>
                    </a:lnTo>
                    <a:lnTo>
                      <a:pt x="498" y="302"/>
                    </a:lnTo>
                    <a:lnTo>
                      <a:pt x="495" y="302"/>
                    </a:lnTo>
                    <a:lnTo>
                      <a:pt x="491" y="302"/>
                    </a:lnTo>
                    <a:lnTo>
                      <a:pt x="483" y="302"/>
                    </a:lnTo>
                    <a:lnTo>
                      <a:pt x="477" y="304"/>
                    </a:lnTo>
                    <a:lnTo>
                      <a:pt x="472" y="304"/>
                    </a:lnTo>
                    <a:lnTo>
                      <a:pt x="468" y="306"/>
                    </a:lnTo>
                    <a:lnTo>
                      <a:pt x="460" y="308"/>
                    </a:lnTo>
                    <a:lnTo>
                      <a:pt x="455" y="308"/>
                    </a:lnTo>
                    <a:lnTo>
                      <a:pt x="449" y="308"/>
                    </a:lnTo>
                    <a:lnTo>
                      <a:pt x="443" y="310"/>
                    </a:lnTo>
                    <a:lnTo>
                      <a:pt x="436" y="311"/>
                    </a:lnTo>
                    <a:lnTo>
                      <a:pt x="430" y="313"/>
                    </a:lnTo>
                    <a:lnTo>
                      <a:pt x="422" y="313"/>
                    </a:lnTo>
                    <a:lnTo>
                      <a:pt x="417" y="315"/>
                    </a:lnTo>
                    <a:lnTo>
                      <a:pt x="411" y="315"/>
                    </a:lnTo>
                    <a:lnTo>
                      <a:pt x="403" y="315"/>
                    </a:lnTo>
                    <a:lnTo>
                      <a:pt x="396" y="317"/>
                    </a:lnTo>
                    <a:lnTo>
                      <a:pt x="390" y="319"/>
                    </a:lnTo>
                    <a:lnTo>
                      <a:pt x="382" y="319"/>
                    </a:lnTo>
                    <a:lnTo>
                      <a:pt x="377" y="321"/>
                    </a:lnTo>
                    <a:lnTo>
                      <a:pt x="371" y="323"/>
                    </a:lnTo>
                    <a:lnTo>
                      <a:pt x="365" y="323"/>
                    </a:lnTo>
                    <a:lnTo>
                      <a:pt x="360" y="323"/>
                    </a:lnTo>
                    <a:lnTo>
                      <a:pt x="352" y="325"/>
                    </a:lnTo>
                    <a:lnTo>
                      <a:pt x="346" y="325"/>
                    </a:lnTo>
                    <a:lnTo>
                      <a:pt x="341" y="327"/>
                    </a:lnTo>
                    <a:lnTo>
                      <a:pt x="335" y="329"/>
                    </a:lnTo>
                    <a:lnTo>
                      <a:pt x="327" y="329"/>
                    </a:lnTo>
                    <a:lnTo>
                      <a:pt x="322" y="329"/>
                    </a:lnTo>
                    <a:lnTo>
                      <a:pt x="318" y="330"/>
                    </a:lnTo>
                    <a:lnTo>
                      <a:pt x="312" y="330"/>
                    </a:lnTo>
                    <a:lnTo>
                      <a:pt x="306" y="332"/>
                    </a:lnTo>
                    <a:lnTo>
                      <a:pt x="301" y="332"/>
                    </a:lnTo>
                    <a:lnTo>
                      <a:pt x="297" y="334"/>
                    </a:lnTo>
                    <a:lnTo>
                      <a:pt x="293" y="334"/>
                    </a:lnTo>
                    <a:lnTo>
                      <a:pt x="287" y="336"/>
                    </a:lnTo>
                    <a:lnTo>
                      <a:pt x="283" y="336"/>
                    </a:lnTo>
                    <a:lnTo>
                      <a:pt x="280" y="336"/>
                    </a:lnTo>
                    <a:lnTo>
                      <a:pt x="272" y="336"/>
                    </a:lnTo>
                    <a:lnTo>
                      <a:pt x="266" y="338"/>
                    </a:lnTo>
                    <a:lnTo>
                      <a:pt x="261" y="338"/>
                    </a:lnTo>
                    <a:lnTo>
                      <a:pt x="259" y="338"/>
                    </a:lnTo>
                    <a:lnTo>
                      <a:pt x="253" y="338"/>
                    </a:lnTo>
                    <a:lnTo>
                      <a:pt x="247" y="338"/>
                    </a:lnTo>
                    <a:lnTo>
                      <a:pt x="242" y="336"/>
                    </a:lnTo>
                    <a:lnTo>
                      <a:pt x="240" y="336"/>
                    </a:lnTo>
                    <a:lnTo>
                      <a:pt x="232" y="336"/>
                    </a:lnTo>
                    <a:lnTo>
                      <a:pt x="230" y="336"/>
                    </a:lnTo>
                    <a:lnTo>
                      <a:pt x="232" y="329"/>
                    </a:lnTo>
                    <a:lnTo>
                      <a:pt x="232" y="325"/>
                    </a:lnTo>
                    <a:lnTo>
                      <a:pt x="236" y="319"/>
                    </a:lnTo>
                    <a:lnTo>
                      <a:pt x="240" y="313"/>
                    </a:lnTo>
                    <a:lnTo>
                      <a:pt x="242" y="306"/>
                    </a:lnTo>
                    <a:lnTo>
                      <a:pt x="245" y="300"/>
                    </a:lnTo>
                    <a:lnTo>
                      <a:pt x="247" y="294"/>
                    </a:lnTo>
                    <a:lnTo>
                      <a:pt x="251" y="289"/>
                    </a:lnTo>
                    <a:lnTo>
                      <a:pt x="253" y="281"/>
                    </a:lnTo>
                    <a:lnTo>
                      <a:pt x="257" y="275"/>
                    </a:lnTo>
                    <a:lnTo>
                      <a:pt x="261" y="268"/>
                    </a:lnTo>
                    <a:lnTo>
                      <a:pt x="264" y="262"/>
                    </a:lnTo>
                    <a:lnTo>
                      <a:pt x="266" y="254"/>
                    </a:lnTo>
                    <a:lnTo>
                      <a:pt x="268" y="249"/>
                    </a:lnTo>
                    <a:lnTo>
                      <a:pt x="272" y="243"/>
                    </a:lnTo>
                    <a:lnTo>
                      <a:pt x="274" y="239"/>
                    </a:lnTo>
                    <a:lnTo>
                      <a:pt x="282" y="239"/>
                    </a:lnTo>
                    <a:lnTo>
                      <a:pt x="289" y="239"/>
                    </a:lnTo>
                    <a:lnTo>
                      <a:pt x="295" y="239"/>
                    </a:lnTo>
                    <a:lnTo>
                      <a:pt x="303" y="239"/>
                    </a:lnTo>
                    <a:lnTo>
                      <a:pt x="310" y="239"/>
                    </a:lnTo>
                    <a:lnTo>
                      <a:pt x="318" y="239"/>
                    </a:lnTo>
                    <a:lnTo>
                      <a:pt x="325" y="239"/>
                    </a:lnTo>
                    <a:lnTo>
                      <a:pt x="333" y="239"/>
                    </a:lnTo>
                    <a:lnTo>
                      <a:pt x="339" y="239"/>
                    </a:lnTo>
                    <a:lnTo>
                      <a:pt x="346" y="239"/>
                    </a:lnTo>
                    <a:lnTo>
                      <a:pt x="352" y="239"/>
                    </a:lnTo>
                    <a:lnTo>
                      <a:pt x="360" y="241"/>
                    </a:lnTo>
                    <a:lnTo>
                      <a:pt x="365" y="241"/>
                    </a:lnTo>
                    <a:lnTo>
                      <a:pt x="371" y="241"/>
                    </a:lnTo>
                    <a:lnTo>
                      <a:pt x="377" y="241"/>
                    </a:lnTo>
                    <a:lnTo>
                      <a:pt x="382" y="241"/>
                    </a:lnTo>
                    <a:lnTo>
                      <a:pt x="388" y="241"/>
                    </a:lnTo>
                    <a:lnTo>
                      <a:pt x="394" y="241"/>
                    </a:lnTo>
                    <a:lnTo>
                      <a:pt x="398" y="241"/>
                    </a:lnTo>
                    <a:lnTo>
                      <a:pt x="401" y="241"/>
                    </a:lnTo>
                    <a:lnTo>
                      <a:pt x="411" y="241"/>
                    </a:lnTo>
                    <a:lnTo>
                      <a:pt x="419" y="241"/>
                    </a:lnTo>
                    <a:lnTo>
                      <a:pt x="422" y="241"/>
                    </a:lnTo>
                    <a:lnTo>
                      <a:pt x="428" y="241"/>
                    </a:lnTo>
                    <a:lnTo>
                      <a:pt x="430" y="241"/>
                    </a:lnTo>
                    <a:lnTo>
                      <a:pt x="432" y="241"/>
                    </a:lnTo>
                    <a:lnTo>
                      <a:pt x="432" y="241"/>
                    </a:lnTo>
                    <a:lnTo>
                      <a:pt x="432" y="237"/>
                    </a:lnTo>
                    <a:lnTo>
                      <a:pt x="432" y="232"/>
                    </a:lnTo>
                    <a:lnTo>
                      <a:pt x="432" y="224"/>
                    </a:lnTo>
                    <a:lnTo>
                      <a:pt x="432" y="220"/>
                    </a:lnTo>
                    <a:lnTo>
                      <a:pt x="432" y="214"/>
                    </a:lnTo>
                    <a:lnTo>
                      <a:pt x="432" y="211"/>
                    </a:lnTo>
                    <a:lnTo>
                      <a:pt x="432" y="207"/>
                    </a:lnTo>
                    <a:lnTo>
                      <a:pt x="432" y="201"/>
                    </a:lnTo>
                    <a:lnTo>
                      <a:pt x="432" y="195"/>
                    </a:lnTo>
                    <a:lnTo>
                      <a:pt x="432" y="190"/>
                    </a:lnTo>
                    <a:lnTo>
                      <a:pt x="432" y="186"/>
                    </a:lnTo>
                    <a:lnTo>
                      <a:pt x="430" y="180"/>
                    </a:lnTo>
                    <a:lnTo>
                      <a:pt x="430" y="173"/>
                    </a:lnTo>
                    <a:lnTo>
                      <a:pt x="428" y="167"/>
                    </a:lnTo>
                    <a:lnTo>
                      <a:pt x="426" y="163"/>
                    </a:lnTo>
                    <a:lnTo>
                      <a:pt x="424" y="157"/>
                    </a:lnTo>
                    <a:lnTo>
                      <a:pt x="422" y="154"/>
                    </a:lnTo>
                    <a:lnTo>
                      <a:pt x="420" y="146"/>
                    </a:lnTo>
                    <a:lnTo>
                      <a:pt x="419" y="142"/>
                    </a:lnTo>
                    <a:lnTo>
                      <a:pt x="415" y="138"/>
                    </a:lnTo>
                    <a:lnTo>
                      <a:pt x="413" y="133"/>
                    </a:lnTo>
                    <a:lnTo>
                      <a:pt x="409" y="127"/>
                    </a:lnTo>
                    <a:lnTo>
                      <a:pt x="403" y="125"/>
                    </a:lnTo>
                    <a:lnTo>
                      <a:pt x="400" y="119"/>
                    </a:lnTo>
                    <a:lnTo>
                      <a:pt x="396" y="119"/>
                    </a:lnTo>
                    <a:lnTo>
                      <a:pt x="390" y="116"/>
                    </a:lnTo>
                    <a:lnTo>
                      <a:pt x="384" y="114"/>
                    </a:lnTo>
                    <a:lnTo>
                      <a:pt x="379" y="112"/>
                    </a:lnTo>
                    <a:lnTo>
                      <a:pt x="373" y="110"/>
                    </a:lnTo>
                    <a:lnTo>
                      <a:pt x="367" y="108"/>
                    </a:lnTo>
                    <a:lnTo>
                      <a:pt x="361" y="106"/>
                    </a:lnTo>
                    <a:lnTo>
                      <a:pt x="354" y="106"/>
                    </a:lnTo>
                    <a:lnTo>
                      <a:pt x="348" y="104"/>
                    </a:lnTo>
                    <a:lnTo>
                      <a:pt x="342" y="104"/>
                    </a:lnTo>
                    <a:lnTo>
                      <a:pt x="337" y="106"/>
                    </a:lnTo>
                    <a:lnTo>
                      <a:pt x="329" y="106"/>
                    </a:lnTo>
                    <a:lnTo>
                      <a:pt x="323" y="106"/>
                    </a:lnTo>
                    <a:lnTo>
                      <a:pt x="318" y="106"/>
                    </a:lnTo>
                    <a:lnTo>
                      <a:pt x="312" y="110"/>
                    </a:lnTo>
                    <a:lnTo>
                      <a:pt x="304" y="112"/>
                    </a:lnTo>
                    <a:lnTo>
                      <a:pt x="299" y="112"/>
                    </a:lnTo>
                    <a:lnTo>
                      <a:pt x="291" y="116"/>
                    </a:lnTo>
                    <a:lnTo>
                      <a:pt x="285" y="119"/>
                    </a:lnTo>
                    <a:lnTo>
                      <a:pt x="276" y="123"/>
                    </a:lnTo>
                    <a:lnTo>
                      <a:pt x="268" y="125"/>
                    </a:lnTo>
                    <a:lnTo>
                      <a:pt x="261" y="133"/>
                    </a:lnTo>
                    <a:lnTo>
                      <a:pt x="253" y="136"/>
                    </a:lnTo>
                    <a:lnTo>
                      <a:pt x="247" y="140"/>
                    </a:lnTo>
                    <a:lnTo>
                      <a:pt x="244" y="140"/>
                    </a:lnTo>
                    <a:lnTo>
                      <a:pt x="240" y="144"/>
                    </a:lnTo>
                    <a:lnTo>
                      <a:pt x="234" y="148"/>
                    </a:lnTo>
                    <a:lnTo>
                      <a:pt x="230" y="150"/>
                    </a:lnTo>
                    <a:lnTo>
                      <a:pt x="226" y="154"/>
                    </a:lnTo>
                    <a:lnTo>
                      <a:pt x="221" y="157"/>
                    </a:lnTo>
                    <a:lnTo>
                      <a:pt x="217" y="161"/>
                    </a:lnTo>
                    <a:lnTo>
                      <a:pt x="213" y="165"/>
                    </a:lnTo>
                    <a:lnTo>
                      <a:pt x="206" y="169"/>
                    </a:lnTo>
                    <a:lnTo>
                      <a:pt x="200" y="173"/>
                    </a:lnTo>
                    <a:lnTo>
                      <a:pt x="196" y="176"/>
                    </a:lnTo>
                    <a:lnTo>
                      <a:pt x="190" y="180"/>
                    </a:lnTo>
                    <a:lnTo>
                      <a:pt x="187" y="186"/>
                    </a:lnTo>
                    <a:lnTo>
                      <a:pt x="179" y="190"/>
                    </a:lnTo>
                    <a:lnTo>
                      <a:pt x="175" y="194"/>
                    </a:lnTo>
                    <a:lnTo>
                      <a:pt x="169" y="199"/>
                    </a:lnTo>
                    <a:lnTo>
                      <a:pt x="164" y="203"/>
                    </a:lnTo>
                    <a:lnTo>
                      <a:pt x="156" y="209"/>
                    </a:lnTo>
                    <a:lnTo>
                      <a:pt x="152" y="214"/>
                    </a:lnTo>
                    <a:lnTo>
                      <a:pt x="145" y="218"/>
                    </a:lnTo>
                    <a:lnTo>
                      <a:pt x="139" y="224"/>
                    </a:lnTo>
                    <a:lnTo>
                      <a:pt x="131" y="230"/>
                    </a:lnTo>
                    <a:lnTo>
                      <a:pt x="126" y="235"/>
                    </a:lnTo>
                    <a:lnTo>
                      <a:pt x="128" y="235"/>
                    </a:lnTo>
                    <a:lnTo>
                      <a:pt x="133" y="235"/>
                    </a:lnTo>
                    <a:lnTo>
                      <a:pt x="139" y="235"/>
                    </a:lnTo>
                    <a:lnTo>
                      <a:pt x="145" y="235"/>
                    </a:lnTo>
                    <a:lnTo>
                      <a:pt x="152" y="235"/>
                    </a:lnTo>
                    <a:lnTo>
                      <a:pt x="158" y="235"/>
                    </a:lnTo>
                    <a:lnTo>
                      <a:pt x="164" y="235"/>
                    </a:lnTo>
                    <a:lnTo>
                      <a:pt x="167" y="235"/>
                    </a:lnTo>
                    <a:lnTo>
                      <a:pt x="171" y="235"/>
                    </a:lnTo>
                    <a:lnTo>
                      <a:pt x="177" y="235"/>
                    </a:lnTo>
                    <a:lnTo>
                      <a:pt x="181" y="235"/>
                    </a:lnTo>
                    <a:lnTo>
                      <a:pt x="187" y="235"/>
                    </a:lnTo>
                    <a:lnTo>
                      <a:pt x="192" y="235"/>
                    </a:lnTo>
                    <a:lnTo>
                      <a:pt x="196" y="237"/>
                    </a:lnTo>
                    <a:lnTo>
                      <a:pt x="200" y="237"/>
                    </a:lnTo>
                    <a:lnTo>
                      <a:pt x="206" y="237"/>
                    </a:lnTo>
                    <a:lnTo>
                      <a:pt x="213" y="237"/>
                    </a:lnTo>
                    <a:lnTo>
                      <a:pt x="219" y="237"/>
                    </a:lnTo>
                    <a:lnTo>
                      <a:pt x="223" y="237"/>
                    </a:lnTo>
                    <a:lnTo>
                      <a:pt x="228" y="237"/>
                    </a:lnTo>
                    <a:lnTo>
                      <a:pt x="234" y="237"/>
                    </a:lnTo>
                    <a:lnTo>
                      <a:pt x="242" y="239"/>
                    </a:lnTo>
                    <a:lnTo>
                      <a:pt x="240" y="243"/>
                    </a:lnTo>
                    <a:lnTo>
                      <a:pt x="236" y="249"/>
                    </a:lnTo>
                    <a:lnTo>
                      <a:pt x="234" y="254"/>
                    </a:lnTo>
                    <a:lnTo>
                      <a:pt x="232" y="262"/>
                    </a:lnTo>
                    <a:lnTo>
                      <a:pt x="230" y="268"/>
                    </a:lnTo>
                    <a:lnTo>
                      <a:pt x="228" y="273"/>
                    </a:lnTo>
                    <a:lnTo>
                      <a:pt x="226" y="279"/>
                    </a:lnTo>
                    <a:lnTo>
                      <a:pt x="225" y="287"/>
                    </a:lnTo>
                    <a:lnTo>
                      <a:pt x="223" y="291"/>
                    </a:lnTo>
                    <a:lnTo>
                      <a:pt x="219" y="298"/>
                    </a:lnTo>
                    <a:lnTo>
                      <a:pt x="219" y="304"/>
                    </a:lnTo>
                    <a:lnTo>
                      <a:pt x="217" y="310"/>
                    </a:lnTo>
                    <a:lnTo>
                      <a:pt x="213" y="315"/>
                    </a:lnTo>
                    <a:lnTo>
                      <a:pt x="213" y="323"/>
                    </a:lnTo>
                    <a:lnTo>
                      <a:pt x="209" y="327"/>
                    </a:lnTo>
                    <a:lnTo>
                      <a:pt x="209" y="332"/>
                    </a:lnTo>
                    <a:lnTo>
                      <a:pt x="200" y="330"/>
                    </a:lnTo>
                    <a:lnTo>
                      <a:pt x="192" y="329"/>
                    </a:lnTo>
                    <a:lnTo>
                      <a:pt x="185" y="329"/>
                    </a:lnTo>
                    <a:lnTo>
                      <a:pt x="177" y="327"/>
                    </a:lnTo>
                    <a:lnTo>
                      <a:pt x="171" y="325"/>
                    </a:lnTo>
                    <a:lnTo>
                      <a:pt x="169" y="325"/>
                    </a:lnTo>
                    <a:lnTo>
                      <a:pt x="166" y="323"/>
                    </a:lnTo>
                    <a:lnTo>
                      <a:pt x="160" y="323"/>
                    </a:lnTo>
                    <a:lnTo>
                      <a:pt x="156" y="323"/>
                    </a:lnTo>
                    <a:lnTo>
                      <a:pt x="152" y="323"/>
                    </a:lnTo>
                    <a:lnTo>
                      <a:pt x="147" y="321"/>
                    </a:lnTo>
                    <a:lnTo>
                      <a:pt x="145" y="321"/>
                    </a:lnTo>
                    <a:lnTo>
                      <a:pt x="139" y="319"/>
                    </a:lnTo>
                    <a:lnTo>
                      <a:pt x="133" y="319"/>
                    </a:lnTo>
                    <a:lnTo>
                      <a:pt x="129" y="317"/>
                    </a:lnTo>
                    <a:lnTo>
                      <a:pt x="126" y="315"/>
                    </a:lnTo>
                    <a:lnTo>
                      <a:pt x="122" y="315"/>
                    </a:lnTo>
                    <a:lnTo>
                      <a:pt x="118" y="315"/>
                    </a:lnTo>
                    <a:lnTo>
                      <a:pt x="110" y="313"/>
                    </a:lnTo>
                    <a:lnTo>
                      <a:pt x="109" y="313"/>
                    </a:lnTo>
                    <a:lnTo>
                      <a:pt x="105" y="311"/>
                    </a:lnTo>
                    <a:lnTo>
                      <a:pt x="99" y="311"/>
                    </a:lnTo>
                    <a:lnTo>
                      <a:pt x="95" y="310"/>
                    </a:lnTo>
                    <a:lnTo>
                      <a:pt x="91" y="310"/>
                    </a:lnTo>
                    <a:lnTo>
                      <a:pt x="84" y="308"/>
                    </a:lnTo>
                    <a:lnTo>
                      <a:pt x="76" y="308"/>
                    </a:lnTo>
                    <a:lnTo>
                      <a:pt x="67" y="306"/>
                    </a:lnTo>
                    <a:lnTo>
                      <a:pt x="59" y="304"/>
                    </a:lnTo>
                    <a:lnTo>
                      <a:pt x="51" y="302"/>
                    </a:lnTo>
                    <a:lnTo>
                      <a:pt x="44" y="302"/>
                    </a:lnTo>
                    <a:lnTo>
                      <a:pt x="36" y="300"/>
                    </a:lnTo>
                    <a:lnTo>
                      <a:pt x="31" y="298"/>
                    </a:lnTo>
                    <a:lnTo>
                      <a:pt x="25" y="296"/>
                    </a:lnTo>
                    <a:lnTo>
                      <a:pt x="21" y="296"/>
                    </a:lnTo>
                    <a:lnTo>
                      <a:pt x="17" y="294"/>
                    </a:lnTo>
                    <a:lnTo>
                      <a:pt x="12" y="294"/>
                    </a:lnTo>
                    <a:lnTo>
                      <a:pt x="8" y="292"/>
                    </a:lnTo>
                    <a:lnTo>
                      <a:pt x="4" y="292"/>
                    </a:lnTo>
                    <a:lnTo>
                      <a:pt x="0" y="292"/>
                    </a:lnTo>
                    <a:lnTo>
                      <a:pt x="0" y="292"/>
                    </a:lnTo>
                    <a:lnTo>
                      <a:pt x="19" y="125"/>
                    </a:lnTo>
                    <a:lnTo>
                      <a:pt x="59" y="146"/>
                    </a:lnTo>
                    <a:lnTo>
                      <a:pt x="59" y="146"/>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254" name="Freeform 40"/>
              <p:cNvSpPr>
                <a:spLocks/>
              </p:cNvSpPr>
              <p:nvPr/>
            </p:nvSpPr>
            <p:spPr bwMode="auto">
              <a:xfrm>
                <a:off x="1152525" y="3052763"/>
                <a:ext cx="263525" cy="173037"/>
              </a:xfrm>
              <a:custGeom>
                <a:avLst/>
                <a:gdLst/>
                <a:ahLst/>
                <a:cxnLst>
                  <a:cxn ang="0">
                    <a:pos x="0" y="217"/>
                  </a:cxn>
                  <a:cxn ang="0">
                    <a:pos x="9" y="213"/>
                  </a:cxn>
                  <a:cxn ang="0">
                    <a:pos x="19" y="208"/>
                  </a:cxn>
                  <a:cxn ang="0">
                    <a:pos x="30" y="202"/>
                  </a:cxn>
                  <a:cxn ang="0">
                    <a:pos x="38" y="200"/>
                  </a:cxn>
                  <a:cxn ang="0">
                    <a:pos x="47" y="194"/>
                  </a:cxn>
                  <a:cxn ang="0">
                    <a:pos x="55" y="192"/>
                  </a:cxn>
                  <a:cxn ang="0">
                    <a:pos x="65" y="187"/>
                  </a:cxn>
                  <a:cxn ang="0">
                    <a:pos x="74" y="183"/>
                  </a:cxn>
                  <a:cxn ang="0">
                    <a:pos x="82" y="179"/>
                  </a:cxn>
                  <a:cxn ang="0">
                    <a:pos x="93" y="173"/>
                  </a:cxn>
                  <a:cxn ang="0">
                    <a:pos x="103" y="170"/>
                  </a:cxn>
                  <a:cxn ang="0">
                    <a:pos x="112" y="166"/>
                  </a:cxn>
                  <a:cxn ang="0">
                    <a:pos x="122" y="160"/>
                  </a:cxn>
                  <a:cxn ang="0">
                    <a:pos x="133" y="154"/>
                  </a:cxn>
                  <a:cxn ang="0">
                    <a:pos x="142" y="151"/>
                  </a:cxn>
                  <a:cxn ang="0">
                    <a:pos x="152" y="145"/>
                  </a:cxn>
                  <a:cxn ang="0">
                    <a:pos x="163" y="139"/>
                  </a:cxn>
                  <a:cxn ang="0">
                    <a:pos x="171" y="135"/>
                  </a:cxn>
                  <a:cxn ang="0">
                    <a:pos x="182" y="132"/>
                  </a:cxn>
                  <a:cxn ang="0">
                    <a:pos x="190" y="126"/>
                  </a:cxn>
                  <a:cxn ang="0">
                    <a:pos x="198" y="122"/>
                  </a:cxn>
                  <a:cxn ang="0">
                    <a:pos x="215" y="113"/>
                  </a:cxn>
                  <a:cxn ang="0">
                    <a:pos x="226" y="107"/>
                  </a:cxn>
                  <a:cxn ang="0">
                    <a:pos x="238" y="101"/>
                  </a:cxn>
                  <a:cxn ang="0">
                    <a:pos x="251" y="88"/>
                  </a:cxn>
                  <a:cxn ang="0">
                    <a:pos x="268" y="73"/>
                  </a:cxn>
                  <a:cxn ang="0">
                    <a:pos x="276" y="65"/>
                  </a:cxn>
                  <a:cxn ang="0">
                    <a:pos x="283" y="56"/>
                  </a:cxn>
                  <a:cxn ang="0">
                    <a:pos x="298" y="38"/>
                  </a:cxn>
                  <a:cxn ang="0">
                    <a:pos x="312" y="25"/>
                  </a:cxn>
                  <a:cxn ang="0">
                    <a:pos x="323" y="12"/>
                  </a:cxn>
                  <a:cxn ang="0">
                    <a:pos x="331" y="4"/>
                  </a:cxn>
                  <a:cxn ang="0">
                    <a:pos x="333" y="0"/>
                  </a:cxn>
                </a:cxnLst>
                <a:rect l="0" t="0" r="r" b="b"/>
                <a:pathLst>
                  <a:path w="333" h="217">
                    <a:moveTo>
                      <a:pt x="333" y="0"/>
                    </a:moveTo>
                    <a:lnTo>
                      <a:pt x="0" y="217"/>
                    </a:lnTo>
                    <a:lnTo>
                      <a:pt x="2" y="215"/>
                    </a:lnTo>
                    <a:lnTo>
                      <a:pt x="9" y="213"/>
                    </a:lnTo>
                    <a:lnTo>
                      <a:pt x="13" y="211"/>
                    </a:lnTo>
                    <a:lnTo>
                      <a:pt x="19" y="208"/>
                    </a:lnTo>
                    <a:lnTo>
                      <a:pt x="25" y="206"/>
                    </a:lnTo>
                    <a:lnTo>
                      <a:pt x="30" y="202"/>
                    </a:lnTo>
                    <a:lnTo>
                      <a:pt x="34" y="200"/>
                    </a:lnTo>
                    <a:lnTo>
                      <a:pt x="38" y="200"/>
                    </a:lnTo>
                    <a:lnTo>
                      <a:pt x="42" y="196"/>
                    </a:lnTo>
                    <a:lnTo>
                      <a:pt x="47" y="194"/>
                    </a:lnTo>
                    <a:lnTo>
                      <a:pt x="49" y="194"/>
                    </a:lnTo>
                    <a:lnTo>
                      <a:pt x="55" y="192"/>
                    </a:lnTo>
                    <a:lnTo>
                      <a:pt x="61" y="189"/>
                    </a:lnTo>
                    <a:lnTo>
                      <a:pt x="65" y="187"/>
                    </a:lnTo>
                    <a:lnTo>
                      <a:pt x="68" y="187"/>
                    </a:lnTo>
                    <a:lnTo>
                      <a:pt x="74" y="183"/>
                    </a:lnTo>
                    <a:lnTo>
                      <a:pt x="78" y="181"/>
                    </a:lnTo>
                    <a:lnTo>
                      <a:pt x="82" y="179"/>
                    </a:lnTo>
                    <a:lnTo>
                      <a:pt x="87" y="175"/>
                    </a:lnTo>
                    <a:lnTo>
                      <a:pt x="93" y="173"/>
                    </a:lnTo>
                    <a:lnTo>
                      <a:pt x="97" y="172"/>
                    </a:lnTo>
                    <a:lnTo>
                      <a:pt x="103" y="170"/>
                    </a:lnTo>
                    <a:lnTo>
                      <a:pt x="108" y="168"/>
                    </a:lnTo>
                    <a:lnTo>
                      <a:pt x="112" y="166"/>
                    </a:lnTo>
                    <a:lnTo>
                      <a:pt x="118" y="162"/>
                    </a:lnTo>
                    <a:lnTo>
                      <a:pt x="122" y="160"/>
                    </a:lnTo>
                    <a:lnTo>
                      <a:pt x="129" y="158"/>
                    </a:lnTo>
                    <a:lnTo>
                      <a:pt x="133" y="154"/>
                    </a:lnTo>
                    <a:lnTo>
                      <a:pt x="139" y="153"/>
                    </a:lnTo>
                    <a:lnTo>
                      <a:pt x="142" y="151"/>
                    </a:lnTo>
                    <a:lnTo>
                      <a:pt x="148" y="147"/>
                    </a:lnTo>
                    <a:lnTo>
                      <a:pt x="152" y="145"/>
                    </a:lnTo>
                    <a:lnTo>
                      <a:pt x="158" y="143"/>
                    </a:lnTo>
                    <a:lnTo>
                      <a:pt x="163" y="139"/>
                    </a:lnTo>
                    <a:lnTo>
                      <a:pt x="167" y="139"/>
                    </a:lnTo>
                    <a:lnTo>
                      <a:pt x="171" y="135"/>
                    </a:lnTo>
                    <a:lnTo>
                      <a:pt x="177" y="133"/>
                    </a:lnTo>
                    <a:lnTo>
                      <a:pt x="182" y="132"/>
                    </a:lnTo>
                    <a:lnTo>
                      <a:pt x="186" y="128"/>
                    </a:lnTo>
                    <a:lnTo>
                      <a:pt x="190" y="126"/>
                    </a:lnTo>
                    <a:lnTo>
                      <a:pt x="194" y="124"/>
                    </a:lnTo>
                    <a:lnTo>
                      <a:pt x="198" y="122"/>
                    </a:lnTo>
                    <a:lnTo>
                      <a:pt x="207" y="118"/>
                    </a:lnTo>
                    <a:lnTo>
                      <a:pt x="215" y="113"/>
                    </a:lnTo>
                    <a:lnTo>
                      <a:pt x="220" y="111"/>
                    </a:lnTo>
                    <a:lnTo>
                      <a:pt x="226" y="107"/>
                    </a:lnTo>
                    <a:lnTo>
                      <a:pt x="230" y="103"/>
                    </a:lnTo>
                    <a:lnTo>
                      <a:pt x="238" y="101"/>
                    </a:lnTo>
                    <a:lnTo>
                      <a:pt x="243" y="94"/>
                    </a:lnTo>
                    <a:lnTo>
                      <a:pt x="251" y="88"/>
                    </a:lnTo>
                    <a:lnTo>
                      <a:pt x="258" y="78"/>
                    </a:lnTo>
                    <a:lnTo>
                      <a:pt x="268" y="73"/>
                    </a:lnTo>
                    <a:lnTo>
                      <a:pt x="272" y="67"/>
                    </a:lnTo>
                    <a:lnTo>
                      <a:pt x="276" y="65"/>
                    </a:lnTo>
                    <a:lnTo>
                      <a:pt x="279" y="59"/>
                    </a:lnTo>
                    <a:lnTo>
                      <a:pt x="283" y="56"/>
                    </a:lnTo>
                    <a:lnTo>
                      <a:pt x="291" y="46"/>
                    </a:lnTo>
                    <a:lnTo>
                      <a:pt x="298" y="38"/>
                    </a:lnTo>
                    <a:lnTo>
                      <a:pt x="304" y="31"/>
                    </a:lnTo>
                    <a:lnTo>
                      <a:pt x="312" y="25"/>
                    </a:lnTo>
                    <a:lnTo>
                      <a:pt x="317" y="17"/>
                    </a:lnTo>
                    <a:lnTo>
                      <a:pt x="323" y="12"/>
                    </a:lnTo>
                    <a:lnTo>
                      <a:pt x="327" y="6"/>
                    </a:lnTo>
                    <a:lnTo>
                      <a:pt x="331" y="4"/>
                    </a:lnTo>
                    <a:lnTo>
                      <a:pt x="333" y="0"/>
                    </a:lnTo>
                    <a:lnTo>
                      <a:pt x="333" y="0"/>
                    </a:lnTo>
                    <a:lnTo>
                      <a:pt x="333" y="0"/>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255" name="Freeform 44"/>
              <p:cNvSpPr>
                <a:spLocks/>
              </p:cNvSpPr>
              <p:nvPr/>
            </p:nvSpPr>
            <p:spPr bwMode="auto">
              <a:xfrm>
                <a:off x="388937" y="2616200"/>
                <a:ext cx="144463" cy="58737"/>
              </a:xfrm>
              <a:custGeom>
                <a:avLst/>
                <a:gdLst/>
                <a:ahLst/>
                <a:cxnLst>
                  <a:cxn ang="0">
                    <a:pos x="0" y="72"/>
                  </a:cxn>
                  <a:cxn ang="0">
                    <a:pos x="3" y="63"/>
                  </a:cxn>
                  <a:cxn ang="0">
                    <a:pos x="5" y="55"/>
                  </a:cxn>
                  <a:cxn ang="0">
                    <a:pos x="9" y="49"/>
                  </a:cxn>
                  <a:cxn ang="0">
                    <a:pos x="13" y="42"/>
                  </a:cxn>
                  <a:cxn ang="0">
                    <a:pos x="17" y="36"/>
                  </a:cxn>
                  <a:cxn ang="0">
                    <a:pos x="19" y="32"/>
                  </a:cxn>
                  <a:cxn ang="0">
                    <a:pos x="22" y="26"/>
                  </a:cxn>
                  <a:cxn ang="0">
                    <a:pos x="28" y="25"/>
                  </a:cxn>
                  <a:cxn ang="0">
                    <a:pos x="30" y="19"/>
                  </a:cxn>
                  <a:cxn ang="0">
                    <a:pos x="36" y="15"/>
                  </a:cxn>
                  <a:cxn ang="0">
                    <a:pos x="40" y="13"/>
                  </a:cxn>
                  <a:cxn ang="0">
                    <a:pos x="43" y="11"/>
                  </a:cxn>
                  <a:cxn ang="0">
                    <a:pos x="49" y="7"/>
                  </a:cxn>
                  <a:cxn ang="0">
                    <a:pos x="53" y="6"/>
                  </a:cxn>
                  <a:cxn ang="0">
                    <a:pos x="57" y="6"/>
                  </a:cxn>
                  <a:cxn ang="0">
                    <a:pos x="62" y="4"/>
                  </a:cxn>
                  <a:cxn ang="0">
                    <a:pos x="66" y="2"/>
                  </a:cxn>
                  <a:cxn ang="0">
                    <a:pos x="70" y="0"/>
                  </a:cxn>
                  <a:cxn ang="0">
                    <a:pos x="74" y="0"/>
                  </a:cxn>
                  <a:cxn ang="0">
                    <a:pos x="78" y="0"/>
                  </a:cxn>
                  <a:cxn ang="0">
                    <a:pos x="85" y="0"/>
                  </a:cxn>
                  <a:cxn ang="0">
                    <a:pos x="93" y="0"/>
                  </a:cxn>
                  <a:cxn ang="0">
                    <a:pos x="99" y="0"/>
                  </a:cxn>
                  <a:cxn ang="0">
                    <a:pos x="104" y="0"/>
                  </a:cxn>
                  <a:cxn ang="0">
                    <a:pos x="110" y="0"/>
                  </a:cxn>
                  <a:cxn ang="0">
                    <a:pos x="114" y="2"/>
                  </a:cxn>
                  <a:cxn ang="0">
                    <a:pos x="116" y="2"/>
                  </a:cxn>
                  <a:cxn ang="0">
                    <a:pos x="119" y="2"/>
                  </a:cxn>
                  <a:cxn ang="0">
                    <a:pos x="123" y="4"/>
                  </a:cxn>
                  <a:cxn ang="0">
                    <a:pos x="129" y="6"/>
                  </a:cxn>
                  <a:cxn ang="0">
                    <a:pos x="135" y="7"/>
                  </a:cxn>
                  <a:cxn ang="0">
                    <a:pos x="140" y="9"/>
                  </a:cxn>
                  <a:cxn ang="0">
                    <a:pos x="146" y="13"/>
                  </a:cxn>
                  <a:cxn ang="0">
                    <a:pos x="152" y="15"/>
                  </a:cxn>
                  <a:cxn ang="0">
                    <a:pos x="157" y="17"/>
                  </a:cxn>
                  <a:cxn ang="0">
                    <a:pos x="163" y="19"/>
                  </a:cxn>
                  <a:cxn ang="0">
                    <a:pos x="167" y="23"/>
                  </a:cxn>
                  <a:cxn ang="0">
                    <a:pos x="173" y="25"/>
                  </a:cxn>
                  <a:cxn ang="0">
                    <a:pos x="178" y="26"/>
                  </a:cxn>
                  <a:cxn ang="0">
                    <a:pos x="182" y="28"/>
                  </a:cxn>
                  <a:cxn ang="0">
                    <a:pos x="79" y="32"/>
                  </a:cxn>
                  <a:cxn ang="0">
                    <a:pos x="0" y="72"/>
                  </a:cxn>
                  <a:cxn ang="0">
                    <a:pos x="0" y="72"/>
                  </a:cxn>
                </a:cxnLst>
                <a:rect l="0" t="0" r="r" b="b"/>
                <a:pathLst>
                  <a:path w="182" h="72">
                    <a:moveTo>
                      <a:pt x="0" y="72"/>
                    </a:moveTo>
                    <a:lnTo>
                      <a:pt x="3" y="63"/>
                    </a:lnTo>
                    <a:lnTo>
                      <a:pt x="5" y="55"/>
                    </a:lnTo>
                    <a:lnTo>
                      <a:pt x="9" y="49"/>
                    </a:lnTo>
                    <a:lnTo>
                      <a:pt x="13" y="42"/>
                    </a:lnTo>
                    <a:lnTo>
                      <a:pt x="17" y="36"/>
                    </a:lnTo>
                    <a:lnTo>
                      <a:pt x="19" y="32"/>
                    </a:lnTo>
                    <a:lnTo>
                      <a:pt x="22" y="26"/>
                    </a:lnTo>
                    <a:lnTo>
                      <a:pt x="28" y="25"/>
                    </a:lnTo>
                    <a:lnTo>
                      <a:pt x="30" y="19"/>
                    </a:lnTo>
                    <a:lnTo>
                      <a:pt x="36" y="15"/>
                    </a:lnTo>
                    <a:lnTo>
                      <a:pt x="40" y="13"/>
                    </a:lnTo>
                    <a:lnTo>
                      <a:pt x="43" y="11"/>
                    </a:lnTo>
                    <a:lnTo>
                      <a:pt x="49" y="7"/>
                    </a:lnTo>
                    <a:lnTo>
                      <a:pt x="53" y="6"/>
                    </a:lnTo>
                    <a:lnTo>
                      <a:pt x="57" y="6"/>
                    </a:lnTo>
                    <a:lnTo>
                      <a:pt x="62" y="4"/>
                    </a:lnTo>
                    <a:lnTo>
                      <a:pt x="66" y="2"/>
                    </a:lnTo>
                    <a:lnTo>
                      <a:pt x="70" y="0"/>
                    </a:lnTo>
                    <a:lnTo>
                      <a:pt x="74" y="0"/>
                    </a:lnTo>
                    <a:lnTo>
                      <a:pt x="78" y="0"/>
                    </a:lnTo>
                    <a:lnTo>
                      <a:pt x="85" y="0"/>
                    </a:lnTo>
                    <a:lnTo>
                      <a:pt x="93" y="0"/>
                    </a:lnTo>
                    <a:lnTo>
                      <a:pt x="99" y="0"/>
                    </a:lnTo>
                    <a:lnTo>
                      <a:pt x="104" y="0"/>
                    </a:lnTo>
                    <a:lnTo>
                      <a:pt x="110" y="0"/>
                    </a:lnTo>
                    <a:lnTo>
                      <a:pt x="114" y="2"/>
                    </a:lnTo>
                    <a:lnTo>
                      <a:pt x="116" y="2"/>
                    </a:lnTo>
                    <a:lnTo>
                      <a:pt x="119" y="2"/>
                    </a:lnTo>
                    <a:lnTo>
                      <a:pt x="123" y="4"/>
                    </a:lnTo>
                    <a:lnTo>
                      <a:pt x="129" y="6"/>
                    </a:lnTo>
                    <a:lnTo>
                      <a:pt x="135" y="7"/>
                    </a:lnTo>
                    <a:lnTo>
                      <a:pt x="140" y="9"/>
                    </a:lnTo>
                    <a:lnTo>
                      <a:pt x="146" y="13"/>
                    </a:lnTo>
                    <a:lnTo>
                      <a:pt x="152" y="15"/>
                    </a:lnTo>
                    <a:lnTo>
                      <a:pt x="157" y="17"/>
                    </a:lnTo>
                    <a:lnTo>
                      <a:pt x="163" y="19"/>
                    </a:lnTo>
                    <a:lnTo>
                      <a:pt x="167" y="23"/>
                    </a:lnTo>
                    <a:lnTo>
                      <a:pt x="173" y="25"/>
                    </a:lnTo>
                    <a:lnTo>
                      <a:pt x="178" y="26"/>
                    </a:lnTo>
                    <a:lnTo>
                      <a:pt x="182" y="28"/>
                    </a:lnTo>
                    <a:lnTo>
                      <a:pt x="79" y="32"/>
                    </a:lnTo>
                    <a:lnTo>
                      <a:pt x="0" y="72"/>
                    </a:lnTo>
                    <a:lnTo>
                      <a:pt x="0" y="72"/>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256" name="Freeform 45"/>
              <p:cNvSpPr>
                <a:spLocks/>
              </p:cNvSpPr>
              <p:nvPr/>
            </p:nvSpPr>
            <p:spPr bwMode="auto">
              <a:xfrm>
                <a:off x="642937" y="2457450"/>
                <a:ext cx="176213" cy="71437"/>
              </a:xfrm>
              <a:custGeom>
                <a:avLst/>
                <a:gdLst/>
                <a:ahLst/>
                <a:cxnLst>
                  <a:cxn ang="0">
                    <a:pos x="0" y="92"/>
                  </a:cxn>
                  <a:cxn ang="0">
                    <a:pos x="97" y="0"/>
                  </a:cxn>
                  <a:cxn ang="0">
                    <a:pos x="221" y="65"/>
                  </a:cxn>
                  <a:cxn ang="0">
                    <a:pos x="112" y="44"/>
                  </a:cxn>
                  <a:cxn ang="0">
                    <a:pos x="0" y="92"/>
                  </a:cxn>
                  <a:cxn ang="0">
                    <a:pos x="0" y="92"/>
                  </a:cxn>
                </a:cxnLst>
                <a:rect l="0" t="0" r="r" b="b"/>
                <a:pathLst>
                  <a:path w="221" h="92">
                    <a:moveTo>
                      <a:pt x="0" y="92"/>
                    </a:moveTo>
                    <a:lnTo>
                      <a:pt x="97" y="0"/>
                    </a:lnTo>
                    <a:lnTo>
                      <a:pt x="221" y="65"/>
                    </a:lnTo>
                    <a:lnTo>
                      <a:pt x="112" y="44"/>
                    </a:lnTo>
                    <a:lnTo>
                      <a:pt x="0" y="92"/>
                    </a:lnTo>
                    <a:lnTo>
                      <a:pt x="0" y="92"/>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257" name="Freeform 46"/>
              <p:cNvSpPr>
                <a:spLocks/>
              </p:cNvSpPr>
              <p:nvPr/>
            </p:nvSpPr>
            <p:spPr bwMode="auto">
              <a:xfrm>
                <a:off x="960437" y="2579688"/>
                <a:ext cx="128588" cy="92075"/>
              </a:xfrm>
              <a:custGeom>
                <a:avLst/>
                <a:gdLst/>
                <a:ahLst/>
                <a:cxnLst>
                  <a:cxn ang="0">
                    <a:pos x="0" y="116"/>
                  </a:cxn>
                  <a:cxn ang="0">
                    <a:pos x="59" y="0"/>
                  </a:cxn>
                  <a:cxn ang="0">
                    <a:pos x="162" y="42"/>
                  </a:cxn>
                  <a:cxn ang="0">
                    <a:pos x="76" y="40"/>
                  </a:cxn>
                  <a:cxn ang="0">
                    <a:pos x="0" y="116"/>
                  </a:cxn>
                  <a:cxn ang="0">
                    <a:pos x="0" y="116"/>
                  </a:cxn>
                </a:cxnLst>
                <a:rect l="0" t="0" r="r" b="b"/>
                <a:pathLst>
                  <a:path w="162" h="116">
                    <a:moveTo>
                      <a:pt x="0" y="116"/>
                    </a:moveTo>
                    <a:lnTo>
                      <a:pt x="59" y="0"/>
                    </a:lnTo>
                    <a:lnTo>
                      <a:pt x="162" y="42"/>
                    </a:lnTo>
                    <a:lnTo>
                      <a:pt x="76" y="40"/>
                    </a:lnTo>
                    <a:lnTo>
                      <a:pt x="0" y="116"/>
                    </a:lnTo>
                    <a:lnTo>
                      <a:pt x="0" y="116"/>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258" name="Freeform 47"/>
              <p:cNvSpPr>
                <a:spLocks/>
              </p:cNvSpPr>
              <p:nvPr/>
            </p:nvSpPr>
            <p:spPr bwMode="auto">
              <a:xfrm>
                <a:off x="1373187" y="2779713"/>
                <a:ext cx="106363" cy="93662"/>
              </a:xfrm>
              <a:custGeom>
                <a:avLst/>
                <a:gdLst/>
                <a:ahLst/>
                <a:cxnLst>
                  <a:cxn ang="0">
                    <a:pos x="0" y="0"/>
                  </a:cxn>
                  <a:cxn ang="0">
                    <a:pos x="117" y="10"/>
                  </a:cxn>
                  <a:cxn ang="0">
                    <a:pos x="135" y="118"/>
                  </a:cxn>
                  <a:cxn ang="0">
                    <a:pos x="85" y="46"/>
                  </a:cxn>
                  <a:cxn ang="0">
                    <a:pos x="0" y="0"/>
                  </a:cxn>
                  <a:cxn ang="0">
                    <a:pos x="0" y="0"/>
                  </a:cxn>
                </a:cxnLst>
                <a:rect l="0" t="0" r="r" b="b"/>
                <a:pathLst>
                  <a:path w="135" h="118">
                    <a:moveTo>
                      <a:pt x="0" y="0"/>
                    </a:moveTo>
                    <a:lnTo>
                      <a:pt x="117" y="10"/>
                    </a:lnTo>
                    <a:lnTo>
                      <a:pt x="135" y="118"/>
                    </a:lnTo>
                    <a:lnTo>
                      <a:pt x="85" y="46"/>
                    </a:lnTo>
                    <a:lnTo>
                      <a:pt x="0" y="0"/>
                    </a:lnTo>
                    <a:lnTo>
                      <a:pt x="0" y="0"/>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259" name="Freeform 20"/>
              <p:cNvSpPr>
                <a:spLocks/>
              </p:cNvSpPr>
              <p:nvPr/>
            </p:nvSpPr>
            <p:spPr bwMode="auto">
              <a:xfrm>
                <a:off x="455613" y="2830513"/>
                <a:ext cx="522288" cy="254000"/>
              </a:xfrm>
              <a:custGeom>
                <a:avLst/>
                <a:gdLst/>
                <a:ahLst/>
                <a:cxnLst>
                  <a:cxn ang="0">
                    <a:pos x="32" y="194"/>
                  </a:cxn>
                  <a:cxn ang="0">
                    <a:pos x="46" y="171"/>
                  </a:cxn>
                  <a:cxn ang="0">
                    <a:pos x="66" y="148"/>
                  </a:cxn>
                  <a:cxn ang="0">
                    <a:pos x="76" y="135"/>
                  </a:cxn>
                  <a:cxn ang="0">
                    <a:pos x="89" y="121"/>
                  </a:cxn>
                  <a:cxn ang="0">
                    <a:pos x="101" y="110"/>
                  </a:cxn>
                  <a:cxn ang="0">
                    <a:pos x="116" y="97"/>
                  </a:cxn>
                  <a:cxn ang="0">
                    <a:pos x="129" y="85"/>
                  </a:cxn>
                  <a:cxn ang="0">
                    <a:pos x="143" y="72"/>
                  </a:cxn>
                  <a:cxn ang="0">
                    <a:pos x="154" y="59"/>
                  </a:cxn>
                  <a:cxn ang="0">
                    <a:pos x="167" y="49"/>
                  </a:cxn>
                  <a:cxn ang="0">
                    <a:pos x="190" y="28"/>
                  </a:cxn>
                  <a:cxn ang="0">
                    <a:pos x="209" y="13"/>
                  </a:cxn>
                  <a:cxn ang="0">
                    <a:pos x="224" y="1"/>
                  </a:cxn>
                  <a:cxn ang="0">
                    <a:pos x="234" y="0"/>
                  </a:cxn>
                  <a:cxn ang="0">
                    <a:pos x="249" y="1"/>
                  </a:cxn>
                  <a:cxn ang="0">
                    <a:pos x="264" y="1"/>
                  </a:cxn>
                  <a:cxn ang="0">
                    <a:pos x="278" y="3"/>
                  </a:cxn>
                  <a:cxn ang="0">
                    <a:pos x="293" y="3"/>
                  </a:cxn>
                  <a:cxn ang="0">
                    <a:pos x="306" y="3"/>
                  </a:cxn>
                  <a:cxn ang="0">
                    <a:pos x="323" y="5"/>
                  </a:cxn>
                  <a:cxn ang="0">
                    <a:pos x="338" y="7"/>
                  </a:cxn>
                  <a:cxn ang="0">
                    <a:pos x="356" y="9"/>
                  </a:cxn>
                  <a:cxn ang="0">
                    <a:pos x="371" y="11"/>
                  </a:cxn>
                  <a:cxn ang="0">
                    <a:pos x="388" y="13"/>
                  </a:cxn>
                  <a:cxn ang="0">
                    <a:pos x="403" y="15"/>
                  </a:cxn>
                  <a:cxn ang="0">
                    <a:pos x="420" y="17"/>
                  </a:cxn>
                  <a:cxn ang="0">
                    <a:pos x="433" y="19"/>
                  </a:cxn>
                  <a:cxn ang="0">
                    <a:pos x="449" y="19"/>
                  </a:cxn>
                  <a:cxn ang="0">
                    <a:pos x="464" y="22"/>
                  </a:cxn>
                  <a:cxn ang="0">
                    <a:pos x="485" y="26"/>
                  </a:cxn>
                  <a:cxn ang="0">
                    <a:pos x="502" y="32"/>
                  </a:cxn>
                  <a:cxn ang="0">
                    <a:pos x="519" y="41"/>
                  </a:cxn>
                  <a:cxn ang="0">
                    <a:pos x="536" y="55"/>
                  </a:cxn>
                  <a:cxn ang="0">
                    <a:pos x="553" y="72"/>
                  </a:cxn>
                  <a:cxn ang="0">
                    <a:pos x="567" y="87"/>
                  </a:cxn>
                  <a:cxn ang="0">
                    <a:pos x="582" y="106"/>
                  </a:cxn>
                  <a:cxn ang="0">
                    <a:pos x="595" y="125"/>
                  </a:cxn>
                  <a:cxn ang="0">
                    <a:pos x="608" y="142"/>
                  </a:cxn>
                  <a:cxn ang="0">
                    <a:pos x="618" y="159"/>
                  </a:cxn>
                  <a:cxn ang="0">
                    <a:pos x="627" y="173"/>
                  </a:cxn>
                  <a:cxn ang="0">
                    <a:pos x="633" y="182"/>
                  </a:cxn>
                  <a:cxn ang="0">
                    <a:pos x="637" y="194"/>
                  </a:cxn>
                  <a:cxn ang="0">
                    <a:pos x="641" y="209"/>
                  </a:cxn>
                  <a:cxn ang="0">
                    <a:pos x="646" y="226"/>
                  </a:cxn>
                  <a:cxn ang="0">
                    <a:pos x="648" y="243"/>
                  </a:cxn>
                  <a:cxn ang="0">
                    <a:pos x="652" y="262"/>
                  </a:cxn>
                  <a:cxn ang="0">
                    <a:pos x="654" y="277"/>
                  </a:cxn>
                  <a:cxn ang="0">
                    <a:pos x="654" y="292"/>
                  </a:cxn>
                  <a:cxn ang="0">
                    <a:pos x="656" y="308"/>
                  </a:cxn>
                  <a:cxn ang="0">
                    <a:pos x="658" y="319"/>
                  </a:cxn>
                  <a:cxn ang="0">
                    <a:pos x="239" y="106"/>
                  </a:cxn>
                  <a:cxn ang="0">
                    <a:pos x="27" y="207"/>
                  </a:cxn>
                </a:cxnLst>
                <a:rect l="0" t="0" r="r" b="b"/>
                <a:pathLst>
                  <a:path w="658" h="319">
                    <a:moveTo>
                      <a:pt x="27" y="207"/>
                    </a:moveTo>
                    <a:lnTo>
                      <a:pt x="28" y="199"/>
                    </a:lnTo>
                    <a:lnTo>
                      <a:pt x="32" y="194"/>
                    </a:lnTo>
                    <a:lnTo>
                      <a:pt x="36" y="186"/>
                    </a:lnTo>
                    <a:lnTo>
                      <a:pt x="40" y="180"/>
                    </a:lnTo>
                    <a:lnTo>
                      <a:pt x="46" y="171"/>
                    </a:lnTo>
                    <a:lnTo>
                      <a:pt x="51" y="163"/>
                    </a:lnTo>
                    <a:lnTo>
                      <a:pt x="59" y="156"/>
                    </a:lnTo>
                    <a:lnTo>
                      <a:pt x="66" y="148"/>
                    </a:lnTo>
                    <a:lnTo>
                      <a:pt x="68" y="144"/>
                    </a:lnTo>
                    <a:lnTo>
                      <a:pt x="72" y="140"/>
                    </a:lnTo>
                    <a:lnTo>
                      <a:pt x="76" y="135"/>
                    </a:lnTo>
                    <a:lnTo>
                      <a:pt x="80" y="131"/>
                    </a:lnTo>
                    <a:lnTo>
                      <a:pt x="85" y="125"/>
                    </a:lnTo>
                    <a:lnTo>
                      <a:pt x="89" y="121"/>
                    </a:lnTo>
                    <a:lnTo>
                      <a:pt x="93" y="117"/>
                    </a:lnTo>
                    <a:lnTo>
                      <a:pt x="99" y="114"/>
                    </a:lnTo>
                    <a:lnTo>
                      <a:pt x="101" y="110"/>
                    </a:lnTo>
                    <a:lnTo>
                      <a:pt x="106" y="104"/>
                    </a:lnTo>
                    <a:lnTo>
                      <a:pt x="112" y="98"/>
                    </a:lnTo>
                    <a:lnTo>
                      <a:pt x="116" y="97"/>
                    </a:lnTo>
                    <a:lnTo>
                      <a:pt x="120" y="93"/>
                    </a:lnTo>
                    <a:lnTo>
                      <a:pt x="125" y="87"/>
                    </a:lnTo>
                    <a:lnTo>
                      <a:pt x="129" y="85"/>
                    </a:lnTo>
                    <a:lnTo>
                      <a:pt x="133" y="79"/>
                    </a:lnTo>
                    <a:lnTo>
                      <a:pt x="139" y="76"/>
                    </a:lnTo>
                    <a:lnTo>
                      <a:pt x="143" y="72"/>
                    </a:lnTo>
                    <a:lnTo>
                      <a:pt x="146" y="66"/>
                    </a:lnTo>
                    <a:lnTo>
                      <a:pt x="150" y="64"/>
                    </a:lnTo>
                    <a:lnTo>
                      <a:pt x="154" y="59"/>
                    </a:lnTo>
                    <a:lnTo>
                      <a:pt x="160" y="55"/>
                    </a:lnTo>
                    <a:lnTo>
                      <a:pt x="163" y="51"/>
                    </a:lnTo>
                    <a:lnTo>
                      <a:pt x="167" y="49"/>
                    </a:lnTo>
                    <a:lnTo>
                      <a:pt x="175" y="41"/>
                    </a:lnTo>
                    <a:lnTo>
                      <a:pt x="184" y="36"/>
                    </a:lnTo>
                    <a:lnTo>
                      <a:pt x="190" y="28"/>
                    </a:lnTo>
                    <a:lnTo>
                      <a:pt x="198" y="24"/>
                    </a:lnTo>
                    <a:lnTo>
                      <a:pt x="201" y="19"/>
                    </a:lnTo>
                    <a:lnTo>
                      <a:pt x="209" y="13"/>
                    </a:lnTo>
                    <a:lnTo>
                      <a:pt x="215" y="9"/>
                    </a:lnTo>
                    <a:lnTo>
                      <a:pt x="219" y="5"/>
                    </a:lnTo>
                    <a:lnTo>
                      <a:pt x="224" y="1"/>
                    </a:lnTo>
                    <a:lnTo>
                      <a:pt x="226" y="0"/>
                    </a:lnTo>
                    <a:lnTo>
                      <a:pt x="228" y="0"/>
                    </a:lnTo>
                    <a:lnTo>
                      <a:pt x="234" y="0"/>
                    </a:lnTo>
                    <a:lnTo>
                      <a:pt x="239" y="0"/>
                    </a:lnTo>
                    <a:lnTo>
                      <a:pt x="243" y="1"/>
                    </a:lnTo>
                    <a:lnTo>
                      <a:pt x="249" y="1"/>
                    </a:lnTo>
                    <a:lnTo>
                      <a:pt x="259" y="1"/>
                    </a:lnTo>
                    <a:lnTo>
                      <a:pt x="262" y="1"/>
                    </a:lnTo>
                    <a:lnTo>
                      <a:pt x="264" y="1"/>
                    </a:lnTo>
                    <a:lnTo>
                      <a:pt x="268" y="1"/>
                    </a:lnTo>
                    <a:lnTo>
                      <a:pt x="274" y="3"/>
                    </a:lnTo>
                    <a:lnTo>
                      <a:pt x="278" y="3"/>
                    </a:lnTo>
                    <a:lnTo>
                      <a:pt x="281" y="3"/>
                    </a:lnTo>
                    <a:lnTo>
                      <a:pt x="287" y="3"/>
                    </a:lnTo>
                    <a:lnTo>
                      <a:pt x="293" y="3"/>
                    </a:lnTo>
                    <a:lnTo>
                      <a:pt x="297" y="3"/>
                    </a:lnTo>
                    <a:lnTo>
                      <a:pt x="302" y="3"/>
                    </a:lnTo>
                    <a:lnTo>
                      <a:pt x="306" y="3"/>
                    </a:lnTo>
                    <a:lnTo>
                      <a:pt x="312" y="5"/>
                    </a:lnTo>
                    <a:lnTo>
                      <a:pt x="316" y="5"/>
                    </a:lnTo>
                    <a:lnTo>
                      <a:pt x="323" y="5"/>
                    </a:lnTo>
                    <a:lnTo>
                      <a:pt x="329" y="7"/>
                    </a:lnTo>
                    <a:lnTo>
                      <a:pt x="335" y="7"/>
                    </a:lnTo>
                    <a:lnTo>
                      <a:pt x="338" y="7"/>
                    </a:lnTo>
                    <a:lnTo>
                      <a:pt x="342" y="7"/>
                    </a:lnTo>
                    <a:lnTo>
                      <a:pt x="350" y="9"/>
                    </a:lnTo>
                    <a:lnTo>
                      <a:pt x="356" y="9"/>
                    </a:lnTo>
                    <a:lnTo>
                      <a:pt x="359" y="9"/>
                    </a:lnTo>
                    <a:lnTo>
                      <a:pt x="365" y="11"/>
                    </a:lnTo>
                    <a:lnTo>
                      <a:pt x="371" y="11"/>
                    </a:lnTo>
                    <a:lnTo>
                      <a:pt x="376" y="11"/>
                    </a:lnTo>
                    <a:lnTo>
                      <a:pt x="382" y="11"/>
                    </a:lnTo>
                    <a:lnTo>
                      <a:pt x="388" y="13"/>
                    </a:lnTo>
                    <a:lnTo>
                      <a:pt x="392" y="13"/>
                    </a:lnTo>
                    <a:lnTo>
                      <a:pt x="397" y="15"/>
                    </a:lnTo>
                    <a:lnTo>
                      <a:pt x="403" y="15"/>
                    </a:lnTo>
                    <a:lnTo>
                      <a:pt x="411" y="15"/>
                    </a:lnTo>
                    <a:lnTo>
                      <a:pt x="414" y="17"/>
                    </a:lnTo>
                    <a:lnTo>
                      <a:pt x="420" y="17"/>
                    </a:lnTo>
                    <a:lnTo>
                      <a:pt x="424" y="17"/>
                    </a:lnTo>
                    <a:lnTo>
                      <a:pt x="430" y="19"/>
                    </a:lnTo>
                    <a:lnTo>
                      <a:pt x="433" y="19"/>
                    </a:lnTo>
                    <a:lnTo>
                      <a:pt x="439" y="19"/>
                    </a:lnTo>
                    <a:lnTo>
                      <a:pt x="443" y="19"/>
                    </a:lnTo>
                    <a:lnTo>
                      <a:pt x="449" y="19"/>
                    </a:lnTo>
                    <a:lnTo>
                      <a:pt x="452" y="21"/>
                    </a:lnTo>
                    <a:lnTo>
                      <a:pt x="458" y="21"/>
                    </a:lnTo>
                    <a:lnTo>
                      <a:pt x="464" y="22"/>
                    </a:lnTo>
                    <a:lnTo>
                      <a:pt x="472" y="24"/>
                    </a:lnTo>
                    <a:lnTo>
                      <a:pt x="479" y="24"/>
                    </a:lnTo>
                    <a:lnTo>
                      <a:pt x="485" y="26"/>
                    </a:lnTo>
                    <a:lnTo>
                      <a:pt x="491" y="26"/>
                    </a:lnTo>
                    <a:lnTo>
                      <a:pt x="496" y="30"/>
                    </a:lnTo>
                    <a:lnTo>
                      <a:pt x="502" y="32"/>
                    </a:lnTo>
                    <a:lnTo>
                      <a:pt x="508" y="36"/>
                    </a:lnTo>
                    <a:lnTo>
                      <a:pt x="511" y="38"/>
                    </a:lnTo>
                    <a:lnTo>
                      <a:pt x="519" y="41"/>
                    </a:lnTo>
                    <a:lnTo>
                      <a:pt x="525" y="45"/>
                    </a:lnTo>
                    <a:lnTo>
                      <a:pt x="530" y="51"/>
                    </a:lnTo>
                    <a:lnTo>
                      <a:pt x="536" y="55"/>
                    </a:lnTo>
                    <a:lnTo>
                      <a:pt x="540" y="59"/>
                    </a:lnTo>
                    <a:lnTo>
                      <a:pt x="546" y="64"/>
                    </a:lnTo>
                    <a:lnTo>
                      <a:pt x="553" y="72"/>
                    </a:lnTo>
                    <a:lnTo>
                      <a:pt x="557" y="76"/>
                    </a:lnTo>
                    <a:lnTo>
                      <a:pt x="563" y="83"/>
                    </a:lnTo>
                    <a:lnTo>
                      <a:pt x="567" y="87"/>
                    </a:lnTo>
                    <a:lnTo>
                      <a:pt x="572" y="95"/>
                    </a:lnTo>
                    <a:lnTo>
                      <a:pt x="578" y="98"/>
                    </a:lnTo>
                    <a:lnTo>
                      <a:pt x="582" y="106"/>
                    </a:lnTo>
                    <a:lnTo>
                      <a:pt x="586" y="112"/>
                    </a:lnTo>
                    <a:lnTo>
                      <a:pt x="591" y="119"/>
                    </a:lnTo>
                    <a:lnTo>
                      <a:pt x="595" y="125"/>
                    </a:lnTo>
                    <a:lnTo>
                      <a:pt x="599" y="131"/>
                    </a:lnTo>
                    <a:lnTo>
                      <a:pt x="605" y="136"/>
                    </a:lnTo>
                    <a:lnTo>
                      <a:pt x="608" y="142"/>
                    </a:lnTo>
                    <a:lnTo>
                      <a:pt x="612" y="148"/>
                    </a:lnTo>
                    <a:lnTo>
                      <a:pt x="614" y="154"/>
                    </a:lnTo>
                    <a:lnTo>
                      <a:pt x="618" y="159"/>
                    </a:lnTo>
                    <a:lnTo>
                      <a:pt x="620" y="163"/>
                    </a:lnTo>
                    <a:lnTo>
                      <a:pt x="624" y="167"/>
                    </a:lnTo>
                    <a:lnTo>
                      <a:pt x="627" y="173"/>
                    </a:lnTo>
                    <a:lnTo>
                      <a:pt x="627" y="175"/>
                    </a:lnTo>
                    <a:lnTo>
                      <a:pt x="631" y="180"/>
                    </a:lnTo>
                    <a:lnTo>
                      <a:pt x="633" y="182"/>
                    </a:lnTo>
                    <a:lnTo>
                      <a:pt x="633" y="186"/>
                    </a:lnTo>
                    <a:lnTo>
                      <a:pt x="635" y="190"/>
                    </a:lnTo>
                    <a:lnTo>
                      <a:pt x="637" y="194"/>
                    </a:lnTo>
                    <a:lnTo>
                      <a:pt x="639" y="199"/>
                    </a:lnTo>
                    <a:lnTo>
                      <a:pt x="641" y="203"/>
                    </a:lnTo>
                    <a:lnTo>
                      <a:pt x="641" y="209"/>
                    </a:lnTo>
                    <a:lnTo>
                      <a:pt x="643" y="214"/>
                    </a:lnTo>
                    <a:lnTo>
                      <a:pt x="645" y="220"/>
                    </a:lnTo>
                    <a:lnTo>
                      <a:pt x="646" y="226"/>
                    </a:lnTo>
                    <a:lnTo>
                      <a:pt x="646" y="232"/>
                    </a:lnTo>
                    <a:lnTo>
                      <a:pt x="648" y="237"/>
                    </a:lnTo>
                    <a:lnTo>
                      <a:pt x="648" y="243"/>
                    </a:lnTo>
                    <a:lnTo>
                      <a:pt x="650" y="249"/>
                    </a:lnTo>
                    <a:lnTo>
                      <a:pt x="650" y="254"/>
                    </a:lnTo>
                    <a:lnTo>
                      <a:pt x="652" y="262"/>
                    </a:lnTo>
                    <a:lnTo>
                      <a:pt x="652" y="268"/>
                    </a:lnTo>
                    <a:lnTo>
                      <a:pt x="654" y="273"/>
                    </a:lnTo>
                    <a:lnTo>
                      <a:pt x="654" y="277"/>
                    </a:lnTo>
                    <a:lnTo>
                      <a:pt x="654" y="283"/>
                    </a:lnTo>
                    <a:lnTo>
                      <a:pt x="654" y="289"/>
                    </a:lnTo>
                    <a:lnTo>
                      <a:pt x="654" y="292"/>
                    </a:lnTo>
                    <a:lnTo>
                      <a:pt x="656" y="296"/>
                    </a:lnTo>
                    <a:lnTo>
                      <a:pt x="656" y="302"/>
                    </a:lnTo>
                    <a:lnTo>
                      <a:pt x="656" y="308"/>
                    </a:lnTo>
                    <a:lnTo>
                      <a:pt x="658" y="313"/>
                    </a:lnTo>
                    <a:lnTo>
                      <a:pt x="658" y="317"/>
                    </a:lnTo>
                    <a:lnTo>
                      <a:pt x="658" y="319"/>
                    </a:lnTo>
                    <a:lnTo>
                      <a:pt x="519" y="279"/>
                    </a:lnTo>
                    <a:lnTo>
                      <a:pt x="426" y="106"/>
                    </a:lnTo>
                    <a:lnTo>
                      <a:pt x="239" y="106"/>
                    </a:lnTo>
                    <a:lnTo>
                      <a:pt x="114" y="311"/>
                    </a:lnTo>
                    <a:lnTo>
                      <a:pt x="0" y="300"/>
                    </a:lnTo>
                    <a:lnTo>
                      <a:pt x="27" y="207"/>
                    </a:lnTo>
                    <a:lnTo>
                      <a:pt x="27" y="207"/>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260" name="Freeform 21"/>
              <p:cNvSpPr>
                <a:spLocks/>
              </p:cNvSpPr>
              <p:nvPr/>
            </p:nvSpPr>
            <p:spPr bwMode="auto">
              <a:xfrm>
                <a:off x="911225" y="2725738"/>
                <a:ext cx="488950" cy="344487"/>
              </a:xfrm>
              <a:custGeom>
                <a:avLst/>
                <a:gdLst/>
                <a:ahLst/>
                <a:cxnLst>
                  <a:cxn ang="0">
                    <a:pos x="384" y="0"/>
                  </a:cxn>
                  <a:cxn ang="0">
                    <a:pos x="557" y="434"/>
                  </a:cxn>
                  <a:cxn ang="0">
                    <a:pos x="460" y="419"/>
                  </a:cxn>
                  <a:cxn ang="0">
                    <a:pos x="462" y="404"/>
                  </a:cxn>
                  <a:cxn ang="0">
                    <a:pos x="468" y="386"/>
                  </a:cxn>
                  <a:cxn ang="0">
                    <a:pos x="470" y="367"/>
                  </a:cxn>
                  <a:cxn ang="0">
                    <a:pos x="472" y="354"/>
                  </a:cxn>
                  <a:cxn ang="0">
                    <a:pos x="474" y="341"/>
                  </a:cxn>
                  <a:cxn ang="0">
                    <a:pos x="476" y="328"/>
                  </a:cxn>
                  <a:cxn ang="0">
                    <a:pos x="478" y="314"/>
                  </a:cxn>
                  <a:cxn ang="0">
                    <a:pos x="480" y="301"/>
                  </a:cxn>
                  <a:cxn ang="0">
                    <a:pos x="481" y="288"/>
                  </a:cxn>
                  <a:cxn ang="0">
                    <a:pos x="481" y="272"/>
                  </a:cxn>
                  <a:cxn ang="0">
                    <a:pos x="481" y="259"/>
                  </a:cxn>
                  <a:cxn ang="0">
                    <a:pos x="481" y="246"/>
                  </a:cxn>
                  <a:cxn ang="0">
                    <a:pos x="481" y="232"/>
                  </a:cxn>
                  <a:cxn ang="0">
                    <a:pos x="481" y="213"/>
                  </a:cxn>
                  <a:cxn ang="0">
                    <a:pos x="476" y="194"/>
                  </a:cxn>
                  <a:cxn ang="0">
                    <a:pos x="470" y="179"/>
                  </a:cxn>
                  <a:cxn ang="0">
                    <a:pos x="462" y="164"/>
                  </a:cxn>
                  <a:cxn ang="0">
                    <a:pos x="447" y="147"/>
                  </a:cxn>
                  <a:cxn ang="0">
                    <a:pos x="428" y="135"/>
                  </a:cxn>
                  <a:cxn ang="0">
                    <a:pos x="413" y="132"/>
                  </a:cxn>
                  <a:cxn ang="0">
                    <a:pos x="396" y="126"/>
                  </a:cxn>
                  <a:cxn ang="0">
                    <a:pos x="377" y="124"/>
                  </a:cxn>
                  <a:cxn ang="0">
                    <a:pos x="356" y="122"/>
                  </a:cxn>
                  <a:cxn ang="0">
                    <a:pos x="344" y="122"/>
                  </a:cxn>
                  <a:cxn ang="0">
                    <a:pos x="329" y="120"/>
                  </a:cxn>
                  <a:cxn ang="0">
                    <a:pos x="314" y="118"/>
                  </a:cxn>
                  <a:cxn ang="0">
                    <a:pos x="301" y="118"/>
                  </a:cxn>
                  <a:cxn ang="0">
                    <a:pos x="287" y="124"/>
                  </a:cxn>
                  <a:cxn ang="0">
                    <a:pos x="265" y="134"/>
                  </a:cxn>
                  <a:cxn ang="0">
                    <a:pos x="249" y="147"/>
                  </a:cxn>
                  <a:cxn ang="0">
                    <a:pos x="232" y="166"/>
                  </a:cxn>
                  <a:cxn ang="0">
                    <a:pos x="223" y="185"/>
                  </a:cxn>
                  <a:cxn ang="0">
                    <a:pos x="209" y="206"/>
                  </a:cxn>
                  <a:cxn ang="0">
                    <a:pos x="204" y="225"/>
                  </a:cxn>
                  <a:cxn ang="0">
                    <a:pos x="194" y="242"/>
                  </a:cxn>
                  <a:cxn ang="0">
                    <a:pos x="189" y="255"/>
                  </a:cxn>
                  <a:cxn ang="0">
                    <a:pos x="173" y="270"/>
                  </a:cxn>
                  <a:cxn ang="0">
                    <a:pos x="166" y="288"/>
                  </a:cxn>
                  <a:cxn ang="0">
                    <a:pos x="162" y="303"/>
                  </a:cxn>
                  <a:cxn ang="0">
                    <a:pos x="158" y="324"/>
                  </a:cxn>
                  <a:cxn ang="0">
                    <a:pos x="156" y="347"/>
                  </a:cxn>
                  <a:cxn ang="0">
                    <a:pos x="154" y="367"/>
                  </a:cxn>
                  <a:cxn ang="0">
                    <a:pos x="152" y="388"/>
                  </a:cxn>
                  <a:cxn ang="0">
                    <a:pos x="152" y="409"/>
                  </a:cxn>
                  <a:cxn ang="0">
                    <a:pos x="152" y="423"/>
                  </a:cxn>
                  <a:cxn ang="0">
                    <a:pos x="152" y="434"/>
                  </a:cxn>
                  <a:cxn ang="0">
                    <a:pos x="0" y="301"/>
                  </a:cxn>
                </a:cxnLst>
                <a:rect l="0" t="0" r="r" b="b"/>
                <a:pathLst>
                  <a:path w="616" h="434">
                    <a:moveTo>
                      <a:pt x="0" y="301"/>
                    </a:moveTo>
                    <a:lnTo>
                      <a:pt x="112" y="101"/>
                    </a:lnTo>
                    <a:lnTo>
                      <a:pt x="384" y="0"/>
                    </a:lnTo>
                    <a:lnTo>
                      <a:pt x="571" y="67"/>
                    </a:lnTo>
                    <a:lnTo>
                      <a:pt x="616" y="206"/>
                    </a:lnTo>
                    <a:lnTo>
                      <a:pt x="557" y="434"/>
                    </a:lnTo>
                    <a:lnTo>
                      <a:pt x="459" y="426"/>
                    </a:lnTo>
                    <a:lnTo>
                      <a:pt x="459" y="423"/>
                    </a:lnTo>
                    <a:lnTo>
                      <a:pt x="460" y="419"/>
                    </a:lnTo>
                    <a:lnTo>
                      <a:pt x="460" y="415"/>
                    </a:lnTo>
                    <a:lnTo>
                      <a:pt x="460" y="409"/>
                    </a:lnTo>
                    <a:lnTo>
                      <a:pt x="462" y="404"/>
                    </a:lnTo>
                    <a:lnTo>
                      <a:pt x="464" y="400"/>
                    </a:lnTo>
                    <a:lnTo>
                      <a:pt x="464" y="394"/>
                    </a:lnTo>
                    <a:lnTo>
                      <a:pt x="468" y="386"/>
                    </a:lnTo>
                    <a:lnTo>
                      <a:pt x="468" y="379"/>
                    </a:lnTo>
                    <a:lnTo>
                      <a:pt x="470" y="371"/>
                    </a:lnTo>
                    <a:lnTo>
                      <a:pt x="470" y="367"/>
                    </a:lnTo>
                    <a:lnTo>
                      <a:pt x="470" y="364"/>
                    </a:lnTo>
                    <a:lnTo>
                      <a:pt x="472" y="358"/>
                    </a:lnTo>
                    <a:lnTo>
                      <a:pt x="472" y="354"/>
                    </a:lnTo>
                    <a:lnTo>
                      <a:pt x="474" y="350"/>
                    </a:lnTo>
                    <a:lnTo>
                      <a:pt x="474" y="347"/>
                    </a:lnTo>
                    <a:lnTo>
                      <a:pt x="474" y="341"/>
                    </a:lnTo>
                    <a:lnTo>
                      <a:pt x="476" y="339"/>
                    </a:lnTo>
                    <a:lnTo>
                      <a:pt x="476" y="333"/>
                    </a:lnTo>
                    <a:lnTo>
                      <a:pt x="476" y="328"/>
                    </a:lnTo>
                    <a:lnTo>
                      <a:pt x="476" y="324"/>
                    </a:lnTo>
                    <a:lnTo>
                      <a:pt x="478" y="320"/>
                    </a:lnTo>
                    <a:lnTo>
                      <a:pt x="478" y="314"/>
                    </a:lnTo>
                    <a:lnTo>
                      <a:pt x="478" y="309"/>
                    </a:lnTo>
                    <a:lnTo>
                      <a:pt x="480" y="305"/>
                    </a:lnTo>
                    <a:lnTo>
                      <a:pt x="480" y="301"/>
                    </a:lnTo>
                    <a:lnTo>
                      <a:pt x="480" y="295"/>
                    </a:lnTo>
                    <a:lnTo>
                      <a:pt x="481" y="291"/>
                    </a:lnTo>
                    <a:lnTo>
                      <a:pt x="481" y="288"/>
                    </a:lnTo>
                    <a:lnTo>
                      <a:pt x="481" y="280"/>
                    </a:lnTo>
                    <a:lnTo>
                      <a:pt x="481" y="276"/>
                    </a:lnTo>
                    <a:lnTo>
                      <a:pt x="481" y="272"/>
                    </a:lnTo>
                    <a:lnTo>
                      <a:pt x="481" y="267"/>
                    </a:lnTo>
                    <a:lnTo>
                      <a:pt x="481" y="263"/>
                    </a:lnTo>
                    <a:lnTo>
                      <a:pt x="481" y="259"/>
                    </a:lnTo>
                    <a:lnTo>
                      <a:pt x="481" y="253"/>
                    </a:lnTo>
                    <a:lnTo>
                      <a:pt x="481" y="250"/>
                    </a:lnTo>
                    <a:lnTo>
                      <a:pt x="481" y="246"/>
                    </a:lnTo>
                    <a:lnTo>
                      <a:pt x="481" y="240"/>
                    </a:lnTo>
                    <a:lnTo>
                      <a:pt x="481" y="236"/>
                    </a:lnTo>
                    <a:lnTo>
                      <a:pt x="481" y="232"/>
                    </a:lnTo>
                    <a:lnTo>
                      <a:pt x="481" y="229"/>
                    </a:lnTo>
                    <a:lnTo>
                      <a:pt x="481" y="221"/>
                    </a:lnTo>
                    <a:lnTo>
                      <a:pt x="481" y="213"/>
                    </a:lnTo>
                    <a:lnTo>
                      <a:pt x="480" y="206"/>
                    </a:lnTo>
                    <a:lnTo>
                      <a:pt x="478" y="200"/>
                    </a:lnTo>
                    <a:lnTo>
                      <a:pt x="476" y="194"/>
                    </a:lnTo>
                    <a:lnTo>
                      <a:pt x="474" y="189"/>
                    </a:lnTo>
                    <a:lnTo>
                      <a:pt x="472" y="183"/>
                    </a:lnTo>
                    <a:lnTo>
                      <a:pt x="470" y="179"/>
                    </a:lnTo>
                    <a:lnTo>
                      <a:pt x="468" y="172"/>
                    </a:lnTo>
                    <a:lnTo>
                      <a:pt x="464" y="168"/>
                    </a:lnTo>
                    <a:lnTo>
                      <a:pt x="462" y="164"/>
                    </a:lnTo>
                    <a:lnTo>
                      <a:pt x="460" y="160"/>
                    </a:lnTo>
                    <a:lnTo>
                      <a:pt x="453" y="153"/>
                    </a:lnTo>
                    <a:lnTo>
                      <a:pt x="447" y="147"/>
                    </a:lnTo>
                    <a:lnTo>
                      <a:pt x="440" y="141"/>
                    </a:lnTo>
                    <a:lnTo>
                      <a:pt x="434" y="137"/>
                    </a:lnTo>
                    <a:lnTo>
                      <a:pt x="428" y="135"/>
                    </a:lnTo>
                    <a:lnTo>
                      <a:pt x="424" y="132"/>
                    </a:lnTo>
                    <a:lnTo>
                      <a:pt x="421" y="132"/>
                    </a:lnTo>
                    <a:lnTo>
                      <a:pt x="413" y="132"/>
                    </a:lnTo>
                    <a:lnTo>
                      <a:pt x="407" y="128"/>
                    </a:lnTo>
                    <a:lnTo>
                      <a:pt x="402" y="128"/>
                    </a:lnTo>
                    <a:lnTo>
                      <a:pt x="396" y="126"/>
                    </a:lnTo>
                    <a:lnTo>
                      <a:pt x="390" y="126"/>
                    </a:lnTo>
                    <a:lnTo>
                      <a:pt x="383" y="124"/>
                    </a:lnTo>
                    <a:lnTo>
                      <a:pt x="377" y="124"/>
                    </a:lnTo>
                    <a:lnTo>
                      <a:pt x="367" y="124"/>
                    </a:lnTo>
                    <a:lnTo>
                      <a:pt x="360" y="124"/>
                    </a:lnTo>
                    <a:lnTo>
                      <a:pt x="356" y="122"/>
                    </a:lnTo>
                    <a:lnTo>
                      <a:pt x="352" y="122"/>
                    </a:lnTo>
                    <a:lnTo>
                      <a:pt x="346" y="122"/>
                    </a:lnTo>
                    <a:lnTo>
                      <a:pt x="344" y="122"/>
                    </a:lnTo>
                    <a:lnTo>
                      <a:pt x="339" y="120"/>
                    </a:lnTo>
                    <a:lnTo>
                      <a:pt x="333" y="120"/>
                    </a:lnTo>
                    <a:lnTo>
                      <a:pt x="329" y="120"/>
                    </a:lnTo>
                    <a:lnTo>
                      <a:pt x="325" y="120"/>
                    </a:lnTo>
                    <a:lnTo>
                      <a:pt x="318" y="118"/>
                    </a:lnTo>
                    <a:lnTo>
                      <a:pt x="314" y="118"/>
                    </a:lnTo>
                    <a:lnTo>
                      <a:pt x="310" y="118"/>
                    </a:lnTo>
                    <a:lnTo>
                      <a:pt x="305" y="118"/>
                    </a:lnTo>
                    <a:lnTo>
                      <a:pt x="301" y="118"/>
                    </a:lnTo>
                    <a:lnTo>
                      <a:pt x="297" y="122"/>
                    </a:lnTo>
                    <a:lnTo>
                      <a:pt x="291" y="122"/>
                    </a:lnTo>
                    <a:lnTo>
                      <a:pt x="287" y="124"/>
                    </a:lnTo>
                    <a:lnTo>
                      <a:pt x="280" y="126"/>
                    </a:lnTo>
                    <a:lnTo>
                      <a:pt x="272" y="130"/>
                    </a:lnTo>
                    <a:lnTo>
                      <a:pt x="265" y="134"/>
                    </a:lnTo>
                    <a:lnTo>
                      <a:pt x="261" y="137"/>
                    </a:lnTo>
                    <a:lnTo>
                      <a:pt x="253" y="143"/>
                    </a:lnTo>
                    <a:lnTo>
                      <a:pt x="249" y="147"/>
                    </a:lnTo>
                    <a:lnTo>
                      <a:pt x="244" y="153"/>
                    </a:lnTo>
                    <a:lnTo>
                      <a:pt x="238" y="158"/>
                    </a:lnTo>
                    <a:lnTo>
                      <a:pt x="232" y="166"/>
                    </a:lnTo>
                    <a:lnTo>
                      <a:pt x="228" y="172"/>
                    </a:lnTo>
                    <a:lnTo>
                      <a:pt x="225" y="179"/>
                    </a:lnTo>
                    <a:lnTo>
                      <a:pt x="223" y="185"/>
                    </a:lnTo>
                    <a:lnTo>
                      <a:pt x="217" y="193"/>
                    </a:lnTo>
                    <a:lnTo>
                      <a:pt x="213" y="198"/>
                    </a:lnTo>
                    <a:lnTo>
                      <a:pt x="209" y="206"/>
                    </a:lnTo>
                    <a:lnTo>
                      <a:pt x="208" y="212"/>
                    </a:lnTo>
                    <a:lnTo>
                      <a:pt x="204" y="219"/>
                    </a:lnTo>
                    <a:lnTo>
                      <a:pt x="204" y="225"/>
                    </a:lnTo>
                    <a:lnTo>
                      <a:pt x="200" y="231"/>
                    </a:lnTo>
                    <a:lnTo>
                      <a:pt x="198" y="236"/>
                    </a:lnTo>
                    <a:lnTo>
                      <a:pt x="194" y="242"/>
                    </a:lnTo>
                    <a:lnTo>
                      <a:pt x="192" y="246"/>
                    </a:lnTo>
                    <a:lnTo>
                      <a:pt x="190" y="251"/>
                    </a:lnTo>
                    <a:lnTo>
                      <a:pt x="189" y="255"/>
                    </a:lnTo>
                    <a:lnTo>
                      <a:pt x="183" y="261"/>
                    </a:lnTo>
                    <a:lnTo>
                      <a:pt x="179" y="267"/>
                    </a:lnTo>
                    <a:lnTo>
                      <a:pt x="173" y="270"/>
                    </a:lnTo>
                    <a:lnTo>
                      <a:pt x="170" y="276"/>
                    </a:lnTo>
                    <a:lnTo>
                      <a:pt x="168" y="280"/>
                    </a:lnTo>
                    <a:lnTo>
                      <a:pt x="166" y="288"/>
                    </a:lnTo>
                    <a:lnTo>
                      <a:pt x="164" y="291"/>
                    </a:lnTo>
                    <a:lnTo>
                      <a:pt x="164" y="297"/>
                    </a:lnTo>
                    <a:lnTo>
                      <a:pt x="162" y="303"/>
                    </a:lnTo>
                    <a:lnTo>
                      <a:pt x="160" y="309"/>
                    </a:lnTo>
                    <a:lnTo>
                      <a:pt x="158" y="316"/>
                    </a:lnTo>
                    <a:lnTo>
                      <a:pt x="158" y="324"/>
                    </a:lnTo>
                    <a:lnTo>
                      <a:pt x="156" y="331"/>
                    </a:lnTo>
                    <a:lnTo>
                      <a:pt x="156" y="339"/>
                    </a:lnTo>
                    <a:lnTo>
                      <a:pt x="156" y="347"/>
                    </a:lnTo>
                    <a:lnTo>
                      <a:pt x="156" y="354"/>
                    </a:lnTo>
                    <a:lnTo>
                      <a:pt x="156" y="362"/>
                    </a:lnTo>
                    <a:lnTo>
                      <a:pt x="154" y="367"/>
                    </a:lnTo>
                    <a:lnTo>
                      <a:pt x="154" y="375"/>
                    </a:lnTo>
                    <a:lnTo>
                      <a:pt x="154" y="383"/>
                    </a:lnTo>
                    <a:lnTo>
                      <a:pt x="152" y="388"/>
                    </a:lnTo>
                    <a:lnTo>
                      <a:pt x="152" y="396"/>
                    </a:lnTo>
                    <a:lnTo>
                      <a:pt x="152" y="402"/>
                    </a:lnTo>
                    <a:lnTo>
                      <a:pt x="152" y="409"/>
                    </a:lnTo>
                    <a:lnTo>
                      <a:pt x="152" y="413"/>
                    </a:lnTo>
                    <a:lnTo>
                      <a:pt x="152" y="417"/>
                    </a:lnTo>
                    <a:lnTo>
                      <a:pt x="152" y="423"/>
                    </a:lnTo>
                    <a:lnTo>
                      <a:pt x="152" y="426"/>
                    </a:lnTo>
                    <a:lnTo>
                      <a:pt x="152" y="430"/>
                    </a:lnTo>
                    <a:lnTo>
                      <a:pt x="152" y="434"/>
                    </a:lnTo>
                    <a:lnTo>
                      <a:pt x="27" y="413"/>
                    </a:lnTo>
                    <a:lnTo>
                      <a:pt x="0" y="301"/>
                    </a:lnTo>
                    <a:lnTo>
                      <a:pt x="0" y="301"/>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261" name="Freeform 22"/>
              <p:cNvSpPr>
                <a:spLocks/>
              </p:cNvSpPr>
              <p:nvPr/>
            </p:nvSpPr>
            <p:spPr bwMode="auto">
              <a:xfrm>
                <a:off x="1355725" y="2546350"/>
                <a:ext cx="382588" cy="309562"/>
              </a:xfrm>
              <a:custGeom>
                <a:avLst/>
                <a:gdLst/>
                <a:ahLst/>
                <a:cxnLst>
                  <a:cxn ang="0">
                    <a:pos x="0" y="223"/>
                  </a:cxn>
                  <a:cxn ang="0">
                    <a:pos x="103" y="0"/>
                  </a:cxn>
                  <a:cxn ang="0">
                    <a:pos x="335" y="101"/>
                  </a:cxn>
                  <a:cxn ang="0">
                    <a:pos x="481" y="280"/>
                  </a:cxn>
                  <a:cxn ang="0">
                    <a:pos x="367" y="392"/>
                  </a:cxn>
                  <a:cxn ang="0">
                    <a:pos x="190" y="314"/>
                  </a:cxn>
                  <a:cxn ang="0">
                    <a:pos x="109" y="363"/>
                  </a:cxn>
                  <a:cxn ang="0">
                    <a:pos x="0" y="223"/>
                  </a:cxn>
                  <a:cxn ang="0">
                    <a:pos x="0" y="223"/>
                  </a:cxn>
                </a:cxnLst>
                <a:rect l="0" t="0" r="r" b="b"/>
                <a:pathLst>
                  <a:path w="481" h="392">
                    <a:moveTo>
                      <a:pt x="0" y="223"/>
                    </a:moveTo>
                    <a:lnTo>
                      <a:pt x="103" y="0"/>
                    </a:lnTo>
                    <a:lnTo>
                      <a:pt x="335" y="101"/>
                    </a:lnTo>
                    <a:lnTo>
                      <a:pt x="481" y="280"/>
                    </a:lnTo>
                    <a:lnTo>
                      <a:pt x="367" y="392"/>
                    </a:lnTo>
                    <a:lnTo>
                      <a:pt x="190" y="314"/>
                    </a:lnTo>
                    <a:lnTo>
                      <a:pt x="109" y="363"/>
                    </a:lnTo>
                    <a:lnTo>
                      <a:pt x="0" y="223"/>
                    </a:lnTo>
                    <a:lnTo>
                      <a:pt x="0" y="223"/>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262" name="Freeform 23"/>
              <p:cNvSpPr>
                <a:spLocks/>
              </p:cNvSpPr>
              <p:nvPr/>
            </p:nvSpPr>
            <p:spPr bwMode="auto">
              <a:xfrm>
                <a:off x="1730375" y="2747963"/>
                <a:ext cx="241300" cy="311150"/>
              </a:xfrm>
              <a:custGeom>
                <a:avLst/>
                <a:gdLst/>
                <a:ahLst/>
                <a:cxnLst>
                  <a:cxn ang="0">
                    <a:pos x="0" y="118"/>
                  </a:cxn>
                  <a:cxn ang="0">
                    <a:pos x="125" y="0"/>
                  </a:cxn>
                  <a:cxn ang="0">
                    <a:pos x="304" y="112"/>
                  </a:cxn>
                  <a:cxn ang="0">
                    <a:pos x="304" y="291"/>
                  </a:cxn>
                  <a:cxn ang="0">
                    <a:pos x="118" y="392"/>
                  </a:cxn>
                  <a:cxn ang="0">
                    <a:pos x="65" y="224"/>
                  </a:cxn>
                  <a:cxn ang="0">
                    <a:pos x="0" y="118"/>
                  </a:cxn>
                  <a:cxn ang="0">
                    <a:pos x="0" y="118"/>
                  </a:cxn>
                </a:cxnLst>
                <a:rect l="0" t="0" r="r" b="b"/>
                <a:pathLst>
                  <a:path w="304" h="392">
                    <a:moveTo>
                      <a:pt x="0" y="118"/>
                    </a:moveTo>
                    <a:lnTo>
                      <a:pt x="125" y="0"/>
                    </a:lnTo>
                    <a:lnTo>
                      <a:pt x="304" y="112"/>
                    </a:lnTo>
                    <a:lnTo>
                      <a:pt x="304" y="291"/>
                    </a:lnTo>
                    <a:lnTo>
                      <a:pt x="118" y="392"/>
                    </a:lnTo>
                    <a:lnTo>
                      <a:pt x="65" y="224"/>
                    </a:lnTo>
                    <a:lnTo>
                      <a:pt x="0" y="118"/>
                    </a:lnTo>
                    <a:lnTo>
                      <a:pt x="0" y="118"/>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263" name="Freeform 24"/>
              <p:cNvSpPr>
                <a:spLocks/>
              </p:cNvSpPr>
              <p:nvPr/>
            </p:nvSpPr>
            <p:spPr bwMode="auto">
              <a:xfrm>
                <a:off x="735013" y="2625725"/>
                <a:ext cx="338138" cy="198437"/>
              </a:xfrm>
              <a:custGeom>
                <a:avLst/>
                <a:gdLst/>
                <a:ahLst/>
                <a:cxnLst>
                  <a:cxn ang="0">
                    <a:pos x="0" y="200"/>
                  </a:cxn>
                  <a:cxn ang="0">
                    <a:pos x="260" y="251"/>
                  </a:cxn>
                  <a:cxn ang="0">
                    <a:pos x="426" y="80"/>
                  </a:cxn>
                  <a:cxn ang="0">
                    <a:pos x="285" y="6"/>
                  </a:cxn>
                  <a:cxn ang="0">
                    <a:pos x="112" y="0"/>
                  </a:cxn>
                  <a:cxn ang="0">
                    <a:pos x="0" y="200"/>
                  </a:cxn>
                  <a:cxn ang="0">
                    <a:pos x="0" y="200"/>
                  </a:cxn>
                </a:cxnLst>
                <a:rect l="0" t="0" r="r" b="b"/>
                <a:pathLst>
                  <a:path w="426" h="251">
                    <a:moveTo>
                      <a:pt x="0" y="200"/>
                    </a:moveTo>
                    <a:lnTo>
                      <a:pt x="260" y="251"/>
                    </a:lnTo>
                    <a:lnTo>
                      <a:pt x="426" y="80"/>
                    </a:lnTo>
                    <a:lnTo>
                      <a:pt x="285" y="6"/>
                    </a:lnTo>
                    <a:lnTo>
                      <a:pt x="112" y="0"/>
                    </a:lnTo>
                    <a:lnTo>
                      <a:pt x="0" y="200"/>
                    </a:lnTo>
                    <a:lnTo>
                      <a:pt x="0" y="200"/>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264" name="Freeform 25"/>
              <p:cNvSpPr>
                <a:spLocks/>
              </p:cNvSpPr>
              <p:nvPr/>
            </p:nvSpPr>
            <p:spPr bwMode="auto">
              <a:xfrm>
                <a:off x="969963" y="2471738"/>
                <a:ext cx="393700" cy="211137"/>
              </a:xfrm>
              <a:custGeom>
                <a:avLst/>
                <a:gdLst/>
                <a:ahLst/>
                <a:cxnLst>
                  <a:cxn ang="0">
                    <a:pos x="204" y="255"/>
                  </a:cxn>
                  <a:cxn ang="0">
                    <a:pos x="385" y="266"/>
                  </a:cxn>
                  <a:cxn ang="0">
                    <a:pos x="497" y="106"/>
                  </a:cxn>
                  <a:cxn ang="0">
                    <a:pos x="286" y="0"/>
                  </a:cxn>
                  <a:cxn ang="0">
                    <a:pos x="33" y="40"/>
                  </a:cxn>
                  <a:cxn ang="0">
                    <a:pos x="0" y="152"/>
                  </a:cxn>
                  <a:cxn ang="0">
                    <a:pos x="204" y="255"/>
                  </a:cxn>
                  <a:cxn ang="0">
                    <a:pos x="204" y="255"/>
                  </a:cxn>
                </a:cxnLst>
                <a:rect l="0" t="0" r="r" b="b"/>
                <a:pathLst>
                  <a:path w="497" h="266">
                    <a:moveTo>
                      <a:pt x="204" y="255"/>
                    </a:moveTo>
                    <a:lnTo>
                      <a:pt x="385" y="266"/>
                    </a:lnTo>
                    <a:lnTo>
                      <a:pt x="497" y="106"/>
                    </a:lnTo>
                    <a:lnTo>
                      <a:pt x="286" y="0"/>
                    </a:lnTo>
                    <a:lnTo>
                      <a:pt x="33" y="40"/>
                    </a:lnTo>
                    <a:lnTo>
                      <a:pt x="0" y="152"/>
                    </a:lnTo>
                    <a:lnTo>
                      <a:pt x="204" y="255"/>
                    </a:lnTo>
                    <a:lnTo>
                      <a:pt x="204" y="255"/>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265" name="Freeform 26"/>
              <p:cNvSpPr>
                <a:spLocks/>
              </p:cNvSpPr>
              <p:nvPr/>
            </p:nvSpPr>
            <p:spPr bwMode="auto">
              <a:xfrm>
                <a:off x="1089025" y="2870200"/>
                <a:ext cx="149225" cy="122237"/>
              </a:xfrm>
              <a:custGeom>
                <a:avLst/>
                <a:gdLst/>
                <a:ahLst/>
                <a:cxnLst>
                  <a:cxn ang="0">
                    <a:pos x="2" y="143"/>
                  </a:cxn>
                  <a:cxn ang="0">
                    <a:pos x="5" y="127"/>
                  </a:cxn>
                  <a:cxn ang="0">
                    <a:pos x="11" y="116"/>
                  </a:cxn>
                  <a:cxn ang="0">
                    <a:pos x="15" y="105"/>
                  </a:cxn>
                  <a:cxn ang="0">
                    <a:pos x="19" y="91"/>
                  </a:cxn>
                  <a:cxn ang="0">
                    <a:pos x="24" y="80"/>
                  </a:cxn>
                  <a:cxn ang="0">
                    <a:pos x="28" y="70"/>
                  </a:cxn>
                  <a:cxn ang="0">
                    <a:pos x="32" y="63"/>
                  </a:cxn>
                  <a:cxn ang="0">
                    <a:pos x="40" y="49"/>
                  </a:cxn>
                  <a:cxn ang="0">
                    <a:pos x="47" y="36"/>
                  </a:cxn>
                  <a:cxn ang="0">
                    <a:pos x="55" y="25"/>
                  </a:cxn>
                  <a:cxn ang="0">
                    <a:pos x="64" y="15"/>
                  </a:cxn>
                  <a:cxn ang="0">
                    <a:pos x="74" y="10"/>
                  </a:cxn>
                  <a:cxn ang="0">
                    <a:pos x="81" y="4"/>
                  </a:cxn>
                  <a:cxn ang="0">
                    <a:pos x="91" y="2"/>
                  </a:cxn>
                  <a:cxn ang="0">
                    <a:pos x="100" y="0"/>
                  </a:cxn>
                  <a:cxn ang="0">
                    <a:pos x="110" y="0"/>
                  </a:cxn>
                  <a:cxn ang="0">
                    <a:pos x="119" y="0"/>
                  </a:cxn>
                  <a:cxn ang="0">
                    <a:pos x="129" y="2"/>
                  </a:cxn>
                  <a:cxn ang="0">
                    <a:pos x="140" y="6"/>
                  </a:cxn>
                  <a:cxn ang="0">
                    <a:pos x="152" y="10"/>
                  </a:cxn>
                  <a:cxn ang="0">
                    <a:pos x="161" y="15"/>
                  </a:cxn>
                  <a:cxn ang="0">
                    <a:pos x="167" y="23"/>
                  </a:cxn>
                  <a:cxn ang="0">
                    <a:pos x="175" y="30"/>
                  </a:cxn>
                  <a:cxn ang="0">
                    <a:pos x="180" y="42"/>
                  </a:cxn>
                  <a:cxn ang="0">
                    <a:pos x="182" y="53"/>
                  </a:cxn>
                  <a:cxn ang="0">
                    <a:pos x="186" y="67"/>
                  </a:cxn>
                  <a:cxn ang="0">
                    <a:pos x="188" y="78"/>
                  </a:cxn>
                  <a:cxn ang="0">
                    <a:pos x="188" y="91"/>
                  </a:cxn>
                  <a:cxn ang="0">
                    <a:pos x="188" y="105"/>
                  </a:cxn>
                  <a:cxn ang="0">
                    <a:pos x="188" y="116"/>
                  </a:cxn>
                  <a:cxn ang="0">
                    <a:pos x="188" y="126"/>
                  </a:cxn>
                  <a:cxn ang="0">
                    <a:pos x="188" y="137"/>
                  </a:cxn>
                  <a:cxn ang="0">
                    <a:pos x="188" y="145"/>
                  </a:cxn>
                  <a:cxn ang="0">
                    <a:pos x="188" y="152"/>
                  </a:cxn>
                  <a:cxn ang="0">
                    <a:pos x="0" y="152"/>
                  </a:cxn>
                </a:cxnLst>
                <a:rect l="0" t="0" r="r" b="b"/>
                <a:pathLst>
                  <a:path w="188" h="154">
                    <a:moveTo>
                      <a:pt x="0" y="152"/>
                    </a:moveTo>
                    <a:lnTo>
                      <a:pt x="2" y="143"/>
                    </a:lnTo>
                    <a:lnTo>
                      <a:pt x="5" y="135"/>
                    </a:lnTo>
                    <a:lnTo>
                      <a:pt x="5" y="127"/>
                    </a:lnTo>
                    <a:lnTo>
                      <a:pt x="9" y="122"/>
                    </a:lnTo>
                    <a:lnTo>
                      <a:pt x="11" y="116"/>
                    </a:lnTo>
                    <a:lnTo>
                      <a:pt x="13" y="110"/>
                    </a:lnTo>
                    <a:lnTo>
                      <a:pt x="15" y="105"/>
                    </a:lnTo>
                    <a:lnTo>
                      <a:pt x="19" y="97"/>
                    </a:lnTo>
                    <a:lnTo>
                      <a:pt x="19" y="91"/>
                    </a:lnTo>
                    <a:lnTo>
                      <a:pt x="21" y="86"/>
                    </a:lnTo>
                    <a:lnTo>
                      <a:pt x="24" y="80"/>
                    </a:lnTo>
                    <a:lnTo>
                      <a:pt x="26" y="76"/>
                    </a:lnTo>
                    <a:lnTo>
                      <a:pt x="28" y="70"/>
                    </a:lnTo>
                    <a:lnTo>
                      <a:pt x="30" y="67"/>
                    </a:lnTo>
                    <a:lnTo>
                      <a:pt x="32" y="63"/>
                    </a:lnTo>
                    <a:lnTo>
                      <a:pt x="34" y="59"/>
                    </a:lnTo>
                    <a:lnTo>
                      <a:pt x="40" y="49"/>
                    </a:lnTo>
                    <a:lnTo>
                      <a:pt x="43" y="44"/>
                    </a:lnTo>
                    <a:lnTo>
                      <a:pt x="47" y="36"/>
                    </a:lnTo>
                    <a:lnTo>
                      <a:pt x="53" y="30"/>
                    </a:lnTo>
                    <a:lnTo>
                      <a:pt x="55" y="25"/>
                    </a:lnTo>
                    <a:lnTo>
                      <a:pt x="61" y="21"/>
                    </a:lnTo>
                    <a:lnTo>
                      <a:pt x="64" y="15"/>
                    </a:lnTo>
                    <a:lnTo>
                      <a:pt x="68" y="13"/>
                    </a:lnTo>
                    <a:lnTo>
                      <a:pt x="74" y="10"/>
                    </a:lnTo>
                    <a:lnTo>
                      <a:pt x="78" y="8"/>
                    </a:lnTo>
                    <a:lnTo>
                      <a:pt x="81" y="4"/>
                    </a:lnTo>
                    <a:lnTo>
                      <a:pt x="87" y="2"/>
                    </a:lnTo>
                    <a:lnTo>
                      <a:pt x="91" y="2"/>
                    </a:lnTo>
                    <a:lnTo>
                      <a:pt x="95" y="0"/>
                    </a:lnTo>
                    <a:lnTo>
                      <a:pt x="100" y="0"/>
                    </a:lnTo>
                    <a:lnTo>
                      <a:pt x="106" y="0"/>
                    </a:lnTo>
                    <a:lnTo>
                      <a:pt x="110" y="0"/>
                    </a:lnTo>
                    <a:lnTo>
                      <a:pt x="114" y="0"/>
                    </a:lnTo>
                    <a:lnTo>
                      <a:pt x="119" y="0"/>
                    </a:lnTo>
                    <a:lnTo>
                      <a:pt x="125" y="2"/>
                    </a:lnTo>
                    <a:lnTo>
                      <a:pt x="129" y="2"/>
                    </a:lnTo>
                    <a:lnTo>
                      <a:pt x="135" y="4"/>
                    </a:lnTo>
                    <a:lnTo>
                      <a:pt x="140" y="6"/>
                    </a:lnTo>
                    <a:lnTo>
                      <a:pt x="148" y="8"/>
                    </a:lnTo>
                    <a:lnTo>
                      <a:pt x="152" y="10"/>
                    </a:lnTo>
                    <a:lnTo>
                      <a:pt x="156" y="11"/>
                    </a:lnTo>
                    <a:lnTo>
                      <a:pt x="161" y="15"/>
                    </a:lnTo>
                    <a:lnTo>
                      <a:pt x="165" y="17"/>
                    </a:lnTo>
                    <a:lnTo>
                      <a:pt x="167" y="23"/>
                    </a:lnTo>
                    <a:lnTo>
                      <a:pt x="173" y="27"/>
                    </a:lnTo>
                    <a:lnTo>
                      <a:pt x="175" y="30"/>
                    </a:lnTo>
                    <a:lnTo>
                      <a:pt x="178" y="36"/>
                    </a:lnTo>
                    <a:lnTo>
                      <a:pt x="180" y="42"/>
                    </a:lnTo>
                    <a:lnTo>
                      <a:pt x="182" y="48"/>
                    </a:lnTo>
                    <a:lnTo>
                      <a:pt x="182" y="53"/>
                    </a:lnTo>
                    <a:lnTo>
                      <a:pt x="184" y="61"/>
                    </a:lnTo>
                    <a:lnTo>
                      <a:pt x="186" y="67"/>
                    </a:lnTo>
                    <a:lnTo>
                      <a:pt x="186" y="72"/>
                    </a:lnTo>
                    <a:lnTo>
                      <a:pt x="188" y="78"/>
                    </a:lnTo>
                    <a:lnTo>
                      <a:pt x="188" y="86"/>
                    </a:lnTo>
                    <a:lnTo>
                      <a:pt x="188" y="91"/>
                    </a:lnTo>
                    <a:lnTo>
                      <a:pt x="188" y="97"/>
                    </a:lnTo>
                    <a:lnTo>
                      <a:pt x="188" y="105"/>
                    </a:lnTo>
                    <a:lnTo>
                      <a:pt x="188" y="110"/>
                    </a:lnTo>
                    <a:lnTo>
                      <a:pt x="188" y="116"/>
                    </a:lnTo>
                    <a:lnTo>
                      <a:pt x="188" y="122"/>
                    </a:lnTo>
                    <a:lnTo>
                      <a:pt x="188" y="126"/>
                    </a:lnTo>
                    <a:lnTo>
                      <a:pt x="188" y="131"/>
                    </a:lnTo>
                    <a:lnTo>
                      <a:pt x="188" y="137"/>
                    </a:lnTo>
                    <a:lnTo>
                      <a:pt x="188" y="141"/>
                    </a:lnTo>
                    <a:lnTo>
                      <a:pt x="188" y="145"/>
                    </a:lnTo>
                    <a:lnTo>
                      <a:pt x="188" y="146"/>
                    </a:lnTo>
                    <a:lnTo>
                      <a:pt x="188" y="152"/>
                    </a:lnTo>
                    <a:lnTo>
                      <a:pt x="188" y="154"/>
                    </a:lnTo>
                    <a:lnTo>
                      <a:pt x="0" y="152"/>
                    </a:lnTo>
                    <a:lnTo>
                      <a:pt x="0" y="152"/>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266" name="Freeform 27"/>
              <p:cNvSpPr>
                <a:spLocks/>
              </p:cNvSpPr>
              <p:nvPr/>
            </p:nvSpPr>
            <p:spPr bwMode="auto">
              <a:xfrm>
                <a:off x="638175" y="2943225"/>
                <a:ext cx="165100" cy="65087"/>
              </a:xfrm>
              <a:custGeom>
                <a:avLst/>
                <a:gdLst/>
                <a:ahLst/>
                <a:cxnLst>
                  <a:cxn ang="0">
                    <a:pos x="38" y="14"/>
                  </a:cxn>
                  <a:cxn ang="0">
                    <a:pos x="0" y="74"/>
                  </a:cxn>
                  <a:cxn ang="0">
                    <a:pos x="207" y="82"/>
                  </a:cxn>
                  <a:cxn ang="0">
                    <a:pos x="179" y="0"/>
                  </a:cxn>
                  <a:cxn ang="0">
                    <a:pos x="38" y="14"/>
                  </a:cxn>
                  <a:cxn ang="0">
                    <a:pos x="38" y="14"/>
                  </a:cxn>
                </a:cxnLst>
                <a:rect l="0" t="0" r="r" b="b"/>
                <a:pathLst>
                  <a:path w="207" h="82">
                    <a:moveTo>
                      <a:pt x="38" y="14"/>
                    </a:moveTo>
                    <a:lnTo>
                      <a:pt x="0" y="74"/>
                    </a:lnTo>
                    <a:lnTo>
                      <a:pt x="207" y="82"/>
                    </a:lnTo>
                    <a:lnTo>
                      <a:pt x="179" y="0"/>
                    </a:lnTo>
                    <a:lnTo>
                      <a:pt x="38" y="14"/>
                    </a:lnTo>
                    <a:lnTo>
                      <a:pt x="38" y="14"/>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267" name="Freeform 36"/>
              <p:cNvSpPr>
                <a:spLocks/>
              </p:cNvSpPr>
              <p:nvPr/>
            </p:nvSpPr>
            <p:spPr bwMode="auto">
              <a:xfrm>
                <a:off x="1522413" y="2947988"/>
                <a:ext cx="109538" cy="49212"/>
              </a:xfrm>
              <a:custGeom>
                <a:avLst/>
                <a:gdLst/>
                <a:ahLst/>
                <a:cxnLst>
                  <a:cxn ang="0">
                    <a:pos x="0" y="57"/>
                  </a:cxn>
                  <a:cxn ang="0">
                    <a:pos x="6" y="51"/>
                  </a:cxn>
                  <a:cxn ang="0">
                    <a:pos x="10" y="48"/>
                  </a:cxn>
                  <a:cxn ang="0">
                    <a:pos x="16" y="42"/>
                  </a:cxn>
                  <a:cxn ang="0">
                    <a:pos x="21" y="38"/>
                  </a:cxn>
                  <a:cxn ang="0">
                    <a:pos x="29" y="34"/>
                  </a:cxn>
                  <a:cxn ang="0">
                    <a:pos x="33" y="30"/>
                  </a:cxn>
                  <a:cxn ang="0">
                    <a:pos x="37" y="27"/>
                  </a:cxn>
                  <a:cxn ang="0">
                    <a:pos x="42" y="25"/>
                  </a:cxn>
                  <a:cxn ang="0">
                    <a:pos x="48" y="21"/>
                  </a:cxn>
                  <a:cxn ang="0">
                    <a:pos x="52" y="17"/>
                  </a:cxn>
                  <a:cxn ang="0">
                    <a:pos x="56" y="15"/>
                  </a:cxn>
                  <a:cxn ang="0">
                    <a:pos x="61" y="13"/>
                  </a:cxn>
                  <a:cxn ang="0">
                    <a:pos x="69" y="8"/>
                  </a:cxn>
                  <a:cxn ang="0">
                    <a:pos x="77" y="8"/>
                  </a:cxn>
                  <a:cxn ang="0">
                    <a:pos x="82" y="2"/>
                  </a:cxn>
                  <a:cxn ang="0">
                    <a:pos x="90" y="0"/>
                  </a:cxn>
                  <a:cxn ang="0">
                    <a:pos x="96" y="0"/>
                  </a:cxn>
                  <a:cxn ang="0">
                    <a:pos x="101" y="0"/>
                  </a:cxn>
                  <a:cxn ang="0">
                    <a:pos x="105" y="0"/>
                  </a:cxn>
                  <a:cxn ang="0">
                    <a:pos x="109" y="0"/>
                  </a:cxn>
                  <a:cxn ang="0">
                    <a:pos x="116" y="2"/>
                  </a:cxn>
                  <a:cxn ang="0">
                    <a:pos x="120" y="8"/>
                  </a:cxn>
                  <a:cxn ang="0">
                    <a:pos x="124" y="10"/>
                  </a:cxn>
                  <a:cxn ang="0">
                    <a:pos x="126" y="13"/>
                  </a:cxn>
                  <a:cxn ang="0">
                    <a:pos x="128" y="17"/>
                  </a:cxn>
                  <a:cxn ang="0">
                    <a:pos x="130" y="21"/>
                  </a:cxn>
                  <a:cxn ang="0">
                    <a:pos x="132" y="27"/>
                  </a:cxn>
                  <a:cxn ang="0">
                    <a:pos x="134" y="30"/>
                  </a:cxn>
                  <a:cxn ang="0">
                    <a:pos x="135" y="36"/>
                  </a:cxn>
                  <a:cxn ang="0">
                    <a:pos x="137" y="40"/>
                  </a:cxn>
                  <a:cxn ang="0">
                    <a:pos x="137" y="44"/>
                  </a:cxn>
                  <a:cxn ang="0">
                    <a:pos x="137" y="48"/>
                  </a:cxn>
                  <a:cxn ang="0">
                    <a:pos x="137" y="51"/>
                  </a:cxn>
                  <a:cxn ang="0">
                    <a:pos x="139" y="55"/>
                  </a:cxn>
                  <a:cxn ang="0">
                    <a:pos x="139" y="61"/>
                  </a:cxn>
                  <a:cxn ang="0">
                    <a:pos x="139" y="63"/>
                  </a:cxn>
                  <a:cxn ang="0">
                    <a:pos x="0" y="57"/>
                  </a:cxn>
                  <a:cxn ang="0">
                    <a:pos x="0" y="57"/>
                  </a:cxn>
                </a:cxnLst>
                <a:rect l="0" t="0" r="r" b="b"/>
                <a:pathLst>
                  <a:path w="139" h="63">
                    <a:moveTo>
                      <a:pt x="0" y="57"/>
                    </a:moveTo>
                    <a:lnTo>
                      <a:pt x="6" y="51"/>
                    </a:lnTo>
                    <a:lnTo>
                      <a:pt x="10" y="48"/>
                    </a:lnTo>
                    <a:lnTo>
                      <a:pt x="16" y="42"/>
                    </a:lnTo>
                    <a:lnTo>
                      <a:pt x="21" y="38"/>
                    </a:lnTo>
                    <a:lnTo>
                      <a:pt x="29" y="34"/>
                    </a:lnTo>
                    <a:lnTo>
                      <a:pt x="33" y="30"/>
                    </a:lnTo>
                    <a:lnTo>
                      <a:pt x="37" y="27"/>
                    </a:lnTo>
                    <a:lnTo>
                      <a:pt x="42" y="25"/>
                    </a:lnTo>
                    <a:lnTo>
                      <a:pt x="48" y="21"/>
                    </a:lnTo>
                    <a:lnTo>
                      <a:pt x="52" y="17"/>
                    </a:lnTo>
                    <a:lnTo>
                      <a:pt x="56" y="15"/>
                    </a:lnTo>
                    <a:lnTo>
                      <a:pt x="61" y="13"/>
                    </a:lnTo>
                    <a:lnTo>
                      <a:pt x="69" y="8"/>
                    </a:lnTo>
                    <a:lnTo>
                      <a:pt x="77" y="8"/>
                    </a:lnTo>
                    <a:lnTo>
                      <a:pt x="82" y="2"/>
                    </a:lnTo>
                    <a:lnTo>
                      <a:pt x="90" y="0"/>
                    </a:lnTo>
                    <a:lnTo>
                      <a:pt x="96" y="0"/>
                    </a:lnTo>
                    <a:lnTo>
                      <a:pt x="101" y="0"/>
                    </a:lnTo>
                    <a:lnTo>
                      <a:pt x="105" y="0"/>
                    </a:lnTo>
                    <a:lnTo>
                      <a:pt x="109" y="0"/>
                    </a:lnTo>
                    <a:lnTo>
                      <a:pt x="116" y="2"/>
                    </a:lnTo>
                    <a:lnTo>
                      <a:pt x="120" y="8"/>
                    </a:lnTo>
                    <a:lnTo>
                      <a:pt x="124" y="10"/>
                    </a:lnTo>
                    <a:lnTo>
                      <a:pt x="126" y="13"/>
                    </a:lnTo>
                    <a:lnTo>
                      <a:pt x="128" y="17"/>
                    </a:lnTo>
                    <a:lnTo>
                      <a:pt x="130" y="21"/>
                    </a:lnTo>
                    <a:lnTo>
                      <a:pt x="132" y="27"/>
                    </a:lnTo>
                    <a:lnTo>
                      <a:pt x="134" y="30"/>
                    </a:lnTo>
                    <a:lnTo>
                      <a:pt x="135" y="36"/>
                    </a:lnTo>
                    <a:lnTo>
                      <a:pt x="137" y="40"/>
                    </a:lnTo>
                    <a:lnTo>
                      <a:pt x="137" y="44"/>
                    </a:lnTo>
                    <a:lnTo>
                      <a:pt x="137" y="48"/>
                    </a:lnTo>
                    <a:lnTo>
                      <a:pt x="137" y="51"/>
                    </a:lnTo>
                    <a:lnTo>
                      <a:pt x="139" y="55"/>
                    </a:lnTo>
                    <a:lnTo>
                      <a:pt x="139" y="61"/>
                    </a:lnTo>
                    <a:lnTo>
                      <a:pt x="139" y="63"/>
                    </a:lnTo>
                    <a:lnTo>
                      <a:pt x="0" y="57"/>
                    </a:lnTo>
                    <a:lnTo>
                      <a:pt x="0" y="57"/>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268" name="Freeform 37"/>
              <p:cNvSpPr>
                <a:spLocks/>
              </p:cNvSpPr>
              <p:nvPr/>
            </p:nvSpPr>
            <p:spPr bwMode="auto">
              <a:xfrm>
                <a:off x="1327150" y="2830513"/>
                <a:ext cx="438150" cy="269875"/>
              </a:xfrm>
              <a:custGeom>
                <a:avLst/>
                <a:gdLst/>
                <a:ahLst/>
                <a:cxnLst>
                  <a:cxn ang="0">
                    <a:pos x="550" y="292"/>
                  </a:cxn>
                  <a:cxn ang="0">
                    <a:pos x="525" y="294"/>
                  </a:cxn>
                  <a:cxn ang="0">
                    <a:pos x="504" y="300"/>
                  </a:cxn>
                  <a:cxn ang="0">
                    <a:pos x="477" y="304"/>
                  </a:cxn>
                  <a:cxn ang="0">
                    <a:pos x="449" y="308"/>
                  </a:cxn>
                  <a:cxn ang="0">
                    <a:pos x="417" y="315"/>
                  </a:cxn>
                  <a:cxn ang="0">
                    <a:pos x="382" y="319"/>
                  </a:cxn>
                  <a:cxn ang="0">
                    <a:pos x="352" y="325"/>
                  </a:cxn>
                  <a:cxn ang="0">
                    <a:pos x="322" y="329"/>
                  </a:cxn>
                  <a:cxn ang="0">
                    <a:pos x="297" y="334"/>
                  </a:cxn>
                  <a:cxn ang="0">
                    <a:pos x="272" y="336"/>
                  </a:cxn>
                  <a:cxn ang="0">
                    <a:pos x="247" y="338"/>
                  </a:cxn>
                  <a:cxn ang="0">
                    <a:pos x="232" y="329"/>
                  </a:cxn>
                  <a:cxn ang="0">
                    <a:pos x="245" y="300"/>
                  </a:cxn>
                  <a:cxn ang="0">
                    <a:pos x="261" y="268"/>
                  </a:cxn>
                  <a:cxn ang="0">
                    <a:pos x="274" y="239"/>
                  </a:cxn>
                  <a:cxn ang="0">
                    <a:pos x="310" y="239"/>
                  </a:cxn>
                  <a:cxn ang="0">
                    <a:pos x="346" y="239"/>
                  </a:cxn>
                  <a:cxn ang="0">
                    <a:pos x="377" y="241"/>
                  </a:cxn>
                  <a:cxn ang="0">
                    <a:pos x="401" y="241"/>
                  </a:cxn>
                  <a:cxn ang="0">
                    <a:pos x="430" y="241"/>
                  </a:cxn>
                  <a:cxn ang="0">
                    <a:pos x="432" y="224"/>
                  </a:cxn>
                  <a:cxn ang="0">
                    <a:pos x="432" y="201"/>
                  </a:cxn>
                  <a:cxn ang="0">
                    <a:pos x="430" y="173"/>
                  </a:cxn>
                  <a:cxn ang="0">
                    <a:pos x="420" y="146"/>
                  </a:cxn>
                  <a:cxn ang="0">
                    <a:pos x="403" y="125"/>
                  </a:cxn>
                  <a:cxn ang="0">
                    <a:pos x="379" y="112"/>
                  </a:cxn>
                  <a:cxn ang="0">
                    <a:pos x="348" y="104"/>
                  </a:cxn>
                  <a:cxn ang="0">
                    <a:pos x="318" y="106"/>
                  </a:cxn>
                  <a:cxn ang="0">
                    <a:pos x="285" y="119"/>
                  </a:cxn>
                  <a:cxn ang="0">
                    <a:pos x="247" y="140"/>
                  </a:cxn>
                  <a:cxn ang="0">
                    <a:pos x="226" y="154"/>
                  </a:cxn>
                  <a:cxn ang="0">
                    <a:pos x="200" y="173"/>
                  </a:cxn>
                  <a:cxn ang="0">
                    <a:pos x="175" y="194"/>
                  </a:cxn>
                  <a:cxn ang="0">
                    <a:pos x="145" y="218"/>
                  </a:cxn>
                  <a:cxn ang="0">
                    <a:pos x="133" y="235"/>
                  </a:cxn>
                  <a:cxn ang="0">
                    <a:pos x="164" y="235"/>
                  </a:cxn>
                  <a:cxn ang="0">
                    <a:pos x="187" y="235"/>
                  </a:cxn>
                  <a:cxn ang="0">
                    <a:pos x="213" y="237"/>
                  </a:cxn>
                  <a:cxn ang="0">
                    <a:pos x="242" y="239"/>
                  </a:cxn>
                  <a:cxn ang="0">
                    <a:pos x="230" y="268"/>
                  </a:cxn>
                  <a:cxn ang="0">
                    <a:pos x="219" y="298"/>
                  </a:cxn>
                  <a:cxn ang="0">
                    <a:pos x="209" y="327"/>
                  </a:cxn>
                  <a:cxn ang="0">
                    <a:pos x="177" y="327"/>
                  </a:cxn>
                  <a:cxn ang="0">
                    <a:pos x="156" y="323"/>
                  </a:cxn>
                  <a:cxn ang="0">
                    <a:pos x="133" y="319"/>
                  </a:cxn>
                  <a:cxn ang="0">
                    <a:pos x="110" y="313"/>
                  </a:cxn>
                  <a:cxn ang="0">
                    <a:pos x="91" y="310"/>
                  </a:cxn>
                  <a:cxn ang="0">
                    <a:pos x="51" y="302"/>
                  </a:cxn>
                  <a:cxn ang="0">
                    <a:pos x="21" y="296"/>
                  </a:cxn>
                  <a:cxn ang="0">
                    <a:pos x="0" y="292"/>
                  </a:cxn>
                </a:cxnLst>
                <a:rect l="0" t="0" r="r" b="b"/>
                <a:pathLst>
                  <a:path w="552" h="338">
                    <a:moveTo>
                      <a:pt x="59" y="146"/>
                    </a:moveTo>
                    <a:lnTo>
                      <a:pt x="285" y="0"/>
                    </a:lnTo>
                    <a:lnTo>
                      <a:pt x="523" y="98"/>
                    </a:lnTo>
                    <a:lnTo>
                      <a:pt x="552" y="292"/>
                    </a:lnTo>
                    <a:lnTo>
                      <a:pt x="550" y="292"/>
                    </a:lnTo>
                    <a:lnTo>
                      <a:pt x="548" y="292"/>
                    </a:lnTo>
                    <a:lnTo>
                      <a:pt x="544" y="292"/>
                    </a:lnTo>
                    <a:lnTo>
                      <a:pt x="540" y="294"/>
                    </a:lnTo>
                    <a:lnTo>
                      <a:pt x="533" y="294"/>
                    </a:lnTo>
                    <a:lnTo>
                      <a:pt x="525" y="294"/>
                    </a:lnTo>
                    <a:lnTo>
                      <a:pt x="523" y="296"/>
                    </a:lnTo>
                    <a:lnTo>
                      <a:pt x="517" y="296"/>
                    </a:lnTo>
                    <a:lnTo>
                      <a:pt x="514" y="298"/>
                    </a:lnTo>
                    <a:lnTo>
                      <a:pt x="510" y="300"/>
                    </a:lnTo>
                    <a:lnTo>
                      <a:pt x="504" y="300"/>
                    </a:lnTo>
                    <a:lnTo>
                      <a:pt x="498" y="302"/>
                    </a:lnTo>
                    <a:lnTo>
                      <a:pt x="495" y="302"/>
                    </a:lnTo>
                    <a:lnTo>
                      <a:pt x="491" y="302"/>
                    </a:lnTo>
                    <a:lnTo>
                      <a:pt x="483" y="302"/>
                    </a:lnTo>
                    <a:lnTo>
                      <a:pt x="477" y="304"/>
                    </a:lnTo>
                    <a:lnTo>
                      <a:pt x="472" y="304"/>
                    </a:lnTo>
                    <a:lnTo>
                      <a:pt x="468" y="306"/>
                    </a:lnTo>
                    <a:lnTo>
                      <a:pt x="460" y="308"/>
                    </a:lnTo>
                    <a:lnTo>
                      <a:pt x="455" y="308"/>
                    </a:lnTo>
                    <a:lnTo>
                      <a:pt x="449" y="308"/>
                    </a:lnTo>
                    <a:lnTo>
                      <a:pt x="443" y="310"/>
                    </a:lnTo>
                    <a:lnTo>
                      <a:pt x="436" y="311"/>
                    </a:lnTo>
                    <a:lnTo>
                      <a:pt x="430" y="313"/>
                    </a:lnTo>
                    <a:lnTo>
                      <a:pt x="422" y="313"/>
                    </a:lnTo>
                    <a:lnTo>
                      <a:pt x="417" y="315"/>
                    </a:lnTo>
                    <a:lnTo>
                      <a:pt x="411" y="315"/>
                    </a:lnTo>
                    <a:lnTo>
                      <a:pt x="403" y="315"/>
                    </a:lnTo>
                    <a:lnTo>
                      <a:pt x="396" y="317"/>
                    </a:lnTo>
                    <a:lnTo>
                      <a:pt x="390" y="319"/>
                    </a:lnTo>
                    <a:lnTo>
                      <a:pt x="382" y="319"/>
                    </a:lnTo>
                    <a:lnTo>
                      <a:pt x="377" y="321"/>
                    </a:lnTo>
                    <a:lnTo>
                      <a:pt x="371" y="323"/>
                    </a:lnTo>
                    <a:lnTo>
                      <a:pt x="365" y="323"/>
                    </a:lnTo>
                    <a:lnTo>
                      <a:pt x="360" y="323"/>
                    </a:lnTo>
                    <a:lnTo>
                      <a:pt x="352" y="325"/>
                    </a:lnTo>
                    <a:lnTo>
                      <a:pt x="346" y="325"/>
                    </a:lnTo>
                    <a:lnTo>
                      <a:pt x="341" y="327"/>
                    </a:lnTo>
                    <a:lnTo>
                      <a:pt x="335" y="329"/>
                    </a:lnTo>
                    <a:lnTo>
                      <a:pt x="327" y="329"/>
                    </a:lnTo>
                    <a:lnTo>
                      <a:pt x="322" y="329"/>
                    </a:lnTo>
                    <a:lnTo>
                      <a:pt x="318" y="330"/>
                    </a:lnTo>
                    <a:lnTo>
                      <a:pt x="312" y="330"/>
                    </a:lnTo>
                    <a:lnTo>
                      <a:pt x="306" y="332"/>
                    </a:lnTo>
                    <a:lnTo>
                      <a:pt x="301" y="332"/>
                    </a:lnTo>
                    <a:lnTo>
                      <a:pt x="297" y="334"/>
                    </a:lnTo>
                    <a:lnTo>
                      <a:pt x="293" y="334"/>
                    </a:lnTo>
                    <a:lnTo>
                      <a:pt x="287" y="336"/>
                    </a:lnTo>
                    <a:lnTo>
                      <a:pt x="283" y="336"/>
                    </a:lnTo>
                    <a:lnTo>
                      <a:pt x="280" y="336"/>
                    </a:lnTo>
                    <a:lnTo>
                      <a:pt x="272" y="336"/>
                    </a:lnTo>
                    <a:lnTo>
                      <a:pt x="266" y="338"/>
                    </a:lnTo>
                    <a:lnTo>
                      <a:pt x="261" y="338"/>
                    </a:lnTo>
                    <a:lnTo>
                      <a:pt x="259" y="338"/>
                    </a:lnTo>
                    <a:lnTo>
                      <a:pt x="253" y="338"/>
                    </a:lnTo>
                    <a:lnTo>
                      <a:pt x="247" y="338"/>
                    </a:lnTo>
                    <a:lnTo>
                      <a:pt x="242" y="336"/>
                    </a:lnTo>
                    <a:lnTo>
                      <a:pt x="240" y="336"/>
                    </a:lnTo>
                    <a:lnTo>
                      <a:pt x="232" y="336"/>
                    </a:lnTo>
                    <a:lnTo>
                      <a:pt x="230" y="336"/>
                    </a:lnTo>
                    <a:lnTo>
                      <a:pt x="232" y="329"/>
                    </a:lnTo>
                    <a:lnTo>
                      <a:pt x="232" y="325"/>
                    </a:lnTo>
                    <a:lnTo>
                      <a:pt x="236" y="319"/>
                    </a:lnTo>
                    <a:lnTo>
                      <a:pt x="240" y="313"/>
                    </a:lnTo>
                    <a:lnTo>
                      <a:pt x="242" y="306"/>
                    </a:lnTo>
                    <a:lnTo>
                      <a:pt x="245" y="300"/>
                    </a:lnTo>
                    <a:lnTo>
                      <a:pt x="247" y="294"/>
                    </a:lnTo>
                    <a:lnTo>
                      <a:pt x="251" y="289"/>
                    </a:lnTo>
                    <a:lnTo>
                      <a:pt x="253" y="281"/>
                    </a:lnTo>
                    <a:lnTo>
                      <a:pt x="257" y="275"/>
                    </a:lnTo>
                    <a:lnTo>
                      <a:pt x="261" y="268"/>
                    </a:lnTo>
                    <a:lnTo>
                      <a:pt x="264" y="262"/>
                    </a:lnTo>
                    <a:lnTo>
                      <a:pt x="266" y="254"/>
                    </a:lnTo>
                    <a:lnTo>
                      <a:pt x="268" y="249"/>
                    </a:lnTo>
                    <a:lnTo>
                      <a:pt x="272" y="243"/>
                    </a:lnTo>
                    <a:lnTo>
                      <a:pt x="274" y="239"/>
                    </a:lnTo>
                    <a:lnTo>
                      <a:pt x="282" y="239"/>
                    </a:lnTo>
                    <a:lnTo>
                      <a:pt x="289" y="239"/>
                    </a:lnTo>
                    <a:lnTo>
                      <a:pt x="295" y="239"/>
                    </a:lnTo>
                    <a:lnTo>
                      <a:pt x="303" y="239"/>
                    </a:lnTo>
                    <a:lnTo>
                      <a:pt x="310" y="239"/>
                    </a:lnTo>
                    <a:lnTo>
                      <a:pt x="318" y="239"/>
                    </a:lnTo>
                    <a:lnTo>
                      <a:pt x="325" y="239"/>
                    </a:lnTo>
                    <a:lnTo>
                      <a:pt x="333" y="239"/>
                    </a:lnTo>
                    <a:lnTo>
                      <a:pt x="339" y="239"/>
                    </a:lnTo>
                    <a:lnTo>
                      <a:pt x="346" y="239"/>
                    </a:lnTo>
                    <a:lnTo>
                      <a:pt x="352" y="239"/>
                    </a:lnTo>
                    <a:lnTo>
                      <a:pt x="360" y="241"/>
                    </a:lnTo>
                    <a:lnTo>
                      <a:pt x="365" y="241"/>
                    </a:lnTo>
                    <a:lnTo>
                      <a:pt x="371" y="241"/>
                    </a:lnTo>
                    <a:lnTo>
                      <a:pt x="377" y="241"/>
                    </a:lnTo>
                    <a:lnTo>
                      <a:pt x="382" y="241"/>
                    </a:lnTo>
                    <a:lnTo>
                      <a:pt x="388" y="241"/>
                    </a:lnTo>
                    <a:lnTo>
                      <a:pt x="394" y="241"/>
                    </a:lnTo>
                    <a:lnTo>
                      <a:pt x="398" y="241"/>
                    </a:lnTo>
                    <a:lnTo>
                      <a:pt x="401" y="241"/>
                    </a:lnTo>
                    <a:lnTo>
                      <a:pt x="411" y="241"/>
                    </a:lnTo>
                    <a:lnTo>
                      <a:pt x="419" y="241"/>
                    </a:lnTo>
                    <a:lnTo>
                      <a:pt x="422" y="241"/>
                    </a:lnTo>
                    <a:lnTo>
                      <a:pt x="428" y="241"/>
                    </a:lnTo>
                    <a:lnTo>
                      <a:pt x="430" y="241"/>
                    </a:lnTo>
                    <a:lnTo>
                      <a:pt x="432" y="241"/>
                    </a:lnTo>
                    <a:lnTo>
                      <a:pt x="432" y="241"/>
                    </a:lnTo>
                    <a:lnTo>
                      <a:pt x="432" y="237"/>
                    </a:lnTo>
                    <a:lnTo>
                      <a:pt x="432" y="232"/>
                    </a:lnTo>
                    <a:lnTo>
                      <a:pt x="432" y="224"/>
                    </a:lnTo>
                    <a:lnTo>
                      <a:pt x="432" y="220"/>
                    </a:lnTo>
                    <a:lnTo>
                      <a:pt x="432" y="214"/>
                    </a:lnTo>
                    <a:lnTo>
                      <a:pt x="432" y="211"/>
                    </a:lnTo>
                    <a:lnTo>
                      <a:pt x="432" y="207"/>
                    </a:lnTo>
                    <a:lnTo>
                      <a:pt x="432" y="201"/>
                    </a:lnTo>
                    <a:lnTo>
                      <a:pt x="432" y="195"/>
                    </a:lnTo>
                    <a:lnTo>
                      <a:pt x="432" y="190"/>
                    </a:lnTo>
                    <a:lnTo>
                      <a:pt x="432" y="186"/>
                    </a:lnTo>
                    <a:lnTo>
                      <a:pt x="430" y="180"/>
                    </a:lnTo>
                    <a:lnTo>
                      <a:pt x="430" y="173"/>
                    </a:lnTo>
                    <a:lnTo>
                      <a:pt x="428" y="167"/>
                    </a:lnTo>
                    <a:lnTo>
                      <a:pt x="426" y="163"/>
                    </a:lnTo>
                    <a:lnTo>
                      <a:pt x="424" y="157"/>
                    </a:lnTo>
                    <a:lnTo>
                      <a:pt x="422" y="154"/>
                    </a:lnTo>
                    <a:lnTo>
                      <a:pt x="420" y="146"/>
                    </a:lnTo>
                    <a:lnTo>
                      <a:pt x="419" y="142"/>
                    </a:lnTo>
                    <a:lnTo>
                      <a:pt x="415" y="138"/>
                    </a:lnTo>
                    <a:lnTo>
                      <a:pt x="413" y="133"/>
                    </a:lnTo>
                    <a:lnTo>
                      <a:pt x="409" y="127"/>
                    </a:lnTo>
                    <a:lnTo>
                      <a:pt x="403" y="125"/>
                    </a:lnTo>
                    <a:lnTo>
                      <a:pt x="400" y="119"/>
                    </a:lnTo>
                    <a:lnTo>
                      <a:pt x="396" y="119"/>
                    </a:lnTo>
                    <a:lnTo>
                      <a:pt x="390" y="116"/>
                    </a:lnTo>
                    <a:lnTo>
                      <a:pt x="384" y="114"/>
                    </a:lnTo>
                    <a:lnTo>
                      <a:pt x="379" y="112"/>
                    </a:lnTo>
                    <a:lnTo>
                      <a:pt x="373" y="110"/>
                    </a:lnTo>
                    <a:lnTo>
                      <a:pt x="367" y="108"/>
                    </a:lnTo>
                    <a:lnTo>
                      <a:pt x="361" y="106"/>
                    </a:lnTo>
                    <a:lnTo>
                      <a:pt x="354" y="106"/>
                    </a:lnTo>
                    <a:lnTo>
                      <a:pt x="348" y="104"/>
                    </a:lnTo>
                    <a:lnTo>
                      <a:pt x="342" y="104"/>
                    </a:lnTo>
                    <a:lnTo>
                      <a:pt x="337" y="106"/>
                    </a:lnTo>
                    <a:lnTo>
                      <a:pt x="329" y="106"/>
                    </a:lnTo>
                    <a:lnTo>
                      <a:pt x="323" y="106"/>
                    </a:lnTo>
                    <a:lnTo>
                      <a:pt x="318" y="106"/>
                    </a:lnTo>
                    <a:lnTo>
                      <a:pt x="312" y="110"/>
                    </a:lnTo>
                    <a:lnTo>
                      <a:pt x="304" y="112"/>
                    </a:lnTo>
                    <a:lnTo>
                      <a:pt x="299" y="112"/>
                    </a:lnTo>
                    <a:lnTo>
                      <a:pt x="291" y="116"/>
                    </a:lnTo>
                    <a:lnTo>
                      <a:pt x="285" y="119"/>
                    </a:lnTo>
                    <a:lnTo>
                      <a:pt x="276" y="123"/>
                    </a:lnTo>
                    <a:lnTo>
                      <a:pt x="268" y="125"/>
                    </a:lnTo>
                    <a:lnTo>
                      <a:pt x="261" y="133"/>
                    </a:lnTo>
                    <a:lnTo>
                      <a:pt x="253" y="136"/>
                    </a:lnTo>
                    <a:lnTo>
                      <a:pt x="247" y="140"/>
                    </a:lnTo>
                    <a:lnTo>
                      <a:pt x="244" y="140"/>
                    </a:lnTo>
                    <a:lnTo>
                      <a:pt x="240" y="144"/>
                    </a:lnTo>
                    <a:lnTo>
                      <a:pt x="234" y="148"/>
                    </a:lnTo>
                    <a:lnTo>
                      <a:pt x="230" y="150"/>
                    </a:lnTo>
                    <a:lnTo>
                      <a:pt x="226" y="154"/>
                    </a:lnTo>
                    <a:lnTo>
                      <a:pt x="221" y="157"/>
                    </a:lnTo>
                    <a:lnTo>
                      <a:pt x="217" y="161"/>
                    </a:lnTo>
                    <a:lnTo>
                      <a:pt x="213" y="165"/>
                    </a:lnTo>
                    <a:lnTo>
                      <a:pt x="206" y="169"/>
                    </a:lnTo>
                    <a:lnTo>
                      <a:pt x="200" y="173"/>
                    </a:lnTo>
                    <a:lnTo>
                      <a:pt x="196" y="176"/>
                    </a:lnTo>
                    <a:lnTo>
                      <a:pt x="190" y="180"/>
                    </a:lnTo>
                    <a:lnTo>
                      <a:pt x="187" y="186"/>
                    </a:lnTo>
                    <a:lnTo>
                      <a:pt x="179" y="190"/>
                    </a:lnTo>
                    <a:lnTo>
                      <a:pt x="175" y="194"/>
                    </a:lnTo>
                    <a:lnTo>
                      <a:pt x="169" y="199"/>
                    </a:lnTo>
                    <a:lnTo>
                      <a:pt x="164" y="203"/>
                    </a:lnTo>
                    <a:lnTo>
                      <a:pt x="156" y="209"/>
                    </a:lnTo>
                    <a:lnTo>
                      <a:pt x="152" y="214"/>
                    </a:lnTo>
                    <a:lnTo>
                      <a:pt x="145" y="218"/>
                    </a:lnTo>
                    <a:lnTo>
                      <a:pt x="139" y="224"/>
                    </a:lnTo>
                    <a:lnTo>
                      <a:pt x="131" y="230"/>
                    </a:lnTo>
                    <a:lnTo>
                      <a:pt x="126" y="235"/>
                    </a:lnTo>
                    <a:lnTo>
                      <a:pt x="128" y="235"/>
                    </a:lnTo>
                    <a:lnTo>
                      <a:pt x="133" y="235"/>
                    </a:lnTo>
                    <a:lnTo>
                      <a:pt x="139" y="235"/>
                    </a:lnTo>
                    <a:lnTo>
                      <a:pt x="145" y="235"/>
                    </a:lnTo>
                    <a:lnTo>
                      <a:pt x="152" y="235"/>
                    </a:lnTo>
                    <a:lnTo>
                      <a:pt x="158" y="235"/>
                    </a:lnTo>
                    <a:lnTo>
                      <a:pt x="164" y="235"/>
                    </a:lnTo>
                    <a:lnTo>
                      <a:pt x="167" y="235"/>
                    </a:lnTo>
                    <a:lnTo>
                      <a:pt x="171" y="235"/>
                    </a:lnTo>
                    <a:lnTo>
                      <a:pt x="177" y="235"/>
                    </a:lnTo>
                    <a:lnTo>
                      <a:pt x="181" y="235"/>
                    </a:lnTo>
                    <a:lnTo>
                      <a:pt x="187" y="235"/>
                    </a:lnTo>
                    <a:lnTo>
                      <a:pt x="192" y="235"/>
                    </a:lnTo>
                    <a:lnTo>
                      <a:pt x="196" y="237"/>
                    </a:lnTo>
                    <a:lnTo>
                      <a:pt x="200" y="237"/>
                    </a:lnTo>
                    <a:lnTo>
                      <a:pt x="206" y="237"/>
                    </a:lnTo>
                    <a:lnTo>
                      <a:pt x="213" y="237"/>
                    </a:lnTo>
                    <a:lnTo>
                      <a:pt x="219" y="237"/>
                    </a:lnTo>
                    <a:lnTo>
                      <a:pt x="223" y="237"/>
                    </a:lnTo>
                    <a:lnTo>
                      <a:pt x="228" y="237"/>
                    </a:lnTo>
                    <a:lnTo>
                      <a:pt x="234" y="237"/>
                    </a:lnTo>
                    <a:lnTo>
                      <a:pt x="242" y="239"/>
                    </a:lnTo>
                    <a:lnTo>
                      <a:pt x="240" y="243"/>
                    </a:lnTo>
                    <a:lnTo>
                      <a:pt x="236" y="249"/>
                    </a:lnTo>
                    <a:lnTo>
                      <a:pt x="234" y="254"/>
                    </a:lnTo>
                    <a:lnTo>
                      <a:pt x="232" y="262"/>
                    </a:lnTo>
                    <a:lnTo>
                      <a:pt x="230" y="268"/>
                    </a:lnTo>
                    <a:lnTo>
                      <a:pt x="228" y="273"/>
                    </a:lnTo>
                    <a:lnTo>
                      <a:pt x="226" y="279"/>
                    </a:lnTo>
                    <a:lnTo>
                      <a:pt x="225" y="287"/>
                    </a:lnTo>
                    <a:lnTo>
                      <a:pt x="223" y="291"/>
                    </a:lnTo>
                    <a:lnTo>
                      <a:pt x="219" y="298"/>
                    </a:lnTo>
                    <a:lnTo>
                      <a:pt x="219" y="304"/>
                    </a:lnTo>
                    <a:lnTo>
                      <a:pt x="217" y="310"/>
                    </a:lnTo>
                    <a:lnTo>
                      <a:pt x="213" y="315"/>
                    </a:lnTo>
                    <a:lnTo>
                      <a:pt x="213" y="323"/>
                    </a:lnTo>
                    <a:lnTo>
                      <a:pt x="209" y="327"/>
                    </a:lnTo>
                    <a:lnTo>
                      <a:pt x="209" y="332"/>
                    </a:lnTo>
                    <a:lnTo>
                      <a:pt x="200" y="330"/>
                    </a:lnTo>
                    <a:lnTo>
                      <a:pt x="192" y="329"/>
                    </a:lnTo>
                    <a:lnTo>
                      <a:pt x="185" y="329"/>
                    </a:lnTo>
                    <a:lnTo>
                      <a:pt x="177" y="327"/>
                    </a:lnTo>
                    <a:lnTo>
                      <a:pt x="171" y="325"/>
                    </a:lnTo>
                    <a:lnTo>
                      <a:pt x="169" y="325"/>
                    </a:lnTo>
                    <a:lnTo>
                      <a:pt x="166" y="323"/>
                    </a:lnTo>
                    <a:lnTo>
                      <a:pt x="160" y="323"/>
                    </a:lnTo>
                    <a:lnTo>
                      <a:pt x="156" y="323"/>
                    </a:lnTo>
                    <a:lnTo>
                      <a:pt x="152" y="323"/>
                    </a:lnTo>
                    <a:lnTo>
                      <a:pt x="147" y="321"/>
                    </a:lnTo>
                    <a:lnTo>
                      <a:pt x="145" y="321"/>
                    </a:lnTo>
                    <a:lnTo>
                      <a:pt x="139" y="319"/>
                    </a:lnTo>
                    <a:lnTo>
                      <a:pt x="133" y="319"/>
                    </a:lnTo>
                    <a:lnTo>
                      <a:pt x="129" y="317"/>
                    </a:lnTo>
                    <a:lnTo>
                      <a:pt x="126" y="315"/>
                    </a:lnTo>
                    <a:lnTo>
                      <a:pt x="122" y="315"/>
                    </a:lnTo>
                    <a:lnTo>
                      <a:pt x="118" y="315"/>
                    </a:lnTo>
                    <a:lnTo>
                      <a:pt x="110" y="313"/>
                    </a:lnTo>
                    <a:lnTo>
                      <a:pt x="109" y="313"/>
                    </a:lnTo>
                    <a:lnTo>
                      <a:pt x="105" y="311"/>
                    </a:lnTo>
                    <a:lnTo>
                      <a:pt x="99" y="311"/>
                    </a:lnTo>
                    <a:lnTo>
                      <a:pt x="95" y="310"/>
                    </a:lnTo>
                    <a:lnTo>
                      <a:pt x="91" y="310"/>
                    </a:lnTo>
                    <a:lnTo>
                      <a:pt x="84" y="308"/>
                    </a:lnTo>
                    <a:lnTo>
                      <a:pt x="76" y="308"/>
                    </a:lnTo>
                    <a:lnTo>
                      <a:pt x="67" y="306"/>
                    </a:lnTo>
                    <a:lnTo>
                      <a:pt x="59" y="304"/>
                    </a:lnTo>
                    <a:lnTo>
                      <a:pt x="51" y="302"/>
                    </a:lnTo>
                    <a:lnTo>
                      <a:pt x="44" y="302"/>
                    </a:lnTo>
                    <a:lnTo>
                      <a:pt x="36" y="300"/>
                    </a:lnTo>
                    <a:lnTo>
                      <a:pt x="31" y="298"/>
                    </a:lnTo>
                    <a:lnTo>
                      <a:pt x="25" y="296"/>
                    </a:lnTo>
                    <a:lnTo>
                      <a:pt x="21" y="296"/>
                    </a:lnTo>
                    <a:lnTo>
                      <a:pt x="17" y="294"/>
                    </a:lnTo>
                    <a:lnTo>
                      <a:pt x="12" y="294"/>
                    </a:lnTo>
                    <a:lnTo>
                      <a:pt x="8" y="292"/>
                    </a:lnTo>
                    <a:lnTo>
                      <a:pt x="4" y="292"/>
                    </a:lnTo>
                    <a:lnTo>
                      <a:pt x="0" y="292"/>
                    </a:lnTo>
                    <a:lnTo>
                      <a:pt x="0" y="292"/>
                    </a:lnTo>
                    <a:lnTo>
                      <a:pt x="19" y="125"/>
                    </a:lnTo>
                    <a:lnTo>
                      <a:pt x="59" y="146"/>
                    </a:lnTo>
                    <a:lnTo>
                      <a:pt x="59" y="146"/>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269" name="Freeform 40"/>
              <p:cNvSpPr>
                <a:spLocks/>
              </p:cNvSpPr>
              <p:nvPr/>
            </p:nvSpPr>
            <p:spPr bwMode="auto">
              <a:xfrm>
                <a:off x="1608138" y="3109913"/>
                <a:ext cx="263525" cy="173037"/>
              </a:xfrm>
              <a:custGeom>
                <a:avLst/>
                <a:gdLst/>
                <a:ahLst/>
                <a:cxnLst>
                  <a:cxn ang="0">
                    <a:pos x="0" y="217"/>
                  </a:cxn>
                  <a:cxn ang="0">
                    <a:pos x="9" y="213"/>
                  </a:cxn>
                  <a:cxn ang="0">
                    <a:pos x="19" y="208"/>
                  </a:cxn>
                  <a:cxn ang="0">
                    <a:pos x="30" y="202"/>
                  </a:cxn>
                  <a:cxn ang="0">
                    <a:pos x="38" y="200"/>
                  </a:cxn>
                  <a:cxn ang="0">
                    <a:pos x="47" y="194"/>
                  </a:cxn>
                  <a:cxn ang="0">
                    <a:pos x="55" y="192"/>
                  </a:cxn>
                  <a:cxn ang="0">
                    <a:pos x="65" y="187"/>
                  </a:cxn>
                  <a:cxn ang="0">
                    <a:pos x="74" y="183"/>
                  </a:cxn>
                  <a:cxn ang="0">
                    <a:pos x="82" y="179"/>
                  </a:cxn>
                  <a:cxn ang="0">
                    <a:pos x="93" y="173"/>
                  </a:cxn>
                  <a:cxn ang="0">
                    <a:pos x="103" y="170"/>
                  </a:cxn>
                  <a:cxn ang="0">
                    <a:pos x="112" y="166"/>
                  </a:cxn>
                  <a:cxn ang="0">
                    <a:pos x="122" y="160"/>
                  </a:cxn>
                  <a:cxn ang="0">
                    <a:pos x="133" y="154"/>
                  </a:cxn>
                  <a:cxn ang="0">
                    <a:pos x="142" y="151"/>
                  </a:cxn>
                  <a:cxn ang="0">
                    <a:pos x="152" y="145"/>
                  </a:cxn>
                  <a:cxn ang="0">
                    <a:pos x="163" y="139"/>
                  </a:cxn>
                  <a:cxn ang="0">
                    <a:pos x="171" y="135"/>
                  </a:cxn>
                  <a:cxn ang="0">
                    <a:pos x="182" y="132"/>
                  </a:cxn>
                  <a:cxn ang="0">
                    <a:pos x="190" y="126"/>
                  </a:cxn>
                  <a:cxn ang="0">
                    <a:pos x="198" y="122"/>
                  </a:cxn>
                  <a:cxn ang="0">
                    <a:pos x="215" y="113"/>
                  </a:cxn>
                  <a:cxn ang="0">
                    <a:pos x="226" y="107"/>
                  </a:cxn>
                  <a:cxn ang="0">
                    <a:pos x="238" y="101"/>
                  </a:cxn>
                  <a:cxn ang="0">
                    <a:pos x="251" y="88"/>
                  </a:cxn>
                  <a:cxn ang="0">
                    <a:pos x="268" y="73"/>
                  </a:cxn>
                  <a:cxn ang="0">
                    <a:pos x="276" y="65"/>
                  </a:cxn>
                  <a:cxn ang="0">
                    <a:pos x="283" y="56"/>
                  </a:cxn>
                  <a:cxn ang="0">
                    <a:pos x="298" y="38"/>
                  </a:cxn>
                  <a:cxn ang="0">
                    <a:pos x="312" y="25"/>
                  </a:cxn>
                  <a:cxn ang="0">
                    <a:pos x="323" y="12"/>
                  </a:cxn>
                  <a:cxn ang="0">
                    <a:pos x="331" y="4"/>
                  </a:cxn>
                  <a:cxn ang="0">
                    <a:pos x="333" y="0"/>
                  </a:cxn>
                </a:cxnLst>
                <a:rect l="0" t="0" r="r" b="b"/>
                <a:pathLst>
                  <a:path w="333" h="217">
                    <a:moveTo>
                      <a:pt x="333" y="0"/>
                    </a:moveTo>
                    <a:lnTo>
                      <a:pt x="0" y="217"/>
                    </a:lnTo>
                    <a:lnTo>
                      <a:pt x="2" y="215"/>
                    </a:lnTo>
                    <a:lnTo>
                      <a:pt x="9" y="213"/>
                    </a:lnTo>
                    <a:lnTo>
                      <a:pt x="13" y="211"/>
                    </a:lnTo>
                    <a:lnTo>
                      <a:pt x="19" y="208"/>
                    </a:lnTo>
                    <a:lnTo>
                      <a:pt x="25" y="206"/>
                    </a:lnTo>
                    <a:lnTo>
                      <a:pt x="30" y="202"/>
                    </a:lnTo>
                    <a:lnTo>
                      <a:pt x="34" y="200"/>
                    </a:lnTo>
                    <a:lnTo>
                      <a:pt x="38" y="200"/>
                    </a:lnTo>
                    <a:lnTo>
                      <a:pt x="42" y="196"/>
                    </a:lnTo>
                    <a:lnTo>
                      <a:pt x="47" y="194"/>
                    </a:lnTo>
                    <a:lnTo>
                      <a:pt x="49" y="194"/>
                    </a:lnTo>
                    <a:lnTo>
                      <a:pt x="55" y="192"/>
                    </a:lnTo>
                    <a:lnTo>
                      <a:pt x="61" y="189"/>
                    </a:lnTo>
                    <a:lnTo>
                      <a:pt x="65" y="187"/>
                    </a:lnTo>
                    <a:lnTo>
                      <a:pt x="68" y="187"/>
                    </a:lnTo>
                    <a:lnTo>
                      <a:pt x="74" y="183"/>
                    </a:lnTo>
                    <a:lnTo>
                      <a:pt x="78" y="181"/>
                    </a:lnTo>
                    <a:lnTo>
                      <a:pt x="82" y="179"/>
                    </a:lnTo>
                    <a:lnTo>
                      <a:pt x="87" y="175"/>
                    </a:lnTo>
                    <a:lnTo>
                      <a:pt x="93" y="173"/>
                    </a:lnTo>
                    <a:lnTo>
                      <a:pt x="97" y="172"/>
                    </a:lnTo>
                    <a:lnTo>
                      <a:pt x="103" y="170"/>
                    </a:lnTo>
                    <a:lnTo>
                      <a:pt x="108" y="168"/>
                    </a:lnTo>
                    <a:lnTo>
                      <a:pt x="112" y="166"/>
                    </a:lnTo>
                    <a:lnTo>
                      <a:pt x="118" y="162"/>
                    </a:lnTo>
                    <a:lnTo>
                      <a:pt x="122" y="160"/>
                    </a:lnTo>
                    <a:lnTo>
                      <a:pt x="129" y="158"/>
                    </a:lnTo>
                    <a:lnTo>
                      <a:pt x="133" y="154"/>
                    </a:lnTo>
                    <a:lnTo>
                      <a:pt x="139" y="153"/>
                    </a:lnTo>
                    <a:lnTo>
                      <a:pt x="142" y="151"/>
                    </a:lnTo>
                    <a:lnTo>
                      <a:pt x="148" y="147"/>
                    </a:lnTo>
                    <a:lnTo>
                      <a:pt x="152" y="145"/>
                    </a:lnTo>
                    <a:lnTo>
                      <a:pt x="158" y="143"/>
                    </a:lnTo>
                    <a:lnTo>
                      <a:pt x="163" y="139"/>
                    </a:lnTo>
                    <a:lnTo>
                      <a:pt x="167" y="139"/>
                    </a:lnTo>
                    <a:lnTo>
                      <a:pt x="171" y="135"/>
                    </a:lnTo>
                    <a:lnTo>
                      <a:pt x="177" y="133"/>
                    </a:lnTo>
                    <a:lnTo>
                      <a:pt x="182" y="132"/>
                    </a:lnTo>
                    <a:lnTo>
                      <a:pt x="186" y="128"/>
                    </a:lnTo>
                    <a:lnTo>
                      <a:pt x="190" y="126"/>
                    </a:lnTo>
                    <a:lnTo>
                      <a:pt x="194" y="124"/>
                    </a:lnTo>
                    <a:lnTo>
                      <a:pt x="198" y="122"/>
                    </a:lnTo>
                    <a:lnTo>
                      <a:pt x="207" y="118"/>
                    </a:lnTo>
                    <a:lnTo>
                      <a:pt x="215" y="113"/>
                    </a:lnTo>
                    <a:lnTo>
                      <a:pt x="220" y="111"/>
                    </a:lnTo>
                    <a:lnTo>
                      <a:pt x="226" y="107"/>
                    </a:lnTo>
                    <a:lnTo>
                      <a:pt x="230" y="103"/>
                    </a:lnTo>
                    <a:lnTo>
                      <a:pt x="238" y="101"/>
                    </a:lnTo>
                    <a:lnTo>
                      <a:pt x="243" y="94"/>
                    </a:lnTo>
                    <a:lnTo>
                      <a:pt x="251" y="88"/>
                    </a:lnTo>
                    <a:lnTo>
                      <a:pt x="258" y="78"/>
                    </a:lnTo>
                    <a:lnTo>
                      <a:pt x="268" y="73"/>
                    </a:lnTo>
                    <a:lnTo>
                      <a:pt x="272" y="67"/>
                    </a:lnTo>
                    <a:lnTo>
                      <a:pt x="276" y="65"/>
                    </a:lnTo>
                    <a:lnTo>
                      <a:pt x="279" y="59"/>
                    </a:lnTo>
                    <a:lnTo>
                      <a:pt x="283" y="56"/>
                    </a:lnTo>
                    <a:lnTo>
                      <a:pt x="291" y="46"/>
                    </a:lnTo>
                    <a:lnTo>
                      <a:pt x="298" y="38"/>
                    </a:lnTo>
                    <a:lnTo>
                      <a:pt x="304" y="31"/>
                    </a:lnTo>
                    <a:lnTo>
                      <a:pt x="312" y="25"/>
                    </a:lnTo>
                    <a:lnTo>
                      <a:pt x="317" y="17"/>
                    </a:lnTo>
                    <a:lnTo>
                      <a:pt x="323" y="12"/>
                    </a:lnTo>
                    <a:lnTo>
                      <a:pt x="327" y="6"/>
                    </a:lnTo>
                    <a:lnTo>
                      <a:pt x="331" y="4"/>
                    </a:lnTo>
                    <a:lnTo>
                      <a:pt x="333" y="0"/>
                    </a:lnTo>
                    <a:lnTo>
                      <a:pt x="333" y="0"/>
                    </a:lnTo>
                    <a:lnTo>
                      <a:pt x="333" y="0"/>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270" name="Freeform 44"/>
              <p:cNvSpPr>
                <a:spLocks/>
              </p:cNvSpPr>
              <p:nvPr/>
            </p:nvSpPr>
            <p:spPr bwMode="auto">
              <a:xfrm>
                <a:off x="844550" y="2673350"/>
                <a:ext cx="144463" cy="58737"/>
              </a:xfrm>
              <a:custGeom>
                <a:avLst/>
                <a:gdLst/>
                <a:ahLst/>
                <a:cxnLst>
                  <a:cxn ang="0">
                    <a:pos x="0" y="72"/>
                  </a:cxn>
                  <a:cxn ang="0">
                    <a:pos x="3" y="63"/>
                  </a:cxn>
                  <a:cxn ang="0">
                    <a:pos x="5" y="55"/>
                  </a:cxn>
                  <a:cxn ang="0">
                    <a:pos x="9" y="49"/>
                  </a:cxn>
                  <a:cxn ang="0">
                    <a:pos x="13" y="42"/>
                  </a:cxn>
                  <a:cxn ang="0">
                    <a:pos x="17" y="36"/>
                  </a:cxn>
                  <a:cxn ang="0">
                    <a:pos x="19" y="32"/>
                  </a:cxn>
                  <a:cxn ang="0">
                    <a:pos x="22" y="26"/>
                  </a:cxn>
                  <a:cxn ang="0">
                    <a:pos x="28" y="25"/>
                  </a:cxn>
                  <a:cxn ang="0">
                    <a:pos x="30" y="19"/>
                  </a:cxn>
                  <a:cxn ang="0">
                    <a:pos x="36" y="15"/>
                  </a:cxn>
                  <a:cxn ang="0">
                    <a:pos x="40" y="13"/>
                  </a:cxn>
                  <a:cxn ang="0">
                    <a:pos x="43" y="11"/>
                  </a:cxn>
                  <a:cxn ang="0">
                    <a:pos x="49" y="7"/>
                  </a:cxn>
                  <a:cxn ang="0">
                    <a:pos x="53" y="6"/>
                  </a:cxn>
                  <a:cxn ang="0">
                    <a:pos x="57" y="6"/>
                  </a:cxn>
                  <a:cxn ang="0">
                    <a:pos x="62" y="4"/>
                  </a:cxn>
                  <a:cxn ang="0">
                    <a:pos x="66" y="2"/>
                  </a:cxn>
                  <a:cxn ang="0">
                    <a:pos x="70" y="0"/>
                  </a:cxn>
                  <a:cxn ang="0">
                    <a:pos x="74" y="0"/>
                  </a:cxn>
                  <a:cxn ang="0">
                    <a:pos x="78" y="0"/>
                  </a:cxn>
                  <a:cxn ang="0">
                    <a:pos x="85" y="0"/>
                  </a:cxn>
                  <a:cxn ang="0">
                    <a:pos x="93" y="0"/>
                  </a:cxn>
                  <a:cxn ang="0">
                    <a:pos x="99" y="0"/>
                  </a:cxn>
                  <a:cxn ang="0">
                    <a:pos x="104" y="0"/>
                  </a:cxn>
                  <a:cxn ang="0">
                    <a:pos x="110" y="0"/>
                  </a:cxn>
                  <a:cxn ang="0">
                    <a:pos x="114" y="2"/>
                  </a:cxn>
                  <a:cxn ang="0">
                    <a:pos x="116" y="2"/>
                  </a:cxn>
                  <a:cxn ang="0">
                    <a:pos x="119" y="2"/>
                  </a:cxn>
                  <a:cxn ang="0">
                    <a:pos x="123" y="4"/>
                  </a:cxn>
                  <a:cxn ang="0">
                    <a:pos x="129" y="6"/>
                  </a:cxn>
                  <a:cxn ang="0">
                    <a:pos x="135" y="7"/>
                  </a:cxn>
                  <a:cxn ang="0">
                    <a:pos x="140" y="9"/>
                  </a:cxn>
                  <a:cxn ang="0">
                    <a:pos x="146" y="13"/>
                  </a:cxn>
                  <a:cxn ang="0">
                    <a:pos x="152" y="15"/>
                  </a:cxn>
                  <a:cxn ang="0">
                    <a:pos x="157" y="17"/>
                  </a:cxn>
                  <a:cxn ang="0">
                    <a:pos x="163" y="19"/>
                  </a:cxn>
                  <a:cxn ang="0">
                    <a:pos x="167" y="23"/>
                  </a:cxn>
                  <a:cxn ang="0">
                    <a:pos x="173" y="25"/>
                  </a:cxn>
                  <a:cxn ang="0">
                    <a:pos x="178" y="26"/>
                  </a:cxn>
                  <a:cxn ang="0">
                    <a:pos x="182" y="28"/>
                  </a:cxn>
                  <a:cxn ang="0">
                    <a:pos x="79" y="32"/>
                  </a:cxn>
                  <a:cxn ang="0">
                    <a:pos x="0" y="72"/>
                  </a:cxn>
                  <a:cxn ang="0">
                    <a:pos x="0" y="72"/>
                  </a:cxn>
                </a:cxnLst>
                <a:rect l="0" t="0" r="r" b="b"/>
                <a:pathLst>
                  <a:path w="182" h="72">
                    <a:moveTo>
                      <a:pt x="0" y="72"/>
                    </a:moveTo>
                    <a:lnTo>
                      <a:pt x="3" y="63"/>
                    </a:lnTo>
                    <a:lnTo>
                      <a:pt x="5" y="55"/>
                    </a:lnTo>
                    <a:lnTo>
                      <a:pt x="9" y="49"/>
                    </a:lnTo>
                    <a:lnTo>
                      <a:pt x="13" y="42"/>
                    </a:lnTo>
                    <a:lnTo>
                      <a:pt x="17" y="36"/>
                    </a:lnTo>
                    <a:lnTo>
                      <a:pt x="19" y="32"/>
                    </a:lnTo>
                    <a:lnTo>
                      <a:pt x="22" y="26"/>
                    </a:lnTo>
                    <a:lnTo>
                      <a:pt x="28" y="25"/>
                    </a:lnTo>
                    <a:lnTo>
                      <a:pt x="30" y="19"/>
                    </a:lnTo>
                    <a:lnTo>
                      <a:pt x="36" y="15"/>
                    </a:lnTo>
                    <a:lnTo>
                      <a:pt x="40" y="13"/>
                    </a:lnTo>
                    <a:lnTo>
                      <a:pt x="43" y="11"/>
                    </a:lnTo>
                    <a:lnTo>
                      <a:pt x="49" y="7"/>
                    </a:lnTo>
                    <a:lnTo>
                      <a:pt x="53" y="6"/>
                    </a:lnTo>
                    <a:lnTo>
                      <a:pt x="57" y="6"/>
                    </a:lnTo>
                    <a:lnTo>
                      <a:pt x="62" y="4"/>
                    </a:lnTo>
                    <a:lnTo>
                      <a:pt x="66" y="2"/>
                    </a:lnTo>
                    <a:lnTo>
                      <a:pt x="70" y="0"/>
                    </a:lnTo>
                    <a:lnTo>
                      <a:pt x="74" y="0"/>
                    </a:lnTo>
                    <a:lnTo>
                      <a:pt x="78" y="0"/>
                    </a:lnTo>
                    <a:lnTo>
                      <a:pt x="85" y="0"/>
                    </a:lnTo>
                    <a:lnTo>
                      <a:pt x="93" y="0"/>
                    </a:lnTo>
                    <a:lnTo>
                      <a:pt x="99" y="0"/>
                    </a:lnTo>
                    <a:lnTo>
                      <a:pt x="104" y="0"/>
                    </a:lnTo>
                    <a:lnTo>
                      <a:pt x="110" y="0"/>
                    </a:lnTo>
                    <a:lnTo>
                      <a:pt x="114" y="2"/>
                    </a:lnTo>
                    <a:lnTo>
                      <a:pt x="116" y="2"/>
                    </a:lnTo>
                    <a:lnTo>
                      <a:pt x="119" y="2"/>
                    </a:lnTo>
                    <a:lnTo>
                      <a:pt x="123" y="4"/>
                    </a:lnTo>
                    <a:lnTo>
                      <a:pt x="129" y="6"/>
                    </a:lnTo>
                    <a:lnTo>
                      <a:pt x="135" y="7"/>
                    </a:lnTo>
                    <a:lnTo>
                      <a:pt x="140" y="9"/>
                    </a:lnTo>
                    <a:lnTo>
                      <a:pt x="146" y="13"/>
                    </a:lnTo>
                    <a:lnTo>
                      <a:pt x="152" y="15"/>
                    </a:lnTo>
                    <a:lnTo>
                      <a:pt x="157" y="17"/>
                    </a:lnTo>
                    <a:lnTo>
                      <a:pt x="163" y="19"/>
                    </a:lnTo>
                    <a:lnTo>
                      <a:pt x="167" y="23"/>
                    </a:lnTo>
                    <a:lnTo>
                      <a:pt x="173" y="25"/>
                    </a:lnTo>
                    <a:lnTo>
                      <a:pt x="178" y="26"/>
                    </a:lnTo>
                    <a:lnTo>
                      <a:pt x="182" y="28"/>
                    </a:lnTo>
                    <a:lnTo>
                      <a:pt x="79" y="32"/>
                    </a:lnTo>
                    <a:lnTo>
                      <a:pt x="0" y="72"/>
                    </a:lnTo>
                    <a:lnTo>
                      <a:pt x="0" y="72"/>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271" name="Freeform 45"/>
              <p:cNvSpPr>
                <a:spLocks/>
              </p:cNvSpPr>
              <p:nvPr/>
            </p:nvSpPr>
            <p:spPr bwMode="auto">
              <a:xfrm>
                <a:off x="1098550" y="2514600"/>
                <a:ext cx="176213" cy="71437"/>
              </a:xfrm>
              <a:custGeom>
                <a:avLst/>
                <a:gdLst/>
                <a:ahLst/>
                <a:cxnLst>
                  <a:cxn ang="0">
                    <a:pos x="0" y="92"/>
                  </a:cxn>
                  <a:cxn ang="0">
                    <a:pos x="97" y="0"/>
                  </a:cxn>
                  <a:cxn ang="0">
                    <a:pos x="221" y="65"/>
                  </a:cxn>
                  <a:cxn ang="0">
                    <a:pos x="112" y="44"/>
                  </a:cxn>
                  <a:cxn ang="0">
                    <a:pos x="0" y="92"/>
                  </a:cxn>
                  <a:cxn ang="0">
                    <a:pos x="0" y="92"/>
                  </a:cxn>
                </a:cxnLst>
                <a:rect l="0" t="0" r="r" b="b"/>
                <a:pathLst>
                  <a:path w="221" h="92">
                    <a:moveTo>
                      <a:pt x="0" y="92"/>
                    </a:moveTo>
                    <a:lnTo>
                      <a:pt x="97" y="0"/>
                    </a:lnTo>
                    <a:lnTo>
                      <a:pt x="221" y="65"/>
                    </a:lnTo>
                    <a:lnTo>
                      <a:pt x="112" y="44"/>
                    </a:lnTo>
                    <a:lnTo>
                      <a:pt x="0" y="92"/>
                    </a:lnTo>
                    <a:lnTo>
                      <a:pt x="0" y="92"/>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272" name="Freeform 46"/>
              <p:cNvSpPr>
                <a:spLocks/>
              </p:cNvSpPr>
              <p:nvPr/>
            </p:nvSpPr>
            <p:spPr bwMode="auto">
              <a:xfrm>
                <a:off x="1416050" y="2636838"/>
                <a:ext cx="128588" cy="92075"/>
              </a:xfrm>
              <a:custGeom>
                <a:avLst/>
                <a:gdLst/>
                <a:ahLst/>
                <a:cxnLst>
                  <a:cxn ang="0">
                    <a:pos x="0" y="116"/>
                  </a:cxn>
                  <a:cxn ang="0">
                    <a:pos x="59" y="0"/>
                  </a:cxn>
                  <a:cxn ang="0">
                    <a:pos x="162" y="42"/>
                  </a:cxn>
                  <a:cxn ang="0">
                    <a:pos x="76" y="40"/>
                  </a:cxn>
                  <a:cxn ang="0">
                    <a:pos x="0" y="116"/>
                  </a:cxn>
                  <a:cxn ang="0">
                    <a:pos x="0" y="116"/>
                  </a:cxn>
                </a:cxnLst>
                <a:rect l="0" t="0" r="r" b="b"/>
                <a:pathLst>
                  <a:path w="162" h="116">
                    <a:moveTo>
                      <a:pt x="0" y="116"/>
                    </a:moveTo>
                    <a:lnTo>
                      <a:pt x="59" y="0"/>
                    </a:lnTo>
                    <a:lnTo>
                      <a:pt x="162" y="42"/>
                    </a:lnTo>
                    <a:lnTo>
                      <a:pt x="76" y="40"/>
                    </a:lnTo>
                    <a:lnTo>
                      <a:pt x="0" y="116"/>
                    </a:lnTo>
                    <a:lnTo>
                      <a:pt x="0" y="116"/>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273" name="Freeform 47"/>
              <p:cNvSpPr>
                <a:spLocks/>
              </p:cNvSpPr>
              <p:nvPr/>
            </p:nvSpPr>
            <p:spPr bwMode="auto">
              <a:xfrm>
                <a:off x="1828800" y="2836863"/>
                <a:ext cx="106363" cy="93662"/>
              </a:xfrm>
              <a:custGeom>
                <a:avLst/>
                <a:gdLst/>
                <a:ahLst/>
                <a:cxnLst>
                  <a:cxn ang="0">
                    <a:pos x="0" y="0"/>
                  </a:cxn>
                  <a:cxn ang="0">
                    <a:pos x="117" y="10"/>
                  </a:cxn>
                  <a:cxn ang="0">
                    <a:pos x="135" y="118"/>
                  </a:cxn>
                  <a:cxn ang="0">
                    <a:pos x="85" y="46"/>
                  </a:cxn>
                  <a:cxn ang="0">
                    <a:pos x="0" y="0"/>
                  </a:cxn>
                  <a:cxn ang="0">
                    <a:pos x="0" y="0"/>
                  </a:cxn>
                </a:cxnLst>
                <a:rect l="0" t="0" r="r" b="b"/>
                <a:pathLst>
                  <a:path w="135" h="118">
                    <a:moveTo>
                      <a:pt x="0" y="0"/>
                    </a:moveTo>
                    <a:lnTo>
                      <a:pt x="117" y="10"/>
                    </a:lnTo>
                    <a:lnTo>
                      <a:pt x="135" y="118"/>
                    </a:lnTo>
                    <a:lnTo>
                      <a:pt x="85" y="46"/>
                    </a:lnTo>
                    <a:lnTo>
                      <a:pt x="0" y="0"/>
                    </a:lnTo>
                    <a:lnTo>
                      <a:pt x="0" y="0"/>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grpSp>
      </p:grpSp>
    </p:spTree>
  </p:cSld>
  <p:clrMapOvr>
    <a:masterClrMapping/>
  </p:clrMapOvr>
  <p:transition>
    <p:wipe dir="d"/>
  </p:transition>
  <p:timing>
    <p:tnLst>
      <p:par>
        <p:cTn id="1" dur="indefinite" restart="never" nodeType="tmRoot"/>
      </p:par>
    </p:tnLst>
  </p:timing>
</p:sld>
</file>

<file path=ppt/theme/theme1.xml><?xml version="1.0" encoding="utf-8"?>
<a:theme xmlns:a="http://schemas.openxmlformats.org/drawingml/2006/main" name="Statistics_02">
  <a:themeElements>
    <a:clrScheme name="">
      <a:dk1>
        <a:srgbClr val="336699"/>
      </a:dk1>
      <a:lt1>
        <a:srgbClr val="FFFFFF"/>
      </a:lt1>
      <a:dk2>
        <a:srgbClr val="017896"/>
      </a:dk2>
      <a:lt2>
        <a:srgbClr val="000000"/>
      </a:lt2>
      <a:accent1>
        <a:srgbClr val="FF9900"/>
      </a:accent1>
      <a:accent2>
        <a:srgbClr val="0099CC"/>
      </a:accent2>
      <a:accent3>
        <a:srgbClr val="FFFFFF"/>
      </a:accent3>
      <a:accent4>
        <a:srgbClr val="2A5682"/>
      </a:accent4>
      <a:accent5>
        <a:srgbClr val="FFCAAA"/>
      </a:accent5>
      <a:accent6>
        <a:srgbClr val="008AB9"/>
      </a:accent6>
      <a:hlink>
        <a:srgbClr val="330099"/>
      </a:hlink>
      <a:folHlink>
        <a:srgbClr val="CBCBCB"/>
      </a:folHlink>
    </a:clrScheme>
    <a:fontScheme name="Default Design">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sq"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GB" sz="2400" b="0" i="0" u="none" strike="noStrike" cap="none" normalizeH="0" baseline="0" smtClean="0">
            <a:ln>
              <a:noFill/>
            </a:ln>
            <a:solidFill>
              <a:schemeClr val="tx1"/>
            </a:solidFill>
            <a:effectLst/>
            <a:latin typeface="Times New Roman"/>
          </a:defRPr>
        </a:defPPr>
      </a:lstStyle>
    </a:spDef>
    <a:lnDef>
      <a:spPr bwMode="auto">
        <a:xfrm>
          <a:off x="0" y="0"/>
          <a:ext cx="1" cy="1"/>
        </a:xfrm>
        <a:custGeom>
          <a:avLst/>
          <a:gdLst/>
          <a:ahLst/>
          <a:cxnLst/>
          <a:rect l="0" t="0" r="0" b="0"/>
          <a:pathLst/>
        </a:custGeom>
        <a:solidFill>
          <a:schemeClr val="accent1"/>
        </a:solidFill>
        <a:ln w="12700" cap="sq"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GB" sz="2400" b="0" i="0" u="none" strike="noStrike" cap="none" normalizeH="0" baseline="0" smtClean="0">
            <a:ln>
              <a:noFill/>
            </a:ln>
            <a:solidFill>
              <a:schemeClr val="tx1"/>
            </a:solidFill>
            <a:effectLst/>
            <a:latin typeface="Times New Roman"/>
          </a:defRPr>
        </a:defPPr>
      </a:lstStyle>
    </a:lnDef>
  </a:objectDefaults>
  <a:extraClrSchemeLst>
    <a:extraClrScheme>
      <a:clrScheme name="Default Design 1">
        <a:dk1>
          <a:srgbClr val="000000"/>
        </a:dk1>
        <a:lt1>
          <a:srgbClr val="FFFFFF"/>
        </a:lt1>
        <a:dk2>
          <a:srgbClr val="0066CC"/>
        </a:dk2>
        <a:lt2>
          <a:srgbClr val="CBCBCB"/>
        </a:lt2>
        <a:accent1>
          <a:srgbClr val="009999"/>
        </a:accent1>
        <a:accent2>
          <a:srgbClr val="FF9933"/>
        </a:accent2>
        <a:accent3>
          <a:srgbClr val="AAB8E2"/>
        </a:accent3>
        <a:accent4>
          <a:srgbClr val="DADADA"/>
        </a:accent4>
        <a:accent5>
          <a:srgbClr val="AACACA"/>
        </a:accent5>
        <a:accent6>
          <a:srgbClr val="E78A2D"/>
        </a:accent6>
        <a:hlink>
          <a:srgbClr val="330099"/>
        </a:hlink>
        <a:folHlink>
          <a:srgbClr val="CBCBCB"/>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68686"/>
        </a:lt2>
        <a:accent1>
          <a:srgbClr val="3366FF"/>
        </a:accent1>
        <a:accent2>
          <a:srgbClr val="009900"/>
        </a:accent2>
        <a:accent3>
          <a:srgbClr val="FFFFFF"/>
        </a:accent3>
        <a:accent4>
          <a:srgbClr val="000000"/>
        </a:accent4>
        <a:accent5>
          <a:srgbClr val="ADB8FF"/>
        </a:accent5>
        <a:accent6>
          <a:srgbClr val="008A00"/>
        </a:accent6>
        <a:hlink>
          <a:srgbClr val="FF0033"/>
        </a:hlink>
        <a:folHlink>
          <a:srgbClr val="CCCCCC"/>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68686"/>
        </a:lt2>
        <a:accent1>
          <a:srgbClr val="EAEAEA"/>
        </a:accent1>
        <a:accent2>
          <a:srgbClr val="5F5F5F"/>
        </a:accent2>
        <a:accent3>
          <a:srgbClr val="FFFFFF"/>
        </a:accent3>
        <a:accent4>
          <a:srgbClr val="000000"/>
        </a:accent4>
        <a:accent5>
          <a:srgbClr val="F3F3F3"/>
        </a:accent5>
        <a:accent6>
          <a:srgbClr val="555555"/>
        </a:accent6>
        <a:hlink>
          <a:srgbClr val="969696"/>
        </a:hlink>
        <a:folHlink>
          <a:srgbClr val="CBCBCB"/>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Default Design 1">
    <a:dk1>
      <a:srgbClr val="000000"/>
    </a:dk1>
    <a:lt1>
      <a:srgbClr val="FFFFFF"/>
    </a:lt1>
    <a:dk2>
      <a:srgbClr val="0066CC"/>
    </a:dk2>
    <a:lt2>
      <a:srgbClr val="CBCBCB"/>
    </a:lt2>
    <a:accent1>
      <a:srgbClr val="009999"/>
    </a:accent1>
    <a:accent2>
      <a:srgbClr val="FF9933"/>
    </a:accent2>
    <a:accent3>
      <a:srgbClr val="AAB8E2"/>
    </a:accent3>
    <a:accent4>
      <a:srgbClr val="DADADA"/>
    </a:accent4>
    <a:accent5>
      <a:srgbClr val="AACACA"/>
    </a:accent5>
    <a:accent6>
      <a:srgbClr val="E78A2D"/>
    </a:accent6>
    <a:hlink>
      <a:srgbClr val="330099"/>
    </a:hlink>
    <a:folHlink>
      <a:srgbClr val="CBCBCB"/>
    </a:folHlink>
  </a:clrScheme>
</a:themeOverride>
</file>

<file path=ppt/theme/themeOverride2.xml><?xml version="1.0" encoding="utf-8"?>
<a:themeOverride xmlns:a="http://schemas.openxmlformats.org/drawingml/2006/main">
  <a:clrScheme name="Default Design 1">
    <a:dk1>
      <a:srgbClr val="000000"/>
    </a:dk1>
    <a:lt1>
      <a:srgbClr val="FFFFFF"/>
    </a:lt1>
    <a:dk2>
      <a:srgbClr val="0066CC"/>
    </a:dk2>
    <a:lt2>
      <a:srgbClr val="CBCBCB"/>
    </a:lt2>
    <a:accent1>
      <a:srgbClr val="009999"/>
    </a:accent1>
    <a:accent2>
      <a:srgbClr val="FF9933"/>
    </a:accent2>
    <a:accent3>
      <a:srgbClr val="AAB8E2"/>
    </a:accent3>
    <a:accent4>
      <a:srgbClr val="DADADA"/>
    </a:accent4>
    <a:accent5>
      <a:srgbClr val="AACACA"/>
    </a:accent5>
    <a:accent6>
      <a:srgbClr val="E78A2D"/>
    </a:accent6>
    <a:hlink>
      <a:srgbClr val="330099"/>
    </a:hlink>
    <a:folHlink>
      <a:srgbClr val="CBCBCB"/>
    </a:folHlink>
  </a:clrScheme>
</a:themeOverride>
</file>

<file path=docProps/app.xml><?xml version="1.0" encoding="utf-8"?>
<Properties xmlns="http://schemas.openxmlformats.org/officeDocument/2006/extended-properties" xmlns:vt="http://schemas.openxmlformats.org/officeDocument/2006/docPropsVTypes">
  <Template/>
  <TotalTime>6015</TotalTime>
  <Words>1509</Words>
  <Application>Microsoft Office PowerPoint</Application>
  <PresentationFormat>On-screen Show (4:3)</PresentationFormat>
  <Paragraphs>171</Paragraphs>
  <Slides>21</Slides>
  <Notes>8</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21</vt:i4>
      </vt:variant>
    </vt:vector>
  </HeadingPairs>
  <TitlesOfParts>
    <vt:vector size="23" baseType="lpstr">
      <vt:lpstr>Statistics_02</vt:lpstr>
      <vt:lpstr>Clip</vt:lpstr>
      <vt:lpstr>Comparing the UNSD, IEA and Eurostat balances</vt:lpstr>
      <vt:lpstr>Energy balances</vt:lpstr>
      <vt:lpstr>Why calculate an energy balance?</vt:lpstr>
      <vt:lpstr>Message can differ</vt:lpstr>
      <vt:lpstr>Reasons for confusion by users</vt:lpstr>
      <vt:lpstr>Principle 1:  Choice of method for calculating primary energy equivalent</vt:lpstr>
      <vt:lpstr>Principle 1:  Choice of method for calculating primary energy equivalent (cont)</vt:lpstr>
      <vt:lpstr>Principle 2:  Net vs. gross calorific values?</vt:lpstr>
      <vt:lpstr>Method 1:  Level of detail for conversion factors</vt:lpstr>
      <vt:lpstr>Method 1:  Level of detail for conversion factors (cont)</vt:lpstr>
      <vt:lpstr>Method 2: Blast furnaces</vt:lpstr>
      <vt:lpstr>Method 3: Non-energy use</vt:lpstr>
      <vt:lpstr>Classification/Definition 1: treatment of electricity and heat in the transformation sector</vt:lpstr>
      <vt:lpstr>Classification/Definition 1: treatment of electricity and heat in the transformation sector (cont)</vt:lpstr>
      <vt:lpstr>Classification/Definition 2:  Peat</vt:lpstr>
      <vt:lpstr>Classification/Definition 3:  Fuel definitions differ</vt:lpstr>
      <vt:lpstr>Presentational 1:  What units?</vt:lpstr>
      <vt:lpstr>Presentational 2:  Balance layout</vt:lpstr>
      <vt:lpstr>Presentational 2:  Balance layout (cont)</vt:lpstr>
      <vt:lpstr>Presentational 2:  Balance layout (cont)</vt:lpstr>
      <vt:lpstr>Conclusions</vt:lpstr>
    </vt:vector>
  </TitlesOfParts>
  <Company>International Energy Agency</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Sharon Michel</dc:creator>
  <cp:lastModifiedBy>gravjac</cp:lastModifiedBy>
  <cp:revision>276</cp:revision>
  <dcterms:created xsi:type="dcterms:W3CDTF">2005-05-10T13:15:03Z</dcterms:created>
  <dcterms:modified xsi:type="dcterms:W3CDTF">2013-11-07T19:05:07Z</dcterms:modified>
</cp:coreProperties>
</file>