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2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colors3.xml" ContentType="application/vnd.openxmlformats-officedocument.drawingml.diagramColors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1468" r:id="rId3"/>
    <p:sldId id="260" r:id="rId4"/>
    <p:sldId id="1469" r:id="rId5"/>
    <p:sldId id="1489" r:id="rId6"/>
    <p:sldId id="1470" r:id="rId7"/>
    <p:sldId id="1471" r:id="rId8"/>
    <p:sldId id="1472" r:id="rId9"/>
    <p:sldId id="1473" r:id="rId10"/>
    <p:sldId id="1474" r:id="rId11"/>
    <p:sldId id="1475" r:id="rId12"/>
    <p:sldId id="1476" r:id="rId13"/>
    <p:sldId id="1477" r:id="rId14"/>
    <p:sldId id="1480" r:id="rId15"/>
    <p:sldId id="1485" r:id="rId16"/>
    <p:sldId id="1486" r:id="rId17"/>
    <p:sldId id="1481" r:id="rId18"/>
    <p:sldId id="1488" r:id="rId19"/>
    <p:sldId id="1490" r:id="rId20"/>
    <p:sldId id="1491" r:id="rId21"/>
    <p:sldId id="1492" r:id="rId22"/>
    <p:sldId id="1482" r:id="rId23"/>
    <p:sldId id="310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056A"/>
    <a:srgbClr val="007A96"/>
    <a:srgbClr val="B3D7E0"/>
    <a:srgbClr val="72791C"/>
    <a:srgbClr val="A9AF66"/>
    <a:srgbClr val="E6B3D3"/>
    <a:srgbClr val="A83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1124" autoAdjust="0"/>
  </p:normalViewPr>
  <p:slideViewPr>
    <p:cSldViewPr snapToGrid="0" showGuides="1">
      <p:cViewPr>
        <p:scale>
          <a:sx n="73" d="100"/>
          <a:sy n="73" d="100"/>
        </p:scale>
        <p:origin x="-408" y="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8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Tabelle1!$C$4:$C$10</c:f>
              <c:numCache>
                <c:formatCode>General</c:formatCode>
                <c:ptCount val="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</c:numCache>
            </c:numRef>
          </c:xVal>
          <c:yVal>
            <c:numRef>
              <c:f>Tabelle1!$D$4:$D$10</c:f>
              <c:numCache>
                <c:formatCode>General</c:formatCode>
                <c:ptCount val="7"/>
                <c:pt idx="1">
                  <c:v>5</c:v>
                </c:pt>
                <c:pt idx="2">
                  <c:v>6</c:v>
                </c:pt>
                <c:pt idx="3">
                  <c:v>9</c:v>
                </c:pt>
                <c:pt idx="5">
                  <c:v>7</c:v>
                </c:pt>
                <c:pt idx="6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D84-4259-B6B7-C8EA4B274531}"/>
            </c:ext>
          </c:extLst>
        </c:ser>
        <c:ser>
          <c:idx val="0"/>
          <c:order val="1"/>
          <c:spPr>
            <a:ln w="1905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Tabelle1!$C$4:$C$10</c:f>
              <c:numCache>
                <c:formatCode>General</c:formatCode>
                <c:ptCount val="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</c:numCache>
            </c:numRef>
          </c:xVal>
          <c:yVal>
            <c:numRef>
              <c:f>Tabelle1!$D$4:$D$10</c:f>
              <c:numCache>
                <c:formatCode>General</c:formatCode>
                <c:ptCount val="7"/>
                <c:pt idx="1">
                  <c:v>5</c:v>
                </c:pt>
                <c:pt idx="2">
                  <c:v>6</c:v>
                </c:pt>
                <c:pt idx="3">
                  <c:v>9</c:v>
                </c:pt>
                <c:pt idx="5">
                  <c:v>7</c:v>
                </c:pt>
                <c:pt idx="6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D84-4259-B6B7-C8EA4B274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7488128"/>
        <c:axId val="1457488672"/>
      </c:scatterChart>
      <c:valAx>
        <c:axId val="1457488128"/>
        <c:scaling>
          <c:orientation val="minMax"/>
          <c:min val="19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7488672"/>
        <c:crosses val="autoZero"/>
        <c:crossBetween val="midCat"/>
      </c:valAx>
      <c:valAx>
        <c:axId val="145748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748812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249AB1-FD8A-4DD6-9067-989F0E88C1A4}" type="doc">
      <dgm:prSet loTypeId="urn:microsoft.com/office/officeart/2005/8/layout/radial6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52181A-92FC-4AF2-AF2D-46A4BD5E3A96}">
      <dgm:prSet phldrT="[Text]"/>
      <dgm:spPr>
        <a:solidFill>
          <a:srgbClr val="007A96"/>
        </a:solidFill>
        <a:ln>
          <a:solidFill>
            <a:srgbClr val="007A96"/>
          </a:solidFill>
        </a:ln>
      </dgm:spPr>
      <dgm:t>
        <a:bodyPr/>
        <a:lstStyle/>
        <a:p>
          <a:r>
            <a:rPr lang="en-US"/>
            <a:t>Globalisation</a:t>
          </a:r>
          <a:endParaRPr lang="en-US" dirty="0"/>
        </a:p>
      </dgm:t>
    </dgm:pt>
    <dgm:pt modelId="{21A46827-B868-4198-92E0-1413052D70A0}" type="parTrans" cxnId="{1A3B12B9-EBE7-42ED-8393-BDD690BADA4E}">
      <dgm:prSet/>
      <dgm:spPr/>
      <dgm:t>
        <a:bodyPr/>
        <a:lstStyle/>
        <a:p>
          <a:endParaRPr lang="en-US"/>
        </a:p>
      </dgm:t>
    </dgm:pt>
    <dgm:pt modelId="{11B46F2E-27FA-4945-8DBC-729826E5EF1C}" type="sibTrans" cxnId="{1A3B12B9-EBE7-42ED-8393-BDD690BADA4E}">
      <dgm:prSet/>
      <dgm:spPr/>
      <dgm:t>
        <a:bodyPr/>
        <a:lstStyle/>
        <a:p>
          <a:endParaRPr lang="en-US"/>
        </a:p>
      </dgm:t>
    </dgm:pt>
    <dgm:pt modelId="{65205885-43D0-47F9-A382-D29963BAB295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Economic perspective</a:t>
          </a:r>
        </a:p>
      </dgm:t>
    </dgm:pt>
    <dgm:pt modelId="{119DD132-3C88-41F0-A760-72DC841DB9E5}" type="parTrans" cxnId="{CF2D03C8-EA88-46E3-A9B6-33E1741C79C7}">
      <dgm:prSet/>
      <dgm:spPr/>
      <dgm:t>
        <a:bodyPr/>
        <a:lstStyle/>
        <a:p>
          <a:endParaRPr lang="en-US"/>
        </a:p>
      </dgm:t>
    </dgm:pt>
    <dgm:pt modelId="{9FED5739-410C-43E1-A13C-9C79A8BA9A49}" type="sibTrans" cxnId="{CF2D03C8-EA88-46E3-A9B6-33E1741C79C7}">
      <dgm:prSet/>
      <dgm:spPr/>
      <dgm:t>
        <a:bodyPr bIns="72000" anchor="ctr" anchorCtr="0"/>
        <a:lstStyle/>
        <a:p>
          <a:endParaRPr lang="en-US"/>
        </a:p>
      </dgm:t>
    </dgm:pt>
    <dgm:pt modelId="{35A8F991-1A1D-4CBB-98FE-6A72AAC2844B}">
      <dgm:prSet phldrT="[Text]"/>
      <dgm:spPr>
        <a:solidFill>
          <a:srgbClr val="91056A"/>
        </a:solidFill>
      </dgm:spPr>
      <dgm:t>
        <a:bodyPr/>
        <a:lstStyle/>
        <a:p>
          <a:r>
            <a:rPr lang="en-US" dirty="0"/>
            <a:t>Social perspective</a:t>
          </a:r>
        </a:p>
      </dgm:t>
    </dgm:pt>
    <dgm:pt modelId="{52D7CE67-68EB-4FDD-80CD-A4A73BBD6911}" type="parTrans" cxnId="{B3952242-0871-4D5A-AA4E-97077A3A5C22}">
      <dgm:prSet/>
      <dgm:spPr/>
      <dgm:t>
        <a:bodyPr/>
        <a:lstStyle/>
        <a:p>
          <a:endParaRPr lang="en-US"/>
        </a:p>
      </dgm:t>
    </dgm:pt>
    <dgm:pt modelId="{BF2B8C39-FFA7-4087-95F4-BEC8C3A15E0F}" type="sibTrans" cxnId="{B3952242-0871-4D5A-AA4E-97077A3A5C22}">
      <dgm:prSet/>
      <dgm:spPr/>
      <dgm:t>
        <a:bodyPr/>
        <a:lstStyle/>
        <a:p>
          <a:endParaRPr lang="en-US"/>
        </a:p>
      </dgm:t>
    </dgm:pt>
    <dgm:pt modelId="{2F7E3298-FD22-4FA7-A0F7-57D9CD27B3D6}">
      <dgm:prSet phldrT="[Text]"/>
      <dgm:spPr>
        <a:solidFill>
          <a:srgbClr val="72791C"/>
        </a:solidFill>
        <a:ln>
          <a:solidFill>
            <a:srgbClr val="72791C">
              <a:alpha val="60000"/>
            </a:srgbClr>
          </a:solidFill>
        </a:ln>
      </dgm:spPr>
      <dgm:t>
        <a:bodyPr/>
        <a:lstStyle/>
        <a:p>
          <a:r>
            <a:rPr lang="en-US" dirty="0"/>
            <a:t>Political perspective</a:t>
          </a:r>
        </a:p>
      </dgm:t>
    </dgm:pt>
    <dgm:pt modelId="{5DD48B04-F4BA-4E15-A404-F9EC05E60B23}" type="sibTrans" cxnId="{AD24C642-ED57-47B6-85B6-C046080C4E22}">
      <dgm:prSet/>
      <dgm:spPr/>
      <dgm:t>
        <a:bodyPr/>
        <a:lstStyle/>
        <a:p>
          <a:endParaRPr lang="en-US"/>
        </a:p>
      </dgm:t>
    </dgm:pt>
    <dgm:pt modelId="{0BBF1710-D07B-4FEF-BC67-36E037B9742D}" type="parTrans" cxnId="{AD24C642-ED57-47B6-85B6-C046080C4E22}">
      <dgm:prSet/>
      <dgm:spPr/>
      <dgm:t>
        <a:bodyPr/>
        <a:lstStyle/>
        <a:p>
          <a:endParaRPr lang="en-US"/>
        </a:p>
      </dgm:t>
    </dgm:pt>
    <dgm:pt modelId="{4CE55916-4BC5-4ED5-BAB0-81D73BF3358B}" type="pres">
      <dgm:prSet presAssocID="{2A249AB1-FD8A-4DD6-9067-989F0E88C1A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E9C50EE-44B4-47DD-90FA-5EB938F710C2}" type="pres">
      <dgm:prSet presAssocID="{AC52181A-92FC-4AF2-AF2D-46A4BD5E3A96}" presName="centerShape" presStyleLbl="node0" presStyleIdx="0" presStyleCnt="1"/>
      <dgm:spPr/>
    </dgm:pt>
    <dgm:pt modelId="{FA982ABB-1BA5-46C3-8AA2-813EF4B4831B}" type="pres">
      <dgm:prSet presAssocID="{65205885-43D0-47F9-A382-D29963BAB295}" presName="node" presStyleLbl="node1" presStyleIdx="0" presStyleCnt="3">
        <dgm:presLayoutVars>
          <dgm:bulletEnabled val="1"/>
        </dgm:presLayoutVars>
      </dgm:prSet>
      <dgm:spPr/>
    </dgm:pt>
    <dgm:pt modelId="{ED5E7572-64FF-4C74-8FFD-46027C30E3EA}" type="pres">
      <dgm:prSet presAssocID="{65205885-43D0-47F9-A382-D29963BAB295}" presName="dummy" presStyleCnt="0"/>
      <dgm:spPr/>
    </dgm:pt>
    <dgm:pt modelId="{5A7727EC-46D7-4476-8CE9-9AF63B0DF083}" type="pres">
      <dgm:prSet presAssocID="{9FED5739-410C-43E1-A13C-9C79A8BA9A49}" presName="sibTrans" presStyleLbl="sibTrans2D1" presStyleIdx="0" presStyleCnt="3"/>
      <dgm:spPr/>
    </dgm:pt>
    <dgm:pt modelId="{879305E7-3A8B-4694-A180-4A5FDA4895AE}" type="pres">
      <dgm:prSet presAssocID="{2F7E3298-FD22-4FA7-A0F7-57D9CD27B3D6}" presName="node" presStyleLbl="node1" presStyleIdx="1" presStyleCnt="3">
        <dgm:presLayoutVars>
          <dgm:bulletEnabled val="1"/>
        </dgm:presLayoutVars>
      </dgm:prSet>
      <dgm:spPr/>
    </dgm:pt>
    <dgm:pt modelId="{BCFBDF28-BB1D-47FD-B6A7-886A025DC1AF}" type="pres">
      <dgm:prSet presAssocID="{2F7E3298-FD22-4FA7-A0F7-57D9CD27B3D6}" presName="dummy" presStyleCnt="0"/>
      <dgm:spPr/>
    </dgm:pt>
    <dgm:pt modelId="{6F8F560A-9C60-4BA4-9EB4-1F16964CAD82}" type="pres">
      <dgm:prSet presAssocID="{5DD48B04-F4BA-4E15-A404-F9EC05E60B23}" presName="sibTrans" presStyleLbl="sibTrans2D1" presStyleIdx="1" presStyleCnt="3"/>
      <dgm:spPr/>
    </dgm:pt>
    <dgm:pt modelId="{774A8AD4-9E84-49E4-8AA2-B070204FBB18}" type="pres">
      <dgm:prSet presAssocID="{35A8F991-1A1D-4CBB-98FE-6A72AAC2844B}" presName="node" presStyleLbl="node1" presStyleIdx="2" presStyleCnt="3">
        <dgm:presLayoutVars>
          <dgm:bulletEnabled val="1"/>
        </dgm:presLayoutVars>
      </dgm:prSet>
      <dgm:spPr/>
    </dgm:pt>
    <dgm:pt modelId="{30F250D7-B385-4805-9A48-F9DF7618A6E6}" type="pres">
      <dgm:prSet presAssocID="{35A8F991-1A1D-4CBB-98FE-6A72AAC2844B}" presName="dummy" presStyleCnt="0"/>
      <dgm:spPr/>
    </dgm:pt>
    <dgm:pt modelId="{4054ABCF-475F-41F1-B267-9DA8227C5E70}" type="pres">
      <dgm:prSet presAssocID="{BF2B8C39-FFA7-4087-95F4-BEC8C3A15E0F}" presName="sibTrans" presStyleLbl="sibTrans2D1" presStyleIdx="2" presStyleCnt="3"/>
      <dgm:spPr/>
    </dgm:pt>
  </dgm:ptLst>
  <dgm:cxnLst>
    <dgm:cxn modelId="{9E7F5D10-C3A2-4EA4-8689-87BC6BBB0CB5}" type="presOf" srcId="{35A8F991-1A1D-4CBB-98FE-6A72AAC2844B}" destId="{774A8AD4-9E84-49E4-8AA2-B070204FBB18}" srcOrd="0" destOrd="0" presId="urn:microsoft.com/office/officeart/2005/8/layout/radial6"/>
    <dgm:cxn modelId="{A41D9137-C2ED-442D-9AC8-44267E672563}" type="presOf" srcId="{9FED5739-410C-43E1-A13C-9C79A8BA9A49}" destId="{5A7727EC-46D7-4476-8CE9-9AF63B0DF083}" srcOrd="0" destOrd="0" presId="urn:microsoft.com/office/officeart/2005/8/layout/radial6"/>
    <dgm:cxn modelId="{53F46C41-85B7-4520-8480-55A540017474}" type="presOf" srcId="{AC52181A-92FC-4AF2-AF2D-46A4BD5E3A96}" destId="{8E9C50EE-44B4-47DD-90FA-5EB938F710C2}" srcOrd="0" destOrd="0" presId="urn:microsoft.com/office/officeart/2005/8/layout/radial6"/>
    <dgm:cxn modelId="{B3952242-0871-4D5A-AA4E-97077A3A5C22}" srcId="{AC52181A-92FC-4AF2-AF2D-46A4BD5E3A96}" destId="{35A8F991-1A1D-4CBB-98FE-6A72AAC2844B}" srcOrd="2" destOrd="0" parTransId="{52D7CE67-68EB-4FDD-80CD-A4A73BBD6911}" sibTransId="{BF2B8C39-FFA7-4087-95F4-BEC8C3A15E0F}"/>
    <dgm:cxn modelId="{AD24C642-ED57-47B6-85B6-C046080C4E22}" srcId="{AC52181A-92FC-4AF2-AF2D-46A4BD5E3A96}" destId="{2F7E3298-FD22-4FA7-A0F7-57D9CD27B3D6}" srcOrd="1" destOrd="0" parTransId="{0BBF1710-D07B-4FEF-BC67-36E037B9742D}" sibTransId="{5DD48B04-F4BA-4E15-A404-F9EC05E60B23}"/>
    <dgm:cxn modelId="{59A11653-85C3-4A89-AAA5-B39011761537}" type="presOf" srcId="{5DD48B04-F4BA-4E15-A404-F9EC05E60B23}" destId="{6F8F560A-9C60-4BA4-9EB4-1F16964CAD82}" srcOrd="0" destOrd="0" presId="urn:microsoft.com/office/officeart/2005/8/layout/radial6"/>
    <dgm:cxn modelId="{4053C357-B481-4866-90FE-F3991749652A}" type="presOf" srcId="{2A249AB1-FD8A-4DD6-9067-989F0E88C1A4}" destId="{4CE55916-4BC5-4ED5-BAB0-81D73BF3358B}" srcOrd="0" destOrd="0" presId="urn:microsoft.com/office/officeart/2005/8/layout/radial6"/>
    <dgm:cxn modelId="{B13C0C8B-0F99-4C9D-877D-1ED2CD8BAC63}" type="presOf" srcId="{BF2B8C39-FFA7-4087-95F4-BEC8C3A15E0F}" destId="{4054ABCF-475F-41F1-B267-9DA8227C5E70}" srcOrd="0" destOrd="0" presId="urn:microsoft.com/office/officeart/2005/8/layout/radial6"/>
    <dgm:cxn modelId="{1A3B12B9-EBE7-42ED-8393-BDD690BADA4E}" srcId="{2A249AB1-FD8A-4DD6-9067-989F0E88C1A4}" destId="{AC52181A-92FC-4AF2-AF2D-46A4BD5E3A96}" srcOrd="0" destOrd="0" parTransId="{21A46827-B868-4198-92E0-1413052D70A0}" sibTransId="{11B46F2E-27FA-4945-8DBC-729826E5EF1C}"/>
    <dgm:cxn modelId="{CF2D03C8-EA88-46E3-A9B6-33E1741C79C7}" srcId="{AC52181A-92FC-4AF2-AF2D-46A4BD5E3A96}" destId="{65205885-43D0-47F9-A382-D29963BAB295}" srcOrd="0" destOrd="0" parTransId="{119DD132-3C88-41F0-A760-72DC841DB9E5}" sibTransId="{9FED5739-410C-43E1-A13C-9C79A8BA9A49}"/>
    <dgm:cxn modelId="{1D4AC6CF-EA6A-4488-B2F2-1CAA871528EA}" type="presOf" srcId="{65205885-43D0-47F9-A382-D29963BAB295}" destId="{FA982ABB-1BA5-46C3-8AA2-813EF4B4831B}" srcOrd="0" destOrd="0" presId="urn:microsoft.com/office/officeart/2005/8/layout/radial6"/>
    <dgm:cxn modelId="{41193BDC-4E45-4EEF-96DD-01C61D3CA02F}" type="presOf" srcId="{2F7E3298-FD22-4FA7-A0F7-57D9CD27B3D6}" destId="{879305E7-3A8B-4694-A180-4A5FDA4895AE}" srcOrd="0" destOrd="0" presId="urn:microsoft.com/office/officeart/2005/8/layout/radial6"/>
    <dgm:cxn modelId="{1866D56F-7789-4881-A5E0-DCB121773EF6}" type="presParOf" srcId="{4CE55916-4BC5-4ED5-BAB0-81D73BF3358B}" destId="{8E9C50EE-44B4-47DD-90FA-5EB938F710C2}" srcOrd="0" destOrd="0" presId="urn:microsoft.com/office/officeart/2005/8/layout/radial6"/>
    <dgm:cxn modelId="{08E73626-B619-4F9D-8275-E3246E8E15E2}" type="presParOf" srcId="{4CE55916-4BC5-4ED5-BAB0-81D73BF3358B}" destId="{FA982ABB-1BA5-46C3-8AA2-813EF4B4831B}" srcOrd="1" destOrd="0" presId="urn:microsoft.com/office/officeart/2005/8/layout/radial6"/>
    <dgm:cxn modelId="{0CF08C46-DBC2-457F-90A5-6F67ABEF6613}" type="presParOf" srcId="{4CE55916-4BC5-4ED5-BAB0-81D73BF3358B}" destId="{ED5E7572-64FF-4C74-8FFD-46027C30E3EA}" srcOrd="2" destOrd="0" presId="urn:microsoft.com/office/officeart/2005/8/layout/radial6"/>
    <dgm:cxn modelId="{1D477335-938F-406E-A50F-33D54D4F7A38}" type="presParOf" srcId="{4CE55916-4BC5-4ED5-BAB0-81D73BF3358B}" destId="{5A7727EC-46D7-4476-8CE9-9AF63B0DF083}" srcOrd="3" destOrd="0" presId="urn:microsoft.com/office/officeart/2005/8/layout/radial6"/>
    <dgm:cxn modelId="{0209DF5C-34E2-4A9D-AEBB-58DDB3F6F891}" type="presParOf" srcId="{4CE55916-4BC5-4ED5-BAB0-81D73BF3358B}" destId="{879305E7-3A8B-4694-A180-4A5FDA4895AE}" srcOrd="4" destOrd="0" presId="urn:microsoft.com/office/officeart/2005/8/layout/radial6"/>
    <dgm:cxn modelId="{099E0C12-43A5-47AB-975B-72FB5948D284}" type="presParOf" srcId="{4CE55916-4BC5-4ED5-BAB0-81D73BF3358B}" destId="{BCFBDF28-BB1D-47FD-B6A7-886A025DC1AF}" srcOrd="5" destOrd="0" presId="urn:microsoft.com/office/officeart/2005/8/layout/radial6"/>
    <dgm:cxn modelId="{84A0889D-0B12-467E-8AB2-99C9E1D75A63}" type="presParOf" srcId="{4CE55916-4BC5-4ED5-BAB0-81D73BF3358B}" destId="{6F8F560A-9C60-4BA4-9EB4-1F16964CAD82}" srcOrd="6" destOrd="0" presId="urn:microsoft.com/office/officeart/2005/8/layout/radial6"/>
    <dgm:cxn modelId="{82CBC98E-08FA-4426-BF8E-821FB51A1BCA}" type="presParOf" srcId="{4CE55916-4BC5-4ED5-BAB0-81D73BF3358B}" destId="{774A8AD4-9E84-49E4-8AA2-B070204FBB18}" srcOrd="7" destOrd="0" presId="urn:microsoft.com/office/officeart/2005/8/layout/radial6"/>
    <dgm:cxn modelId="{824B62B4-C28E-4B08-AF6B-2E379070D57C}" type="presParOf" srcId="{4CE55916-4BC5-4ED5-BAB0-81D73BF3358B}" destId="{30F250D7-B385-4805-9A48-F9DF7618A6E6}" srcOrd="8" destOrd="0" presId="urn:microsoft.com/office/officeart/2005/8/layout/radial6"/>
    <dgm:cxn modelId="{A5C47B8D-27DC-4530-BDF4-7B21E7AF4232}" type="presParOf" srcId="{4CE55916-4BC5-4ED5-BAB0-81D73BF3358B}" destId="{4054ABCF-475F-41F1-B267-9DA8227C5E7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211991-3C8A-4881-BFEE-CE6ADEDBF662}" type="doc">
      <dgm:prSet loTypeId="urn:microsoft.com/office/officeart/2005/8/layout/defaul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5DDB7BB-B2E1-4284-AABC-9CE344CB46C7}">
      <dgm:prSet custT="1"/>
      <dgm:spPr/>
      <dgm:t>
        <a:bodyPr/>
        <a:lstStyle/>
        <a:p>
          <a:pPr rtl="0"/>
          <a:r>
            <a:rPr lang="en-US" sz="1500" b="0" kern="1200" dirty="0"/>
            <a:t>flows of goods, capital and services &amp; the presence of restrictions on trade across borders</a:t>
          </a:r>
        </a:p>
      </dgm:t>
    </dgm:pt>
    <dgm:pt modelId="{D5B6A1EE-59C2-420C-83BB-67C9B39A0695}" type="parTrans" cxnId="{09FC6734-A1DC-4689-9C78-231835CCC328}">
      <dgm:prSet/>
      <dgm:spPr/>
      <dgm:t>
        <a:bodyPr/>
        <a:lstStyle/>
        <a:p>
          <a:endParaRPr lang="en-US"/>
        </a:p>
      </dgm:t>
    </dgm:pt>
    <dgm:pt modelId="{FDF913B4-9C53-485B-90B3-97BB8249365C}" type="sibTrans" cxnId="{09FC6734-A1DC-4689-9C78-231835CCC328}">
      <dgm:prSet/>
      <dgm:spPr/>
      <dgm:t>
        <a:bodyPr/>
        <a:lstStyle/>
        <a:p>
          <a:endParaRPr lang="en-US"/>
        </a:p>
      </dgm:t>
    </dgm:pt>
    <dgm:pt modelId="{77C2D5A7-4241-447A-9A9D-040641909D68}" type="pres">
      <dgm:prSet presAssocID="{19211991-3C8A-4881-BFEE-CE6ADEDBF662}" presName="diagram" presStyleCnt="0">
        <dgm:presLayoutVars>
          <dgm:dir/>
          <dgm:resizeHandles val="exact"/>
        </dgm:presLayoutVars>
      </dgm:prSet>
      <dgm:spPr/>
    </dgm:pt>
    <dgm:pt modelId="{71E5C3B2-21BD-4D36-93AD-9A9D730A7617}" type="pres">
      <dgm:prSet presAssocID="{45DDB7BB-B2E1-4284-AABC-9CE344CB46C7}" presName="node" presStyleLbl="node1" presStyleIdx="0" presStyleCnt="1" custLinFactNeighborX="-3654" custLinFactNeighborY="-29">
        <dgm:presLayoutVars>
          <dgm:bulletEnabled val="1"/>
        </dgm:presLayoutVars>
      </dgm:prSet>
      <dgm:spPr/>
    </dgm:pt>
  </dgm:ptLst>
  <dgm:cxnLst>
    <dgm:cxn modelId="{09FC6734-A1DC-4689-9C78-231835CCC328}" srcId="{19211991-3C8A-4881-BFEE-CE6ADEDBF662}" destId="{45DDB7BB-B2E1-4284-AABC-9CE344CB46C7}" srcOrd="0" destOrd="0" parTransId="{D5B6A1EE-59C2-420C-83BB-67C9B39A0695}" sibTransId="{FDF913B4-9C53-485B-90B3-97BB8249365C}"/>
    <dgm:cxn modelId="{A0767B7A-CEEF-4AB0-8E05-2C6F6B4C74C8}" type="presOf" srcId="{45DDB7BB-B2E1-4284-AABC-9CE344CB46C7}" destId="{71E5C3B2-21BD-4D36-93AD-9A9D730A7617}" srcOrd="0" destOrd="0" presId="urn:microsoft.com/office/officeart/2005/8/layout/default"/>
    <dgm:cxn modelId="{D2A230D5-415A-4EE0-A0FF-350A30B3A99B}" type="presOf" srcId="{19211991-3C8A-4881-BFEE-CE6ADEDBF662}" destId="{77C2D5A7-4241-447A-9A9D-040641909D68}" srcOrd="0" destOrd="0" presId="urn:microsoft.com/office/officeart/2005/8/layout/default"/>
    <dgm:cxn modelId="{9DC5D522-4270-403A-80BA-C1B7D9E239D5}" type="presParOf" srcId="{77C2D5A7-4241-447A-9A9D-040641909D68}" destId="{71E5C3B2-21BD-4D36-93AD-9A9D730A761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CE5DD3-FEBD-42BA-87B2-368E7A6FD3EA}" type="doc">
      <dgm:prSet loTypeId="urn:microsoft.com/office/officeart/2005/8/layout/defaul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E23DAA1-38D8-472D-AD5B-F6ABF8C561BE}">
      <dgm:prSet custT="1"/>
      <dgm:spPr/>
      <dgm:t>
        <a:bodyPr/>
        <a:lstStyle/>
        <a:p>
          <a:pPr rtl="0"/>
          <a:r>
            <a:rPr lang="en-US" sz="1700" dirty="0"/>
            <a:t>diffusion of government policies</a:t>
          </a:r>
        </a:p>
      </dgm:t>
    </dgm:pt>
    <dgm:pt modelId="{759A8D41-2C6A-4FAF-BA79-400E7F2EFE2E}" type="parTrans" cxnId="{F84CEEA7-5F2E-47EF-8462-9D16F62E8175}">
      <dgm:prSet/>
      <dgm:spPr/>
      <dgm:t>
        <a:bodyPr/>
        <a:lstStyle/>
        <a:p>
          <a:endParaRPr lang="en-US"/>
        </a:p>
      </dgm:t>
    </dgm:pt>
    <dgm:pt modelId="{D52C7EF0-A147-464E-A091-84ECAA5C1478}" type="sibTrans" cxnId="{F84CEEA7-5F2E-47EF-8462-9D16F62E8175}">
      <dgm:prSet/>
      <dgm:spPr/>
      <dgm:t>
        <a:bodyPr/>
        <a:lstStyle/>
        <a:p>
          <a:endParaRPr lang="en-US"/>
        </a:p>
      </dgm:t>
    </dgm:pt>
    <dgm:pt modelId="{EF384693-F43A-43E8-B11B-480A31B649F5}" type="pres">
      <dgm:prSet presAssocID="{18CE5DD3-FEBD-42BA-87B2-368E7A6FD3EA}" presName="diagram" presStyleCnt="0">
        <dgm:presLayoutVars>
          <dgm:dir/>
          <dgm:resizeHandles val="exact"/>
        </dgm:presLayoutVars>
      </dgm:prSet>
      <dgm:spPr/>
    </dgm:pt>
    <dgm:pt modelId="{F38F898A-FCBC-4167-A656-4D6E9E0DE077}" type="pres">
      <dgm:prSet presAssocID="{DE23DAA1-38D8-472D-AD5B-F6ABF8C561BE}" presName="node" presStyleLbl="node1" presStyleIdx="0" presStyleCnt="1" custLinFactNeighborX="2468" custLinFactNeighborY="580">
        <dgm:presLayoutVars>
          <dgm:bulletEnabled val="1"/>
        </dgm:presLayoutVars>
      </dgm:prSet>
      <dgm:spPr/>
    </dgm:pt>
  </dgm:ptLst>
  <dgm:cxnLst>
    <dgm:cxn modelId="{6756A91A-BAF1-45E9-BE8A-83DA9094AB34}" type="presOf" srcId="{DE23DAA1-38D8-472D-AD5B-F6ABF8C561BE}" destId="{F38F898A-FCBC-4167-A656-4D6E9E0DE077}" srcOrd="0" destOrd="0" presId="urn:microsoft.com/office/officeart/2005/8/layout/default"/>
    <dgm:cxn modelId="{AE933E36-D685-472F-BD7B-EAC02777A8F1}" type="presOf" srcId="{18CE5DD3-FEBD-42BA-87B2-368E7A6FD3EA}" destId="{EF384693-F43A-43E8-B11B-480A31B649F5}" srcOrd="0" destOrd="0" presId="urn:microsoft.com/office/officeart/2005/8/layout/default"/>
    <dgm:cxn modelId="{F84CEEA7-5F2E-47EF-8462-9D16F62E8175}" srcId="{18CE5DD3-FEBD-42BA-87B2-368E7A6FD3EA}" destId="{DE23DAA1-38D8-472D-AD5B-F6ABF8C561BE}" srcOrd="0" destOrd="0" parTransId="{759A8D41-2C6A-4FAF-BA79-400E7F2EFE2E}" sibTransId="{D52C7EF0-A147-464E-A091-84ECAA5C1478}"/>
    <dgm:cxn modelId="{8068BC06-21EA-4C98-B57C-2E52C63095CB}" type="presParOf" srcId="{EF384693-F43A-43E8-B11B-480A31B649F5}" destId="{F38F898A-FCBC-4167-A656-4D6E9E0DE07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98EFC4-36C1-438A-B0A1-872E9AA1B33B}" type="doc">
      <dgm:prSet loTypeId="urn:microsoft.com/office/officeart/2005/8/layout/default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CEE50D3-5A26-427A-9CEE-6C9DA4BE1EF6}">
      <dgm:prSet/>
      <dgm:spPr/>
      <dgm:t>
        <a:bodyPr/>
        <a:lstStyle/>
        <a:p>
          <a:pPr rtl="0"/>
          <a:r>
            <a:rPr lang="en-US" dirty="0"/>
            <a:t>the spread of ideas, information, images, and people</a:t>
          </a:r>
        </a:p>
      </dgm:t>
    </dgm:pt>
    <dgm:pt modelId="{34DDC376-A755-4154-BCAA-7885779666E4}" type="parTrans" cxnId="{0828DE76-F157-49F1-B7DC-9EB0480C73A4}">
      <dgm:prSet/>
      <dgm:spPr/>
      <dgm:t>
        <a:bodyPr/>
        <a:lstStyle/>
        <a:p>
          <a:endParaRPr lang="en-US"/>
        </a:p>
      </dgm:t>
    </dgm:pt>
    <dgm:pt modelId="{78B99A46-5621-48A3-8DF7-93FE4F852E5D}" type="sibTrans" cxnId="{0828DE76-F157-49F1-B7DC-9EB0480C73A4}">
      <dgm:prSet/>
      <dgm:spPr/>
      <dgm:t>
        <a:bodyPr/>
        <a:lstStyle/>
        <a:p>
          <a:endParaRPr lang="en-US"/>
        </a:p>
      </dgm:t>
    </dgm:pt>
    <dgm:pt modelId="{AF173EBC-5EA0-4962-849B-6746CB9C75FF}" type="pres">
      <dgm:prSet presAssocID="{5698EFC4-36C1-438A-B0A1-872E9AA1B33B}" presName="diagram" presStyleCnt="0">
        <dgm:presLayoutVars>
          <dgm:dir/>
          <dgm:resizeHandles val="exact"/>
        </dgm:presLayoutVars>
      </dgm:prSet>
      <dgm:spPr/>
    </dgm:pt>
    <dgm:pt modelId="{688C9601-BF38-4B9A-AFB5-7F98EEC62B9B}" type="pres">
      <dgm:prSet presAssocID="{ECEE50D3-5A26-427A-9CEE-6C9DA4BE1EF6}" presName="node" presStyleLbl="node1" presStyleIdx="0" presStyleCnt="1" custLinFactNeighborX="2295" custLinFactNeighborY="1744">
        <dgm:presLayoutVars>
          <dgm:bulletEnabled val="1"/>
        </dgm:presLayoutVars>
      </dgm:prSet>
      <dgm:spPr/>
    </dgm:pt>
  </dgm:ptLst>
  <dgm:cxnLst>
    <dgm:cxn modelId="{4EC5A163-B29C-4055-8565-0B892E779481}" type="presOf" srcId="{5698EFC4-36C1-438A-B0A1-872E9AA1B33B}" destId="{AF173EBC-5EA0-4962-849B-6746CB9C75FF}" srcOrd="0" destOrd="0" presId="urn:microsoft.com/office/officeart/2005/8/layout/default"/>
    <dgm:cxn modelId="{0828DE76-F157-49F1-B7DC-9EB0480C73A4}" srcId="{5698EFC4-36C1-438A-B0A1-872E9AA1B33B}" destId="{ECEE50D3-5A26-427A-9CEE-6C9DA4BE1EF6}" srcOrd="0" destOrd="0" parTransId="{34DDC376-A755-4154-BCAA-7885779666E4}" sibTransId="{78B99A46-5621-48A3-8DF7-93FE4F852E5D}"/>
    <dgm:cxn modelId="{1CE04DE7-0B96-4A14-B227-4DD6413B642D}" type="presOf" srcId="{ECEE50D3-5A26-427A-9CEE-6C9DA4BE1EF6}" destId="{688C9601-BF38-4B9A-AFB5-7F98EEC62B9B}" srcOrd="0" destOrd="0" presId="urn:microsoft.com/office/officeart/2005/8/layout/default"/>
    <dgm:cxn modelId="{267882AB-027F-438C-8C19-E80C35F49835}" type="presParOf" srcId="{AF173EBC-5EA0-4962-849B-6746CB9C75FF}" destId="{688C9601-BF38-4B9A-AFB5-7F98EEC62B9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249AB1-FD8A-4DD6-9067-989F0E88C1A4}" type="doc">
      <dgm:prSet loTypeId="urn:microsoft.com/office/officeart/2005/8/layout/radial6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52181A-92FC-4AF2-AF2D-46A4BD5E3A96}">
      <dgm:prSet phldrT="[Text]"/>
      <dgm:spPr>
        <a:solidFill>
          <a:srgbClr val="007A96"/>
        </a:solidFill>
        <a:ln>
          <a:solidFill>
            <a:srgbClr val="007A96"/>
          </a:solidFill>
        </a:ln>
      </dgm:spPr>
      <dgm:t>
        <a:bodyPr/>
        <a:lstStyle/>
        <a:p>
          <a:r>
            <a:rPr lang="en-US"/>
            <a:t>Globalisation</a:t>
          </a:r>
          <a:endParaRPr lang="en-US" dirty="0"/>
        </a:p>
      </dgm:t>
    </dgm:pt>
    <dgm:pt modelId="{21A46827-B868-4198-92E0-1413052D70A0}" type="parTrans" cxnId="{1A3B12B9-EBE7-42ED-8393-BDD690BADA4E}">
      <dgm:prSet/>
      <dgm:spPr/>
      <dgm:t>
        <a:bodyPr/>
        <a:lstStyle/>
        <a:p>
          <a:endParaRPr lang="en-US"/>
        </a:p>
      </dgm:t>
    </dgm:pt>
    <dgm:pt modelId="{11B46F2E-27FA-4945-8DBC-729826E5EF1C}" type="sibTrans" cxnId="{1A3B12B9-EBE7-42ED-8393-BDD690BADA4E}">
      <dgm:prSet/>
      <dgm:spPr/>
      <dgm:t>
        <a:bodyPr/>
        <a:lstStyle/>
        <a:p>
          <a:endParaRPr lang="en-US"/>
        </a:p>
      </dgm:t>
    </dgm:pt>
    <dgm:pt modelId="{65205885-43D0-47F9-A382-D29963BAB295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rgbClr val="6F6F6E"/>
          </a:solidFill>
        </a:ln>
      </dgm:spPr>
      <dgm:t>
        <a:bodyPr/>
        <a:lstStyle/>
        <a:p>
          <a:r>
            <a:rPr lang="en-US" dirty="0"/>
            <a:t>Economic perspective</a:t>
          </a:r>
        </a:p>
      </dgm:t>
    </dgm:pt>
    <dgm:pt modelId="{119DD132-3C88-41F0-A760-72DC841DB9E5}" type="parTrans" cxnId="{CF2D03C8-EA88-46E3-A9B6-33E1741C79C7}">
      <dgm:prSet/>
      <dgm:spPr/>
      <dgm:t>
        <a:bodyPr/>
        <a:lstStyle/>
        <a:p>
          <a:endParaRPr lang="en-US"/>
        </a:p>
      </dgm:t>
    </dgm:pt>
    <dgm:pt modelId="{9FED5739-410C-43E1-A13C-9C79A8BA9A49}" type="sibTrans" cxnId="{CF2D03C8-EA88-46E3-A9B6-33E1741C79C7}">
      <dgm:prSet/>
      <dgm:spPr/>
      <dgm:t>
        <a:bodyPr bIns="72000" anchor="ctr" anchorCtr="0"/>
        <a:lstStyle/>
        <a:p>
          <a:endParaRPr lang="en-US"/>
        </a:p>
      </dgm:t>
    </dgm:pt>
    <dgm:pt modelId="{2F7E3298-FD22-4FA7-A0F7-57D9CD27B3D6}">
      <dgm:prSet phldrT="[Text]"/>
      <dgm:spPr>
        <a:solidFill>
          <a:srgbClr val="72791C"/>
        </a:solidFill>
        <a:ln>
          <a:solidFill>
            <a:srgbClr val="72791C"/>
          </a:solidFill>
        </a:ln>
      </dgm:spPr>
      <dgm:t>
        <a:bodyPr/>
        <a:lstStyle/>
        <a:p>
          <a:r>
            <a:rPr lang="en-US" dirty="0"/>
            <a:t>Political perspective</a:t>
          </a:r>
        </a:p>
      </dgm:t>
    </dgm:pt>
    <dgm:pt modelId="{0BBF1710-D07B-4FEF-BC67-36E037B9742D}" type="parTrans" cxnId="{AD24C642-ED57-47B6-85B6-C046080C4E22}">
      <dgm:prSet/>
      <dgm:spPr/>
      <dgm:t>
        <a:bodyPr/>
        <a:lstStyle/>
        <a:p>
          <a:endParaRPr lang="en-US"/>
        </a:p>
      </dgm:t>
    </dgm:pt>
    <dgm:pt modelId="{5DD48B04-F4BA-4E15-A404-F9EC05E60B23}" type="sibTrans" cxnId="{AD24C642-ED57-47B6-85B6-C046080C4E22}">
      <dgm:prSet/>
      <dgm:spPr/>
      <dgm:t>
        <a:bodyPr/>
        <a:lstStyle/>
        <a:p>
          <a:endParaRPr lang="en-US"/>
        </a:p>
      </dgm:t>
    </dgm:pt>
    <dgm:pt modelId="{35A8F991-1A1D-4CBB-98FE-6A72AAC2844B}">
      <dgm:prSet phldrT="[Text]"/>
      <dgm:spPr>
        <a:solidFill>
          <a:srgbClr val="91056A"/>
        </a:solidFill>
      </dgm:spPr>
      <dgm:t>
        <a:bodyPr/>
        <a:lstStyle/>
        <a:p>
          <a:r>
            <a:rPr lang="en-US" dirty="0"/>
            <a:t>Social perspective</a:t>
          </a:r>
        </a:p>
      </dgm:t>
    </dgm:pt>
    <dgm:pt modelId="{52D7CE67-68EB-4FDD-80CD-A4A73BBD6911}" type="parTrans" cxnId="{B3952242-0871-4D5A-AA4E-97077A3A5C22}">
      <dgm:prSet/>
      <dgm:spPr/>
      <dgm:t>
        <a:bodyPr/>
        <a:lstStyle/>
        <a:p>
          <a:endParaRPr lang="en-US"/>
        </a:p>
      </dgm:t>
    </dgm:pt>
    <dgm:pt modelId="{BF2B8C39-FFA7-4087-95F4-BEC8C3A15E0F}" type="sibTrans" cxnId="{B3952242-0871-4D5A-AA4E-97077A3A5C22}">
      <dgm:prSet/>
      <dgm:spPr/>
      <dgm:t>
        <a:bodyPr/>
        <a:lstStyle/>
        <a:p>
          <a:endParaRPr lang="en-US"/>
        </a:p>
      </dgm:t>
    </dgm:pt>
    <dgm:pt modelId="{FCBE3D17-F6E4-4D86-AB4A-D08B0E7A6E8D}">
      <dgm:prSet phldrT="[Text]"/>
      <dgm:spPr/>
      <dgm:t>
        <a:bodyPr/>
        <a:lstStyle/>
        <a:p>
          <a:endParaRPr lang="en-US"/>
        </a:p>
      </dgm:t>
    </dgm:pt>
    <dgm:pt modelId="{560A4D84-C663-4A46-B422-0D4A742A2B1D}" type="parTrans" cxnId="{0EDB786C-FC37-42EA-9C21-C6EACADF05C6}">
      <dgm:prSet/>
      <dgm:spPr/>
      <dgm:t>
        <a:bodyPr/>
        <a:lstStyle/>
        <a:p>
          <a:endParaRPr lang="en-US"/>
        </a:p>
      </dgm:t>
    </dgm:pt>
    <dgm:pt modelId="{316D5F2A-6543-4EC5-8524-CF5FBBE14102}" type="sibTrans" cxnId="{0EDB786C-FC37-42EA-9C21-C6EACADF05C6}">
      <dgm:prSet/>
      <dgm:spPr/>
      <dgm:t>
        <a:bodyPr/>
        <a:lstStyle/>
        <a:p>
          <a:endParaRPr lang="en-US"/>
        </a:p>
      </dgm:t>
    </dgm:pt>
    <dgm:pt modelId="{4CE55916-4BC5-4ED5-BAB0-81D73BF3358B}" type="pres">
      <dgm:prSet presAssocID="{2A249AB1-FD8A-4DD6-9067-989F0E88C1A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E9C50EE-44B4-47DD-90FA-5EB938F710C2}" type="pres">
      <dgm:prSet presAssocID="{AC52181A-92FC-4AF2-AF2D-46A4BD5E3A96}" presName="centerShape" presStyleLbl="node0" presStyleIdx="0" presStyleCnt="1"/>
      <dgm:spPr/>
    </dgm:pt>
    <dgm:pt modelId="{FA982ABB-1BA5-46C3-8AA2-813EF4B4831B}" type="pres">
      <dgm:prSet presAssocID="{65205885-43D0-47F9-A382-D29963BAB295}" presName="node" presStyleLbl="node1" presStyleIdx="0" presStyleCnt="3">
        <dgm:presLayoutVars>
          <dgm:bulletEnabled val="1"/>
        </dgm:presLayoutVars>
      </dgm:prSet>
      <dgm:spPr/>
    </dgm:pt>
    <dgm:pt modelId="{ED5E7572-64FF-4C74-8FFD-46027C30E3EA}" type="pres">
      <dgm:prSet presAssocID="{65205885-43D0-47F9-A382-D29963BAB295}" presName="dummy" presStyleCnt="0"/>
      <dgm:spPr/>
    </dgm:pt>
    <dgm:pt modelId="{5A7727EC-46D7-4476-8CE9-9AF63B0DF083}" type="pres">
      <dgm:prSet presAssocID="{9FED5739-410C-43E1-A13C-9C79A8BA9A49}" presName="sibTrans" presStyleLbl="sibTrans2D1" presStyleIdx="0" presStyleCnt="3"/>
      <dgm:spPr/>
    </dgm:pt>
    <dgm:pt modelId="{879305E7-3A8B-4694-A180-4A5FDA4895AE}" type="pres">
      <dgm:prSet presAssocID="{2F7E3298-FD22-4FA7-A0F7-57D9CD27B3D6}" presName="node" presStyleLbl="node1" presStyleIdx="1" presStyleCnt="3">
        <dgm:presLayoutVars>
          <dgm:bulletEnabled val="1"/>
        </dgm:presLayoutVars>
      </dgm:prSet>
      <dgm:spPr/>
    </dgm:pt>
    <dgm:pt modelId="{BCFBDF28-BB1D-47FD-B6A7-886A025DC1AF}" type="pres">
      <dgm:prSet presAssocID="{2F7E3298-FD22-4FA7-A0F7-57D9CD27B3D6}" presName="dummy" presStyleCnt="0"/>
      <dgm:spPr/>
    </dgm:pt>
    <dgm:pt modelId="{6F8F560A-9C60-4BA4-9EB4-1F16964CAD82}" type="pres">
      <dgm:prSet presAssocID="{5DD48B04-F4BA-4E15-A404-F9EC05E60B23}" presName="sibTrans" presStyleLbl="sibTrans2D1" presStyleIdx="1" presStyleCnt="3"/>
      <dgm:spPr/>
    </dgm:pt>
    <dgm:pt modelId="{774A8AD4-9E84-49E4-8AA2-B070204FBB18}" type="pres">
      <dgm:prSet presAssocID="{35A8F991-1A1D-4CBB-98FE-6A72AAC2844B}" presName="node" presStyleLbl="node1" presStyleIdx="2" presStyleCnt="3">
        <dgm:presLayoutVars>
          <dgm:bulletEnabled val="1"/>
        </dgm:presLayoutVars>
      </dgm:prSet>
      <dgm:spPr/>
    </dgm:pt>
    <dgm:pt modelId="{30F250D7-B385-4805-9A48-F9DF7618A6E6}" type="pres">
      <dgm:prSet presAssocID="{35A8F991-1A1D-4CBB-98FE-6A72AAC2844B}" presName="dummy" presStyleCnt="0"/>
      <dgm:spPr/>
    </dgm:pt>
    <dgm:pt modelId="{4054ABCF-475F-41F1-B267-9DA8227C5E70}" type="pres">
      <dgm:prSet presAssocID="{BF2B8C39-FFA7-4087-95F4-BEC8C3A15E0F}" presName="sibTrans" presStyleLbl="sibTrans2D1" presStyleIdx="2" presStyleCnt="3"/>
      <dgm:spPr/>
    </dgm:pt>
  </dgm:ptLst>
  <dgm:cxnLst>
    <dgm:cxn modelId="{90D2E508-87D3-429D-9A66-4CEDE9599AE4}" type="presOf" srcId="{5DD48B04-F4BA-4E15-A404-F9EC05E60B23}" destId="{6F8F560A-9C60-4BA4-9EB4-1F16964CAD82}" srcOrd="0" destOrd="0" presId="urn:microsoft.com/office/officeart/2005/8/layout/radial6"/>
    <dgm:cxn modelId="{AAA1E92F-4840-4C3F-8326-8502E747F5C6}" type="presOf" srcId="{9FED5739-410C-43E1-A13C-9C79A8BA9A49}" destId="{5A7727EC-46D7-4476-8CE9-9AF63B0DF083}" srcOrd="0" destOrd="0" presId="urn:microsoft.com/office/officeart/2005/8/layout/radial6"/>
    <dgm:cxn modelId="{399E7D32-90DE-4ED3-A384-6F84FD2966EA}" type="presOf" srcId="{65205885-43D0-47F9-A382-D29963BAB295}" destId="{FA982ABB-1BA5-46C3-8AA2-813EF4B4831B}" srcOrd="0" destOrd="0" presId="urn:microsoft.com/office/officeart/2005/8/layout/radial6"/>
    <dgm:cxn modelId="{B3952242-0871-4D5A-AA4E-97077A3A5C22}" srcId="{AC52181A-92FC-4AF2-AF2D-46A4BD5E3A96}" destId="{35A8F991-1A1D-4CBB-98FE-6A72AAC2844B}" srcOrd="2" destOrd="0" parTransId="{52D7CE67-68EB-4FDD-80CD-A4A73BBD6911}" sibTransId="{BF2B8C39-FFA7-4087-95F4-BEC8C3A15E0F}"/>
    <dgm:cxn modelId="{AD24C642-ED57-47B6-85B6-C046080C4E22}" srcId="{AC52181A-92FC-4AF2-AF2D-46A4BD5E3A96}" destId="{2F7E3298-FD22-4FA7-A0F7-57D9CD27B3D6}" srcOrd="1" destOrd="0" parTransId="{0BBF1710-D07B-4FEF-BC67-36E037B9742D}" sibTransId="{5DD48B04-F4BA-4E15-A404-F9EC05E60B23}"/>
    <dgm:cxn modelId="{70652663-064A-417A-9095-8D2BAAE5CD1A}" type="presOf" srcId="{AC52181A-92FC-4AF2-AF2D-46A4BD5E3A96}" destId="{8E9C50EE-44B4-47DD-90FA-5EB938F710C2}" srcOrd="0" destOrd="0" presId="urn:microsoft.com/office/officeart/2005/8/layout/radial6"/>
    <dgm:cxn modelId="{0EDB786C-FC37-42EA-9C21-C6EACADF05C6}" srcId="{2A249AB1-FD8A-4DD6-9067-989F0E88C1A4}" destId="{FCBE3D17-F6E4-4D86-AB4A-D08B0E7A6E8D}" srcOrd="1" destOrd="0" parTransId="{560A4D84-C663-4A46-B422-0D4A742A2B1D}" sibTransId="{316D5F2A-6543-4EC5-8524-CF5FBBE14102}"/>
    <dgm:cxn modelId="{1A3B12B9-EBE7-42ED-8393-BDD690BADA4E}" srcId="{2A249AB1-FD8A-4DD6-9067-989F0E88C1A4}" destId="{AC52181A-92FC-4AF2-AF2D-46A4BD5E3A96}" srcOrd="0" destOrd="0" parTransId="{21A46827-B868-4198-92E0-1413052D70A0}" sibTransId="{11B46F2E-27FA-4945-8DBC-729826E5EF1C}"/>
    <dgm:cxn modelId="{33EB93C6-B75E-49DF-9E0A-3F47E6D13D14}" type="presOf" srcId="{2A249AB1-FD8A-4DD6-9067-989F0E88C1A4}" destId="{4CE55916-4BC5-4ED5-BAB0-81D73BF3358B}" srcOrd="0" destOrd="0" presId="urn:microsoft.com/office/officeart/2005/8/layout/radial6"/>
    <dgm:cxn modelId="{0B2B00C8-6AE5-4377-814F-91CAE79DE024}" type="presOf" srcId="{35A8F991-1A1D-4CBB-98FE-6A72AAC2844B}" destId="{774A8AD4-9E84-49E4-8AA2-B070204FBB18}" srcOrd="0" destOrd="0" presId="urn:microsoft.com/office/officeart/2005/8/layout/radial6"/>
    <dgm:cxn modelId="{CF2D03C8-EA88-46E3-A9B6-33E1741C79C7}" srcId="{AC52181A-92FC-4AF2-AF2D-46A4BD5E3A96}" destId="{65205885-43D0-47F9-A382-D29963BAB295}" srcOrd="0" destOrd="0" parTransId="{119DD132-3C88-41F0-A760-72DC841DB9E5}" sibTransId="{9FED5739-410C-43E1-A13C-9C79A8BA9A49}"/>
    <dgm:cxn modelId="{374BB1F7-771B-4400-9666-6FE66CD44F84}" type="presOf" srcId="{2F7E3298-FD22-4FA7-A0F7-57D9CD27B3D6}" destId="{879305E7-3A8B-4694-A180-4A5FDA4895AE}" srcOrd="0" destOrd="0" presId="urn:microsoft.com/office/officeart/2005/8/layout/radial6"/>
    <dgm:cxn modelId="{4D19CCFB-C9FE-4683-B111-CB0ECCF88528}" type="presOf" srcId="{BF2B8C39-FFA7-4087-95F4-BEC8C3A15E0F}" destId="{4054ABCF-475F-41F1-B267-9DA8227C5E70}" srcOrd="0" destOrd="0" presId="urn:microsoft.com/office/officeart/2005/8/layout/radial6"/>
    <dgm:cxn modelId="{FCC05274-AE74-47AE-9E44-AFC027EA341F}" type="presParOf" srcId="{4CE55916-4BC5-4ED5-BAB0-81D73BF3358B}" destId="{8E9C50EE-44B4-47DD-90FA-5EB938F710C2}" srcOrd="0" destOrd="0" presId="urn:microsoft.com/office/officeart/2005/8/layout/radial6"/>
    <dgm:cxn modelId="{B3159154-2FF3-4357-8077-9470519DCBAE}" type="presParOf" srcId="{4CE55916-4BC5-4ED5-BAB0-81D73BF3358B}" destId="{FA982ABB-1BA5-46C3-8AA2-813EF4B4831B}" srcOrd="1" destOrd="0" presId="urn:microsoft.com/office/officeart/2005/8/layout/radial6"/>
    <dgm:cxn modelId="{74FEE036-9AD6-49FB-97FB-F5A875B1F433}" type="presParOf" srcId="{4CE55916-4BC5-4ED5-BAB0-81D73BF3358B}" destId="{ED5E7572-64FF-4C74-8FFD-46027C30E3EA}" srcOrd="2" destOrd="0" presId="urn:microsoft.com/office/officeart/2005/8/layout/radial6"/>
    <dgm:cxn modelId="{7E27095B-AB19-4468-96C5-9190BEB4A6DE}" type="presParOf" srcId="{4CE55916-4BC5-4ED5-BAB0-81D73BF3358B}" destId="{5A7727EC-46D7-4476-8CE9-9AF63B0DF083}" srcOrd="3" destOrd="0" presId="urn:microsoft.com/office/officeart/2005/8/layout/radial6"/>
    <dgm:cxn modelId="{D0CEDBEB-2600-4169-80F5-EE1B377B2C33}" type="presParOf" srcId="{4CE55916-4BC5-4ED5-BAB0-81D73BF3358B}" destId="{879305E7-3A8B-4694-A180-4A5FDA4895AE}" srcOrd="4" destOrd="0" presId="urn:microsoft.com/office/officeart/2005/8/layout/radial6"/>
    <dgm:cxn modelId="{A9134535-8999-44EB-9ECE-23067756DA44}" type="presParOf" srcId="{4CE55916-4BC5-4ED5-BAB0-81D73BF3358B}" destId="{BCFBDF28-BB1D-47FD-B6A7-886A025DC1AF}" srcOrd="5" destOrd="0" presId="urn:microsoft.com/office/officeart/2005/8/layout/radial6"/>
    <dgm:cxn modelId="{F0F143A3-DC2F-4CC0-9FA7-6FD56DE0C864}" type="presParOf" srcId="{4CE55916-4BC5-4ED5-BAB0-81D73BF3358B}" destId="{6F8F560A-9C60-4BA4-9EB4-1F16964CAD82}" srcOrd="6" destOrd="0" presId="urn:microsoft.com/office/officeart/2005/8/layout/radial6"/>
    <dgm:cxn modelId="{7F7BE89B-C8D4-4286-8D74-5827154B8171}" type="presParOf" srcId="{4CE55916-4BC5-4ED5-BAB0-81D73BF3358B}" destId="{774A8AD4-9E84-49E4-8AA2-B070204FBB18}" srcOrd="7" destOrd="0" presId="urn:microsoft.com/office/officeart/2005/8/layout/radial6"/>
    <dgm:cxn modelId="{B12BF867-B2E3-4235-B1D9-2C99C4F07EFD}" type="presParOf" srcId="{4CE55916-4BC5-4ED5-BAB0-81D73BF3358B}" destId="{30F250D7-B385-4805-9A48-F9DF7618A6E6}" srcOrd="8" destOrd="0" presId="urn:microsoft.com/office/officeart/2005/8/layout/radial6"/>
    <dgm:cxn modelId="{CB128C13-8740-45A8-B476-BBE8174F21F7}" type="presParOf" srcId="{4CE55916-4BC5-4ED5-BAB0-81D73BF3358B}" destId="{4054ABCF-475F-41F1-B267-9DA8227C5E7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4ABCF-475F-41F1-B267-9DA8227C5E70}">
      <dsp:nvSpPr>
        <dsp:cNvPr id="0" name=""/>
        <dsp:cNvSpPr/>
      </dsp:nvSpPr>
      <dsp:spPr>
        <a:xfrm>
          <a:off x="3960919" y="540479"/>
          <a:ext cx="3616110" cy="3616110"/>
        </a:xfrm>
        <a:prstGeom prst="blockArc">
          <a:avLst>
            <a:gd name="adj1" fmla="val 9000000"/>
            <a:gd name="adj2" fmla="val 162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F560A-9C60-4BA4-9EB4-1F16964CAD82}">
      <dsp:nvSpPr>
        <dsp:cNvPr id="0" name=""/>
        <dsp:cNvSpPr/>
      </dsp:nvSpPr>
      <dsp:spPr>
        <a:xfrm>
          <a:off x="3960919" y="540479"/>
          <a:ext cx="3616110" cy="3616110"/>
        </a:xfrm>
        <a:prstGeom prst="blockArc">
          <a:avLst>
            <a:gd name="adj1" fmla="val 1800000"/>
            <a:gd name="adj2" fmla="val 90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727EC-46D7-4476-8CE9-9AF63B0DF083}">
      <dsp:nvSpPr>
        <dsp:cNvPr id="0" name=""/>
        <dsp:cNvSpPr/>
      </dsp:nvSpPr>
      <dsp:spPr>
        <a:xfrm>
          <a:off x="3960919" y="540479"/>
          <a:ext cx="3616110" cy="3616110"/>
        </a:xfrm>
        <a:prstGeom prst="blockArc">
          <a:avLst>
            <a:gd name="adj1" fmla="val 16200000"/>
            <a:gd name="adj2" fmla="val 18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C50EE-44B4-47DD-90FA-5EB938F710C2}">
      <dsp:nvSpPr>
        <dsp:cNvPr id="0" name=""/>
        <dsp:cNvSpPr/>
      </dsp:nvSpPr>
      <dsp:spPr>
        <a:xfrm>
          <a:off x="4937994" y="1517554"/>
          <a:ext cx="1661960" cy="1661960"/>
        </a:xfrm>
        <a:prstGeom prst="ellipse">
          <a:avLst/>
        </a:prstGeom>
        <a:solidFill>
          <a:srgbClr val="007A96"/>
        </a:solidFill>
        <a:ln>
          <a:solidFill>
            <a:srgbClr val="007A96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Globalisation</a:t>
          </a:r>
          <a:endParaRPr lang="en-US" sz="1500" kern="1200" dirty="0"/>
        </a:p>
      </dsp:txBody>
      <dsp:txXfrm>
        <a:off x="5181382" y="1760942"/>
        <a:ext cx="1175184" cy="1175184"/>
      </dsp:txXfrm>
    </dsp:sp>
    <dsp:sp modelId="{FA982ABB-1BA5-46C3-8AA2-813EF4B4831B}">
      <dsp:nvSpPr>
        <dsp:cNvPr id="0" name=""/>
        <dsp:cNvSpPr/>
      </dsp:nvSpPr>
      <dsp:spPr>
        <a:xfrm>
          <a:off x="5187288" y="674"/>
          <a:ext cx="1163372" cy="116337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Economic perspective</a:t>
          </a:r>
        </a:p>
      </dsp:txBody>
      <dsp:txXfrm>
        <a:off x="5357660" y="171046"/>
        <a:ext cx="822628" cy="822628"/>
      </dsp:txXfrm>
    </dsp:sp>
    <dsp:sp modelId="{879305E7-3A8B-4694-A180-4A5FDA4895AE}">
      <dsp:nvSpPr>
        <dsp:cNvPr id="0" name=""/>
        <dsp:cNvSpPr/>
      </dsp:nvSpPr>
      <dsp:spPr>
        <a:xfrm>
          <a:off x="6716840" y="2649935"/>
          <a:ext cx="1163372" cy="1163372"/>
        </a:xfrm>
        <a:prstGeom prst="ellipse">
          <a:avLst/>
        </a:prstGeom>
        <a:solidFill>
          <a:srgbClr val="72791C"/>
        </a:solidFill>
        <a:ln>
          <a:solidFill>
            <a:srgbClr val="72791C">
              <a:alpha val="60000"/>
            </a:srgb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Political perspective</a:t>
          </a:r>
        </a:p>
      </dsp:txBody>
      <dsp:txXfrm>
        <a:off x="6887212" y="2820307"/>
        <a:ext cx="822628" cy="822628"/>
      </dsp:txXfrm>
    </dsp:sp>
    <dsp:sp modelId="{774A8AD4-9E84-49E4-8AA2-B070204FBB18}">
      <dsp:nvSpPr>
        <dsp:cNvPr id="0" name=""/>
        <dsp:cNvSpPr/>
      </dsp:nvSpPr>
      <dsp:spPr>
        <a:xfrm>
          <a:off x="3657737" y="2649935"/>
          <a:ext cx="1163372" cy="1163372"/>
        </a:xfrm>
        <a:prstGeom prst="ellipse">
          <a:avLst/>
        </a:prstGeom>
        <a:solidFill>
          <a:srgbClr val="91056A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Social perspective</a:t>
          </a:r>
        </a:p>
      </dsp:txBody>
      <dsp:txXfrm>
        <a:off x="3828109" y="2820307"/>
        <a:ext cx="822628" cy="822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5C3B2-21BD-4D36-93AD-9A9D730A7617}">
      <dsp:nvSpPr>
        <dsp:cNvPr id="0" name=""/>
        <dsp:cNvSpPr/>
      </dsp:nvSpPr>
      <dsp:spPr>
        <a:xfrm>
          <a:off x="2170517" y="0"/>
          <a:ext cx="1854942" cy="1112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flows of goods, capital and services &amp; the presence of restrictions on trade across borders</a:t>
          </a:r>
        </a:p>
      </dsp:txBody>
      <dsp:txXfrm>
        <a:off x="2170517" y="0"/>
        <a:ext cx="1854942" cy="11129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F898A-FCBC-4167-A656-4D6E9E0DE077}">
      <dsp:nvSpPr>
        <dsp:cNvPr id="0" name=""/>
        <dsp:cNvSpPr/>
      </dsp:nvSpPr>
      <dsp:spPr>
        <a:xfrm>
          <a:off x="480204" y="928"/>
          <a:ext cx="2019599" cy="12117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diffusion of government policies</a:t>
          </a:r>
        </a:p>
      </dsp:txBody>
      <dsp:txXfrm>
        <a:off x="480204" y="928"/>
        <a:ext cx="2019599" cy="12117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C9601-BF38-4B9A-AFB5-7F98EEC62B9B}">
      <dsp:nvSpPr>
        <dsp:cNvPr id="0" name=""/>
        <dsp:cNvSpPr/>
      </dsp:nvSpPr>
      <dsp:spPr>
        <a:xfrm>
          <a:off x="476710" y="928"/>
          <a:ext cx="2019599" cy="12117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spread of ideas, information, images, and people</a:t>
          </a:r>
        </a:p>
      </dsp:txBody>
      <dsp:txXfrm>
        <a:off x="476710" y="928"/>
        <a:ext cx="2019599" cy="12117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4ABCF-475F-41F1-B267-9DA8227C5E70}">
      <dsp:nvSpPr>
        <dsp:cNvPr id="0" name=""/>
        <dsp:cNvSpPr/>
      </dsp:nvSpPr>
      <dsp:spPr>
        <a:xfrm>
          <a:off x="3960919" y="540479"/>
          <a:ext cx="3616110" cy="3616110"/>
        </a:xfrm>
        <a:prstGeom prst="blockArc">
          <a:avLst>
            <a:gd name="adj1" fmla="val 9000000"/>
            <a:gd name="adj2" fmla="val 162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F560A-9C60-4BA4-9EB4-1F16964CAD82}">
      <dsp:nvSpPr>
        <dsp:cNvPr id="0" name=""/>
        <dsp:cNvSpPr/>
      </dsp:nvSpPr>
      <dsp:spPr>
        <a:xfrm>
          <a:off x="3960919" y="540479"/>
          <a:ext cx="3616110" cy="3616110"/>
        </a:xfrm>
        <a:prstGeom prst="blockArc">
          <a:avLst>
            <a:gd name="adj1" fmla="val 1800000"/>
            <a:gd name="adj2" fmla="val 90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727EC-46D7-4476-8CE9-9AF63B0DF083}">
      <dsp:nvSpPr>
        <dsp:cNvPr id="0" name=""/>
        <dsp:cNvSpPr/>
      </dsp:nvSpPr>
      <dsp:spPr>
        <a:xfrm>
          <a:off x="3960919" y="540479"/>
          <a:ext cx="3616110" cy="3616110"/>
        </a:xfrm>
        <a:prstGeom prst="blockArc">
          <a:avLst>
            <a:gd name="adj1" fmla="val 16200000"/>
            <a:gd name="adj2" fmla="val 18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C50EE-44B4-47DD-90FA-5EB938F710C2}">
      <dsp:nvSpPr>
        <dsp:cNvPr id="0" name=""/>
        <dsp:cNvSpPr/>
      </dsp:nvSpPr>
      <dsp:spPr>
        <a:xfrm>
          <a:off x="4937994" y="1517554"/>
          <a:ext cx="1661960" cy="1661960"/>
        </a:xfrm>
        <a:prstGeom prst="ellipse">
          <a:avLst/>
        </a:prstGeom>
        <a:solidFill>
          <a:srgbClr val="007A96"/>
        </a:solidFill>
        <a:ln>
          <a:solidFill>
            <a:srgbClr val="007A96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Globalisation</a:t>
          </a:r>
          <a:endParaRPr lang="en-US" sz="1500" kern="1200" dirty="0"/>
        </a:p>
      </dsp:txBody>
      <dsp:txXfrm>
        <a:off x="5181382" y="1760942"/>
        <a:ext cx="1175184" cy="1175184"/>
      </dsp:txXfrm>
    </dsp:sp>
    <dsp:sp modelId="{FA982ABB-1BA5-46C3-8AA2-813EF4B4831B}">
      <dsp:nvSpPr>
        <dsp:cNvPr id="0" name=""/>
        <dsp:cNvSpPr/>
      </dsp:nvSpPr>
      <dsp:spPr>
        <a:xfrm>
          <a:off x="5187288" y="674"/>
          <a:ext cx="1163372" cy="116337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rgbClr val="6F6F6E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Economic perspective</a:t>
          </a:r>
        </a:p>
      </dsp:txBody>
      <dsp:txXfrm>
        <a:off x="5357660" y="171046"/>
        <a:ext cx="822628" cy="822628"/>
      </dsp:txXfrm>
    </dsp:sp>
    <dsp:sp modelId="{879305E7-3A8B-4694-A180-4A5FDA4895AE}">
      <dsp:nvSpPr>
        <dsp:cNvPr id="0" name=""/>
        <dsp:cNvSpPr/>
      </dsp:nvSpPr>
      <dsp:spPr>
        <a:xfrm>
          <a:off x="6716840" y="2649935"/>
          <a:ext cx="1163372" cy="1163372"/>
        </a:xfrm>
        <a:prstGeom prst="ellipse">
          <a:avLst/>
        </a:prstGeom>
        <a:solidFill>
          <a:srgbClr val="72791C"/>
        </a:solidFill>
        <a:ln>
          <a:solidFill>
            <a:srgbClr val="72791C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Political perspective</a:t>
          </a:r>
        </a:p>
      </dsp:txBody>
      <dsp:txXfrm>
        <a:off x="6887212" y="2820307"/>
        <a:ext cx="822628" cy="822628"/>
      </dsp:txXfrm>
    </dsp:sp>
    <dsp:sp modelId="{774A8AD4-9E84-49E4-8AA2-B070204FBB18}">
      <dsp:nvSpPr>
        <dsp:cNvPr id="0" name=""/>
        <dsp:cNvSpPr/>
      </dsp:nvSpPr>
      <dsp:spPr>
        <a:xfrm>
          <a:off x="3657737" y="2649935"/>
          <a:ext cx="1163372" cy="1163372"/>
        </a:xfrm>
        <a:prstGeom prst="ellipse">
          <a:avLst/>
        </a:prstGeom>
        <a:solidFill>
          <a:srgbClr val="91056A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Social perspective</a:t>
          </a:r>
        </a:p>
      </dsp:txBody>
      <dsp:txXfrm>
        <a:off x="3828109" y="2820307"/>
        <a:ext cx="822628" cy="822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AF70A90-CA7E-49EB-AB17-C37FEDD07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7711EA-1FBE-4E98-9D43-C2D65C45D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BEA4-9216-4FDF-AAE1-D8632908A8EC}" type="datetimeFigureOut">
              <a:rPr lang="de-CH" smtClean="0"/>
              <a:t>10.09.2021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CD3C8-8930-4E0E-A891-B770724F2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798FB5-86BC-42DA-9D05-F96D484814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85DCD-866D-47AE-A236-118539F5337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322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A90D-FE7E-41AF-B03D-808D82937CB9}" type="datetimeFigureOut">
              <a:rPr lang="de-CH" smtClean="0"/>
              <a:t>10.09.2021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5DDFD-030C-4D5A-B33E-3A7E7538D2B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14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rgbClr val="007A96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3C296D1-2CD0-479F-A866-6EC741D229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1BE31-9613-4103-99FF-7DCFF643B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020" y="360118"/>
            <a:ext cx="707823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8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5" pos="610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14.09.2021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1799" y="6522444"/>
            <a:ext cx="5400000" cy="216000"/>
          </a:xfrm>
        </p:spPr>
        <p:txBody>
          <a:bodyPr/>
          <a:lstStyle>
            <a:lvl1pPr algn="r">
              <a:defRPr/>
            </a:lvl1pPr>
          </a:lstStyle>
          <a:p>
            <a:r>
              <a:rPr lang="de-CH"/>
              <a:t>CIRET pre-conference workshop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ACA52AF-F19D-405C-AD5F-7D94B96A5CC3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161" y="260351"/>
            <a:ext cx="441001" cy="19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5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1412874"/>
            <a:ext cx="10728000" cy="4644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14.09.2021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1799" y="6522444"/>
            <a:ext cx="5400000" cy="216000"/>
          </a:xfrm>
        </p:spPr>
        <p:txBody>
          <a:bodyPr/>
          <a:lstStyle>
            <a:lvl1pPr algn="r">
              <a:defRPr/>
            </a:lvl1pPr>
          </a:lstStyle>
          <a:p>
            <a:r>
              <a:rPr lang="de-CH"/>
              <a:t>CIRET pre-conference workshop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ACA52AF-F19D-405C-AD5F-7D94B96A5CC3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2F6D94FA-21C6-4AE0-AA4F-3A077810ED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837" y="6056874"/>
            <a:ext cx="5364164" cy="216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 typeface="+mj-lt"/>
              <a:buNone/>
              <a:defRPr sz="800"/>
            </a:lvl1pPr>
            <a:lvl2pPr marL="266700" indent="0">
              <a:buNone/>
              <a:defRPr sz="800"/>
            </a:lvl2pPr>
            <a:lvl3pPr marL="538163" indent="0">
              <a:buNone/>
              <a:defRPr sz="800"/>
            </a:lvl3pPr>
            <a:lvl4pPr marL="804862" indent="0">
              <a:buNone/>
              <a:defRPr sz="800"/>
            </a:lvl4pPr>
            <a:lvl5pPr marL="1076325" indent="0">
              <a:buNone/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161" y="260351"/>
            <a:ext cx="441001" cy="19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3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14.09.2021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1799" y="6522444"/>
            <a:ext cx="5400000" cy="216000"/>
          </a:xfrm>
        </p:spPr>
        <p:txBody>
          <a:bodyPr/>
          <a:lstStyle>
            <a:lvl1pPr algn="r">
              <a:defRPr/>
            </a:lvl1pPr>
          </a:lstStyle>
          <a:p>
            <a:r>
              <a:rPr lang="de-CH"/>
              <a:t>CIRET pre-conference workshop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ACA52AF-F19D-405C-AD5F-7D94B96A5CC3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260350"/>
            <a:ext cx="10728000" cy="6012524"/>
          </a:xfrm>
        </p:spPr>
        <p:txBody>
          <a:bodyPr tIns="21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161" y="260351"/>
            <a:ext cx="441001" cy="19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4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6" y="260351"/>
            <a:ext cx="10728326" cy="90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14.09.2021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1799" y="6522444"/>
            <a:ext cx="5400000" cy="216000"/>
          </a:xfrm>
        </p:spPr>
        <p:txBody>
          <a:bodyPr/>
          <a:lstStyle>
            <a:lvl1pPr algn="r">
              <a:defRPr/>
            </a:lvl1pPr>
          </a:lstStyle>
          <a:p>
            <a:r>
              <a:rPr lang="de-CH"/>
              <a:t>CIRET pre-conference workshop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ACA52AF-F19D-405C-AD5F-7D94B96A5CC3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256000" cy="4643999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2F6D94FA-21C6-4AE0-AA4F-3A077810ED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836" y="6077893"/>
            <a:ext cx="5256000" cy="216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 typeface="+mj-lt"/>
              <a:buNone/>
              <a:defRPr sz="800"/>
            </a:lvl1pPr>
            <a:lvl2pPr marL="266700" indent="0">
              <a:buNone/>
              <a:defRPr sz="800"/>
            </a:lvl2pPr>
            <a:lvl3pPr marL="538163" indent="0">
              <a:buNone/>
              <a:defRPr sz="800"/>
            </a:lvl3pPr>
            <a:lvl4pPr marL="804862" indent="0">
              <a:buNone/>
              <a:defRPr sz="800"/>
            </a:lvl4pPr>
            <a:lvl5pPr marL="1076325" indent="0">
              <a:buNone/>
              <a:defRPr sz="800"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4162" y="1412874"/>
            <a:ext cx="5256000" cy="4643999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F6D94FA-21C6-4AE0-AA4F-3A077810ED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4162" y="6071797"/>
            <a:ext cx="5256000" cy="216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 typeface="+mj-lt"/>
              <a:buNone/>
              <a:defRPr sz="800"/>
            </a:lvl1pPr>
            <a:lvl2pPr marL="266700" indent="0">
              <a:buNone/>
              <a:defRPr sz="800"/>
            </a:lvl2pPr>
            <a:lvl3pPr marL="538163" indent="0">
              <a:buNone/>
              <a:defRPr sz="800"/>
            </a:lvl3pPr>
            <a:lvl4pPr marL="804862" indent="0">
              <a:buNone/>
              <a:defRPr sz="800"/>
            </a:lvl4pPr>
            <a:lvl5pPr marL="1076325" indent="0">
              <a:buNone/>
              <a:defRPr sz="800"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161" y="260351"/>
            <a:ext cx="441001" cy="19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15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CEF804-E58C-481B-A606-7D35AF68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C6EC0D-393C-42F2-B6A7-B19C9B098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412875"/>
            <a:ext cx="10728325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C96E51-36C9-4BEE-A761-33378A0D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73692" y="6522444"/>
            <a:ext cx="612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14.09.2021</a:t>
            </a:r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EC403-6E63-4450-AFDD-66CA49D6C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00" y="6522444"/>
            <a:ext cx="54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CIRET pre-conference workshop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FCC57-7DDC-4B2C-A6BE-862DAF9C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96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6" r:id="rId3"/>
    <p:sldLayoutId id="2147483659" r:id="rId4"/>
    <p:sldLayoutId id="2147483669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61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orient="horz" pos="164" userDrawn="1">
          <p15:clr>
            <a:srgbClr val="F26B43"/>
          </p15:clr>
        </p15:guide>
        <p15:guide id="5" orient="horz" pos="890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5E04935-986C-4662-B91D-E3C1411171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7" y="1016000"/>
            <a:ext cx="10723791" cy="534818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C1FB292-90C1-439C-8480-EB4116CF2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</p:spPr>
        <p:txBody>
          <a:bodyPr/>
          <a:lstStyle/>
          <a:p>
            <a:r>
              <a:rPr lang="de-CH" dirty="0"/>
              <a:t>KOF Globalisation Index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71C1F6-869F-40B1-8975-92FF2042F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/>
              <a:t>Prof. Dr. Jan-Egbert Sturm</a:t>
            </a:r>
          </a:p>
          <a:p>
            <a:r>
              <a:rPr lang="de-DE" dirty="0" err="1"/>
              <a:t>Director</a:t>
            </a:r>
            <a:r>
              <a:rPr lang="de-DE" dirty="0"/>
              <a:t> KOF Swiss </a:t>
            </a:r>
            <a:r>
              <a:rPr lang="de-DE" dirty="0" err="1"/>
              <a:t>Economic</a:t>
            </a:r>
            <a:r>
              <a:rPr lang="de-DE" dirty="0"/>
              <a:t> Institute</a:t>
            </a:r>
          </a:p>
          <a:p>
            <a:r>
              <a:rPr lang="de-DE" dirty="0"/>
              <a:t>14 September 2021, </a:t>
            </a:r>
            <a:r>
              <a:rPr lang="de-DE" dirty="0" err="1"/>
              <a:t>Poznan</a:t>
            </a:r>
            <a:r>
              <a:rPr lang="de-DE" dirty="0"/>
              <a:t>, </a:t>
            </a:r>
            <a:r>
              <a:rPr lang="de-DE" dirty="0" err="1"/>
              <a:t>Poland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3616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A99805B-41F9-4ADE-B53A-92AB0A4F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Distinction</a:t>
            </a:r>
            <a:r>
              <a:rPr lang="de-CH" dirty="0"/>
              <a:t> </a:t>
            </a:r>
            <a:r>
              <a:rPr lang="de-CH" dirty="0" err="1"/>
              <a:t>between</a:t>
            </a:r>
            <a:r>
              <a:rPr lang="de-CH" dirty="0"/>
              <a:t> </a:t>
            </a:r>
            <a:r>
              <a:rPr lang="de-CH" b="1" i="1" dirty="0"/>
              <a:t>de jure</a:t>
            </a:r>
            <a:r>
              <a:rPr lang="de-CH" dirty="0"/>
              <a:t> and </a:t>
            </a:r>
            <a:r>
              <a:rPr lang="de-CH" b="1" i="1" dirty="0"/>
              <a:t>de facto</a:t>
            </a:r>
            <a:br>
              <a:rPr lang="de-CH" dirty="0"/>
            </a:br>
            <a:endParaRPr lang="de-CH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BC5337-F2B0-441D-A80D-52B1AB949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/>
              <a:t>De facto </a:t>
            </a:r>
            <a:r>
              <a:rPr lang="en-GB" dirty="0"/>
              <a:t>globalization measures actual international flows and activities</a:t>
            </a:r>
          </a:p>
          <a:p>
            <a:r>
              <a:rPr lang="en-GB" b="1" i="1" dirty="0"/>
              <a:t>De jure </a:t>
            </a:r>
            <a:r>
              <a:rPr lang="en-GB" dirty="0"/>
              <a:t>globalization measures policies and conditions that, in principle, enable, facilitate and foster flows and activities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For each dimension we have at least 3 indicators </a:t>
            </a:r>
            <a:br>
              <a:rPr lang="en-GB" dirty="0"/>
            </a:br>
            <a:r>
              <a:rPr lang="en-GB" dirty="0"/>
              <a:t>and use principle component analysis to aggregate</a:t>
            </a:r>
            <a:br>
              <a:rPr lang="en-GB" dirty="0"/>
            </a:br>
            <a:r>
              <a:rPr lang="en-GB" dirty="0"/>
              <a:t>(while allowing weights to slowly change over time)</a:t>
            </a:r>
          </a:p>
          <a:p>
            <a:endParaRPr lang="de-CH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93236-2CA8-4632-A688-8D6D4A47C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14.09.2021</a:t>
            </a:r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D64643-0B51-43A9-81E6-8DABFD96C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CIRET pre-conference workshop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3BFE4-D7D1-4085-9B13-A0BA4EE2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mtClean="0"/>
              <a:pPr/>
              <a:t>10</a:t>
            </a:fld>
            <a:endParaRPr lang="de-CH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9ADA627-A1E4-4185-AEED-E8BBB06B0FDC}"/>
              </a:ext>
            </a:extLst>
          </p:cNvPr>
          <p:cNvSpPr txBox="1">
            <a:spLocks/>
          </p:cNvSpPr>
          <p:nvPr/>
        </p:nvSpPr>
        <p:spPr>
          <a:xfrm>
            <a:off x="668776" y="2702677"/>
            <a:ext cx="5256000" cy="2016125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/>
              <a:t>Financial</a:t>
            </a:r>
            <a:r>
              <a:rPr lang="en-GB" dirty="0"/>
              <a:t> globalisation, </a:t>
            </a:r>
            <a:r>
              <a:rPr lang="en-GB" b="1" i="1" dirty="0"/>
              <a:t>de facto</a:t>
            </a:r>
          </a:p>
          <a:p>
            <a:pPr lvl="1"/>
            <a:r>
              <a:rPr lang="en-GB" dirty="0"/>
              <a:t>Foreign direct investment</a:t>
            </a:r>
          </a:p>
          <a:p>
            <a:pPr lvl="1"/>
            <a:r>
              <a:rPr lang="en-GB" dirty="0"/>
              <a:t>Portfolio investment</a:t>
            </a:r>
          </a:p>
          <a:p>
            <a:pPr lvl="1"/>
            <a:r>
              <a:rPr lang="en-GB" dirty="0"/>
              <a:t>International debt</a:t>
            </a:r>
          </a:p>
          <a:p>
            <a:pPr lvl="1"/>
            <a:r>
              <a:rPr lang="en-GB" dirty="0"/>
              <a:t>International reserves</a:t>
            </a:r>
          </a:p>
          <a:p>
            <a:pPr lvl="1"/>
            <a:r>
              <a:rPr lang="en-GB" dirty="0"/>
              <a:t>International income payments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17ED3BAB-9928-44BE-A72E-001F3556A632}"/>
              </a:ext>
            </a:extLst>
          </p:cNvPr>
          <p:cNvSpPr txBox="1">
            <a:spLocks/>
          </p:cNvSpPr>
          <p:nvPr/>
        </p:nvSpPr>
        <p:spPr>
          <a:xfrm>
            <a:off x="6141103" y="2705632"/>
            <a:ext cx="5256000" cy="2016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/>
              <a:t>Financial</a:t>
            </a:r>
            <a:r>
              <a:rPr lang="en-GB" dirty="0"/>
              <a:t> globalisation, </a:t>
            </a:r>
            <a:r>
              <a:rPr lang="en-GB" b="1" i="1" dirty="0"/>
              <a:t>de jure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Investment restrictions</a:t>
            </a:r>
          </a:p>
          <a:p>
            <a:pPr lvl="1"/>
            <a:r>
              <a:rPr lang="en-GB" dirty="0"/>
              <a:t>Capital account openness</a:t>
            </a:r>
          </a:p>
          <a:p>
            <a:pPr lvl="1"/>
            <a:r>
              <a:rPr lang="en-GB" dirty="0"/>
              <a:t>International investment agreements</a:t>
            </a:r>
          </a:p>
        </p:txBody>
      </p:sp>
    </p:spTree>
    <p:extLst>
      <p:ext uri="{BB962C8B-B14F-4D97-AF65-F5344CB8AC3E}">
        <p14:creationId xmlns:p14="http://schemas.microsoft.com/office/powerpoint/2010/main" val="330529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EDBC42-6F93-40AD-9460-7B95CD008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14.09.2021</a:t>
            </a:r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4A29E3-48CC-4343-BAB6-A259E341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CIRET pre-conference workshop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B581F-BA06-48A7-9FF3-AA5664B07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mtClean="0"/>
              <a:pPr/>
              <a:t>11</a:t>
            </a:fld>
            <a:endParaRPr lang="de-CH"/>
          </a:p>
        </p:txBody>
      </p:sp>
      <p:sp>
        <p:nvSpPr>
          <p:cNvPr id="6" name="Legende mit Pfeil nach unten 8">
            <a:extLst>
              <a:ext uri="{FF2B5EF4-FFF2-40B4-BE49-F238E27FC236}">
                <a16:creationId xmlns:a16="http://schemas.microsoft.com/office/drawing/2014/main" id="{D9EB5D2B-7B1C-45C6-ADB6-E3D5F50DDBCE}"/>
              </a:ext>
            </a:extLst>
          </p:cNvPr>
          <p:cNvSpPr/>
          <p:nvPr/>
        </p:nvSpPr>
        <p:spPr>
          <a:xfrm>
            <a:off x="3875265" y="1075529"/>
            <a:ext cx="1708505" cy="1708199"/>
          </a:xfrm>
          <a:prstGeom prst="downArrowCallout">
            <a:avLst>
              <a:gd name="adj1" fmla="val 13327"/>
              <a:gd name="adj2" fmla="val 21696"/>
              <a:gd name="adj3" fmla="val 25000"/>
              <a:gd name="adj4" fmla="val 55185"/>
            </a:avLst>
          </a:prstGeom>
          <a:solidFill>
            <a:srgbClr val="E6B3D3"/>
          </a:solidFill>
          <a:ln>
            <a:solidFill>
              <a:srgbClr val="910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>
                <a:ln w="0"/>
                <a:solidFill>
                  <a:schemeClr val="tx1"/>
                </a:solidFill>
              </a:rPr>
              <a:t>International </a:t>
            </a:r>
            <a:r>
              <a:rPr lang="de-CH" sz="1200" b="1" dirty="0" err="1">
                <a:ln w="0"/>
                <a:solidFill>
                  <a:schemeClr val="tx1"/>
                </a:solidFill>
              </a:rPr>
              <a:t>Monetary</a:t>
            </a:r>
            <a:r>
              <a:rPr lang="de-CH" sz="1200" b="1" dirty="0">
                <a:ln w="0"/>
                <a:solidFill>
                  <a:schemeClr val="tx1"/>
                </a:solidFill>
              </a:rPr>
              <a:t> Fund (IMF)</a:t>
            </a:r>
            <a:endParaRPr lang="en-US" sz="12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Legende mit Pfeil nach unten 9">
            <a:extLst>
              <a:ext uri="{FF2B5EF4-FFF2-40B4-BE49-F238E27FC236}">
                <a16:creationId xmlns:a16="http://schemas.microsoft.com/office/drawing/2014/main" id="{D79BDF9E-625D-472B-80EE-103354E671E6}"/>
              </a:ext>
            </a:extLst>
          </p:cNvPr>
          <p:cNvSpPr/>
          <p:nvPr/>
        </p:nvSpPr>
        <p:spPr>
          <a:xfrm>
            <a:off x="1625632" y="1064823"/>
            <a:ext cx="1708505" cy="1708199"/>
          </a:xfrm>
          <a:prstGeom prst="downArrowCallout">
            <a:avLst>
              <a:gd name="adj1" fmla="val 13327"/>
              <a:gd name="adj2" fmla="val 21696"/>
              <a:gd name="adj3" fmla="val 25000"/>
              <a:gd name="adj4" fmla="val 55185"/>
            </a:avLst>
          </a:prstGeom>
          <a:solidFill>
            <a:srgbClr val="E6B3D3"/>
          </a:solidFill>
          <a:ln>
            <a:solidFill>
              <a:srgbClr val="910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>
                <a:ln w="0"/>
                <a:solidFill>
                  <a:schemeClr val="tx1"/>
                </a:solidFill>
              </a:rPr>
              <a:t>World Bank</a:t>
            </a:r>
          </a:p>
        </p:txBody>
      </p:sp>
      <p:sp>
        <p:nvSpPr>
          <p:cNvPr id="8" name="Rechteck 14">
            <a:extLst>
              <a:ext uri="{FF2B5EF4-FFF2-40B4-BE49-F238E27FC236}">
                <a16:creationId xmlns:a16="http://schemas.microsoft.com/office/drawing/2014/main" id="{7D1CFB83-6956-43EA-95BB-518AAB614B54}"/>
              </a:ext>
            </a:extLst>
          </p:cNvPr>
          <p:cNvSpPr/>
          <p:nvPr/>
        </p:nvSpPr>
        <p:spPr>
          <a:xfrm>
            <a:off x="654224" y="4583069"/>
            <a:ext cx="10843320" cy="127615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numCol="1">
            <a:prstTxWarp prst="textCanDown">
              <a:avLst>
                <a:gd name="adj" fmla="val 20872"/>
              </a:avLst>
            </a:prstTxWarp>
            <a:spAutoFit/>
          </a:bodyPr>
          <a:lstStyle/>
          <a:p>
            <a:pPr algn="ctr"/>
            <a:endParaRPr lang="en-US" sz="400" b="1" dirty="0">
              <a:ln w="9525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5"/>
              </a:solidFill>
            </a:endParaRPr>
          </a:p>
        </p:txBody>
      </p:sp>
      <p:sp>
        <p:nvSpPr>
          <p:cNvPr id="9" name="Flussdiagramm: Manuelle Verarbeitung 16">
            <a:extLst>
              <a:ext uri="{FF2B5EF4-FFF2-40B4-BE49-F238E27FC236}">
                <a16:creationId xmlns:a16="http://schemas.microsoft.com/office/drawing/2014/main" id="{1E725269-8B59-4B45-A0E8-6D8E9FDA31CD}"/>
              </a:ext>
            </a:extLst>
          </p:cNvPr>
          <p:cNvSpPr/>
          <p:nvPr/>
        </p:nvSpPr>
        <p:spPr>
          <a:xfrm>
            <a:off x="1841641" y="2978899"/>
            <a:ext cx="8280920" cy="1150188"/>
          </a:xfrm>
          <a:prstGeom prst="flowChartManualOperation">
            <a:avLst/>
          </a:prstGeom>
          <a:solidFill>
            <a:srgbClr val="A9AF66"/>
          </a:solidFill>
          <a:ln>
            <a:solidFill>
              <a:srgbClr val="72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Legende mit Pfeil nach unten 17">
            <a:extLst>
              <a:ext uri="{FF2B5EF4-FFF2-40B4-BE49-F238E27FC236}">
                <a16:creationId xmlns:a16="http://schemas.microsoft.com/office/drawing/2014/main" id="{8D4D623A-E7C8-45D7-B16C-71462702605A}"/>
              </a:ext>
            </a:extLst>
          </p:cNvPr>
          <p:cNvSpPr/>
          <p:nvPr/>
        </p:nvSpPr>
        <p:spPr>
          <a:xfrm>
            <a:off x="6317781" y="1075529"/>
            <a:ext cx="1708505" cy="1708199"/>
          </a:xfrm>
          <a:prstGeom prst="downArrowCallout">
            <a:avLst>
              <a:gd name="adj1" fmla="val 13327"/>
              <a:gd name="adj2" fmla="val 21696"/>
              <a:gd name="adj3" fmla="val 25000"/>
              <a:gd name="adj4" fmla="val 55185"/>
            </a:avLst>
          </a:prstGeom>
          <a:solidFill>
            <a:srgbClr val="E6B3D3"/>
          </a:solidFill>
          <a:ln>
            <a:solidFill>
              <a:srgbClr val="910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>
                <a:ln w="0"/>
                <a:solidFill>
                  <a:schemeClr val="tx1"/>
                </a:solidFill>
              </a:rPr>
              <a:t>United Nation Conference on Trade </a:t>
            </a:r>
            <a:r>
              <a:rPr lang="de-CH" sz="1200" b="1" dirty="0" err="1">
                <a:ln w="0"/>
                <a:solidFill>
                  <a:schemeClr val="tx1"/>
                </a:solidFill>
              </a:rPr>
              <a:t>and</a:t>
            </a:r>
            <a:r>
              <a:rPr lang="de-CH" sz="1200" b="1" dirty="0">
                <a:ln w="0"/>
                <a:solidFill>
                  <a:schemeClr val="tx1"/>
                </a:solidFill>
              </a:rPr>
              <a:t> Development (UNCTAD STAT)</a:t>
            </a:r>
            <a:endParaRPr lang="en-US" sz="12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Legende mit Pfeil nach unten 18">
            <a:extLst>
              <a:ext uri="{FF2B5EF4-FFF2-40B4-BE49-F238E27FC236}">
                <a16:creationId xmlns:a16="http://schemas.microsoft.com/office/drawing/2014/main" id="{D4429E9F-B217-49E0-A503-5E499D06E97F}"/>
              </a:ext>
            </a:extLst>
          </p:cNvPr>
          <p:cNvSpPr/>
          <p:nvPr/>
        </p:nvSpPr>
        <p:spPr>
          <a:xfrm>
            <a:off x="8760297" y="1068071"/>
            <a:ext cx="1708505" cy="1708199"/>
          </a:xfrm>
          <a:prstGeom prst="downArrowCallout">
            <a:avLst>
              <a:gd name="adj1" fmla="val 13327"/>
              <a:gd name="adj2" fmla="val 21696"/>
              <a:gd name="adj3" fmla="val 25000"/>
              <a:gd name="adj4" fmla="val 55185"/>
            </a:avLst>
          </a:prstGeom>
          <a:solidFill>
            <a:srgbClr val="E6B3D3"/>
          </a:solidFill>
          <a:ln>
            <a:solidFill>
              <a:srgbClr val="910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b="1" dirty="0">
                <a:ln w="0"/>
                <a:solidFill>
                  <a:schemeClr val="tx1"/>
                </a:solidFill>
              </a:rPr>
              <a:t>…</a:t>
            </a:r>
            <a:endParaRPr lang="en-US" sz="12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Pfeil nach unten 19">
            <a:extLst>
              <a:ext uri="{FF2B5EF4-FFF2-40B4-BE49-F238E27FC236}">
                <a16:creationId xmlns:a16="http://schemas.microsoft.com/office/drawing/2014/main" id="{4F002F5E-BD67-4623-921F-6C812A4AB9A9}"/>
              </a:ext>
            </a:extLst>
          </p:cNvPr>
          <p:cNvSpPr/>
          <p:nvPr/>
        </p:nvSpPr>
        <p:spPr>
          <a:xfrm>
            <a:off x="5864605" y="4239520"/>
            <a:ext cx="437804" cy="679638"/>
          </a:xfrm>
          <a:prstGeom prst="downArrow">
            <a:avLst/>
          </a:prstGeom>
          <a:solidFill>
            <a:srgbClr val="A9AF66"/>
          </a:solidFill>
          <a:ln>
            <a:solidFill>
              <a:srgbClr val="72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n w="0"/>
              <a:solidFill>
                <a:schemeClr val="tx1"/>
              </a:solidFill>
            </a:endParaRPr>
          </a:p>
        </p:txBody>
      </p:sp>
      <p:sp>
        <p:nvSpPr>
          <p:cNvPr id="13" name="Rechteck 20">
            <a:extLst>
              <a:ext uri="{FF2B5EF4-FFF2-40B4-BE49-F238E27FC236}">
                <a16:creationId xmlns:a16="http://schemas.microsoft.com/office/drawing/2014/main" id="{1E7CE3F7-7EA8-4901-B00A-3AF6052C10F6}"/>
              </a:ext>
            </a:extLst>
          </p:cNvPr>
          <p:cNvSpPr/>
          <p:nvPr/>
        </p:nvSpPr>
        <p:spPr>
          <a:xfrm>
            <a:off x="4564550" y="5099938"/>
            <a:ext cx="3022668" cy="872153"/>
          </a:xfrm>
          <a:prstGeom prst="rect">
            <a:avLst/>
          </a:prstGeom>
          <a:solidFill>
            <a:srgbClr val="B3D7E0"/>
          </a:solidFill>
          <a:ln>
            <a:solidFill>
              <a:srgbClr val="007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ln w="0"/>
                <a:solidFill>
                  <a:schemeClr val="tx1"/>
                </a:solidFill>
              </a:rPr>
              <a:t>KOF </a:t>
            </a:r>
            <a:r>
              <a:rPr lang="de-CH" b="1" dirty="0" err="1">
                <a:ln w="0"/>
                <a:solidFill>
                  <a:schemeClr val="tx1"/>
                </a:solidFill>
              </a:rPr>
              <a:t>Globalisation</a:t>
            </a:r>
            <a:r>
              <a:rPr lang="de-CH" b="1" dirty="0">
                <a:ln w="0"/>
                <a:solidFill>
                  <a:schemeClr val="tx1"/>
                </a:solidFill>
              </a:rPr>
              <a:t> Index</a:t>
            </a:r>
            <a:endParaRPr lang="en-US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4" name="Rechteck 6">
            <a:extLst>
              <a:ext uri="{FF2B5EF4-FFF2-40B4-BE49-F238E27FC236}">
                <a16:creationId xmlns:a16="http://schemas.microsoft.com/office/drawing/2014/main" id="{089BC7AE-53DD-4290-BAEE-2CE80E966E43}"/>
              </a:ext>
            </a:extLst>
          </p:cNvPr>
          <p:cNvSpPr/>
          <p:nvPr/>
        </p:nvSpPr>
        <p:spPr>
          <a:xfrm>
            <a:off x="4439022" y="2975170"/>
            <a:ext cx="3312368" cy="1129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0"/>
                <a:solidFill>
                  <a:schemeClr val="tx1"/>
                </a:solidFill>
              </a:rPr>
              <a:t>Database: 43 Variables</a:t>
            </a:r>
          </a:p>
          <a:p>
            <a:pPr marL="1085850" lvl="2" indent="-171450" algn="just">
              <a:buFont typeface="Arial" panose="020B0604020202020204" pitchFamily="34" charset="0"/>
              <a:buChar char="•"/>
            </a:pPr>
            <a:r>
              <a:rPr lang="en-GB" sz="1600" b="1" dirty="0">
                <a:ln w="0"/>
                <a:solidFill>
                  <a:schemeClr val="tx1"/>
                </a:solidFill>
              </a:rPr>
              <a:t>for 203 Countries</a:t>
            </a:r>
          </a:p>
          <a:p>
            <a:pPr marL="1085850" lvl="2" indent="-171450" algn="just">
              <a:buFont typeface="Arial" panose="020B0604020202020204" pitchFamily="34" charset="0"/>
              <a:buChar char="•"/>
            </a:pPr>
            <a:r>
              <a:rPr lang="en-GB" sz="1600" b="1" dirty="0">
                <a:ln w="0"/>
                <a:solidFill>
                  <a:schemeClr val="tx1"/>
                </a:solidFill>
              </a:rPr>
              <a:t>from 1970 onward</a:t>
            </a:r>
          </a:p>
        </p:txBody>
      </p:sp>
    </p:spTree>
    <p:extLst>
      <p:ext uri="{BB962C8B-B14F-4D97-AF65-F5344CB8AC3E}">
        <p14:creationId xmlns:p14="http://schemas.microsoft.com/office/powerpoint/2010/main" val="226923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4486E-DB5D-41B7-BD7B-AAF3A847F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Panel normalisation…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C6111-D9EB-428F-9364-5F9FF5693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… makes variables with different units comparable.</a:t>
            </a:r>
          </a:p>
          <a:p>
            <a:endParaRPr lang="en-GB" dirty="0"/>
          </a:p>
          <a:p>
            <a:r>
              <a:rPr lang="en-GB" dirty="0"/>
              <a:t>… accounts for outliers in the data.</a:t>
            </a:r>
          </a:p>
          <a:p>
            <a:endParaRPr lang="en-GB" dirty="0"/>
          </a:p>
          <a:p>
            <a:r>
              <a:rPr lang="en-GB" dirty="0"/>
              <a:t>… ranks the observations of each variables according to percentiles.</a:t>
            </a:r>
          </a:p>
          <a:p>
            <a:endParaRPr lang="en-GB" dirty="0"/>
          </a:p>
          <a:p>
            <a:r>
              <a:rPr lang="en-GB" dirty="0"/>
              <a:t>… ranks on a scale from 1 to 100.</a:t>
            </a:r>
          </a:p>
          <a:p>
            <a:endParaRPr lang="en-GB" dirty="0"/>
          </a:p>
          <a:p>
            <a:r>
              <a:rPr lang="en-GB" dirty="0"/>
              <a:t>… ensures comparability over time (within the same vintage!)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8CA05-606B-4C40-B3D7-23B1DBCF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14.09.2021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608B5-E81F-4D23-8E29-693AF0A54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CIRET pre-conference workshop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EED94-21F9-43F4-B8A8-D4C738C8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5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CA0A94-AA62-403B-9029-E10072A2A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</a:t>
            </a:r>
            <a:r>
              <a:rPr lang="en-US" dirty="0" err="1"/>
              <a:t>normalisation</a:t>
            </a:r>
            <a:r>
              <a:rPr lang="en-US" dirty="0"/>
              <a:t>…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30D82-7F5D-4B7B-87CD-A13829A2E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14.09.2021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7DC79-9B93-4FF9-B1B5-88B4B0A87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CIRET pre-conference workshop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58505-2B33-4F7D-9D8F-5AAC447E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mtClean="0"/>
              <a:pPr/>
              <a:t>13</a:t>
            </a:fld>
            <a:endParaRPr lang="de-CH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14794B-07B8-4D73-B058-2AB78387FF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Source: KOF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50190B-9F0B-4231-B4DF-A78FF345A8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" y="1700808"/>
            <a:ext cx="6134472" cy="4089648"/>
          </a:xfrm>
          <a:prstGeom prst="rect">
            <a:avLst/>
          </a:prstGeom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C4F5C730-480B-47B6-9667-E348D4807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775" y="1811338"/>
            <a:ext cx="59721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2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E6DD594-145C-4978-947E-E3D3FEFD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Weighting</a:t>
            </a:r>
            <a:r>
              <a:rPr lang="de-CH" dirty="0"/>
              <a:t> …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3A36E93-42D3-458F-BE6F-70BF157ED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… determined by principal component analysis (PCA)</a:t>
            </a:r>
          </a:p>
          <a:p>
            <a:pPr lvl="1"/>
            <a:r>
              <a:rPr lang="en-GB" dirty="0"/>
              <a:t>Apply PCA on rolling windows of 10 years to calculate time-varying weights.</a:t>
            </a:r>
          </a:p>
          <a:p>
            <a:endParaRPr lang="en-GB" dirty="0"/>
          </a:p>
          <a:p>
            <a:r>
              <a:rPr lang="en-GB" dirty="0"/>
              <a:t>… assigns higher weight to variables with higher variation.</a:t>
            </a:r>
          </a:p>
          <a:p>
            <a:endParaRPr lang="en-GB" dirty="0"/>
          </a:p>
          <a:p>
            <a:r>
              <a:rPr lang="en-GB" dirty="0"/>
              <a:t>… applied for each level of the index.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DEBDD6-4F0C-40B4-AB10-1B2C68264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14.09.2021</a:t>
            </a:r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81905-6A90-458A-A70D-B9B33B62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CIRET pre-conference workshop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75B6C-8826-4A8F-8F41-D1F82ADB7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8765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B6EB1-47A6-4E4B-9318-B4A070F5E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components and weights over time using the 2018 vintage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F6E0A-9D76-4BF1-B189-CA7B71D57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14.09.2021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3CF28-8D22-4E2A-931C-5AD960AD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CIRET pre-conference workshop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A2947-7B59-4390-8A5D-812FFFFE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mtClean="0"/>
              <a:pPr/>
              <a:t>15</a:t>
            </a:fld>
            <a:endParaRPr lang="de-CH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828636D5-6DFD-4F70-BF40-9A5A849A7F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1838" y="1412875"/>
            <a:ext cx="10799762" cy="4318000"/>
            <a:chOff x="461" y="890"/>
            <a:chExt cx="6803" cy="272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3A6A1FAB-C205-4398-AE9A-B5B19103FE5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890"/>
              <a:ext cx="6765" cy="2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99902FE6-1CA8-45BA-BE3D-72D150B03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" y="934"/>
              <a:ext cx="138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Globalisation Index, de facto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4F82BDA9-5A51-4B72-95F0-162EDB46C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" y="934"/>
              <a:ext cx="1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1975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86F25F95-8CA0-42DF-BF68-28D5351CC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934"/>
              <a:ext cx="1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1985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7B7D4F60-71C9-4F63-AA2D-D523DA62F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4" y="934"/>
              <a:ext cx="1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1995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1CB810FB-63D4-4932-91AF-FED3AF16F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" y="934"/>
              <a:ext cx="1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2005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A9292B27-2E8D-4F77-862A-37057B2EB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" y="934"/>
              <a:ext cx="1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2015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24F20854-792B-428B-BE14-EB5A552BD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3" y="934"/>
              <a:ext cx="133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Globalisation Index, de jure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2DC93653-F7E9-4EFA-BCEF-FE25036CE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5" y="934"/>
              <a:ext cx="1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1975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F9AD40E0-BA0A-42D2-97EB-FF2200CBE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5" y="934"/>
              <a:ext cx="1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1985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854FF9D3-EE65-41ED-B569-6FDC6FBAB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5" y="934"/>
              <a:ext cx="1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1995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BA539B8A-FBDA-4616-851C-1A50FB718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5" y="934"/>
              <a:ext cx="1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2005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0371E71C-7C00-43EC-B804-072B44CEC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5" y="934"/>
              <a:ext cx="1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2015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3AD9A465-E94B-4278-9881-EAA39F09A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" y="1114"/>
              <a:ext cx="1598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Economic Globalisation, de facto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7E87986B-0E19-49A5-B15C-588290EDD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1" y="1114"/>
              <a:ext cx="24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54D0C091-D75F-4F2F-A4B5-DD3B0A379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" y="1114"/>
              <a:ext cx="24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C3FDB78D-417A-4173-809F-AF0CF0A33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1" y="1114"/>
              <a:ext cx="24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5E8B3AEC-AC23-4D37-8FF1-AD6C49832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2" y="1114"/>
              <a:ext cx="24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8D09222F-68CF-4D62-AC0D-5353DCB4D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2" y="1114"/>
              <a:ext cx="24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10F2C0F1-4E6C-437F-9FE9-C2323767A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5" y="1114"/>
              <a:ext cx="154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Economic Globalisation, de jure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CD6CCF2B-0813-4263-A697-C3480433D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2" y="1114"/>
              <a:ext cx="24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D02C00B3-545A-4241-B8FB-A58FA190B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2" y="1114"/>
              <a:ext cx="24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610988B6-B7D0-4B3E-8FEC-337515789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2" y="1114"/>
              <a:ext cx="24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D80A4435-70C5-4514-A411-D3FEC1129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2" y="1114"/>
              <a:ext cx="24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3633319E-39D1-4DA8-8266-C10621281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2" y="1114"/>
              <a:ext cx="24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62B68D6D-3A82-4262-BC1F-F2B08A72F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" y="1300"/>
              <a:ext cx="130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Trade Globalisation, de facto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32C27D14-2F4B-4442-9216-CDFE05D4E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" y="1300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50.0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8C689EA5-4D6D-46D2-86C9-6B33D4072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" y="1300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50.0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A742562B-9CCE-4BFE-A315-8090D4DC0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" y="1300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50.0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8A8A83AA-A5D0-4413-A783-A1C6DC99A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" y="1300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50.0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7FD10189-0A21-4B4C-957A-2C6937EED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1300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50.0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5">
              <a:extLst>
                <a:ext uri="{FF2B5EF4-FFF2-40B4-BE49-F238E27FC236}">
                  <a16:creationId xmlns:a16="http://schemas.microsoft.com/office/drawing/2014/main" id="{6C8FD305-187B-4194-A095-B5E66B58C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" y="1300"/>
              <a:ext cx="125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Trade Globalisation, de jure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6">
              <a:extLst>
                <a:ext uri="{FF2B5EF4-FFF2-40B4-BE49-F238E27FC236}">
                  <a16:creationId xmlns:a16="http://schemas.microsoft.com/office/drawing/2014/main" id="{E7FC9CEB-05BD-427E-8B4E-EA9F3558B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0" y="1300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50.0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7">
              <a:extLst>
                <a:ext uri="{FF2B5EF4-FFF2-40B4-BE49-F238E27FC236}">
                  <a16:creationId xmlns:a16="http://schemas.microsoft.com/office/drawing/2014/main" id="{286B5863-AC84-4EEB-80F9-C879E6A57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" y="1300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50.0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8">
              <a:extLst>
                <a:ext uri="{FF2B5EF4-FFF2-40B4-BE49-F238E27FC236}">
                  <a16:creationId xmlns:a16="http://schemas.microsoft.com/office/drawing/2014/main" id="{B41D9332-72E8-45DC-9B42-6C2FD5C77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0" y="1300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50.0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39">
              <a:extLst>
                <a:ext uri="{FF2B5EF4-FFF2-40B4-BE49-F238E27FC236}">
                  <a16:creationId xmlns:a16="http://schemas.microsoft.com/office/drawing/2014/main" id="{6806F678-6C8A-4FF6-93EE-C63C0F7CD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0" y="1300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50.0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6A2A82DB-C8AA-407C-A159-344288AB7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0" y="1300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50.0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id="{639AD161-8983-4FB9-9912-C690AD908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" y="1453"/>
              <a:ext cx="698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Trade in goods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2">
              <a:extLst>
                <a:ext uri="{FF2B5EF4-FFF2-40B4-BE49-F238E27FC236}">
                  <a16:creationId xmlns:a16="http://schemas.microsoft.com/office/drawing/2014/main" id="{C053AE4C-1CA1-4942-B878-820560778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" y="1453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38.3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3">
              <a:extLst>
                <a:ext uri="{FF2B5EF4-FFF2-40B4-BE49-F238E27FC236}">
                  <a16:creationId xmlns:a16="http://schemas.microsoft.com/office/drawing/2014/main" id="{18767DA1-99CC-4E18-A281-6C6FD0CF7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1453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38.8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47C3ABEB-CFA0-4152-B8AE-80D42BEE9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" y="1453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40.0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0C46983A-43F1-4E81-AA41-27B20CAB0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1453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38.0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6">
              <a:extLst>
                <a:ext uri="{FF2B5EF4-FFF2-40B4-BE49-F238E27FC236}">
                  <a16:creationId xmlns:a16="http://schemas.microsoft.com/office/drawing/2014/main" id="{CF0B5DF6-4005-433C-9406-BFA49BDDE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" y="1453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38.7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7">
              <a:extLst>
                <a:ext uri="{FF2B5EF4-FFF2-40B4-BE49-F238E27FC236}">
                  <a16:creationId xmlns:a16="http://schemas.microsoft.com/office/drawing/2014/main" id="{C25FFF25-52E6-4501-8907-3B81BD2EE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1453"/>
              <a:ext cx="813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Trade regulations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8">
              <a:extLst>
                <a:ext uri="{FF2B5EF4-FFF2-40B4-BE49-F238E27FC236}">
                  <a16:creationId xmlns:a16="http://schemas.microsoft.com/office/drawing/2014/main" id="{077DC6C4-F15D-4984-9710-3790887B7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9" y="1453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29.6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49">
              <a:extLst>
                <a:ext uri="{FF2B5EF4-FFF2-40B4-BE49-F238E27FC236}">
                  <a16:creationId xmlns:a16="http://schemas.microsoft.com/office/drawing/2014/main" id="{25BF2B6D-9873-4AE6-98AC-01C1330CB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9" y="1453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25.0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0">
              <a:extLst>
                <a:ext uri="{FF2B5EF4-FFF2-40B4-BE49-F238E27FC236}">
                  <a16:creationId xmlns:a16="http://schemas.microsoft.com/office/drawing/2014/main" id="{2724E2EA-9639-4B0F-9570-28225E7D0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" y="1453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19.5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1">
              <a:extLst>
                <a:ext uri="{FF2B5EF4-FFF2-40B4-BE49-F238E27FC236}">
                  <a16:creationId xmlns:a16="http://schemas.microsoft.com/office/drawing/2014/main" id="{9269B530-C940-4D20-ADF6-6B3389EF5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" y="1453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21.7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2">
              <a:extLst>
                <a:ext uri="{FF2B5EF4-FFF2-40B4-BE49-F238E27FC236}">
                  <a16:creationId xmlns:a16="http://schemas.microsoft.com/office/drawing/2014/main" id="{F0F07BBB-8067-4444-9B1C-667849547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" y="1453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26.8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3">
              <a:extLst>
                <a:ext uri="{FF2B5EF4-FFF2-40B4-BE49-F238E27FC236}">
                  <a16:creationId xmlns:a16="http://schemas.microsoft.com/office/drawing/2014/main" id="{D526BE38-98D0-4F2A-AF12-473C73E62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" y="1600"/>
              <a:ext cx="791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Trade in services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4">
              <a:extLst>
                <a:ext uri="{FF2B5EF4-FFF2-40B4-BE49-F238E27FC236}">
                  <a16:creationId xmlns:a16="http://schemas.microsoft.com/office/drawing/2014/main" id="{6E5D867A-B986-4359-A41C-74A947886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" y="1600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41.9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5">
              <a:extLst>
                <a:ext uri="{FF2B5EF4-FFF2-40B4-BE49-F238E27FC236}">
                  <a16:creationId xmlns:a16="http://schemas.microsoft.com/office/drawing/2014/main" id="{54A338A1-1EF8-42FF-B031-88AB0B986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1600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42.1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6">
              <a:extLst>
                <a:ext uri="{FF2B5EF4-FFF2-40B4-BE49-F238E27FC236}">
                  <a16:creationId xmlns:a16="http://schemas.microsoft.com/office/drawing/2014/main" id="{52B79FBB-5B31-41CB-BD96-4C5CE6CB2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" y="1600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42.3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7">
              <a:extLst>
                <a:ext uri="{FF2B5EF4-FFF2-40B4-BE49-F238E27FC236}">
                  <a16:creationId xmlns:a16="http://schemas.microsoft.com/office/drawing/2014/main" id="{439A68BB-A4F3-459B-BBDE-3746079FB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1600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43.8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8">
              <a:extLst>
                <a:ext uri="{FF2B5EF4-FFF2-40B4-BE49-F238E27FC236}">
                  <a16:creationId xmlns:a16="http://schemas.microsoft.com/office/drawing/2014/main" id="{62FBC2F7-8BD6-4832-B546-EDA0FA32B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" y="1600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44.9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59">
              <a:extLst>
                <a:ext uri="{FF2B5EF4-FFF2-40B4-BE49-F238E27FC236}">
                  <a16:creationId xmlns:a16="http://schemas.microsoft.com/office/drawing/2014/main" id="{9E36C937-DBCD-4F4D-BFFC-D7A713853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1600"/>
              <a:ext cx="562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Trade taxes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0">
              <a:extLst>
                <a:ext uri="{FF2B5EF4-FFF2-40B4-BE49-F238E27FC236}">
                  <a16:creationId xmlns:a16="http://schemas.microsoft.com/office/drawing/2014/main" id="{3345FA94-8019-4880-89AF-B1A77784E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9" y="1600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1">
              <a:extLst>
                <a:ext uri="{FF2B5EF4-FFF2-40B4-BE49-F238E27FC236}">
                  <a16:creationId xmlns:a16="http://schemas.microsoft.com/office/drawing/2014/main" id="{EC787A64-957F-4BC0-A0BC-E835D7B8C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9" y="1600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31.2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C9E7DAB3-ED30-4FDF-B9CE-2BFCF57F9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" y="1600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30.3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3">
              <a:extLst>
                <a:ext uri="{FF2B5EF4-FFF2-40B4-BE49-F238E27FC236}">
                  <a16:creationId xmlns:a16="http://schemas.microsoft.com/office/drawing/2014/main" id="{1F5C1043-89A3-41B0-A59F-F3856F8A0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" y="1600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27.8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E1503F70-02AC-4EA7-9385-B4BCA6E8B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" y="1600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24.7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5">
              <a:extLst>
                <a:ext uri="{FF2B5EF4-FFF2-40B4-BE49-F238E27FC236}">
                  <a16:creationId xmlns:a16="http://schemas.microsoft.com/office/drawing/2014/main" id="{243CB476-651E-4ABD-BC5A-B56A7E49A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" y="1748"/>
              <a:ext cx="102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Trade partner diversity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B40A77E3-3C93-4FFC-BC2F-4BA0B0D22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" y="1748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19.8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7">
              <a:extLst>
                <a:ext uri="{FF2B5EF4-FFF2-40B4-BE49-F238E27FC236}">
                  <a16:creationId xmlns:a16="http://schemas.microsoft.com/office/drawing/2014/main" id="{3698BBB6-E86A-4374-8ADA-64F9FCE62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1748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19.1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68">
              <a:extLst>
                <a:ext uri="{FF2B5EF4-FFF2-40B4-BE49-F238E27FC236}">
                  <a16:creationId xmlns:a16="http://schemas.microsoft.com/office/drawing/2014/main" id="{0BD6C7B0-8EA1-40AC-972F-8788508DD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" y="1748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17.7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69">
              <a:extLst>
                <a:ext uri="{FF2B5EF4-FFF2-40B4-BE49-F238E27FC236}">
                  <a16:creationId xmlns:a16="http://schemas.microsoft.com/office/drawing/2014/main" id="{94F348F6-D653-47C6-AB8E-23C802632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1748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18.2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70">
              <a:extLst>
                <a:ext uri="{FF2B5EF4-FFF2-40B4-BE49-F238E27FC236}">
                  <a16:creationId xmlns:a16="http://schemas.microsoft.com/office/drawing/2014/main" id="{1EAA6188-96FF-4055-9303-B8855C224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" y="1748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16.4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1">
              <a:extLst>
                <a:ext uri="{FF2B5EF4-FFF2-40B4-BE49-F238E27FC236}">
                  <a16:creationId xmlns:a16="http://schemas.microsoft.com/office/drawing/2014/main" id="{FC058113-E924-423A-8C66-755218F27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1748"/>
              <a:ext cx="31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Tariffs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2">
              <a:extLst>
                <a:ext uri="{FF2B5EF4-FFF2-40B4-BE49-F238E27FC236}">
                  <a16:creationId xmlns:a16="http://schemas.microsoft.com/office/drawing/2014/main" id="{B6CAD591-6DDE-4ED4-B7F6-06742E957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9" y="1748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20.1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3">
              <a:extLst>
                <a:ext uri="{FF2B5EF4-FFF2-40B4-BE49-F238E27FC236}">
                  <a16:creationId xmlns:a16="http://schemas.microsoft.com/office/drawing/2014/main" id="{F74623C1-A15A-4591-84AA-19821F927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9" y="1748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22.7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4">
              <a:extLst>
                <a:ext uri="{FF2B5EF4-FFF2-40B4-BE49-F238E27FC236}">
                  <a16:creationId xmlns:a16="http://schemas.microsoft.com/office/drawing/2014/main" id="{F5CCAE96-0E1A-4B1D-80AB-DE62D0A2D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" y="1748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25.1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5">
              <a:extLst>
                <a:ext uri="{FF2B5EF4-FFF2-40B4-BE49-F238E27FC236}">
                  <a16:creationId xmlns:a16="http://schemas.microsoft.com/office/drawing/2014/main" id="{FCA0F83A-9F93-4B44-94EB-B511A16CC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" y="1748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26.7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6">
              <a:extLst>
                <a:ext uri="{FF2B5EF4-FFF2-40B4-BE49-F238E27FC236}">
                  <a16:creationId xmlns:a16="http://schemas.microsoft.com/office/drawing/2014/main" id="{5F8FA4A8-ED42-4AEE-BBCD-EDB31D429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" y="1748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25.3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77">
              <a:extLst>
                <a:ext uri="{FF2B5EF4-FFF2-40B4-BE49-F238E27FC236}">
                  <a16:creationId xmlns:a16="http://schemas.microsoft.com/office/drawing/2014/main" id="{5F3C1D5A-DBD2-4507-B579-C01A38A75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1895"/>
              <a:ext cx="851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Trade agreements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78">
              <a:extLst>
                <a:ext uri="{FF2B5EF4-FFF2-40B4-BE49-F238E27FC236}">
                  <a16:creationId xmlns:a16="http://schemas.microsoft.com/office/drawing/2014/main" id="{BD9358A5-64A5-4801-BA92-93BC694C7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9" y="1895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16.8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79">
              <a:extLst>
                <a:ext uri="{FF2B5EF4-FFF2-40B4-BE49-F238E27FC236}">
                  <a16:creationId xmlns:a16="http://schemas.microsoft.com/office/drawing/2014/main" id="{ECA970AD-ADC7-4B36-ACE5-C5A43BA0D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9" y="1895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21.1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0">
              <a:extLst>
                <a:ext uri="{FF2B5EF4-FFF2-40B4-BE49-F238E27FC236}">
                  <a16:creationId xmlns:a16="http://schemas.microsoft.com/office/drawing/2014/main" id="{517A13E3-2F8A-4E43-9755-5EE17EE2E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" y="1895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25.1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1">
              <a:extLst>
                <a:ext uri="{FF2B5EF4-FFF2-40B4-BE49-F238E27FC236}">
                  <a16:creationId xmlns:a16="http://schemas.microsoft.com/office/drawing/2014/main" id="{0DC0ACE2-FA8F-4D00-93AA-4C300C94B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" y="1895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23.7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2">
              <a:extLst>
                <a:ext uri="{FF2B5EF4-FFF2-40B4-BE49-F238E27FC236}">
                  <a16:creationId xmlns:a16="http://schemas.microsoft.com/office/drawing/2014/main" id="{3A14DD02-7E4C-4F05-9BCE-1F021AA5D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" y="1895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23.2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3">
              <a:extLst>
                <a:ext uri="{FF2B5EF4-FFF2-40B4-BE49-F238E27FC236}">
                  <a16:creationId xmlns:a16="http://schemas.microsoft.com/office/drawing/2014/main" id="{F396AF8F-D36E-4DCC-9813-D550E6CC1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" y="2081"/>
              <a:ext cx="1440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Financial Globalisation, de facto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4">
              <a:extLst>
                <a:ext uri="{FF2B5EF4-FFF2-40B4-BE49-F238E27FC236}">
                  <a16:creationId xmlns:a16="http://schemas.microsoft.com/office/drawing/2014/main" id="{14FF4AED-5CB2-44E6-82A4-5FC91D629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" y="2081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50.0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5">
              <a:extLst>
                <a:ext uri="{FF2B5EF4-FFF2-40B4-BE49-F238E27FC236}">
                  <a16:creationId xmlns:a16="http://schemas.microsoft.com/office/drawing/2014/main" id="{C483ACE3-5887-4DFF-8D23-FF8BC3F77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" y="2081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50.0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86">
              <a:extLst>
                <a:ext uri="{FF2B5EF4-FFF2-40B4-BE49-F238E27FC236}">
                  <a16:creationId xmlns:a16="http://schemas.microsoft.com/office/drawing/2014/main" id="{1DFEF46E-BFAB-4AD5-A606-41CABC209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" y="2081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50.0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87">
              <a:extLst>
                <a:ext uri="{FF2B5EF4-FFF2-40B4-BE49-F238E27FC236}">
                  <a16:creationId xmlns:a16="http://schemas.microsoft.com/office/drawing/2014/main" id="{386F1791-283E-478C-B6DA-2631DDAE2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" y="2081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50.0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88">
              <a:extLst>
                <a:ext uri="{FF2B5EF4-FFF2-40B4-BE49-F238E27FC236}">
                  <a16:creationId xmlns:a16="http://schemas.microsoft.com/office/drawing/2014/main" id="{667CFAC0-4EEC-430B-911C-B99442521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081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50.0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89">
              <a:extLst>
                <a:ext uri="{FF2B5EF4-FFF2-40B4-BE49-F238E27FC236}">
                  <a16:creationId xmlns:a16="http://schemas.microsoft.com/office/drawing/2014/main" id="{F70A0456-7F02-4CB5-8A95-4D8211862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" y="2081"/>
              <a:ext cx="1391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Financial Globalisation, de jure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90">
              <a:extLst>
                <a:ext uri="{FF2B5EF4-FFF2-40B4-BE49-F238E27FC236}">
                  <a16:creationId xmlns:a16="http://schemas.microsoft.com/office/drawing/2014/main" id="{89C6E907-0DE7-4E85-8248-132F5B60C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0" y="2081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50.0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91">
              <a:extLst>
                <a:ext uri="{FF2B5EF4-FFF2-40B4-BE49-F238E27FC236}">
                  <a16:creationId xmlns:a16="http://schemas.microsoft.com/office/drawing/2014/main" id="{92BD3C96-A49A-42E8-ACAA-263220560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" y="2081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50.0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92">
              <a:extLst>
                <a:ext uri="{FF2B5EF4-FFF2-40B4-BE49-F238E27FC236}">
                  <a16:creationId xmlns:a16="http://schemas.microsoft.com/office/drawing/2014/main" id="{92CE8136-1AD8-4807-BAF0-9F3697E4D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0" y="2081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50.0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93">
              <a:extLst>
                <a:ext uri="{FF2B5EF4-FFF2-40B4-BE49-F238E27FC236}">
                  <a16:creationId xmlns:a16="http://schemas.microsoft.com/office/drawing/2014/main" id="{0626B6E2-0537-42C6-A1D1-118FB600B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0" y="2081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50.0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4">
              <a:extLst>
                <a:ext uri="{FF2B5EF4-FFF2-40B4-BE49-F238E27FC236}">
                  <a16:creationId xmlns:a16="http://schemas.microsoft.com/office/drawing/2014/main" id="{D9CC8160-9E80-440D-8ACF-113C69428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0" y="2081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50.0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5">
              <a:extLst>
                <a:ext uri="{FF2B5EF4-FFF2-40B4-BE49-F238E27FC236}">
                  <a16:creationId xmlns:a16="http://schemas.microsoft.com/office/drawing/2014/main" id="{6E1CE63E-FE3A-40BF-86AD-7FC60777C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" y="2234"/>
              <a:ext cx="1151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Foreign direct investment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96">
              <a:extLst>
                <a:ext uri="{FF2B5EF4-FFF2-40B4-BE49-F238E27FC236}">
                  <a16:creationId xmlns:a16="http://schemas.microsoft.com/office/drawing/2014/main" id="{6B2376E9-83BA-4DF2-A12D-8BD1447B8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" y="2234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16.5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97">
              <a:extLst>
                <a:ext uri="{FF2B5EF4-FFF2-40B4-BE49-F238E27FC236}">
                  <a16:creationId xmlns:a16="http://schemas.microsoft.com/office/drawing/2014/main" id="{F47EB87A-0C5E-44C1-97A1-849F5FBBD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2234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17.2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98">
              <a:extLst>
                <a:ext uri="{FF2B5EF4-FFF2-40B4-BE49-F238E27FC236}">
                  <a16:creationId xmlns:a16="http://schemas.microsoft.com/office/drawing/2014/main" id="{0E5AC777-7A3F-46FB-A91C-2D6BBD1BC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" y="2234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22.9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99">
              <a:extLst>
                <a:ext uri="{FF2B5EF4-FFF2-40B4-BE49-F238E27FC236}">
                  <a16:creationId xmlns:a16="http://schemas.microsoft.com/office/drawing/2014/main" id="{555F4522-C4E4-424F-BDB9-A112A065B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2234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29.6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100">
              <a:extLst>
                <a:ext uri="{FF2B5EF4-FFF2-40B4-BE49-F238E27FC236}">
                  <a16:creationId xmlns:a16="http://schemas.microsoft.com/office/drawing/2014/main" id="{A3204961-6C90-4451-BC2E-496AB6F57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" y="2234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26.9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01">
              <a:extLst>
                <a:ext uri="{FF2B5EF4-FFF2-40B4-BE49-F238E27FC236}">
                  <a16:creationId xmlns:a16="http://schemas.microsoft.com/office/drawing/2014/main" id="{59509B48-F347-4337-BBB3-1DA739FBE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2234"/>
              <a:ext cx="102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Investment restrictions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02">
              <a:extLst>
                <a:ext uri="{FF2B5EF4-FFF2-40B4-BE49-F238E27FC236}">
                  <a16:creationId xmlns:a16="http://schemas.microsoft.com/office/drawing/2014/main" id="{E5B4FB7E-7B2C-45F9-8767-2451117F2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9" y="2234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03">
              <a:extLst>
                <a:ext uri="{FF2B5EF4-FFF2-40B4-BE49-F238E27FC236}">
                  <a16:creationId xmlns:a16="http://schemas.microsoft.com/office/drawing/2014/main" id="{33BD6BF4-3E1A-4A8E-9E7D-F5E502B82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9" y="2234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38.9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4">
              <a:extLst>
                <a:ext uri="{FF2B5EF4-FFF2-40B4-BE49-F238E27FC236}">
                  <a16:creationId xmlns:a16="http://schemas.microsoft.com/office/drawing/2014/main" id="{3224E5E4-04A3-4F0C-94BC-DAE85A77D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" y="2234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id="{A5451780-A957-48C9-9BCC-5037A1081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" y="2234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35.2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id="{297C4D40-D665-486E-A79F-10AB11A98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" y="2234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32.9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07">
              <a:extLst>
                <a:ext uri="{FF2B5EF4-FFF2-40B4-BE49-F238E27FC236}">
                  <a16:creationId xmlns:a16="http://schemas.microsoft.com/office/drawing/2014/main" id="{3B3F626B-9DF7-4328-B7EE-181419725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" y="2381"/>
              <a:ext cx="911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Portfolio investment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id="{F59A6240-9524-46DD-BC30-34BA1BE96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" y="2381"/>
              <a:ext cx="180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8.1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09">
              <a:extLst>
                <a:ext uri="{FF2B5EF4-FFF2-40B4-BE49-F238E27FC236}">
                  <a16:creationId xmlns:a16="http://schemas.microsoft.com/office/drawing/2014/main" id="{FD3E2CC7-1714-4C52-8BE0-853A7F232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2381"/>
              <a:ext cx="180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9.0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10">
              <a:extLst>
                <a:ext uri="{FF2B5EF4-FFF2-40B4-BE49-F238E27FC236}">
                  <a16:creationId xmlns:a16="http://schemas.microsoft.com/office/drawing/2014/main" id="{140ED5B1-CD32-44EF-875F-4963E37EB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8" y="2381"/>
              <a:ext cx="180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7.2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11">
              <a:extLst>
                <a:ext uri="{FF2B5EF4-FFF2-40B4-BE49-F238E27FC236}">
                  <a16:creationId xmlns:a16="http://schemas.microsoft.com/office/drawing/2014/main" id="{005D72AD-8A6D-4045-9B53-D1C156A4A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2381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14.1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12">
              <a:extLst>
                <a:ext uri="{FF2B5EF4-FFF2-40B4-BE49-F238E27FC236}">
                  <a16:creationId xmlns:a16="http://schemas.microsoft.com/office/drawing/2014/main" id="{F0CB3023-3539-4209-A76C-7BF664B3C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" y="2381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16.5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13">
              <a:extLst>
                <a:ext uri="{FF2B5EF4-FFF2-40B4-BE49-F238E27FC236}">
                  <a16:creationId xmlns:a16="http://schemas.microsoft.com/office/drawing/2014/main" id="{9B9F7796-63E2-46B0-B3A3-B5464483C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2381"/>
              <a:ext cx="1178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Capital account openness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14">
              <a:extLst>
                <a:ext uri="{FF2B5EF4-FFF2-40B4-BE49-F238E27FC236}">
                  <a16:creationId xmlns:a16="http://schemas.microsoft.com/office/drawing/2014/main" id="{1EDDCB10-BB54-4064-8DF6-446C35EAD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9" y="2381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15">
              <a:extLst>
                <a:ext uri="{FF2B5EF4-FFF2-40B4-BE49-F238E27FC236}">
                  <a16:creationId xmlns:a16="http://schemas.microsoft.com/office/drawing/2014/main" id="{62890E01-338A-4F47-AFE5-8DA2D4312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9" y="2381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30.2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16">
              <a:extLst>
                <a:ext uri="{FF2B5EF4-FFF2-40B4-BE49-F238E27FC236}">
                  <a16:creationId xmlns:a16="http://schemas.microsoft.com/office/drawing/2014/main" id="{35D00A43-0D7D-4B1F-B086-FC715A63D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" y="2381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35.5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17">
              <a:extLst>
                <a:ext uri="{FF2B5EF4-FFF2-40B4-BE49-F238E27FC236}">
                  <a16:creationId xmlns:a16="http://schemas.microsoft.com/office/drawing/2014/main" id="{1162B143-3E42-4797-AF66-78A8FD178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" y="2381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36.3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18">
              <a:extLst>
                <a:ext uri="{FF2B5EF4-FFF2-40B4-BE49-F238E27FC236}">
                  <a16:creationId xmlns:a16="http://schemas.microsoft.com/office/drawing/2014/main" id="{02D05C13-D26D-4872-B598-4D316865E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" y="2381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38.5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19">
              <a:extLst>
                <a:ext uri="{FF2B5EF4-FFF2-40B4-BE49-F238E27FC236}">
                  <a16:creationId xmlns:a16="http://schemas.microsoft.com/office/drawing/2014/main" id="{0EAA6AC3-1C6A-467E-B8C6-D0518A562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" y="2529"/>
              <a:ext cx="807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International debt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120">
              <a:extLst>
                <a:ext uri="{FF2B5EF4-FFF2-40B4-BE49-F238E27FC236}">
                  <a16:creationId xmlns:a16="http://schemas.microsoft.com/office/drawing/2014/main" id="{8C0E9CB4-AFB1-4639-B5D5-2D48E9478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" y="2529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27.8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121">
              <a:extLst>
                <a:ext uri="{FF2B5EF4-FFF2-40B4-BE49-F238E27FC236}">
                  <a16:creationId xmlns:a16="http://schemas.microsoft.com/office/drawing/2014/main" id="{1E9AC848-E96D-46FC-84D9-9C35087FB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2529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25.8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122">
              <a:extLst>
                <a:ext uri="{FF2B5EF4-FFF2-40B4-BE49-F238E27FC236}">
                  <a16:creationId xmlns:a16="http://schemas.microsoft.com/office/drawing/2014/main" id="{A99D8771-B4FC-4553-860F-9030D6C0B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" y="2529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22.3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123">
              <a:extLst>
                <a:ext uri="{FF2B5EF4-FFF2-40B4-BE49-F238E27FC236}">
                  <a16:creationId xmlns:a16="http://schemas.microsoft.com/office/drawing/2014/main" id="{0EC79A36-73A2-496E-B2D8-97B463CBB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2529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20.3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124">
              <a:extLst>
                <a:ext uri="{FF2B5EF4-FFF2-40B4-BE49-F238E27FC236}">
                  <a16:creationId xmlns:a16="http://schemas.microsoft.com/office/drawing/2014/main" id="{AC0B4094-D4D2-426E-8E32-590B9F9FD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" y="2529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27.0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125">
              <a:extLst>
                <a:ext uri="{FF2B5EF4-FFF2-40B4-BE49-F238E27FC236}">
                  <a16:creationId xmlns:a16="http://schemas.microsoft.com/office/drawing/2014/main" id="{9B1A51D4-ABEC-47E9-9A98-B788401E3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2529"/>
              <a:ext cx="1653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International Investment Agreements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126">
              <a:extLst>
                <a:ext uri="{FF2B5EF4-FFF2-40B4-BE49-F238E27FC236}">
                  <a16:creationId xmlns:a16="http://schemas.microsoft.com/office/drawing/2014/main" id="{A591900C-0CBD-455A-B2B2-FFA769DDC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9" y="2529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127">
              <a:extLst>
                <a:ext uri="{FF2B5EF4-FFF2-40B4-BE49-F238E27FC236}">
                  <a16:creationId xmlns:a16="http://schemas.microsoft.com/office/drawing/2014/main" id="{D2FCD9C5-921E-47CA-B3F9-5A61DA81C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9" y="2529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30.9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128">
              <a:extLst>
                <a:ext uri="{FF2B5EF4-FFF2-40B4-BE49-F238E27FC236}">
                  <a16:creationId xmlns:a16="http://schemas.microsoft.com/office/drawing/2014/main" id="{7EE934B5-A634-4BAC-9C65-D47608B29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" y="2529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30.5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129">
              <a:extLst>
                <a:ext uri="{FF2B5EF4-FFF2-40B4-BE49-F238E27FC236}">
                  <a16:creationId xmlns:a16="http://schemas.microsoft.com/office/drawing/2014/main" id="{FA345EC9-0FA5-4767-91F3-67414D10E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" y="2529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28.5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130">
              <a:extLst>
                <a:ext uri="{FF2B5EF4-FFF2-40B4-BE49-F238E27FC236}">
                  <a16:creationId xmlns:a16="http://schemas.microsoft.com/office/drawing/2014/main" id="{C058552A-A66D-4804-B3DD-91B12AB3B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" y="2529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28.7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131">
              <a:extLst>
                <a:ext uri="{FF2B5EF4-FFF2-40B4-BE49-F238E27FC236}">
                  <a16:creationId xmlns:a16="http://schemas.microsoft.com/office/drawing/2014/main" id="{21308419-FACB-4400-A26A-09068D191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" y="2676"/>
              <a:ext cx="993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International reserves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132">
              <a:extLst>
                <a:ext uri="{FF2B5EF4-FFF2-40B4-BE49-F238E27FC236}">
                  <a16:creationId xmlns:a16="http://schemas.microsoft.com/office/drawing/2014/main" id="{316A5704-7CE1-4D95-B585-9C1851C48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" y="2676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10.9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133">
              <a:extLst>
                <a:ext uri="{FF2B5EF4-FFF2-40B4-BE49-F238E27FC236}">
                  <a16:creationId xmlns:a16="http://schemas.microsoft.com/office/drawing/2014/main" id="{63693063-533D-43C4-B8F9-9A1417432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2676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10.6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134">
              <a:extLst>
                <a:ext uri="{FF2B5EF4-FFF2-40B4-BE49-F238E27FC236}">
                  <a16:creationId xmlns:a16="http://schemas.microsoft.com/office/drawing/2014/main" id="{347C0EE7-6AAC-421E-A3E9-A0B04F914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8" y="2676"/>
              <a:ext cx="180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9.6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135">
              <a:extLst>
                <a:ext uri="{FF2B5EF4-FFF2-40B4-BE49-F238E27FC236}">
                  <a16:creationId xmlns:a16="http://schemas.microsoft.com/office/drawing/2014/main" id="{C403FF99-897D-40DF-8570-91E2984FB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8" y="2676"/>
              <a:ext cx="180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0.1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Rectangle 136">
              <a:extLst>
                <a:ext uri="{FF2B5EF4-FFF2-40B4-BE49-F238E27FC236}">
                  <a16:creationId xmlns:a16="http://schemas.microsoft.com/office/drawing/2014/main" id="{1662E347-DE23-4E84-9C5A-B80365359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" y="2676"/>
              <a:ext cx="180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Rectangle 137">
              <a:extLst>
                <a:ext uri="{FF2B5EF4-FFF2-40B4-BE49-F238E27FC236}">
                  <a16:creationId xmlns:a16="http://schemas.microsoft.com/office/drawing/2014/main" id="{26AD2932-614D-4FAB-A2B8-81C7207CF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" y="2845"/>
              <a:ext cx="138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International income payments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138">
              <a:extLst>
                <a:ext uri="{FF2B5EF4-FFF2-40B4-BE49-F238E27FC236}">
                  <a16:creationId xmlns:a16="http://schemas.microsoft.com/office/drawing/2014/main" id="{5396B1F7-84FC-44C0-95C6-42F16A74E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" y="2845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36.7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139">
              <a:extLst>
                <a:ext uri="{FF2B5EF4-FFF2-40B4-BE49-F238E27FC236}">
                  <a16:creationId xmlns:a16="http://schemas.microsoft.com/office/drawing/2014/main" id="{EBA3ECCB-FC5B-4F79-B716-52A6A8978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2845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37.4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140">
              <a:extLst>
                <a:ext uri="{FF2B5EF4-FFF2-40B4-BE49-F238E27FC236}">
                  <a16:creationId xmlns:a16="http://schemas.microsoft.com/office/drawing/2014/main" id="{94010E96-2D8D-4052-B5B3-A8A766257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" y="2845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38.0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141">
              <a:extLst>
                <a:ext uri="{FF2B5EF4-FFF2-40B4-BE49-F238E27FC236}">
                  <a16:creationId xmlns:a16="http://schemas.microsoft.com/office/drawing/2014/main" id="{393006C1-CF72-4168-8DA8-A65CD8002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2845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35.8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142">
              <a:extLst>
                <a:ext uri="{FF2B5EF4-FFF2-40B4-BE49-F238E27FC236}">
                  <a16:creationId xmlns:a16="http://schemas.microsoft.com/office/drawing/2014/main" id="{E750ABC4-BF5B-4B87-B541-C1E3BF4C3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" y="2845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27.2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143">
              <a:extLst>
                <a:ext uri="{FF2B5EF4-FFF2-40B4-BE49-F238E27FC236}">
                  <a16:creationId xmlns:a16="http://schemas.microsoft.com/office/drawing/2014/main" id="{FD1BF2DC-8875-447F-98AE-7A65E51D2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" y="3036"/>
              <a:ext cx="150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Political Globalisation, de facto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144">
              <a:extLst>
                <a:ext uri="{FF2B5EF4-FFF2-40B4-BE49-F238E27FC236}">
                  <a16:creationId xmlns:a16="http://schemas.microsoft.com/office/drawing/2014/main" id="{B5410BA5-E743-48D1-8EFD-BE9260723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1" y="3036"/>
              <a:ext cx="24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145">
              <a:extLst>
                <a:ext uri="{FF2B5EF4-FFF2-40B4-BE49-F238E27FC236}">
                  <a16:creationId xmlns:a16="http://schemas.microsoft.com/office/drawing/2014/main" id="{A71D2250-7CBF-464E-A119-50AC5CAB1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" y="3036"/>
              <a:ext cx="24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146">
              <a:extLst>
                <a:ext uri="{FF2B5EF4-FFF2-40B4-BE49-F238E27FC236}">
                  <a16:creationId xmlns:a16="http://schemas.microsoft.com/office/drawing/2014/main" id="{700C603C-66A5-4EBA-95B8-D091A1653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1" y="3036"/>
              <a:ext cx="24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147">
              <a:extLst>
                <a:ext uri="{FF2B5EF4-FFF2-40B4-BE49-F238E27FC236}">
                  <a16:creationId xmlns:a16="http://schemas.microsoft.com/office/drawing/2014/main" id="{4106BC3A-E822-4245-A94A-4DB9A283D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2" y="3036"/>
              <a:ext cx="24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148">
              <a:extLst>
                <a:ext uri="{FF2B5EF4-FFF2-40B4-BE49-F238E27FC236}">
                  <a16:creationId xmlns:a16="http://schemas.microsoft.com/office/drawing/2014/main" id="{6A008CE4-ACB5-40ED-8724-1CF7CCFC5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2" y="3036"/>
              <a:ext cx="24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149">
              <a:extLst>
                <a:ext uri="{FF2B5EF4-FFF2-40B4-BE49-F238E27FC236}">
                  <a16:creationId xmlns:a16="http://schemas.microsoft.com/office/drawing/2014/main" id="{EDED9EDC-23CD-4997-B71F-72315391F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5" y="3036"/>
              <a:ext cx="145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Political Globalisation, de jure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150">
              <a:extLst>
                <a:ext uri="{FF2B5EF4-FFF2-40B4-BE49-F238E27FC236}">
                  <a16:creationId xmlns:a16="http://schemas.microsoft.com/office/drawing/2014/main" id="{2F96C8EA-0B15-4E57-B619-B79B7ED4B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2" y="3036"/>
              <a:ext cx="24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151">
              <a:extLst>
                <a:ext uri="{FF2B5EF4-FFF2-40B4-BE49-F238E27FC236}">
                  <a16:creationId xmlns:a16="http://schemas.microsoft.com/office/drawing/2014/main" id="{208A9AAC-5A0A-47AE-8B9A-E2A0092F1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2" y="3036"/>
              <a:ext cx="24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152">
              <a:extLst>
                <a:ext uri="{FF2B5EF4-FFF2-40B4-BE49-F238E27FC236}">
                  <a16:creationId xmlns:a16="http://schemas.microsoft.com/office/drawing/2014/main" id="{EFC989C5-EACB-46D5-A3C9-B1A6F19D3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2" y="3036"/>
              <a:ext cx="24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153">
              <a:extLst>
                <a:ext uri="{FF2B5EF4-FFF2-40B4-BE49-F238E27FC236}">
                  <a16:creationId xmlns:a16="http://schemas.microsoft.com/office/drawing/2014/main" id="{FE1CBDB0-E09B-4B8B-B448-AC6A1C578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2" y="3036"/>
              <a:ext cx="24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154">
              <a:extLst>
                <a:ext uri="{FF2B5EF4-FFF2-40B4-BE49-F238E27FC236}">
                  <a16:creationId xmlns:a16="http://schemas.microsoft.com/office/drawing/2014/main" id="{34F76EF6-84B3-4A73-84E7-EC630426C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2" y="3036"/>
              <a:ext cx="24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155">
              <a:extLst>
                <a:ext uri="{FF2B5EF4-FFF2-40B4-BE49-F238E27FC236}">
                  <a16:creationId xmlns:a16="http://schemas.microsoft.com/office/drawing/2014/main" id="{27693551-8D6B-4F71-BFC0-7231705AA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" y="3184"/>
              <a:ext cx="52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Embassies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156">
              <a:extLst>
                <a:ext uri="{FF2B5EF4-FFF2-40B4-BE49-F238E27FC236}">
                  <a16:creationId xmlns:a16="http://schemas.microsoft.com/office/drawing/2014/main" id="{1646AE9D-5F1B-4E35-B8B0-89AB592E9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" y="3184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37.7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157">
              <a:extLst>
                <a:ext uri="{FF2B5EF4-FFF2-40B4-BE49-F238E27FC236}">
                  <a16:creationId xmlns:a16="http://schemas.microsoft.com/office/drawing/2014/main" id="{167E94A3-A102-4D8B-9BAA-95CD118BB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3184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37.7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158">
              <a:extLst>
                <a:ext uri="{FF2B5EF4-FFF2-40B4-BE49-F238E27FC236}">
                  <a16:creationId xmlns:a16="http://schemas.microsoft.com/office/drawing/2014/main" id="{A1C29D87-CFEE-479E-9546-CA6102DA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" y="3184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35.8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159">
              <a:extLst>
                <a:ext uri="{FF2B5EF4-FFF2-40B4-BE49-F238E27FC236}">
                  <a16:creationId xmlns:a16="http://schemas.microsoft.com/office/drawing/2014/main" id="{9DAA2DEE-DED3-4E5E-8979-8EE288C59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3184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34.2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160">
              <a:extLst>
                <a:ext uri="{FF2B5EF4-FFF2-40B4-BE49-F238E27FC236}">
                  <a16:creationId xmlns:a16="http://schemas.microsoft.com/office/drawing/2014/main" id="{5FACCF3E-E2D0-4BC1-8A1B-F63DA24D2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" y="3184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36.4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161">
              <a:extLst>
                <a:ext uri="{FF2B5EF4-FFF2-40B4-BE49-F238E27FC236}">
                  <a16:creationId xmlns:a16="http://schemas.microsoft.com/office/drawing/2014/main" id="{61691719-75A2-4C92-8713-ECD16E937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3184"/>
              <a:ext cx="1200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International organisations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162">
              <a:extLst>
                <a:ext uri="{FF2B5EF4-FFF2-40B4-BE49-F238E27FC236}">
                  <a16:creationId xmlns:a16="http://schemas.microsoft.com/office/drawing/2014/main" id="{D26EA2C6-B929-4C12-84AB-5C6C79FDF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9" y="3184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39.5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163">
              <a:extLst>
                <a:ext uri="{FF2B5EF4-FFF2-40B4-BE49-F238E27FC236}">
                  <a16:creationId xmlns:a16="http://schemas.microsoft.com/office/drawing/2014/main" id="{9C830D10-16D6-4802-867A-50BBAF457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9" y="3184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40.0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164">
              <a:extLst>
                <a:ext uri="{FF2B5EF4-FFF2-40B4-BE49-F238E27FC236}">
                  <a16:creationId xmlns:a16="http://schemas.microsoft.com/office/drawing/2014/main" id="{1F9C9F09-5D87-4E18-98ED-59BE29883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" y="3184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36.6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165">
              <a:extLst>
                <a:ext uri="{FF2B5EF4-FFF2-40B4-BE49-F238E27FC236}">
                  <a16:creationId xmlns:a16="http://schemas.microsoft.com/office/drawing/2014/main" id="{B2A20F5B-5A11-4106-9D1A-627962068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" y="3184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36.1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166">
              <a:extLst>
                <a:ext uri="{FF2B5EF4-FFF2-40B4-BE49-F238E27FC236}">
                  <a16:creationId xmlns:a16="http://schemas.microsoft.com/office/drawing/2014/main" id="{F2DE4F41-1460-439F-A0F5-248D6D3D0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" y="3184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36.1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167">
              <a:extLst>
                <a:ext uri="{FF2B5EF4-FFF2-40B4-BE49-F238E27FC236}">
                  <a16:creationId xmlns:a16="http://schemas.microsoft.com/office/drawing/2014/main" id="{02E54331-8657-424E-B98F-C10905863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" y="3331"/>
              <a:ext cx="126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UN peace keeping missions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168">
              <a:extLst>
                <a:ext uri="{FF2B5EF4-FFF2-40B4-BE49-F238E27FC236}">
                  <a16:creationId xmlns:a16="http://schemas.microsoft.com/office/drawing/2014/main" id="{18247915-85A9-4A31-B016-C95E1A494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" y="3331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23.0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169">
              <a:extLst>
                <a:ext uri="{FF2B5EF4-FFF2-40B4-BE49-F238E27FC236}">
                  <a16:creationId xmlns:a16="http://schemas.microsoft.com/office/drawing/2014/main" id="{4B0B2C4B-D1C6-45F0-B98F-A86851A84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3331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22.5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170">
              <a:extLst>
                <a:ext uri="{FF2B5EF4-FFF2-40B4-BE49-F238E27FC236}">
                  <a16:creationId xmlns:a16="http://schemas.microsoft.com/office/drawing/2014/main" id="{1659F373-F7C9-4EDE-A2F4-D362D20DC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" y="3331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26.9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Rectangle 171">
              <a:extLst>
                <a:ext uri="{FF2B5EF4-FFF2-40B4-BE49-F238E27FC236}">
                  <a16:creationId xmlns:a16="http://schemas.microsoft.com/office/drawing/2014/main" id="{5AEF8F37-57D0-4E43-9597-8E454F0FB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3331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28.9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Rectangle 172">
              <a:extLst>
                <a:ext uri="{FF2B5EF4-FFF2-40B4-BE49-F238E27FC236}">
                  <a16:creationId xmlns:a16="http://schemas.microsoft.com/office/drawing/2014/main" id="{DF1B8331-1EBF-4B02-BCEC-E0CEAB663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" y="3331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25.9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Rectangle 173">
              <a:extLst>
                <a:ext uri="{FF2B5EF4-FFF2-40B4-BE49-F238E27FC236}">
                  <a16:creationId xmlns:a16="http://schemas.microsoft.com/office/drawing/2014/main" id="{93B074F9-9A2F-4073-B9DC-2B46AEE70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3331"/>
              <a:ext cx="938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International treaties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Rectangle 174">
              <a:extLst>
                <a:ext uri="{FF2B5EF4-FFF2-40B4-BE49-F238E27FC236}">
                  <a16:creationId xmlns:a16="http://schemas.microsoft.com/office/drawing/2014/main" id="{B2CA9204-A7FC-4CF5-8461-F79605920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9" y="3331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39.8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175">
              <a:extLst>
                <a:ext uri="{FF2B5EF4-FFF2-40B4-BE49-F238E27FC236}">
                  <a16:creationId xmlns:a16="http://schemas.microsoft.com/office/drawing/2014/main" id="{2FB363D7-A0C5-4FBA-8DE5-B643B8192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9" y="3331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38.9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Rectangle 176">
              <a:extLst>
                <a:ext uri="{FF2B5EF4-FFF2-40B4-BE49-F238E27FC236}">
                  <a16:creationId xmlns:a16="http://schemas.microsoft.com/office/drawing/2014/main" id="{BB7A2E84-057B-4C81-8AFC-0ECA2EF57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" y="3331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37.8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Rectangle 177">
              <a:extLst>
                <a:ext uri="{FF2B5EF4-FFF2-40B4-BE49-F238E27FC236}">
                  <a16:creationId xmlns:a16="http://schemas.microsoft.com/office/drawing/2014/main" id="{E8DD2A1F-5721-4504-AA8D-06673CF43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" y="3331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34.6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178">
              <a:extLst>
                <a:ext uri="{FF2B5EF4-FFF2-40B4-BE49-F238E27FC236}">
                  <a16:creationId xmlns:a16="http://schemas.microsoft.com/office/drawing/2014/main" id="{ED0060A2-D768-49F1-931F-A9DE9746B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" y="3331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Rectangle 179">
              <a:extLst>
                <a:ext uri="{FF2B5EF4-FFF2-40B4-BE49-F238E27FC236}">
                  <a16:creationId xmlns:a16="http://schemas.microsoft.com/office/drawing/2014/main" id="{3DE14EF3-B27B-4EAF-B1D5-1FDFDB2E3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" y="3479"/>
              <a:ext cx="88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International NGOs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Rectangle 180">
              <a:extLst>
                <a:ext uri="{FF2B5EF4-FFF2-40B4-BE49-F238E27FC236}">
                  <a16:creationId xmlns:a16="http://schemas.microsoft.com/office/drawing/2014/main" id="{E2C11D88-6646-49D7-9530-7973DE8EE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" y="3479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39.3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Rectangle 181">
              <a:extLst>
                <a:ext uri="{FF2B5EF4-FFF2-40B4-BE49-F238E27FC236}">
                  <a16:creationId xmlns:a16="http://schemas.microsoft.com/office/drawing/2014/main" id="{F95B5CCA-ADDF-4CDB-BBCE-C0806DD80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3479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39.8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Rectangle 182">
              <a:extLst>
                <a:ext uri="{FF2B5EF4-FFF2-40B4-BE49-F238E27FC236}">
                  <a16:creationId xmlns:a16="http://schemas.microsoft.com/office/drawing/2014/main" id="{E3E07029-39C2-49DD-A757-BBDB6EE11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" y="3479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37.2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" name="Rectangle 183">
              <a:extLst>
                <a:ext uri="{FF2B5EF4-FFF2-40B4-BE49-F238E27FC236}">
                  <a16:creationId xmlns:a16="http://schemas.microsoft.com/office/drawing/2014/main" id="{5AAD9795-4ECD-45A2-933D-F0474D9AB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3479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36.9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9" name="Rectangle 184">
              <a:extLst>
                <a:ext uri="{FF2B5EF4-FFF2-40B4-BE49-F238E27FC236}">
                  <a16:creationId xmlns:a16="http://schemas.microsoft.com/office/drawing/2014/main" id="{A14C334E-D503-40D7-B138-B022D8AD6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" y="3479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37.7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0" name="Rectangle 185">
              <a:extLst>
                <a:ext uri="{FF2B5EF4-FFF2-40B4-BE49-F238E27FC236}">
                  <a16:creationId xmlns:a16="http://schemas.microsoft.com/office/drawing/2014/main" id="{4AEFE83E-7B48-434F-83C1-2576E473D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3479"/>
              <a:ext cx="1047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Treaty partner diversity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1" name="Rectangle 186">
              <a:extLst>
                <a:ext uri="{FF2B5EF4-FFF2-40B4-BE49-F238E27FC236}">
                  <a16:creationId xmlns:a16="http://schemas.microsoft.com/office/drawing/2014/main" id="{E7EA3B14-3397-4627-BFF0-D5BB5F84F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9" y="3479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20.7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2" name="Rectangle 187">
              <a:extLst>
                <a:ext uri="{FF2B5EF4-FFF2-40B4-BE49-F238E27FC236}">
                  <a16:creationId xmlns:a16="http://schemas.microsoft.com/office/drawing/2014/main" id="{F56C371C-4AE7-4CDB-81E1-06D0BD4AC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9" y="3479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21.1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3" name="Rectangle 188">
              <a:extLst>
                <a:ext uri="{FF2B5EF4-FFF2-40B4-BE49-F238E27FC236}">
                  <a16:creationId xmlns:a16="http://schemas.microsoft.com/office/drawing/2014/main" id="{D81766C0-24C7-4D45-B9C4-F80D3A135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" y="3479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25.6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4" name="Rectangle 189">
              <a:extLst>
                <a:ext uri="{FF2B5EF4-FFF2-40B4-BE49-F238E27FC236}">
                  <a16:creationId xmlns:a16="http://schemas.microsoft.com/office/drawing/2014/main" id="{D21B36EB-B61F-4FD8-9208-82A512DC1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" y="3479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29.3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5" name="Rectangle 190">
              <a:extLst>
                <a:ext uri="{FF2B5EF4-FFF2-40B4-BE49-F238E27FC236}">
                  <a16:creationId xmlns:a16="http://schemas.microsoft.com/office/drawing/2014/main" id="{667E16C8-8488-40F6-B27E-5FBE922F1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" y="3479"/>
              <a:ext cx="23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30.4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6" name="Line 191">
              <a:extLst>
                <a:ext uri="{FF2B5EF4-FFF2-40B4-BE49-F238E27FC236}">
                  <a16:creationId xmlns:a16="http://schemas.microsoft.com/office/drawing/2014/main" id="{FBA945B4-7F30-489B-97C6-FBA2C4B0ED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1065"/>
              <a:ext cx="67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97" name="Rectangle 192">
              <a:extLst>
                <a:ext uri="{FF2B5EF4-FFF2-40B4-BE49-F238E27FC236}">
                  <a16:creationId xmlns:a16="http://schemas.microsoft.com/office/drawing/2014/main" id="{5279E53D-B7C4-4FE8-82EC-A72EDE40C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1065"/>
              <a:ext cx="676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98" name="Line 193">
              <a:extLst>
                <a:ext uri="{FF2B5EF4-FFF2-40B4-BE49-F238E27FC236}">
                  <a16:creationId xmlns:a16="http://schemas.microsoft.com/office/drawing/2014/main" id="{77DE384B-0794-4C18-9F08-81775E459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1076"/>
              <a:ext cx="67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99" name="Rectangle 194">
              <a:extLst>
                <a:ext uri="{FF2B5EF4-FFF2-40B4-BE49-F238E27FC236}">
                  <a16:creationId xmlns:a16="http://schemas.microsoft.com/office/drawing/2014/main" id="{1D64F9F0-934C-4061-A272-42E616AE9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1076"/>
              <a:ext cx="676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030410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63094-27E6-43F8-94CD-FDC2B04C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components and weights over time using the 2018 vintage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91419-D702-4275-9680-4299956C5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14.09.2021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90032-66AE-41FD-9DC7-B4E8E736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CIRET pre-conference workshop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CFA5D-7E1E-403C-AE8C-BEDC04A7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mtClean="0"/>
              <a:pPr/>
              <a:t>16</a:t>
            </a:fld>
            <a:endParaRPr lang="de-CH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52071B3F-55A2-4CDB-AF03-DC0E8843E9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1838" y="1412875"/>
            <a:ext cx="10842624" cy="4518025"/>
            <a:chOff x="461" y="890"/>
            <a:chExt cx="6830" cy="2846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D80B5446-5604-4DED-883E-6950C093C92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890"/>
              <a:ext cx="6791" cy="2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D1B862BF-4D14-4706-9218-2FF9BBD9F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" y="934"/>
              <a:ext cx="139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Globalisation Index, de facto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F5A9A577-A4F9-48AD-BE9B-98BC2683C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1" y="934"/>
              <a:ext cx="1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1975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FC920C90-37DA-4D26-904A-2D716346B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3" y="934"/>
              <a:ext cx="1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1985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51A98D0E-9359-412D-9B35-9726703B5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4" y="934"/>
              <a:ext cx="1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1995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652BA02A-B982-45F8-A908-DBDED6C22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934"/>
              <a:ext cx="1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2005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189F01F3-4B5B-4D68-8A9F-DA6A6E1B7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934"/>
              <a:ext cx="1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2015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8A61C8FD-420E-41FE-B1B8-A0A6A11A8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" y="934"/>
              <a:ext cx="1342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Globalisation Index, de jure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B57A2FAF-C882-4BC6-9D19-A5FACBD0B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5" y="934"/>
              <a:ext cx="1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1975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A2047627-D535-49AF-AA60-6A7F803FD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" y="934"/>
              <a:ext cx="1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1985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C12F2A47-CF81-46F5-8329-E8B12C36A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8" y="934"/>
              <a:ext cx="1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1995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E6443737-98C6-4A6B-A51A-A8C2B0943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9" y="934"/>
              <a:ext cx="1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2005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29F4718B-38B2-4177-9844-AC6833EFA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" y="934"/>
              <a:ext cx="1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2015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DB168230-BBAC-46C7-B212-4CF0576D1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" y="1104"/>
              <a:ext cx="1429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Social Globalisation, de facto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741FB0D4-645A-4735-B45D-7A29A699E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9" y="1104"/>
              <a:ext cx="24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B8A246D1-800A-4E41-BB55-F131E471C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" y="1104"/>
              <a:ext cx="24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128AE2AB-31C2-4226-8F88-485228CB6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1" y="1104"/>
              <a:ext cx="24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AE1C1BAE-9EBE-4224-88BD-79D7B4B37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" y="1104"/>
              <a:ext cx="24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24D20B03-B4C5-4B7F-B502-CEF3913EB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" y="1104"/>
              <a:ext cx="24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0C76B4CC-E8FC-4E56-B633-568B4B8D0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1104"/>
              <a:ext cx="1375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Social Globalisation, de jure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9E46A559-1510-4A02-B01F-79172A549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2" y="1104"/>
              <a:ext cx="24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F5F92B1C-11F9-475E-B12B-06510B171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3" y="1104"/>
              <a:ext cx="24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FF67E4A6-EE64-49B7-BBB3-5E69C1BBF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5" y="1104"/>
              <a:ext cx="24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B29768FE-A797-4BCD-8E7C-534BF03F5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6" y="1104"/>
              <a:ext cx="24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4396519B-1434-4463-8D85-809E103DD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7" y="1104"/>
              <a:ext cx="24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D85C7D3E-2B45-42A4-ACE3-FB734F189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" y="1290"/>
              <a:ext cx="163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Interpersonal Globalisation, de facto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836308CB-CD4B-4FCC-8D48-065F2E999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29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9B206B31-8F11-4800-8CC6-C27335E10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8" y="129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2">
              <a:extLst>
                <a:ext uri="{FF2B5EF4-FFF2-40B4-BE49-F238E27FC236}">
                  <a16:creationId xmlns:a16="http://schemas.microsoft.com/office/drawing/2014/main" id="{652F9EDD-C521-406F-B065-670656597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9" y="129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DAA14C6E-557C-4AAB-ABD8-044E7622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" y="129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4">
              <a:extLst>
                <a:ext uri="{FF2B5EF4-FFF2-40B4-BE49-F238E27FC236}">
                  <a16:creationId xmlns:a16="http://schemas.microsoft.com/office/drawing/2014/main" id="{3A3894F9-805C-4266-8E0D-2A928026F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29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id="{9FC553B3-E306-4E7D-B88C-143E1B5AD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1" y="1290"/>
              <a:ext cx="158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Interpersonal Globalisation, de jure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6">
              <a:extLst>
                <a:ext uri="{FF2B5EF4-FFF2-40B4-BE49-F238E27FC236}">
                  <a16:creationId xmlns:a16="http://schemas.microsoft.com/office/drawing/2014/main" id="{7F1528F2-7173-4EFB-B19D-718772B2F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1" y="129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7">
              <a:extLst>
                <a:ext uri="{FF2B5EF4-FFF2-40B4-BE49-F238E27FC236}">
                  <a16:creationId xmlns:a16="http://schemas.microsoft.com/office/drawing/2014/main" id="{DF31D292-DDAA-44AC-A11A-BFD0B8735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2" y="129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38">
              <a:extLst>
                <a:ext uri="{FF2B5EF4-FFF2-40B4-BE49-F238E27FC236}">
                  <a16:creationId xmlns:a16="http://schemas.microsoft.com/office/drawing/2014/main" id="{66E965A8-A839-41F2-BA29-63EAA373C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3" y="129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39">
              <a:extLst>
                <a:ext uri="{FF2B5EF4-FFF2-40B4-BE49-F238E27FC236}">
                  <a16:creationId xmlns:a16="http://schemas.microsoft.com/office/drawing/2014/main" id="{8FFC5AC9-5DE0-4B58-8FB2-48C6EB07A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4" y="129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0">
              <a:extLst>
                <a:ext uri="{FF2B5EF4-FFF2-40B4-BE49-F238E27FC236}">
                  <a16:creationId xmlns:a16="http://schemas.microsoft.com/office/drawing/2014/main" id="{E3A14A33-D283-4072-8698-AD755B976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" y="129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1">
              <a:extLst>
                <a:ext uri="{FF2B5EF4-FFF2-40B4-BE49-F238E27FC236}">
                  <a16:creationId xmlns:a16="http://schemas.microsoft.com/office/drawing/2014/main" id="{16BFC613-AB40-47BF-830A-CB2B3DEFB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" y="1444"/>
              <a:ext cx="112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International voice traffic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2">
              <a:extLst>
                <a:ext uri="{FF2B5EF4-FFF2-40B4-BE49-F238E27FC236}">
                  <a16:creationId xmlns:a16="http://schemas.microsoft.com/office/drawing/2014/main" id="{D3BBFE17-E52D-48BB-997C-56CAF8125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1444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24.7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3">
              <a:extLst>
                <a:ext uri="{FF2B5EF4-FFF2-40B4-BE49-F238E27FC236}">
                  <a16:creationId xmlns:a16="http://schemas.microsoft.com/office/drawing/2014/main" id="{54E15111-43BB-42C8-8468-492A5DBB5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1444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23.8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4">
              <a:extLst>
                <a:ext uri="{FF2B5EF4-FFF2-40B4-BE49-F238E27FC236}">
                  <a16:creationId xmlns:a16="http://schemas.microsoft.com/office/drawing/2014/main" id="{C1A64118-C8F7-4CD7-A0A8-3D8DF0CCD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1444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22.4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8891EAC4-4C9C-4D54-84E3-99FDD2CF3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1444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21.2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6">
              <a:extLst>
                <a:ext uri="{FF2B5EF4-FFF2-40B4-BE49-F238E27FC236}">
                  <a16:creationId xmlns:a16="http://schemas.microsoft.com/office/drawing/2014/main" id="{13BFCB6F-6782-4259-8FEA-B300014F1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1444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20.8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7">
              <a:extLst>
                <a:ext uri="{FF2B5EF4-FFF2-40B4-BE49-F238E27FC236}">
                  <a16:creationId xmlns:a16="http://schemas.microsoft.com/office/drawing/2014/main" id="{BDFB1E60-DA21-4F14-96F9-37F311ED3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1444"/>
              <a:ext cx="111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Telephone subscriptions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48">
              <a:extLst>
                <a:ext uri="{FF2B5EF4-FFF2-40B4-BE49-F238E27FC236}">
                  <a16:creationId xmlns:a16="http://schemas.microsoft.com/office/drawing/2014/main" id="{DA431C40-D7CB-4118-87B9-C554BB21E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0" y="1444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37.9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49">
              <a:extLst>
                <a:ext uri="{FF2B5EF4-FFF2-40B4-BE49-F238E27FC236}">
                  <a16:creationId xmlns:a16="http://schemas.microsoft.com/office/drawing/2014/main" id="{5B0210F6-51E3-4C6D-94FC-2B9F8ECF7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" y="1444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39.8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668579A0-0498-4DF1-A031-A825C0CB0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2" y="1444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41.7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1">
              <a:extLst>
                <a:ext uri="{FF2B5EF4-FFF2-40B4-BE49-F238E27FC236}">
                  <a16:creationId xmlns:a16="http://schemas.microsoft.com/office/drawing/2014/main" id="{737012CF-7442-4E9A-B024-A5ED89CD5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" y="1444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41.6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2">
              <a:extLst>
                <a:ext uri="{FF2B5EF4-FFF2-40B4-BE49-F238E27FC236}">
                  <a16:creationId xmlns:a16="http://schemas.microsoft.com/office/drawing/2014/main" id="{7B6464E7-5657-4D3F-AD1F-F26C1F190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5" y="1444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40.2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3">
              <a:extLst>
                <a:ext uri="{FF2B5EF4-FFF2-40B4-BE49-F238E27FC236}">
                  <a16:creationId xmlns:a16="http://schemas.microsoft.com/office/drawing/2014/main" id="{ED9EB6BA-8263-4862-851F-03B17D9CA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" y="1592"/>
              <a:ext cx="4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Transfers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4">
              <a:extLst>
                <a:ext uri="{FF2B5EF4-FFF2-40B4-BE49-F238E27FC236}">
                  <a16:creationId xmlns:a16="http://schemas.microsoft.com/office/drawing/2014/main" id="{1F701FD8-4DC5-4362-84C3-2CB60B3D6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159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19.3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5">
              <a:extLst>
                <a:ext uri="{FF2B5EF4-FFF2-40B4-BE49-F238E27FC236}">
                  <a16:creationId xmlns:a16="http://schemas.microsoft.com/office/drawing/2014/main" id="{527B0008-D192-47D4-9B31-B6D6703D7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159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20.0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6">
              <a:extLst>
                <a:ext uri="{FF2B5EF4-FFF2-40B4-BE49-F238E27FC236}">
                  <a16:creationId xmlns:a16="http://schemas.microsoft.com/office/drawing/2014/main" id="{86A9F2F7-C245-45A3-9899-4B6C4A307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159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20.1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7">
              <a:extLst>
                <a:ext uri="{FF2B5EF4-FFF2-40B4-BE49-F238E27FC236}">
                  <a16:creationId xmlns:a16="http://schemas.microsoft.com/office/drawing/2014/main" id="{7FC548E8-D32B-4CC2-8EED-0514762A2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159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20.9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58">
              <a:extLst>
                <a:ext uri="{FF2B5EF4-FFF2-40B4-BE49-F238E27FC236}">
                  <a16:creationId xmlns:a16="http://schemas.microsoft.com/office/drawing/2014/main" id="{7D23BB05-AC8A-4717-9254-6E1CB8168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159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21.9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59">
              <a:extLst>
                <a:ext uri="{FF2B5EF4-FFF2-40B4-BE49-F238E27FC236}">
                  <a16:creationId xmlns:a16="http://schemas.microsoft.com/office/drawing/2014/main" id="{73BC6F15-5CA0-4022-821B-E6AF19C37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1592"/>
              <a:ext cx="75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Freedom to visit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0">
              <a:extLst>
                <a:ext uri="{FF2B5EF4-FFF2-40B4-BE49-F238E27FC236}">
                  <a16:creationId xmlns:a16="http://schemas.microsoft.com/office/drawing/2014/main" id="{AD729637-1B7C-4911-A91C-49BEB9643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0" y="159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29.6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1">
              <a:extLst>
                <a:ext uri="{FF2B5EF4-FFF2-40B4-BE49-F238E27FC236}">
                  <a16:creationId xmlns:a16="http://schemas.microsoft.com/office/drawing/2014/main" id="{ABB1D216-40EB-4501-9A87-D62FC618B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" y="159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27.8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2">
              <a:extLst>
                <a:ext uri="{FF2B5EF4-FFF2-40B4-BE49-F238E27FC236}">
                  <a16:creationId xmlns:a16="http://schemas.microsoft.com/office/drawing/2014/main" id="{BDA80CBD-2488-41D2-8F75-E46277ECF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2" y="159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26.8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3">
              <a:extLst>
                <a:ext uri="{FF2B5EF4-FFF2-40B4-BE49-F238E27FC236}">
                  <a16:creationId xmlns:a16="http://schemas.microsoft.com/office/drawing/2014/main" id="{E262E3DF-21D2-4347-8B2A-E8C137195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" y="159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30.7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306E533D-1102-4E66-8DDF-D9AF2575B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5" y="159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32.7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5">
              <a:extLst>
                <a:ext uri="{FF2B5EF4-FFF2-40B4-BE49-F238E27FC236}">
                  <a16:creationId xmlns:a16="http://schemas.microsoft.com/office/drawing/2014/main" id="{F2CC71FF-41D5-4D97-9F13-1E63140A2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" y="1740"/>
              <a:ext cx="94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International tourism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29EC079E-E1B3-4742-9A57-2C2988FC5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174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20.3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67">
              <a:extLst>
                <a:ext uri="{FF2B5EF4-FFF2-40B4-BE49-F238E27FC236}">
                  <a16:creationId xmlns:a16="http://schemas.microsoft.com/office/drawing/2014/main" id="{13682491-2274-4946-95B5-F21D62AC8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174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19.9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68">
              <a:extLst>
                <a:ext uri="{FF2B5EF4-FFF2-40B4-BE49-F238E27FC236}">
                  <a16:creationId xmlns:a16="http://schemas.microsoft.com/office/drawing/2014/main" id="{8CB68FA4-8FED-463A-A611-B924B6E89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174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20.3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69">
              <a:extLst>
                <a:ext uri="{FF2B5EF4-FFF2-40B4-BE49-F238E27FC236}">
                  <a16:creationId xmlns:a16="http://schemas.microsoft.com/office/drawing/2014/main" id="{0B9469D5-F9E8-4732-80A4-A6BD0004E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174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20.2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0">
              <a:extLst>
                <a:ext uri="{FF2B5EF4-FFF2-40B4-BE49-F238E27FC236}">
                  <a16:creationId xmlns:a16="http://schemas.microsoft.com/office/drawing/2014/main" id="{DFC48505-95C8-4E46-9957-7E0CD99C4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174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21.1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1">
              <a:extLst>
                <a:ext uri="{FF2B5EF4-FFF2-40B4-BE49-F238E27FC236}">
                  <a16:creationId xmlns:a16="http://schemas.microsoft.com/office/drawing/2014/main" id="{6778E8E6-83DF-4FE1-85F5-DF3E3E1ED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1740"/>
              <a:ext cx="94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International airports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2">
              <a:extLst>
                <a:ext uri="{FF2B5EF4-FFF2-40B4-BE49-F238E27FC236}">
                  <a16:creationId xmlns:a16="http://schemas.microsoft.com/office/drawing/2014/main" id="{1322B31F-F12B-4372-AFBB-26F8CE606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0" y="174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32.5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3">
              <a:extLst>
                <a:ext uri="{FF2B5EF4-FFF2-40B4-BE49-F238E27FC236}">
                  <a16:creationId xmlns:a16="http://schemas.microsoft.com/office/drawing/2014/main" id="{E0CCCDEB-EFF4-46DD-9E2C-F6844B68F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" y="174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32.4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4">
              <a:extLst>
                <a:ext uri="{FF2B5EF4-FFF2-40B4-BE49-F238E27FC236}">
                  <a16:creationId xmlns:a16="http://schemas.microsoft.com/office/drawing/2014/main" id="{6BC5C15C-A12F-4B8D-A4CA-8F1D68440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2" y="174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31.6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5">
              <a:extLst>
                <a:ext uri="{FF2B5EF4-FFF2-40B4-BE49-F238E27FC236}">
                  <a16:creationId xmlns:a16="http://schemas.microsoft.com/office/drawing/2014/main" id="{64AB9FE8-AE0D-4AFC-92E5-55F7AA4BE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" y="174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27.7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76">
              <a:extLst>
                <a:ext uri="{FF2B5EF4-FFF2-40B4-BE49-F238E27FC236}">
                  <a16:creationId xmlns:a16="http://schemas.microsoft.com/office/drawing/2014/main" id="{3701158E-43E7-4BC0-BE2D-85EEE7FB0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5" y="174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27.1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77">
              <a:extLst>
                <a:ext uri="{FF2B5EF4-FFF2-40B4-BE49-F238E27FC236}">
                  <a16:creationId xmlns:a16="http://schemas.microsoft.com/office/drawing/2014/main" id="{3CA05847-66FE-449F-A845-1F2B637AF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" y="1888"/>
              <a:ext cx="991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International students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78">
              <a:extLst>
                <a:ext uri="{FF2B5EF4-FFF2-40B4-BE49-F238E27FC236}">
                  <a16:creationId xmlns:a16="http://schemas.microsoft.com/office/drawing/2014/main" id="{2642F495-2571-4903-968A-A5CD29B59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1888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23.0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79">
              <a:extLst>
                <a:ext uri="{FF2B5EF4-FFF2-40B4-BE49-F238E27FC236}">
                  <a16:creationId xmlns:a16="http://schemas.microsoft.com/office/drawing/2014/main" id="{45C16F81-A37A-459D-9FBA-34116BAE5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1888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0">
              <a:extLst>
                <a:ext uri="{FF2B5EF4-FFF2-40B4-BE49-F238E27FC236}">
                  <a16:creationId xmlns:a16="http://schemas.microsoft.com/office/drawing/2014/main" id="{67FB1167-B8FD-4785-A473-DA75EEC95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1888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24.2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1">
              <a:extLst>
                <a:ext uri="{FF2B5EF4-FFF2-40B4-BE49-F238E27FC236}">
                  <a16:creationId xmlns:a16="http://schemas.microsoft.com/office/drawing/2014/main" id="{567172A5-9928-4129-A46C-50FBE70F4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1888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23.1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2">
              <a:extLst>
                <a:ext uri="{FF2B5EF4-FFF2-40B4-BE49-F238E27FC236}">
                  <a16:creationId xmlns:a16="http://schemas.microsoft.com/office/drawing/2014/main" id="{A10CC220-BB5A-494F-AB71-98E7D62DD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1888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19.4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3">
              <a:extLst>
                <a:ext uri="{FF2B5EF4-FFF2-40B4-BE49-F238E27FC236}">
                  <a16:creationId xmlns:a16="http://schemas.microsoft.com/office/drawing/2014/main" id="{7D858F1A-88CB-4BF2-930D-CA0E9B295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" y="2036"/>
              <a:ext cx="44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Migration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4">
              <a:extLst>
                <a:ext uri="{FF2B5EF4-FFF2-40B4-BE49-F238E27FC236}">
                  <a16:creationId xmlns:a16="http://schemas.microsoft.com/office/drawing/2014/main" id="{D66218C9-7802-461D-B3F6-5F1129982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2036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12.7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85">
              <a:extLst>
                <a:ext uri="{FF2B5EF4-FFF2-40B4-BE49-F238E27FC236}">
                  <a16:creationId xmlns:a16="http://schemas.microsoft.com/office/drawing/2014/main" id="{48511FE0-9D96-48E1-B8FF-CCE0D6BB9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2036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13.0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86">
              <a:extLst>
                <a:ext uri="{FF2B5EF4-FFF2-40B4-BE49-F238E27FC236}">
                  <a16:creationId xmlns:a16="http://schemas.microsoft.com/office/drawing/2014/main" id="{C483C89C-6667-40EC-AA8D-8BFAB742C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036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13.0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87">
              <a:extLst>
                <a:ext uri="{FF2B5EF4-FFF2-40B4-BE49-F238E27FC236}">
                  <a16:creationId xmlns:a16="http://schemas.microsoft.com/office/drawing/2014/main" id="{EC0B9F9E-8F01-49DD-A39A-985DA240A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2036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14.6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88">
              <a:extLst>
                <a:ext uri="{FF2B5EF4-FFF2-40B4-BE49-F238E27FC236}">
                  <a16:creationId xmlns:a16="http://schemas.microsoft.com/office/drawing/2014/main" id="{6F0E5089-9496-439D-8504-42F168CD2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2036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17.0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89">
              <a:extLst>
                <a:ext uri="{FF2B5EF4-FFF2-40B4-BE49-F238E27FC236}">
                  <a16:creationId xmlns:a16="http://schemas.microsoft.com/office/drawing/2014/main" id="{57A959C6-E094-4C7D-BF46-FE6A89A1D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" y="2223"/>
              <a:ext cx="162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Informational Globalisation, de facto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90">
              <a:extLst>
                <a:ext uri="{FF2B5EF4-FFF2-40B4-BE49-F238E27FC236}">
                  <a16:creationId xmlns:a16="http://schemas.microsoft.com/office/drawing/2014/main" id="{C7126C55-D3D8-4EB7-83CD-7F57FB78C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223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91">
              <a:extLst>
                <a:ext uri="{FF2B5EF4-FFF2-40B4-BE49-F238E27FC236}">
                  <a16:creationId xmlns:a16="http://schemas.microsoft.com/office/drawing/2014/main" id="{54B2C543-C182-423C-B14B-B997F4391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8" y="2223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92">
              <a:extLst>
                <a:ext uri="{FF2B5EF4-FFF2-40B4-BE49-F238E27FC236}">
                  <a16:creationId xmlns:a16="http://schemas.microsoft.com/office/drawing/2014/main" id="{5A3C9090-36B6-4156-9557-6B26043EF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9" y="2223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3">
              <a:extLst>
                <a:ext uri="{FF2B5EF4-FFF2-40B4-BE49-F238E27FC236}">
                  <a16:creationId xmlns:a16="http://schemas.microsoft.com/office/drawing/2014/main" id="{2794B27D-056D-47C1-A2A6-13A69498F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" y="2223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4">
              <a:extLst>
                <a:ext uri="{FF2B5EF4-FFF2-40B4-BE49-F238E27FC236}">
                  <a16:creationId xmlns:a16="http://schemas.microsoft.com/office/drawing/2014/main" id="{82FCC823-94EC-4D71-9CFD-7C89224DD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223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95">
              <a:extLst>
                <a:ext uri="{FF2B5EF4-FFF2-40B4-BE49-F238E27FC236}">
                  <a16:creationId xmlns:a16="http://schemas.microsoft.com/office/drawing/2014/main" id="{1BF8FAF6-5E39-4856-B79A-FE38384C0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1" y="2223"/>
              <a:ext cx="157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Informational Globalisation, de jure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96">
              <a:extLst>
                <a:ext uri="{FF2B5EF4-FFF2-40B4-BE49-F238E27FC236}">
                  <a16:creationId xmlns:a16="http://schemas.microsoft.com/office/drawing/2014/main" id="{B1C21DE1-8704-45D9-8ADA-DBBB34C21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1" y="2223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97">
              <a:extLst>
                <a:ext uri="{FF2B5EF4-FFF2-40B4-BE49-F238E27FC236}">
                  <a16:creationId xmlns:a16="http://schemas.microsoft.com/office/drawing/2014/main" id="{FA316EAF-AE32-4BEA-9B72-2BEEAB9B1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2" y="2223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98">
              <a:extLst>
                <a:ext uri="{FF2B5EF4-FFF2-40B4-BE49-F238E27FC236}">
                  <a16:creationId xmlns:a16="http://schemas.microsoft.com/office/drawing/2014/main" id="{DD9BB661-F4A8-4808-B1D9-8E7E58DFE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3" y="2223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99">
              <a:extLst>
                <a:ext uri="{FF2B5EF4-FFF2-40B4-BE49-F238E27FC236}">
                  <a16:creationId xmlns:a16="http://schemas.microsoft.com/office/drawing/2014/main" id="{AEF01AC4-7B66-4F70-8429-D3DDAE87D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4" y="2223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00">
              <a:extLst>
                <a:ext uri="{FF2B5EF4-FFF2-40B4-BE49-F238E27FC236}">
                  <a16:creationId xmlns:a16="http://schemas.microsoft.com/office/drawing/2014/main" id="{D7CA1428-7E36-4E42-8299-B38A50FA6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" y="2223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01">
              <a:extLst>
                <a:ext uri="{FF2B5EF4-FFF2-40B4-BE49-F238E27FC236}">
                  <a16:creationId xmlns:a16="http://schemas.microsoft.com/office/drawing/2014/main" id="{CB36E4C7-162F-4A88-B53F-DED8BF40F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" y="2376"/>
              <a:ext cx="111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Used internet bandwidth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02">
              <a:extLst>
                <a:ext uri="{FF2B5EF4-FFF2-40B4-BE49-F238E27FC236}">
                  <a16:creationId xmlns:a16="http://schemas.microsoft.com/office/drawing/2014/main" id="{D0E40B65-6A42-4364-BAE1-4F6B7635B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2376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29.9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3">
              <a:extLst>
                <a:ext uri="{FF2B5EF4-FFF2-40B4-BE49-F238E27FC236}">
                  <a16:creationId xmlns:a16="http://schemas.microsoft.com/office/drawing/2014/main" id="{9C255218-D930-4F52-A3A4-E9667607D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2376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29.2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4">
              <a:extLst>
                <a:ext uri="{FF2B5EF4-FFF2-40B4-BE49-F238E27FC236}">
                  <a16:creationId xmlns:a16="http://schemas.microsoft.com/office/drawing/2014/main" id="{3C664387-5DA0-4EF2-BDCA-0310BF991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376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29.1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05">
              <a:extLst>
                <a:ext uri="{FF2B5EF4-FFF2-40B4-BE49-F238E27FC236}">
                  <a16:creationId xmlns:a16="http://schemas.microsoft.com/office/drawing/2014/main" id="{7F5BD474-0B5F-4BC5-B414-7F9FC6B97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2376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06">
              <a:extLst>
                <a:ext uri="{FF2B5EF4-FFF2-40B4-BE49-F238E27FC236}">
                  <a16:creationId xmlns:a16="http://schemas.microsoft.com/office/drawing/2014/main" id="{B7D4978F-01BA-4DD9-8BFF-D42A1E59E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2376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36.9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07">
              <a:extLst>
                <a:ext uri="{FF2B5EF4-FFF2-40B4-BE49-F238E27FC236}">
                  <a16:creationId xmlns:a16="http://schemas.microsoft.com/office/drawing/2014/main" id="{11369566-2061-4387-BA66-29394DDDD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2376"/>
              <a:ext cx="82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Television access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08">
              <a:extLst>
                <a:ext uri="{FF2B5EF4-FFF2-40B4-BE49-F238E27FC236}">
                  <a16:creationId xmlns:a16="http://schemas.microsoft.com/office/drawing/2014/main" id="{D47CE868-793E-40DA-A192-AFB4FE5E6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0" y="2376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30.8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09">
              <a:extLst>
                <a:ext uri="{FF2B5EF4-FFF2-40B4-BE49-F238E27FC236}">
                  <a16:creationId xmlns:a16="http://schemas.microsoft.com/office/drawing/2014/main" id="{C31EF18C-3515-4C11-95DB-9B9124476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" y="2376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31.4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10">
              <a:extLst>
                <a:ext uri="{FF2B5EF4-FFF2-40B4-BE49-F238E27FC236}">
                  <a16:creationId xmlns:a16="http://schemas.microsoft.com/office/drawing/2014/main" id="{3FE401B9-13C2-420C-8882-1B30820CD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2" y="2376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32.0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id="{01ED749F-627B-4BF5-8963-D669EAB9D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" y="2376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32.8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id="{E004C126-5418-4557-85E6-696550368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5" y="2376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36.3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13">
              <a:extLst>
                <a:ext uri="{FF2B5EF4-FFF2-40B4-BE49-F238E27FC236}">
                  <a16:creationId xmlns:a16="http://schemas.microsoft.com/office/drawing/2014/main" id="{BAE46EF9-1D5B-49B4-9547-F54F42522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" y="2524"/>
              <a:ext cx="94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International patents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id="{BDF70841-E0B2-4B85-AC52-0CFC16D2C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2524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35.5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15">
              <a:extLst>
                <a:ext uri="{FF2B5EF4-FFF2-40B4-BE49-F238E27FC236}">
                  <a16:creationId xmlns:a16="http://schemas.microsoft.com/office/drawing/2014/main" id="{C3C129F2-AFE3-41F3-ABD4-5DA921223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2524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36.0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16">
              <a:extLst>
                <a:ext uri="{FF2B5EF4-FFF2-40B4-BE49-F238E27FC236}">
                  <a16:creationId xmlns:a16="http://schemas.microsoft.com/office/drawing/2014/main" id="{BF047B66-5546-420E-88AA-15DEC3FCA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524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35.9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17">
              <a:extLst>
                <a:ext uri="{FF2B5EF4-FFF2-40B4-BE49-F238E27FC236}">
                  <a16:creationId xmlns:a16="http://schemas.microsoft.com/office/drawing/2014/main" id="{0B5DB809-3389-46DE-B405-37AD0B3DF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2524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18">
              <a:extLst>
                <a:ext uri="{FF2B5EF4-FFF2-40B4-BE49-F238E27FC236}">
                  <a16:creationId xmlns:a16="http://schemas.microsoft.com/office/drawing/2014/main" id="{5FD6C3EF-20B8-4EF4-AF39-06CBF915A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2524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28.7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119">
              <a:extLst>
                <a:ext uri="{FF2B5EF4-FFF2-40B4-BE49-F238E27FC236}">
                  <a16:creationId xmlns:a16="http://schemas.microsoft.com/office/drawing/2014/main" id="{19D75FF7-34A3-41FA-A9D7-A2E4D34FE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2524"/>
              <a:ext cx="71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Internet access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120">
              <a:extLst>
                <a:ext uri="{FF2B5EF4-FFF2-40B4-BE49-F238E27FC236}">
                  <a16:creationId xmlns:a16="http://schemas.microsoft.com/office/drawing/2014/main" id="{4F6AEDEE-F3B6-48E2-8000-63A5C84B0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0" y="2524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38.3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121">
              <a:extLst>
                <a:ext uri="{FF2B5EF4-FFF2-40B4-BE49-F238E27FC236}">
                  <a16:creationId xmlns:a16="http://schemas.microsoft.com/office/drawing/2014/main" id="{D9C1CAB8-3E26-4F41-99E6-6D19A87C7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" y="2524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37.5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122">
              <a:extLst>
                <a:ext uri="{FF2B5EF4-FFF2-40B4-BE49-F238E27FC236}">
                  <a16:creationId xmlns:a16="http://schemas.microsoft.com/office/drawing/2014/main" id="{38FF3C20-DFD0-4950-9110-DF2799FC1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2" y="2524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37.0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123">
              <a:extLst>
                <a:ext uri="{FF2B5EF4-FFF2-40B4-BE49-F238E27FC236}">
                  <a16:creationId xmlns:a16="http://schemas.microsoft.com/office/drawing/2014/main" id="{247972CA-529F-4F19-BB20-C2A315919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" y="2524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39.9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124">
              <a:extLst>
                <a:ext uri="{FF2B5EF4-FFF2-40B4-BE49-F238E27FC236}">
                  <a16:creationId xmlns:a16="http://schemas.microsoft.com/office/drawing/2014/main" id="{E56B2FF6-6140-49FB-88C9-60AB32274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5" y="2524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42.4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125">
              <a:extLst>
                <a:ext uri="{FF2B5EF4-FFF2-40B4-BE49-F238E27FC236}">
                  <a16:creationId xmlns:a16="http://schemas.microsoft.com/office/drawing/2014/main" id="{4FC4A04B-3F7E-4F17-9B62-781250D68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" y="2672"/>
              <a:ext cx="110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High technology exports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126">
              <a:extLst>
                <a:ext uri="{FF2B5EF4-FFF2-40B4-BE49-F238E27FC236}">
                  <a16:creationId xmlns:a16="http://schemas.microsoft.com/office/drawing/2014/main" id="{3FD6DC74-3CEC-4CF7-8668-B8878E285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267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34.6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127">
              <a:extLst>
                <a:ext uri="{FF2B5EF4-FFF2-40B4-BE49-F238E27FC236}">
                  <a16:creationId xmlns:a16="http://schemas.microsoft.com/office/drawing/2014/main" id="{3F501278-BF36-44C7-BFAE-4745162CB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267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34.8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128">
              <a:extLst>
                <a:ext uri="{FF2B5EF4-FFF2-40B4-BE49-F238E27FC236}">
                  <a16:creationId xmlns:a16="http://schemas.microsoft.com/office/drawing/2014/main" id="{11A45F38-AFD3-459D-A69B-EE4CD765C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67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35.0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129">
              <a:extLst>
                <a:ext uri="{FF2B5EF4-FFF2-40B4-BE49-F238E27FC236}">
                  <a16:creationId xmlns:a16="http://schemas.microsoft.com/office/drawing/2014/main" id="{147A5F93-4DF7-4329-8ED3-255CFB2E3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267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130">
              <a:extLst>
                <a:ext uri="{FF2B5EF4-FFF2-40B4-BE49-F238E27FC236}">
                  <a16:creationId xmlns:a16="http://schemas.microsoft.com/office/drawing/2014/main" id="{AFFFCC2B-A43D-4BBB-99D6-A164EF5AB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267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34.4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131">
              <a:extLst>
                <a:ext uri="{FF2B5EF4-FFF2-40B4-BE49-F238E27FC236}">
                  <a16:creationId xmlns:a16="http://schemas.microsoft.com/office/drawing/2014/main" id="{46C1C8CD-FB27-4FA5-A598-0FBD95AB9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2672"/>
              <a:ext cx="69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Press freedom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132">
              <a:extLst>
                <a:ext uri="{FF2B5EF4-FFF2-40B4-BE49-F238E27FC236}">
                  <a16:creationId xmlns:a16="http://schemas.microsoft.com/office/drawing/2014/main" id="{417E2710-4B0B-4CBE-A5EE-B1834B4DD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0" y="267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31.0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133">
              <a:extLst>
                <a:ext uri="{FF2B5EF4-FFF2-40B4-BE49-F238E27FC236}">
                  <a16:creationId xmlns:a16="http://schemas.microsoft.com/office/drawing/2014/main" id="{1C1F028B-B411-4CEC-9FEA-58F064A0D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" y="267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31.1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134">
              <a:extLst>
                <a:ext uri="{FF2B5EF4-FFF2-40B4-BE49-F238E27FC236}">
                  <a16:creationId xmlns:a16="http://schemas.microsoft.com/office/drawing/2014/main" id="{16252755-1E36-4424-8E68-C10353534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2" y="267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31.0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Rectangle 135">
              <a:extLst>
                <a:ext uri="{FF2B5EF4-FFF2-40B4-BE49-F238E27FC236}">
                  <a16:creationId xmlns:a16="http://schemas.microsoft.com/office/drawing/2014/main" id="{991F533D-AE6A-4E72-9909-1F9243149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" y="267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27.2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Rectangle 136">
              <a:extLst>
                <a:ext uri="{FF2B5EF4-FFF2-40B4-BE49-F238E27FC236}">
                  <a16:creationId xmlns:a16="http://schemas.microsoft.com/office/drawing/2014/main" id="{9C38E0EB-DF85-46B2-9682-DF5935DA0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5" y="267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21.2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137">
              <a:extLst>
                <a:ext uri="{FF2B5EF4-FFF2-40B4-BE49-F238E27FC236}">
                  <a16:creationId xmlns:a16="http://schemas.microsoft.com/office/drawing/2014/main" id="{AFE65B2C-22EF-4D5E-85AA-553CEA227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" y="2859"/>
              <a:ext cx="139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Cultural Globalisation, de facto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138">
              <a:extLst>
                <a:ext uri="{FF2B5EF4-FFF2-40B4-BE49-F238E27FC236}">
                  <a16:creationId xmlns:a16="http://schemas.microsoft.com/office/drawing/2014/main" id="{B58BBC25-FFF5-4B39-99D1-EDF86F4CD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859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139">
              <a:extLst>
                <a:ext uri="{FF2B5EF4-FFF2-40B4-BE49-F238E27FC236}">
                  <a16:creationId xmlns:a16="http://schemas.microsoft.com/office/drawing/2014/main" id="{75BC4DCB-75FA-4612-A269-057C21598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8" y="2859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140">
              <a:extLst>
                <a:ext uri="{FF2B5EF4-FFF2-40B4-BE49-F238E27FC236}">
                  <a16:creationId xmlns:a16="http://schemas.microsoft.com/office/drawing/2014/main" id="{95BF3072-F273-48A6-8F8A-B19B8099E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9" y="2859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141">
              <a:extLst>
                <a:ext uri="{FF2B5EF4-FFF2-40B4-BE49-F238E27FC236}">
                  <a16:creationId xmlns:a16="http://schemas.microsoft.com/office/drawing/2014/main" id="{4A7F2690-7FF8-49EC-9427-3359A7064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" y="2859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142">
              <a:extLst>
                <a:ext uri="{FF2B5EF4-FFF2-40B4-BE49-F238E27FC236}">
                  <a16:creationId xmlns:a16="http://schemas.microsoft.com/office/drawing/2014/main" id="{FFC4CE27-F986-4CA1-87D5-2496F0838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859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143">
              <a:extLst>
                <a:ext uri="{FF2B5EF4-FFF2-40B4-BE49-F238E27FC236}">
                  <a16:creationId xmlns:a16="http://schemas.microsoft.com/office/drawing/2014/main" id="{5CD10AA2-F006-4211-8A6D-D5227AC36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1" y="2859"/>
              <a:ext cx="134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Cultural Globalisation, de jure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144">
              <a:extLst>
                <a:ext uri="{FF2B5EF4-FFF2-40B4-BE49-F238E27FC236}">
                  <a16:creationId xmlns:a16="http://schemas.microsoft.com/office/drawing/2014/main" id="{09F8803D-BD23-4F1F-9806-3F6F69513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1" y="2859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145">
              <a:extLst>
                <a:ext uri="{FF2B5EF4-FFF2-40B4-BE49-F238E27FC236}">
                  <a16:creationId xmlns:a16="http://schemas.microsoft.com/office/drawing/2014/main" id="{B4CE9F5A-368C-4CC2-9A1A-30617389A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2" y="2859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146">
              <a:extLst>
                <a:ext uri="{FF2B5EF4-FFF2-40B4-BE49-F238E27FC236}">
                  <a16:creationId xmlns:a16="http://schemas.microsoft.com/office/drawing/2014/main" id="{62D45F37-A2C9-4C86-8C58-97772886C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3" y="2859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147">
              <a:extLst>
                <a:ext uri="{FF2B5EF4-FFF2-40B4-BE49-F238E27FC236}">
                  <a16:creationId xmlns:a16="http://schemas.microsoft.com/office/drawing/2014/main" id="{5AB71DBC-8041-49CC-9358-79D8B1A36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4" y="2859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148">
              <a:extLst>
                <a:ext uri="{FF2B5EF4-FFF2-40B4-BE49-F238E27FC236}">
                  <a16:creationId xmlns:a16="http://schemas.microsoft.com/office/drawing/2014/main" id="{6F36C279-6CA3-464C-9969-5EE4AAD72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" y="2859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149">
              <a:extLst>
                <a:ext uri="{FF2B5EF4-FFF2-40B4-BE49-F238E27FC236}">
                  <a16:creationId xmlns:a16="http://schemas.microsoft.com/office/drawing/2014/main" id="{A1A318F0-F070-4565-A2C6-5F45A347B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" y="3012"/>
              <a:ext cx="105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Trade in cultural goods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150">
              <a:extLst>
                <a:ext uri="{FF2B5EF4-FFF2-40B4-BE49-F238E27FC236}">
                  <a16:creationId xmlns:a16="http://schemas.microsoft.com/office/drawing/2014/main" id="{04259C0C-073B-416C-8D0F-62AAA7803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301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35.4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151">
              <a:extLst>
                <a:ext uri="{FF2B5EF4-FFF2-40B4-BE49-F238E27FC236}">
                  <a16:creationId xmlns:a16="http://schemas.microsoft.com/office/drawing/2014/main" id="{4D8D8E05-F3AA-4944-9396-95D3B2486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301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30.8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152">
              <a:extLst>
                <a:ext uri="{FF2B5EF4-FFF2-40B4-BE49-F238E27FC236}">
                  <a16:creationId xmlns:a16="http://schemas.microsoft.com/office/drawing/2014/main" id="{074CB515-B8CD-418A-994D-F185FFC21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301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27.7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153">
              <a:extLst>
                <a:ext uri="{FF2B5EF4-FFF2-40B4-BE49-F238E27FC236}">
                  <a16:creationId xmlns:a16="http://schemas.microsoft.com/office/drawing/2014/main" id="{249CF83E-DB19-4FC8-83C8-9B7A3E582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301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27.0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154">
              <a:extLst>
                <a:ext uri="{FF2B5EF4-FFF2-40B4-BE49-F238E27FC236}">
                  <a16:creationId xmlns:a16="http://schemas.microsoft.com/office/drawing/2014/main" id="{6C6ED8CC-B01A-4997-A522-42C0CB07E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301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27.9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155">
              <a:extLst>
                <a:ext uri="{FF2B5EF4-FFF2-40B4-BE49-F238E27FC236}">
                  <a16:creationId xmlns:a16="http://schemas.microsoft.com/office/drawing/2014/main" id="{CE405226-6035-4C02-B30D-93F936FEB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3012"/>
              <a:ext cx="641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Gender parity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156">
              <a:extLst>
                <a:ext uri="{FF2B5EF4-FFF2-40B4-BE49-F238E27FC236}">
                  <a16:creationId xmlns:a16="http://schemas.microsoft.com/office/drawing/2014/main" id="{9A8F03AC-9C6A-4512-93C5-2052370A1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0" y="301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34.7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157">
              <a:extLst>
                <a:ext uri="{FF2B5EF4-FFF2-40B4-BE49-F238E27FC236}">
                  <a16:creationId xmlns:a16="http://schemas.microsoft.com/office/drawing/2014/main" id="{3555464E-5BEC-4B48-85C7-C5798E765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" y="301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158">
              <a:extLst>
                <a:ext uri="{FF2B5EF4-FFF2-40B4-BE49-F238E27FC236}">
                  <a16:creationId xmlns:a16="http://schemas.microsoft.com/office/drawing/2014/main" id="{648E4671-C128-4684-98D2-C5C6B389E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2" y="301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32.6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159">
              <a:extLst>
                <a:ext uri="{FF2B5EF4-FFF2-40B4-BE49-F238E27FC236}">
                  <a16:creationId xmlns:a16="http://schemas.microsoft.com/office/drawing/2014/main" id="{B347B4EB-4716-4D60-BACF-BDEBA7079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" y="301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32.6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160">
              <a:extLst>
                <a:ext uri="{FF2B5EF4-FFF2-40B4-BE49-F238E27FC236}">
                  <a16:creationId xmlns:a16="http://schemas.microsoft.com/office/drawing/2014/main" id="{5C58BFED-BAB7-4538-BBDA-DF7A06B6C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5" y="3012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25.5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161">
              <a:extLst>
                <a:ext uri="{FF2B5EF4-FFF2-40B4-BE49-F238E27FC236}">
                  <a16:creationId xmlns:a16="http://schemas.microsoft.com/office/drawing/2014/main" id="{7FE01E33-D626-493C-BB11-8458D3A8C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" y="3160"/>
              <a:ext cx="121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Trade in personal services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162">
              <a:extLst>
                <a:ext uri="{FF2B5EF4-FFF2-40B4-BE49-F238E27FC236}">
                  <a16:creationId xmlns:a16="http://schemas.microsoft.com/office/drawing/2014/main" id="{8659EE44-FED7-45AF-873B-7B110A5F0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316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25.6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163">
              <a:extLst>
                <a:ext uri="{FF2B5EF4-FFF2-40B4-BE49-F238E27FC236}">
                  <a16:creationId xmlns:a16="http://schemas.microsoft.com/office/drawing/2014/main" id="{ED74F867-3767-4611-8903-E07A711CA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316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22.1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164">
              <a:extLst>
                <a:ext uri="{FF2B5EF4-FFF2-40B4-BE49-F238E27FC236}">
                  <a16:creationId xmlns:a16="http://schemas.microsoft.com/office/drawing/2014/main" id="{6BE01997-2152-43E7-B1CC-E0946AF3C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316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21.7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165">
              <a:extLst>
                <a:ext uri="{FF2B5EF4-FFF2-40B4-BE49-F238E27FC236}">
                  <a16:creationId xmlns:a16="http://schemas.microsoft.com/office/drawing/2014/main" id="{CDCFAA32-84B4-44AF-8C28-27891D71A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316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22.9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166">
              <a:extLst>
                <a:ext uri="{FF2B5EF4-FFF2-40B4-BE49-F238E27FC236}">
                  <a16:creationId xmlns:a16="http://schemas.microsoft.com/office/drawing/2014/main" id="{01CFD7F0-41B1-46FB-BD4B-479D17395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316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24.4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167">
              <a:extLst>
                <a:ext uri="{FF2B5EF4-FFF2-40B4-BE49-F238E27FC236}">
                  <a16:creationId xmlns:a16="http://schemas.microsoft.com/office/drawing/2014/main" id="{3555B56F-5944-485D-878A-942F72A6A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3160"/>
              <a:ext cx="67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Human capital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168">
              <a:extLst>
                <a:ext uri="{FF2B5EF4-FFF2-40B4-BE49-F238E27FC236}">
                  <a16:creationId xmlns:a16="http://schemas.microsoft.com/office/drawing/2014/main" id="{4AD4F84D-27CD-44EC-9885-A78561B83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0" y="316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35.7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169">
              <a:extLst>
                <a:ext uri="{FF2B5EF4-FFF2-40B4-BE49-F238E27FC236}">
                  <a16:creationId xmlns:a16="http://schemas.microsoft.com/office/drawing/2014/main" id="{403D0B67-0951-46B4-8986-10FAA7C31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" y="316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36.1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Rectangle 170">
              <a:extLst>
                <a:ext uri="{FF2B5EF4-FFF2-40B4-BE49-F238E27FC236}">
                  <a16:creationId xmlns:a16="http://schemas.microsoft.com/office/drawing/2014/main" id="{CD7FE049-1954-4674-B4F9-F46C1A975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2" y="316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37.0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Rectangle 171">
              <a:extLst>
                <a:ext uri="{FF2B5EF4-FFF2-40B4-BE49-F238E27FC236}">
                  <a16:creationId xmlns:a16="http://schemas.microsoft.com/office/drawing/2014/main" id="{7C847579-53FB-4D86-93B5-CC2480B8E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" y="316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37.7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Rectangle 172">
              <a:extLst>
                <a:ext uri="{FF2B5EF4-FFF2-40B4-BE49-F238E27FC236}">
                  <a16:creationId xmlns:a16="http://schemas.microsoft.com/office/drawing/2014/main" id="{B5580B25-0A5B-4F4D-84BE-7706204C7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5" y="3160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41.3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Rectangle 173">
              <a:extLst>
                <a:ext uri="{FF2B5EF4-FFF2-40B4-BE49-F238E27FC236}">
                  <a16:creationId xmlns:a16="http://schemas.microsoft.com/office/drawing/2014/main" id="{BB580A3C-1E76-4AFF-B9CD-D98687D47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" y="3308"/>
              <a:ext cx="111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International trademarks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174">
              <a:extLst>
                <a:ext uri="{FF2B5EF4-FFF2-40B4-BE49-F238E27FC236}">
                  <a16:creationId xmlns:a16="http://schemas.microsoft.com/office/drawing/2014/main" id="{07528EB5-C55C-4AB9-9E7E-7CE2FB073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3308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20.0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Rectangle 175">
              <a:extLst>
                <a:ext uri="{FF2B5EF4-FFF2-40B4-BE49-F238E27FC236}">
                  <a16:creationId xmlns:a16="http://schemas.microsoft.com/office/drawing/2014/main" id="{605B7D66-5B19-4C67-A7F6-A66E4E082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3308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16.6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Rectangle 176">
              <a:extLst>
                <a:ext uri="{FF2B5EF4-FFF2-40B4-BE49-F238E27FC236}">
                  <a16:creationId xmlns:a16="http://schemas.microsoft.com/office/drawing/2014/main" id="{A89A845C-F5F4-458C-8B95-5695BFF27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3308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16.1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177">
              <a:extLst>
                <a:ext uri="{FF2B5EF4-FFF2-40B4-BE49-F238E27FC236}">
                  <a16:creationId xmlns:a16="http://schemas.microsoft.com/office/drawing/2014/main" id="{EDB47B4A-F7ED-4604-9893-9877C4704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3308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14.4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Rectangle 178">
              <a:extLst>
                <a:ext uri="{FF2B5EF4-FFF2-40B4-BE49-F238E27FC236}">
                  <a16:creationId xmlns:a16="http://schemas.microsoft.com/office/drawing/2014/main" id="{5DB6D350-4C93-4917-9705-7D2A2183F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3308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10.5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Rectangle 179">
              <a:extLst>
                <a:ext uri="{FF2B5EF4-FFF2-40B4-BE49-F238E27FC236}">
                  <a16:creationId xmlns:a16="http://schemas.microsoft.com/office/drawing/2014/main" id="{FF014555-8C73-4C8C-8248-D84DE51E8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3308"/>
              <a:ext cx="60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Civil liberties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Rectangle 180">
              <a:extLst>
                <a:ext uri="{FF2B5EF4-FFF2-40B4-BE49-F238E27FC236}">
                  <a16:creationId xmlns:a16="http://schemas.microsoft.com/office/drawing/2014/main" id="{7FF34BA5-A94B-4A62-BF80-3D54377F7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0" y="3308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29.5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Rectangle 181">
              <a:extLst>
                <a:ext uri="{FF2B5EF4-FFF2-40B4-BE49-F238E27FC236}">
                  <a16:creationId xmlns:a16="http://schemas.microsoft.com/office/drawing/2014/main" id="{36625C4F-365A-4592-9845-516B3FCDC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" y="3308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30.2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" name="Rectangle 182">
              <a:extLst>
                <a:ext uri="{FF2B5EF4-FFF2-40B4-BE49-F238E27FC236}">
                  <a16:creationId xmlns:a16="http://schemas.microsoft.com/office/drawing/2014/main" id="{77E7F4AD-BAF2-4271-9E79-6A87D5EAA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2" y="3308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30.4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9" name="Rectangle 183">
              <a:extLst>
                <a:ext uri="{FF2B5EF4-FFF2-40B4-BE49-F238E27FC236}">
                  <a16:creationId xmlns:a16="http://schemas.microsoft.com/office/drawing/2014/main" id="{B10D384D-F08E-4BFA-B2D2-FA7BFAB4F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" y="3308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29.8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0" name="Rectangle 184">
              <a:extLst>
                <a:ext uri="{FF2B5EF4-FFF2-40B4-BE49-F238E27FC236}">
                  <a16:creationId xmlns:a16="http://schemas.microsoft.com/office/drawing/2014/main" id="{CB7C158C-ECD3-42A0-B4A7-451F4C9A1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5" y="3308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33.2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1" name="Rectangle 185">
              <a:extLst>
                <a:ext uri="{FF2B5EF4-FFF2-40B4-BE49-F238E27FC236}">
                  <a16:creationId xmlns:a16="http://schemas.microsoft.com/office/drawing/2014/main" id="{2EF804D0-CC5B-42E3-A003-BFC5D2054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" y="3456"/>
              <a:ext cx="103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McDonald's restaurant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2" name="Rectangle 186">
              <a:extLst>
                <a:ext uri="{FF2B5EF4-FFF2-40B4-BE49-F238E27FC236}">
                  <a16:creationId xmlns:a16="http://schemas.microsoft.com/office/drawing/2014/main" id="{9BC20D73-68F7-4839-96E0-1072D10AC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3456"/>
              <a:ext cx="181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8.8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3" name="Rectangle 187">
              <a:extLst>
                <a:ext uri="{FF2B5EF4-FFF2-40B4-BE49-F238E27FC236}">
                  <a16:creationId xmlns:a16="http://schemas.microsoft.com/office/drawing/2014/main" id="{BE3AAAFE-3A3E-449B-BEE3-2E6E8F595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3456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15.2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4" name="Rectangle 188">
              <a:extLst>
                <a:ext uri="{FF2B5EF4-FFF2-40B4-BE49-F238E27FC236}">
                  <a16:creationId xmlns:a16="http://schemas.microsoft.com/office/drawing/2014/main" id="{8F6BB420-D2AD-4DA1-8055-DE4136443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3456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17.9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5" name="Rectangle 189">
              <a:extLst>
                <a:ext uri="{FF2B5EF4-FFF2-40B4-BE49-F238E27FC236}">
                  <a16:creationId xmlns:a16="http://schemas.microsoft.com/office/drawing/2014/main" id="{9007F90B-527E-461E-A9AF-E822478BB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3456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21.1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6" name="Rectangle 190">
              <a:extLst>
                <a:ext uri="{FF2B5EF4-FFF2-40B4-BE49-F238E27FC236}">
                  <a16:creationId xmlns:a16="http://schemas.microsoft.com/office/drawing/2014/main" id="{BD21D62F-2009-416B-B0F7-CCA8CAFF4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3456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21.4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7" name="Rectangle 191">
              <a:extLst>
                <a:ext uri="{FF2B5EF4-FFF2-40B4-BE49-F238E27FC236}">
                  <a16:creationId xmlns:a16="http://schemas.microsoft.com/office/drawing/2014/main" id="{47B37343-3054-43E9-ACC0-4C025F427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" y="3604"/>
              <a:ext cx="57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IKEA stores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8" name="Rectangle 192">
              <a:extLst>
                <a:ext uri="{FF2B5EF4-FFF2-40B4-BE49-F238E27FC236}">
                  <a16:creationId xmlns:a16="http://schemas.microsoft.com/office/drawing/2014/main" id="{DE559904-771B-48C6-896C-962751A0D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3604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10.3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9" name="Rectangle 193">
              <a:extLst>
                <a:ext uri="{FF2B5EF4-FFF2-40B4-BE49-F238E27FC236}">
                  <a16:creationId xmlns:a16="http://schemas.microsoft.com/office/drawing/2014/main" id="{22FA0B41-08AD-4ED2-B529-4B89C7FB8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3604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15.3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" name="Rectangle 194">
              <a:extLst>
                <a:ext uri="{FF2B5EF4-FFF2-40B4-BE49-F238E27FC236}">
                  <a16:creationId xmlns:a16="http://schemas.microsoft.com/office/drawing/2014/main" id="{1A5FF84E-B7F9-4E29-98C9-98943C81A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3604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16.7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1" name="Rectangle 195">
              <a:extLst>
                <a:ext uri="{FF2B5EF4-FFF2-40B4-BE49-F238E27FC236}">
                  <a16:creationId xmlns:a16="http://schemas.microsoft.com/office/drawing/2014/main" id="{F2B89F42-CA2F-44FA-9769-AF86B848D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3604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14.5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2" name="Rectangle 196">
              <a:extLst>
                <a:ext uri="{FF2B5EF4-FFF2-40B4-BE49-F238E27FC236}">
                  <a16:creationId xmlns:a16="http://schemas.microsoft.com/office/drawing/2014/main" id="{C1F8D38C-1927-43A2-B0FC-2FE7E5785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3604"/>
              <a:ext cx="2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ew times roman" charset="0"/>
                </a:rPr>
                <a:t>15.7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3" name="Line 197">
              <a:extLst>
                <a:ext uri="{FF2B5EF4-FFF2-40B4-BE49-F238E27FC236}">
                  <a16:creationId xmlns:a16="http://schemas.microsoft.com/office/drawing/2014/main" id="{BDBF1370-C8D5-449E-87A5-D52807A08D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1066"/>
              <a:ext cx="679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04" name="Rectangle 198">
              <a:extLst>
                <a:ext uri="{FF2B5EF4-FFF2-40B4-BE49-F238E27FC236}">
                  <a16:creationId xmlns:a16="http://schemas.microsoft.com/office/drawing/2014/main" id="{1BFDD783-4294-486D-8EDF-E01E455E5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1066"/>
              <a:ext cx="6791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05" name="Line 199">
              <a:extLst>
                <a:ext uri="{FF2B5EF4-FFF2-40B4-BE49-F238E27FC236}">
                  <a16:creationId xmlns:a16="http://schemas.microsoft.com/office/drawing/2014/main" id="{1B60A439-B34C-4E1C-BFD2-8FE55D77D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1076"/>
              <a:ext cx="679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06" name="Rectangle 200">
              <a:extLst>
                <a:ext uri="{FF2B5EF4-FFF2-40B4-BE49-F238E27FC236}">
                  <a16:creationId xmlns:a16="http://schemas.microsoft.com/office/drawing/2014/main" id="{D5A69F27-9648-4749-9D69-AC3C0FDA4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1076"/>
              <a:ext cx="6791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889688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3F9C8F-CBBA-460E-8D99-A19077B8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Missing data …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096751-6DA2-4F23-8E31-64AC177D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14.09.2021</a:t>
            </a:r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25FB23-816F-4808-B4FC-AB428AD51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CIRET pre-conference workshop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51130-0038-4BA0-B9D0-470546B7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mtClean="0"/>
              <a:pPr/>
              <a:t>17</a:t>
            </a:fld>
            <a:endParaRPr lang="de-CH"/>
          </a:p>
        </p:txBody>
      </p:sp>
      <p:graphicFrame>
        <p:nvGraphicFramePr>
          <p:cNvPr id="10" name="Diagramm 8">
            <a:extLst>
              <a:ext uri="{FF2B5EF4-FFF2-40B4-BE49-F238E27FC236}">
                <a16:creationId xmlns:a16="http://schemas.microsoft.com/office/drawing/2014/main" id="{4AA7E168-8BC4-4C53-B414-55FB66B704CB}"/>
              </a:ext>
            </a:extLst>
          </p:cNvPr>
          <p:cNvGraphicFramePr>
            <a:graphicFrameLocks/>
          </p:cNvGraphicFramePr>
          <p:nvPr/>
        </p:nvGraphicFramePr>
        <p:xfrm>
          <a:off x="2749550" y="1347788"/>
          <a:ext cx="6672262" cy="4214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Gerader Verbinder 9">
            <a:extLst>
              <a:ext uri="{FF2B5EF4-FFF2-40B4-BE49-F238E27FC236}">
                <a16:creationId xmlns:a16="http://schemas.microsoft.com/office/drawing/2014/main" id="{760F4CEC-E69A-48DD-8605-8024E0CC0A80}"/>
              </a:ext>
            </a:extLst>
          </p:cNvPr>
          <p:cNvCxnSpPr/>
          <p:nvPr/>
        </p:nvCxnSpPr>
        <p:spPr>
          <a:xfrm flipV="1">
            <a:off x="3040390" y="3914775"/>
            <a:ext cx="838667" cy="7892"/>
          </a:xfrm>
          <a:prstGeom prst="line">
            <a:avLst/>
          </a:prstGeom>
          <a:ln w="19050">
            <a:solidFill>
              <a:srgbClr val="A832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0">
            <a:extLst>
              <a:ext uri="{FF2B5EF4-FFF2-40B4-BE49-F238E27FC236}">
                <a16:creationId xmlns:a16="http://schemas.microsoft.com/office/drawing/2014/main" id="{968B5C2C-59FB-4C28-B2E6-2DABCE45B815}"/>
              </a:ext>
            </a:extLst>
          </p:cNvPr>
          <p:cNvCxnSpPr/>
          <p:nvPr/>
        </p:nvCxnSpPr>
        <p:spPr>
          <a:xfrm>
            <a:off x="5712900" y="2814919"/>
            <a:ext cx="1652307" cy="547407"/>
          </a:xfrm>
          <a:prstGeom prst="line">
            <a:avLst/>
          </a:prstGeom>
          <a:ln w="19050">
            <a:solidFill>
              <a:srgbClr val="A832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1">
            <a:extLst>
              <a:ext uri="{FF2B5EF4-FFF2-40B4-BE49-F238E27FC236}">
                <a16:creationId xmlns:a16="http://schemas.microsoft.com/office/drawing/2014/main" id="{F78AC518-7F1E-46D0-AD74-D8EED0243261}"/>
              </a:ext>
            </a:extLst>
          </p:cNvPr>
          <p:cNvSpPr/>
          <p:nvPr/>
        </p:nvSpPr>
        <p:spPr>
          <a:xfrm>
            <a:off x="3015457" y="3877470"/>
            <a:ext cx="85725" cy="76200"/>
          </a:xfrm>
          <a:prstGeom prst="ellipse">
            <a:avLst/>
          </a:prstGeom>
          <a:solidFill>
            <a:srgbClr val="A8322D"/>
          </a:solidFill>
          <a:ln>
            <a:solidFill>
              <a:srgbClr val="A8322D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/>
          </a:p>
        </p:txBody>
      </p:sp>
      <p:sp>
        <p:nvSpPr>
          <p:cNvPr id="14" name="Ellipse 16">
            <a:extLst>
              <a:ext uri="{FF2B5EF4-FFF2-40B4-BE49-F238E27FC236}">
                <a16:creationId xmlns:a16="http://schemas.microsoft.com/office/drawing/2014/main" id="{4CD62E25-6C75-4F5F-8D1A-6219965219C0}"/>
              </a:ext>
            </a:extLst>
          </p:cNvPr>
          <p:cNvSpPr/>
          <p:nvPr/>
        </p:nvSpPr>
        <p:spPr>
          <a:xfrm>
            <a:off x="6498431" y="3062287"/>
            <a:ext cx="85725" cy="76200"/>
          </a:xfrm>
          <a:prstGeom prst="ellipse">
            <a:avLst/>
          </a:prstGeom>
          <a:solidFill>
            <a:srgbClr val="A8322D"/>
          </a:solidFill>
          <a:ln>
            <a:solidFill>
              <a:srgbClr val="A8322D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/>
          </a:p>
        </p:txBody>
      </p:sp>
      <p:cxnSp>
        <p:nvCxnSpPr>
          <p:cNvPr id="15" name="Gerader Verbinder 25">
            <a:extLst>
              <a:ext uri="{FF2B5EF4-FFF2-40B4-BE49-F238E27FC236}">
                <a16:creationId xmlns:a16="http://schemas.microsoft.com/office/drawing/2014/main" id="{2416FDD2-8F7C-4582-AF26-41E3C7E3758E}"/>
              </a:ext>
            </a:extLst>
          </p:cNvPr>
          <p:cNvCxnSpPr/>
          <p:nvPr/>
        </p:nvCxnSpPr>
        <p:spPr>
          <a:xfrm flipV="1">
            <a:off x="8328249" y="2557012"/>
            <a:ext cx="838667" cy="7892"/>
          </a:xfrm>
          <a:prstGeom prst="line">
            <a:avLst/>
          </a:prstGeom>
          <a:ln w="19050">
            <a:solidFill>
              <a:srgbClr val="A832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27">
            <a:extLst>
              <a:ext uri="{FF2B5EF4-FFF2-40B4-BE49-F238E27FC236}">
                <a16:creationId xmlns:a16="http://schemas.microsoft.com/office/drawing/2014/main" id="{9A90A4C9-E05E-4467-8455-2F819CC54C66}"/>
              </a:ext>
            </a:extLst>
          </p:cNvPr>
          <p:cNvSpPr/>
          <p:nvPr/>
        </p:nvSpPr>
        <p:spPr>
          <a:xfrm>
            <a:off x="9081191" y="2518912"/>
            <a:ext cx="85725" cy="76200"/>
          </a:xfrm>
          <a:prstGeom prst="ellipse">
            <a:avLst/>
          </a:prstGeom>
          <a:solidFill>
            <a:srgbClr val="A8322D"/>
          </a:solidFill>
          <a:ln>
            <a:solidFill>
              <a:srgbClr val="A8322D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3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  <p:bldGraphic spid="10" grpId="1" uiExpand="1">
        <p:bldSub>
          <a:bldChart bld="series"/>
        </p:bldSub>
      </p:bldGraphic>
      <p:bldP spid="13" grpId="0" animBg="1"/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876252-61B0-45F3-A623-62AC151FC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KOF Globalisation Index across the world and over time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51E02-1AD8-4DD3-A441-6A2333238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14.09.2021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CF6CE-9B05-4A18-86DF-9E9AD4BC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CIRET pre-conference workshop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838DC-7436-462A-850C-30D89422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mtClean="0"/>
              <a:pPr/>
              <a:t>18</a:t>
            </a:fld>
            <a:endParaRPr lang="de-CH"/>
          </a:p>
        </p:txBody>
      </p:sp>
      <p:pic>
        <p:nvPicPr>
          <p:cNvPr id="9" name="Picture Placeholder 8" descr="Map&#10;&#10;Description automatically generated">
            <a:extLst>
              <a:ext uri="{FF2B5EF4-FFF2-40B4-BE49-F238E27FC236}">
                <a16:creationId xmlns:a16="http://schemas.microsoft.com/office/drawing/2014/main" id="{95B254F1-58BE-457D-904D-EDE4A05A1CF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864" y="1160351"/>
            <a:ext cx="7567449" cy="5397289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CE360E-892A-4168-A4F1-36DD502D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Source: KOF</a:t>
            </a:r>
          </a:p>
        </p:txBody>
      </p:sp>
    </p:spTree>
    <p:extLst>
      <p:ext uri="{BB962C8B-B14F-4D97-AF65-F5344CB8AC3E}">
        <p14:creationId xmlns:p14="http://schemas.microsoft.com/office/powerpoint/2010/main" val="3345320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81F927-BD90-4214-8ACF-0724A7A28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KOF Globalisation Index for the world </a:t>
            </a:r>
            <a:br>
              <a:rPr lang="en-GB" dirty="0"/>
            </a:br>
            <a:r>
              <a:rPr lang="en-GB" dirty="0"/>
              <a:t>– de facto vs. de jure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55EF2-23F9-4BDB-B6C5-1725EAB7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14.09.2021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AE51E-86AE-45F0-AA7E-9D9A755A3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CIRET pre-conference workshop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21CDA-7F5F-4817-ADA8-13EE5433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mtClean="0"/>
              <a:pPr/>
              <a:t>19</a:t>
            </a:fld>
            <a:endParaRPr lang="de-C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C7C3D2-94B9-4AFF-BC5E-F1A9FCE5CE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Source: KOF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7BEC320-42F8-4978-8629-8AA6C0B99F8F}"/>
              </a:ext>
            </a:extLst>
          </p:cNvPr>
          <p:cNvSpPr>
            <a:spLocks noEditPoints="1"/>
          </p:cNvSpPr>
          <p:nvPr/>
        </p:nvSpPr>
        <p:spPr bwMode="auto">
          <a:xfrm>
            <a:off x="1182688" y="1592263"/>
            <a:ext cx="10139363" cy="2840038"/>
          </a:xfrm>
          <a:custGeom>
            <a:avLst/>
            <a:gdLst>
              <a:gd name="T0" fmla="*/ 0 w 6387"/>
              <a:gd name="T1" fmla="*/ 1789 h 1789"/>
              <a:gd name="T2" fmla="*/ 6387 w 6387"/>
              <a:gd name="T3" fmla="*/ 1789 h 1789"/>
              <a:gd name="T4" fmla="*/ 0 w 6387"/>
              <a:gd name="T5" fmla="*/ 1431 h 1789"/>
              <a:gd name="T6" fmla="*/ 6387 w 6387"/>
              <a:gd name="T7" fmla="*/ 1431 h 1789"/>
              <a:gd name="T8" fmla="*/ 0 w 6387"/>
              <a:gd name="T9" fmla="*/ 1073 h 1789"/>
              <a:gd name="T10" fmla="*/ 6387 w 6387"/>
              <a:gd name="T11" fmla="*/ 1073 h 1789"/>
              <a:gd name="T12" fmla="*/ 0 w 6387"/>
              <a:gd name="T13" fmla="*/ 715 h 1789"/>
              <a:gd name="T14" fmla="*/ 6387 w 6387"/>
              <a:gd name="T15" fmla="*/ 715 h 1789"/>
              <a:gd name="T16" fmla="*/ 0 w 6387"/>
              <a:gd name="T17" fmla="*/ 358 h 1789"/>
              <a:gd name="T18" fmla="*/ 6387 w 6387"/>
              <a:gd name="T19" fmla="*/ 358 h 1789"/>
              <a:gd name="T20" fmla="*/ 0 w 6387"/>
              <a:gd name="T21" fmla="*/ 0 h 1789"/>
              <a:gd name="T22" fmla="*/ 6387 w 6387"/>
              <a:gd name="T23" fmla="*/ 0 h 1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387" h="1789">
                <a:moveTo>
                  <a:pt x="0" y="1789"/>
                </a:moveTo>
                <a:lnTo>
                  <a:pt x="6387" y="1789"/>
                </a:lnTo>
                <a:moveTo>
                  <a:pt x="0" y="1431"/>
                </a:moveTo>
                <a:lnTo>
                  <a:pt x="6387" y="1431"/>
                </a:lnTo>
                <a:moveTo>
                  <a:pt x="0" y="1073"/>
                </a:moveTo>
                <a:lnTo>
                  <a:pt x="6387" y="1073"/>
                </a:lnTo>
                <a:moveTo>
                  <a:pt x="0" y="715"/>
                </a:moveTo>
                <a:lnTo>
                  <a:pt x="6387" y="715"/>
                </a:lnTo>
                <a:moveTo>
                  <a:pt x="0" y="358"/>
                </a:moveTo>
                <a:lnTo>
                  <a:pt x="6387" y="358"/>
                </a:lnTo>
                <a:moveTo>
                  <a:pt x="0" y="0"/>
                </a:moveTo>
                <a:lnTo>
                  <a:pt x="6387" y="0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1107261-DD24-4A2B-B2E2-8A748B90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688" y="1592263"/>
            <a:ext cx="10139363" cy="3408363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B9EE3DAC-C333-4282-AD29-DFDD2B22E6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2688" y="5000626"/>
            <a:ext cx="10139363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25CB8601-64BD-41DA-8350-4B83828D246E}"/>
              </a:ext>
            </a:extLst>
          </p:cNvPr>
          <p:cNvSpPr>
            <a:spLocks noEditPoints="1"/>
          </p:cNvSpPr>
          <p:nvPr/>
        </p:nvSpPr>
        <p:spPr bwMode="auto">
          <a:xfrm>
            <a:off x="1182688" y="5000626"/>
            <a:ext cx="10139363" cy="304800"/>
          </a:xfrm>
          <a:custGeom>
            <a:avLst/>
            <a:gdLst>
              <a:gd name="T0" fmla="*/ 0 w 6387"/>
              <a:gd name="T1" fmla="*/ 192 h 192"/>
              <a:gd name="T2" fmla="*/ 128 w 6387"/>
              <a:gd name="T3" fmla="*/ 192 h 192"/>
              <a:gd name="T4" fmla="*/ 256 w 6387"/>
              <a:gd name="T5" fmla="*/ 192 h 192"/>
              <a:gd name="T6" fmla="*/ 384 w 6387"/>
              <a:gd name="T7" fmla="*/ 192 h 192"/>
              <a:gd name="T8" fmla="*/ 511 w 6387"/>
              <a:gd name="T9" fmla="*/ 192 h 192"/>
              <a:gd name="T10" fmla="*/ 639 w 6387"/>
              <a:gd name="T11" fmla="*/ 192 h 192"/>
              <a:gd name="T12" fmla="*/ 767 w 6387"/>
              <a:gd name="T13" fmla="*/ 192 h 192"/>
              <a:gd name="T14" fmla="*/ 894 w 6387"/>
              <a:gd name="T15" fmla="*/ 192 h 192"/>
              <a:gd name="T16" fmla="*/ 1022 w 6387"/>
              <a:gd name="T17" fmla="*/ 192 h 192"/>
              <a:gd name="T18" fmla="*/ 1150 w 6387"/>
              <a:gd name="T19" fmla="*/ 192 h 192"/>
              <a:gd name="T20" fmla="*/ 1277 w 6387"/>
              <a:gd name="T21" fmla="*/ 192 h 192"/>
              <a:gd name="T22" fmla="*/ 1405 w 6387"/>
              <a:gd name="T23" fmla="*/ 192 h 192"/>
              <a:gd name="T24" fmla="*/ 1533 w 6387"/>
              <a:gd name="T25" fmla="*/ 192 h 192"/>
              <a:gd name="T26" fmla="*/ 1661 w 6387"/>
              <a:gd name="T27" fmla="*/ 192 h 192"/>
              <a:gd name="T28" fmla="*/ 1788 w 6387"/>
              <a:gd name="T29" fmla="*/ 192 h 192"/>
              <a:gd name="T30" fmla="*/ 1916 w 6387"/>
              <a:gd name="T31" fmla="*/ 192 h 192"/>
              <a:gd name="T32" fmla="*/ 2044 w 6387"/>
              <a:gd name="T33" fmla="*/ 192 h 192"/>
              <a:gd name="T34" fmla="*/ 2171 w 6387"/>
              <a:gd name="T35" fmla="*/ 192 h 192"/>
              <a:gd name="T36" fmla="*/ 2299 w 6387"/>
              <a:gd name="T37" fmla="*/ 192 h 192"/>
              <a:gd name="T38" fmla="*/ 2427 w 6387"/>
              <a:gd name="T39" fmla="*/ 192 h 192"/>
              <a:gd name="T40" fmla="*/ 2555 w 6387"/>
              <a:gd name="T41" fmla="*/ 192 h 192"/>
              <a:gd name="T42" fmla="*/ 2682 w 6387"/>
              <a:gd name="T43" fmla="*/ 192 h 192"/>
              <a:gd name="T44" fmla="*/ 2810 w 6387"/>
              <a:gd name="T45" fmla="*/ 192 h 192"/>
              <a:gd name="T46" fmla="*/ 2938 w 6387"/>
              <a:gd name="T47" fmla="*/ 192 h 192"/>
              <a:gd name="T48" fmla="*/ 3065 w 6387"/>
              <a:gd name="T49" fmla="*/ 192 h 192"/>
              <a:gd name="T50" fmla="*/ 3193 w 6387"/>
              <a:gd name="T51" fmla="*/ 192 h 192"/>
              <a:gd name="T52" fmla="*/ 3321 w 6387"/>
              <a:gd name="T53" fmla="*/ 192 h 192"/>
              <a:gd name="T54" fmla="*/ 3448 w 6387"/>
              <a:gd name="T55" fmla="*/ 192 h 192"/>
              <a:gd name="T56" fmla="*/ 3576 w 6387"/>
              <a:gd name="T57" fmla="*/ 192 h 192"/>
              <a:gd name="T58" fmla="*/ 3704 w 6387"/>
              <a:gd name="T59" fmla="*/ 192 h 192"/>
              <a:gd name="T60" fmla="*/ 3832 w 6387"/>
              <a:gd name="T61" fmla="*/ 192 h 192"/>
              <a:gd name="T62" fmla="*/ 3959 w 6387"/>
              <a:gd name="T63" fmla="*/ 192 h 192"/>
              <a:gd name="T64" fmla="*/ 4087 w 6387"/>
              <a:gd name="T65" fmla="*/ 192 h 192"/>
              <a:gd name="T66" fmla="*/ 4215 w 6387"/>
              <a:gd name="T67" fmla="*/ 192 h 192"/>
              <a:gd name="T68" fmla="*/ 4342 w 6387"/>
              <a:gd name="T69" fmla="*/ 192 h 192"/>
              <a:gd name="T70" fmla="*/ 4470 w 6387"/>
              <a:gd name="T71" fmla="*/ 192 h 192"/>
              <a:gd name="T72" fmla="*/ 4598 w 6387"/>
              <a:gd name="T73" fmla="*/ 192 h 192"/>
              <a:gd name="T74" fmla="*/ 4726 w 6387"/>
              <a:gd name="T75" fmla="*/ 192 h 192"/>
              <a:gd name="T76" fmla="*/ 4854 w 6387"/>
              <a:gd name="T77" fmla="*/ 192 h 192"/>
              <a:gd name="T78" fmla="*/ 4982 w 6387"/>
              <a:gd name="T79" fmla="*/ 192 h 192"/>
              <a:gd name="T80" fmla="*/ 5110 w 6387"/>
              <a:gd name="T81" fmla="*/ 192 h 192"/>
              <a:gd name="T82" fmla="*/ 5237 w 6387"/>
              <a:gd name="T83" fmla="*/ 192 h 192"/>
              <a:gd name="T84" fmla="*/ 5365 w 6387"/>
              <a:gd name="T85" fmla="*/ 192 h 192"/>
              <a:gd name="T86" fmla="*/ 5493 w 6387"/>
              <a:gd name="T87" fmla="*/ 192 h 192"/>
              <a:gd name="T88" fmla="*/ 5620 w 6387"/>
              <a:gd name="T89" fmla="*/ 192 h 192"/>
              <a:gd name="T90" fmla="*/ 5748 w 6387"/>
              <a:gd name="T91" fmla="*/ 192 h 192"/>
              <a:gd name="T92" fmla="*/ 5876 w 6387"/>
              <a:gd name="T93" fmla="*/ 192 h 192"/>
              <a:gd name="T94" fmla="*/ 6004 w 6387"/>
              <a:gd name="T95" fmla="*/ 192 h 192"/>
              <a:gd name="T96" fmla="*/ 6131 w 6387"/>
              <a:gd name="T97" fmla="*/ 192 h 192"/>
              <a:gd name="T98" fmla="*/ 6259 w 6387"/>
              <a:gd name="T99" fmla="*/ 192 h 192"/>
              <a:gd name="T100" fmla="*/ 6387 w 6387"/>
              <a:gd name="T101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87" h="192">
                <a:moveTo>
                  <a:pt x="0" y="0"/>
                </a:moveTo>
                <a:lnTo>
                  <a:pt x="0" y="38"/>
                </a:lnTo>
                <a:moveTo>
                  <a:pt x="0" y="0"/>
                </a:moveTo>
                <a:lnTo>
                  <a:pt x="0" y="192"/>
                </a:lnTo>
                <a:moveTo>
                  <a:pt x="128" y="0"/>
                </a:moveTo>
                <a:lnTo>
                  <a:pt x="128" y="38"/>
                </a:lnTo>
                <a:moveTo>
                  <a:pt x="128" y="0"/>
                </a:moveTo>
                <a:lnTo>
                  <a:pt x="128" y="192"/>
                </a:lnTo>
                <a:moveTo>
                  <a:pt x="256" y="0"/>
                </a:moveTo>
                <a:lnTo>
                  <a:pt x="256" y="38"/>
                </a:lnTo>
                <a:moveTo>
                  <a:pt x="256" y="0"/>
                </a:moveTo>
                <a:lnTo>
                  <a:pt x="256" y="192"/>
                </a:lnTo>
                <a:moveTo>
                  <a:pt x="384" y="0"/>
                </a:moveTo>
                <a:lnTo>
                  <a:pt x="384" y="38"/>
                </a:lnTo>
                <a:moveTo>
                  <a:pt x="384" y="0"/>
                </a:moveTo>
                <a:lnTo>
                  <a:pt x="384" y="192"/>
                </a:lnTo>
                <a:moveTo>
                  <a:pt x="511" y="0"/>
                </a:moveTo>
                <a:lnTo>
                  <a:pt x="511" y="38"/>
                </a:lnTo>
                <a:moveTo>
                  <a:pt x="511" y="0"/>
                </a:moveTo>
                <a:lnTo>
                  <a:pt x="511" y="192"/>
                </a:lnTo>
                <a:moveTo>
                  <a:pt x="639" y="0"/>
                </a:moveTo>
                <a:lnTo>
                  <a:pt x="639" y="38"/>
                </a:lnTo>
                <a:moveTo>
                  <a:pt x="639" y="0"/>
                </a:moveTo>
                <a:lnTo>
                  <a:pt x="639" y="192"/>
                </a:lnTo>
                <a:moveTo>
                  <a:pt x="767" y="0"/>
                </a:moveTo>
                <a:lnTo>
                  <a:pt x="767" y="38"/>
                </a:lnTo>
                <a:moveTo>
                  <a:pt x="767" y="0"/>
                </a:moveTo>
                <a:lnTo>
                  <a:pt x="767" y="192"/>
                </a:lnTo>
                <a:moveTo>
                  <a:pt x="894" y="0"/>
                </a:moveTo>
                <a:lnTo>
                  <a:pt x="894" y="38"/>
                </a:lnTo>
                <a:moveTo>
                  <a:pt x="894" y="0"/>
                </a:moveTo>
                <a:lnTo>
                  <a:pt x="894" y="192"/>
                </a:lnTo>
                <a:moveTo>
                  <a:pt x="1022" y="0"/>
                </a:moveTo>
                <a:lnTo>
                  <a:pt x="1022" y="38"/>
                </a:lnTo>
                <a:moveTo>
                  <a:pt x="1022" y="0"/>
                </a:moveTo>
                <a:lnTo>
                  <a:pt x="1022" y="192"/>
                </a:lnTo>
                <a:moveTo>
                  <a:pt x="1150" y="0"/>
                </a:moveTo>
                <a:lnTo>
                  <a:pt x="1150" y="38"/>
                </a:lnTo>
                <a:moveTo>
                  <a:pt x="1150" y="0"/>
                </a:moveTo>
                <a:lnTo>
                  <a:pt x="1150" y="192"/>
                </a:lnTo>
                <a:moveTo>
                  <a:pt x="1277" y="0"/>
                </a:moveTo>
                <a:lnTo>
                  <a:pt x="1277" y="38"/>
                </a:lnTo>
                <a:moveTo>
                  <a:pt x="1277" y="0"/>
                </a:moveTo>
                <a:lnTo>
                  <a:pt x="1277" y="192"/>
                </a:lnTo>
                <a:moveTo>
                  <a:pt x="1405" y="0"/>
                </a:moveTo>
                <a:lnTo>
                  <a:pt x="1405" y="38"/>
                </a:lnTo>
                <a:moveTo>
                  <a:pt x="1405" y="0"/>
                </a:moveTo>
                <a:lnTo>
                  <a:pt x="1405" y="192"/>
                </a:lnTo>
                <a:moveTo>
                  <a:pt x="1533" y="0"/>
                </a:moveTo>
                <a:lnTo>
                  <a:pt x="1533" y="38"/>
                </a:lnTo>
                <a:moveTo>
                  <a:pt x="1533" y="0"/>
                </a:moveTo>
                <a:lnTo>
                  <a:pt x="1533" y="192"/>
                </a:lnTo>
                <a:moveTo>
                  <a:pt x="1661" y="0"/>
                </a:moveTo>
                <a:lnTo>
                  <a:pt x="1661" y="38"/>
                </a:lnTo>
                <a:moveTo>
                  <a:pt x="1661" y="0"/>
                </a:moveTo>
                <a:lnTo>
                  <a:pt x="1661" y="192"/>
                </a:lnTo>
                <a:moveTo>
                  <a:pt x="1788" y="0"/>
                </a:moveTo>
                <a:lnTo>
                  <a:pt x="1788" y="38"/>
                </a:lnTo>
                <a:moveTo>
                  <a:pt x="1788" y="0"/>
                </a:moveTo>
                <a:lnTo>
                  <a:pt x="1788" y="192"/>
                </a:lnTo>
                <a:moveTo>
                  <a:pt x="1916" y="0"/>
                </a:moveTo>
                <a:lnTo>
                  <a:pt x="1916" y="38"/>
                </a:lnTo>
                <a:moveTo>
                  <a:pt x="1916" y="0"/>
                </a:moveTo>
                <a:lnTo>
                  <a:pt x="1916" y="192"/>
                </a:lnTo>
                <a:moveTo>
                  <a:pt x="2044" y="0"/>
                </a:moveTo>
                <a:lnTo>
                  <a:pt x="2044" y="38"/>
                </a:lnTo>
                <a:moveTo>
                  <a:pt x="2044" y="0"/>
                </a:moveTo>
                <a:lnTo>
                  <a:pt x="2044" y="192"/>
                </a:lnTo>
                <a:moveTo>
                  <a:pt x="2171" y="0"/>
                </a:moveTo>
                <a:lnTo>
                  <a:pt x="2171" y="38"/>
                </a:lnTo>
                <a:moveTo>
                  <a:pt x="2171" y="0"/>
                </a:moveTo>
                <a:lnTo>
                  <a:pt x="2171" y="192"/>
                </a:lnTo>
                <a:moveTo>
                  <a:pt x="2299" y="0"/>
                </a:moveTo>
                <a:lnTo>
                  <a:pt x="2299" y="38"/>
                </a:lnTo>
                <a:moveTo>
                  <a:pt x="2299" y="0"/>
                </a:moveTo>
                <a:lnTo>
                  <a:pt x="2299" y="192"/>
                </a:lnTo>
                <a:moveTo>
                  <a:pt x="2427" y="0"/>
                </a:moveTo>
                <a:lnTo>
                  <a:pt x="2427" y="38"/>
                </a:lnTo>
                <a:moveTo>
                  <a:pt x="2427" y="0"/>
                </a:moveTo>
                <a:lnTo>
                  <a:pt x="2427" y="192"/>
                </a:lnTo>
                <a:moveTo>
                  <a:pt x="2555" y="0"/>
                </a:moveTo>
                <a:lnTo>
                  <a:pt x="2555" y="38"/>
                </a:lnTo>
                <a:moveTo>
                  <a:pt x="2555" y="0"/>
                </a:moveTo>
                <a:lnTo>
                  <a:pt x="2555" y="192"/>
                </a:lnTo>
                <a:moveTo>
                  <a:pt x="2682" y="0"/>
                </a:moveTo>
                <a:lnTo>
                  <a:pt x="2682" y="38"/>
                </a:lnTo>
                <a:moveTo>
                  <a:pt x="2682" y="0"/>
                </a:moveTo>
                <a:lnTo>
                  <a:pt x="2682" y="192"/>
                </a:lnTo>
                <a:moveTo>
                  <a:pt x="2810" y="0"/>
                </a:moveTo>
                <a:lnTo>
                  <a:pt x="2810" y="38"/>
                </a:lnTo>
                <a:moveTo>
                  <a:pt x="2810" y="0"/>
                </a:moveTo>
                <a:lnTo>
                  <a:pt x="2810" y="192"/>
                </a:lnTo>
                <a:moveTo>
                  <a:pt x="2938" y="0"/>
                </a:moveTo>
                <a:lnTo>
                  <a:pt x="2938" y="38"/>
                </a:lnTo>
                <a:moveTo>
                  <a:pt x="2938" y="0"/>
                </a:moveTo>
                <a:lnTo>
                  <a:pt x="2938" y="192"/>
                </a:lnTo>
                <a:moveTo>
                  <a:pt x="3065" y="0"/>
                </a:moveTo>
                <a:lnTo>
                  <a:pt x="3065" y="38"/>
                </a:lnTo>
                <a:moveTo>
                  <a:pt x="3065" y="0"/>
                </a:moveTo>
                <a:lnTo>
                  <a:pt x="3065" y="192"/>
                </a:lnTo>
                <a:moveTo>
                  <a:pt x="3193" y="0"/>
                </a:moveTo>
                <a:lnTo>
                  <a:pt x="3193" y="38"/>
                </a:lnTo>
                <a:moveTo>
                  <a:pt x="3193" y="0"/>
                </a:moveTo>
                <a:lnTo>
                  <a:pt x="3193" y="192"/>
                </a:lnTo>
                <a:moveTo>
                  <a:pt x="3321" y="0"/>
                </a:moveTo>
                <a:lnTo>
                  <a:pt x="3321" y="38"/>
                </a:lnTo>
                <a:moveTo>
                  <a:pt x="3321" y="0"/>
                </a:moveTo>
                <a:lnTo>
                  <a:pt x="3321" y="192"/>
                </a:lnTo>
                <a:moveTo>
                  <a:pt x="3448" y="0"/>
                </a:moveTo>
                <a:lnTo>
                  <a:pt x="3448" y="38"/>
                </a:lnTo>
                <a:moveTo>
                  <a:pt x="3448" y="0"/>
                </a:moveTo>
                <a:lnTo>
                  <a:pt x="3448" y="192"/>
                </a:lnTo>
                <a:moveTo>
                  <a:pt x="3576" y="0"/>
                </a:moveTo>
                <a:lnTo>
                  <a:pt x="3576" y="38"/>
                </a:lnTo>
                <a:moveTo>
                  <a:pt x="3576" y="0"/>
                </a:moveTo>
                <a:lnTo>
                  <a:pt x="3576" y="192"/>
                </a:lnTo>
                <a:moveTo>
                  <a:pt x="3704" y="0"/>
                </a:moveTo>
                <a:lnTo>
                  <a:pt x="3704" y="38"/>
                </a:lnTo>
                <a:moveTo>
                  <a:pt x="3704" y="0"/>
                </a:moveTo>
                <a:lnTo>
                  <a:pt x="3704" y="192"/>
                </a:lnTo>
                <a:moveTo>
                  <a:pt x="3832" y="0"/>
                </a:moveTo>
                <a:lnTo>
                  <a:pt x="3832" y="38"/>
                </a:lnTo>
                <a:moveTo>
                  <a:pt x="3832" y="0"/>
                </a:moveTo>
                <a:lnTo>
                  <a:pt x="3832" y="192"/>
                </a:lnTo>
                <a:moveTo>
                  <a:pt x="3959" y="0"/>
                </a:moveTo>
                <a:lnTo>
                  <a:pt x="3959" y="38"/>
                </a:lnTo>
                <a:moveTo>
                  <a:pt x="3959" y="0"/>
                </a:moveTo>
                <a:lnTo>
                  <a:pt x="3959" y="192"/>
                </a:lnTo>
                <a:moveTo>
                  <a:pt x="4087" y="0"/>
                </a:moveTo>
                <a:lnTo>
                  <a:pt x="4087" y="38"/>
                </a:lnTo>
                <a:moveTo>
                  <a:pt x="4087" y="0"/>
                </a:moveTo>
                <a:lnTo>
                  <a:pt x="4087" y="192"/>
                </a:lnTo>
                <a:moveTo>
                  <a:pt x="4215" y="0"/>
                </a:moveTo>
                <a:lnTo>
                  <a:pt x="4215" y="38"/>
                </a:lnTo>
                <a:moveTo>
                  <a:pt x="4215" y="0"/>
                </a:moveTo>
                <a:lnTo>
                  <a:pt x="4215" y="192"/>
                </a:lnTo>
                <a:moveTo>
                  <a:pt x="4342" y="0"/>
                </a:moveTo>
                <a:lnTo>
                  <a:pt x="4342" y="38"/>
                </a:lnTo>
                <a:moveTo>
                  <a:pt x="4342" y="0"/>
                </a:moveTo>
                <a:lnTo>
                  <a:pt x="4342" y="192"/>
                </a:lnTo>
                <a:moveTo>
                  <a:pt x="4470" y="0"/>
                </a:moveTo>
                <a:lnTo>
                  <a:pt x="4470" y="38"/>
                </a:lnTo>
                <a:moveTo>
                  <a:pt x="4470" y="0"/>
                </a:moveTo>
                <a:lnTo>
                  <a:pt x="4470" y="192"/>
                </a:lnTo>
                <a:moveTo>
                  <a:pt x="4598" y="0"/>
                </a:moveTo>
                <a:lnTo>
                  <a:pt x="4598" y="38"/>
                </a:lnTo>
                <a:moveTo>
                  <a:pt x="4598" y="0"/>
                </a:moveTo>
                <a:lnTo>
                  <a:pt x="4598" y="192"/>
                </a:lnTo>
                <a:moveTo>
                  <a:pt x="4726" y="0"/>
                </a:moveTo>
                <a:lnTo>
                  <a:pt x="4726" y="38"/>
                </a:lnTo>
                <a:moveTo>
                  <a:pt x="4726" y="0"/>
                </a:moveTo>
                <a:lnTo>
                  <a:pt x="4726" y="192"/>
                </a:lnTo>
                <a:moveTo>
                  <a:pt x="4854" y="0"/>
                </a:moveTo>
                <a:lnTo>
                  <a:pt x="4854" y="38"/>
                </a:lnTo>
                <a:moveTo>
                  <a:pt x="4854" y="0"/>
                </a:moveTo>
                <a:lnTo>
                  <a:pt x="4854" y="192"/>
                </a:lnTo>
                <a:moveTo>
                  <a:pt x="4982" y="0"/>
                </a:moveTo>
                <a:lnTo>
                  <a:pt x="4982" y="38"/>
                </a:lnTo>
                <a:moveTo>
                  <a:pt x="4982" y="0"/>
                </a:moveTo>
                <a:lnTo>
                  <a:pt x="4982" y="192"/>
                </a:lnTo>
                <a:moveTo>
                  <a:pt x="5110" y="0"/>
                </a:moveTo>
                <a:lnTo>
                  <a:pt x="5110" y="38"/>
                </a:lnTo>
                <a:moveTo>
                  <a:pt x="5110" y="0"/>
                </a:moveTo>
                <a:lnTo>
                  <a:pt x="5110" y="192"/>
                </a:lnTo>
                <a:moveTo>
                  <a:pt x="5237" y="0"/>
                </a:moveTo>
                <a:lnTo>
                  <a:pt x="5237" y="38"/>
                </a:lnTo>
                <a:moveTo>
                  <a:pt x="5237" y="0"/>
                </a:moveTo>
                <a:lnTo>
                  <a:pt x="5237" y="192"/>
                </a:lnTo>
                <a:moveTo>
                  <a:pt x="5365" y="0"/>
                </a:moveTo>
                <a:lnTo>
                  <a:pt x="5365" y="38"/>
                </a:lnTo>
                <a:moveTo>
                  <a:pt x="5365" y="0"/>
                </a:moveTo>
                <a:lnTo>
                  <a:pt x="5365" y="192"/>
                </a:lnTo>
                <a:moveTo>
                  <a:pt x="5493" y="0"/>
                </a:moveTo>
                <a:lnTo>
                  <a:pt x="5493" y="38"/>
                </a:lnTo>
                <a:moveTo>
                  <a:pt x="5493" y="0"/>
                </a:moveTo>
                <a:lnTo>
                  <a:pt x="5493" y="192"/>
                </a:lnTo>
                <a:moveTo>
                  <a:pt x="5620" y="0"/>
                </a:moveTo>
                <a:lnTo>
                  <a:pt x="5620" y="38"/>
                </a:lnTo>
                <a:moveTo>
                  <a:pt x="5620" y="0"/>
                </a:moveTo>
                <a:lnTo>
                  <a:pt x="5620" y="192"/>
                </a:lnTo>
                <a:moveTo>
                  <a:pt x="5748" y="0"/>
                </a:moveTo>
                <a:lnTo>
                  <a:pt x="5748" y="38"/>
                </a:lnTo>
                <a:moveTo>
                  <a:pt x="5748" y="0"/>
                </a:moveTo>
                <a:lnTo>
                  <a:pt x="5748" y="192"/>
                </a:lnTo>
                <a:moveTo>
                  <a:pt x="5876" y="0"/>
                </a:moveTo>
                <a:lnTo>
                  <a:pt x="5876" y="38"/>
                </a:lnTo>
                <a:moveTo>
                  <a:pt x="5876" y="0"/>
                </a:moveTo>
                <a:lnTo>
                  <a:pt x="5876" y="192"/>
                </a:lnTo>
                <a:moveTo>
                  <a:pt x="6004" y="0"/>
                </a:moveTo>
                <a:lnTo>
                  <a:pt x="6004" y="38"/>
                </a:lnTo>
                <a:moveTo>
                  <a:pt x="6004" y="0"/>
                </a:moveTo>
                <a:lnTo>
                  <a:pt x="6004" y="192"/>
                </a:lnTo>
                <a:moveTo>
                  <a:pt x="6131" y="0"/>
                </a:moveTo>
                <a:lnTo>
                  <a:pt x="6131" y="38"/>
                </a:lnTo>
                <a:moveTo>
                  <a:pt x="6131" y="0"/>
                </a:moveTo>
                <a:lnTo>
                  <a:pt x="6131" y="192"/>
                </a:lnTo>
                <a:moveTo>
                  <a:pt x="6259" y="0"/>
                </a:moveTo>
                <a:lnTo>
                  <a:pt x="6259" y="38"/>
                </a:lnTo>
                <a:moveTo>
                  <a:pt x="6259" y="0"/>
                </a:moveTo>
                <a:lnTo>
                  <a:pt x="6259" y="192"/>
                </a:lnTo>
                <a:moveTo>
                  <a:pt x="6387" y="0"/>
                </a:moveTo>
                <a:lnTo>
                  <a:pt x="6387" y="38"/>
                </a:lnTo>
                <a:moveTo>
                  <a:pt x="6387" y="0"/>
                </a:moveTo>
                <a:lnTo>
                  <a:pt x="6387" y="192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7AE6A802-0C4F-4BD0-B911-B64C8A3953C8}"/>
              </a:ext>
            </a:extLst>
          </p:cNvPr>
          <p:cNvSpPr>
            <a:spLocks noEditPoints="1"/>
          </p:cNvSpPr>
          <p:nvPr/>
        </p:nvSpPr>
        <p:spPr bwMode="auto">
          <a:xfrm>
            <a:off x="1182688" y="5305426"/>
            <a:ext cx="10139363" cy="306388"/>
          </a:xfrm>
          <a:custGeom>
            <a:avLst/>
            <a:gdLst>
              <a:gd name="T0" fmla="*/ 0 w 6387"/>
              <a:gd name="T1" fmla="*/ 0 h 193"/>
              <a:gd name="T2" fmla="*/ 0 w 6387"/>
              <a:gd name="T3" fmla="*/ 193 h 193"/>
              <a:gd name="T4" fmla="*/ 639 w 6387"/>
              <a:gd name="T5" fmla="*/ 0 h 193"/>
              <a:gd name="T6" fmla="*/ 639 w 6387"/>
              <a:gd name="T7" fmla="*/ 193 h 193"/>
              <a:gd name="T8" fmla="*/ 1277 w 6387"/>
              <a:gd name="T9" fmla="*/ 0 h 193"/>
              <a:gd name="T10" fmla="*/ 1277 w 6387"/>
              <a:gd name="T11" fmla="*/ 193 h 193"/>
              <a:gd name="T12" fmla="*/ 1916 w 6387"/>
              <a:gd name="T13" fmla="*/ 0 h 193"/>
              <a:gd name="T14" fmla="*/ 1916 w 6387"/>
              <a:gd name="T15" fmla="*/ 193 h 193"/>
              <a:gd name="T16" fmla="*/ 2555 w 6387"/>
              <a:gd name="T17" fmla="*/ 0 h 193"/>
              <a:gd name="T18" fmla="*/ 2555 w 6387"/>
              <a:gd name="T19" fmla="*/ 193 h 193"/>
              <a:gd name="T20" fmla="*/ 3193 w 6387"/>
              <a:gd name="T21" fmla="*/ 0 h 193"/>
              <a:gd name="T22" fmla="*/ 3193 w 6387"/>
              <a:gd name="T23" fmla="*/ 193 h 193"/>
              <a:gd name="T24" fmla="*/ 3832 w 6387"/>
              <a:gd name="T25" fmla="*/ 0 h 193"/>
              <a:gd name="T26" fmla="*/ 3832 w 6387"/>
              <a:gd name="T27" fmla="*/ 193 h 193"/>
              <a:gd name="T28" fmla="*/ 4470 w 6387"/>
              <a:gd name="T29" fmla="*/ 0 h 193"/>
              <a:gd name="T30" fmla="*/ 4470 w 6387"/>
              <a:gd name="T31" fmla="*/ 193 h 193"/>
              <a:gd name="T32" fmla="*/ 5110 w 6387"/>
              <a:gd name="T33" fmla="*/ 0 h 193"/>
              <a:gd name="T34" fmla="*/ 5110 w 6387"/>
              <a:gd name="T35" fmla="*/ 193 h 193"/>
              <a:gd name="T36" fmla="*/ 5748 w 6387"/>
              <a:gd name="T37" fmla="*/ 0 h 193"/>
              <a:gd name="T38" fmla="*/ 5748 w 6387"/>
              <a:gd name="T39" fmla="*/ 193 h 193"/>
              <a:gd name="T40" fmla="*/ 6387 w 6387"/>
              <a:gd name="T41" fmla="*/ 0 h 193"/>
              <a:gd name="T42" fmla="*/ 6387 w 6387"/>
              <a:gd name="T43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387" h="193">
                <a:moveTo>
                  <a:pt x="0" y="0"/>
                </a:moveTo>
                <a:lnTo>
                  <a:pt x="0" y="193"/>
                </a:lnTo>
                <a:moveTo>
                  <a:pt x="639" y="0"/>
                </a:moveTo>
                <a:lnTo>
                  <a:pt x="639" y="193"/>
                </a:lnTo>
                <a:moveTo>
                  <a:pt x="1277" y="0"/>
                </a:moveTo>
                <a:lnTo>
                  <a:pt x="1277" y="193"/>
                </a:lnTo>
                <a:moveTo>
                  <a:pt x="1916" y="0"/>
                </a:moveTo>
                <a:lnTo>
                  <a:pt x="1916" y="193"/>
                </a:lnTo>
                <a:moveTo>
                  <a:pt x="2555" y="0"/>
                </a:moveTo>
                <a:lnTo>
                  <a:pt x="2555" y="193"/>
                </a:lnTo>
                <a:moveTo>
                  <a:pt x="3193" y="0"/>
                </a:moveTo>
                <a:lnTo>
                  <a:pt x="3193" y="193"/>
                </a:lnTo>
                <a:moveTo>
                  <a:pt x="3832" y="0"/>
                </a:moveTo>
                <a:lnTo>
                  <a:pt x="3832" y="193"/>
                </a:lnTo>
                <a:moveTo>
                  <a:pt x="4470" y="0"/>
                </a:moveTo>
                <a:lnTo>
                  <a:pt x="4470" y="193"/>
                </a:lnTo>
                <a:moveTo>
                  <a:pt x="5110" y="0"/>
                </a:moveTo>
                <a:lnTo>
                  <a:pt x="5110" y="193"/>
                </a:lnTo>
                <a:moveTo>
                  <a:pt x="5748" y="0"/>
                </a:moveTo>
                <a:lnTo>
                  <a:pt x="5748" y="193"/>
                </a:lnTo>
                <a:moveTo>
                  <a:pt x="6387" y="0"/>
                </a:moveTo>
                <a:lnTo>
                  <a:pt x="6387" y="193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48CBA2A0-B167-43F8-8CEC-C8A195DD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8" y="4875213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35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F79A743A-CB75-434C-974A-53AB4F925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8" y="4306888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918A04F5-428A-4ADA-8DC5-6D9741763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8" y="3738563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A4E35703-117E-43D7-88C2-0F3A750BE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8" y="3170238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25E6BB0C-114C-4727-9956-0C0503E01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8" y="2601913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91D0DE91-F3A7-4868-8154-C673DDB6C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8" y="2032001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C56F6F8B-DD45-4ADA-AE43-AEF5B49EB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8" y="1463676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03245389-D1DB-43F1-9965-5129D5863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367338"/>
            <a:ext cx="787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1970-74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E35D0A14-A6A0-4619-A5F2-B2E7BEA9F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5367338"/>
            <a:ext cx="7858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1975-79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4D978AF0-A6DE-4F46-A212-0C1684307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838" y="5367338"/>
            <a:ext cx="787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1980-84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61B602C9-785A-4CFA-A4BD-F9DF25010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0" y="5367338"/>
            <a:ext cx="7858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1985-89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324C5715-D1C7-4732-A34C-90485B641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663" y="5367338"/>
            <a:ext cx="7858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1990-94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AB2934FD-3B49-4554-AEB0-8E7E53779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488" y="5367338"/>
            <a:ext cx="787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1995-99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E9A1BBBF-97AC-4389-8D72-A8894C84A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4900" y="5367338"/>
            <a:ext cx="7858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2000-04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071A0B3F-D85C-4C99-92FF-505B8F739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7725" y="5367338"/>
            <a:ext cx="787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2005-09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04C8DDF2-A0A9-450F-BA7B-477185128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2138" y="5367338"/>
            <a:ext cx="7858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2010-14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4E203DB5-213F-4CE5-8C29-208FBDC4D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6550" y="5367338"/>
            <a:ext cx="7858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2015-19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9F4705E-BDAE-4136-A9D2-5A1A3F061111}"/>
              </a:ext>
            </a:extLst>
          </p:cNvPr>
          <p:cNvGrpSpPr/>
          <p:nvPr/>
        </p:nvGrpSpPr>
        <p:grpSpPr>
          <a:xfrm>
            <a:off x="1284288" y="1952626"/>
            <a:ext cx="9732963" cy="4030663"/>
            <a:chOff x="1284288" y="1952626"/>
            <a:chExt cx="9732963" cy="4030663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BB2704F8-2D78-427F-BD34-F4FE6B89C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288" y="1952626"/>
              <a:ext cx="9732963" cy="2686050"/>
            </a:xfrm>
            <a:custGeom>
              <a:avLst/>
              <a:gdLst>
                <a:gd name="T0" fmla="*/ 0 w 6131"/>
                <a:gd name="T1" fmla="*/ 1692 h 1692"/>
                <a:gd name="T2" fmla="*/ 128 w 6131"/>
                <a:gd name="T3" fmla="*/ 1657 h 1692"/>
                <a:gd name="T4" fmla="*/ 256 w 6131"/>
                <a:gd name="T5" fmla="*/ 1633 h 1692"/>
                <a:gd name="T6" fmla="*/ 383 w 6131"/>
                <a:gd name="T7" fmla="*/ 1579 h 1692"/>
                <a:gd name="T8" fmla="*/ 511 w 6131"/>
                <a:gd name="T9" fmla="*/ 1552 h 1692"/>
                <a:gd name="T10" fmla="*/ 639 w 6131"/>
                <a:gd name="T11" fmla="*/ 1572 h 1692"/>
                <a:gd name="T12" fmla="*/ 767 w 6131"/>
                <a:gd name="T13" fmla="*/ 1534 h 1692"/>
                <a:gd name="T14" fmla="*/ 894 w 6131"/>
                <a:gd name="T15" fmla="*/ 1504 h 1692"/>
                <a:gd name="T16" fmla="*/ 1022 w 6131"/>
                <a:gd name="T17" fmla="*/ 1469 h 1692"/>
                <a:gd name="T18" fmla="*/ 1150 w 6131"/>
                <a:gd name="T19" fmla="*/ 1453 h 1692"/>
                <a:gd name="T20" fmla="*/ 1277 w 6131"/>
                <a:gd name="T21" fmla="*/ 1441 h 1692"/>
                <a:gd name="T22" fmla="*/ 1405 w 6131"/>
                <a:gd name="T23" fmla="*/ 1420 h 1692"/>
                <a:gd name="T24" fmla="*/ 1533 w 6131"/>
                <a:gd name="T25" fmla="*/ 1421 h 1692"/>
                <a:gd name="T26" fmla="*/ 1660 w 6131"/>
                <a:gd name="T27" fmla="*/ 1401 h 1692"/>
                <a:gd name="T28" fmla="*/ 1788 w 6131"/>
                <a:gd name="T29" fmla="*/ 1398 h 1692"/>
                <a:gd name="T30" fmla="*/ 1916 w 6131"/>
                <a:gd name="T31" fmla="*/ 1365 h 1692"/>
                <a:gd name="T32" fmla="*/ 2044 w 6131"/>
                <a:gd name="T33" fmla="*/ 1365 h 1692"/>
                <a:gd name="T34" fmla="*/ 2171 w 6131"/>
                <a:gd name="T35" fmla="*/ 1373 h 1692"/>
                <a:gd name="T36" fmla="*/ 2299 w 6131"/>
                <a:gd name="T37" fmla="*/ 1370 h 1692"/>
                <a:gd name="T38" fmla="*/ 2427 w 6131"/>
                <a:gd name="T39" fmla="*/ 1349 h 1692"/>
                <a:gd name="T40" fmla="*/ 2554 w 6131"/>
                <a:gd name="T41" fmla="*/ 1324 h 1692"/>
                <a:gd name="T42" fmla="*/ 2682 w 6131"/>
                <a:gd name="T43" fmla="*/ 1325 h 1692"/>
                <a:gd name="T44" fmla="*/ 2810 w 6131"/>
                <a:gd name="T45" fmla="*/ 1250 h 1692"/>
                <a:gd name="T46" fmla="*/ 2938 w 6131"/>
                <a:gd name="T47" fmla="*/ 1163 h 1692"/>
                <a:gd name="T48" fmla="*/ 3065 w 6131"/>
                <a:gd name="T49" fmla="*/ 1090 h 1692"/>
                <a:gd name="T50" fmla="*/ 3193 w 6131"/>
                <a:gd name="T51" fmla="*/ 1005 h 1692"/>
                <a:gd name="T52" fmla="*/ 3321 w 6131"/>
                <a:gd name="T53" fmla="*/ 990 h 1692"/>
                <a:gd name="T54" fmla="*/ 3448 w 6131"/>
                <a:gd name="T55" fmla="*/ 919 h 1692"/>
                <a:gd name="T56" fmla="*/ 3576 w 6131"/>
                <a:gd name="T57" fmla="*/ 849 h 1692"/>
                <a:gd name="T58" fmla="*/ 3704 w 6131"/>
                <a:gd name="T59" fmla="*/ 776 h 1692"/>
                <a:gd name="T60" fmla="*/ 3831 w 6131"/>
                <a:gd name="T61" fmla="*/ 692 h 1692"/>
                <a:gd name="T62" fmla="*/ 3959 w 6131"/>
                <a:gd name="T63" fmla="*/ 635 h 1692"/>
                <a:gd name="T64" fmla="*/ 4087 w 6131"/>
                <a:gd name="T65" fmla="*/ 645 h 1692"/>
                <a:gd name="T66" fmla="*/ 4215 w 6131"/>
                <a:gd name="T67" fmla="*/ 573 h 1692"/>
                <a:gd name="T68" fmla="*/ 4342 w 6131"/>
                <a:gd name="T69" fmla="*/ 498 h 1692"/>
                <a:gd name="T70" fmla="*/ 4470 w 6131"/>
                <a:gd name="T71" fmla="*/ 434 h 1692"/>
                <a:gd name="T72" fmla="*/ 4598 w 6131"/>
                <a:gd name="T73" fmla="*/ 348 h 1692"/>
                <a:gd name="T74" fmla="*/ 4725 w 6131"/>
                <a:gd name="T75" fmla="*/ 252 h 1692"/>
                <a:gd name="T76" fmla="*/ 4854 w 6131"/>
                <a:gd name="T77" fmla="*/ 218 h 1692"/>
                <a:gd name="T78" fmla="*/ 4982 w 6131"/>
                <a:gd name="T79" fmla="*/ 197 h 1692"/>
                <a:gd name="T80" fmla="*/ 5109 w 6131"/>
                <a:gd name="T81" fmla="*/ 156 h 1692"/>
                <a:gd name="T82" fmla="*/ 5237 w 6131"/>
                <a:gd name="T83" fmla="*/ 127 h 1692"/>
                <a:gd name="T84" fmla="*/ 5365 w 6131"/>
                <a:gd name="T85" fmla="*/ 94 h 1692"/>
                <a:gd name="T86" fmla="*/ 5493 w 6131"/>
                <a:gd name="T87" fmla="*/ 74 h 1692"/>
                <a:gd name="T88" fmla="*/ 5620 w 6131"/>
                <a:gd name="T89" fmla="*/ 41 h 1692"/>
                <a:gd name="T90" fmla="*/ 5748 w 6131"/>
                <a:gd name="T91" fmla="*/ 42 h 1692"/>
                <a:gd name="T92" fmla="*/ 5876 w 6131"/>
                <a:gd name="T93" fmla="*/ 27 h 1692"/>
                <a:gd name="T94" fmla="*/ 6003 w 6131"/>
                <a:gd name="T95" fmla="*/ 4 h 1692"/>
                <a:gd name="T96" fmla="*/ 6131 w 6131"/>
                <a:gd name="T97" fmla="*/ 0 h 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31" h="1692">
                  <a:moveTo>
                    <a:pt x="0" y="1692"/>
                  </a:moveTo>
                  <a:lnTo>
                    <a:pt x="128" y="1657"/>
                  </a:lnTo>
                  <a:lnTo>
                    <a:pt x="256" y="1633"/>
                  </a:lnTo>
                  <a:lnTo>
                    <a:pt x="383" y="1579"/>
                  </a:lnTo>
                  <a:lnTo>
                    <a:pt x="511" y="1552"/>
                  </a:lnTo>
                  <a:lnTo>
                    <a:pt x="639" y="1572"/>
                  </a:lnTo>
                  <a:lnTo>
                    <a:pt x="767" y="1534"/>
                  </a:lnTo>
                  <a:lnTo>
                    <a:pt x="894" y="1504"/>
                  </a:lnTo>
                  <a:lnTo>
                    <a:pt x="1022" y="1469"/>
                  </a:lnTo>
                  <a:lnTo>
                    <a:pt x="1150" y="1453"/>
                  </a:lnTo>
                  <a:lnTo>
                    <a:pt x="1277" y="1441"/>
                  </a:lnTo>
                  <a:lnTo>
                    <a:pt x="1405" y="1420"/>
                  </a:lnTo>
                  <a:lnTo>
                    <a:pt x="1533" y="1421"/>
                  </a:lnTo>
                  <a:lnTo>
                    <a:pt x="1660" y="1401"/>
                  </a:lnTo>
                  <a:lnTo>
                    <a:pt x="1788" y="1398"/>
                  </a:lnTo>
                  <a:lnTo>
                    <a:pt x="1916" y="1365"/>
                  </a:lnTo>
                  <a:lnTo>
                    <a:pt x="2044" y="1365"/>
                  </a:lnTo>
                  <a:lnTo>
                    <a:pt x="2171" y="1373"/>
                  </a:lnTo>
                  <a:lnTo>
                    <a:pt x="2299" y="1370"/>
                  </a:lnTo>
                  <a:lnTo>
                    <a:pt x="2427" y="1349"/>
                  </a:lnTo>
                  <a:lnTo>
                    <a:pt x="2554" y="1324"/>
                  </a:lnTo>
                  <a:lnTo>
                    <a:pt x="2682" y="1325"/>
                  </a:lnTo>
                  <a:lnTo>
                    <a:pt x="2810" y="1250"/>
                  </a:lnTo>
                  <a:lnTo>
                    <a:pt x="2938" y="1163"/>
                  </a:lnTo>
                  <a:lnTo>
                    <a:pt x="3065" y="1090"/>
                  </a:lnTo>
                  <a:lnTo>
                    <a:pt x="3193" y="1005"/>
                  </a:lnTo>
                  <a:lnTo>
                    <a:pt x="3321" y="990"/>
                  </a:lnTo>
                  <a:lnTo>
                    <a:pt x="3448" y="919"/>
                  </a:lnTo>
                  <a:lnTo>
                    <a:pt x="3576" y="849"/>
                  </a:lnTo>
                  <a:lnTo>
                    <a:pt x="3704" y="776"/>
                  </a:lnTo>
                  <a:lnTo>
                    <a:pt x="3831" y="692"/>
                  </a:lnTo>
                  <a:lnTo>
                    <a:pt x="3959" y="635"/>
                  </a:lnTo>
                  <a:lnTo>
                    <a:pt x="4087" y="645"/>
                  </a:lnTo>
                  <a:lnTo>
                    <a:pt x="4215" y="573"/>
                  </a:lnTo>
                  <a:lnTo>
                    <a:pt x="4342" y="498"/>
                  </a:lnTo>
                  <a:lnTo>
                    <a:pt x="4470" y="434"/>
                  </a:lnTo>
                  <a:lnTo>
                    <a:pt x="4598" y="348"/>
                  </a:lnTo>
                  <a:lnTo>
                    <a:pt x="4725" y="252"/>
                  </a:lnTo>
                  <a:lnTo>
                    <a:pt x="4854" y="218"/>
                  </a:lnTo>
                  <a:lnTo>
                    <a:pt x="4982" y="197"/>
                  </a:lnTo>
                  <a:lnTo>
                    <a:pt x="5109" y="156"/>
                  </a:lnTo>
                  <a:lnTo>
                    <a:pt x="5237" y="127"/>
                  </a:lnTo>
                  <a:lnTo>
                    <a:pt x="5365" y="94"/>
                  </a:lnTo>
                  <a:lnTo>
                    <a:pt x="5493" y="74"/>
                  </a:lnTo>
                  <a:lnTo>
                    <a:pt x="5620" y="41"/>
                  </a:lnTo>
                  <a:lnTo>
                    <a:pt x="5748" y="42"/>
                  </a:lnTo>
                  <a:lnTo>
                    <a:pt x="5876" y="27"/>
                  </a:lnTo>
                  <a:lnTo>
                    <a:pt x="6003" y="4"/>
                  </a:lnTo>
                  <a:lnTo>
                    <a:pt x="6131" y="0"/>
                  </a:lnTo>
                </a:path>
              </a:pathLst>
            </a:custGeom>
            <a:noFill/>
            <a:ln w="38100" cap="rnd">
              <a:solidFill>
                <a:srgbClr val="007A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1E5FBC44-E7FA-48E5-B213-C2A86D4CFF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2488" y="5827713"/>
              <a:ext cx="244475" cy="0"/>
            </a:xfrm>
            <a:prstGeom prst="line">
              <a:avLst/>
            </a:prstGeom>
            <a:noFill/>
            <a:ln w="38100" cap="rnd">
              <a:solidFill>
                <a:srgbClr val="007A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38" name="Rectangle 32">
              <a:extLst>
                <a:ext uri="{FF2B5EF4-FFF2-40B4-BE49-F238E27FC236}">
                  <a16:creationId xmlns:a16="http://schemas.microsoft.com/office/drawing/2014/main" id="{0D21E2F3-923A-40AA-B2FC-7031C639B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363" y="5702301"/>
              <a:ext cx="650875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Overall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C937096-44DD-4355-A44C-E9BE1BADAD76}"/>
              </a:ext>
            </a:extLst>
          </p:cNvPr>
          <p:cNvGrpSpPr/>
          <p:nvPr/>
        </p:nvGrpSpPr>
        <p:grpSpPr>
          <a:xfrm>
            <a:off x="1284288" y="2292351"/>
            <a:ext cx="9732963" cy="3690938"/>
            <a:chOff x="1284288" y="2292351"/>
            <a:chExt cx="9732963" cy="3690938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43ADE2F-D9DE-4A18-8A5E-6E0EBA95F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288" y="2292351"/>
              <a:ext cx="9732963" cy="2149475"/>
            </a:xfrm>
            <a:custGeom>
              <a:avLst/>
              <a:gdLst>
                <a:gd name="T0" fmla="*/ 0 w 6131"/>
                <a:gd name="T1" fmla="*/ 1354 h 1354"/>
                <a:gd name="T2" fmla="*/ 128 w 6131"/>
                <a:gd name="T3" fmla="*/ 1324 h 1354"/>
                <a:gd name="T4" fmla="*/ 256 w 6131"/>
                <a:gd name="T5" fmla="*/ 1318 h 1354"/>
                <a:gd name="T6" fmla="*/ 383 w 6131"/>
                <a:gd name="T7" fmla="*/ 1264 h 1354"/>
                <a:gd name="T8" fmla="*/ 511 w 6131"/>
                <a:gd name="T9" fmla="*/ 1236 h 1354"/>
                <a:gd name="T10" fmla="*/ 639 w 6131"/>
                <a:gd name="T11" fmla="*/ 1274 h 1354"/>
                <a:gd name="T12" fmla="*/ 767 w 6131"/>
                <a:gd name="T13" fmla="*/ 1256 h 1354"/>
                <a:gd name="T14" fmla="*/ 894 w 6131"/>
                <a:gd name="T15" fmla="*/ 1230 h 1354"/>
                <a:gd name="T16" fmla="*/ 1022 w 6131"/>
                <a:gd name="T17" fmla="*/ 1190 h 1354"/>
                <a:gd name="T18" fmla="*/ 1150 w 6131"/>
                <a:gd name="T19" fmla="*/ 1165 h 1354"/>
                <a:gd name="T20" fmla="*/ 1277 w 6131"/>
                <a:gd name="T21" fmla="*/ 1151 h 1354"/>
                <a:gd name="T22" fmla="*/ 1405 w 6131"/>
                <a:gd name="T23" fmla="*/ 1131 h 1354"/>
                <a:gd name="T24" fmla="*/ 1533 w 6131"/>
                <a:gd name="T25" fmla="*/ 1132 h 1354"/>
                <a:gd name="T26" fmla="*/ 1660 w 6131"/>
                <a:gd name="T27" fmla="*/ 1138 h 1354"/>
                <a:gd name="T28" fmla="*/ 1788 w 6131"/>
                <a:gd name="T29" fmla="*/ 1142 h 1354"/>
                <a:gd name="T30" fmla="*/ 1916 w 6131"/>
                <a:gd name="T31" fmla="*/ 1114 h 1354"/>
                <a:gd name="T32" fmla="*/ 2044 w 6131"/>
                <a:gd name="T33" fmla="*/ 1129 h 1354"/>
                <a:gd name="T34" fmla="*/ 2171 w 6131"/>
                <a:gd name="T35" fmla="*/ 1116 h 1354"/>
                <a:gd name="T36" fmla="*/ 2299 w 6131"/>
                <a:gd name="T37" fmla="*/ 1081 h 1354"/>
                <a:gd name="T38" fmla="*/ 2427 w 6131"/>
                <a:gd name="T39" fmla="*/ 1011 h 1354"/>
                <a:gd name="T40" fmla="*/ 2554 w 6131"/>
                <a:gd name="T41" fmla="*/ 1003 h 1354"/>
                <a:gd name="T42" fmla="*/ 2682 w 6131"/>
                <a:gd name="T43" fmla="*/ 1095 h 1354"/>
                <a:gd name="T44" fmla="*/ 2810 w 6131"/>
                <a:gd name="T45" fmla="*/ 1033 h 1354"/>
                <a:gd name="T46" fmla="*/ 2938 w 6131"/>
                <a:gd name="T47" fmla="*/ 973 h 1354"/>
                <a:gd name="T48" fmla="*/ 3065 w 6131"/>
                <a:gd name="T49" fmla="*/ 922 h 1354"/>
                <a:gd name="T50" fmla="*/ 3193 w 6131"/>
                <a:gd name="T51" fmla="*/ 857 h 1354"/>
                <a:gd name="T52" fmla="*/ 3321 w 6131"/>
                <a:gd name="T53" fmla="*/ 873 h 1354"/>
                <a:gd name="T54" fmla="*/ 3448 w 6131"/>
                <a:gd name="T55" fmla="*/ 835 h 1354"/>
                <a:gd name="T56" fmla="*/ 3576 w 6131"/>
                <a:gd name="T57" fmla="*/ 792 h 1354"/>
                <a:gd name="T58" fmla="*/ 3704 w 6131"/>
                <a:gd name="T59" fmla="*/ 742 h 1354"/>
                <a:gd name="T60" fmla="*/ 3831 w 6131"/>
                <a:gd name="T61" fmla="*/ 669 h 1354"/>
                <a:gd name="T62" fmla="*/ 3959 w 6131"/>
                <a:gd name="T63" fmla="*/ 634 h 1354"/>
                <a:gd name="T64" fmla="*/ 4087 w 6131"/>
                <a:gd name="T65" fmla="*/ 644 h 1354"/>
                <a:gd name="T66" fmla="*/ 4215 w 6131"/>
                <a:gd name="T67" fmla="*/ 589 h 1354"/>
                <a:gd name="T68" fmla="*/ 4342 w 6131"/>
                <a:gd name="T69" fmla="*/ 499 h 1354"/>
                <a:gd name="T70" fmla="*/ 4470 w 6131"/>
                <a:gd name="T71" fmla="*/ 438 h 1354"/>
                <a:gd name="T72" fmla="*/ 4598 w 6131"/>
                <a:gd name="T73" fmla="*/ 356 h 1354"/>
                <a:gd name="T74" fmla="*/ 4725 w 6131"/>
                <a:gd name="T75" fmla="*/ 246 h 1354"/>
                <a:gd name="T76" fmla="*/ 4854 w 6131"/>
                <a:gd name="T77" fmla="*/ 199 h 1354"/>
                <a:gd name="T78" fmla="*/ 4982 w 6131"/>
                <a:gd name="T79" fmla="*/ 203 h 1354"/>
                <a:gd name="T80" fmla="*/ 5109 w 6131"/>
                <a:gd name="T81" fmla="*/ 153 h 1354"/>
                <a:gd name="T82" fmla="*/ 5237 w 6131"/>
                <a:gd name="T83" fmla="*/ 113 h 1354"/>
                <a:gd name="T84" fmla="*/ 5365 w 6131"/>
                <a:gd name="T85" fmla="*/ 83 h 1354"/>
                <a:gd name="T86" fmla="*/ 5493 w 6131"/>
                <a:gd name="T87" fmla="*/ 59 h 1354"/>
                <a:gd name="T88" fmla="*/ 5620 w 6131"/>
                <a:gd name="T89" fmla="*/ 28 h 1354"/>
                <a:gd name="T90" fmla="*/ 5748 w 6131"/>
                <a:gd name="T91" fmla="*/ 39 h 1354"/>
                <a:gd name="T92" fmla="*/ 5876 w 6131"/>
                <a:gd name="T93" fmla="*/ 27 h 1354"/>
                <a:gd name="T94" fmla="*/ 6003 w 6131"/>
                <a:gd name="T95" fmla="*/ 1 h 1354"/>
                <a:gd name="T96" fmla="*/ 6131 w 6131"/>
                <a:gd name="T97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31" h="1354">
                  <a:moveTo>
                    <a:pt x="0" y="1354"/>
                  </a:moveTo>
                  <a:lnTo>
                    <a:pt x="128" y="1324"/>
                  </a:lnTo>
                  <a:lnTo>
                    <a:pt x="256" y="1318"/>
                  </a:lnTo>
                  <a:lnTo>
                    <a:pt x="383" y="1264"/>
                  </a:lnTo>
                  <a:lnTo>
                    <a:pt x="511" y="1236"/>
                  </a:lnTo>
                  <a:lnTo>
                    <a:pt x="639" y="1274"/>
                  </a:lnTo>
                  <a:lnTo>
                    <a:pt x="767" y="1256"/>
                  </a:lnTo>
                  <a:lnTo>
                    <a:pt x="894" y="1230"/>
                  </a:lnTo>
                  <a:lnTo>
                    <a:pt x="1022" y="1190"/>
                  </a:lnTo>
                  <a:lnTo>
                    <a:pt x="1150" y="1165"/>
                  </a:lnTo>
                  <a:lnTo>
                    <a:pt x="1277" y="1151"/>
                  </a:lnTo>
                  <a:lnTo>
                    <a:pt x="1405" y="1131"/>
                  </a:lnTo>
                  <a:lnTo>
                    <a:pt x="1533" y="1132"/>
                  </a:lnTo>
                  <a:lnTo>
                    <a:pt x="1660" y="1138"/>
                  </a:lnTo>
                  <a:lnTo>
                    <a:pt x="1788" y="1142"/>
                  </a:lnTo>
                  <a:lnTo>
                    <a:pt x="1916" y="1114"/>
                  </a:lnTo>
                  <a:lnTo>
                    <a:pt x="2044" y="1129"/>
                  </a:lnTo>
                  <a:lnTo>
                    <a:pt x="2171" y="1116"/>
                  </a:lnTo>
                  <a:lnTo>
                    <a:pt x="2299" y="1081"/>
                  </a:lnTo>
                  <a:lnTo>
                    <a:pt x="2427" y="1011"/>
                  </a:lnTo>
                  <a:lnTo>
                    <a:pt x="2554" y="1003"/>
                  </a:lnTo>
                  <a:lnTo>
                    <a:pt x="2682" y="1095"/>
                  </a:lnTo>
                  <a:lnTo>
                    <a:pt x="2810" y="1033"/>
                  </a:lnTo>
                  <a:lnTo>
                    <a:pt x="2938" y="973"/>
                  </a:lnTo>
                  <a:lnTo>
                    <a:pt x="3065" y="922"/>
                  </a:lnTo>
                  <a:lnTo>
                    <a:pt x="3193" y="857"/>
                  </a:lnTo>
                  <a:lnTo>
                    <a:pt x="3321" y="873"/>
                  </a:lnTo>
                  <a:lnTo>
                    <a:pt x="3448" y="835"/>
                  </a:lnTo>
                  <a:lnTo>
                    <a:pt x="3576" y="792"/>
                  </a:lnTo>
                  <a:lnTo>
                    <a:pt x="3704" y="742"/>
                  </a:lnTo>
                  <a:lnTo>
                    <a:pt x="3831" y="669"/>
                  </a:lnTo>
                  <a:lnTo>
                    <a:pt x="3959" y="634"/>
                  </a:lnTo>
                  <a:lnTo>
                    <a:pt x="4087" y="644"/>
                  </a:lnTo>
                  <a:lnTo>
                    <a:pt x="4215" y="589"/>
                  </a:lnTo>
                  <a:lnTo>
                    <a:pt x="4342" y="499"/>
                  </a:lnTo>
                  <a:lnTo>
                    <a:pt x="4470" y="438"/>
                  </a:lnTo>
                  <a:lnTo>
                    <a:pt x="4598" y="356"/>
                  </a:lnTo>
                  <a:lnTo>
                    <a:pt x="4725" y="246"/>
                  </a:lnTo>
                  <a:lnTo>
                    <a:pt x="4854" y="199"/>
                  </a:lnTo>
                  <a:lnTo>
                    <a:pt x="4982" y="203"/>
                  </a:lnTo>
                  <a:lnTo>
                    <a:pt x="5109" y="153"/>
                  </a:lnTo>
                  <a:lnTo>
                    <a:pt x="5237" y="113"/>
                  </a:lnTo>
                  <a:lnTo>
                    <a:pt x="5365" y="83"/>
                  </a:lnTo>
                  <a:lnTo>
                    <a:pt x="5493" y="59"/>
                  </a:lnTo>
                  <a:lnTo>
                    <a:pt x="5620" y="28"/>
                  </a:lnTo>
                  <a:lnTo>
                    <a:pt x="5748" y="39"/>
                  </a:lnTo>
                  <a:lnTo>
                    <a:pt x="5876" y="27"/>
                  </a:lnTo>
                  <a:lnTo>
                    <a:pt x="6003" y="1"/>
                  </a:lnTo>
                  <a:lnTo>
                    <a:pt x="6131" y="0"/>
                  </a:lnTo>
                </a:path>
              </a:pathLst>
            </a:custGeom>
            <a:noFill/>
            <a:ln w="28575" cap="rnd">
              <a:solidFill>
                <a:srgbClr val="7279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39" name="Line 33">
              <a:extLst>
                <a:ext uri="{FF2B5EF4-FFF2-40B4-BE49-F238E27FC236}">
                  <a16:creationId xmlns:a16="http://schemas.microsoft.com/office/drawing/2014/main" id="{B72AD6F8-016C-4762-B446-93D0004EBC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3088" y="5827713"/>
              <a:ext cx="244475" cy="0"/>
            </a:xfrm>
            <a:prstGeom prst="line">
              <a:avLst/>
            </a:prstGeom>
            <a:noFill/>
            <a:ln w="28575" cap="rnd">
              <a:solidFill>
                <a:srgbClr val="7279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40" name="Rectangle 34">
              <a:extLst>
                <a:ext uri="{FF2B5EF4-FFF2-40B4-BE49-F238E27FC236}">
                  <a16:creationId xmlns:a16="http://schemas.microsoft.com/office/drawing/2014/main" id="{B8DD7D99-5AB4-4688-AC4D-17822CC5C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4550" y="5702301"/>
              <a:ext cx="747713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De facto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545AE67-FEC3-4503-8142-D00FFCBC50DF}"/>
              </a:ext>
            </a:extLst>
          </p:cNvPr>
          <p:cNvGrpSpPr/>
          <p:nvPr/>
        </p:nvGrpSpPr>
        <p:grpSpPr>
          <a:xfrm>
            <a:off x="1284288" y="1714501"/>
            <a:ext cx="9732963" cy="4268788"/>
            <a:chOff x="1284288" y="1714501"/>
            <a:chExt cx="9732963" cy="4268788"/>
          </a:xfrm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F44E34F6-D973-4BE3-B74D-907AD80FB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288" y="1714501"/>
              <a:ext cx="9732963" cy="3211513"/>
            </a:xfrm>
            <a:custGeom>
              <a:avLst/>
              <a:gdLst>
                <a:gd name="T0" fmla="*/ 0 w 6131"/>
                <a:gd name="T1" fmla="*/ 2023 h 2023"/>
                <a:gd name="T2" fmla="*/ 128 w 6131"/>
                <a:gd name="T3" fmla="*/ 1984 h 2023"/>
                <a:gd name="T4" fmla="*/ 256 w 6131"/>
                <a:gd name="T5" fmla="*/ 1942 h 2023"/>
                <a:gd name="T6" fmla="*/ 383 w 6131"/>
                <a:gd name="T7" fmla="*/ 1892 h 2023"/>
                <a:gd name="T8" fmla="*/ 511 w 6131"/>
                <a:gd name="T9" fmla="*/ 1868 h 2023"/>
                <a:gd name="T10" fmla="*/ 639 w 6131"/>
                <a:gd name="T11" fmla="*/ 1865 h 2023"/>
                <a:gd name="T12" fmla="*/ 767 w 6131"/>
                <a:gd name="T13" fmla="*/ 1811 h 2023"/>
                <a:gd name="T14" fmla="*/ 894 w 6131"/>
                <a:gd name="T15" fmla="*/ 1778 h 2023"/>
                <a:gd name="T16" fmla="*/ 1022 w 6131"/>
                <a:gd name="T17" fmla="*/ 1748 h 2023"/>
                <a:gd name="T18" fmla="*/ 1150 w 6131"/>
                <a:gd name="T19" fmla="*/ 1743 h 2023"/>
                <a:gd name="T20" fmla="*/ 1277 w 6131"/>
                <a:gd name="T21" fmla="*/ 1731 h 2023"/>
                <a:gd name="T22" fmla="*/ 1405 w 6131"/>
                <a:gd name="T23" fmla="*/ 1707 h 2023"/>
                <a:gd name="T24" fmla="*/ 1533 w 6131"/>
                <a:gd name="T25" fmla="*/ 1710 h 2023"/>
                <a:gd name="T26" fmla="*/ 1660 w 6131"/>
                <a:gd name="T27" fmla="*/ 1664 h 2023"/>
                <a:gd name="T28" fmla="*/ 1788 w 6131"/>
                <a:gd name="T29" fmla="*/ 1645 h 2023"/>
                <a:gd name="T30" fmla="*/ 1916 w 6131"/>
                <a:gd name="T31" fmla="*/ 1609 h 2023"/>
                <a:gd name="T32" fmla="*/ 2044 w 6131"/>
                <a:gd name="T33" fmla="*/ 1595 h 2023"/>
                <a:gd name="T34" fmla="*/ 2171 w 6131"/>
                <a:gd name="T35" fmla="*/ 1623 h 2023"/>
                <a:gd name="T36" fmla="*/ 2299 w 6131"/>
                <a:gd name="T37" fmla="*/ 1651 h 2023"/>
                <a:gd name="T38" fmla="*/ 2427 w 6131"/>
                <a:gd name="T39" fmla="*/ 1678 h 2023"/>
                <a:gd name="T40" fmla="*/ 2554 w 6131"/>
                <a:gd name="T41" fmla="*/ 1635 h 2023"/>
                <a:gd name="T42" fmla="*/ 2682 w 6131"/>
                <a:gd name="T43" fmla="*/ 1539 h 2023"/>
                <a:gd name="T44" fmla="*/ 2810 w 6131"/>
                <a:gd name="T45" fmla="*/ 1455 h 2023"/>
                <a:gd name="T46" fmla="*/ 2938 w 6131"/>
                <a:gd name="T47" fmla="*/ 1342 h 2023"/>
                <a:gd name="T48" fmla="*/ 3065 w 6131"/>
                <a:gd name="T49" fmla="*/ 1249 h 2023"/>
                <a:gd name="T50" fmla="*/ 3193 w 6131"/>
                <a:gd name="T51" fmla="*/ 1146 h 2023"/>
                <a:gd name="T52" fmla="*/ 3321 w 6131"/>
                <a:gd name="T53" fmla="*/ 1096 h 2023"/>
                <a:gd name="T54" fmla="*/ 3448 w 6131"/>
                <a:gd name="T55" fmla="*/ 992 h 2023"/>
                <a:gd name="T56" fmla="*/ 3576 w 6131"/>
                <a:gd name="T57" fmla="*/ 898 h 2023"/>
                <a:gd name="T58" fmla="*/ 3704 w 6131"/>
                <a:gd name="T59" fmla="*/ 801 h 2023"/>
                <a:gd name="T60" fmla="*/ 3831 w 6131"/>
                <a:gd name="T61" fmla="*/ 707 h 2023"/>
                <a:gd name="T62" fmla="*/ 3959 w 6131"/>
                <a:gd name="T63" fmla="*/ 630 h 2023"/>
                <a:gd name="T64" fmla="*/ 4087 w 6131"/>
                <a:gd name="T65" fmla="*/ 636 h 2023"/>
                <a:gd name="T66" fmla="*/ 4215 w 6131"/>
                <a:gd name="T67" fmla="*/ 546 h 2023"/>
                <a:gd name="T68" fmla="*/ 4342 w 6131"/>
                <a:gd name="T69" fmla="*/ 490 h 2023"/>
                <a:gd name="T70" fmla="*/ 4470 w 6131"/>
                <a:gd name="T71" fmla="*/ 422 h 2023"/>
                <a:gd name="T72" fmla="*/ 4598 w 6131"/>
                <a:gd name="T73" fmla="*/ 338 h 2023"/>
                <a:gd name="T74" fmla="*/ 4725 w 6131"/>
                <a:gd name="T75" fmla="*/ 259 h 2023"/>
                <a:gd name="T76" fmla="*/ 4854 w 6131"/>
                <a:gd name="T77" fmla="*/ 235 h 2023"/>
                <a:gd name="T78" fmla="*/ 4982 w 6131"/>
                <a:gd name="T79" fmla="*/ 189 h 2023"/>
                <a:gd name="T80" fmla="*/ 5109 w 6131"/>
                <a:gd name="T81" fmla="*/ 155 h 2023"/>
                <a:gd name="T82" fmla="*/ 5237 w 6131"/>
                <a:gd name="T83" fmla="*/ 141 h 2023"/>
                <a:gd name="T84" fmla="*/ 5365 w 6131"/>
                <a:gd name="T85" fmla="*/ 103 h 2023"/>
                <a:gd name="T86" fmla="*/ 5493 w 6131"/>
                <a:gd name="T87" fmla="*/ 86 h 2023"/>
                <a:gd name="T88" fmla="*/ 5620 w 6131"/>
                <a:gd name="T89" fmla="*/ 55 h 2023"/>
                <a:gd name="T90" fmla="*/ 5748 w 6131"/>
                <a:gd name="T91" fmla="*/ 44 h 2023"/>
                <a:gd name="T92" fmla="*/ 5876 w 6131"/>
                <a:gd name="T93" fmla="*/ 26 h 2023"/>
                <a:gd name="T94" fmla="*/ 6003 w 6131"/>
                <a:gd name="T95" fmla="*/ 8 h 2023"/>
                <a:gd name="T96" fmla="*/ 6131 w 6131"/>
                <a:gd name="T97" fmla="*/ 0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31" h="2023">
                  <a:moveTo>
                    <a:pt x="0" y="2023"/>
                  </a:moveTo>
                  <a:lnTo>
                    <a:pt x="128" y="1984"/>
                  </a:lnTo>
                  <a:lnTo>
                    <a:pt x="256" y="1942"/>
                  </a:lnTo>
                  <a:lnTo>
                    <a:pt x="383" y="1892"/>
                  </a:lnTo>
                  <a:lnTo>
                    <a:pt x="511" y="1868"/>
                  </a:lnTo>
                  <a:lnTo>
                    <a:pt x="639" y="1865"/>
                  </a:lnTo>
                  <a:lnTo>
                    <a:pt x="767" y="1811"/>
                  </a:lnTo>
                  <a:lnTo>
                    <a:pt x="894" y="1778"/>
                  </a:lnTo>
                  <a:lnTo>
                    <a:pt x="1022" y="1748"/>
                  </a:lnTo>
                  <a:lnTo>
                    <a:pt x="1150" y="1743"/>
                  </a:lnTo>
                  <a:lnTo>
                    <a:pt x="1277" y="1731"/>
                  </a:lnTo>
                  <a:lnTo>
                    <a:pt x="1405" y="1707"/>
                  </a:lnTo>
                  <a:lnTo>
                    <a:pt x="1533" y="1710"/>
                  </a:lnTo>
                  <a:lnTo>
                    <a:pt x="1660" y="1664"/>
                  </a:lnTo>
                  <a:lnTo>
                    <a:pt x="1788" y="1645"/>
                  </a:lnTo>
                  <a:lnTo>
                    <a:pt x="1916" y="1609"/>
                  </a:lnTo>
                  <a:lnTo>
                    <a:pt x="2044" y="1595"/>
                  </a:lnTo>
                  <a:lnTo>
                    <a:pt x="2171" y="1623"/>
                  </a:lnTo>
                  <a:lnTo>
                    <a:pt x="2299" y="1651"/>
                  </a:lnTo>
                  <a:lnTo>
                    <a:pt x="2427" y="1678"/>
                  </a:lnTo>
                  <a:lnTo>
                    <a:pt x="2554" y="1635"/>
                  </a:lnTo>
                  <a:lnTo>
                    <a:pt x="2682" y="1539"/>
                  </a:lnTo>
                  <a:lnTo>
                    <a:pt x="2810" y="1455"/>
                  </a:lnTo>
                  <a:lnTo>
                    <a:pt x="2938" y="1342"/>
                  </a:lnTo>
                  <a:lnTo>
                    <a:pt x="3065" y="1249"/>
                  </a:lnTo>
                  <a:lnTo>
                    <a:pt x="3193" y="1146"/>
                  </a:lnTo>
                  <a:lnTo>
                    <a:pt x="3321" y="1096"/>
                  </a:lnTo>
                  <a:lnTo>
                    <a:pt x="3448" y="992"/>
                  </a:lnTo>
                  <a:lnTo>
                    <a:pt x="3576" y="898"/>
                  </a:lnTo>
                  <a:lnTo>
                    <a:pt x="3704" y="801"/>
                  </a:lnTo>
                  <a:lnTo>
                    <a:pt x="3831" y="707"/>
                  </a:lnTo>
                  <a:lnTo>
                    <a:pt x="3959" y="630"/>
                  </a:lnTo>
                  <a:lnTo>
                    <a:pt x="4087" y="636"/>
                  </a:lnTo>
                  <a:lnTo>
                    <a:pt x="4215" y="546"/>
                  </a:lnTo>
                  <a:lnTo>
                    <a:pt x="4342" y="490"/>
                  </a:lnTo>
                  <a:lnTo>
                    <a:pt x="4470" y="422"/>
                  </a:lnTo>
                  <a:lnTo>
                    <a:pt x="4598" y="338"/>
                  </a:lnTo>
                  <a:lnTo>
                    <a:pt x="4725" y="259"/>
                  </a:lnTo>
                  <a:lnTo>
                    <a:pt x="4854" y="235"/>
                  </a:lnTo>
                  <a:lnTo>
                    <a:pt x="4982" y="189"/>
                  </a:lnTo>
                  <a:lnTo>
                    <a:pt x="5109" y="155"/>
                  </a:lnTo>
                  <a:lnTo>
                    <a:pt x="5237" y="141"/>
                  </a:lnTo>
                  <a:lnTo>
                    <a:pt x="5365" y="103"/>
                  </a:lnTo>
                  <a:lnTo>
                    <a:pt x="5493" y="86"/>
                  </a:lnTo>
                  <a:lnTo>
                    <a:pt x="5620" y="55"/>
                  </a:lnTo>
                  <a:lnTo>
                    <a:pt x="5748" y="44"/>
                  </a:lnTo>
                  <a:lnTo>
                    <a:pt x="5876" y="26"/>
                  </a:lnTo>
                  <a:lnTo>
                    <a:pt x="6003" y="8"/>
                  </a:lnTo>
                  <a:lnTo>
                    <a:pt x="6131" y="0"/>
                  </a:lnTo>
                </a:path>
              </a:pathLst>
            </a:custGeom>
            <a:noFill/>
            <a:ln w="28575" cap="rnd">
              <a:solidFill>
                <a:srgbClr val="9105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41" name="Line 35">
              <a:extLst>
                <a:ext uri="{FF2B5EF4-FFF2-40B4-BE49-F238E27FC236}">
                  <a16:creationId xmlns:a16="http://schemas.microsoft.com/office/drawing/2014/main" id="{0BED674E-3008-4594-8333-1492685E26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2113" y="5827713"/>
              <a:ext cx="242888" cy="0"/>
            </a:xfrm>
            <a:prstGeom prst="line">
              <a:avLst/>
            </a:prstGeom>
            <a:noFill/>
            <a:ln w="28575" cap="rnd">
              <a:solidFill>
                <a:srgbClr val="9105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42" name="Rectangle 36">
              <a:extLst>
                <a:ext uri="{FF2B5EF4-FFF2-40B4-BE49-F238E27FC236}">
                  <a16:creationId xmlns:a16="http://schemas.microsoft.com/office/drawing/2014/main" id="{230A7F17-9186-436B-8CB7-A08E5A23A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1988" y="5702301"/>
              <a:ext cx="663575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De jure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59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AA7187-7CC2-4CBD-81D8-1DA0ABBD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World Trade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E28A8-CDB5-4885-BA32-743AE44EE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14.09.2021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DBA99-763D-44A3-BB0D-B55D6A562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CIRET pre-conference workshop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DBDB8-7262-4C3D-8DF3-0D4DF696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84ED4A-1580-4FFB-B147-75C72AA239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Sources: OECD/CPB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D9F0D20-398B-4D5F-8489-EB231F4B74E5}"/>
              </a:ext>
            </a:extLst>
          </p:cNvPr>
          <p:cNvSpPr>
            <a:spLocks noEditPoints="1"/>
          </p:cNvSpPr>
          <p:nvPr/>
        </p:nvSpPr>
        <p:spPr bwMode="auto">
          <a:xfrm>
            <a:off x="1381126" y="1697038"/>
            <a:ext cx="9447213" cy="3195638"/>
          </a:xfrm>
          <a:custGeom>
            <a:avLst/>
            <a:gdLst>
              <a:gd name="T0" fmla="*/ 654 w 5951"/>
              <a:gd name="T1" fmla="*/ 2011 h 2013"/>
              <a:gd name="T2" fmla="*/ 1296 w 5951"/>
              <a:gd name="T3" fmla="*/ 2013 h 2013"/>
              <a:gd name="T4" fmla="*/ 1952 w 5951"/>
              <a:gd name="T5" fmla="*/ 2011 h 2013"/>
              <a:gd name="T6" fmla="*/ 2607 w 5951"/>
              <a:gd name="T7" fmla="*/ 2013 h 2013"/>
              <a:gd name="T8" fmla="*/ 3249 w 5951"/>
              <a:gd name="T9" fmla="*/ 2011 h 2013"/>
              <a:gd name="T10" fmla="*/ 3911 w 5951"/>
              <a:gd name="T11" fmla="*/ 2011 h 2013"/>
              <a:gd name="T12" fmla="*/ 4553 w 5951"/>
              <a:gd name="T13" fmla="*/ 2013 h 2013"/>
              <a:gd name="T14" fmla="*/ 5209 w 5951"/>
              <a:gd name="T15" fmla="*/ 2011 h 2013"/>
              <a:gd name="T16" fmla="*/ 5863 w 5951"/>
              <a:gd name="T17" fmla="*/ 2013 h 2013"/>
              <a:gd name="T18" fmla="*/ 552 w 5951"/>
              <a:gd name="T19" fmla="*/ 1723 h 2013"/>
              <a:gd name="T20" fmla="*/ 1214 w 5951"/>
              <a:gd name="T21" fmla="*/ 1723 h 2013"/>
              <a:gd name="T22" fmla="*/ 1856 w 5951"/>
              <a:gd name="T23" fmla="*/ 1726 h 2013"/>
              <a:gd name="T24" fmla="*/ 2512 w 5951"/>
              <a:gd name="T25" fmla="*/ 1723 h 2013"/>
              <a:gd name="T26" fmla="*/ 3166 w 5951"/>
              <a:gd name="T27" fmla="*/ 1726 h 2013"/>
              <a:gd name="T28" fmla="*/ 3809 w 5951"/>
              <a:gd name="T29" fmla="*/ 1723 h 2013"/>
              <a:gd name="T30" fmla="*/ 4470 w 5951"/>
              <a:gd name="T31" fmla="*/ 1723 h 2013"/>
              <a:gd name="T32" fmla="*/ 5113 w 5951"/>
              <a:gd name="T33" fmla="*/ 1726 h 2013"/>
              <a:gd name="T34" fmla="*/ 5769 w 5951"/>
              <a:gd name="T35" fmla="*/ 1723 h 2013"/>
              <a:gd name="T36" fmla="*/ 470 w 5951"/>
              <a:gd name="T37" fmla="*/ 1151 h 2013"/>
              <a:gd name="T38" fmla="*/ 1112 w 5951"/>
              <a:gd name="T39" fmla="*/ 1149 h 2013"/>
              <a:gd name="T40" fmla="*/ 1774 w 5951"/>
              <a:gd name="T41" fmla="*/ 1149 h 2013"/>
              <a:gd name="T42" fmla="*/ 2416 w 5951"/>
              <a:gd name="T43" fmla="*/ 1151 h 2013"/>
              <a:gd name="T44" fmla="*/ 3072 w 5951"/>
              <a:gd name="T45" fmla="*/ 1149 h 2013"/>
              <a:gd name="T46" fmla="*/ 3726 w 5951"/>
              <a:gd name="T47" fmla="*/ 1151 h 2013"/>
              <a:gd name="T48" fmla="*/ 4368 w 5951"/>
              <a:gd name="T49" fmla="*/ 1149 h 2013"/>
              <a:gd name="T50" fmla="*/ 5031 w 5951"/>
              <a:gd name="T51" fmla="*/ 1149 h 2013"/>
              <a:gd name="T52" fmla="*/ 5673 w 5951"/>
              <a:gd name="T53" fmla="*/ 1151 h 2013"/>
              <a:gd name="T54" fmla="*/ 376 w 5951"/>
              <a:gd name="T55" fmla="*/ 862 h 2013"/>
              <a:gd name="T56" fmla="*/ 1030 w 5951"/>
              <a:gd name="T57" fmla="*/ 864 h 2013"/>
              <a:gd name="T58" fmla="*/ 1672 w 5951"/>
              <a:gd name="T59" fmla="*/ 862 h 2013"/>
              <a:gd name="T60" fmla="*/ 2334 w 5951"/>
              <a:gd name="T61" fmla="*/ 862 h 2013"/>
              <a:gd name="T62" fmla="*/ 2976 w 5951"/>
              <a:gd name="T63" fmla="*/ 864 h 2013"/>
              <a:gd name="T64" fmla="*/ 3633 w 5951"/>
              <a:gd name="T65" fmla="*/ 862 h 2013"/>
              <a:gd name="T66" fmla="*/ 4287 w 5951"/>
              <a:gd name="T67" fmla="*/ 864 h 2013"/>
              <a:gd name="T68" fmla="*/ 4929 w 5951"/>
              <a:gd name="T69" fmla="*/ 862 h 2013"/>
              <a:gd name="T70" fmla="*/ 5591 w 5951"/>
              <a:gd name="T71" fmla="*/ 862 h 2013"/>
              <a:gd name="T72" fmla="*/ 280 w 5951"/>
              <a:gd name="T73" fmla="*/ 576 h 2013"/>
              <a:gd name="T74" fmla="*/ 936 w 5951"/>
              <a:gd name="T75" fmla="*/ 574 h 2013"/>
              <a:gd name="T76" fmla="*/ 1590 w 5951"/>
              <a:gd name="T77" fmla="*/ 576 h 2013"/>
              <a:gd name="T78" fmla="*/ 2232 w 5951"/>
              <a:gd name="T79" fmla="*/ 574 h 2013"/>
              <a:gd name="T80" fmla="*/ 2895 w 5951"/>
              <a:gd name="T81" fmla="*/ 574 h 2013"/>
              <a:gd name="T82" fmla="*/ 3537 w 5951"/>
              <a:gd name="T83" fmla="*/ 576 h 2013"/>
              <a:gd name="T84" fmla="*/ 4193 w 5951"/>
              <a:gd name="T85" fmla="*/ 574 h 2013"/>
              <a:gd name="T86" fmla="*/ 4847 w 5951"/>
              <a:gd name="T87" fmla="*/ 576 h 2013"/>
              <a:gd name="T88" fmla="*/ 5489 w 5951"/>
              <a:gd name="T89" fmla="*/ 574 h 2013"/>
              <a:gd name="T90" fmla="*/ 198 w 5951"/>
              <a:gd name="T91" fmla="*/ 287 h 2013"/>
              <a:gd name="T92" fmla="*/ 840 w 5951"/>
              <a:gd name="T93" fmla="*/ 289 h 2013"/>
              <a:gd name="T94" fmla="*/ 1496 w 5951"/>
              <a:gd name="T95" fmla="*/ 287 h 2013"/>
              <a:gd name="T96" fmla="*/ 2151 w 5951"/>
              <a:gd name="T97" fmla="*/ 289 h 2013"/>
              <a:gd name="T98" fmla="*/ 2793 w 5951"/>
              <a:gd name="T99" fmla="*/ 287 h 2013"/>
              <a:gd name="T100" fmla="*/ 3454 w 5951"/>
              <a:gd name="T101" fmla="*/ 287 h 2013"/>
              <a:gd name="T102" fmla="*/ 4097 w 5951"/>
              <a:gd name="T103" fmla="*/ 289 h 2013"/>
              <a:gd name="T104" fmla="*/ 4752 w 5951"/>
              <a:gd name="T105" fmla="*/ 287 h 2013"/>
              <a:gd name="T106" fmla="*/ 5407 w 5951"/>
              <a:gd name="T107" fmla="*/ 289 h 2013"/>
              <a:gd name="T108" fmla="*/ 96 w 5951"/>
              <a:gd name="T109" fmla="*/ 0 h 2013"/>
              <a:gd name="T110" fmla="*/ 758 w 5951"/>
              <a:gd name="T111" fmla="*/ 0 h 2013"/>
              <a:gd name="T112" fmla="*/ 1400 w 5951"/>
              <a:gd name="T113" fmla="*/ 2 h 2013"/>
              <a:gd name="T114" fmla="*/ 2056 w 5951"/>
              <a:gd name="T115" fmla="*/ 0 h 2013"/>
              <a:gd name="T116" fmla="*/ 2710 w 5951"/>
              <a:gd name="T117" fmla="*/ 2 h 2013"/>
              <a:gd name="T118" fmla="*/ 3352 w 5951"/>
              <a:gd name="T119" fmla="*/ 0 h 2013"/>
              <a:gd name="T120" fmla="*/ 4014 w 5951"/>
              <a:gd name="T121" fmla="*/ 0 h 2013"/>
              <a:gd name="T122" fmla="*/ 4656 w 5951"/>
              <a:gd name="T123" fmla="*/ 2 h 2013"/>
              <a:gd name="T124" fmla="*/ 5313 w 5951"/>
              <a:gd name="T125" fmla="*/ 0 h 2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51" h="2013">
                <a:moveTo>
                  <a:pt x="0" y="2011"/>
                </a:moveTo>
                <a:lnTo>
                  <a:pt x="6" y="2011"/>
                </a:lnTo>
                <a:lnTo>
                  <a:pt x="6" y="2013"/>
                </a:lnTo>
                <a:lnTo>
                  <a:pt x="0" y="2013"/>
                </a:lnTo>
                <a:lnTo>
                  <a:pt x="0" y="2011"/>
                </a:lnTo>
                <a:close/>
                <a:moveTo>
                  <a:pt x="8" y="2011"/>
                </a:moveTo>
                <a:lnTo>
                  <a:pt x="14" y="2011"/>
                </a:lnTo>
                <a:lnTo>
                  <a:pt x="14" y="2013"/>
                </a:lnTo>
                <a:lnTo>
                  <a:pt x="8" y="2013"/>
                </a:lnTo>
                <a:lnTo>
                  <a:pt x="8" y="2011"/>
                </a:lnTo>
                <a:close/>
                <a:moveTo>
                  <a:pt x="16" y="2011"/>
                </a:moveTo>
                <a:lnTo>
                  <a:pt x="22" y="2011"/>
                </a:lnTo>
                <a:lnTo>
                  <a:pt x="22" y="2013"/>
                </a:lnTo>
                <a:lnTo>
                  <a:pt x="16" y="2013"/>
                </a:lnTo>
                <a:lnTo>
                  <a:pt x="16" y="2011"/>
                </a:lnTo>
                <a:close/>
                <a:moveTo>
                  <a:pt x="24" y="2011"/>
                </a:moveTo>
                <a:lnTo>
                  <a:pt x="30" y="2011"/>
                </a:lnTo>
                <a:lnTo>
                  <a:pt x="30" y="2013"/>
                </a:lnTo>
                <a:lnTo>
                  <a:pt x="24" y="2013"/>
                </a:lnTo>
                <a:lnTo>
                  <a:pt x="24" y="2011"/>
                </a:lnTo>
                <a:close/>
                <a:moveTo>
                  <a:pt x="32" y="2011"/>
                </a:moveTo>
                <a:lnTo>
                  <a:pt x="38" y="2011"/>
                </a:lnTo>
                <a:lnTo>
                  <a:pt x="38" y="2013"/>
                </a:lnTo>
                <a:lnTo>
                  <a:pt x="32" y="2013"/>
                </a:lnTo>
                <a:lnTo>
                  <a:pt x="32" y="2011"/>
                </a:lnTo>
                <a:close/>
                <a:moveTo>
                  <a:pt x="40" y="2011"/>
                </a:moveTo>
                <a:lnTo>
                  <a:pt x="46" y="2011"/>
                </a:lnTo>
                <a:lnTo>
                  <a:pt x="46" y="2013"/>
                </a:lnTo>
                <a:lnTo>
                  <a:pt x="40" y="2013"/>
                </a:lnTo>
                <a:lnTo>
                  <a:pt x="40" y="2011"/>
                </a:lnTo>
                <a:close/>
                <a:moveTo>
                  <a:pt x="48" y="2011"/>
                </a:moveTo>
                <a:lnTo>
                  <a:pt x="54" y="2011"/>
                </a:lnTo>
                <a:lnTo>
                  <a:pt x="54" y="2013"/>
                </a:lnTo>
                <a:lnTo>
                  <a:pt x="48" y="2013"/>
                </a:lnTo>
                <a:lnTo>
                  <a:pt x="48" y="2011"/>
                </a:lnTo>
                <a:close/>
                <a:moveTo>
                  <a:pt x="56" y="2011"/>
                </a:moveTo>
                <a:lnTo>
                  <a:pt x="62" y="2011"/>
                </a:lnTo>
                <a:lnTo>
                  <a:pt x="62" y="2013"/>
                </a:lnTo>
                <a:lnTo>
                  <a:pt x="56" y="2013"/>
                </a:lnTo>
                <a:lnTo>
                  <a:pt x="56" y="2011"/>
                </a:lnTo>
                <a:close/>
                <a:moveTo>
                  <a:pt x="64" y="2011"/>
                </a:moveTo>
                <a:lnTo>
                  <a:pt x="70" y="2011"/>
                </a:lnTo>
                <a:lnTo>
                  <a:pt x="70" y="2013"/>
                </a:lnTo>
                <a:lnTo>
                  <a:pt x="64" y="2013"/>
                </a:lnTo>
                <a:lnTo>
                  <a:pt x="64" y="2011"/>
                </a:lnTo>
                <a:close/>
                <a:moveTo>
                  <a:pt x="72" y="2011"/>
                </a:moveTo>
                <a:lnTo>
                  <a:pt x="78" y="2011"/>
                </a:lnTo>
                <a:lnTo>
                  <a:pt x="78" y="2013"/>
                </a:lnTo>
                <a:lnTo>
                  <a:pt x="72" y="2013"/>
                </a:lnTo>
                <a:lnTo>
                  <a:pt x="72" y="2011"/>
                </a:lnTo>
                <a:close/>
                <a:moveTo>
                  <a:pt x="80" y="2011"/>
                </a:moveTo>
                <a:lnTo>
                  <a:pt x="86" y="2011"/>
                </a:lnTo>
                <a:lnTo>
                  <a:pt x="86" y="2013"/>
                </a:lnTo>
                <a:lnTo>
                  <a:pt x="80" y="2013"/>
                </a:lnTo>
                <a:lnTo>
                  <a:pt x="80" y="2011"/>
                </a:lnTo>
                <a:close/>
                <a:moveTo>
                  <a:pt x="88" y="2011"/>
                </a:moveTo>
                <a:lnTo>
                  <a:pt x="94" y="2011"/>
                </a:lnTo>
                <a:lnTo>
                  <a:pt x="94" y="2013"/>
                </a:lnTo>
                <a:lnTo>
                  <a:pt x="88" y="2013"/>
                </a:lnTo>
                <a:lnTo>
                  <a:pt x="88" y="2011"/>
                </a:lnTo>
                <a:close/>
                <a:moveTo>
                  <a:pt x="96" y="2011"/>
                </a:moveTo>
                <a:lnTo>
                  <a:pt x="102" y="2011"/>
                </a:lnTo>
                <a:lnTo>
                  <a:pt x="102" y="2013"/>
                </a:lnTo>
                <a:lnTo>
                  <a:pt x="96" y="2013"/>
                </a:lnTo>
                <a:lnTo>
                  <a:pt x="96" y="2011"/>
                </a:lnTo>
                <a:close/>
                <a:moveTo>
                  <a:pt x="104" y="2011"/>
                </a:moveTo>
                <a:lnTo>
                  <a:pt x="110" y="2011"/>
                </a:lnTo>
                <a:lnTo>
                  <a:pt x="110" y="2013"/>
                </a:lnTo>
                <a:lnTo>
                  <a:pt x="104" y="2013"/>
                </a:lnTo>
                <a:lnTo>
                  <a:pt x="104" y="2011"/>
                </a:lnTo>
                <a:close/>
                <a:moveTo>
                  <a:pt x="112" y="2011"/>
                </a:moveTo>
                <a:lnTo>
                  <a:pt x="118" y="2011"/>
                </a:lnTo>
                <a:lnTo>
                  <a:pt x="118" y="2013"/>
                </a:lnTo>
                <a:lnTo>
                  <a:pt x="112" y="2013"/>
                </a:lnTo>
                <a:lnTo>
                  <a:pt x="112" y="2011"/>
                </a:lnTo>
                <a:close/>
                <a:moveTo>
                  <a:pt x="120" y="2011"/>
                </a:moveTo>
                <a:lnTo>
                  <a:pt x="126" y="2011"/>
                </a:lnTo>
                <a:lnTo>
                  <a:pt x="126" y="2013"/>
                </a:lnTo>
                <a:lnTo>
                  <a:pt x="120" y="2013"/>
                </a:lnTo>
                <a:lnTo>
                  <a:pt x="120" y="2011"/>
                </a:lnTo>
                <a:close/>
                <a:moveTo>
                  <a:pt x="128" y="2011"/>
                </a:moveTo>
                <a:lnTo>
                  <a:pt x="134" y="2011"/>
                </a:lnTo>
                <a:lnTo>
                  <a:pt x="134" y="2013"/>
                </a:lnTo>
                <a:lnTo>
                  <a:pt x="128" y="2013"/>
                </a:lnTo>
                <a:lnTo>
                  <a:pt x="128" y="2011"/>
                </a:lnTo>
                <a:close/>
                <a:moveTo>
                  <a:pt x="136" y="2011"/>
                </a:moveTo>
                <a:lnTo>
                  <a:pt x="142" y="2011"/>
                </a:lnTo>
                <a:lnTo>
                  <a:pt x="142" y="2013"/>
                </a:lnTo>
                <a:lnTo>
                  <a:pt x="136" y="2013"/>
                </a:lnTo>
                <a:lnTo>
                  <a:pt x="136" y="2011"/>
                </a:lnTo>
                <a:close/>
                <a:moveTo>
                  <a:pt x="144" y="2011"/>
                </a:moveTo>
                <a:lnTo>
                  <a:pt x="150" y="2011"/>
                </a:lnTo>
                <a:lnTo>
                  <a:pt x="150" y="2013"/>
                </a:lnTo>
                <a:lnTo>
                  <a:pt x="144" y="2013"/>
                </a:lnTo>
                <a:lnTo>
                  <a:pt x="144" y="2011"/>
                </a:lnTo>
                <a:close/>
                <a:moveTo>
                  <a:pt x="152" y="2011"/>
                </a:moveTo>
                <a:lnTo>
                  <a:pt x="158" y="2011"/>
                </a:lnTo>
                <a:lnTo>
                  <a:pt x="158" y="2013"/>
                </a:lnTo>
                <a:lnTo>
                  <a:pt x="152" y="2013"/>
                </a:lnTo>
                <a:lnTo>
                  <a:pt x="152" y="2011"/>
                </a:lnTo>
                <a:close/>
                <a:moveTo>
                  <a:pt x="160" y="2011"/>
                </a:moveTo>
                <a:lnTo>
                  <a:pt x="166" y="2011"/>
                </a:lnTo>
                <a:lnTo>
                  <a:pt x="166" y="2013"/>
                </a:lnTo>
                <a:lnTo>
                  <a:pt x="160" y="2013"/>
                </a:lnTo>
                <a:lnTo>
                  <a:pt x="160" y="2011"/>
                </a:lnTo>
                <a:close/>
                <a:moveTo>
                  <a:pt x="168" y="2011"/>
                </a:moveTo>
                <a:lnTo>
                  <a:pt x="174" y="2011"/>
                </a:lnTo>
                <a:lnTo>
                  <a:pt x="174" y="2013"/>
                </a:lnTo>
                <a:lnTo>
                  <a:pt x="168" y="2013"/>
                </a:lnTo>
                <a:lnTo>
                  <a:pt x="168" y="2011"/>
                </a:lnTo>
                <a:close/>
                <a:moveTo>
                  <a:pt x="176" y="2011"/>
                </a:moveTo>
                <a:lnTo>
                  <a:pt x="182" y="2011"/>
                </a:lnTo>
                <a:lnTo>
                  <a:pt x="182" y="2013"/>
                </a:lnTo>
                <a:lnTo>
                  <a:pt x="176" y="2013"/>
                </a:lnTo>
                <a:lnTo>
                  <a:pt x="176" y="2011"/>
                </a:lnTo>
                <a:close/>
                <a:moveTo>
                  <a:pt x="184" y="2011"/>
                </a:moveTo>
                <a:lnTo>
                  <a:pt x="190" y="2011"/>
                </a:lnTo>
                <a:lnTo>
                  <a:pt x="190" y="2013"/>
                </a:lnTo>
                <a:lnTo>
                  <a:pt x="184" y="2013"/>
                </a:lnTo>
                <a:lnTo>
                  <a:pt x="184" y="2011"/>
                </a:lnTo>
                <a:close/>
                <a:moveTo>
                  <a:pt x="192" y="2011"/>
                </a:moveTo>
                <a:lnTo>
                  <a:pt x="198" y="2011"/>
                </a:lnTo>
                <a:lnTo>
                  <a:pt x="198" y="2013"/>
                </a:lnTo>
                <a:lnTo>
                  <a:pt x="192" y="2013"/>
                </a:lnTo>
                <a:lnTo>
                  <a:pt x="192" y="2011"/>
                </a:lnTo>
                <a:close/>
                <a:moveTo>
                  <a:pt x="200" y="2011"/>
                </a:moveTo>
                <a:lnTo>
                  <a:pt x="206" y="2011"/>
                </a:lnTo>
                <a:lnTo>
                  <a:pt x="206" y="2013"/>
                </a:lnTo>
                <a:lnTo>
                  <a:pt x="200" y="2013"/>
                </a:lnTo>
                <a:lnTo>
                  <a:pt x="200" y="2011"/>
                </a:lnTo>
                <a:close/>
                <a:moveTo>
                  <a:pt x="208" y="2011"/>
                </a:moveTo>
                <a:lnTo>
                  <a:pt x="214" y="2011"/>
                </a:lnTo>
                <a:lnTo>
                  <a:pt x="214" y="2013"/>
                </a:lnTo>
                <a:lnTo>
                  <a:pt x="208" y="2013"/>
                </a:lnTo>
                <a:lnTo>
                  <a:pt x="208" y="2011"/>
                </a:lnTo>
                <a:close/>
                <a:moveTo>
                  <a:pt x="216" y="2011"/>
                </a:moveTo>
                <a:lnTo>
                  <a:pt x="222" y="2011"/>
                </a:lnTo>
                <a:lnTo>
                  <a:pt x="222" y="2013"/>
                </a:lnTo>
                <a:lnTo>
                  <a:pt x="216" y="2013"/>
                </a:lnTo>
                <a:lnTo>
                  <a:pt x="216" y="2011"/>
                </a:lnTo>
                <a:close/>
                <a:moveTo>
                  <a:pt x="224" y="2011"/>
                </a:moveTo>
                <a:lnTo>
                  <a:pt x="230" y="2011"/>
                </a:lnTo>
                <a:lnTo>
                  <a:pt x="230" y="2013"/>
                </a:lnTo>
                <a:lnTo>
                  <a:pt x="224" y="2013"/>
                </a:lnTo>
                <a:lnTo>
                  <a:pt x="224" y="2011"/>
                </a:lnTo>
                <a:close/>
                <a:moveTo>
                  <a:pt x="232" y="2011"/>
                </a:moveTo>
                <a:lnTo>
                  <a:pt x="238" y="2011"/>
                </a:lnTo>
                <a:lnTo>
                  <a:pt x="238" y="2013"/>
                </a:lnTo>
                <a:lnTo>
                  <a:pt x="232" y="2013"/>
                </a:lnTo>
                <a:lnTo>
                  <a:pt x="232" y="2011"/>
                </a:lnTo>
                <a:close/>
                <a:moveTo>
                  <a:pt x="240" y="2011"/>
                </a:moveTo>
                <a:lnTo>
                  <a:pt x="246" y="2011"/>
                </a:lnTo>
                <a:lnTo>
                  <a:pt x="246" y="2013"/>
                </a:lnTo>
                <a:lnTo>
                  <a:pt x="240" y="2013"/>
                </a:lnTo>
                <a:lnTo>
                  <a:pt x="240" y="2011"/>
                </a:lnTo>
                <a:close/>
                <a:moveTo>
                  <a:pt x="248" y="2011"/>
                </a:moveTo>
                <a:lnTo>
                  <a:pt x="254" y="2011"/>
                </a:lnTo>
                <a:lnTo>
                  <a:pt x="254" y="2013"/>
                </a:lnTo>
                <a:lnTo>
                  <a:pt x="248" y="2013"/>
                </a:lnTo>
                <a:lnTo>
                  <a:pt x="248" y="2011"/>
                </a:lnTo>
                <a:close/>
                <a:moveTo>
                  <a:pt x="256" y="2011"/>
                </a:moveTo>
                <a:lnTo>
                  <a:pt x="262" y="2011"/>
                </a:lnTo>
                <a:lnTo>
                  <a:pt x="262" y="2013"/>
                </a:lnTo>
                <a:lnTo>
                  <a:pt x="256" y="2013"/>
                </a:lnTo>
                <a:lnTo>
                  <a:pt x="256" y="2011"/>
                </a:lnTo>
                <a:close/>
                <a:moveTo>
                  <a:pt x="264" y="2011"/>
                </a:moveTo>
                <a:lnTo>
                  <a:pt x="270" y="2011"/>
                </a:lnTo>
                <a:lnTo>
                  <a:pt x="270" y="2013"/>
                </a:lnTo>
                <a:lnTo>
                  <a:pt x="264" y="2013"/>
                </a:lnTo>
                <a:lnTo>
                  <a:pt x="264" y="2011"/>
                </a:lnTo>
                <a:close/>
                <a:moveTo>
                  <a:pt x="272" y="2011"/>
                </a:moveTo>
                <a:lnTo>
                  <a:pt x="278" y="2011"/>
                </a:lnTo>
                <a:lnTo>
                  <a:pt x="278" y="2013"/>
                </a:lnTo>
                <a:lnTo>
                  <a:pt x="272" y="2013"/>
                </a:lnTo>
                <a:lnTo>
                  <a:pt x="272" y="2011"/>
                </a:lnTo>
                <a:close/>
                <a:moveTo>
                  <a:pt x="280" y="2011"/>
                </a:moveTo>
                <a:lnTo>
                  <a:pt x="286" y="2011"/>
                </a:lnTo>
                <a:lnTo>
                  <a:pt x="286" y="2013"/>
                </a:lnTo>
                <a:lnTo>
                  <a:pt x="280" y="2013"/>
                </a:lnTo>
                <a:lnTo>
                  <a:pt x="280" y="2011"/>
                </a:lnTo>
                <a:close/>
                <a:moveTo>
                  <a:pt x="288" y="2011"/>
                </a:moveTo>
                <a:lnTo>
                  <a:pt x="294" y="2011"/>
                </a:lnTo>
                <a:lnTo>
                  <a:pt x="294" y="2013"/>
                </a:lnTo>
                <a:lnTo>
                  <a:pt x="288" y="2013"/>
                </a:lnTo>
                <a:lnTo>
                  <a:pt x="288" y="2011"/>
                </a:lnTo>
                <a:close/>
                <a:moveTo>
                  <a:pt x="296" y="2011"/>
                </a:moveTo>
                <a:lnTo>
                  <a:pt x="302" y="2011"/>
                </a:lnTo>
                <a:lnTo>
                  <a:pt x="302" y="2013"/>
                </a:lnTo>
                <a:lnTo>
                  <a:pt x="296" y="2013"/>
                </a:lnTo>
                <a:lnTo>
                  <a:pt x="296" y="2011"/>
                </a:lnTo>
                <a:close/>
                <a:moveTo>
                  <a:pt x="304" y="2011"/>
                </a:moveTo>
                <a:lnTo>
                  <a:pt x="310" y="2011"/>
                </a:lnTo>
                <a:lnTo>
                  <a:pt x="310" y="2013"/>
                </a:lnTo>
                <a:lnTo>
                  <a:pt x="304" y="2013"/>
                </a:lnTo>
                <a:lnTo>
                  <a:pt x="304" y="2011"/>
                </a:lnTo>
                <a:close/>
                <a:moveTo>
                  <a:pt x="312" y="2011"/>
                </a:moveTo>
                <a:lnTo>
                  <a:pt x="318" y="2011"/>
                </a:lnTo>
                <a:lnTo>
                  <a:pt x="318" y="2013"/>
                </a:lnTo>
                <a:lnTo>
                  <a:pt x="312" y="2013"/>
                </a:lnTo>
                <a:lnTo>
                  <a:pt x="312" y="2011"/>
                </a:lnTo>
                <a:close/>
                <a:moveTo>
                  <a:pt x="320" y="2011"/>
                </a:moveTo>
                <a:lnTo>
                  <a:pt x="326" y="2011"/>
                </a:lnTo>
                <a:lnTo>
                  <a:pt x="326" y="2013"/>
                </a:lnTo>
                <a:lnTo>
                  <a:pt x="320" y="2013"/>
                </a:lnTo>
                <a:lnTo>
                  <a:pt x="320" y="2011"/>
                </a:lnTo>
                <a:close/>
                <a:moveTo>
                  <a:pt x="328" y="2011"/>
                </a:moveTo>
                <a:lnTo>
                  <a:pt x="334" y="2011"/>
                </a:lnTo>
                <a:lnTo>
                  <a:pt x="334" y="2013"/>
                </a:lnTo>
                <a:lnTo>
                  <a:pt x="328" y="2013"/>
                </a:lnTo>
                <a:lnTo>
                  <a:pt x="328" y="2011"/>
                </a:lnTo>
                <a:close/>
                <a:moveTo>
                  <a:pt x="336" y="2011"/>
                </a:moveTo>
                <a:lnTo>
                  <a:pt x="342" y="2011"/>
                </a:lnTo>
                <a:lnTo>
                  <a:pt x="342" y="2013"/>
                </a:lnTo>
                <a:lnTo>
                  <a:pt x="336" y="2013"/>
                </a:lnTo>
                <a:lnTo>
                  <a:pt x="336" y="2011"/>
                </a:lnTo>
                <a:close/>
                <a:moveTo>
                  <a:pt x="344" y="2011"/>
                </a:moveTo>
                <a:lnTo>
                  <a:pt x="350" y="2011"/>
                </a:lnTo>
                <a:lnTo>
                  <a:pt x="350" y="2013"/>
                </a:lnTo>
                <a:lnTo>
                  <a:pt x="344" y="2013"/>
                </a:lnTo>
                <a:lnTo>
                  <a:pt x="344" y="2011"/>
                </a:lnTo>
                <a:close/>
                <a:moveTo>
                  <a:pt x="352" y="2011"/>
                </a:moveTo>
                <a:lnTo>
                  <a:pt x="358" y="2011"/>
                </a:lnTo>
                <a:lnTo>
                  <a:pt x="358" y="2013"/>
                </a:lnTo>
                <a:lnTo>
                  <a:pt x="352" y="2013"/>
                </a:lnTo>
                <a:lnTo>
                  <a:pt x="352" y="2011"/>
                </a:lnTo>
                <a:close/>
                <a:moveTo>
                  <a:pt x="360" y="2011"/>
                </a:moveTo>
                <a:lnTo>
                  <a:pt x="366" y="2011"/>
                </a:lnTo>
                <a:lnTo>
                  <a:pt x="366" y="2013"/>
                </a:lnTo>
                <a:lnTo>
                  <a:pt x="360" y="2013"/>
                </a:lnTo>
                <a:lnTo>
                  <a:pt x="360" y="2011"/>
                </a:lnTo>
                <a:close/>
                <a:moveTo>
                  <a:pt x="368" y="2011"/>
                </a:moveTo>
                <a:lnTo>
                  <a:pt x="374" y="2011"/>
                </a:lnTo>
                <a:lnTo>
                  <a:pt x="374" y="2013"/>
                </a:lnTo>
                <a:lnTo>
                  <a:pt x="368" y="2013"/>
                </a:lnTo>
                <a:lnTo>
                  <a:pt x="368" y="2011"/>
                </a:lnTo>
                <a:close/>
                <a:moveTo>
                  <a:pt x="376" y="2011"/>
                </a:moveTo>
                <a:lnTo>
                  <a:pt x="382" y="2011"/>
                </a:lnTo>
                <a:lnTo>
                  <a:pt x="382" y="2013"/>
                </a:lnTo>
                <a:lnTo>
                  <a:pt x="376" y="2013"/>
                </a:lnTo>
                <a:lnTo>
                  <a:pt x="376" y="2011"/>
                </a:lnTo>
                <a:close/>
                <a:moveTo>
                  <a:pt x="384" y="2011"/>
                </a:moveTo>
                <a:lnTo>
                  <a:pt x="390" y="2011"/>
                </a:lnTo>
                <a:lnTo>
                  <a:pt x="390" y="2013"/>
                </a:lnTo>
                <a:lnTo>
                  <a:pt x="384" y="2013"/>
                </a:lnTo>
                <a:lnTo>
                  <a:pt x="384" y="2011"/>
                </a:lnTo>
                <a:close/>
                <a:moveTo>
                  <a:pt x="392" y="2011"/>
                </a:moveTo>
                <a:lnTo>
                  <a:pt x="398" y="2011"/>
                </a:lnTo>
                <a:lnTo>
                  <a:pt x="398" y="2013"/>
                </a:lnTo>
                <a:lnTo>
                  <a:pt x="392" y="2013"/>
                </a:lnTo>
                <a:lnTo>
                  <a:pt x="392" y="2011"/>
                </a:lnTo>
                <a:close/>
                <a:moveTo>
                  <a:pt x="400" y="2011"/>
                </a:moveTo>
                <a:lnTo>
                  <a:pt x="406" y="2011"/>
                </a:lnTo>
                <a:lnTo>
                  <a:pt x="406" y="2013"/>
                </a:lnTo>
                <a:lnTo>
                  <a:pt x="400" y="2013"/>
                </a:lnTo>
                <a:lnTo>
                  <a:pt x="400" y="2011"/>
                </a:lnTo>
                <a:close/>
                <a:moveTo>
                  <a:pt x="408" y="2011"/>
                </a:moveTo>
                <a:lnTo>
                  <a:pt x="414" y="2011"/>
                </a:lnTo>
                <a:lnTo>
                  <a:pt x="414" y="2013"/>
                </a:lnTo>
                <a:lnTo>
                  <a:pt x="408" y="2013"/>
                </a:lnTo>
                <a:lnTo>
                  <a:pt x="408" y="2011"/>
                </a:lnTo>
                <a:close/>
                <a:moveTo>
                  <a:pt x="416" y="2011"/>
                </a:moveTo>
                <a:lnTo>
                  <a:pt x="422" y="2011"/>
                </a:lnTo>
                <a:lnTo>
                  <a:pt x="422" y="2013"/>
                </a:lnTo>
                <a:lnTo>
                  <a:pt x="416" y="2013"/>
                </a:lnTo>
                <a:lnTo>
                  <a:pt x="416" y="2011"/>
                </a:lnTo>
                <a:close/>
                <a:moveTo>
                  <a:pt x="424" y="2011"/>
                </a:moveTo>
                <a:lnTo>
                  <a:pt x="430" y="2011"/>
                </a:lnTo>
                <a:lnTo>
                  <a:pt x="430" y="2013"/>
                </a:lnTo>
                <a:lnTo>
                  <a:pt x="424" y="2013"/>
                </a:lnTo>
                <a:lnTo>
                  <a:pt x="424" y="2011"/>
                </a:lnTo>
                <a:close/>
                <a:moveTo>
                  <a:pt x="432" y="2011"/>
                </a:moveTo>
                <a:lnTo>
                  <a:pt x="438" y="2011"/>
                </a:lnTo>
                <a:lnTo>
                  <a:pt x="438" y="2013"/>
                </a:lnTo>
                <a:lnTo>
                  <a:pt x="432" y="2013"/>
                </a:lnTo>
                <a:lnTo>
                  <a:pt x="432" y="2011"/>
                </a:lnTo>
                <a:close/>
                <a:moveTo>
                  <a:pt x="440" y="2011"/>
                </a:moveTo>
                <a:lnTo>
                  <a:pt x="446" y="2011"/>
                </a:lnTo>
                <a:lnTo>
                  <a:pt x="446" y="2013"/>
                </a:lnTo>
                <a:lnTo>
                  <a:pt x="440" y="2013"/>
                </a:lnTo>
                <a:lnTo>
                  <a:pt x="440" y="2011"/>
                </a:lnTo>
                <a:close/>
                <a:moveTo>
                  <a:pt x="448" y="2011"/>
                </a:moveTo>
                <a:lnTo>
                  <a:pt x="454" y="2011"/>
                </a:lnTo>
                <a:lnTo>
                  <a:pt x="454" y="2013"/>
                </a:lnTo>
                <a:lnTo>
                  <a:pt x="448" y="2013"/>
                </a:lnTo>
                <a:lnTo>
                  <a:pt x="448" y="2011"/>
                </a:lnTo>
                <a:close/>
                <a:moveTo>
                  <a:pt x="456" y="2011"/>
                </a:moveTo>
                <a:lnTo>
                  <a:pt x="462" y="2011"/>
                </a:lnTo>
                <a:lnTo>
                  <a:pt x="462" y="2013"/>
                </a:lnTo>
                <a:lnTo>
                  <a:pt x="456" y="2013"/>
                </a:lnTo>
                <a:lnTo>
                  <a:pt x="456" y="2011"/>
                </a:lnTo>
                <a:close/>
                <a:moveTo>
                  <a:pt x="464" y="2011"/>
                </a:moveTo>
                <a:lnTo>
                  <a:pt x="470" y="2011"/>
                </a:lnTo>
                <a:lnTo>
                  <a:pt x="470" y="2013"/>
                </a:lnTo>
                <a:lnTo>
                  <a:pt x="464" y="2013"/>
                </a:lnTo>
                <a:lnTo>
                  <a:pt x="464" y="2011"/>
                </a:lnTo>
                <a:close/>
                <a:moveTo>
                  <a:pt x="472" y="2011"/>
                </a:moveTo>
                <a:lnTo>
                  <a:pt x="478" y="2011"/>
                </a:lnTo>
                <a:lnTo>
                  <a:pt x="478" y="2013"/>
                </a:lnTo>
                <a:lnTo>
                  <a:pt x="472" y="2013"/>
                </a:lnTo>
                <a:lnTo>
                  <a:pt x="472" y="2011"/>
                </a:lnTo>
                <a:close/>
                <a:moveTo>
                  <a:pt x="480" y="2011"/>
                </a:moveTo>
                <a:lnTo>
                  <a:pt x="486" y="2011"/>
                </a:lnTo>
                <a:lnTo>
                  <a:pt x="486" y="2013"/>
                </a:lnTo>
                <a:lnTo>
                  <a:pt x="480" y="2013"/>
                </a:lnTo>
                <a:lnTo>
                  <a:pt x="480" y="2011"/>
                </a:lnTo>
                <a:close/>
                <a:moveTo>
                  <a:pt x="488" y="2011"/>
                </a:moveTo>
                <a:lnTo>
                  <a:pt x="494" y="2011"/>
                </a:lnTo>
                <a:lnTo>
                  <a:pt x="494" y="2013"/>
                </a:lnTo>
                <a:lnTo>
                  <a:pt x="488" y="2013"/>
                </a:lnTo>
                <a:lnTo>
                  <a:pt x="488" y="2011"/>
                </a:lnTo>
                <a:close/>
                <a:moveTo>
                  <a:pt x="496" y="2011"/>
                </a:moveTo>
                <a:lnTo>
                  <a:pt x="502" y="2011"/>
                </a:lnTo>
                <a:lnTo>
                  <a:pt x="502" y="2013"/>
                </a:lnTo>
                <a:lnTo>
                  <a:pt x="496" y="2013"/>
                </a:lnTo>
                <a:lnTo>
                  <a:pt x="496" y="2011"/>
                </a:lnTo>
                <a:close/>
                <a:moveTo>
                  <a:pt x="504" y="2011"/>
                </a:moveTo>
                <a:lnTo>
                  <a:pt x="510" y="2011"/>
                </a:lnTo>
                <a:lnTo>
                  <a:pt x="510" y="2013"/>
                </a:lnTo>
                <a:lnTo>
                  <a:pt x="504" y="2013"/>
                </a:lnTo>
                <a:lnTo>
                  <a:pt x="504" y="2011"/>
                </a:lnTo>
                <a:close/>
                <a:moveTo>
                  <a:pt x="512" y="2011"/>
                </a:moveTo>
                <a:lnTo>
                  <a:pt x="518" y="2011"/>
                </a:lnTo>
                <a:lnTo>
                  <a:pt x="518" y="2013"/>
                </a:lnTo>
                <a:lnTo>
                  <a:pt x="512" y="2013"/>
                </a:lnTo>
                <a:lnTo>
                  <a:pt x="512" y="2011"/>
                </a:lnTo>
                <a:close/>
                <a:moveTo>
                  <a:pt x="520" y="2011"/>
                </a:moveTo>
                <a:lnTo>
                  <a:pt x="526" y="2011"/>
                </a:lnTo>
                <a:lnTo>
                  <a:pt x="526" y="2013"/>
                </a:lnTo>
                <a:lnTo>
                  <a:pt x="520" y="2013"/>
                </a:lnTo>
                <a:lnTo>
                  <a:pt x="520" y="2011"/>
                </a:lnTo>
                <a:close/>
                <a:moveTo>
                  <a:pt x="528" y="2011"/>
                </a:moveTo>
                <a:lnTo>
                  <a:pt x="534" y="2011"/>
                </a:lnTo>
                <a:lnTo>
                  <a:pt x="534" y="2013"/>
                </a:lnTo>
                <a:lnTo>
                  <a:pt x="528" y="2013"/>
                </a:lnTo>
                <a:lnTo>
                  <a:pt x="528" y="2011"/>
                </a:lnTo>
                <a:close/>
                <a:moveTo>
                  <a:pt x="536" y="2011"/>
                </a:moveTo>
                <a:lnTo>
                  <a:pt x="542" y="2011"/>
                </a:lnTo>
                <a:lnTo>
                  <a:pt x="542" y="2013"/>
                </a:lnTo>
                <a:lnTo>
                  <a:pt x="536" y="2013"/>
                </a:lnTo>
                <a:lnTo>
                  <a:pt x="536" y="2011"/>
                </a:lnTo>
                <a:close/>
                <a:moveTo>
                  <a:pt x="544" y="2011"/>
                </a:moveTo>
                <a:lnTo>
                  <a:pt x="550" y="2011"/>
                </a:lnTo>
                <a:lnTo>
                  <a:pt x="550" y="2013"/>
                </a:lnTo>
                <a:lnTo>
                  <a:pt x="544" y="2013"/>
                </a:lnTo>
                <a:lnTo>
                  <a:pt x="544" y="2011"/>
                </a:lnTo>
                <a:close/>
                <a:moveTo>
                  <a:pt x="552" y="2011"/>
                </a:moveTo>
                <a:lnTo>
                  <a:pt x="558" y="2011"/>
                </a:lnTo>
                <a:lnTo>
                  <a:pt x="558" y="2013"/>
                </a:lnTo>
                <a:lnTo>
                  <a:pt x="552" y="2013"/>
                </a:lnTo>
                <a:lnTo>
                  <a:pt x="552" y="2011"/>
                </a:lnTo>
                <a:close/>
                <a:moveTo>
                  <a:pt x="560" y="2011"/>
                </a:moveTo>
                <a:lnTo>
                  <a:pt x="566" y="2011"/>
                </a:lnTo>
                <a:lnTo>
                  <a:pt x="566" y="2013"/>
                </a:lnTo>
                <a:lnTo>
                  <a:pt x="560" y="2013"/>
                </a:lnTo>
                <a:lnTo>
                  <a:pt x="560" y="2011"/>
                </a:lnTo>
                <a:close/>
                <a:moveTo>
                  <a:pt x="568" y="2011"/>
                </a:moveTo>
                <a:lnTo>
                  <a:pt x="574" y="2011"/>
                </a:lnTo>
                <a:lnTo>
                  <a:pt x="574" y="2013"/>
                </a:lnTo>
                <a:lnTo>
                  <a:pt x="568" y="2013"/>
                </a:lnTo>
                <a:lnTo>
                  <a:pt x="568" y="2011"/>
                </a:lnTo>
                <a:close/>
                <a:moveTo>
                  <a:pt x="576" y="2011"/>
                </a:moveTo>
                <a:lnTo>
                  <a:pt x="582" y="2011"/>
                </a:lnTo>
                <a:lnTo>
                  <a:pt x="582" y="2013"/>
                </a:lnTo>
                <a:lnTo>
                  <a:pt x="576" y="2013"/>
                </a:lnTo>
                <a:lnTo>
                  <a:pt x="576" y="2011"/>
                </a:lnTo>
                <a:close/>
                <a:moveTo>
                  <a:pt x="584" y="2011"/>
                </a:moveTo>
                <a:lnTo>
                  <a:pt x="590" y="2011"/>
                </a:lnTo>
                <a:lnTo>
                  <a:pt x="590" y="2013"/>
                </a:lnTo>
                <a:lnTo>
                  <a:pt x="584" y="2013"/>
                </a:lnTo>
                <a:lnTo>
                  <a:pt x="584" y="2011"/>
                </a:lnTo>
                <a:close/>
                <a:moveTo>
                  <a:pt x="592" y="2011"/>
                </a:moveTo>
                <a:lnTo>
                  <a:pt x="598" y="2011"/>
                </a:lnTo>
                <a:lnTo>
                  <a:pt x="598" y="2013"/>
                </a:lnTo>
                <a:lnTo>
                  <a:pt x="592" y="2013"/>
                </a:lnTo>
                <a:lnTo>
                  <a:pt x="592" y="2011"/>
                </a:lnTo>
                <a:close/>
                <a:moveTo>
                  <a:pt x="600" y="2011"/>
                </a:moveTo>
                <a:lnTo>
                  <a:pt x="606" y="2011"/>
                </a:lnTo>
                <a:lnTo>
                  <a:pt x="606" y="2013"/>
                </a:lnTo>
                <a:lnTo>
                  <a:pt x="600" y="2013"/>
                </a:lnTo>
                <a:lnTo>
                  <a:pt x="600" y="2011"/>
                </a:lnTo>
                <a:close/>
                <a:moveTo>
                  <a:pt x="608" y="2011"/>
                </a:moveTo>
                <a:lnTo>
                  <a:pt x="614" y="2011"/>
                </a:lnTo>
                <a:lnTo>
                  <a:pt x="614" y="2013"/>
                </a:lnTo>
                <a:lnTo>
                  <a:pt x="608" y="2013"/>
                </a:lnTo>
                <a:lnTo>
                  <a:pt x="608" y="2011"/>
                </a:lnTo>
                <a:close/>
                <a:moveTo>
                  <a:pt x="616" y="2011"/>
                </a:moveTo>
                <a:lnTo>
                  <a:pt x="622" y="2011"/>
                </a:lnTo>
                <a:lnTo>
                  <a:pt x="622" y="2013"/>
                </a:lnTo>
                <a:lnTo>
                  <a:pt x="616" y="2013"/>
                </a:lnTo>
                <a:lnTo>
                  <a:pt x="616" y="2011"/>
                </a:lnTo>
                <a:close/>
                <a:moveTo>
                  <a:pt x="624" y="2011"/>
                </a:moveTo>
                <a:lnTo>
                  <a:pt x="630" y="2011"/>
                </a:lnTo>
                <a:lnTo>
                  <a:pt x="630" y="2013"/>
                </a:lnTo>
                <a:lnTo>
                  <a:pt x="624" y="2013"/>
                </a:lnTo>
                <a:lnTo>
                  <a:pt x="624" y="2011"/>
                </a:lnTo>
                <a:close/>
                <a:moveTo>
                  <a:pt x="632" y="2011"/>
                </a:moveTo>
                <a:lnTo>
                  <a:pt x="638" y="2011"/>
                </a:lnTo>
                <a:lnTo>
                  <a:pt x="638" y="2013"/>
                </a:lnTo>
                <a:lnTo>
                  <a:pt x="632" y="2013"/>
                </a:lnTo>
                <a:lnTo>
                  <a:pt x="632" y="2011"/>
                </a:lnTo>
                <a:close/>
                <a:moveTo>
                  <a:pt x="640" y="2011"/>
                </a:moveTo>
                <a:lnTo>
                  <a:pt x="646" y="2011"/>
                </a:lnTo>
                <a:lnTo>
                  <a:pt x="646" y="2013"/>
                </a:lnTo>
                <a:lnTo>
                  <a:pt x="640" y="2013"/>
                </a:lnTo>
                <a:lnTo>
                  <a:pt x="640" y="2011"/>
                </a:lnTo>
                <a:close/>
                <a:moveTo>
                  <a:pt x="648" y="2011"/>
                </a:moveTo>
                <a:lnTo>
                  <a:pt x="654" y="2011"/>
                </a:lnTo>
                <a:lnTo>
                  <a:pt x="654" y="2013"/>
                </a:lnTo>
                <a:lnTo>
                  <a:pt x="648" y="2013"/>
                </a:lnTo>
                <a:lnTo>
                  <a:pt x="648" y="2011"/>
                </a:lnTo>
                <a:close/>
                <a:moveTo>
                  <a:pt x="656" y="2011"/>
                </a:moveTo>
                <a:lnTo>
                  <a:pt x="662" y="2011"/>
                </a:lnTo>
                <a:lnTo>
                  <a:pt x="662" y="2013"/>
                </a:lnTo>
                <a:lnTo>
                  <a:pt x="656" y="2013"/>
                </a:lnTo>
                <a:lnTo>
                  <a:pt x="656" y="2011"/>
                </a:lnTo>
                <a:close/>
                <a:moveTo>
                  <a:pt x="664" y="2011"/>
                </a:moveTo>
                <a:lnTo>
                  <a:pt x="670" y="2011"/>
                </a:lnTo>
                <a:lnTo>
                  <a:pt x="670" y="2013"/>
                </a:lnTo>
                <a:lnTo>
                  <a:pt x="664" y="2013"/>
                </a:lnTo>
                <a:lnTo>
                  <a:pt x="664" y="2011"/>
                </a:lnTo>
                <a:close/>
                <a:moveTo>
                  <a:pt x="672" y="2011"/>
                </a:moveTo>
                <a:lnTo>
                  <a:pt x="678" y="2011"/>
                </a:lnTo>
                <a:lnTo>
                  <a:pt x="678" y="2013"/>
                </a:lnTo>
                <a:lnTo>
                  <a:pt x="672" y="2013"/>
                </a:lnTo>
                <a:lnTo>
                  <a:pt x="672" y="2011"/>
                </a:lnTo>
                <a:close/>
                <a:moveTo>
                  <a:pt x="680" y="2011"/>
                </a:moveTo>
                <a:lnTo>
                  <a:pt x="686" y="2011"/>
                </a:lnTo>
                <a:lnTo>
                  <a:pt x="686" y="2013"/>
                </a:lnTo>
                <a:lnTo>
                  <a:pt x="680" y="2013"/>
                </a:lnTo>
                <a:lnTo>
                  <a:pt x="680" y="2011"/>
                </a:lnTo>
                <a:close/>
                <a:moveTo>
                  <a:pt x="688" y="2011"/>
                </a:moveTo>
                <a:lnTo>
                  <a:pt x="694" y="2011"/>
                </a:lnTo>
                <a:lnTo>
                  <a:pt x="694" y="2013"/>
                </a:lnTo>
                <a:lnTo>
                  <a:pt x="688" y="2013"/>
                </a:lnTo>
                <a:lnTo>
                  <a:pt x="688" y="2011"/>
                </a:lnTo>
                <a:close/>
                <a:moveTo>
                  <a:pt x="696" y="2011"/>
                </a:moveTo>
                <a:lnTo>
                  <a:pt x="702" y="2011"/>
                </a:lnTo>
                <a:lnTo>
                  <a:pt x="702" y="2013"/>
                </a:lnTo>
                <a:lnTo>
                  <a:pt x="696" y="2013"/>
                </a:lnTo>
                <a:lnTo>
                  <a:pt x="696" y="2011"/>
                </a:lnTo>
                <a:close/>
                <a:moveTo>
                  <a:pt x="704" y="2011"/>
                </a:moveTo>
                <a:lnTo>
                  <a:pt x="710" y="2011"/>
                </a:lnTo>
                <a:lnTo>
                  <a:pt x="710" y="2013"/>
                </a:lnTo>
                <a:lnTo>
                  <a:pt x="704" y="2013"/>
                </a:lnTo>
                <a:lnTo>
                  <a:pt x="704" y="2011"/>
                </a:lnTo>
                <a:close/>
                <a:moveTo>
                  <a:pt x="712" y="2011"/>
                </a:moveTo>
                <a:lnTo>
                  <a:pt x="718" y="2011"/>
                </a:lnTo>
                <a:lnTo>
                  <a:pt x="718" y="2013"/>
                </a:lnTo>
                <a:lnTo>
                  <a:pt x="712" y="2013"/>
                </a:lnTo>
                <a:lnTo>
                  <a:pt x="712" y="2011"/>
                </a:lnTo>
                <a:close/>
                <a:moveTo>
                  <a:pt x="720" y="2011"/>
                </a:moveTo>
                <a:lnTo>
                  <a:pt x="726" y="2011"/>
                </a:lnTo>
                <a:lnTo>
                  <a:pt x="726" y="2013"/>
                </a:lnTo>
                <a:lnTo>
                  <a:pt x="720" y="2013"/>
                </a:lnTo>
                <a:lnTo>
                  <a:pt x="720" y="2011"/>
                </a:lnTo>
                <a:close/>
                <a:moveTo>
                  <a:pt x="728" y="2011"/>
                </a:moveTo>
                <a:lnTo>
                  <a:pt x="734" y="2011"/>
                </a:lnTo>
                <a:lnTo>
                  <a:pt x="734" y="2013"/>
                </a:lnTo>
                <a:lnTo>
                  <a:pt x="728" y="2013"/>
                </a:lnTo>
                <a:lnTo>
                  <a:pt x="728" y="2011"/>
                </a:lnTo>
                <a:close/>
                <a:moveTo>
                  <a:pt x="736" y="2011"/>
                </a:moveTo>
                <a:lnTo>
                  <a:pt x="742" y="2011"/>
                </a:lnTo>
                <a:lnTo>
                  <a:pt x="742" y="2013"/>
                </a:lnTo>
                <a:lnTo>
                  <a:pt x="736" y="2013"/>
                </a:lnTo>
                <a:lnTo>
                  <a:pt x="736" y="2011"/>
                </a:lnTo>
                <a:close/>
                <a:moveTo>
                  <a:pt x="744" y="2011"/>
                </a:moveTo>
                <a:lnTo>
                  <a:pt x="750" y="2011"/>
                </a:lnTo>
                <a:lnTo>
                  <a:pt x="750" y="2013"/>
                </a:lnTo>
                <a:lnTo>
                  <a:pt x="744" y="2013"/>
                </a:lnTo>
                <a:lnTo>
                  <a:pt x="744" y="2011"/>
                </a:lnTo>
                <a:close/>
                <a:moveTo>
                  <a:pt x="752" y="2011"/>
                </a:moveTo>
                <a:lnTo>
                  <a:pt x="758" y="2011"/>
                </a:lnTo>
                <a:lnTo>
                  <a:pt x="758" y="2013"/>
                </a:lnTo>
                <a:lnTo>
                  <a:pt x="752" y="2013"/>
                </a:lnTo>
                <a:lnTo>
                  <a:pt x="752" y="2011"/>
                </a:lnTo>
                <a:close/>
                <a:moveTo>
                  <a:pt x="760" y="2011"/>
                </a:moveTo>
                <a:lnTo>
                  <a:pt x="766" y="2011"/>
                </a:lnTo>
                <a:lnTo>
                  <a:pt x="766" y="2013"/>
                </a:lnTo>
                <a:lnTo>
                  <a:pt x="760" y="2013"/>
                </a:lnTo>
                <a:lnTo>
                  <a:pt x="760" y="2011"/>
                </a:lnTo>
                <a:close/>
                <a:moveTo>
                  <a:pt x="768" y="2011"/>
                </a:moveTo>
                <a:lnTo>
                  <a:pt x="774" y="2011"/>
                </a:lnTo>
                <a:lnTo>
                  <a:pt x="774" y="2013"/>
                </a:lnTo>
                <a:lnTo>
                  <a:pt x="768" y="2013"/>
                </a:lnTo>
                <a:lnTo>
                  <a:pt x="768" y="2011"/>
                </a:lnTo>
                <a:close/>
                <a:moveTo>
                  <a:pt x="776" y="2011"/>
                </a:moveTo>
                <a:lnTo>
                  <a:pt x="782" y="2011"/>
                </a:lnTo>
                <a:lnTo>
                  <a:pt x="782" y="2013"/>
                </a:lnTo>
                <a:lnTo>
                  <a:pt x="776" y="2013"/>
                </a:lnTo>
                <a:lnTo>
                  <a:pt x="776" y="2011"/>
                </a:lnTo>
                <a:close/>
                <a:moveTo>
                  <a:pt x="784" y="2011"/>
                </a:moveTo>
                <a:lnTo>
                  <a:pt x="790" y="2011"/>
                </a:lnTo>
                <a:lnTo>
                  <a:pt x="790" y="2013"/>
                </a:lnTo>
                <a:lnTo>
                  <a:pt x="784" y="2013"/>
                </a:lnTo>
                <a:lnTo>
                  <a:pt x="784" y="2011"/>
                </a:lnTo>
                <a:close/>
                <a:moveTo>
                  <a:pt x="792" y="2011"/>
                </a:moveTo>
                <a:lnTo>
                  <a:pt x="798" y="2011"/>
                </a:lnTo>
                <a:lnTo>
                  <a:pt x="798" y="2013"/>
                </a:lnTo>
                <a:lnTo>
                  <a:pt x="792" y="2013"/>
                </a:lnTo>
                <a:lnTo>
                  <a:pt x="792" y="2011"/>
                </a:lnTo>
                <a:close/>
                <a:moveTo>
                  <a:pt x="800" y="2011"/>
                </a:moveTo>
                <a:lnTo>
                  <a:pt x="806" y="2011"/>
                </a:lnTo>
                <a:lnTo>
                  <a:pt x="806" y="2013"/>
                </a:lnTo>
                <a:lnTo>
                  <a:pt x="800" y="2013"/>
                </a:lnTo>
                <a:lnTo>
                  <a:pt x="800" y="2011"/>
                </a:lnTo>
                <a:close/>
                <a:moveTo>
                  <a:pt x="808" y="2011"/>
                </a:moveTo>
                <a:lnTo>
                  <a:pt x="814" y="2011"/>
                </a:lnTo>
                <a:lnTo>
                  <a:pt x="814" y="2013"/>
                </a:lnTo>
                <a:lnTo>
                  <a:pt x="808" y="2013"/>
                </a:lnTo>
                <a:lnTo>
                  <a:pt x="808" y="2011"/>
                </a:lnTo>
                <a:close/>
                <a:moveTo>
                  <a:pt x="816" y="2011"/>
                </a:moveTo>
                <a:lnTo>
                  <a:pt x="822" y="2011"/>
                </a:lnTo>
                <a:lnTo>
                  <a:pt x="822" y="2013"/>
                </a:lnTo>
                <a:lnTo>
                  <a:pt x="816" y="2013"/>
                </a:lnTo>
                <a:lnTo>
                  <a:pt x="816" y="2011"/>
                </a:lnTo>
                <a:close/>
                <a:moveTo>
                  <a:pt x="824" y="2011"/>
                </a:moveTo>
                <a:lnTo>
                  <a:pt x="830" y="2011"/>
                </a:lnTo>
                <a:lnTo>
                  <a:pt x="830" y="2013"/>
                </a:lnTo>
                <a:lnTo>
                  <a:pt x="824" y="2013"/>
                </a:lnTo>
                <a:lnTo>
                  <a:pt x="824" y="2011"/>
                </a:lnTo>
                <a:close/>
                <a:moveTo>
                  <a:pt x="832" y="2011"/>
                </a:moveTo>
                <a:lnTo>
                  <a:pt x="838" y="2011"/>
                </a:lnTo>
                <a:lnTo>
                  <a:pt x="838" y="2013"/>
                </a:lnTo>
                <a:lnTo>
                  <a:pt x="832" y="2013"/>
                </a:lnTo>
                <a:lnTo>
                  <a:pt x="832" y="2011"/>
                </a:lnTo>
                <a:close/>
                <a:moveTo>
                  <a:pt x="840" y="2011"/>
                </a:moveTo>
                <a:lnTo>
                  <a:pt x="846" y="2011"/>
                </a:lnTo>
                <a:lnTo>
                  <a:pt x="846" y="2013"/>
                </a:lnTo>
                <a:lnTo>
                  <a:pt x="840" y="2013"/>
                </a:lnTo>
                <a:lnTo>
                  <a:pt x="840" y="2011"/>
                </a:lnTo>
                <a:close/>
                <a:moveTo>
                  <a:pt x="848" y="2011"/>
                </a:moveTo>
                <a:lnTo>
                  <a:pt x="854" y="2011"/>
                </a:lnTo>
                <a:lnTo>
                  <a:pt x="854" y="2013"/>
                </a:lnTo>
                <a:lnTo>
                  <a:pt x="848" y="2013"/>
                </a:lnTo>
                <a:lnTo>
                  <a:pt x="848" y="2011"/>
                </a:lnTo>
                <a:close/>
                <a:moveTo>
                  <a:pt x="856" y="2011"/>
                </a:moveTo>
                <a:lnTo>
                  <a:pt x="862" y="2011"/>
                </a:lnTo>
                <a:lnTo>
                  <a:pt x="862" y="2013"/>
                </a:lnTo>
                <a:lnTo>
                  <a:pt x="856" y="2013"/>
                </a:lnTo>
                <a:lnTo>
                  <a:pt x="856" y="2011"/>
                </a:lnTo>
                <a:close/>
                <a:moveTo>
                  <a:pt x="864" y="2011"/>
                </a:moveTo>
                <a:lnTo>
                  <a:pt x="870" y="2011"/>
                </a:lnTo>
                <a:lnTo>
                  <a:pt x="870" y="2013"/>
                </a:lnTo>
                <a:lnTo>
                  <a:pt x="864" y="2013"/>
                </a:lnTo>
                <a:lnTo>
                  <a:pt x="864" y="2011"/>
                </a:lnTo>
                <a:close/>
                <a:moveTo>
                  <a:pt x="872" y="2011"/>
                </a:moveTo>
                <a:lnTo>
                  <a:pt x="878" y="2011"/>
                </a:lnTo>
                <a:lnTo>
                  <a:pt x="878" y="2013"/>
                </a:lnTo>
                <a:lnTo>
                  <a:pt x="872" y="2013"/>
                </a:lnTo>
                <a:lnTo>
                  <a:pt x="872" y="2011"/>
                </a:lnTo>
                <a:close/>
                <a:moveTo>
                  <a:pt x="880" y="2011"/>
                </a:moveTo>
                <a:lnTo>
                  <a:pt x="886" y="2011"/>
                </a:lnTo>
                <a:lnTo>
                  <a:pt x="886" y="2013"/>
                </a:lnTo>
                <a:lnTo>
                  <a:pt x="880" y="2013"/>
                </a:lnTo>
                <a:lnTo>
                  <a:pt x="880" y="2011"/>
                </a:lnTo>
                <a:close/>
                <a:moveTo>
                  <a:pt x="888" y="2011"/>
                </a:moveTo>
                <a:lnTo>
                  <a:pt x="894" y="2011"/>
                </a:lnTo>
                <a:lnTo>
                  <a:pt x="894" y="2013"/>
                </a:lnTo>
                <a:lnTo>
                  <a:pt x="888" y="2013"/>
                </a:lnTo>
                <a:lnTo>
                  <a:pt x="888" y="2011"/>
                </a:lnTo>
                <a:close/>
                <a:moveTo>
                  <a:pt x="896" y="2011"/>
                </a:moveTo>
                <a:lnTo>
                  <a:pt x="902" y="2011"/>
                </a:lnTo>
                <a:lnTo>
                  <a:pt x="902" y="2013"/>
                </a:lnTo>
                <a:lnTo>
                  <a:pt x="896" y="2013"/>
                </a:lnTo>
                <a:lnTo>
                  <a:pt x="896" y="2011"/>
                </a:lnTo>
                <a:close/>
                <a:moveTo>
                  <a:pt x="904" y="2011"/>
                </a:moveTo>
                <a:lnTo>
                  <a:pt x="910" y="2011"/>
                </a:lnTo>
                <a:lnTo>
                  <a:pt x="910" y="2013"/>
                </a:lnTo>
                <a:lnTo>
                  <a:pt x="904" y="2013"/>
                </a:lnTo>
                <a:lnTo>
                  <a:pt x="904" y="2011"/>
                </a:lnTo>
                <a:close/>
                <a:moveTo>
                  <a:pt x="912" y="2011"/>
                </a:moveTo>
                <a:lnTo>
                  <a:pt x="918" y="2011"/>
                </a:lnTo>
                <a:lnTo>
                  <a:pt x="918" y="2013"/>
                </a:lnTo>
                <a:lnTo>
                  <a:pt x="912" y="2013"/>
                </a:lnTo>
                <a:lnTo>
                  <a:pt x="912" y="2011"/>
                </a:lnTo>
                <a:close/>
                <a:moveTo>
                  <a:pt x="920" y="2011"/>
                </a:moveTo>
                <a:lnTo>
                  <a:pt x="926" y="2011"/>
                </a:lnTo>
                <a:lnTo>
                  <a:pt x="926" y="2013"/>
                </a:lnTo>
                <a:lnTo>
                  <a:pt x="920" y="2013"/>
                </a:lnTo>
                <a:lnTo>
                  <a:pt x="920" y="2011"/>
                </a:lnTo>
                <a:close/>
                <a:moveTo>
                  <a:pt x="928" y="2011"/>
                </a:moveTo>
                <a:lnTo>
                  <a:pt x="934" y="2011"/>
                </a:lnTo>
                <a:lnTo>
                  <a:pt x="934" y="2013"/>
                </a:lnTo>
                <a:lnTo>
                  <a:pt x="928" y="2013"/>
                </a:lnTo>
                <a:lnTo>
                  <a:pt x="928" y="2011"/>
                </a:lnTo>
                <a:close/>
                <a:moveTo>
                  <a:pt x="936" y="2011"/>
                </a:moveTo>
                <a:lnTo>
                  <a:pt x="942" y="2011"/>
                </a:lnTo>
                <a:lnTo>
                  <a:pt x="942" y="2013"/>
                </a:lnTo>
                <a:lnTo>
                  <a:pt x="936" y="2013"/>
                </a:lnTo>
                <a:lnTo>
                  <a:pt x="936" y="2011"/>
                </a:lnTo>
                <a:close/>
                <a:moveTo>
                  <a:pt x="944" y="2011"/>
                </a:moveTo>
                <a:lnTo>
                  <a:pt x="950" y="2011"/>
                </a:lnTo>
                <a:lnTo>
                  <a:pt x="950" y="2013"/>
                </a:lnTo>
                <a:lnTo>
                  <a:pt x="944" y="2013"/>
                </a:lnTo>
                <a:lnTo>
                  <a:pt x="944" y="2011"/>
                </a:lnTo>
                <a:close/>
                <a:moveTo>
                  <a:pt x="952" y="2011"/>
                </a:moveTo>
                <a:lnTo>
                  <a:pt x="958" y="2011"/>
                </a:lnTo>
                <a:lnTo>
                  <a:pt x="958" y="2013"/>
                </a:lnTo>
                <a:lnTo>
                  <a:pt x="952" y="2013"/>
                </a:lnTo>
                <a:lnTo>
                  <a:pt x="952" y="2011"/>
                </a:lnTo>
                <a:close/>
                <a:moveTo>
                  <a:pt x="960" y="2011"/>
                </a:moveTo>
                <a:lnTo>
                  <a:pt x="966" y="2011"/>
                </a:lnTo>
                <a:lnTo>
                  <a:pt x="966" y="2013"/>
                </a:lnTo>
                <a:lnTo>
                  <a:pt x="960" y="2013"/>
                </a:lnTo>
                <a:lnTo>
                  <a:pt x="960" y="2011"/>
                </a:lnTo>
                <a:close/>
                <a:moveTo>
                  <a:pt x="968" y="2011"/>
                </a:moveTo>
                <a:lnTo>
                  <a:pt x="974" y="2011"/>
                </a:lnTo>
                <a:lnTo>
                  <a:pt x="974" y="2013"/>
                </a:lnTo>
                <a:lnTo>
                  <a:pt x="968" y="2013"/>
                </a:lnTo>
                <a:lnTo>
                  <a:pt x="968" y="2011"/>
                </a:lnTo>
                <a:close/>
                <a:moveTo>
                  <a:pt x="976" y="2011"/>
                </a:moveTo>
                <a:lnTo>
                  <a:pt x="982" y="2011"/>
                </a:lnTo>
                <a:lnTo>
                  <a:pt x="982" y="2013"/>
                </a:lnTo>
                <a:lnTo>
                  <a:pt x="976" y="2013"/>
                </a:lnTo>
                <a:lnTo>
                  <a:pt x="976" y="2011"/>
                </a:lnTo>
                <a:close/>
                <a:moveTo>
                  <a:pt x="984" y="2011"/>
                </a:moveTo>
                <a:lnTo>
                  <a:pt x="990" y="2011"/>
                </a:lnTo>
                <a:lnTo>
                  <a:pt x="990" y="2013"/>
                </a:lnTo>
                <a:lnTo>
                  <a:pt x="984" y="2013"/>
                </a:lnTo>
                <a:lnTo>
                  <a:pt x="984" y="2011"/>
                </a:lnTo>
                <a:close/>
                <a:moveTo>
                  <a:pt x="992" y="2011"/>
                </a:moveTo>
                <a:lnTo>
                  <a:pt x="998" y="2011"/>
                </a:lnTo>
                <a:lnTo>
                  <a:pt x="998" y="2013"/>
                </a:lnTo>
                <a:lnTo>
                  <a:pt x="992" y="2013"/>
                </a:lnTo>
                <a:lnTo>
                  <a:pt x="992" y="2011"/>
                </a:lnTo>
                <a:close/>
                <a:moveTo>
                  <a:pt x="1000" y="2011"/>
                </a:moveTo>
                <a:lnTo>
                  <a:pt x="1006" y="2011"/>
                </a:lnTo>
                <a:lnTo>
                  <a:pt x="1006" y="2013"/>
                </a:lnTo>
                <a:lnTo>
                  <a:pt x="1000" y="2013"/>
                </a:lnTo>
                <a:lnTo>
                  <a:pt x="1000" y="2011"/>
                </a:lnTo>
                <a:close/>
                <a:moveTo>
                  <a:pt x="1008" y="2011"/>
                </a:moveTo>
                <a:lnTo>
                  <a:pt x="1014" y="2011"/>
                </a:lnTo>
                <a:lnTo>
                  <a:pt x="1014" y="2013"/>
                </a:lnTo>
                <a:lnTo>
                  <a:pt x="1008" y="2013"/>
                </a:lnTo>
                <a:lnTo>
                  <a:pt x="1008" y="2011"/>
                </a:lnTo>
                <a:close/>
                <a:moveTo>
                  <a:pt x="1016" y="2011"/>
                </a:moveTo>
                <a:lnTo>
                  <a:pt x="1022" y="2011"/>
                </a:lnTo>
                <a:lnTo>
                  <a:pt x="1022" y="2013"/>
                </a:lnTo>
                <a:lnTo>
                  <a:pt x="1016" y="2013"/>
                </a:lnTo>
                <a:lnTo>
                  <a:pt x="1016" y="2011"/>
                </a:lnTo>
                <a:close/>
                <a:moveTo>
                  <a:pt x="1024" y="2011"/>
                </a:moveTo>
                <a:lnTo>
                  <a:pt x="1030" y="2011"/>
                </a:lnTo>
                <a:lnTo>
                  <a:pt x="1030" y="2013"/>
                </a:lnTo>
                <a:lnTo>
                  <a:pt x="1024" y="2013"/>
                </a:lnTo>
                <a:lnTo>
                  <a:pt x="1024" y="2011"/>
                </a:lnTo>
                <a:close/>
                <a:moveTo>
                  <a:pt x="1032" y="2011"/>
                </a:moveTo>
                <a:lnTo>
                  <a:pt x="1038" y="2011"/>
                </a:lnTo>
                <a:lnTo>
                  <a:pt x="1038" y="2013"/>
                </a:lnTo>
                <a:lnTo>
                  <a:pt x="1032" y="2013"/>
                </a:lnTo>
                <a:lnTo>
                  <a:pt x="1032" y="2011"/>
                </a:lnTo>
                <a:close/>
                <a:moveTo>
                  <a:pt x="1040" y="2011"/>
                </a:moveTo>
                <a:lnTo>
                  <a:pt x="1046" y="2011"/>
                </a:lnTo>
                <a:lnTo>
                  <a:pt x="1046" y="2013"/>
                </a:lnTo>
                <a:lnTo>
                  <a:pt x="1040" y="2013"/>
                </a:lnTo>
                <a:lnTo>
                  <a:pt x="1040" y="2011"/>
                </a:lnTo>
                <a:close/>
                <a:moveTo>
                  <a:pt x="1048" y="2011"/>
                </a:moveTo>
                <a:lnTo>
                  <a:pt x="1054" y="2011"/>
                </a:lnTo>
                <a:lnTo>
                  <a:pt x="1054" y="2013"/>
                </a:lnTo>
                <a:lnTo>
                  <a:pt x="1048" y="2013"/>
                </a:lnTo>
                <a:lnTo>
                  <a:pt x="1048" y="2011"/>
                </a:lnTo>
                <a:close/>
                <a:moveTo>
                  <a:pt x="1056" y="2011"/>
                </a:moveTo>
                <a:lnTo>
                  <a:pt x="1062" y="2011"/>
                </a:lnTo>
                <a:lnTo>
                  <a:pt x="1062" y="2013"/>
                </a:lnTo>
                <a:lnTo>
                  <a:pt x="1056" y="2013"/>
                </a:lnTo>
                <a:lnTo>
                  <a:pt x="1056" y="2011"/>
                </a:lnTo>
                <a:close/>
                <a:moveTo>
                  <a:pt x="1064" y="2011"/>
                </a:moveTo>
                <a:lnTo>
                  <a:pt x="1070" y="2011"/>
                </a:lnTo>
                <a:lnTo>
                  <a:pt x="1070" y="2013"/>
                </a:lnTo>
                <a:lnTo>
                  <a:pt x="1064" y="2013"/>
                </a:lnTo>
                <a:lnTo>
                  <a:pt x="1064" y="2011"/>
                </a:lnTo>
                <a:close/>
                <a:moveTo>
                  <a:pt x="1072" y="2011"/>
                </a:moveTo>
                <a:lnTo>
                  <a:pt x="1078" y="2011"/>
                </a:lnTo>
                <a:lnTo>
                  <a:pt x="1078" y="2013"/>
                </a:lnTo>
                <a:lnTo>
                  <a:pt x="1072" y="2013"/>
                </a:lnTo>
                <a:lnTo>
                  <a:pt x="1072" y="2011"/>
                </a:lnTo>
                <a:close/>
                <a:moveTo>
                  <a:pt x="1080" y="2011"/>
                </a:moveTo>
                <a:lnTo>
                  <a:pt x="1086" y="2011"/>
                </a:lnTo>
                <a:lnTo>
                  <a:pt x="1086" y="2013"/>
                </a:lnTo>
                <a:lnTo>
                  <a:pt x="1080" y="2013"/>
                </a:lnTo>
                <a:lnTo>
                  <a:pt x="1080" y="2011"/>
                </a:lnTo>
                <a:close/>
                <a:moveTo>
                  <a:pt x="1088" y="2011"/>
                </a:moveTo>
                <a:lnTo>
                  <a:pt x="1094" y="2011"/>
                </a:lnTo>
                <a:lnTo>
                  <a:pt x="1094" y="2013"/>
                </a:lnTo>
                <a:lnTo>
                  <a:pt x="1088" y="2013"/>
                </a:lnTo>
                <a:lnTo>
                  <a:pt x="1088" y="2011"/>
                </a:lnTo>
                <a:close/>
                <a:moveTo>
                  <a:pt x="1096" y="2011"/>
                </a:moveTo>
                <a:lnTo>
                  <a:pt x="1102" y="2011"/>
                </a:lnTo>
                <a:lnTo>
                  <a:pt x="1102" y="2013"/>
                </a:lnTo>
                <a:lnTo>
                  <a:pt x="1096" y="2013"/>
                </a:lnTo>
                <a:lnTo>
                  <a:pt x="1096" y="2011"/>
                </a:lnTo>
                <a:close/>
                <a:moveTo>
                  <a:pt x="1104" y="2011"/>
                </a:moveTo>
                <a:lnTo>
                  <a:pt x="1110" y="2011"/>
                </a:lnTo>
                <a:lnTo>
                  <a:pt x="1110" y="2013"/>
                </a:lnTo>
                <a:lnTo>
                  <a:pt x="1104" y="2013"/>
                </a:lnTo>
                <a:lnTo>
                  <a:pt x="1104" y="2011"/>
                </a:lnTo>
                <a:close/>
                <a:moveTo>
                  <a:pt x="1112" y="2011"/>
                </a:moveTo>
                <a:lnTo>
                  <a:pt x="1118" y="2011"/>
                </a:lnTo>
                <a:lnTo>
                  <a:pt x="1118" y="2013"/>
                </a:lnTo>
                <a:lnTo>
                  <a:pt x="1112" y="2013"/>
                </a:lnTo>
                <a:lnTo>
                  <a:pt x="1112" y="2011"/>
                </a:lnTo>
                <a:close/>
                <a:moveTo>
                  <a:pt x="1120" y="2011"/>
                </a:moveTo>
                <a:lnTo>
                  <a:pt x="1126" y="2011"/>
                </a:lnTo>
                <a:lnTo>
                  <a:pt x="1126" y="2013"/>
                </a:lnTo>
                <a:lnTo>
                  <a:pt x="1120" y="2013"/>
                </a:lnTo>
                <a:lnTo>
                  <a:pt x="1120" y="2011"/>
                </a:lnTo>
                <a:close/>
                <a:moveTo>
                  <a:pt x="1128" y="2011"/>
                </a:moveTo>
                <a:lnTo>
                  <a:pt x="1134" y="2011"/>
                </a:lnTo>
                <a:lnTo>
                  <a:pt x="1134" y="2013"/>
                </a:lnTo>
                <a:lnTo>
                  <a:pt x="1128" y="2013"/>
                </a:lnTo>
                <a:lnTo>
                  <a:pt x="1128" y="2011"/>
                </a:lnTo>
                <a:close/>
                <a:moveTo>
                  <a:pt x="1136" y="2011"/>
                </a:moveTo>
                <a:lnTo>
                  <a:pt x="1142" y="2011"/>
                </a:lnTo>
                <a:lnTo>
                  <a:pt x="1142" y="2013"/>
                </a:lnTo>
                <a:lnTo>
                  <a:pt x="1136" y="2013"/>
                </a:lnTo>
                <a:lnTo>
                  <a:pt x="1136" y="2011"/>
                </a:lnTo>
                <a:close/>
                <a:moveTo>
                  <a:pt x="1144" y="2011"/>
                </a:moveTo>
                <a:lnTo>
                  <a:pt x="1150" y="2011"/>
                </a:lnTo>
                <a:lnTo>
                  <a:pt x="1150" y="2013"/>
                </a:lnTo>
                <a:lnTo>
                  <a:pt x="1144" y="2013"/>
                </a:lnTo>
                <a:lnTo>
                  <a:pt x="1144" y="2011"/>
                </a:lnTo>
                <a:close/>
                <a:moveTo>
                  <a:pt x="1152" y="2011"/>
                </a:moveTo>
                <a:lnTo>
                  <a:pt x="1158" y="2011"/>
                </a:lnTo>
                <a:lnTo>
                  <a:pt x="1158" y="2013"/>
                </a:lnTo>
                <a:lnTo>
                  <a:pt x="1152" y="2013"/>
                </a:lnTo>
                <a:lnTo>
                  <a:pt x="1152" y="2011"/>
                </a:lnTo>
                <a:close/>
                <a:moveTo>
                  <a:pt x="1160" y="2011"/>
                </a:moveTo>
                <a:lnTo>
                  <a:pt x="1166" y="2011"/>
                </a:lnTo>
                <a:lnTo>
                  <a:pt x="1166" y="2013"/>
                </a:lnTo>
                <a:lnTo>
                  <a:pt x="1160" y="2013"/>
                </a:lnTo>
                <a:lnTo>
                  <a:pt x="1160" y="2011"/>
                </a:lnTo>
                <a:close/>
                <a:moveTo>
                  <a:pt x="1168" y="2011"/>
                </a:moveTo>
                <a:lnTo>
                  <a:pt x="1174" y="2011"/>
                </a:lnTo>
                <a:lnTo>
                  <a:pt x="1174" y="2013"/>
                </a:lnTo>
                <a:lnTo>
                  <a:pt x="1168" y="2013"/>
                </a:lnTo>
                <a:lnTo>
                  <a:pt x="1168" y="2011"/>
                </a:lnTo>
                <a:close/>
                <a:moveTo>
                  <a:pt x="1176" y="2011"/>
                </a:moveTo>
                <a:lnTo>
                  <a:pt x="1182" y="2011"/>
                </a:lnTo>
                <a:lnTo>
                  <a:pt x="1182" y="2013"/>
                </a:lnTo>
                <a:lnTo>
                  <a:pt x="1176" y="2013"/>
                </a:lnTo>
                <a:lnTo>
                  <a:pt x="1176" y="2011"/>
                </a:lnTo>
                <a:close/>
                <a:moveTo>
                  <a:pt x="1184" y="2011"/>
                </a:moveTo>
                <a:lnTo>
                  <a:pt x="1190" y="2011"/>
                </a:lnTo>
                <a:lnTo>
                  <a:pt x="1190" y="2013"/>
                </a:lnTo>
                <a:lnTo>
                  <a:pt x="1184" y="2013"/>
                </a:lnTo>
                <a:lnTo>
                  <a:pt x="1184" y="2011"/>
                </a:lnTo>
                <a:close/>
                <a:moveTo>
                  <a:pt x="1192" y="2011"/>
                </a:moveTo>
                <a:lnTo>
                  <a:pt x="1198" y="2011"/>
                </a:lnTo>
                <a:lnTo>
                  <a:pt x="1198" y="2013"/>
                </a:lnTo>
                <a:lnTo>
                  <a:pt x="1192" y="2013"/>
                </a:lnTo>
                <a:lnTo>
                  <a:pt x="1192" y="2011"/>
                </a:lnTo>
                <a:close/>
                <a:moveTo>
                  <a:pt x="1200" y="2011"/>
                </a:moveTo>
                <a:lnTo>
                  <a:pt x="1206" y="2011"/>
                </a:lnTo>
                <a:lnTo>
                  <a:pt x="1206" y="2013"/>
                </a:lnTo>
                <a:lnTo>
                  <a:pt x="1200" y="2013"/>
                </a:lnTo>
                <a:lnTo>
                  <a:pt x="1200" y="2011"/>
                </a:lnTo>
                <a:close/>
                <a:moveTo>
                  <a:pt x="1208" y="2011"/>
                </a:moveTo>
                <a:lnTo>
                  <a:pt x="1214" y="2011"/>
                </a:lnTo>
                <a:lnTo>
                  <a:pt x="1214" y="2013"/>
                </a:lnTo>
                <a:lnTo>
                  <a:pt x="1208" y="2013"/>
                </a:lnTo>
                <a:lnTo>
                  <a:pt x="1208" y="2011"/>
                </a:lnTo>
                <a:close/>
                <a:moveTo>
                  <a:pt x="1216" y="2011"/>
                </a:moveTo>
                <a:lnTo>
                  <a:pt x="1222" y="2011"/>
                </a:lnTo>
                <a:lnTo>
                  <a:pt x="1222" y="2013"/>
                </a:lnTo>
                <a:lnTo>
                  <a:pt x="1216" y="2013"/>
                </a:lnTo>
                <a:lnTo>
                  <a:pt x="1216" y="2011"/>
                </a:lnTo>
                <a:close/>
                <a:moveTo>
                  <a:pt x="1224" y="2011"/>
                </a:moveTo>
                <a:lnTo>
                  <a:pt x="1230" y="2011"/>
                </a:lnTo>
                <a:lnTo>
                  <a:pt x="1230" y="2013"/>
                </a:lnTo>
                <a:lnTo>
                  <a:pt x="1224" y="2013"/>
                </a:lnTo>
                <a:lnTo>
                  <a:pt x="1224" y="2011"/>
                </a:lnTo>
                <a:close/>
                <a:moveTo>
                  <a:pt x="1232" y="2011"/>
                </a:moveTo>
                <a:lnTo>
                  <a:pt x="1238" y="2011"/>
                </a:lnTo>
                <a:lnTo>
                  <a:pt x="1238" y="2013"/>
                </a:lnTo>
                <a:lnTo>
                  <a:pt x="1232" y="2013"/>
                </a:lnTo>
                <a:lnTo>
                  <a:pt x="1232" y="2011"/>
                </a:lnTo>
                <a:close/>
                <a:moveTo>
                  <a:pt x="1240" y="2011"/>
                </a:moveTo>
                <a:lnTo>
                  <a:pt x="1246" y="2011"/>
                </a:lnTo>
                <a:lnTo>
                  <a:pt x="1246" y="2013"/>
                </a:lnTo>
                <a:lnTo>
                  <a:pt x="1240" y="2013"/>
                </a:lnTo>
                <a:lnTo>
                  <a:pt x="1240" y="2011"/>
                </a:lnTo>
                <a:close/>
                <a:moveTo>
                  <a:pt x="1248" y="2011"/>
                </a:moveTo>
                <a:lnTo>
                  <a:pt x="1254" y="2011"/>
                </a:lnTo>
                <a:lnTo>
                  <a:pt x="1254" y="2013"/>
                </a:lnTo>
                <a:lnTo>
                  <a:pt x="1248" y="2013"/>
                </a:lnTo>
                <a:lnTo>
                  <a:pt x="1248" y="2011"/>
                </a:lnTo>
                <a:close/>
                <a:moveTo>
                  <a:pt x="1256" y="2011"/>
                </a:moveTo>
                <a:lnTo>
                  <a:pt x="1262" y="2011"/>
                </a:lnTo>
                <a:lnTo>
                  <a:pt x="1262" y="2013"/>
                </a:lnTo>
                <a:lnTo>
                  <a:pt x="1256" y="2013"/>
                </a:lnTo>
                <a:lnTo>
                  <a:pt x="1256" y="2011"/>
                </a:lnTo>
                <a:close/>
                <a:moveTo>
                  <a:pt x="1264" y="2011"/>
                </a:moveTo>
                <a:lnTo>
                  <a:pt x="1270" y="2011"/>
                </a:lnTo>
                <a:lnTo>
                  <a:pt x="1270" y="2013"/>
                </a:lnTo>
                <a:lnTo>
                  <a:pt x="1264" y="2013"/>
                </a:lnTo>
                <a:lnTo>
                  <a:pt x="1264" y="2011"/>
                </a:lnTo>
                <a:close/>
                <a:moveTo>
                  <a:pt x="1272" y="2011"/>
                </a:moveTo>
                <a:lnTo>
                  <a:pt x="1278" y="2011"/>
                </a:lnTo>
                <a:lnTo>
                  <a:pt x="1278" y="2013"/>
                </a:lnTo>
                <a:lnTo>
                  <a:pt x="1272" y="2013"/>
                </a:lnTo>
                <a:lnTo>
                  <a:pt x="1272" y="2011"/>
                </a:lnTo>
                <a:close/>
                <a:moveTo>
                  <a:pt x="1280" y="2011"/>
                </a:moveTo>
                <a:lnTo>
                  <a:pt x="1286" y="2011"/>
                </a:lnTo>
                <a:lnTo>
                  <a:pt x="1286" y="2013"/>
                </a:lnTo>
                <a:lnTo>
                  <a:pt x="1280" y="2013"/>
                </a:lnTo>
                <a:lnTo>
                  <a:pt x="1280" y="2011"/>
                </a:lnTo>
                <a:close/>
                <a:moveTo>
                  <a:pt x="1288" y="2011"/>
                </a:moveTo>
                <a:lnTo>
                  <a:pt x="1294" y="2011"/>
                </a:lnTo>
                <a:lnTo>
                  <a:pt x="1294" y="2013"/>
                </a:lnTo>
                <a:lnTo>
                  <a:pt x="1288" y="2013"/>
                </a:lnTo>
                <a:lnTo>
                  <a:pt x="1288" y="2011"/>
                </a:lnTo>
                <a:close/>
                <a:moveTo>
                  <a:pt x="1296" y="2011"/>
                </a:moveTo>
                <a:lnTo>
                  <a:pt x="1302" y="2011"/>
                </a:lnTo>
                <a:lnTo>
                  <a:pt x="1302" y="2013"/>
                </a:lnTo>
                <a:lnTo>
                  <a:pt x="1296" y="2013"/>
                </a:lnTo>
                <a:lnTo>
                  <a:pt x="1296" y="2011"/>
                </a:lnTo>
                <a:close/>
                <a:moveTo>
                  <a:pt x="1304" y="2011"/>
                </a:moveTo>
                <a:lnTo>
                  <a:pt x="1310" y="2011"/>
                </a:lnTo>
                <a:lnTo>
                  <a:pt x="1310" y="2013"/>
                </a:lnTo>
                <a:lnTo>
                  <a:pt x="1304" y="2013"/>
                </a:lnTo>
                <a:lnTo>
                  <a:pt x="1304" y="2011"/>
                </a:lnTo>
                <a:close/>
                <a:moveTo>
                  <a:pt x="1312" y="2011"/>
                </a:moveTo>
                <a:lnTo>
                  <a:pt x="1318" y="2011"/>
                </a:lnTo>
                <a:lnTo>
                  <a:pt x="1318" y="2013"/>
                </a:lnTo>
                <a:lnTo>
                  <a:pt x="1312" y="2013"/>
                </a:lnTo>
                <a:lnTo>
                  <a:pt x="1312" y="2011"/>
                </a:lnTo>
                <a:close/>
                <a:moveTo>
                  <a:pt x="1320" y="2011"/>
                </a:moveTo>
                <a:lnTo>
                  <a:pt x="1326" y="2011"/>
                </a:lnTo>
                <a:lnTo>
                  <a:pt x="1326" y="2013"/>
                </a:lnTo>
                <a:lnTo>
                  <a:pt x="1320" y="2013"/>
                </a:lnTo>
                <a:lnTo>
                  <a:pt x="1320" y="2011"/>
                </a:lnTo>
                <a:close/>
                <a:moveTo>
                  <a:pt x="1328" y="2011"/>
                </a:moveTo>
                <a:lnTo>
                  <a:pt x="1334" y="2011"/>
                </a:lnTo>
                <a:lnTo>
                  <a:pt x="1334" y="2013"/>
                </a:lnTo>
                <a:lnTo>
                  <a:pt x="1328" y="2013"/>
                </a:lnTo>
                <a:lnTo>
                  <a:pt x="1328" y="2011"/>
                </a:lnTo>
                <a:close/>
                <a:moveTo>
                  <a:pt x="1336" y="2011"/>
                </a:moveTo>
                <a:lnTo>
                  <a:pt x="1342" y="2011"/>
                </a:lnTo>
                <a:lnTo>
                  <a:pt x="1342" y="2013"/>
                </a:lnTo>
                <a:lnTo>
                  <a:pt x="1336" y="2013"/>
                </a:lnTo>
                <a:lnTo>
                  <a:pt x="1336" y="2011"/>
                </a:lnTo>
                <a:close/>
                <a:moveTo>
                  <a:pt x="1344" y="2011"/>
                </a:moveTo>
                <a:lnTo>
                  <a:pt x="1350" y="2011"/>
                </a:lnTo>
                <a:lnTo>
                  <a:pt x="1350" y="2013"/>
                </a:lnTo>
                <a:lnTo>
                  <a:pt x="1344" y="2013"/>
                </a:lnTo>
                <a:lnTo>
                  <a:pt x="1344" y="2011"/>
                </a:lnTo>
                <a:close/>
                <a:moveTo>
                  <a:pt x="1352" y="2011"/>
                </a:moveTo>
                <a:lnTo>
                  <a:pt x="1358" y="2011"/>
                </a:lnTo>
                <a:lnTo>
                  <a:pt x="1358" y="2013"/>
                </a:lnTo>
                <a:lnTo>
                  <a:pt x="1352" y="2013"/>
                </a:lnTo>
                <a:lnTo>
                  <a:pt x="1352" y="2011"/>
                </a:lnTo>
                <a:close/>
                <a:moveTo>
                  <a:pt x="1360" y="2011"/>
                </a:moveTo>
                <a:lnTo>
                  <a:pt x="1366" y="2011"/>
                </a:lnTo>
                <a:lnTo>
                  <a:pt x="1366" y="2013"/>
                </a:lnTo>
                <a:lnTo>
                  <a:pt x="1360" y="2013"/>
                </a:lnTo>
                <a:lnTo>
                  <a:pt x="1360" y="2011"/>
                </a:lnTo>
                <a:close/>
                <a:moveTo>
                  <a:pt x="1368" y="2011"/>
                </a:moveTo>
                <a:lnTo>
                  <a:pt x="1374" y="2011"/>
                </a:lnTo>
                <a:lnTo>
                  <a:pt x="1374" y="2013"/>
                </a:lnTo>
                <a:lnTo>
                  <a:pt x="1368" y="2013"/>
                </a:lnTo>
                <a:lnTo>
                  <a:pt x="1368" y="2011"/>
                </a:lnTo>
                <a:close/>
                <a:moveTo>
                  <a:pt x="1376" y="2011"/>
                </a:moveTo>
                <a:lnTo>
                  <a:pt x="1382" y="2011"/>
                </a:lnTo>
                <a:lnTo>
                  <a:pt x="1382" y="2013"/>
                </a:lnTo>
                <a:lnTo>
                  <a:pt x="1376" y="2013"/>
                </a:lnTo>
                <a:lnTo>
                  <a:pt x="1376" y="2011"/>
                </a:lnTo>
                <a:close/>
                <a:moveTo>
                  <a:pt x="1384" y="2011"/>
                </a:moveTo>
                <a:lnTo>
                  <a:pt x="1390" y="2011"/>
                </a:lnTo>
                <a:lnTo>
                  <a:pt x="1390" y="2013"/>
                </a:lnTo>
                <a:lnTo>
                  <a:pt x="1384" y="2013"/>
                </a:lnTo>
                <a:lnTo>
                  <a:pt x="1384" y="2011"/>
                </a:lnTo>
                <a:close/>
                <a:moveTo>
                  <a:pt x="1392" y="2011"/>
                </a:moveTo>
                <a:lnTo>
                  <a:pt x="1398" y="2011"/>
                </a:lnTo>
                <a:lnTo>
                  <a:pt x="1398" y="2013"/>
                </a:lnTo>
                <a:lnTo>
                  <a:pt x="1392" y="2013"/>
                </a:lnTo>
                <a:lnTo>
                  <a:pt x="1392" y="2011"/>
                </a:lnTo>
                <a:close/>
                <a:moveTo>
                  <a:pt x="1400" y="2011"/>
                </a:moveTo>
                <a:lnTo>
                  <a:pt x="1406" y="2011"/>
                </a:lnTo>
                <a:lnTo>
                  <a:pt x="1406" y="2013"/>
                </a:lnTo>
                <a:lnTo>
                  <a:pt x="1400" y="2013"/>
                </a:lnTo>
                <a:lnTo>
                  <a:pt x="1400" y="2011"/>
                </a:lnTo>
                <a:close/>
                <a:moveTo>
                  <a:pt x="1408" y="2011"/>
                </a:moveTo>
                <a:lnTo>
                  <a:pt x="1414" y="2011"/>
                </a:lnTo>
                <a:lnTo>
                  <a:pt x="1414" y="2013"/>
                </a:lnTo>
                <a:lnTo>
                  <a:pt x="1408" y="2013"/>
                </a:lnTo>
                <a:lnTo>
                  <a:pt x="1408" y="2011"/>
                </a:lnTo>
                <a:close/>
                <a:moveTo>
                  <a:pt x="1416" y="2011"/>
                </a:moveTo>
                <a:lnTo>
                  <a:pt x="1422" y="2011"/>
                </a:lnTo>
                <a:lnTo>
                  <a:pt x="1422" y="2013"/>
                </a:lnTo>
                <a:lnTo>
                  <a:pt x="1416" y="2013"/>
                </a:lnTo>
                <a:lnTo>
                  <a:pt x="1416" y="2011"/>
                </a:lnTo>
                <a:close/>
                <a:moveTo>
                  <a:pt x="1424" y="2011"/>
                </a:moveTo>
                <a:lnTo>
                  <a:pt x="1430" y="2011"/>
                </a:lnTo>
                <a:lnTo>
                  <a:pt x="1430" y="2013"/>
                </a:lnTo>
                <a:lnTo>
                  <a:pt x="1424" y="2013"/>
                </a:lnTo>
                <a:lnTo>
                  <a:pt x="1424" y="2011"/>
                </a:lnTo>
                <a:close/>
                <a:moveTo>
                  <a:pt x="1432" y="2011"/>
                </a:moveTo>
                <a:lnTo>
                  <a:pt x="1438" y="2011"/>
                </a:lnTo>
                <a:lnTo>
                  <a:pt x="1438" y="2013"/>
                </a:lnTo>
                <a:lnTo>
                  <a:pt x="1432" y="2013"/>
                </a:lnTo>
                <a:lnTo>
                  <a:pt x="1432" y="2011"/>
                </a:lnTo>
                <a:close/>
                <a:moveTo>
                  <a:pt x="1440" y="2011"/>
                </a:moveTo>
                <a:lnTo>
                  <a:pt x="1446" y="2011"/>
                </a:lnTo>
                <a:lnTo>
                  <a:pt x="1446" y="2013"/>
                </a:lnTo>
                <a:lnTo>
                  <a:pt x="1440" y="2013"/>
                </a:lnTo>
                <a:lnTo>
                  <a:pt x="1440" y="2011"/>
                </a:lnTo>
                <a:close/>
                <a:moveTo>
                  <a:pt x="1448" y="2011"/>
                </a:moveTo>
                <a:lnTo>
                  <a:pt x="1454" y="2011"/>
                </a:lnTo>
                <a:lnTo>
                  <a:pt x="1454" y="2013"/>
                </a:lnTo>
                <a:lnTo>
                  <a:pt x="1448" y="2013"/>
                </a:lnTo>
                <a:lnTo>
                  <a:pt x="1448" y="2011"/>
                </a:lnTo>
                <a:close/>
                <a:moveTo>
                  <a:pt x="1456" y="2011"/>
                </a:moveTo>
                <a:lnTo>
                  <a:pt x="1462" y="2011"/>
                </a:lnTo>
                <a:lnTo>
                  <a:pt x="1462" y="2013"/>
                </a:lnTo>
                <a:lnTo>
                  <a:pt x="1456" y="2013"/>
                </a:lnTo>
                <a:lnTo>
                  <a:pt x="1456" y="2011"/>
                </a:lnTo>
                <a:close/>
                <a:moveTo>
                  <a:pt x="1464" y="2011"/>
                </a:moveTo>
                <a:lnTo>
                  <a:pt x="1470" y="2011"/>
                </a:lnTo>
                <a:lnTo>
                  <a:pt x="1470" y="2013"/>
                </a:lnTo>
                <a:lnTo>
                  <a:pt x="1464" y="2013"/>
                </a:lnTo>
                <a:lnTo>
                  <a:pt x="1464" y="2011"/>
                </a:lnTo>
                <a:close/>
                <a:moveTo>
                  <a:pt x="1472" y="2011"/>
                </a:moveTo>
                <a:lnTo>
                  <a:pt x="1478" y="2011"/>
                </a:lnTo>
                <a:lnTo>
                  <a:pt x="1478" y="2013"/>
                </a:lnTo>
                <a:lnTo>
                  <a:pt x="1472" y="2013"/>
                </a:lnTo>
                <a:lnTo>
                  <a:pt x="1472" y="2011"/>
                </a:lnTo>
                <a:close/>
                <a:moveTo>
                  <a:pt x="1480" y="2011"/>
                </a:moveTo>
                <a:lnTo>
                  <a:pt x="1486" y="2011"/>
                </a:lnTo>
                <a:lnTo>
                  <a:pt x="1486" y="2013"/>
                </a:lnTo>
                <a:lnTo>
                  <a:pt x="1480" y="2013"/>
                </a:lnTo>
                <a:lnTo>
                  <a:pt x="1480" y="2011"/>
                </a:lnTo>
                <a:close/>
                <a:moveTo>
                  <a:pt x="1488" y="2011"/>
                </a:moveTo>
                <a:lnTo>
                  <a:pt x="1494" y="2011"/>
                </a:lnTo>
                <a:lnTo>
                  <a:pt x="1494" y="2013"/>
                </a:lnTo>
                <a:lnTo>
                  <a:pt x="1488" y="2013"/>
                </a:lnTo>
                <a:lnTo>
                  <a:pt x="1488" y="2011"/>
                </a:lnTo>
                <a:close/>
                <a:moveTo>
                  <a:pt x="1496" y="2011"/>
                </a:moveTo>
                <a:lnTo>
                  <a:pt x="1502" y="2011"/>
                </a:lnTo>
                <a:lnTo>
                  <a:pt x="1502" y="2013"/>
                </a:lnTo>
                <a:lnTo>
                  <a:pt x="1496" y="2013"/>
                </a:lnTo>
                <a:lnTo>
                  <a:pt x="1496" y="2011"/>
                </a:lnTo>
                <a:close/>
                <a:moveTo>
                  <a:pt x="1504" y="2011"/>
                </a:moveTo>
                <a:lnTo>
                  <a:pt x="1510" y="2011"/>
                </a:lnTo>
                <a:lnTo>
                  <a:pt x="1510" y="2013"/>
                </a:lnTo>
                <a:lnTo>
                  <a:pt x="1504" y="2013"/>
                </a:lnTo>
                <a:lnTo>
                  <a:pt x="1504" y="2011"/>
                </a:lnTo>
                <a:close/>
                <a:moveTo>
                  <a:pt x="1512" y="2011"/>
                </a:moveTo>
                <a:lnTo>
                  <a:pt x="1518" y="2011"/>
                </a:lnTo>
                <a:lnTo>
                  <a:pt x="1518" y="2013"/>
                </a:lnTo>
                <a:lnTo>
                  <a:pt x="1512" y="2013"/>
                </a:lnTo>
                <a:lnTo>
                  <a:pt x="1512" y="2011"/>
                </a:lnTo>
                <a:close/>
                <a:moveTo>
                  <a:pt x="1520" y="2011"/>
                </a:moveTo>
                <a:lnTo>
                  <a:pt x="1526" y="2011"/>
                </a:lnTo>
                <a:lnTo>
                  <a:pt x="1526" y="2013"/>
                </a:lnTo>
                <a:lnTo>
                  <a:pt x="1520" y="2013"/>
                </a:lnTo>
                <a:lnTo>
                  <a:pt x="1520" y="2011"/>
                </a:lnTo>
                <a:close/>
                <a:moveTo>
                  <a:pt x="1528" y="2011"/>
                </a:moveTo>
                <a:lnTo>
                  <a:pt x="1534" y="2011"/>
                </a:lnTo>
                <a:lnTo>
                  <a:pt x="1534" y="2013"/>
                </a:lnTo>
                <a:lnTo>
                  <a:pt x="1528" y="2013"/>
                </a:lnTo>
                <a:lnTo>
                  <a:pt x="1528" y="2011"/>
                </a:lnTo>
                <a:close/>
                <a:moveTo>
                  <a:pt x="1536" y="2011"/>
                </a:moveTo>
                <a:lnTo>
                  <a:pt x="1542" y="2011"/>
                </a:lnTo>
                <a:lnTo>
                  <a:pt x="1542" y="2013"/>
                </a:lnTo>
                <a:lnTo>
                  <a:pt x="1536" y="2013"/>
                </a:lnTo>
                <a:lnTo>
                  <a:pt x="1536" y="2011"/>
                </a:lnTo>
                <a:close/>
                <a:moveTo>
                  <a:pt x="1544" y="2011"/>
                </a:moveTo>
                <a:lnTo>
                  <a:pt x="1550" y="2011"/>
                </a:lnTo>
                <a:lnTo>
                  <a:pt x="1550" y="2013"/>
                </a:lnTo>
                <a:lnTo>
                  <a:pt x="1544" y="2013"/>
                </a:lnTo>
                <a:lnTo>
                  <a:pt x="1544" y="2011"/>
                </a:lnTo>
                <a:close/>
                <a:moveTo>
                  <a:pt x="1552" y="2011"/>
                </a:moveTo>
                <a:lnTo>
                  <a:pt x="1558" y="2011"/>
                </a:lnTo>
                <a:lnTo>
                  <a:pt x="1558" y="2013"/>
                </a:lnTo>
                <a:lnTo>
                  <a:pt x="1552" y="2013"/>
                </a:lnTo>
                <a:lnTo>
                  <a:pt x="1552" y="2011"/>
                </a:lnTo>
                <a:close/>
                <a:moveTo>
                  <a:pt x="1560" y="2011"/>
                </a:moveTo>
                <a:lnTo>
                  <a:pt x="1566" y="2011"/>
                </a:lnTo>
                <a:lnTo>
                  <a:pt x="1566" y="2013"/>
                </a:lnTo>
                <a:lnTo>
                  <a:pt x="1560" y="2013"/>
                </a:lnTo>
                <a:lnTo>
                  <a:pt x="1560" y="2011"/>
                </a:lnTo>
                <a:close/>
                <a:moveTo>
                  <a:pt x="1568" y="2011"/>
                </a:moveTo>
                <a:lnTo>
                  <a:pt x="1574" y="2011"/>
                </a:lnTo>
                <a:lnTo>
                  <a:pt x="1574" y="2013"/>
                </a:lnTo>
                <a:lnTo>
                  <a:pt x="1568" y="2013"/>
                </a:lnTo>
                <a:lnTo>
                  <a:pt x="1568" y="2011"/>
                </a:lnTo>
                <a:close/>
                <a:moveTo>
                  <a:pt x="1576" y="2011"/>
                </a:moveTo>
                <a:lnTo>
                  <a:pt x="1582" y="2011"/>
                </a:lnTo>
                <a:lnTo>
                  <a:pt x="1582" y="2013"/>
                </a:lnTo>
                <a:lnTo>
                  <a:pt x="1576" y="2013"/>
                </a:lnTo>
                <a:lnTo>
                  <a:pt x="1576" y="2011"/>
                </a:lnTo>
                <a:close/>
                <a:moveTo>
                  <a:pt x="1584" y="2011"/>
                </a:moveTo>
                <a:lnTo>
                  <a:pt x="1590" y="2011"/>
                </a:lnTo>
                <a:lnTo>
                  <a:pt x="1590" y="2013"/>
                </a:lnTo>
                <a:lnTo>
                  <a:pt x="1584" y="2013"/>
                </a:lnTo>
                <a:lnTo>
                  <a:pt x="1584" y="2011"/>
                </a:lnTo>
                <a:close/>
                <a:moveTo>
                  <a:pt x="1592" y="2011"/>
                </a:moveTo>
                <a:lnTo>
                  <a:pt x="1598" y="2011"/>
                </a:lnTo>
                <a:lnTo>
                  <a:pt x="1598" y="2013"/>
                </a:lnTo>
                <a:lnTo>
                  <a:pt x="1592" y="2013"/>
                </a:lnTo>
                <a:lnTo>
                  <a:pt x="1592" y="2011"/>
                </a:lnTo>
                <a:close/>
                <a:moveTo>
                  <a:pt x="1600" y="2011"/>
                </a:moveTo>
                <a:lnTo>
                  <a:pt x="1606" y="2011"/>
                </a:lnTo>
                <a:lnTo>
                  <a:pt x="1606" y="2013"/>
                </a:lnTo>
                <a:lnTo>
                  <a:pt x="1600" y="2013"/>
                </a:lnTo>
                <a:lnTo>
                  <a:pt x="1600" y="2011"/>
                </a:lnTo>
                <a:close/>
                <a:moveTo>
                  <a:pt x="1608" y="2011"/>
                </a:moveTo>
                <a:lnTo>
                  <a:pt x="1614" y="2011"/>
                </a:lnTo>
                <a:lnTo>
                  <a:pt x="1614" y="2013"/>
                </a:lnTo>
                <a:lnTo>
                  <a:pt x="1608" y="2013"/>
                </a:lnTo>
                <a:lnTo>
                  <a:pt x="1608" y="2011"/>
                </a:lnTo>
                <a:close/>
                <a:moveTo>
                  <a:pt x="1616" y="2011"/>
                </a:moveTo>
                <a:lnTo>
                  <a:pt x="1622" y="2011"/>
                </a:lnTo>
                <a:lnTo>
                  <a:pt x="1622" y="2013"/>
                </a:lnTo>
                <a:lnTo>
                  <a:pt x="1616" y="2013"/>
                </a:lnTo>
                <a:lnTo>
                  <a:pt x="1616" y="2011"/>
                </a:lnTo>
                <a:close/>
                <a:moveTo>
                  <a:pt x="1624" y="2011"/>
                </a:moveTo>
                <a:lnTo>
                  <a:pt x="1630" y="2011"/>
                </a:lnTo>
                <a:lnTo>
                  <a:pt x="1630" y="2013"/>
                </a:lnTo>
                <a:lnTo>
                  <a:pt x="1624" y="2013"/>
                </a:lnTo>
                <a:lnTo>
                  <a:pt x="1624" y="2011"/>
                </a:lnTo>
                <a:close/>
                <a:moveTo>
                  <a:pt x="1632" y="2011"/>
                </a:moveTo>
                <a:lnTo>
                  <a:pt x="1638" y="2011"/>
                </a:lnTo>
                <a:lnTo>
                  <a:pt x="1638" y="2013"/>
                </a:lnTo>
                <a:lnTo>
                  <a:pt x="1632" y="2013"/>
                </a:lnTo>
                <a:lnTo>
                  <a:pt x="1632" y="2011"/>
                </a:lnTo>
                <a:close/>
                <a:moveTo>
                  <a:pt x="1640" y="2011"/>
                </a:moveTo>
                <a:lnTo>
                  <a:pt x="1646" y="2011"/>
                </a:lnTo>
                <a:lnTo>
                  <a:pt x="1646" y="2013"/>
                </a:lnTo>
                <a:lnTo>
                  <a:pt x="1640" y="2013"/>
                </a:lnTo>
                <a:lnTo>
                  <a:pt x="1640" y="2011"/>
                </a:lnTo>
                <a:close/>
                <a:moveTo>
                  <a:pt x="1648" y="2011"/>
                </a:moveTo>
                <a:lnTo>
                  <a:pt x="1654" y="2011"/>
                </a:lnTo>
                <a:lnTo>
                  <a:pt x="1654" y="2013"/>
                </a:lnTo>
                <a:lnTo>
                  <a:pt x="1648" y="2013"/>
                </a:lnTo>
                <a:lnTo>
                  <a:pt x="1648" y="2011"/>
                </a:lnTo>
                <a:close/>
                <a:moveTo>
                  <a:pt x="1656" y="2011"/>
                </a:moveTo>
                <a:lnTo>
                  <a:pt x="1662" y="2011"/>
                </a:lnTo>
                <a:lnTo>
                  <a:pt x="1662" y="2013"/>
                </a:lnTo>
                <a:lnTo>
                  <a:pt x="1656" y="2013"/>
                </a:lnTo>
                <a:lnTo>
                  <a:pt x="1656" y="2011"/>
                </a:lnTo>
                <a:close/>
                <a:moveTo>
                  <a:pt x="1664" y="2011"/>
                </a:moveTo>
                <a:lnTo>
                  <a:pt x="1670" y="2011"/>
                </a:lnTo>
                <a:lnTo>
                  <a:pt x="1670" y="2013"/>
                </a:lnTo>
                <a:lnTo>
                  <a:pt x="1664" y="2013"/>
                </a:lnTo>
                <a:lnTo>
                  <a:pt x="1664" y="2011"/>
                </a:lnTo>
                <a:close/>
                <a:moveTo>
                  <a:pt x="1672" y="2011"/>
                </a:moveTo>
                <a:lnTo>
                  <a:pt x="1678" y="2011"/>
                </a:lnTo>
                <a:lnTo>
                  <a:pt x="1678" y="2013"/>
                </a:lnTo>
                <a:lnTo>
                  <a:pt x="1672" y="2013"/>
                </a:lnTo>
                <a:lnTo>
                  <a:pt x="1672" y="2011"/>
                </a:lnTo>
                <a:close/>
                <a:moveTo>
                  <a:pt x="1680" y="2011"/>
                </a:moveTo>
                <a:lnTo>
                  <a:pt x="1686" y="2011"/>
                </a:lnTo>
                <a:lnTo>
                  <a:pt x="1686" y="2013"/>
                </a:lnTo>
                <a:lnTo>
                  <a:pt x="1680" y="2013"/>
                </a:lnTo>
                <a:lnTo>
                  <a:pt x="1680" y="2011"/>
                </a:lnTo>
                <a:close/>
                <a:moveTo>
                  <a:pt x="1688" y="2011"/>
                </a:moveTo>
                <a:lnTo>
                  <a:pt x="1694" y="2011"/>
                </a:lnTo>
                <a:lnTo>
                  <a:pt x="1694" y="2013"/>
                </a:lnTo>
                <a:lnTo>
                  <a:pt x="1688" y="2013"/>
                </a:lnTo>
                <a:lnTo>
                  <a:pt x="1688" y="2011"/>
                </a:lnTo>
                <a:close/>
                <a:moveTo>
                  <a:pt x="1696" y="2011"/>
                </a:moveTo>
                <a:lnTo>
                  <a:pt x="1702" y="2011"/>
                </a:lnTo>
                <a:lnTo>
                  <a:pt x="1702" y="2013"/>
                </a:lnTo>
                <a:lnTo>
                  <a:pt x="1696" y="2013"/>
                </a:lnTo>
                <a:lnTo>
                  <a:pt x="1696" y="2011"/>
                </a:lnTo>
                <a:close/>
                <a:moveTo>
                  <a:pt x="1704" y="2011"/>
                </a:moveTo>
                <a:lnTo>
                  <a:pt x="1710" y="2011"/>
                </a:lnTo>
                <a:lnTo>
                  <a:pt x="1710" y="2013"/>
                </a:lnTo>
                <a:lnTo>
                  <a:pt x="1704" y="2013"/>
                </a:lnTo>
                <a:lnTo>
                  <a:pt x="1704" y="2011"/>
                </a:lnTo>
                <a:close/>
                <a:moveTo>
                  <a:pt x="1712" y="2011"/>
                </a:moveTo>
                <a:lnTo>
                  <a:pt x="1718" y="2011"/>
                </a:lnTo>
                <a:lnTo>
                  <a:pt x="1718" y="2013"/>
                </a:lnTo>
                <a:lnTo>
                  <a:pt x="1712" y="2013"/>
                </a:lnTo>
                <a:lnTo>
                  <a:pt x="1712" y="2011"/>
                </a:lnTo>
                <a:close/>
                <a:moveTo>
                  <a:pt x="1720" y="2011"/>
                </a:moveTo>
                <a:lnTo>
                  <a:pt x="1726" y="2011"/>
                </a:lnTo>
                <a:lnTo>
                  <a:pt x="1726" y="2013"/>
                </a:lnTo>
                <a:lnTo>
                  <a:pt x="1720" y="2013"/>
                </a:lnTo>
                <a:lnTo>
                  <a:pt x="1720" y="2011"/>
                </a:lnTo>
                <a:close/>
                <a:moveTo>
                  <a:pt x="1728" y="2011"/>
                </a:moveTo>
                <a:lnTo>
                  <a:pt x="1734" y="2011"/>
                </a:lnTo>
                <a:lnTo>
                  <a:pt x="1734" y="2013"/>
                </a:lnTo>
                <a:lnTo>
                  <a:pt x="1728" y="2013"/>
                </a:lnTo>
                <a:lnTo>
                  <a:pt x="1728" y="2011"/>
                </a:lnTo>
                <a:close/>
                <a:moveTo>
                  <a:pt x="1736" y="2011"/>
                </a:moveTo>
                <a:lnTo>
                  <a:pt x="1742" y="2011"/>
                </a:lnTo>
                <a:lnTo>
                  <a:pt x="1742" y="2013"/>
                </a:lnTo>
                <a:lnTo>
                  <a:pt x="1736" y="2013"/>
                </a:lnTo>
                <a:lnTo>
                  <a:pt x="1736" y="2011"/>
                </a:lnTo>
                <a:close/>
                <a:moveTo>
                  <a:pt x="1744" y="2011"/>
                </a:moveTo>
                <a:lnTo>
                  <a:pt x="1750" y="2011"/>
                </a:lnTo>
                <a:lnTo>
                  <a:pt x="1750" y="2013"/>
                </a:lnTo>
                <a:lnTo>
                  <a:pt x="1744" y="2013"/>
                </a:lnTo>
                <a:lnTo>
                  <a:pt x="1744" y="2011"/>
                </a:lnTo>
                <a:close/>
                <a:moveTo>
                  <a:pt x="1752" y="2011"/>
                </a:moveTo>
                <a:lnTo>
                  <a:pt x="1758" y="2011"/>
                </a:lnTo>
                <a:lnTo>
                  <a:pt x="1758" y="2013"/>
                </a:lnTo>
                <a:lnTo>
                  <a:pt x="1752" y="2013"/>
                </a:lnTo>
                <a:lnTo>
                  <a:pt x="1752" y="2011"/>
                </a:lnTo>
                <a:close/>
                <a:moveTo>
                  <a:pt x="1760" y="2011"/>
                </a:moveTo>
                <a:lnTo>
                  <a:pt x="1766" y="2011"/>
                </a:lnTo>
                <a:lnTo>
                  <a:pt x="1766" y="2013"/>
                </a:lnTo>
                <a:lnTo>
                  <a:pt x="1760" y="2013"/>
                </a:lnTo>
                <a:lnTo>
                  <a:pt x="1760" y="2011"/>
                </a:lnTo>
                <a:close/>
                <a:moveTo>
                  <a:pt x="1768" y="2011"/>
                </a:moveTo>
                <a:lnTo>
                  <a:pt x="1774" y="2011"/>
                </a:lnTo>
                <a:lnTo>
                  <a:pt x="1774" y="2013"/>
                </a:lnTo>
                <a:lnTo>
                  <a:pt x="1768" y="2013"/>
                </a:lnTo>
                <a:lnTo>
                  <a:pt x="1768" y="2011"/>
                </a:lnTo>
                <a:close/>
                <a:moveTo>
                  <a:pt x="1776" y="2011"/>
                </a:moveTo>
                <a:lnTo>
                  <a:pt x="1782" y="2011"/>
                </a:lnTo>
                <a:lnTo>
                  <a:pt x="1782" y="2013"/>
                </a:lnTo>
                <a:lnTo>
                  <a:pt x="1776" y="2013"/>
                </a:lnTo>
                <a:lnTo>
                  <a:pt x="1776" y="2011"/>
                </a:lnTo>
                <a:close/>
                <a:moveTo>
                  <a:pt x="1784" y="2011"/>
                </a:moveTo>
                <a:lnTo>
                  <a:pt x="1790" y="2011"/>
                </a:lnTo>
                <a:lnTo>
                  <a:pt x="1790" y="2013"/>
                </a:lnTo>
                <a:lnTo>
                  <a:pt x="1784" y="2013"/>
                </a:lnTo>
                <a:lnTo>
                  <a:pt x="1784" y="2011"/>
                </a:lnTo>
                <a:close/>
                <a:moveTo>
                  <a:pt x="1792" y="2011"/>
                </a:moveTo>
                <a:lnTo>
                  <a:pt x="1798" y="2011"/>
                </a:lnTo>
                <a:lnTo>
                  <a:pt x="1798" y="2013"/>
                </a:lnTo>
                <a:lnTo>
                  <a:pt x="1792" y="2013"/>
                </a:lnTo>
                <a:lnTo>
                  <a:pt x="1792" y="2011"/>
                </a:lnTo>
                <a:close/>
                <a:moveTo>
                  <a:pt x="1800" y="2011"/>
                </a:moveTo>
                <a:lnTo>
                  <a:pt x="1806" y="2011"/>
                </a:lnTo>
                <a:lnTo>
                  <a:pt x="1806" y="2013"/>
                </a:lnTo>
                <a:lnTo>
                  <a:pt x="1800" y="2013"/>
                </a:lnTo>
                <a:lnTo>
                  <a:pt x="1800" y="2011"/>
                </a:lnTo>
                <a:close/>
                <a:moveTo>
                  <a:pt x="1808" y="2011"/>
                </a:moveTo>
                <a:lnTo>
                  <a:pt x="1814" y="2011"/>
                </a:lnTo>
                <a:lnTo>
                  <a:pt x="1814" y="2013"/>
                </a:lnTo>
                <a:lnTo>
                  <a:pt x="1808" y="2013"/>
                </a:lnTo>
                <a:lnTo>
                  <a:pt x="1808" y="2011"/>
                </a:lnTo>
                <a:close/>
                <a:moveTo>
                  <a:pt x="1816" y="2011"/>
                </a:moveTo>
                <a:lnTo>
                  <a:pt x="1822" y="2011"/>
                </a:lnTo>
                <a:lnTo>
                  <a:pt x="1822" y="2013"/>
                </a:lnTo>
                <a:lnTo>
                  <a:pt x="1816" y="2013"/>
                </a:lnTo>
                <a:lnTo>
                  <a:pt x="1816" y="2011"/>
                </a:lnTo>
                <a:close/>
                <a:moveTo>
                  <a:pt x="1824" y="2011"/>
                </a:moveTo>
                <a:lnTo>
                  <a:pt x="1830" y="2011"/>
                </a:lnTo>
                <a:lnTo>
                  <a:pt x="1830" y="2013"/>
                </a:lnTo>
                <a:lnTo>
                  <a:pt x="1824" y="2013"/>
                </a:lnTo>
                <a:lnTo>
                  <a:pt x="1824" y="2011"/>
                </a:lnTo>
                <a:close/>
                <a:moveTo>
                  <a:pt x="1832" y="2011"/>
                </a:moveTo>
                <a:lnTo>
                  <a:pt x="1838" y="2011"/>
                </a:lnTo>
                <a:lnTo>
                  <a:pt x="1838" y="2013"/>
                </a:lnTo>
                <a:lnTo>
                  <a:pt x="1832" y="2013"/>
                </a:lnTo>
                <a:lnTo>
                  <a:pt x="1832" y="2011"/>
                </a:lnTo>
                <a:close/>
                <a:moveTo>
                  <a:pt x="1840" y="2011"/>
                </a:moveTo>
                <a:lnTo>
                  <a:pt x="1846" y="2011"/>
                </a:lnTo>
                <a:lnTo>
                  <a:pt x="1846" y="2013"/>
                </a:lnTo>
                <a:lnTo>
                  <a:pt x="1840" y="2013"/>
                </a:lnTo>
                <a:lnTo>
                  <a:pt x="1840" y="2011"/>
                </a:lnTo>
                <a:close/>
                <a:moveTo>
                  <a:pt x="1848" y="2011"/>
                </a:moveTo>
                <a:lnTo>
                  <a:pt x="1854" y="2011"/>
                </a:lnTo>
                <a:lnTo>
                  <a:pt x="1854" y="2013"/>
                </a:lnTo>
                <a:lnTo>
                  <a:pt x="1848" y="2013"/>
                </a:lnTo>
                <a:lnTo>
                  <a:pt x="1848" y="2011"/>
                </a:lnTo>
                <a:close/>
                <a:moveTo>
                  <a:pt x="1856" y="2011"/>
                </a:moveTo>
                <a:lnTo>
                  <a:pt x="1862" y="2011"/>
                </a:lnTo>
                <a:lnTo>
                  <a:pt x="1862" y="2013"/>
                </a:lnTo>
                <a:lnTo>
                  <a:pt x="1856" y="2013"/>
                </a:lnTo>
                <a:lnTo>
                  <a:pt x="1856" y="2011"/>
                </a:lnTo>
                <a:close/>
                <a:moveTo>
                  <a:pt x="1864" y="2011"/>
                </a:moveTo>
                <a:lnTo>
                  <a:pt x="1870" y="2011"/>
                </a:lnTo>
                <a:lnTo>
                  <a:pt x="1870" y="2013"/>
                </a:lnTo>
                <a:lnTo>
                  <a:pt x="1864" y="2013"/>
                </a:lnTo>
                <a:lnTo>
                  <a:pt x="1864" y="2011"/>
                </a:lnTo>
                <a:close/>
                <a:moveTo>
                  <a:pt x="1872" y="2011"/>
                </a:moveTo>
                <a:lnTo>
                  <a:pt x="1878" y="2011"/>
                </a:lnTo>
                <a:lnTo>
                  <a:pt x="1878" y="2013"/>
                </a:lnTo>
                <a:lnTo>
                  <a:pt x="1872" y="2013"/>
                </a:lnTo>
                <a:lnTo>
                  <a:pt x="1872" y="2011"/>
                </a:lnTo>
                <a:close/>
                <a:moveTo>
                  <a:pt x="1880" y="2011"/>
                </a:moveTo>
                <a:lnTo>
                  <a:pt x="1886" y="2011"/>
                </a:lnTo>
                <a:lnTo>
                  <a:pt x="1886" y="2013"/>
                </a:lnTo>
                <a:lnTo>
                  <a:pt x="1880" y="2013"/>
                </a:lnTo>
                <a:lnTo>
                  <a:pt x="1880" y="2011"/>
                </a:lnTo>
                <a:close/>
                <a:moveTo>
                  <a:pt x="1888" y="2011"/>
                </a:moveTo>
                <a:lnTo>
                  <a:pt x="1894" y="2011"/>
                </a:lnTo>
                <a:lnTo>
                  <a:pt x="1894" y="2013"/>
                </a:lnTo>
                <a:lnTo>
                  <a:pt x="1888" y="2013"/>
                </a:lnTo>
                <a:lnTo>
                  <a:pt x="1888" y="2011"/>
                </a:lnTo>
                <a:close/>
                <a:moveTo>
                  <a:pt x="1896" y="2011"/>
                </a:moveTo>
                <a:lnTo>
                  <a:pt x="1902" y="2011"/>
                </a:lnTo>
                <a:lnTo>
                  <a:pt x="1902" y="2013"/>
                </a:lnTo>
                <a:lnTo>
                  <a:pt x="1896" y="2013"/>
                </a:lnTo>
                <a:lnTo>
                  <a:pt x="1896" y="2011"/>
                </a:lnTo>
                <a:close/>
                <a:moveTo>
                  <a:pt x="1904" y="2011"/>
                </a:moveTo>
                <a:lnTo>
                  <a:pt x="1910" y="2011"/>
                </a:lnTo>
                <a:lnTo>
                  <a:pt x="1910" y="2013"/>
                </a:lnTo>
                <a:lnTo>
                  <a:pt x="1904" y="2013"/>
                </a:lnTo>
                <a:lnTo>
                  <a:pt x="1904" y="2011"/>
                </a:lnTo>
                <a:close/>
                <a:moveTo>
                  <a:pt x="1912" y="2011"/>
                </a:moveTo>
                <a:lnTo>
                  <a:pt x="1918" y="2011"/>
                </a:lnTo>
                <a:lnTo>
                  <a:pt x="1918" y="2013"/>
                </a:lnTo>
                <a:lnTo>
                  <a:pt x="1912" y="2013"/>
                </a:lnTo>
                <a:lnTo>
                  <a:pt x="1912" y="2011"/>
                </a:lnTo>
                <a:close/>
                <a:moveTo>
                  <a:pt x="1920" y="2011"/>
                </a:moveTo>
                <a:lnTo>
                  <a:pt x="1926" y="2011"/>
                </a:lnTo>
                <a:lnTo>
                  <a:pt x="1926" y="2013"/>
                </a:lnTo>
                <a:lnTo>
                  <a:pt x="1920" y="2013"/>
                </a:lnTo>
                <a:lnTo>
                  <a:pt x="1920" y="2011"/>
                </a:lnTo>
                <a:close/>
                <a:moveTo>
                  <a:pt x="1928" y="2011"/>
                </a:moveTo>
                <a:lnTo>
                  <a:pt x="1934" y="2011"/>
                </a:lnTo>
                <a:lnTo>
                  <a:pt x="1934" y="2013"/>
                </a:lnTo>
                <a:lnTo>
                  <a:pt x="1928" y="2013"/>
                </a:lnTo>
                <a:lnTo>
                  <a:pt x="1928" y="2011"/>
                </a:lnTo>
                <a:close/>
                <a:moveTo>
                  <a:pt x="1936" y="2011"/>
                </a:moveTo>
                <a:lnTo>
                  <a:pt x="1942" y="2011"/>
                </a:lnTo>
                <a:lnTo>
                  <a:pt x="1942" y="2013"/>
                </a:lnTo>
                <a:lnTo>
                  <a:pt x="1936" y="2013"/>
                </a:lnTo>
                <a:lnTo>
                  <a:pt x="1936" y="2011"/>
                </a:lnTo>
                <a:close/>
                <a:moveTo>
                  <a:pt x="1944" y="2011"/>
                </a:moveTo>
                <a:lnTo>
                  <a:pt x="1950" y="2011"/>
                </a:lnTo>
                <a:lnTo>
                  <a:pt x="1950" y="2013"/>
                </a:lnTo>
                <a:lnTo>
                  <a:pt x="1944" y="2013"/>
                </a:lnTo>
                <a:lnTo>
                  <a:pt x="1944" y="2011"/>
                </a:lnTo>
                <a:close/>
                <a:moveTo>
                  <a:pt x="1952" y="2011"/>
                </a:moveTo>
                <a:lnTo>
                  <a:pt x="1958" y="2011"/>
                </a:lnTo>
                <a:lnTo>
                  <a:pt x="1958" y="2013"/>
                </a:lnTo>
                <a:lnTo>
                  <a:pt x="1952" y="2013"/>
                </a:lnTo>
                <a:lnTo>
                  <a:pt x="1952" y="2011"/>
                </a:lnTo>
                <a:close/>
                <a:moveTo>
                  <a:pt x="1960" y="2011"/>
                </a:moveTo>
                <a:lnTo>
                  <a:pt x="1966" y="2011"/>
                </a:lnTo>
                <a:lnTo>
                  <a:pt x="1966" y="2013"/>
                </a:lnTo>
                <a:lnTo>
                  <a:pt x="1960" y="2013"/>
                </a:lnTo>
                <a:lnTo>
                  <a:pt x="1960" y="2011"/>
                </a:lnTo>
                <a:close/>
                <a:moveTo>
                  <a:pt x="1968" y="2011"/>
                </a:moveTo>
                <a:lnTo>
                  <a:pt x="1974" y="2011"/>
                </a:lnTo>
                <a:lnTo>
                  <a:pt x="1974" y="2013"/>
                </a:lnTo>
                <a:lnTo>
                  <a:pt x="1968" y="2013"/>
                </a:lnTo>
                <a:lnTo>
                  <a:pt x="1968" y="2011"/>
                </a:lnTo>
                <a:close/>
                <a:moveTo>
                  <a:pt x="1976" y="2011"/>
                </a:moveTo>
                <a:lnTo>
                  <a:pt x="1982" y="2011"/>
                </a:lnTo>
                <a:lnTo>
                  <a:pt x="1982" y="2013"/>
                </a:lnTo>
                <a:lnTo>
                  <a:pt x="1976" y="2013"/>
                </a:lnTo>
                <a:lnTo>
                  <a:pt x="1976" y="2011"/>
                </a:lnTo>
                <a:close/>
                <a:moveTo>
                  <a:pt x="1984" y="2011"/>
                </a:moveTo>
                <a:lnTo>
                  <a:pt x="1990" y="2011"/>
                </a:lnTo>
                <a:lnTo>
                  <a:pt x="1990" y="2013"/>
                </a:lnTo>
                <a:lnTo>
                  <a:pt x="1984" y="2013"/>
                </a:lnTo>
                <a:lnTo>
                  <a:pt x="1984" y="2011"/>
                </a:lnTo>
                <a:close/>
                <a:moveTo>
                  <a:pt x="1992" y="2011"/>
                </a:moveTo>
                <a:lnTo>
                  <a:pt x="1998" y="2011"/>
                </a:lnTo>
                <a:lnTo>
                  <a:pt x="1998" y="2013"/>
                </a:lnTo>
                <a:lnTo>
                  <a:pt x="1992" y="2013"/>
                </a:lnTo>
                <a:lnTo>
                  <a:pt x="1992" y="2011"/>
                </a:lnTo>
                <a:close/>
                <a:moveTo>
                  <a:pt x="2000" y="2011"/>
                </a:moveTo>
                <a:lnTo>
                  <a:pt x="2006" y="2011"/>
                </a:lnTo>
                <a:lnTo>
                  <a:pt x="2006" y="2013"/>
                </a:lnTo>
                <a:lnTo>
                  <a:pt x="2000" y="2013"/>
                </a:lnTo>
                <a:lnTo>
                  <a:pt x="2000" y="2011"/>
                </a:lnTo>
                <a:close/>
                <a:moveTo>
                  <a:pt x="2008" y="2011"/>
                </a:moveTo>
                <a:lnTo>
                  <a:pt x="2014" y="2011"/>
                </a:lnTo>
                <a:lnTo>
                  <a:pt x="2014" y="2013"/>
                </a:lnTo>
                <a:lnTo>
                  <a:pt x="2008" y="2013"/>
                </a:lnTo>
                <a:lnTo>
                  <a:pt x="2008" y="2011"/>
                </a:lnTo>
                <a:close/>
                <a:moveTo>
                  <a:pt x="2016" y="2011"/>
                </a:moveTo>
                <a:lnTo>
                  <a:pt x="2022" y="2011"/>
                </a:lnTo>
                <a:lnTo>
                  <a:pt x="2022" y="2013"/>
                </a:lnTo>
                <a:lnTo>
                  <a:pt x="2016" y="2013"/>
                </a:lnTo>
                <a:lnTo>
                  <a:pt x="2016" y="2011"/>
                </a:lnTo>
                <a:close/>
                <a:moveTo>
                  <a:pt x="2024" y="2011"/>
                </a:moveTo>
                <a:lnTo>
                  <a:pt x="2030" y="2011"/>
                </a:lnTo>
                <a:lnTo>
                  <a:pt x="2030" y="2013"/>
                </a:lnTo>
                <a:lnTo>
                  <a:pt x="2024" y="2013"/>
                </a:lnTo>
                <a:lnTo>
                  <a:pt x="2024" y="2011"/>
                </a:lnTo>
                <a:close/>
                <a:moveTo>
                  <a:pt x="2032" y="2011"/>
                </a:moveTo>
                <a:lnTo>
                  <a:pt x="2038" y="2011"/>
                </a:lnTo>
                <a:lnTo>
                  <a:pt x="2038" y="2013"/>
                </a:lnTo>
                <a:lnTo>
                  <a:pt x="2032" y="2013"/>
                </a:lnTo>
                <a:lnTo>
                  <a:pt x="2032" y="2011"/>
                </a:lnTo>
                <a:close/>
                <a:moveTo>
                  <a:pt x="2040" y="2011"/>
                </a:moveTo>
                <a:lnTo>
                  <a:pt x="2046" y="2011"/>
                </a:lnTo>
                <a:lnTo>
                  <a:pt x="2046" y="2013"/>
                </a:lnTo>
                <a:lnTo>
                  <a:pt x="2040" y="2013"/>
                </a:lnTo>
                <a:lnTo>
                  <a:pt x="2040" y="2011"/>
                </a:lnTo>
                <a:close/>
                <a:moveTo>
                  <a:pt x="2048" y="2011"/>
                </a:moveTo>
                <a:lnTo>
                  <a:pt x="2054" y="2011"/>
                </a:lnTo>
                <a:lnTo>
                  <a:pt x="2054" y="2013"/>
                </a:lnTo>
                <a:lnTo>
                  <a:pt x="2048" y="2013"/>
                </a:lnTo>
                <a:lnTo>
                  <a:pt x="2048" y="2011"/>
                </a:lnTo>
                <a:close/>
                <a:moveTo>
                  <a:pt x="2056" y="2011"/>
                </a:moveTo>
                <a:lnTo>
                  <a:pt x="2062" y="2011"/>
                </a:lnTo>
                <a:lnTo>
                  <a:pt x="2062" y="2013"/>
                </a:lnTo>
                <a:lnTo>
                  <a:pt x="2056" y="2013"/>
                </a:lnTo>
                <a:lnTo>
                  <a:pt x="2056" y="2011"/>
                </a:lnTo>
                <a:close/>
                <a:moveTo>
                  <a:pt x="2064" y="2011"/>
                </a:moveTo>
                <a:lnTo>
                  <a:pt x="2070" y="2011"/>
                </a:lnTo>
                <a:lnTo>
                  <a:pt x="2070" y="2013"/>
                </a:lnTo>
                <a:lnTo>
                  <a:pt x="2064" y="2013"/>
                </a:lnTo>
                <a:lnTo>
                  <a:pt x="2064" y="2011"/>
                </a:lnTo>
                <a:close/>
                <a:moveTo>
                  <a:pt x="2072" y="2011"/>
                </a:moveTo>
                <a:lnTo>
                  <a:pt x="2078" y="2011"/>
                </a:lnTo>
                <a:lnTo>
                  <a:pt x="2078" y="2013"/>
                </a:lnTo>
                <a:lnTo>
                  <a:pt x="2072" y="2013"/>
                </a:lnTo>
                <a:lnTo>
                  <a:pt x="2072" y="2011"/>
                </a:lnTo>
                <a:close/>
                <a:moveTo>
                  <a:pt x="2080" y="2011"/>
                </a:moveTo>
                <a:lnTo>
                  <a:pt x="2086" y="2011"/>
                </a:lnTo>
                <a:lnTo>
                  <a:pt x="2086" y="2013"/>
                </a:lnTo>
                <a:lnTo>
                  <a:pt x="2080" y="2013"/>
                </a:lnTo>
                <a:lnTo>
                  <a:pt x="2080" y="2011"/>
                </a:lnTo>
                <a:close/>
                <a:moveTo>
                  <a:pt x="2088" y="2011"/>
                </a:moveTo>
                <a:lnTo>
                  <a:pt x="2094" y="2011"/>
                </a:lnTo>
                <a:lnTo>
                  <a:pt x="2094" y="2013"/>
                </a:lnTo>
                <a:lnTo>
                  <a:pt x="2088" y="2013"/>
                </a:lnTo>
                <a:lnTo>
                  <a:pt x="2088" y="2011"/>
                </a:lnTo>
                <a:close/>
                <a:moveTo>
                  <a:pt x="2097" y="2011"/>
                </a:moveTo>
                <a:lnTo>
                  <a:pt x="2103" y="2011"/>
                </a:lnTo>
                <a:lnTo>
                  <a:pt x="2103" y="2013"/>
                </a:lnTo>
                <a:lnTo>
                  <a:pt x="2097" y="2013"/>
                </a:lnTo>
                <a:lnTo>
                  <a:pt x="2097" y="2011"/>
                </a:lnTo>
                <a:close/>
                <a:moveTo>
                  <a:pt x="2104" y="2011"/>
                </a:moveTo>
                <a:lnTo>
                  <a:pt x="2110" y="2011"/>
                </a:lnTo>
                <a:lnTo>
                  <a:pt x="2110" y="2013"/>
                </a:lnTo>
                <a:lnTo>
                  <a:pt x="2104" y="2013"/>
                </a:lnTo>
                <a:lnTo>
                  <a:pt x="2104" y="2011"/>
                </a:lnTo>
                <a:close/>
                <a:moveTo>
                  <a:pt x="2112" y="2011"/>
                </a:moveTo>
                <a:lnTo>
                  <a:pt x="2118" y="2011"/>
                </a:lnTo>
                <a:lnTo>
                  <a:pt x="2118" y="2013"/>
                </a:lnTo>
                <a:lnTo>
                  <a:pt x="2112" y="2013"/>
                </a:lnTo>
                <a:lnTo>
                  <a:pt x="2112" y="2011"/>
                </a:lnTo>
                <a:close/>
                <a:moveTo>
                  <a:pt x="2121" y="2011"/>
                </a:moveTo>
                <a:lnTo>
                  <a:pt x="2127" y="2011"/>
                </a:lnTo>
                <a:lnTo>
                  <a:pt x="2127" y="2013"/>
                </a:lnTo>
                <a:lnTo>
                  <a:pt x="2121" y="2013"/>
                </a:lnTo>
                <a:lnTo>
                  <a:pt x="2121" y="2011"/>
                </a:lnTo>
                <a:close/>
                <a:moveTo>
                  <a:pt x="2128" y="2011"/>
                </a:moveTo>
                <a:lnTo>
                  <a:pt x="2134" y="2011"/>
                </a:lnTo>
                <a:lnTo>
                  <a:pt x="2134" y="2013"/>
                </a:lnTo>
                <a:lnTo>
                  <a:pt x="2128" y="2013"/>
                </a:lnTo>
                <a:lnTo>
                  <a:pt x="2128" y="2011"/>
                </a:lnTo>
                <a:close/>
                <a:moveTo>
                  <a:pt x="2136" y="2011"/>
                </a:moveTo>
                <a:lnTo>
                  <a:pt x="2142" y="2011"/>
                </a:lnTo>
                <a:lnTo>
                  <a:pt x="2142" y="2013"/>
                </a:lnTo>
                <a:lnTo>
                  <a:pt x="2136" y="2013"/>
                </a:lnTo>
                <a:lnTo>
                  <a:pt x="2136" y="2011"/>
                </a:lnTo>
                <a:close/>
                <a:moveTo>
                  <a:pt x="2145" y="2011"/>
                </a:moveTo>
                <a:lnTo>
                  <a:pt x="2151" y="2011"/>
                </a:lnTo>
                <a:lnTo>
                  <a:pt x="2151" y="2013"/>
                </a:lnTo>
                <a:lnTo>
                  <a:pt x="2145" y="2013"/>
                </a:lnTo>
                <a:lnTo>
                  <a:pt x="2145" y="2011"/>
                </a:lnTo>
                <a:close/>
                <a:moveTo>
                  <a:pt x="2152" y="2011"/>
                </a:moveTo>
                <a:lnTo>
                  <a:pt x="2158" y="2011"/>
                </a:lnTo>
                <a:lnTo>
                  <a:pt x="2158" y="2013"/>
                </a:lnTo>
                <a:lnTo>
                  <a:pt x="2152" y="2013"/>
                </a:lnTo>
                <a:lnTo>
                  <a:pt x="2152" y="2011"/>
                </a:lnTo>
                <a:close/>
                <a:moveTo>
                  <a:pt x="2160" y="2011"/>
                </a:moveTo>
                <a:lnTo>
                  <a:pt x="2166" y="2011"/>
                </a:lnTo>
                <a:lnTo>
                  <a:pt x="2166" y="2013"/>
                </a:lnTo>
                <a:lnTo>
                  <a:pt x="2160" y="2013"/>
                </a:lnTo>
                <a:lnTo>
                  <a:pt x="2160" y="2011"/>
                </a:lnTo>
                <a:close/>
                <a:moveTo>
                  <a:pt x="2169" y="2011"/>
                </a:moveTo>
                <a:lnTo>
                  <a:pt x="2175" y="2011"/>
                </a:lnTo>
                <a:lnTo>
                  <a:pt x="2175" y="2013"/>
                </a:lnTo>
                <a:lnTo>
                  <a:pt x="2169" y="2013"/>
                </a:lnTo>
                <a:lnTo>
                  <a:pt x="2169" y="2011"/>
                </a:lnTo>
                <a:close/>
                <a:moveTo>
                  <a:pt x="2176" y="2011"/>
                </a:moveTo>
                <a:lnTo>
                  <a:pt x="2182" y="2011"/>
                </a:lnTo>
                <a:lnTo>
                  <a:pt x="2182" y="2013"/>
                </a:lnTo>
                <a:lnTo>
                  <a:pt x="2176" y="2013"/>
                </a:lnTo>
                <a:lnTo>
                  <a:pt x="2176" y="2011"/>
                </a:lnTo>
                <a:close/>
                <a:moveTo>
                  <a:pt x="2184" y="2011"/>
                </a:moveTo>
                <a:lnTo>
                  <a:pt x="2190" y="2011"/>
                </a:lnTo>
                <a:lnTo>
                  <a:pt x="2190" y="2013"/>
                </a:lnTo>
                <a:lnTo>
                  <a:pt x="2184" y="2013"/>
                </a:lnTo>
                <a:lnTo>
                  <a:pt x="2184" y="2011"/>
                </a:lnTo>
                <a:close/>
                <a:moveTo>
                  <a:pt x="2193" y="2011"/>
                </a:moveTo>
                <a:lnTo>
                  <a:pt x="2199" y="2011"/>
                </a:lnTo>
                <a:lnTo>
                  <a:pt x="2199" y="2013"/>
                </a:lnTo>
                <a:lnTo>
                  <a:pt x="2193" y="2013"/>
                </a:lnTo>
                <a:lnTo>
                  <a:pt x="2193" y="2011"/>
                </a:lnTo>
                <a:close/>
                <a:moveTo>
                  <a:pt x="2200" y="2011"/>
                </a:moveTo>
                <a:lnTo>
                  <a:pt x="2206" y="2011"/>
                </a:lnTo>
                <a:lnTo>
                  <a:pt x="2206" y="2013"/>
                </a:lnTo>
                <a:lnTo>
                  <a:pt x="2200" y="2013"/>
                </a:lnTo>
                <a:lnTo>
                  <a:pt x="2200" y="2011"/>
                </a:lnTo>
                <a:close/>
                <a:moveTo>
                  <a:pt x="2208" y="2011"/>
                </a:moveTo>
                <a:lnTo>
                  <a:pt x="2214" y="2011"/>
                </a:lnTo>
                <a:lnTo>
                  <a:pt x="2214" y="2013"/>
                </a:lnTo>
                <a:lnTo>
                  <a:pt x="2208" y="2013"/>
                </a:lnTo>
                <a:lnTo>
                  <a:pt x="2208" y="2011"/>
                </a:lnTo>
                <a:close/>
                <a:moveTo>
                  <a:pt x="2217" y="2011"/>
                </a:moveTo>
                <a:lnTo>
                  <a:pt x="2223" y="2011"/>
                </a:lnTo>
                <a:lnTo>
                  <a:pt x="2223" y="2013"/>
                </a:lnTo>
                <a:lnTo>
                  <a:pt x="2217" y="2013"/>
                </a:lnTo>
                <a:lnTo>
                  <a:pt x="2217" y="2011"/>
                </a:lnTo>
                <a:close/>
                <a:moveTo>
                  <a:pt x="2224" y="2011"/>
                </a:moveTo>
                <a:lnTo>
                  <a:pt x="2230" y="2011"/>
                </a:lnTo>
                <a:lnTo>
                  <a:pt x="2230" y="2013"/>
                </a:lnTo>
                <a:lnTo>
                  <a:pt x="2224" y="2013"/>
                </a:lnTo>
                <a:lnTo>
                  <a:pt x="2224" y="2011"/>
                </a:lnTo>
                <a:close/>
                <a:moveTo>
                  <a:pt x="2232" y="2011"/>
                </a:moveTo>
                <a:lnTo>
                  <a:pt x="2238" y="2011"/>
                </a:lnTo>
                <a:lnTo>
                  <a:pt x="2238" y="2013"/>
                </a:lnTo>
                <a:lnTo>
                  <a:pt x="2232" y="2013"/>
                </a:lnTo>
                <a:lnTo>
                  <a:pt x="2232" y="2011"/>
                </a:lnTo>
                <a:close/>
                <a:moveTo>
                  <a:pt x="2241" y="2011"/>
                </a:moveTo>
                <a:lnTo>
                  <a:pt x="2247" y="2011"/>
                </a:lnTo>
                <a:lnTo>
                  <a:pt x="2247" y="2013"/>
                </a:lnTo>
                <a:lnTo>
                  <a:pt x="2241" y="2013"/>
                </a:lnTo>
                <a:lnTo>
                  <a:pt x="2241" y="2011"/>
                </a:lnTo>
                <a:close/>
                <a:moveTo>
                  <a:pt x="2248" y="2011"/>
                </a:moveTo>
                <a:lnTo>
                  <a:pt x="2254" y="2011"/>
                </a:lnTo>
                <a:lnTo>
                  <a:pt x="2254" y="2013"/>
                </a:lnTo>
                <a:lnTo>
                  <a:pt x="2248" y="2013"/>
                </a:lnTo>
                <a:lnTo>
                  <a:pt x="2248" y="2011"/>
                </a:lnTo>
                <a:close/>
                <a:moveTo>
                  <a:pt x="2256" y="2011"/>
                </a:moveTo>
                <a:lnTo>
                  <a:pt x="2262" y="2011"/>
                </a:lnTo>
                <a:lnTo>
                  <a:pt x="2262" y="2013"/>
                </a:lnTo>
                <a:lnTo>
                  <a:pt x="2256" y="2013"/>
                </a:lnTo>
                <a:lnTo>
                  <a:pt x="2256" y="2011"/>
                </a:lnTo>
                <a:close/>
                <a:moveTo>
                  <a:pt x="2265" y="2011"/>
                </a:moveTo>
                <a:lnTo>
                  <a:pt x="2271" y="2011"/>
                </a:lnTo>
                <a:lnTo>
                  <a:pt x="2271" y="2013"/>
                </a:lnTo>
                <a:lnTo>
                  <a:pt x="2265" y="2013"/>
                </a:lnTo>
                <a:lnTo>
                  <a:pt x="2265" y="2011"/>
                </a:lnTo>
                <a:close/>
                <a:moveTo>
                  <a:pt x="2272" y="2011"/>
                </a:moveTo>
                <a:lnTo>
                  <a:pt x="2278" y="2011"/>
                </a:lnTo>
                <a:lnTo>
                  <a:pt x="2278" y="2013"/>
                </a:lnTo>
                <a:lnTo>
                  <a:pt x="2272" y="2013"/>
                </a:lnTo>
                <a:lnTo>
                  <a:pt x="2272" y="2011"/>
                </a:lnTo>
                <a:close/>
                <a:moveTo>
                  <a:pt x="2280" y="2011"/>
                </a:moveTo>
                <a:lnTo>
                  <a:pt x="2286" y="2011"/>
                </a:lnTo>
                <a:lnTo>
                  <a:pt x="2286" y="2013"/>
                </a:lnTo>
                <a:lnTo>
                  <a:pt x="2280" y="2013"/>
                </a:lnTo>
                <a:lnTo>
                  <a:pt x="2280" y="2011"/>
                </a:lnTo>
                <a:close/>
                <a:moveTo>
                  <a:pt x="2289" y="2011"/>
                </a:moveTo>
                <a:lnTo>
                  <a:pt x="2295" y="2011"/>
                </a:lnTo>
                <a:lnTo>
                  <a:pt x="2295" y="2013"/>
                </a:lnTo>
                <a:lnTo>
                  <a:pt x="2289" y="2013"/>
                </a:lnTo>
                <a:lnTo>
                  <a:pt x="2289" y="2011"/>
                </a:lnTo>
                <a:close/>
                <a:moveTo>
                  <a:pt x="2296" y="2011"/>
                </a:moveTo>
                <a:lnTo>
                  <a:pt x="2302" y="2011"/>
                </a:lnTo>
                <a:lnTo>
                  <a:pt x="2302" y="2013"/>
                </a:lnTo>
                <a:lnTo>
                  <a:pt x="2296" y="2013"/>
                </a:lnTo>
                <a:lnTo>
                  <a:pt x="2296" y="2011"/>
                </a:lnTo>
                <a:close/>
                <a:moveTo>
                  <a:pt x="2304" y="2011"/>
                </a:moveTo>
                <a:lnTo>
                  <a:pt x="2310" y="2011"/>
                </a:lnTo>
                <a:lnTo>
                  <a:pt x="2310" y="2013"/>
                </a:lnTo>
                <a:lnTo>
                  <a:pt x="2304" y="2013"/>
                </a:lnTo>
                <a:lnTo>
                  <a:pt x="2304" y="2011"/>
                </a:lnTo>
                <a:close/>
                <a:moveTo>
                  <a:pt x="2313" y="2011"/>
                </a:moveTo>
                <a:lnTo>
                  <a:pt x="2319" y="2011"/>
                </a:lnTo>
                <a:lnTo>
                  <a:pt x="2319" y="2013"/>
                </a:lnTo>
                <a:lnTo>
                  <a:pt x="2313" y="2013"/>
                </a:lnTo>
                <a:lnTo>
                  <a:pt x="2313" y="2011"/>
                </a:lnTo>
                <a:close/>
                <a:moveTo>
                  <a:pt x="2320" y="2011"/>
                </a:moveTo>
                <a:lnTo>
                  <a:pt x="2326" y="2011"/>
                </a:lnTo>
                <a:lnTo>
                  <a:pt x="2326" y="2013"/>
                </a:lnTo>
                <a:lnTo>
                  <a:pt x="2320" y="2013"/>
                </a:lnTo>
                <a:lnTo>
                  <a:pt x="2320" y="2011"/>
                </a:lnTo>
                <a:close/>
                <a:moveTo>
                  <a:pt x="2328" y="2011"/>
                </a:moveTo>
                <a:lnTo>
                  <a:pt x="2334" y="2011"/>
                </a:lnTo>
                <a:lnTo>
                  <a:pt x="2334" y="2013"/>
                </a:lnTo>
                <a:lnTo>
                  <a:pt x="2328" y="2013"/>
                </a:lnTo>
                <a:lnTo>
                  <a:pt x="2328" y="2011"/>
                </a:lnTo>
                <a:close/>
                <a:moveTo>
                  <a:pt x="2337" y="2011"/>
                </a:moveTo>
                <a:lnTo>
                  <a:pt x="2343" y="2011"/>
                </a:lnTo>
                <a:lnTo>
                  <a:pt x="2343" y="2013"/>
                </a:lnTo>
                <a:lnTo>
                  <a:pt x="2337" y="2013"/>
                </a:lnTo>
                <a:lnTo>
                  <a:pt x="2337" y="2011"/>
                </a:lnTo>
                <a:close/>
                <a:moveTo>
                  <a:pt x="2344" y="2011"/>
                </a:moveTo>
                <a:lnTo>
                  <a:pt x="2350" y="2011"/>
                </a:lnTo>
                <a:lnTo>
                  <a:pt x="2350" y="2013"/>
                </a:lnTo>
                <a:lnTo>
                  <a:pt x="2344" y="2013"/>
                </a:lnTo>
                <a:lnTo>
                  <a:pt x="2344" y="2011"/>
                </a:lnTo>
                <a:close/>
                <a:moveTo>
                  <a:pt x="2352" y="2011"/>
                </a:moveTo>
                <a:lnTo>
                  <a:pt x="2358" y="2011"/>
                </a:lnTo>
                <a:lnTo>
                  <a:pt x="2358" y="2013"/>
                </a:lnTo>
                <a:lnTo>
                  <a:pt x="2352" y="2013"/>
                </a:lnTo>
                <a:lnTo>
                  <a:pt x="2352" y="2011"/>
                </a:lnTo>
                <a:close/>
                <a:moveTo>
                  <a:pt x="2361" y="2011"/>
                </a:moveTo>
                <a:lnTo>
                  <a:pt x="2367" y="2011"/>
                </a:lnTo>
                <a:lnTo>
                  <a:pt x="2367" y="2013"/>
                </a:lnTo>
                <a:lnTo>
                  <a:pt x="2361" y="2013"/>
                </a:lnTo>
                <a:lnTo>
                  <a:pt x="2361" y="2011"/>
                </a:lnTo>
                <a:close/>
                <a:moveTo>
                  <a:pt x="2368" y="2011"/>
                </a:moveTo>
                <a:lnTo>
                  <a:pt x="2374" y="2011"/>
                </a:lnTo>
                <a:lnTo>
                  <a:pt x="2374" y="2013"/>
                </a:lnTo>
                <a:lnTo>
                  <a:pt x="2368" y="2013"/>
                </a:lnTo>
                <a:lnTo>
                  <a:pt x="2368" y="2011"/>
                </a:lnTo>
                <a:close/>
                <a:moveTo>
                  <a:pt x="2376" y="2011"/>
                </a:moveTo>
                <a:lnTo>
                  <a:pt x="2382" y="2011"/>
                </a:lnTo>
                <a:lnTo>
                  <a:pt x="2382" y="2013"/>
                </a:lnTo>
                <a:lnTo>
                  <a:pt x="2376" y="2013"/>
                </a:lnTo>
                <a:lnTo>
                  <a:pt x="2376" y="2011"/>
                </a:lnTo>
                <a:close/>
                <a:moveTo>
                  <a:pt x="2385" y="2011"/>
                </a:moveTo>
                <a:lnTo>
                  <a:pt x="2391" y="2011"/>
                </a:lnTo>
                <a:lnTo>
                  <a:pt x="2391" y="2013"/>
                </a:lnTo>
                <a:lnTo>
                  <a:pt x="2385" y="2013"/>
                </a:lnTo>
                <a:lnTo>
                  <a:pt x="2385" y="2011"/>
                </a:lnTo>
                <a:close/>
                <a:moveTo>
                  <a:pt x="2392" y="2011"/>
                </a:moveTo>
                <a:lnTo>
                  <a:pt x="2398" y="2011"/>
                </a:lnTo>
                <a:lnTo>
                  <a:pt x="2398" y="2013"/>
                </a:lnTo>
                <a:lnTo>
                  <a:pt x="2392" y="2013"/>
                </a:lnTo>
                <a:lnTo>
                  <a:pt x="2392" y="2011"/>
                </a:lnTo>
                <a:close/>
                <a:moveTo>
                  <a:pt x="2400" y="2011"/>
                </a:moveTo>
                <a:lnTo>
                  <a:pt x="2406" y="2011"/>
                </a:lnTo>
                <a:lnTo>
                  <a:pt x="2406" y="2013"/>
                </a:lnTo>
                <a:lnTo>
                  <a:pt x="2400" y="2013"/>
                </a:lnTo>
                <a:lnTo>
                  <a:pt x="2400" y="2011"/>
                </a:lnTo>
                <a:close/>
                <a:moveTo>
                  <a:pt x="2409" y="2011"/>
                </a:moveTo>
                <a:lnTo>
                  <a:pt x="2415" y="2011"/>
                </a:lnTo>
                <a:lnTo>
                  <a:pt x="2415" y="2013"/>
                </a:lnTo>
                <a:lnTo>
                  <a:pt x="2409" y="2013"/>
                </a:lnTo>
                <a:lnTo>
                  <a:pt x="2409" y="2011"/>
                </a:lnTo>
                <a:close/>
                <a:moveTo>
                  <a:pt x="2416" y="2011"/>
                </a:moveTo>
                <a:lnTo>
                  <a:pt x="2422" y="2011"/>
                </a:lnTo>
                <a:lnTo>
                  <a:pt x="2422" y="2013"/>
                </a:lnTo>
                <a:lnTo>
                  <a:pt x="2416" y="2013"/>
                </a:lnTo>
                <a:lnTo>
                  <a:pt x="2416" y="2011"/>
                </a:lnTo>
                <a:close/>
                <a:moveTo>
                  <a:pt x="2424" y="2011"/>
                </a:moveTo>
                <a:lnTo>
                  <a:pt x="2430" y="2011"/>
                </a:lnTo>
                <a:lnTo>
                  <a:pt x="2430" y="2013"/>
                </a:lnTo>
                <a:lnTo>
                  <a:pt x="2424" y="2013"/>
                </a:lnTo>
                <a:lnTo>
                  <a:pt x="2424" y="2011"/>
                </a:lnTo>
                <a:close/>
                <a:moveTo>
                  <a:pt x="2433" y="2011"/>
                </a:moveTo>
                <a:lnTo>
                  <a:pt x="2439" y="2011"/>
                </a:lnTo>
                <a:lnTo>
                  <a:pt x="2439" y="2013"/>
                </a:lnTo>
                <a:lnTo>
                  <a:pt x="2433" y="2013"/>
                </a:lnTo>
                <a:lnTo>
                  <a:pt x="2433" y="2011"/>
                </a:lnTo>
                <a:close/>
                <a:moveTo>
                  <a:pt x="2440" y="2011"/>
                </a:moveTo>
                <a:lnTo>
                  <a:pt x="2446" y="2011"/>
                </a:lnTo>
                <a:lnTo>
                  <a:pt x="2446" y="2013"/>
                </a:lnTo>
                <a:lnTo>
                  <a:pt x="2440" y="2013"/>
                </a:lnTo>
                <a:lnTo>
                  <a:pt x="2440" y="2011"/>
                </a:lnTo>
                <a:close/>
                <a:moveTo>
                  <a:pt x="2448" y="2011"/>
                </a:moveTo>
                <a:lnTo>
                  <a:pt x="2454" y="2011"/>
                </a:lnTo>
                <a:lnTo>
                  <a:pt x="2454" y="2013"/>
                </a:lnTo>
                <a:lnTo>
                  <a:pt x="2448" y="2013"/>
                </a:lnTo>
                <a:lnTo>
                  <a:pt x="2448" y="2011"/>
                </a:lnTo>
                <a:close/>
                <a:moveTo>
                  <a:pt x="2457" y="2011"/>
                </a:moveTo>
                <a:lnTo>
                  <a:pt x="2463" y="2011"/>
                </a:lnTo>
                <a:lnTo>
                  <a:pt x="2463" y="2013"/>
                </a:lnTo>
                <a:lnTo>
                  <a:pt x="2457" y="2013"/>
                </a:lnTo>
                <a:lnTo>
                  <a:pt x="2457" y="2011"/>
                </a:lnTo>
                <a:close/>
                <a:moveTo>
                  <a:pt x="2464" y="2011"/>
                </a:moveTo>
                <a:lnTo>
                  <a:pt x="2470" y="2011"/>
                </a:lnTo>
                <a:lnTo>
                  <a:pt x="2470" y="2013"/>
                </a:lnTo>
                <a:lnTo>
                  <a:pt x="2464" y="2013"/>
                </a:lnTo>
                <a:lnTo>
                  <a:pt x="2464" y="2011"/>
                </a:lnTo>
                <a:close/>
                <a:moveTo>
                  <a:pt x="2472" y="2011"/>
                </a:moveTo>
                <a:lnTo>
                  <a:pt x="2478" y="2011"/>
                </a:lnTo>
                <a:lnTo>
                  <a:pt x="2478" y="2013"/>
                </a:lnTo>
                <a:lnTo>
                  <a:pt x="2472" y="2013"/>
                </a:lnTo>
                <a:lnTo>
                  <a:pt x="2472" y="2011"/>
                </a:lnTo>
                <a:close/>
                <a:moveTo>
                  <a:pt x="2481" y="2011"/>
                </a:moveTo>
                <a:lnTo>
                  <a:pt x="2487" y="2011"/>
                </a:lnTo>
                <a:lnTo>
                  <a:pt x="2487" y="2013"/>
                </a:lnTo>
                <a:lnTo>
                  <a:pt x="2481" y="2013"/>
                </a:lnTo>
                <a:lnTo>
                  <a:pt x="2481" y="2011"/>
                </a:lnTo>
                <a:close/>
                <a:moveTo>
                  <a:pt x="2488" y="2011"/>
                </a:moveTo>
                <a:lnTo>
                  <a:pt x="2494" y="2011"/>
                </a:lnTo>
                <a:lnTo>
                  <a:pt x="2494" y="2013"/>
                </a:lnTo>
                <a:lnTo>
                  <a:pt x="2488" y="2013"/>
                </a:lnTo>
                <a:lnTo>
                  <a:pt x="2488" y="2011"/>
                </a:lnTo>
                <a:close/>
                <a:moveTo>
                  <a:pt x="2496" y="2011"/>
                </a:moveTo>
                <a:lnTo>
                  <a:pt x="2502" y="2011"/>
                </a:lnTo>
                <a:lnTo>
                  <a:pt x="2502" y="2013"/>
                </a:lnTo>
                <a:lnTo>
                  <a:pt x="2496" y="2013"/>
                </a:lnTo>
                <a:lnTo>
                  <a:pt x="2496" y="2011"/>
                </a:lnTo>
                <a:close/>
                <a:moveTo>
                  <a:pt x="2505" y="2011"/>
                </a:moveTo>
                <a:lnTo>
                  <a:pt x="2511" y="2011"/>
                </a:lnTo>
                <a:lnTo>
                  <a:pt x="2511" y="2013"/>
                </a:lnTo>
                <a:lnTo>
                  <a:pt x="2505" y="2013"/>
                </a:lnTo>
                <a:lnTo>
                  <a:pt x="2505" y="2011"/>
                </a:lnTo>
                <a:close/>
                <a:moveTo>
                  <a:pt x="2512" y="2011"/>
                </a:moveTo>
                <a:lnTo>
                  <a:pt x="2518" y="2011"/>
                </a:lnTo>
                <a:lnTo>
                  <a:pt x="2518" y="2013"/>
                </a:lnTo>
                <a:lnTo>
                  <a:pt x="2512" y="2013"/>
                </a:lnTo>
                <a:lnTo>
                  <a:pt x="2512" y="2011"/>
                </a:lnTo>
                <a:close/>
                <a:moveTo>
                  <a:pt x="2520" y="2011"/>
                </a:moveTo>
                <a:lnTo>
                  <a:pt x="2526" y="2011"/>
                </a:lnTo>
                <a:lnTo>
                  <a:pt x="2526" y="2013"/>
                </a:lnTo>
                <a:lnTo>
                  <a:pt x="2520" y="2013"/>
                </a:lnTo>
                <a:lnTo>
                  <a:pt x="2520" y="2011"/>
                </a:lnTo>
                <a:close/>
                <a:moveTo>
                  <a:pt x="2529" y="2011"/>
                </a:moveTo>
                <a:lnTo>
                  <a:pt x="2535" y="2011"/>
                </a:lnTo>
                <a:lnTo>
                  <a:pt x="2535" y="2013"/>
                </a:lnTo>
                <a:lnTo>
                  <a:pt x="2529" y="2013"/>
                </a:lnTo>
                <a:lnTo>
                  <a:pt x="2529" y="2011"/>
                </a:lnTo>
                <a:close/>
                <a:moveTo>
                  <a:pt x="2536" y="2011"/>
                </a:moveTo>
                <a:lnTo>
                  <a:pt x="2542" y="2011"/>
                </a:lnTo>
                <a:lnTo>
                  <a:pt x="2542" y="2013"/>
                </a:lnTo>
                <a:lnTo>
                  <a:pt x="2536" y="2013"/>
                </a:lnTo>
                <a:lnTo>
                  <a:pt x="2536" y="2011"/>
                </a:lnTo>
                <a:close/>
                <a:moveTo>
                  <a:pt x="2544" y="2011"/>
                </a:moveTo>
                <a:lnTo>
                  <a:pt x="2550" y="2011"/>
                </a:lnTo>
                <a:lnTo>
                  <a:pt x="2550" y="2013"/>
                </a:lnTo>
                <a:lnTo>
                  <a:pt x="2544" y="2013"/>
                </a:lnTo>
                <a:lnTo>
                  <a:pt x="2544" y="2011"/>
                </a:lnTo>
                <a:close/>
                <a:moveTo>
                  <a:pt x="2553" y="2011"/>
                </a:moveTo>
                <a:lnTo>
                  <a:pt x="2559" y="2011"/>
                </a:lnTo>
                <a:lnTo>
                  <a:pt x="2559" y="2013"/>
                </a:lnTo>
                <a:lnTo>
                  <a:pt x="2553" y="2013"/>
                </a:lnTo>
                <a:lnTo>
                  <a:pt x="2553" y="2011"/>
                </a:lnTo>
                <a:close/>
                <a:moveTo>
                  <a:pt x="2560" y="2011"/>
                </a:moveTo>
                <a:lnTo>
                  <a:pt x="2566" y="2011"/>
                </a:lnTo>
                <a:lnTo>
                  <a:pt x="2566" y="2013"/>
                </a:lnTo>
                <a:lnTo>
                  <a:pt x="2560" y="2013"/>
                </a:lnTo>
                <a:lnTo>
                  <a:pt x="2560" y="2011"/>
                </a:lnTo>
                <a:close/>
                <a:moveTo>
                  <a:pt x="2568" y="2011"/>
                </a:moveTo>
                <a:lnTo>
                  <a:pt x="2574" y="2011"/>
                </a:lnTo>
                <a:lnTo>
                  <a:pt x="2574" y="2013"/>
                </a:lnTo>
                <a:lnTo>
                  <a:pt x="2568" y="2013"/>
                </a:lnTo>
                <a:lnTo>
                  <a:pt x="2568" y="2011"/>
                </a:lnTo>
                <a:close/>
                <a:moveTo>
                  <a:pt x="2577" y="2011"/>
                </a:moveTo>
                <a:lnTo>
                  <a:pt x="2583" y="2011"/>
                </a:lnTo>
                <a:lnTo>
                  <a:pt x="2583" y="2013"/>
                </a:lnTo>
                <a:lnTo>
                  <a:pt x="2577" y="2013"/>
                </a:lnTo>
                <a:lnTo>
                  <a:pt x="2577" y="2011"/>
                </a:lnTo>
                <a:close/>
                <a:moveTo>
                  <a:pt x="2584" y="2011"/>
                </a:moveTo>
                <a:lnTo>
                  <a:pt x="2590" y="2011"/>
                </a:lnTo>
                <a:lnTo>
                  <a:pt x="2590" y="2013"/>
                </a:lnTo>
                <a:lnTo>
                  <a:pt x="2584" y="2013"/>
                </a:lnTo>
                <a:lnTo>
                  <a:pt x="2584" y="2011"/>
                </a:lnTo>
                <a:close/>
                <a:moveTo>
                  <a:pt x="2592" y="2011"/>
                </a:moveTo>
                <a:lnTo>
                  <a:pt x="2598" y="2011"/>
                </a:lnTo>
                <a:lnTo>
                  <a:pt x="2598" y="2013"/>
                </a:lnTo>
                <a:lnTo>
                  <a:pt x="2592" y="2013"/>
                </a:lnTo>
                <a:lnTo>
                  <a:pt x="2592" y="2011"/>
                </a:lnTo>
                <a:close/>
                <a:moveTo>
                  <a:pt x="2601" y="2011"/>
                </a:moveTo>
                <a:lnTo>
                  <a:pt x="2607" y="2011"/>
                </a:lnTo>
                <a:lnTo>
                  <a:pt x="2607" y="2013"/>
                </a:lnTo>
                <a:lnTo>
                  <a:pt x="2601" y="2013"/>
                </a:lnTo>
                <a:lnTo>
                  <a:pt x="2601" y="2011"/>
                </a:lnTo>
                <a:close/>
                <a:moveTo>
                  <a:pt x="2608" y="2011"/>
                </a:moveTo>
                <a:lnTo>
                  <a:pt x="2614" y="2011"/>
                </a:lnTo>
                <a:lnTo>
                  <a:pt x="2614" y="2013"/>
                </a:lnTo>
                <a:lnTo>
                  <a:pt x="2608" y="2013"/>
                </a:lnTo>
                <a:lnTo>
                  <a:pt x="2608" y="2011"/>
                </a:lnTo>
                <a:close/>
                <a:moveTo>
                  <a:pt x="2616" y="2011"/>
                </a:moveTo>
                <a:lnTo>
                  <a:pt x="2622" y="2011"/>
                </a:lnTo>
                <a:lnTo>
                  <a:pt x="2622" y="2013"/>
                </a:lnTo>
                <a:lnTo>
                  <a:pt x="2616" y="2013"/>
                </a:lnTo>
                <a:lnTo>
                  <a:pt x="2616" y="2011"/>
                </a:lnTo>
                <a:close/>
                <a:moveTo>
                  <a:pt x="2625" y="2011"/>
                </a:moveTo>
                <a:lnTo>
                  <a:pt x="2631" y="2011"/>
                </a:lnTo>
                <a:lnTo>
                  <a:pt x="2631" y="2013"/>
                </a:lnTo>
                <a:lnTo>
                  <a:pt x="2625" y="2013"/>
                </a:lnTo>
                <a:lnTo>
                  <a:pt x="2625" y="2011"/>
                </a:lnTo>
                <a:close/>
                <a:moveTo>
                  <a:pt x="2632" y="2011"/>
                </a:moveTo>
                <a:lnTo>
                  <a:pt x="2638" y="2011"/>
                </a:lnTo>
                <a:lnTo>
                  <a:pt x="2638" y="2013"/>
                </a:lnTo>
                <a:lnTo>
                  <a:pt x="2632" y="2013"/>
                </a:lnTo>
                <a:lnTo>
                  <a:pt x="2632" y="2011"/>
                </a:lnTo>
                <a:close/>
                <a:moveTo>
                  <a:pt x="2640" y="2011"/>
                </a:moveTo>
                <a:lnTo>
                  <a:pt x="2646" y="2011"/>
                </a:lnTo>
                <a:lnTo>
                  <a:pt x="2646" y="2013"/>
                </a:lnTo>
                <a:lnTo>
                  <a:pt x="2640" y="2013"/>
                </a:lnTo>
                <a:lnTo>
                  <a:pt x="2640" y="2011"/>
                </a:lnTo>
                <a:close/>
                <a:moveTo>
                  <a:pt x="2649" y="2011"/>
                </a:moveTo>
                <a:lnTo>
                  <a:pt x="2655" y="2011"/>
                </a:lnTo>
                <a:lnTo>
                  <a:pt x="2655" y="2013"/>
                </a:lnTo>
                <a:lnTo>
                  <a:pt x="2649" y="2013"/>
                </a:lnTo>
                <a:lnTo>
                  <a:pt x="2649" y="2011"/>
                </a:lnTo>
                <a:close/>
                <a:moveTo>
                  <a:pt x="2656" y="2011"/>
                </a:moveTo>
                <a:lnTo>
                  <a:pt x="2662" y="2011"/>
                </a:lnTo>
                <a:lnTo>
                  <a:pt x="2662" y="2013"/>
                </a:lnTo>
                <a:lnTo>
                  <a:pt x="2656" y="2013"/>
                </a:lnTo>
                <a:lnTo>
                  <a:pt x="2656" y="2011"/>
                </a:lnTo>
                <a:close/>
                <a:moveTo>
                  <a:pt x="2664" y="2011"/>
                </a:moveTo>
                <a:lnTo>
                  <a:pt x="2670" y="2011"/>
                </a:lnTo>
                <a:lnTo>
                  <a:pt x="2670" y="2013"/>
                </a:lnTo>
                <a:lnTo>
                  <a:pt x="2664" y="2013"/>
                </a:lnTo>
                <a:lnTo>
                  <a:pt x="2664" y="2011"/>
                </a:lnTo>
                <a:close/>
                <a:moveTo>
                  <a:pt x="2673" y="2011"/>
                </a:moveTo>
                <a:lnTo>
                  <a:pt x="2679" y="2011"/>
                </a:lnTo>
                <a:lnTo>
                  <a:pt x="2679" y="2013"/>
                </a:lnTo>
                <a:lnTo>
                  <a:pt x="2673" y="2013"/>
                </a:lnTo>
                <a:lnTo>
                  <a:pt x="2673" y="2011"/>
                </a:lnTo>
                <a:close/>
                <a:moveTo>
                  <a:pt x="2680" y="2011"/>
                </a:moveTo>
                <a:lnTo>
                  <a:pt x="2686" y="2011"/>
                </a:lnTo>
                <a:lnTo>
                  <a:pt x="2686" y="2013"/>
                </a:lnTo>
                <a:lnTo>
                  <a:pt x="2680" y="2013"/>
                </a:lnTo>
                <a:lnTo>
                  <a:pt x="2680" y="2011"/>
                </a:lnTo>
                <a:close/>
                <a:moveTo>
                  <a:pt x="2688" y="2011"/>
                </a:moveTo>
                <a:lnTo>
                  <a:pt x="2694" y="2011"/>
                </a:lnTo>
                <a:lnTo>
                  <a:pt x="2694" y="2013"/>
                </a:lnTo>
                <a:lnTo>
                  <a:pt x="2688" y="2013"/>
                </a:lnTo>
                <a:lnTo>
                  <a:pt x="2688" y="2011"/>
                </a:lnTo>
                <a:close/>
                <a:moveTo>
                  <a:pt x="2697" y="2011"/>
                </a:moveTo>
                <a:lnTo>
                  <a:pt x="2703" y="2011"/>
                </a:lnTo>
                <a:lnTo>
                  <a:pt x="2703" y="2013"/>
                </a:lnTo>
                <a:lnTo>
                  <a:pt x="2697" y="2013"/>
                </a:lnTo>
                <a:lnTo>
                  <a:pt x="2697" y="2011"/>
                </a:lnTo>
                <a:close/>
                <a:moveTo>
                  <a:pt x="2704" y="2011"/>
                </a:moveTo>
                <a:lnTo>
                  <a:pt x="2710" y="2011"/>
                </a:lnTo>
                <a:lnTo>
                  <a:pt x="2710" y="2013"/>
                </a:lnTo>
                <a:lnTo>
                  <a:pt x="2704" y="2013"/>
                </a:lnTo>
                <a:lnTo>
                  <a:pt x="2704" y="2011"/>
                </a:lnTo>
                <a:close/>
                <a:moveTo>
                  <a:pt x="2712" y="2011"/>
                </a:moveTo>
                <a:lnTo>
                  <a:pt x="2718" y="2011"/>
                </a:lnTo>
                <a:lnTo>
                  <a:pt x="2718" y="2013"/>
                </a:lnTo>
                <a:lnTo>
                  <a:pt x="2712" y="2013"/>
                </a:lnTo>
                <a:lnTo>
                  <a:pt x="2712" y="2011"/>
                </a:lnTo>
                <a:close/>
                <a:moveTo>
                  <a:pt x="2721" y="2011"/>
                </a:moveTo>
                <a:lnTo>
                  <a:pt x="2727" y="2011"/>
                </a:lnTo>
                <a:lnTo>
                  <a:pt x="2727" y="2013"/>
                </a:lnTo>
                <a:lnTo>
                  <a:pt x="2721" y="2013"/>
                </a:lnTo>
                <a:lnTo>
                  <a:pt x="2721" y="2011"/>
                </a:lnTo>
                <a:close/>
                <a:moveTo>
                  <a:pt x="2728" y="2011"/>
                </a:moveTo>
                <a:lnTo>
                  <a:pt x="2734" y="2011"/>
                </a:lnTo>
                <a:lnTo>
                  <a:pt x="2734" y="2013"/>
                </a:lnTo>
                <a:lnTo>
                  <a:pt x="2728" y="2013"/>
                </a:lnTo>
                <a:lnTo>
                  <a:pt x="2728" y="2011"/>
                </a:lnTo>
                <a:close/>
                <a:moveTo>
                  <a:pt x="2736" y="2011"/>
                </a:moveTo>
                <a:lnTo>
                  <a:pt x="2742" y="2011"/>
                </a:lnTo>
                <a:lnTo>
                  <a:pt x="2742" y="2013"/>
                </a:lnTo>
                <a:lnTo>
                  <a:pt x="2736" y="2013"/>
                </a:lnTo>
                <a:lnTo>
                  <a:pt x="2736" y="2011"/>
                </a:lnTo>
                <a:close/>
                <a:moveTo>
                  <a:pt x="2745" y="2011"/>
                </a:moveTo>
                <a:lnTo>
                  <a:pt x="2751" y="2011"/>
                </a:lnTo>
                <a:lnTo>
                  <a:pt x="2751" y="2013"/>
                </a:lnTo>
                <a:lnTo>
                  <a:pt x="2745" y="2013"/>
                </a:lnTo>
                <a:lnTo>
                  <a:pt x="2745" y="2011"/>
                </a:lnTo>
                <a:close/>
                <a:moveTo>
                  <a:pt x="2752" y="2011"/>
                </a:moveTo>
                <a:lnTo>
                  <a:pt x="2758" y="2011"/>
                </a:lnTo>
                <a:lnTo>
                  <a:pt x="2758" y="2013"/>
                </a:lnTo>
                <a:lnTo>
                  <a:pt x="2752" y="2013"/>
                </a:lnTo>
                <a:lnTo>
                  <a:pt x="2752" y="2011"/>
                </a:lnTo>
                <a:close/>
                <a:moveTo>
                  <a:pt x="2760" y="2011"/>
                </a:moveTo>
                <a:lnTo>
                  <a:pt x="2766" y="2011"/>
                </a:lnTo>
                <a:lnTo>
                  <a:pt x="2766" y="2013"/>
                </a:lnTo>
                <a:lnTo>
                  <a:pt x="2760" y="2013"/>
                </a:lnTo>
                <a:lnTo>
                  <a:pt x="2760" y="2011"/>
                </a:lnTo>
                <a:close/>
                <a:moveTo>
                  <a:pt x="2769" y="2011"/>
                </a:moveTo>
                <a:lnTo>
                  <a:pt x="2775" y="2011"/>
                </a:lnTo>
                <a:lnTo>
                  <a:pt x="2775" y="2013"/>
                </a:lnTo>
                <a:lnTo>
                  <a:pt x="2769" y="2013"/>
                </a:lnTo>
                <a:lnTo>
                  <a:pt x="2769" y="2011"/>
                </a:lnTo>
                <a:close/>
                <a:moveTo>
                  <a:pt x="2776" y="2011"/>
                </a:moveTo>
                <a:lnTo>
                  <a:pt x="2782" y="2011"/>
                </a:lnTo>
                <a:lnTo>
                  <a:pt x="2782" y="2013"/>
                </a:lnTo>
                <a:lnTo>
                  <a:pt x="2776" y="2013"/>
                </a:lnTo>
                <a:lnTo>
                  <a:pt x="2776" y="2011"/>
                </a:lnTo>
                <a:close/>
                <a:moveTo>
                  <a:pt x="2784" y="2011"/>
                </a:moveTo>
                <a:lnTo>
                  <a:pt x="2790" y="2011"/>
                </a:lnTo>
                <a:lnTo>
                  <a:pt x="2790" y="2013"/>
                </a:lnTo>
                <a:lnTo>
                  <a:pt x="2784" y="2013"/>
                </a:lnTo>
                <a:lnTo>
                  <a:pt x="2784" y="2011"/>
                </a:lnTo>
                <a:close/>
                <a:moveTo>
                  <a:pt x="2793" y="2011"/>
                </a:moveTo>
                <a:lnTo>
                  <a:pt x="2799" y="2011"/>
                </a:lnTo>
                <a:lnTo>
                  <a:pt x="2799" y="2013"/>
                </a:lnTo>
                <a:lnTo>
                  <a:pt x="2793" y="2013"/>
                </a:lnTo>
                <a:lnTo>
                  <a:pt x="2793" y="2011"/>
                </a:lnTo>
                <a:close/>
                <a:moveTo>
                  <a:pt x="2800" y="2011"/>
                </a:moveTo>
                <a:lnTo>
                  <a:pt x="2806" y="2011"/>
                </a:lnTo>
                <a:lnTo>
                  <a:pt x="2806" y="2013"/>
                </a:lnTo>
                <a:lnTo>
                  <a:pt x="2800" y="2013"/>
                </a:lnTo>
                <a:lnTo>
                  <a:pt x="2800" y="2011"/>
                </a:lnTo>
                <a:close/>
                <a:moveTo>
                  <a:pt x="2808" y="2011"/>
                </a:moveTo>
                <a:lnTo>
                  <a:pt x="2814" y="2011"/>
                </a:lnTo>
                <a:lnTo>
                  <a:pt x="2814" y="2013"/>
                </a:lnTo>
                <a:lnTo>
                  <a:pt x="2808" y="2013"/>
                </a:lnTo>
                <a:lnTo>
                  <a:pt x="2808" y="2011"/>
                </a:lnTo>
                <a:close/>
                <a:moveTo>
                  <a:pt x="2817" y="2011"/>
                </a:moveTo>
                <a:lnTo>
                  <a:pt x="2823" y="2011"/>
                </a:lnTo>
                <a:lnTo>
                  <a:pt x="2823" y="2013"/>
                </a:lnTo>
                <a:lnTo>
                  <a:pt x="2817" y="2013"/>
                </a:lnTo>
                <a:lnTo>
                  <a:pt x="2817" y="2011"/>
                </a:lnTo>
                <a:close/>
                <a:moveTo>
                  <a:pt x="2824" y="2011"/>
                </a:moveTo>
                <a:lnTo>
                  <a:pt x="2830" y="2011"/>
                </a:lnTo>
                <a:lnTo>
                  <a:pt x="2830" y="2013"/>
                </a:lnTo>
                <a:lnTo>
                  <a:pt x="2824" y="2013"/>
                </a:lnTo>
                <a:lnTo>
                  <a:pt x="2824" y="2011"/>
                </a:lnTo>
                <a:close/>
                <a:moveTo>
                  <a:pt x="2832" y="2011"/>
                </a:moveTo>
                <a:lnTo>
                  <a:pt x="2838" y="2011"/>
                </a:lnTo>
                <a:lnTo>
                  <a:pt x="2838" y="2013"/>
                </a:lnTo>
                <a:lnTo>
                  <a:pt x="2832" y="2013"/>
                </a:lnTo>
                <a:lnTo>
                  <a:pt x="2832" y="2011"/>
                </a:lnTo>
                <a:close/>
                <a:moveTo>
                  <a:pt x="2841" y="2011"/>
                </a:moveTo>
                <a:lnTo>
                  <a:pt x="2847" y="2011"/>
                </a:lnTo>
                <a:lnTo>
                  <a:pt x="2847" y="2013"/>
                </a:lnTo>
                <a:lnTo>
                  <a:pt x="2841" y="2013"/>
                </a:lnTo>
                <a:lnTo>
                  <a:pt x="2841" y="2011"/>
                </a:lnTo>
                <a:close/>
                <a:moveTo>
                  <a:pt x="2848" y="2011"/>
                </a:moveTo>
                <a:lnTo>
                  <a:pt x="2854" y="2011"/>
                </a:lnTo>
                <a:lnTo>
                  <a:pt x="2854" y="2013"/>
                </a:lnTo>
                <a:lnTo>
                  <a:pt x="2848" y="2013"/>
                </a:lnTo>
                <a:lnTo>
                  <a:pt x="2848" y="2011"/>
                </a:lnTo>
                <a:close/>
                <a:moveTo>
                  <a:pt x="2856" y="2011"/>
                </a:moveTo>
                <a:lnTo>
                  <a:pt x="2862" y="2011"/>
                </a:lnTo>
                <a:lnTo>
                  <a:pt x="2862" y="2013"/>
                </a:lnTo>
                <a:lnTo>
                  <a:pt x="2856" y="2013"/>
                </a:lnTo>
                <a:lnTo>
                  <a:pt x="2856" y="2011"/>
                </a:lnTo>
                <a:close/>
                <a:moveTo>
                  <a:pt x="2865" y="2011"/>
                </a:moveTo>
                <a:lnTo>
                  <a:pt x="2871" y="2011"/>
                </a:lnTo>
                <a:lnTo>
                  <a:pt x="2871" y="2013"/>
                </a:lnTo>
                <a:lnTo>
                  <a:pt x="2865" y="2013"/>
                </a:lnTo>
                <a:lnTo>
                  <a:pt x="2865" y="2011"/>
                </a:lnTo>
                <a:close/>
                <a:moveTo>
                  <a:pt x="2872" y="2011"/>
                </a:moveTo>
                <a:lnTo>
                  <a:pt x="2878" y="2011"/>
                </a:lnTo>
                <a:lnTo>
                  <a:pt x="2878" y="2013"/>
                </a:lnTo>
                <a:lnTo>
                  <a:pt x="2872" y="2013"/>
                </a:lnTo>
                <a:lnTo>
                  <a:pt x="2872" y="2011"/>
                </a:lnTo>
                <a:close/>
                <a:moveTo>
                  <a:pt x="2880" y="2011"/>
                </a:moveTo>
                <a:lnTo>
                  <a:pt x="2886" y="2011"/>
                </a:lnTo>
                <a:lnTo>
                  <a:pt x="2886" y="2013"/>
                </a:lnTo>
                <a:lnTo>
                  <a:pt x="2880" y="2013"/>
                </a:lnTo>
                <a:lnTo>
                  <a:pt x="2880" y="2011"/>
                </a:lnTo>
                <a:close/>
                <a:moveTo>
                  <a:pt x="2889" y="2011"/>
                </a:moveTo>
                <a:lnTo>
                  <a:pt x="2895" y="2011"/>
                </a:lnTo>
                <a:lnTo>
                  <a:pt x="2895" y="2013"/>
                </a:lnTo>
                <a:lnTo>
                  <a:pt x="2889" y="2013"/>
                </a:lnTo>
                <a:lnTo>
                  <a:pt x="2889" y="2011"/>
                </a:lnTo>
                <a:close/>
                <a:moveTo>
                  <a:pt x="2896" y="2011"/>
                </a:moveTo>
                <a:lnTo>
                  <a:pt x="2902" y="2011"/>
                </a:lnTo>
                <a:lnTo>
                  <a:pt x="2902" y="2013"/>
                </a:lnTo>
                <a:lnTo>
                  <a:pt x="2896" y="2013"/>
                </a:lnTo>
                <a:lnTo>
                  <a:pt x="2896" y="2011"/>
                </a:lnTo>
                <a:close/>
                <a:moveTo>
                  <a:pt x="2904" y="2011"/>
                </a:moveTo>
                <a:lnTo>
                  <a:pt x="2910" y="2011"/>
                </a:lnTo>
                <a:lnTo>
                  <a:pt x="2910" y="2013"/>
                </a:lnTo>
                <a:lnTo>
                  <a:pt x="2904" y="2013"/>
                </a:lnTo>
                <a:lnTo>
                  <a:pt x="2904" y="2011"/>
                </a:lnTo>
                <a:close/>
                <a:moveTo>
                  <a:pt x="2913" y="2011"/>
                </a:moveTo>
                <a:lnTo>
                  <a:pt x="2919" y="2011"/>
                </a:lnTo>
                <a:lnTo>
                  <a:pt x="2919" y="2013"/>
                </a:lnTo>
                <a:lnTo>
                  <a:pt x="2913" y="2013"/>
                </a:lnTo>
                <a:lnTo>
                  <a:pt x="2913" y="2011"/>
                </a:lnTo>
                <a:close/>
                <a:moveTo>
                  <a:pt x="2920" y="2011"/>
                </a:moveTo>
                <a:lnTo>
                  <a:pt x="2926" y="2011"/>
                </a:lnTo>
                <a:lnTo>
                  <a:pt x="2926" y="2013"/>
                </a:lnTo>
                <a:lnTo>
                  <a:pt x="2920" y="2013"/>
                </a:lnTo>
                <a:lnTo>
                  <a:pt x="2920" y="2011"/>
                </a:lnTo>
                <a:close/>
                <a:moveTo>
                  <a:pt x="2928" y="2011"/>
                </a:moveTo>
                <a:lnTo>
                  <a:pt x="2934" y="2011"/>
                </a:lnTo>
                <a:lnTo>
                  <a:pt x="2934" y="2013"/>
                </a:lnTo>
                <a:lnTo>
                  <a:pt x="2928" y="2013"/>
                </a:lnTo>
                <a:lnTo>
                  <a:pt x="2928" y="2011"/>
                </a:lnTo>
                <a:close/>
                <a:moveTo>
                  <a:pt x="2937" y="2011"/>
                </a:moveTo>
                <a:lnTo>
                  <a:pt x="2943" y="2011"/>
                </a:lnTo>
                <a:lnTo>
                  <a:pt x="2943" y="2013"/>
                </a:lnTo>
                <a:lnTo>
                  <a:pt x="2937" y="2013"/>
                </a:lnTo>
                <a:lnTo>
                  <a:pt x="2937" y="2011"/>
                </a:lnTo>
                <a:close/>
                <a:moveTo>
                  <a:pt x="2944" y="2011"/>
                </a:moveTo>
                <a:lnTo>
                  <a:pt x="2950" y="2011"/>
                </a:lnTo>
                <a:lnTo>
                  <a:pt x="2950" y="2013"/>
                </a:lnTo>
                <a:lnTo>
                  <a:pt x="2944" y="2013"/>
                </a:lnTo>
                <a:lnTo>
                  <a:pt x="2944" y="2011"/>
                </a:lnTo>
                <a:close/>
                <a:moveTo>
                  <a:pt x="2952" y="2011"/>
                </a:moveTo>
                <a:lnTo>
                  <a:pt x="2958" y="2011"/>
                </a:lnTo>
                <a:lnTo>
                  <a:pt x="2958" y="2013"/>
                </a:lnTo>
                <a:lnTo>
                  <a:pt x="2952" y="2013"/>
                </a:lnTo>
                <a:lnTo>
                  <a:pt x="2952" y="2011"/>
                </a:lnTo>
                <a:close/>
                <a:moveTo>
                  <a:pt x="2961" y="2011"/>
                </a:moveTo>
                <a:lnTo>
                  <a:pt x="2967" y="2011"/>
                </a:lnTo>
                <a:lnTo>
                  <a:pt x="2967" y="2013"/>
                </a:lnTo>
                <a:lnTo>
                  <a:pt x="2961" y="2013"/>
                </a:lnTo>
                <a:lnTo>
                  <a:pt x="2961" y="2011"/>
                </a:lnTo>
                <a:close/>
                <a:moveTo>
                  <a:pt x="2968" y="2011"/>
                </a:moveTo>
                <a:lnTo>
                  <a:pt x="2974" y="2011"/>
                </a:lnTo>
                <a:lnTo>
                  <a:pt x="2974" y="2013"/>
                </a:lnTo>
                <a:lnTo>
                  <a:pt x="2968" y="2013"/>
                </a:lnTo>
                <a:lnTo>
                  <a:pt x="2968" y="2011"/>
                </a:lnTo>
                <a:close/>
                <a:moveTo>
                  <a:pt x="2976" y="2011"/>
                </a:moveTo>
                <a:lnTo>
                  <a:pt x="2982" y="2011"/>
                </a:lnTo>
                <a:lnTo>
                  <a:pt x="2982" y="2013"/>
                </a:lnTo>
                <a:lnTo>
                  <a:pt x="2976" y="2013"/>
                </a:lnTo>
                <a:lnTo>
                  <a:pt x="2976" y="2011"/>
                </a:lnTo>
                <a:close/>
                <a:moveTo>
                  <a:pt x="2985" y="2011"/>
                </a:moveTo>
                <a:lnTo>
                  <a:pt x="2991" y="2011"/>
                </a:lnTo>
                <a:lnTo>
                  <a:pt x="2991" y="2013"/>
                </a:lnTo>
                <a:lnTo>
                  <a:pt x="2985" y="2013"/>
                </a:lnTo>
                <a:lnTo>
                  <a:pt x="2985" y="2011"/>
                </a:lnTo>
                <a:close/>
                <a:moveTo>
                  <a:pt x="2992" y="2011"/>
                </a:moveTo>
                <a:lnTo>
                  <a:pt x="2998" y="2011"/>
                </a:lnTo>
                <a:lnTo>
                  <a:pt x="2998" y="2013"/>
                </a:lnTo>
                <a:lnTo>
                  <a:pt x="2992" y="2013"/>
                </a:lnTo>
                <a:lnTo>
                  <a:pt x="2992" y="2011"/>
                </a:lnTo>
                <a:close/>
                <a:moveTo>
                  <a:pt x="3000" y="2011"/>
                </a:moveTo>
                <a:lnTo>
                  <a:pt x="3006" y="2011"/>
                </a:lnTo>
                <a:lnTo>
                  <a:pt x="3006" y="2013"/>
                </a:lnTo>
                <a:lnTo>
                  <a:pt x="3000" y="2013"/>
                </a:lnTo>
                <a:lnTo>
                  <a:pt x="3000" y="2011"/>
                </a:lnTo>
                <a:close/>
                <a:moveTo>
                  <a:pt x="3009" y="2011"/>
                </a:moveTo>
                <a:lnTo>
                  <a:pt x="3015" y="2011"/>
                </a:lnTo>
                <a:lnTo>
                  <a:pt x="3015" y="2013"/>
                </a:lnTo>
                <a:lnTo>
                  <a:pt x="3009" y="2013"/>
                </a:lnTo>
                <a:lnTo>
                  <a:pt x="3009" y="2011"/>
                </a:lnTo>
                <a:close/>
                <a:moveTo>
                  <a:pt x="3016" y="2011"/>
                </a:moveTo>
                <a:lnTo>
                  <a:pt x="3022" y="2011"/>
                </a:lnTo>
                <a:lnTo>
                  <a:pt x="3022" y="2013"/>
                </a:lnTo>
                <a:lnTo>
                  <a:pt x="3016" y="2013"/>
                </a:lnTo>
                <a:lnTo>
                  <a:pt x="3016" y="2011"/>
                </a:lnTo>
                <a:close/>
                <a:moveTo>
                  <a:pt x="3024" y="2011"/>
                </a:moveTo>
                <a:lnTo>
                  <a:pt x="3030" y="2011"/>
                </a:lnTo>
                <a:lnTo>
                  <a:pt x="3030" y="2013"/>
                </a:lnTo>
                <a:lnTo>
                  <a:pt x="3024" y="2013"/>
                </a:lnTo>
                <a:lnTo>
                  <a:pt x="3024" y="2011"/>
                </a:lnTo>
                <a:close/>
                <a:moveTo>
                  <a:pt x="3033" y="2011"/>
                </a:moveTo>
                <a:lnTo>
                  <a:pt x="3039" y="2011"/>
                </a:lnTo>
                <a:lnTo>
                  <a:pt x="3039" y="2013"/>
                </a:lnTo>
                <a:lnTo>
                  <a:pt x="3033" y="2013"/>
                </a:lnTo>
                <a:lnTo>
                  <a:pt x="3033" y="2011"/>
                </a:lnTo>
                <a:close/>
                <a:moveTo>
                  <a:pt x="3040" y="2011"/>
                </a:moveTo>
                <a:lnTo>
                  <a:pt x="3046" y="2011"/>
                </a:lnTo>
                <a:lnTo>
                  <a:pt x="3046" y="2013"/>
                </a:lnTo>
                <a:lnTo>
                  <a:pt x="3040" y="2013"/>
                </a:lnTo>
                <a:lnTo>
                  <a:pt x="3040" y="2011"/>
                </a:lnTo>
                <a:close/>
                <a:moveTo>
                  <a:pt x="3048" y="2011"/>
                </a:moveTo>
                <a:lnTo>
                  <a:pt x="3054" y="2011"/>
                </a:lnTo>
                <a:lnTo>
                  <a:pt x="3054" y="2013"/>
                </a:lnTo>
                <a:lnTo>
                  <a:pt x="3048" y="2013"/>
                </a:lnTo>
                <a:lnTo>
                  <a:pt x="3048" y="2011"/>
                </a:lnTo>
                <a:close/>
                <a:moveTo>
                  <a:pt x="3057" y="2011"/>
                </a:moveTo>
                <a:lnTo>
                  <a:pt x="3063" y="2011"/>
                </a:lnTo>
                <a:lnTo>
                  <a:pt x="3063" y="2013"/>
                </a:lnTo>
                <a:lnTo>
                  <a:pt x="3057" y="2013"/>
                </a:lnTo>
                <a:lnTo>
                  <a:pt x="3057" y="2011"/>
                </a:lnTo>
                <a:close/>
                <a:moveTo>
                  <a:pt x="3064" y="2011"/>
                </a:moveTo>
                <a:lnTo>
                  <a:pt x="3070" y="2011"/>
                </a:lnTo>
                <a:lnTo>
                  <a:pt x="3070" y="2013"/>
                </a:lnTo>
                <a:lnTo>
                  <a:pt x="3064" y="2013"/>
                </a:lnTo>
                <a:lnTo>
                  <a:pt x="3064" y="2011"/>
                </a:lnTo>
                <a:close/>
                <a:moveTo>
                  <a:pt x="3072" y="2011"/>
                </a:moveTo>
                <a:lnTo>
                  <a:pt x="3078" y="2011"/>
                </a:lnTo>
                <a:lnTo>
                  <a:pt x="3078" y="2013"/>
                </a:lnTo>
                <a:lnTo>
                  <a:pt x="3072" y="2013"/>
                </a:lnTo>
                <a:lnTo>
                  <a:pt x="3072" y="2011"/>
                </a:lnTo>
                <a:close/>
                <a:moveTo>
                  <a:pt x="3081" y="2011"/>
                </a:moveTo>
                <a:lnTo>
                  <a:pt x="3087" y="2011"/>
                </a:lnTo>
                <a:lnTo>
                  <a:pt x="3087" y="2013"/>
                </a:lnTo>
                <a:lnTo>
                  <a:pt x="3081" y="2013"/>
                </a:lnTo>
                <a:lnTo>
                  <a:pt x="3081" y="2011"/>
                </a:lnTo>
                <a:close/>
                <a:moveTo>
                  <a:pt x="3088" y="2011"/>
                </a:moveTo>
                <a:lnTo>
                  <a:pt x="3094" y="2011"/>
                </a:lnTo>
                <a:lnTo>
                  <a:pt x="3094" y="2013"/>
                </a:lnTo>
                <a:lnTo>
                  <a:pt x="3088" y="2013"/>
                </a:lnTo>
                <a:lnTo>
                  <a:pt x="3088" y="2011"/>
                </a:lnTo>
                <a:close/>
                <a:moveTo>
                  <a:pt x="3096" y="2011"/>
                </a:moveTo>
                <a:lnTo>
                  <a:pt x="3102" y="2011"/>
                </a:lnTo>
                <a:lnTo>
                  <a:pt x="3102" y="2013"/>
                </a:lnTo>
                <a:lnTo>
                  <a:pt x="3096" y="2013"/>
                </a:lnTo>
                <a:lnTo>
                  <a:pt x="3096" y="2011"/>
                </a:lnTo>
                <a:close/>
                <a:moveTo>
                  <a:pt x="3105" y="2011"/>
                </a:moveTo>
                <a:lnTo>
                  <a:pt x="3111" y="2011"/>
                </a:lnTo>
                <a:lnTo>
                  <a:pt x="3111" y="2013"/>
                </a:lnTo>
                <a:lnTo>
                  <a:pt x="3105" y="2013"/>
                </a:lnTo>
                <a:lnTo>
                  <a:pt x="3105" y="2011"/>
                </a:lnTo>
                <a:close/>
                <a:moveTo>
                  <a:pt x="3112" y="2011"/>
                </a:moveTo>
                <a:lnTo>
                  <a:pt x="3118" y="2011"/>
                </a:lnTo>
                <a:lnTo>
                  <a:pt x="3118" y="2013"/>
                </a:lnTo>
                <a:lnTo>
                  <a:pt x="3112" y="2013"/>
                </a:lnTo>
                <a:lnTo>
                  <a:pt x="3112" y="2011"/>
                </a:lnTo>
                <a:close/>
                <a:moveTo>
                  <a:pt x="3120" y="2011"/>
                </a:moveTo>
                <a:lnTo>
                  <a:pt x="3126" y="2011"/>
                </a:lnTo>
                <a:lnTo>
                  <a:pt x="3126" y="2013"/>
                </a:lnTo>
                <a:lnTo>
                  <a:pt x="3120" y="2013"/>
                </a:lnTo>
                <a:lnTo>
                  <a:pt x="3120" y="2011"/>
                </a:lnTo>
                <a:close/>
                <a:moveTo>
                  <a:pt x="3129" y="2011"/>
                </a:moveTo>
                <a:lnTo>
                  <a:pt x="3135" y="2011"/>
                </a:lnTo>
                <a:lnTo>
                  <a:pt x="3135" y="2013"/>
                </a:lnTo>
                <a:lnTo>
                  <a:pt x="3129" y="2013"/>
                </a:lnTo>
                <a:lnTo>
                  <a:pt x="3129" y="2011"/>
                </a:lnTo>
                <a:close/>
                <a:moveTo>
                  <a:pt x="3136" y="2011"/>
                </a:moveTo>
                <a:lnTo>
                  <a:pt x="3142" y="2011"/>
                </a:lnTo>
                <a:lnTo>
                  <a:pt x="3142" y="2013"/>
                </a:lnTo>
                <a:lnTo>
                  <a:pt x="3136" y="2013"/>
                </a:lnTo>
                <a:lnTo>
                  <a:pt x="3136" y="2011"/>
                </a:lnTo>
                <a:close/>
                <a:moveTo>
                  <a:pt x="3144" y="2011"/>
                </a:moveTo>
                <a:lnTo>
                  <a:pt x="3150" y="2011"/>
                </a:lnTo>
                <a:lnTo>
                  <a:pt x="3150" y="2013"/>
                </a:lnTo>
                <a:lnTo>
                  <a:pt x="3144" y="2013"/>
                </a:lnTo>
                <a:lnTo>
                  <a:pt x="3144" y="2011"/>
                </a:lnTo>
                <a:close/>
                <a:moveTo>
                  <a:pt x="3153" y="2011"/>
                </a:moveTo>
                <a:lnTo>
                  <a:pt x="3159" y="2011"/>
                </a:lnTo>
                <a:lnTo>
                  <a:pt x="3159" y="2013"/>
                </a:lnTo>
                <a:lnTo>
                  <a:pt x="3153" y="2013"/>
                </a:lnTo>
                <a:lnTo>
                  <a:pt x="3153" y="2011"/>
                </a:lnTo>
                <a:close/>
                <a:moveTo>
                  <a:pt x="3160" y="2011"/>
                </a:moveTo>
                <a:lnTo>
                  <a:pt x="3166" y="2011"/>
                </a:lnTo>
                <a:lnTo>
                  <a:pt x="3166" y="2013"/>
                </a:lnTo>
                <a:lnTo>
                  <a:pt x="3160" y="2013"/>
                </a:lnTo>
                <a:lnTo>
                  <a:pt x="3160" y="2011"/>
                </a:lnTo>
                <a:close/>
                <a:moveTo>
                  <a:pt x="3168" y="2011"/>
                </a:moveTo>
                <a:lnTo>
                  <a:pt x="3174" y="2011"/>
                </a:lnTo>
                <a:lnTo>
                  <a:pt x="3174" y="2013"/>
                </a:lnTo>
                <a:lnTo>
                  <a:pt x="3168" y="2013"/>
                </a:lnTo>
                <a:lnTo>
                  <a:pt x="3168" y="2011"/>
                </a:lnTo>
                <a:close/>
                <a:moveTo>
                  <a:pt x="3177" y="2011"/>
                </a:moveTo>
                <a:lnTo>
                  <a:pt x="3183" y="2011"/>
                </a:lnTo>
                <a:lnTo>
                  <a:pt x="3183" y="2013"/>
                </a:lnTo>
                <a:lnTo>
                  <a:pt x="3177" y="2013"/>
                </a:lnTo>
                <a:lnTo>
                  <a:pt x="3177" y="2011"/>
                </a:lnTo>
                <a:close/>
                <a:moveTo>
                  <a:pt x="3184" y="2011"/>
                </a:moveTo>
                <a:lnTo>
                  <a:pt x="3190" y="2011"/>
                </a:lnTo>
                <a:lnTo>
                  <a:pt x="3190" y="2013"/>
                </a:lnTo>
                <a:lnTo>
                  <a:pt x="3184" y="2013"/>
                </a:lnTo>
                <a:lnTo>
                  <a:pt x="3184" y="2011"/>
                </a:lnTo>
                <a:close/>
                <a:moveTo>
                  <a:pt x="3192" y="2011"/>
                </a:moveTo>
                <a:lnTo>
                  <a:pt x="3198" y="2011"/>
                </a:lnTo>
                <a:lnTo>
                  <a:pt x="3198" y="2013"/>
                </a:lnTo>
                <a:lnTo>
                  <a:pt x="3192" y="2013"/>
                </a:lnTo>
                <a:lnTo>
                  <a:pt x="3192" y="2011"/>
                </a:lnTo>
                <a:close/>
                <a:moveTo>
                  <a:pt x="3201" y="2011"/>
                </a:moveTo>
                <a:lnTo>
                  <a:pt x="3207" y="2011"/>
                </a:lnTo>
                <a:lnTo>
                  <a:pt x="3207" y="2013"/>
                </a:lnTo>
                <a:lnTo>
                  <a:pt x="3201" y="2013"/>
                </a:lnTo>
                <a:lnTo>
                  <a:pt x="3201" y="2011"/>
                </a:lnTo>
                <a:close/>
                <a:moveTo>
                  <a:pt x="3208" y="2011"/>
                </a:moveTo>
                <a:lnTo>
                  <a:pt x="3214" y="2011"/>
                </a:lnTo>
                <a:lnTo>
                  <a:pt x="3214" y="2013"/>
                </a:lnTo>
                <a:lnTo>
                  <a:pt x="3208" y="2013"/>
                </a:lnTo>
                <a:lnTo>
                  <a:pt x="3208" y="2011"/>
                </a:lnTo>
                <a:close/>
                <a:moveTo>
                  <a:pt x="3216" y="2011"/>
                </a:moveTo>
                <a:lnTo>
                  <a:pt x="3222" y="2011"/>
                </a:lnTo>
                <a:lnTo>
                  <a:pt x="3222" y="2013"/>
                </a:lnTo>
                <a:lnTo>
                  <a:pt x="3216" y="2013"/>
                </a:lnTo>
                <a:lnTo>
                  <a:pt x="3216" y="2011"/>
                </a:lnTo>
                <a:close/>
                <a:moveTo>
                  <a:pt x="3225" y="2011"/>
                </a:moveTo>
                <a:lnTo>
                  <a:pt x="3231" y="2011"/>
                </a:lnTo>
                <a:lnTo>
                  <a:pt x="3231" y="2013"/>
                </a:lnTo>
                <a:lnTo>
                  <a:pt x="3225" y="2013"/>
                </a:lnTo>
                <a:lnTo>
                  <a:pt x="3225" y="2011"/>
                </a:lnTo>
                <a:close/>
                <a:moveTo>
                  <a:pt x="3232" y="2011"/>
                </a:moveTo>
                <a:lnTo>
                  <a:pt x="3238" y="2011"/>
                </a:lnTo>
                <a:lnTo>
                  <a:pt x="3238" y="2013"/>
                </a:lnTo>
                <a:lnTo>
                  <a:pt x="3232" y="2013"/>
                </a:lnTo>
                <a:lnTo>
                  <a:pt x="3232" y="2011"/>
                </a:lnTo>
                <a:close/>
                <a:moveTo>
                  <a:pt x="3240" y="2011"/>
                </a:moveTo>
                <a:lnTo>
                  <a:pt x="3246" y="2011"/>
                </a:lnTo>
                <a:lnTo>
                  <a:pt x="3246" y="2013"/>
                </a:lnTo>
                <a:lnTo>
                  <a:pt x="3240" y="2013"/>
                </a:lnTo>
                <a:lnTo>
                  <a:pt x="3240" y="2011"/>
                </a:lnTo>
                <a:close/>
                <a:moveTo>
                  <a:pt x="3249" y="2011"/>
                </a:moveTo>
                <a:lnTo>
                  <a:pt x="3255" y="2011"/>
                </a:lnTo>
                <a:lnTo>
                  <a:pt x="3255" y="2013"/>
                </a:lnTo>
                <a:lnTo>
                  <a:pt x="3249" y="2013"/>
                </a:lnTo>
                <a:lnTo>
                  <a:pt x="3249" y="2011"/>
                </a:lnTo>
                <a:close/>
                <a:moveTo>
                  <a:pt x="3256" y="2011"/>
                </a:moveTo>
                <a:lnTo>
                  <a:pt x="3262" y="2011"/>
                </a:lnTo>
                <a:lnTo>
                  <a:pt x="3262" y="2013"/>
                </a:lnTo>
                <a:lnTo>
                  <a:pt x="3256" y="2013"/>
                </a:lnTo>
                <a:lnTo>
                  <a:pt x="3256" y="2011"/>
                </a:lnTo>
                <a:close/>
                <a:moveTo>
                  <a:pt x="3264" y="2011"/>
                </a:moveTo>
                <a:lnTo>
                  <a:pt x="3270" y="2011"/>
                </a:lnTo>
                <a:lnTo>
                  <a:pt x="3270" y="2013"/>
                </a:lnTo>
                <a:lnTo>
                  <a:pt x="3264" y="2013"/>
                </a:lnTo>
                <a:lnTo>
                  <a:pt x="3264" y="2011"/>
                </a:lnTo>
                <a:close/>
                <a:moveTo>
                  <a:pt x="3273" y="2011"/>
                </a:moveTo>
                <a:lnTo>
                  <a:pt x="3279" y="2011"/>
                </a:lnTo>
                <a:lnTo>
                  <a:pt x="3279" y="2013"/>
                </a:lnTo>
                <a:lnTo>
                  <a:pt x="3273" y="2013"/>
                </a:lnTo>
                <a:lnTo>
                  <a:pt x="3273" y="2011"/>
                </a:lnTo>
                <a:close/>
                <a:moveTo>
                  <a:pt x="3280" y="2011"/>
                </a:moveTo>
                <a:lnTo>
                  <a:pt x="3286" y="2011"/>
                </a:lnTo>
                <a:lnTo>
                  <a:pt x="3286" y="2013"/>
                </a:lnTo>
                <a:lnTo>
                  <a:pt x="3280" y="2013"/>
                </a:lnTo>
                <a:lnTo>
                  <a:pt x="3280" y="2011"/>
                </a:lnTo>
                <a:close/>
                <a:moveTo>
                  <a:pt x="3288" y="2011"/>
                </a:moveTo>
                <a:lnTo>
                  <a:pt x="3294" y="2011"/>
                </a:lnTo>
                <a:lnTo>
                  <a:pt x="3294" y="2013"/>
                </a:lnTo>
                <a:lnTo>
                  <a:pt x="3288" y="2013"/>
                </a:lnTo>
                <a:lnTo>
                  <a:pt x="3288" y="2011"/>
                </a:lnTo>
                <a:close/>
                <a:moveTo>
                  <a:pt x="3297" y="2011"/>
                </a:moveTo>
                <a:lnTo>
                  <a:pt x="3303" y="2011"/>
                </a:lnTo>
                <a:lnTo>
                  <a:pt x="3303" y="2013"/>
                </a:lnTo>
                <a:lnTo>
                  <a:pt x="3297" y="2013"/>
                </a:lnTo>
                <a:lnTo>
                  <a:pt x="3297" y="2011"/>
                </a:lnTo>
                <a:close/>
                <a:moveTo>
                  <a:pt x="3304" y="2011"/>
                </a:moveTo>
                <a:lnTo>
                  <a:pt x="3310" y="2011"/>
                </a:lnTo>
                <a:lnTo>
                  <a:pt x="3310" y="2013"/>
                </a:lnTo>
                <a:lnTo>
                  <a:pt x="3304" y="2013"/>
                </a:lnTo>
                <a:lnTo>
                  <a:pt x="3304" y="2011"/>
                </a:lnTo>
                <a:close/>
                <a:moveTo>
                  <a:pt x="3312" y="2011"/>
                </a:moveTo>
                <a:lnTo>
                  <a:pt x="3318" y="2011"/>
                </a:lnTo>
                <a:lnTo>
                  <a:pt x="3318" y="2013"/>
                </a:lnTo>
                <a:lnTo>
                  <a:pt x="3312" y="2013"/>
                </a:lnTo>
                <a:lnTo>
                  <a:pt x="3312" y="2011"/>
                </a:lnTo>
                <a:close/>
                <a:moveTo>
                  <a:pt x="3321" y="2011"/>
                </a:moveTo>
                <a:lnTo>
                  <a:pt x="3327" y="2011"/>
                </a:lnTo>
                <a:lnTo>
                  <a:pt x="3327" y="2013"/>
                </a:lnTo>
                <a:lnTo>
                  <a:pt x="3321" y="2013"/>
                </a:lnTo>
                <a:lnTo>
                  <a:pt x="3321" y="2011"/>
                </a:lnTo>
                <a:close/>
                <a:moveTo>
                  <a:pt x="3328" y="2011"/>
                </a:moveTo>
                <a:lnTo>
                  <a:pt x="3334" y="2011"/>
                </a:lnTo>
                <a:lnTo>
                  <a:pt x="3334" y="2013"/>
                </a:lnTo>
                <a:lnTo>
                  <a:pt x="3328" y="2013"/>
                </a:lnTo>
                <a:lnTo>
                  <a:pt x="3328" y="2011"/>
                </a:lnTo>
                <a:close/>
                <a:moveTo>
                  <a:pt x="3336" y="2011"/>
                </a:moveTo>
                <a:lnTo>
                  <a:pt x="3342" y="2011"/>
                </a:lnTo>
                <a:lnTo>
                  <a:pt x="3342" y="2013"/>
                </a:lnTo>
                <a:lnTo>
                  <a:pt x="3336" y="2013"/>
                </a:lnTo>
                <a:lnTo>
                  <a:pt x="3336" y="2011"/>
                </a:lnTo>
                <a:close/>
                <a:moveTo>
                  <a:pt x="3345" y="2011"/>
                </a:moveTo>
                <a:lnTo>
                  <a:pt x="3351" y="2011"/>
                </a:lnTo>
                <a:lnTo>
                  <a:pt x="3351" y="2013"/>
                </a:lnTo>
                <a:lnTo>
                  <a:pt x="3345" y="2013"/>
                </a:lnTo>
                <a:lnTo>
                  <a:pt x="3345" y="2011"/>
                </a:lnTo>
                <a:close/>
                <a:moveTo>
                  <a:pt x="3352" y="2011"/>
                </a:moveTo>
                <a:lnTo>
                  <a:pt x="3358" y="2011"/>
                </a:lnTo>
                <a:lnTo>
                  <a:pt x="3358" y="2013"/>
                </a:lnTo>
                <a:lnTo>
                  <a:pt x="3352" y="2013"/>
                </a:lnTo>
                <a:lnTo>
                  <a:pt x="3352" y="2011"/>
                </a:lnTo>
                <a:close/>
                <a:moveTo>
                  <a:pt x="3360" y="2011"/>
                </a:moveTo>
                <a:lnTo>
                  <a:pt x="3366" y="2011"/>
                </a:lnTo>
                <a:lnTo>
                  <a:pt x="3366" y="2013"/>
                </a:lnTo>
                <a:lnTo>
                  <a:pt x="3360" y="2013"/>
                </a:lnTo>
                <a:lnTo>
                  <a:pt x="3360" y="2011"/>
                </a:lnTo>
                <a:close/>
                <a:moveTo>
                  <a:pt x="3369" y="2011"/>
                </a:moveTo>
                <a:lnTo>
                  <a:pt x="3375" y="2011"/>
                </a:lnTo>
                <a:lnTo>
                  <a:pt x="3375" y="2013"/>
                </a:lnTo>
                <a:lnTo>
                  <a:pt x="3369" y="2013"/>
                </a:lnTo>
                <a:lnTo>
                  <a:pt x="3369" y="2011"/>
                </a:lnTo>
                <a:close/>
                <a:moveTo>
                  <a:pt x="3376" y="2011"/>
                </a:moveTo>
                <a:lnTo>
                  <a:pt x="3382" y="2011"/>
                </a:lnTo>
                <a:lnTo>
                  <a:pt x="3382" y="2013"/>
                </a:lnTo>
                <a:lnTo>
                  <a:pt x="3376" y="2013"/>
                </a:lnTo>
                <a:lnTo>
                  <a:pt x="3376" y="2011"/>
                </a:lnTo>
                <a:close/>
                <a:moveTo>
                  <a:pt x="3384" y="2011"/>
                </a:moveTo>
                <a:lnTo>
                  <a:pt x="3390" y="2011"/>
                </a:lnTo>
                <a:lnTo>
                  <a:pt x="3390" y="2013"/>
                </a:lnTo>
                <a:lnTo>
                  <a:pt x="3384" y="2013"/>
                </a:lnTo>
                <a:lnTo>
                  <a:pt x="3384" y="2011"/>
                </a:lnTo>
                <a:close/>
                <a:moveTo>
                  <a:pt x="3393" y="2011"/>
                </a:moveTo>
                <a:lnTo>
                  <a:pt x="3399" y="2011"/>
                </a:lnTo>
                <a:lnTo>
                  <a:pt x="3399" y="2013"/>
                </a:lnTo>
                <a:lnTo>
                  <a:pt x="3393" y="2013"/>
                </a:lnTo>
                <a:lnTo>
                  <a:pt x="3393" y="2011"/>
                </a:lnTo>
                <a:close/>
                <a:moveTo>
                  <a:pt x="3400" y="2011"/>
                </a:moveTo>
                <a:lnTo>
                  <a:pt x="3406" y="2011"/>
                </a:lnTo>
                <a:lnTo>
                  <a:pt x="3406" y="2013"/>
                </a:lnTo>
                <a:lnTo>
                  <a:pt x="3400" y="2013"/>
                </a:lnTo>
                <a:lnTo>
                  <a:pt x="3400" y="2011"/>
                </a:lnTo>
                <a:close/>
                <a:moveTo>
                  <a:pt x="3408" y="2011"/>
                </a:moveTo>
                <a:lnTo>
                  <a:pt x="3414" y="2011"/>
                </a:lnTo>
                <a:lnTo>
                  <a:pt x="3414" y="2013"/>
                </a:lnTo>
                <a:lnTo>
                  <a:pt x="3408" y="2013"/>
                </a:lnTo>
                <a:lnTo>
                  <a:pt x="3408" y="2011"/>
                </a:lnTo>
                <a:close/>
                <a:moveTo>
                  <a:pt x="3417" y="2011"/>
                </a:moveTo>
                <a:lnTo>
                  <a:pt x="3423" y="2011"/>
                </a:lnTo>
                <a:lnTo>
                  <a:pt x="3423" y="2013"/>
                </a:lnTo>
                <a:lnTo>
                  <a:pt x="3417" y="2013"/>
                </a:lnTo>
                <a:lnTo>
                  <a:pt x="3417" y="2011"/>
                </a:lnTo>
                <a:close/>
                <a:moveTo>
                  <a:pt x="3424" y="2011"/>
                </a:moveTo>
                <a:lnTo>
                  <a:pt x="3430" y="2011"/>
                </a:lnTo>
                <a:lnTo>
                  <a:pt x="3430" y="2013"/>
                </a:lnTo>
                <a:lnTo>
                  <a:pt x="3424" y="2013"/>
                </a:lnTo>
                <a:lnTo>
                  <a:pt x="3424" y="2011"/>
                </a:lnTo>
                <a:close/>
                <a:moveTo>
                  <a:pt x="3432" y="2011"/>
                </a:moveTo>
                <a:lnTo>
                  <a:pt x="3438" y="2011"/>
                </a:lnTo>
                <a:lnTo>
                  <a:pt x="3438" y="2013"/>
                </a:lnTo>
                <a:lnTo>
                  <a:pt x="3432" y="2013"/>
                </a:lnTo>
                <a:lnTo>
                  <a:pt x="3432" y="2011"/>
                </a:lnTo>
                <a:close/>
                <a:moveTo>
                  <a:pt x="3441" y="2011"/>
                </a:moveTo>
                <a:lnTo>
                  <a:pt x="3447" y="2011"/>
                </a:lnTo>
                <a:lnTo>
                  <a:pt x="3447" y="2013"/>
                </a:lnTo>
                <a:lnTo>
                  <a:pt x="3441" y="2013"/>
                </a:lnTo>
                <a:lnTo>
                  <a:pt x="3441" y="2011"/>
                </a:lnTo>
                <a:close/>
                <a:moveTo>
                  <a:pt x="3448" y="2011"/>
                </a:moveTo>
                <a:lnTo>
                  <a:pt x="3454" y="2011"/>
                </a:lnTo>
                <a:lnTo>
                  <a:pt x="3454" y="2013"/>
                </a:lnTo>
                <a:lnTo>
                  <a:pt x="3448" y="2013"/>
                </a:lnTo>
                <a:lnTo>
                  <a:pt x="3448" y="2011"/>
                </a:lnTo>
                <a:close/>
                <a:moveTo>
                  <a:pt x="3456" y="2011"/>
                </a:moveTo>
                <a:lnTo>
                  <a:pt x="3462" y="2011"/>
                </a:lnTo>
                <a:lnTo>
                  <a:pt x="3462" y="2013"/>
                </a:lnTo>
                <a:lnTo>
                  <a:pt x="3456" y="2013"/>
                </a:lnTo>
                <a:lnTo>
                  <a:pt x="3456" y="2011"/>
                </a:lnTo>
                <a:close/>
                <a:moveTo>
                  <a:pt x="3465" y="2011"/>
                </a:moveTo>
                <a:lnTo>
                  <a:pt x="3471" y="2011"/>
                </a:lnTo>
                <a:lnTo>
                  <a:pt x="3471" y="2013"/>
                </a:lnTo>
                <a:lnTo>
                  <a:pt x="3465" y="2013"/>
                </a:lnTo>
                <a:lnTo>
                  <a:pt x="3465" y="2011"/>
                </a:lnTo>
                <a:close/>
                <a:moveTo>
                  <a:pt x="3472" y="2011"/>
                </a:moveTo>
                <a:lnTo>
                  <a:pt x="3478" y="2011"/>
                </a:lnTo>
                <a:lnTo>
                  <a:pt x="3478" y="2013"/>
                </a:lnTo>
                <a:lnTo>
                  <a:pt x="3472" y="2013"/>
                </a:lnTo>
                <a:lnTo>
                  <a:pt x="3472" y="2011"/>
                </a:lnTo>
                <a:close/>
                <a:moveTo>
                  <a:pt x="3480" y="2011"/>
                </a:moveTo>
                <a:lnTo>
                  <a:pt x="3486" y="2011"/>
                </a:lnTo>
                <a:lnTo>
                  <a:pt x="3486" y="2013"/>
                </a:lnTo>
                <a:lnTo>
                  <a:pt x="3480" y="2013"/>
                </a:lnTo>
                <a:lnTo>
                  <a:pt x="3480" y="2011"/>
                </a:lnTo>
                <a:close/>
                <a:moveTo>
                  <a:pt x="3489" y="2011"/>
                </a:moveTo>
                <a:lnTo>
                  <a:pt x="3495" y="2011"/>
                </a:lnTo>
                <a:lnTo>
                  <a:pt x="3495" y="2013"/>
                </a:lnTo>
                <a:lnTo>
                  <a:pt x="3489" y="2013"/>
                </a:lnTo>
                <a:lnTo>
                  <a:pt x="3489" y="2011"/>
                </a:lnTo>
                <a:close/>
                <a:moveTo>
                  <a:pt x="3496" y="2011"/>
                </a:moveTo>
                <a:lnTo>
                  <a:pt x="3502" y="2011"/>
                </a:lnTo>
                <a:lnTo>
                  <a:pt x="3502" y="2013"/>
                </a:lnTo>
                <a:lnTo>
                  <a:pt x="3496" y="2013"/>
                </a:lnTo>
                <a:lnTo>
                  <a:pt x="3496" y="2011"/>
                </a:lnTo>
                <a:close/>
                <a:moveTo>
                  <a:pt x="3504" y="2011"/>
                </a:moveTo>
                <a:lnTo>
                  <a:pt x="3510" y="2011"/>
                </a:lnTo>
                <a:lnTo>
                  <a:pt x="3510" y="2013"/>
                </a:lnTo>
                <a:lnTo>
                  <a:pt x="3504" y="2013"/>
                </a:lnTo>
                <a:lnTo>
                  <a:pt x="3504" y="2011"/>
                </a:lnTo>
                <a:close/>
                <a:moveTo>
                  <a:pt x="3513" y="2011"/>
                </a:moveTo>
                <a:lnTo>
                  <a:pt x="3519" y="2011"/>
                </a:lnTo>
                <a:lnTo>
                  <a:pt x="3519" y="2013"/>
                </a:lnTo>
                <a:lnTo>
                  <a:pt x="3513" y="2013"/>
                </a:lnTo>
                <a:lnTo>
                  <a:pt x="3513" y="2011"/>
                </a:lnTo>
                <a:close/>
                <a:moveTo>
                  <a:pt x="3521" y="2011"/>
                </a:moveTo>
                <a:lnTo>
                  <a:pt x="3527" y="2011"/>
                </a:lnTo>
                <a:lnTo>
                  <a:pt x="3527" y="2013"/>
                </a:lnTo>
                <a:lnTo>
                  <a:pt x="3521" y="2013"/>
                </a:lnTo>
                <a:lnTo>
                  <a:pt x="3521" y="2011"/>
                </a:lnTo>
                <a:close/>
                <a:moveTo>
                  <a:pt x="3528" y="2011"/>
                </a:moveTo>
                <a:lnTo>
                  <a:pt x="3534" y="2011"/>
                </a:lnTo>
                <a:lnTo>
                  <a:pt x="3534" y="2013"/>
                </a:lnTo>
                <a:lnTo>
                  <a:pt x="3528" y="2013"/>
                </a:lnTo>
                <a:lnTo>
                  <a:pt x="3528" y="2011"/>
                </a:lnTo>
                <a:close/>
                <a:moveTo>
                  <a:pt x="3537" y="2011"/>
                </a:moveTo>
                <a:lnTo>
                  <a:pt x="3543" y="2011"/>
                </a:lnTo>
                <a:lnTo>
                  <a:pt x="3543" y="2013"/>
                </a:lnTo>
                <a:lnTo>
                  <a:pt x="3537" y="2013"/>
                </a:lnTo>
                <a:lnTo>
                  <a:pt x="3537" y="2011"/>
                </a:lnTo>
                <a:close/>
                <a:moveTo>
                  <a:pt x="3545" y="2011"/>
                </a:moveTo>
                <a:lnTo>
                  <a:pt x="3551" y="2011"/>
                </a:lnTo>
                <a:lnTo>
                  <a:pt x="3551" y="2013"/>
                </a:lnTo>
                <a:lnTo>
                  <a:pt x="3545" y="2013"/>
                </a:lnTo>
                <a:lnTo>
                  <a:pt x="3545" y="2011"/>
                </a:lnTo>
                <a:close/>
                <a:moveTo>
                  <a:pt x="3552" y="2011"/>
                </a:moveTo>
                <a:lnTo>
                  <a:pt x="3558" y="2011"/>
                </a:lnTo>
                <a:lnTo>
                  <a:pt x="3558" y="2013"/>
                </a:lnTo>
                <a:lnTo>
                  <a:pt x="3552" y="2013"/>
                </a:lnTo>
                <a:lnTo>
                  <a:pt x="3552" y="2011"/>
                </a:lnTo>
                <a:close/>
                <a:moveTo>
                  <a:pt x="3561" y="2011"/>
                </a:moveTo>
                <a:lnTo>
                  <a:pt x="3567" y="2011"/>
                </a:lnTo>
                <a:lnTo>
                  <a:pt x="3567" y="2013"/>
                </a:lnTo>
                <a:lnTo>
                  <a:pt x="3561" y="2013"/>
                </a:lnTo>
                <a:lnTo>
                  <a:pt x="3561" y="2011"/>
                </a:lnTo>
                <a:close/>
                <a:moveTo>
                  <a:pt x="3569" y="2011"/>
                </a:moveTo>
                <a:lnTo>
                  <a:pt x="3575" y="2011"/>
                </a:lnTo>
                <a:lnTo>
                  <a:pt x="3575" y="2013"/>
                </a:lnTo>
                <a:lnTo>
                  <a:pt x="3569" y="2013"/>
                </a:lnTo>
                <a:lnTo>
                  <a:pt x="3569" y="2011"/>
                </a:lnTo>
                <a:close/>
                <a:moveTo>
                  <a:pt x="3576" y="2011"/>
                </a:moveTo>
                <a:lnTo>
                  <a:pt x="3582" y="2011"/>
                </a:lnTo>
                <a:lnTo>
                  <a:pt x="3582" y="2013"/>
                </a:lnTo>
                <a:lnTo>
                  <a:pt x="3576" y="2013"/>
                </a:lnTo>
                <a:lnTo>
                  <a:pt x="3576" y="2011"/>
                </a:lnTo>
                <a:close/>
                <a:moveTo>
                  <a:pt x="3585" y="2011"/>
                </a:moveTo>
                <a:lnTo>
                  <a:pt x="3591" y="2011"/>
                </a:lnTo>
                <a:lnTo>
                  <a:pt x="3591" y="2013"/>
                </a:lnTo>
                <a:lnTo>
                  <a:pt x="3585" y="2013"/>
                </a:lnTo>
                <a:lnTo>
                  <a:pt x="3585" y="2011"/>
                </a:lnTo>
                <a:close/>
                <a:moveTo>
                  <a:pt x="3593" y="2011"/>
                </a:moveTo>
                <a:lnTo>
                  <a:pt x="3599" y="2011"/>
                </a:lnTo>
                <a:lnTo>
                  <a:pt x="3599" y="2013"/>
                </a:lnTo>
                <a:lnTo>
                  <a:pt x="3593" y="2013"/>
                </a:lnTo>
                <a:lnTo>
                  <a:pt x="3593" y="2011"/>
                </a:lnTo>
                <a:close/>
                <a:moveTo>
                  <a:pt x="3600" y="2011"/>
                </a:moveTo>
                <a:lnTo>
                  <a:pt x="3606" y="2011"/>
                </a:lnTo>
                <a:lnTo>
                  <a:pt x="3606" y="2013"/>
                </a:lnTo>
                <a:lnTo>
                  <a:pt x="3600" y="2013"/>
                </a:lnTo>
                <a:lnTo>
                  <a:pt x="3600" y="2011"/>
                </a:lnTo>
                <a:close/>
                <a:moveTo>
                  <a:pt x="3609" y="2011"/>
                </a:moveTo>
                <a:lnTo>
                  <a:pt x="3615" y="2011"/>
                </a:lnTo>
                <a:lnTo>
                  <a:pt x="3615" y="2013"/>
                </a:lnTo>
                <a:lnTo>
                  <a:pt x="3609" y="2013"/>
                </a:lnTo>
                <a:lnTo>
                  <a:pt x="3609" y="2011"/>
                </a:lnTo>
                <a:close/>
                <a:moveTo>
                  <a:pt x="3617" y="2011"/>
                </a:moveTo>
                <a:lnTo>
                  <a:pt x="3623" y="2011"/>
                </a:lnTo>
                <a:lnTo>
                  <a:pt x="3623" y="2013"/>
                </a:lnTo>
                <a:lnTo>
                  <a:pt x="3617" y="2013"/>
                </a:lnTo>
                <a:lnTo>
                  <a:pt x="3617" y="2011"/>
                </a:lnTo>
                <a:close/>
                <a:moveTo>
                  <a:pt x="3624" y="2011"/>
                </a:moveTo>
                <a:lnTo>
                  <a:pt x="3630" y="2011"/>
                </a:lnTo>
                <a:lnTo>
                  <a:pt x="3630" y="2013"/>
                </a:lnTo>
                <a:lnTo>
                  <a:pt x="3624" y="2013"/>
                </a:lnTo>
                <a:lnTo>
                  <a:pt x="3624" y="2011"/>
                </a:lnTo>
                <a:close/>
                <a:moveTo>
                  <a:pt x="3633" y="2011"/>
                </a:moveTo>
                <a:lnTo>
                  <a:pt x="3639" y="2011"/>
                </a:lnTo>
                <a:lnTo>
                  <a:pt x="3639" y="2013"/>
                </a:lnTo>
                <a:lnTo>
                  <a:pt x="3633" y="2013"/>
                </a:lnTo>
                <a:lnTo>
                  <a:pt x="3633" y="2011"/>
                </a:lnTo>
                <a:close/>
                <a:moveTo>
                  <a:pt x="3641" y="2011"/>
                </a:moveTo>
                <a:lnTo>
                  <a:pt x="3647" y="2011"/>
                </a:lnTo>
                <a:lnTo>
                  <a:pt x="3647" y="2013"/>
                </a:lnTo>
                <a:lnTo>
                  <a:pt x="3641" y="2013"/>
                </a:lnTo>
                <a:lnTo>
                  <a:pt x="3641" y="2011"/>
                </a:lnTo>
                <a:close/>
                <a:moveTo>
                  <a:pt x="3648" y="2011"/>
                </a:moveTo>
                <a:lnTo>
                  <a:pt x="3654" y="2011"/>
                </a:lnTo>
                <a:lnTo>
                  <a:pt x="3654" y="2013"/>
                </a:lnTo>
                <a:lnTo>
                  <a:pt x="3648" y="2013"/>
                </a:lnTo>
                <a:lnTo>
                  <a:pt x="3648" y="2011"/>
                </a:lnTo>
                <a:close/>
                <a:moveTo>
                  <a:pt x="3657" y="2011"/>
                </a:moveTo>
                <a:lnTo>
                  <a:pt x="3663" y="2011"/>
                </a:lnTo>
                <a:lnTo>
                  <a:pt x="3663" y="2013"/>
                </a:lnTo>
                <a:lnTo>
                  <a:pt x="3657" y="2013"/>
                </a:lnTo>
                <a:lnTo>
                  <a:pt x="3657" y="2011"/>
                </a:lnTo>
                <a:close/>
                <a:moveTo>
                  <a:pt x="3665" y="2011"/>
                </a:moveTo>
                <a:lnTo>
                  <a:pt x="3671" y="2011"/>
                </a:lnTo>
                <a:lnTo>
                  <a:pt x="3671" y="2013"/>
                </a:lnTo>
                <a:lnTo>
                  <a:pt x="3665" y="2013"/>
                </a:lnTo>
                <a:lnTo>
                  <a:pt x="3665" y="2011"/>
                </a:lnTo>
                <a:close/>
                <a:moveTo>
                  <a:pt x="3672" y="2011"/>
                </a:moveTo>
                <a:lnTo>
                  <a:pt x="3678" y="2011"/>
                </a:lnTo>
                <a:lnTo>
                  <a:pt x="3678" y="2013"/>
                </a:lnTo>
                <a:lnTo>
                  <a:pt x="3672" y="2013"/>
                </a:lnTo>
                <a:lnTo>
                  <a:pt x="3672" y="2011"/>
                </a:lnTo>
                <a:close/>
                <a:moveTo>
                  <a:pt x="3681" y="2011"/>
                </a:moveTo>
                <a:lnTo>
                  <a:pt x="3687" y="2011"/>
                </a:lnTo>
                <a:lnTo>
                  <a:pt x="3687" y="2013"/>
                </a:lnTo>
                <a:lnTo>
                  <a:pt x="3681" y="2013"/>
                </a:lnTo>
                <a:lnTo>
                  <a:pt x="3681" y="2011"/>
                </a:lnTo>
                <a:close/>
                <a:moveTo>
                  <a:pt x="3689" y="2011"/>
                </a:moveTo>
                <a:lnTo>
                  <a:pt x="3695" y="2011"/>
                </a:lnTo>
                <a:lnTo>
                  <a:pt x="3695" y="2013"/>
                </a:lnTo>
                <a:lnTo>
                  <a:pt x="3689" y="2013"/>
                </a:lnTo>
                <a:lnTo>
                  <a:pt x="3689" y="2011"/>
                </a:lnTo>
                <a:close/>
                <a:moveTo>
                  <a:pt x="3696" y="2011"/>
                </a:moveTo>
                <a:lnTo>
                  <a:pt x="3702" y="2011"/>
                </a:lnTo>
                <a:lnTo>
                  <a:pt x="3702" y="2013"/>
                </a:lnTo>
                <a:lnTo>
                  <a:pt x="3696" y="2013"/>
                </a:lnTo>
                <a:lnTo>
                  <a:pt x="3696" y="2011"/>
                </a:lnTo>
                <a:close/>
                <a:moveTo>
                  <a:pt x="3705" y="2011"/>
                </a:moveTo>
                <a:lnTo>
                  <a:pt x="3711" y="2011"/>
                </a:lnTo>
                <a:lnTo>
                  <a:pt x="3711" y="2013"/>
                </a:lnTo>
                <a:lnTo>
                  <a:pt x="3705" y="2013"/>
                </a:lnTo>
                <a:lnTo>
                  <a:pt x="3705" y="2011"/>
                </a:lnTo>
                <a:close/>
                <a:moveTo>
                  <a:pt x="3713" y="2011"/>
                </a:moveTo>
                <a:lnTo>
                  <a:pt x="3719" y="2011"/>
                </a:lnTo>
                <a:lnTo>
                  <a:pt x="3719" y="2013"/>
                </a:lnTo>
                <a:lnTo>
                  <a:pt x="3713" y="2013"/>
                </a:lnTo>
                <a:lnTo>
                  <a:pt x="3713" y="2011"/>
                </a:lnTo>
                <a:close/>
                <a:moveTo>
                  <a:pt x="3720" y="2011"/>
                </a:moveTo>
                <a:lnTo>
                  <a:pt x="3726" y="2011"/>
                </a:lnTo>
                <a:lnTo>
                  <a:pt x="3726" y="2013"/>
                </a:lnTo>
                <a:lnTo>
                  <a:pt x="3720" y="2013"/>
                </a:lnTo>
                <a:lnTo>
                  <a:pt x="3720" y="2011"/>
                </a:lnTo>
                <a:close/>
                <a:moveTo>
                  <a:pt x="3729" y="2011"/>
                </a:moveTo>
                <a:lnTo>
                  <a:pt x="3735" y="2011"/>
                </a:lnTo>
                <a:lnTo>
                  <a:pt x="3735" y="2013"/>
                </a:lnTo>
                <a:lnTo>
                  <a:pt x="3729" y="2013"/>
                </a:lnTo>
                <a:lnTo>
                  <a:pt x="3729" y="2011"/>
                </a:lnTo>
                <a:close/>
                <a:moveTo>
                  <a:pt x="3737" y="2011"/>
                </a:moveTo>
                <a:lnTo>
                  <a:pt x="3743" y="2011"/>
                </a:lnTo>
                <a:lnTo>
                  <a:pt x="3743" y="2013"/>
                </a:lnTo>
                <a:lnTo>
                  <a:pt x="3737" y="2013"/>
                </a:lnTo>
                <a:lnTo>
                  <a:pt x="3737" y="2011"/>
                </a:lnTo>
                <a:close/>
                <a:moveTo>
                  <a:pt x="3744" y="2011"/>
                </a:moveTo>
                <a:lnTo>
                  <a:pt x="3750" y="2011"/>
                </a:lnTo>
                <a:lnTo>
                  <a:pt x="3750" y="2013"/>
                </a:lnTo>
                <a:lnTo>
                  <a:pt x="3744" y="2013"/>
                </a:lnTo>
                <a:lnTo>
                  <a:pt x="3744" y="2011"/>
                </a:lnTo>
                <a:close/>
                <a:moveTo>
                  <a:pt x="3753" y="2011"/>
                </a:moveTo>
                <a:lnTo>
                  <a:pt x="3759" y="2011"/>
                </a:lnTo>
                <a:lnTo>
                  <a:pt x="3759" y="2013"/>
                </a:lnTo>
                <a:lnTo>
                  <a:pt x="3753" y="2013"/>
                </a:lnTo>
                <a:lnTo>
                  <a:pt x="3753" y="2011"/>
                </a:lnTo>
                <a:close/>
                <a:moveTo>
                  <a:pt x="3761" y="2011"/>
                </a:moveTo>
                <a:lnTo>
                  <a:pt x="3767" y="2011"/>
                </a:lnTo>
                <a:lnTo>
                  <a:pt x="3767" y="2013"/>
                </a:lnTo>
                <a:lnTo>
                  <a:pt x="3761" y="2013"/>
                </a:lnTo>
                <a:lnTo>
                  <a:pt x="3761" y="2011"/>
                </a:lnTo>
                <a:close/>
                <a:moveTo>
                  <a:pt x="3768" y="2011"/>
                </a:moveTo>
                <a:lnTo>
                  <a:pt x="3774" y="2011"/>
                </a:lnTo>
                <a:lnTo>
                  <a:pt x="3774" y="2013"/>
                </a:lnTo>
                <a:lnTo>
                  <a:pt x="3768" y="2013"/>
                </a:lnTo>
                <a:lnTo>
                  <a:pt x="3768" y="2011"/>
                </a:lnTo>
                <a:close/>
                <a:moveTo>
                  <a:pt x="3777" y="2011"/>
                </a:moveTo>
                <a:lnTo>
                  <a:pt x="3783" y="2011"/>
                </a:lnTo>
                <a:lnTo>
                  <a:pt x="3783" y="2013"/>
                </a:lnTo>
                <a:lnTo>
                  <a:pt x="3777" y="2013"/>
                </a:lnTo>
                <a:lnTo>
                  <a:pt x="3777" y="2011"/>
                </a:lnTo>
                <a:close/>
                <a:moveTo>
                  <a:pt x="3785" y="2011"/>
                </a:moveTo>
                <a:lnTo>
                  <a:pt x="3791" y="2011"/>
                </a:lnTo>
                <a:lnTo>
                  <a:pt x="3791" y="2013"/>
                </a:lnTo>
                <a:lnTo>
                  <a:pt x="3785" y="2013"/>
                </a:lnTo>
                <a:lnTo>
                  <a:pt x="3785" y="2011"/>
                </a:lnTo>
                <a:close/>
                <a:moveTo>
                  <a:pt x="3792" y="2011"/>
                </a:moveTo>
                <a:lnTo>
                  <a:pt x="3798" y="2011"/>
                </a:lnTo>
                <a:lnTo>
                  <a:pt x="3798" y="2013"/>
                </a:lnTo>
                <a:lnTo>
                  <a:pt x="3792" y="2013"/>
                </a:lnTo>
                <a:lnTo>
                  <a:pt x="3792" y="2011"/>
                </a:lnTo>
                <a:close/>
                <a:moveTo>
                  <a:pt x="3801" y="2011"/>
                </a:moveTo>
                <a:lnTo>
                  <a:pt x="3807" y="2011"/>
                </a:lnTo>
                <a:lnTo>
                  <a:pt x="3807" y="2013"/>
                </a:lnTo>
                <a:lnTo>
                  <a:pt x="3801" y="2013"/>
                </a:lnTo>
                <a:lnTo>
                  <a:pt x="3801" y="2011"/>
                </a:lnTo>
                <a:close/>
                <a:moveTo>
                  <a:pt x="3809" y="2011"/>
                </a:moveTo>
                <a:lnTo>
                  <a:pt x="3815" y="2011"/>
                </a:lnTo>
                <a:lnTo>
                  <a:pt x="3815" y="2013"/>
                </a:lnTo>
                <a:lnTo>
                  <a:pt x="3809" y="2013"/>
                </a:lnTo>
                <a:lnTo>
                  <a:pt x="3809" y="2011"/>
                </a:lnTo>
                <a:close/>
                <a:moveTo>
                  <a:pt x="3816" y="2011"/>
                </a:moveTo>
                <a:lnTo>
                  <a:pt x="3822" y="2011"/>
                </a:lnTo>
                <a:lnTo>
                  <a:pt x="3822" y="2013"/>
                </a:lnTo>
                <a:lnTo>
                  <a:pt x="3816" y="2013"/>
                </a:lnTo>
                <a:lnTo>
                  <a:pt x="3816" y="2011"/>
                </a:lnTo>
                <a:close/>
                <a:moveTo>
                  <a:pt x="3825" y="2011"/>
                </a:moveTo>
                <a:lnTo>
                  <a:pt x="3831" y="2011"/>
                </a:lnTo>
                <a:lnTo>
                  <a:pt x="3831" y="2013"/>
                </a:lnTo>
                <a:lnTo>
                  <a:pt x="3825" y="2013"/>
                </a:lnTo>
                <a:lnTo>
                  <a:pt x="3825" y="2011"/>
                </a:lnTo>
                <a:close/>
                <a:moveTo>
                  <a:pt x="3833" y="2011"/>
                </a:moveTo>
                <a:lnTo>
                  <a:pt x="3839" y="2011"/>
                </a:lnTo>
                <a:lnTo>
                  <a:pt x="3839" y="2013"/>
                </a:lnTo>
                <a:lnTo>
                  <a:pt x="3833" y="2013"/>
                </a:lnTo>
                <a:lnTo>
                  <a:pt x="3833" y="2011"/>
                </a:lnTo>
                <a:close/>
                <a:moveTo>
                  <a:pt x="3840" y="2011"/>
                </a:moveTo>
                <a:lnTo>
                  <a:pt x="3846" y="2011"/>
                </a:lnTo>
                <a:lnTo>
                  <a:pt x="3846" y="2013"/>
                </a:lnTo>
                <a:lnTo>
                  <a:pt x="3840" y="2013"/>
                </a:lnTo>
                <a:lnTo>
                  <a:pt x="3840" y="2011"/>
                </a:lnTo>
                <a:close/>
                <a:moveTo>
                  <a:pt x="3849" y="2011"/>
                </a:moveTo>
                <a:lnTo>
                  <a:pt x="3855" y="2011"/>
                </a:lnTo>
                <a:lnTo>
                  <a:pt x="3855" y="2013"/>
                </a:lnTo>
                <a:lnTo>
                  <a:pt x="3849" y="2013"/>
                </a:lnTo>
                <a:lnTo>
                  <a:pt x="3849" y="2011"/>
                </a:lnTo>
                <a:close/>
                <a:moveTo>
                  <a:pt x="3857" y="2011"/>
                </a:moveTo>
                <a:lnTo>
                  <a:pt x="3863" y="2011"/>
                </a:lnTo>
                <a:lnTo>
                  <a:pt x="3863" y="2013"/>
                </a:lnTo>
                <a:lnTo>
                  <a:pt x="3857" y="2013"/>
                </a:lnTo>
                <a:lnTo>
                  <a:pt x="3857" y="2011"/>
                </a:lnTo>
                <a:close/>
                <a:moveTo>
                  <a:pt x="3864" y="2011"/>
                </a:moveTo>
                <a:lnTo>
                  <a:pt x="3870" y="2011"/>
                </a:lnTo>
                <a:lnTo>
                  <a:pt x="3870" y="2013"/>
                </a:lnTo>
                <a:lnTo>
                  <a:pt x="3864" y="2013"/>
                </a:lnTo>
                <a:lnTo>
                  <a:pt x="3864" y="2011"/>
                </a:lnTo>
                <a:close/>
                <a:moveTo>
                  <a:pt x="3873" y="2011"/>
                </a:moveTo>
                <a:lnTo>
                  <a:pt x="3879" y="2011"/>
                </a:lnTo>
                <a:lnTo>
                  <a:pt x="3879" y="2013"/>
                </a:lnTo>
                <a:lnTo>
                  <a:pt x="3873" y="2013"/>
                </a:lnTo>
                <a:lnTo>
                  <a:pt x="3873" y="2011"/>
                </a:lnTo>
                <a:close/>
                <a:moveTo>
                  <a:pt x="3881" y="2011"/>
                </a:moveTo>
                <a:lnTo>
                  <a:pt x="3887" y="2011"/>
                </a:lnTo>
                <a:lnTo>
                  <a:pt x="3887" y="2013"/>
                </a:lnTo>
                <a:lnTo>
                  <a:pt x="3881" y="2013"/>
                </a:lnTo>
                <a:lnTo>
                  <a:pt x="3881" y="2011"/>
                </a:lnTo>
                <a:close/>
                <a:moveTo>
                  <a:pt x="3888" y="2011"/>
                </a:moveTo>
                <a:lnTo>
                  <a:pt x="3894" y="2011"/>
                </a:lnTo>
                <a:lnTo>
                  <a:pt x="3894" y="2013"/>
                </a:lnTo>
                <a:lnTo>
                  <a:pt x="3888" y="2013"/>
                </a:lnTo>
                <a:lnTo>
                  <a:pt x="3888" y="2011"/>
                </a:lnTo>
                <a:close/>
                <a:moveTo>
                  <a:pt x="3897" y="2011"/>
                </a:moveTo>
                <a:lnTo>
                  <a:pt x="3903" y="2011"/>
                </a:lnTo>
                <a:lnTo>
                  <a:pt x="3903" y="2013"/>
                </a:lnTo>
                <a:lnTo>
                  <a:pt x="3897" y="2013"/>
                </a:lnTo>
                <a:lnTo>
                  <a:pt x="3897" y="2011"/>
                </a:lnTo>
                <a:close/>
                <a:moveTo>
                  <a:pt x="3905" y="2011"/>
                </a:moveTo>
                <a:lnTo>
                  <a:pt x="3911" y="2011"/>
                </a:lnTo>
                <a:lnTo>
                  <a:pt x="3911" y="2013"/>
                </a:lnTo>
                <a:lnTo>
                  <a:pt x="3905" y="2013"/>
                </a:lnTo>
                <a:lnTo>
                  <a:pt x="3905" y="2011"/>
                </a:lnTo>
                <a:close/>
                <a:moveTo>
                  <a:pt x="3912" y="2011"/>
                </a:moveTo>
                <a:lnTo>
                  <a:pt x="3918" y="2011"/>
                </a:lnTo>
                <a:lnTo>
                  <a:pt x="3918" y="2013"/>
                </a:lnTo>
                <a:lnTo>
                  <a:pt x="3912" y="2013"/>
                </a:lnTo>
                <a:lnTo>
                  <a:pt x="3912" y="2011"/>
                </a:lnTo>
                <a:close/>
                <a:moveTo>
                  <a:pt x="3921" y="2011"/>
                </a:moveTo>
                <a:lnTo>
                  <a:pt x="3927" y="2011"/>
                </a:lnTo>
                <a:lnTo>
                  <a:pt x="3927" y="2013"/>
                </a:lnTo>
                <a:lnTo>
                  <a:pt x="3921" y="2013"/>
                </a:lnTo>
                <a:lnTo>
                  <a:pt x="3921" y="2011"/>
                </a:lnTo>
                <a:close/>
                <a:moveTo>
                  <a:pt x="3929" y="2011"/>
                </a:moveTo>
                <a:lnTo>
                  <a:pt x="3935" y="2011"/>
                </a:lnTo>
                <a:lnTo>
                  <a:pt x="3935" y="2013"/>
                </a:lnTo>
                <a:lnTo>
                  <a:pt x="3929" y="2013"/>
                </a:lnTo>
                <a:lnTo>
                  <a:pt x="3929" y="2011"/>
                </a:lnTo>
                <a:close/>
                <a:moveTo>
                  <a:pt x="3936" y="2011"/>
                </a:moveTo>
                <a:lnTo>
                  <a:pt x="3942" y="2011"/>
                </a:lnTo>
                <a:lnTo>
                  <a:pt x="3942" y="2013"/>
                </a:lnTo>
                <a:lnTo>
                  <a:pt x="3936" y="2013"/>
                </a:lnTo>
                <a:lnTo>
                  <a:pt x="3936" y="2011"/>
                </a:lnTo>
                <a:close/>
                <a:moveTo>
                  <a:pt x="3945" y="2011"/>
                </a:moveTo>
                <a:lnTo>
                  <a:pt x="3951" y="2011"/>
                </a:lnTo>
                <a:lnTo>
                  <a:pt x="3951" y="2013"/>
                </a:lnTo>
                <a:lnTo>
                  <a:pt x="3945" y="2013"/>
                </a:lnTo>
                <a:lnTo>
                  <a:pt x="3945" y="2011"/>
                </a:lnTo>
                <a:close/>
                <a:moveTo>
                  <a:pt x="3953" y="2011"/>
                </a:moveTo>
                <a:lnTo>
                  <a:pt x="3959" y="2011"/>
                </a:lnTo>
                <a:lnTo>
                  <a:pt x="3959" y="2013"/>
                </a:lnTo>
                <a:lnTo>
                  <a:pt x="3953" y="2013"/>
                </a:lnTo>
                <a:lnTo>
                  <a:pt x="3953" y="2011"/>
                </a:lnTo>
                <a:close/>
                <a:moveTo>
                  <a:pt x="3960" y="2011"/>
                </a:moveTo>
                <a:lnTo>
                  <a:pt x="3966" y="2011"/>
                </a:lnTo>
                <a:lnTo>
                  <a:pt x="3966" y="2013"/>
                </a:lnTo>
                <a:lnTo>
                  <a:pt x="3960" y="2013"/>
                </a:lnTo>
                <a:lnTo>
                  <a:pt x="3960" y="2011"/>
                </a:lnTo>
                <a:close/>
                <a:moveTo>
                  <a:pt x="3969" y="2011"/>
                </a:moveTo>
                <a:lnTo>
                  <a:pt x="3975" y="2011"/>
                </a:lnTo>
                <a:lnTo>
                  <a:pt x="3975" y="2013"/>
                </a:lnTo>
                <a:lnTo>
                  <a:pt x="3969" y="2013"/>
                </a:lnTo>
                <a:lnTo>
                  <a:pt x="3969" y="2011"/>
                </a:lnTo>
                <a:close/>
                <a:moveTo>
                  <a:pt x="3977" y="2011"/>
                </a:moveTo>
                <a:lnTo>
                  <a:pt x="3983" y="2011"/>
                </a:lnTo>
                <a:lnTo>
                  <a:pt x="3983" y="2013"/>
                </a:lnTo>
                <a:lnTo>
                  <a:pt x="3977" y="2013"/>
                </a:lnTo>
                <a:lnTo>
                  <a:pt x="3977" y="2011"/>
                </a:lnTo>
                <a:close/>
                <a:moveTo>
                  <a:pt x="3984" y="2011"/>
                </a:moveTo>
                <a:lnTo>
                  <a:pt x="3990" y="2011"/>
                </a:lnTo>
                <a:lnTo>
                  <a:pt x="3990" y="2013"/>
                </a:lnTo>
                <a:lnTo>
                  <a:pt x="3984" y="2013"/>
                </a:lnTo>
                <a:lnTo>
                  <a:pt x="3984" y="2011"/>
                </a:lnTo>
                <a:close/>
                <a:moveTo>
                  <a:pt x="3993" y="2011"/>
                </a:moveTo>
                <a:lnTo>
                  <a:pt x="3999" y="2011"/>
                </a:lnTo>
                <a:lnTo>
                  <a:pt x="3999" y="2013"/>
                </a:lnTo>
                <a:lnTo>
                  <a:pt x="3993" y="2013"/>
                </a:lnTo>
                <a:lnTo>
                  <a:pt x="3993" y="2011"/>
                </a:lnTo>
                <a:close/>
                <a:moveTo>
                  <a:pt x="4001" y="2011"/>
                </a:moveTo>
                <a:lnTo>
                  <a:pt x="4007" y="2011"/>
                </a:lnTo>
                <a:lnTo>
                  <a:pt x="4007" y="2013"/>
                </a:lnTo>
                <a:lnTo>
                  <a:pt x="4001" y="2013"/>
                </a:lnTo>
                <a:lnTo>
                  <a:pt x="4001" y="2011"/>
                </a:lnTo>
                <a:close/>
                <a:moveTo>
                  <a:pt x="4008" y="2011"/>
                </a:moveTo>
                <a:lnTo>
                  <a:pt x="4014" y="2011"/>
                </a:lnTo>
                <a:lnTo>
                  <a:pt x="4014" y="2013"/>
                </a:lnTo>
                <a:lnTo>
                  <a:pt x="4008" y="2013"/>
                </a:lnTo>
                <a:lnTo>
                  <a:pt x="4008" y="2011"/>
                </a:lnTo>
                <a:close/>
                <a:moveTo>
                  <a:pt x="4017" y="2011"/>
                </a:moveTo>
                <a:lnTo>
                  <a:pt x="4023" y="2011"/>
                </a:lnTo>
                <a:lnTo>
                  <a:pt x="4023" y="2013"/>
                </a:lnTo>
                <a:lnTo>
                  <a:pt x="4017" y="2013"/>
                </a:lnTo>
                <a:lnTo>
                  <a:pt x="4017" y="2011"/>
                </a:lnTo>
                <a:close/>
                <a:moveTo>
                  <a:pt x="4025" y="2011"/>
                </a:moveTo>
                <a:lnTo>
                  <a:pt x="4031" y="2011"/>
                </a:lnTo>
                <a:lnTo>
                  <a:pt x="4031" y="2013"/>
                </a:lnTo>
                <a:lnTo>
                  <a:pt x="4025" y="2013"/>
                </a:lnTo>
                <a:lnTo>
                  <a:pt x="4025" y="2011"/>
                </a:lnTo>
                <a:close/>
                <a:moveTo>
                  <a:pt x="4032" y="2011"/>
                </a:moveTo>
                <a:lnTo>
                  <a:pt x="4038" y="2011"/>
                </a:lnTo>
                <a:lnTo>
                  <a:pt x="4038" y="2013"/>
                </a:lnTo>
                <a:lnTo>
                  <a:pt x="4032" y="2013"/>
                </a:lnTo>
                <a:lnTo>
                  <a:pt x="4032" y="2011"/>
                </a:lnTo>
                <a:close/>
                <a:moveTo>
                  <a:pt x="4041" y="2011"/>
                </a:moveTo>
                <a:lnTo>
                  <a:pt x="4047" y="2011"/>
                </a:lnTo>
                <a:lnTo>
                  <a:pt x="4047" y="2013"/>
                </a:lnTo>
                <a:lnTo>
                  <a:pt x="4041" y="2013"/>
                </a:lnTo>
                <a:lnTo>
                  <a:pt x="4041" y="2011"/>
                </a:lnTo>
                <a:close/>
                <a:moveTo>
                  <a:pt x="4049" y="2011"/>
                </a:moveTo>
                <a:lnTo>
                  <a:pt x="4055" y="2011"/>
                </a:lnTo>
                <a:lnTo>
                  <a:pt x="4055" y="2013"/>
                </a:lnTo>
                <a:lnTo>
                  <a:pt x="4049" y="2013"/>
                </a:lnTo>
                <a:lnTo>
                  <a:pt x="4049" y="2011"/>
                </a:lnTo>
                <a:close/>
                <a:moveTo>
                  <a:pt x="4056" y="2011"/>
                </a:moveTo>
                <a:lnTo>
                  <a:pt x="4062" y="2011"/>
                </a:lnTo>
                <a:lnTo>
                  <a:pt x="4062" y="2013"/>
                </a:lnTo>
                <a:lnTo>
                  <a:pt x="4056" y="2013"/>
                </a:lnTo>
                <a:lnTo>
                  <a:pt x="4056" y="2011"/>
                </a:lnTo>
                <a:close/>
                <a:moveTo>
                  <a:pt x="4065" y="2011"/>
                </a:moveTo>
                <a:lnTo>
                  <a:pt x="4071" y="2011"/>
                </a:lnTo>
                <a:lnTo>
                  <a:pt x="4071" y="2013"/>
                </a:lnTo>
                <a:lnTo>
                  <a:pt x="4065" y="2013"/>
                </a:lnTo>
                <a:lnTo>
                  <a:pt x="4065" y="2011"/>
                </a:lnTo>
                <a:close/>
                <a:moveTo>
                  <a:pt x="4073" y="2011"/>
                </a:moveTo>
                <a:lnTo>
                  <a:pt x="4079" y="2011"/>
                </a:lnTo>
                <a:lnTo>
                  <a:pt x="4079" y="2013"/>
                </a:lnTo>
                <a:lnTo>
                  <a:pt x="4073" y="2013"/>
                </a:lnTo>
                <a:lnTo>
                  <a:pt x="4073" y="2011"/>
                </a:lnTo>
                <a:close/>
                <a:moveTo>
                  <a:pt x="4080" y="2011"/>
                </a:moveTo>
                <a:lnTo>
                  <a:pt x="4086" y="2011"/>
                </a:lnTo>
                <a:lnTo>
                  <a:pt x="4086" y="2013"/>
                </a:lnTo>
                <a:lnTo>
                  <a:pt x="4080" y="2013"/>
                </a:lnTo>
                <a:lnTo>
                  <a:pt x="4080" y="2011"/>
                </a:lnTo>
                <a:close/>
                <a:moveTo>
                  <a:pt x="4089" y="2011"/>
                </a:moveTo>
                <a:lnTo>
                  <a:pt x="4095" y="2011"/>
                </a:lnTo>
                <a:lnTo>
                  <a:pt x="4095" y="2013"/>
                </a:lnTo>
                <a:lnTo>
                  <a:pt x="4089" y="2013"/>
                </a:lnTo>
                <a:lnTo>
                  <a:pt x="4089" y="2011"/>
                </a:lnTo>
                <a:close/>
                <a:moveTo>
                  <a:pt x="4097" y="2011"/>
                </a:moveTo>
                <a:lnTo>
                  <a:pt x="4103" y="2011"/>
                </a:lnTo>
                <a:lnTo>
                  <a:pt x="4103" y="2013"/>
                </a:lnTo>
                <a:lnTo>
                  <a:pt x="4097" y="2013"/>
                </a:lnTo>
                <a:lnTo>
                  <a:pt x="4097" y="2011"/>
                </a:lnTo>
                <a:close/>
                <a:moveTo>
                  <a:pt x="4104" y="2011"/>
                </a:moveTo>
                <a:lnTo>
                  <a:pt x="4110" y="2011"/>
                </a:lnTo>
                <a:lnTo>
                  <a:pt x="4110" y="2013"/>
                </a:lnTo>
                <a:lnTo>
                  <a:pt x="4104" y="2013"/>
                </a:lnTo>
                <a:lnTo>
                  <a:pt x="4104" y="2011"/>
                </a:lnTo>
                <a:close/>
                <a:moveTo>
                  <a:pt x="4113" y="2011"/>
                </a:moveTo>
                <a:lnTo>
                  <a:pt x="4119" y="2011"/>
                </a:lnTo>
                <a:lnTo>
                  <a:pt x="4119" y="2013"/>
                </a:lnTo>
                <a:lnTo>
                  <a:pt x="4113" y="2013"/>
                </a:lnTo>
                <a:lnTo>
                  <a:pt x="4113" y="2011"/>
                </a:lnTo>
                <a:close/>
                <a:moveTo>
                  <a:pt x="4121" y="2011"/>
                </a:moveTo>
                <a:lnTo>
                  <a:pt x="4127" y="2011"/>
                </a:lnTo>
                <a:lnTo>
                  <a:pt x="4127" y="2013"/>
                </a:lnTo>
                <a:lnTo>
                  <a:pt x="4121" y="2013"/>
                </a:lnTo>
                <a:lnTo>
                  <a:pt x="4121" y="2011"/>
                </a:lnTo>
                <a:close/>
                <a:moveTo>
                  <a:pt x="4128" y="2011"/>
                </a:moveTo>
                <a:lnTo>
                  <a:pt x="4134" y="2011"/>
                </a:lnTo>
                <a:lnTo>
                  <a:pt x="4134" y="2013"/>
                </a:lnTo>
                <a:lnTo>
                  <a:pt x="4128" y="2013"/>
                </a:lnTo>
                <a:lnTo>
                  <a:pt x="4128" y="2011"/>
                </a:lnTo>
                <a:close/>
                <a:moveTo>
                  <a:pt x="4137" y="2011"/>
                </a:moveTo>
                <a:lnTo>
                  <a:pt x="4143" y="2011"/>
                </a:lnTo>
                <a:lnTo>
                  <a:pt x="4143" y="2013"/>
                </a:lnTo>
                <a:lnTo>
                  <a:pt x="4137" y="2013"/>
                </a:lnTo>
                <a:lnTo>
                  <a:pt x="4137" y="2011"/>
                </a:lnTo>
                <a:close/>
                <a:moveTo>
                  <a:pt x="4145" y="2011"/>
                </a:moveTo>
                <a:lnTo>
                  <a:pt x="4151" y="2011"/>
                </a:lnTo>
                <a:lnTo>
                  <a:pt x="4151" y="2013"/>
                </a:lnTo>
                <a:lnTo>
                  <a:pt x="4145" y="2013"/>
                </a:lnTo>
                <a:lnTo>
                  <a:pt x="4145" y="2011"/>
                </a:lnTo>
                <a:close/>
                <a:moveTo>
                  <a:pt x="4152" y="2011"/>
                </a:moveTo>
                <a:lnTo>
                  <a:pt x="4158" y="2011"/>
                </a:lnTo>
                <a:lnTo>
                  <a:pt x="4158" y="2013"/>
                </a:lnTo>
                <a:lnTo>
                  <a:pt x="4152" y="2013"/>
                </a:lnTo>
                <a:lnTo>
                  <a:pt x="4152" y="2011"/>
                </a:lnTo>
                <a:close/>
                <a:moveTo>
                  <a:pt x="4161" y="2011"/>
                </a:moveTo>
                <a:lnTo>
                  <a:pt x="4167" y="2011"/>
                </a:lnTo>
                <a:lnTo>
                  <a:pt x="4167" y="2013"/>
                </a:lnTo>
                <a:lnTo>
                  <a:pt x="4161" y="2013"/>
                </a:lnTo>
                <a:lnTo>
                  <a:pt x="4161" y="2011"/>
                </a:lnTo>
                <a:close/>
                <a:moveTo>
                  <a:pt x="4169" y="2011"/>
                </a:moveTo>
                <a:lnTo>
                  <a:pt x="4175" y="2011"/>
                </a:lnTo>
                <a:lnTo>
                  <a:pt x="4175" y="2013"/>
                </a:lnTo>
                <a:lnTo>
                  <a:pt x="4169" y="2013"/>
                </a:lnTo>
                <a:lnTo>
                  <a:pt x="4169" y="2011"/>
                </a:lnTo>
                <a:close/>
                <a:moveTo>
                  <a:pt x="4176" y="2011"/>
                </a:moveTo>
                <a:lnTo>
                  <a:pt x="4182" y="2011"/>
                </a:lnTo>
                <a:lnTo>
                  <a:pt x="4182" y="2013"/>
                </a:lnTo>
                <a:lnTo>
                  <a:pt x="4176" y="2013"/>
                </a:lnTo>
                <a:lnTo>
                  <a:pt x="4176" y="2011"/>
                </a:lnTo>
                <a:close/>
                <a:moveTo>
                  <a:pt x="4185" y="2011"/>
                </a:moveTo>
                <a:lnTo>
                  <a:pt x="4191" y="2011"/>
                </a:lnTo>
                <a:lnTo>
                  <a:pt x="4191" y="2013"/>
                </a:lnTo>
                <a:lnTo>
                  <a:pt x="4185" y="2013"/>
                </a:lnTo>
                <a:lnTo>
                  <a:pt x="4185" y="2011"/>
                </a:lnTo>
                <a:close/>
                <a:moveTo>
                  <a:pt x="4193" y="2011"/>
                </a:moveTo>
                <a:lnTo>
                  <a:pt x="4199" y="2011"/>
                </a:lnTo>
                <a:lnTo>
                  <a:pt x="4199" y="2013"/>
                </a:lnTo>
                <a:lnTo>
                  <a:pt x="4193" y="2013"/>
                </a:lnTo>
                <a:lnTo>
                  <a:pt x="4193" y="2011"/>
                </a:lnTo>
                <a:close/>
                <a:moveTo>
                  <a:pt x="4200" y="2011"/>
                </a:moveTo>
                <a:lnTo>
                  <a:pt x="4206" y="2011"/>
                </a:lnTo>
                <a:lnTo>
                  <a:pt x="4206" y="2013"/>
                </a:lnTo>
                <a:lnTo>
                  <a:pt x="4200" y="2013"/>
                </a:lnTo>
                <a:lnTo>
                  <a:pt x="4200" y="2011"/>
                </a:lnTo>
                <a:close/>
                <a:moveTo>
                  <a:pt x="4209" y="2011"/>
                </a:moveTo>
                <a:lnTo>
                  <a:pt x="4215" y="2011"/>
                </a:lnTo>
                <a:lnTo>
                  <a:pt x="4215" y="2013"/>
                </a:lnTo>
                <a:lnTo>
                  <a:pt x="4209" y="2013"/>
                </a:lnTo>
                <a:lnTo>
                  <a:pt x="4209" y="2011"/>
                </a:lnTo>
                <a:close/>
                <a:moveTo>
                  <a:pt x="4217" y="2011"/>
                </a:moveTo>
                <a:lnTo>
                  <a:pt x="4223" y="2011"/>
                </a:lnTo>
                <a:lnTo>
                  <a:pt x="4223" y="2013"/>
                </a:lnTo>
                <a:lnTo>
                  <a:pt x="4217" y="2013"/>
                </a:lnTo>
                <a:lnTo>
                  <a:pt x="4217" y="2011"/>
                </a:lnTo>
                <a:close/>
                <a:moveTo>
                  <a:pt x="4224" y="2011"/>
                </a:moveTo>
                <a:lnTo>
                  <a:pt x="4230" y="2011"/>
                </a:lnTo>
                <a:lnTo>
                  <a:pt x="4230" y="2013"/>
                </a:lnTo>
                <a:lnTo>
                  <a:pt x="4224" y="2013"/>
                </a:lnTo>
                <a:lnTo>
                  <a:pt x="4224" y="2011"/>
                </a:lnTo>
                <a:close/>
                <a:moveTo>
                  <a:pt x="4233" y="2011"/>
                </a:moveTo>
                <a:lnTo>
                  <a:pt x="4239" y="2011"/>
                </a:lnTo>
                <a:lnTo>
                  <a:pt x="4239" y="2013"/>
                </a:lnTo>
                <a:lnTo>
                  <a:pt x="4233" y="2013"/>
                </a:lnTo>
                <a:lnTo>
                  <a:pt x="4233" y="2011"/>
                </a:lnTo>
                <a:close/>
                <a:moveTo>
                  <a:pt x="4241" y="2011"/>
                </a:moveTo>
                <a:lnTo>
                  <a:pt x="4247" y="2011"/>
                </a:lnTo>
                <a:lnTo>
                  <a:pt x="4247" y="2013"/>
                </a:lnTo>
                <a:lnTo>
                  <a:pt x="4241" y="2013"/>
                </a:lnTo>
                <a:lnTo>
                  <a:pt x="4241" y="2011"/>
                </a:lnTo>
                <a:close/>
                <a:moveTo>
                  <a:pt x="4248" y="2011"/>
                </a:moveTo>
                <a:lnTo>
                  <a:pt x="4254" y="2011"/>
                </a:lnTo>
                <a:lnTo>
                  <a:pt x="4254" y="2013"/>
                </a:lnTo>
                <a:lnTo>
                  <a:pt x="4248" y="2013"/>
                </a:lnTo>
                <a:lnTo>
                  <a:pt x="4248" y="2011"/>
                </a:lnTo>
                <a:close/>
                <a:moveTo>
                  <a:pt x="4257" y="2011"/>
                </a:moveTo>
                <a:lnTo>
                  <a:pt x="4263" y="2011"/>
                </a:lnTo>
                <a:lnTo>
                  <a:pt x="4263" y="2013"/>
                </a:lnTo>
                <a:lnTo>
                  <a:pt x="4257" y="2013"/>
                </a:lnTo>
                <a:lnTo>
                  <a:pt x="4257" y="2011"/>
                </a:lnTo>
                <a:close/>
                <a:moveTo>
                  <a:pt x="4265" y="2011"/>
                </a:moveTo>
                <a:lnTo>
                  <a:pt x="4271" y="2011"/>
                </a:lnTo>
                <a:lnTo>
                  <a:pt x="4271" y="2013"/>
                </a:lnTo>
                <a:lnTo>
                  <a:pt x="4265" y="2013"/>
                </a:lnTo>
                <a:lnTo>
                  <a:pt x="4265" y="2011"/>
                </a:lnTo>
                <a:close/>
                <a:moveTo>
                  <a:pt x="4272" y="2011"/>
                </a:moveTo>
                <a:lnTo>
                  <a:pt x="4278" y="2011"/>
                </a:lnTo>
                <a:lnTo>
                  <a:pt x="4278" y="2013"/>
                </a:lnTo>
                <a:lnTo>
                  <a:pt x="4272" y="2013"/>
                </a:lnTo>
                <a:lnTo>
                  <a:pt x="4272" y="2011"/>
                </a:lnTo>
                <a:close/>
                <a:moveTo>
                  <a:pt x="4281" y="2011"/>
                </a:moveTo>
                <a:lnTo>
                  <a:pt x="4287" y="2011"/>
                </a:lnTo>
                <a:lnTo>
                  <a:pt x="4287" y="2013"/>
                </a:lnTo>
                <a:lnTo>
                  <a:pt x="4281" y="2013"/>
                </a:lnTo>
                <a:lnTo>
                  <a:pt x="4281" y="2011"/>
                </a:lnTo>
                <a:close/>
                <a:moveTo>
                  <a:pt x="4289" y="2011"/>
                </a:moveTo>
                <a:lnTo>
                  <a:pt x="4295" y="2011"/>
                </a:lnTo>
                <a:lnTo>
                  <a:pt x="4295" y="2013"/>
                </a:lnTo>
                <a:lnTo>
                  <a:pt x="4289" y="2013"/>
                </a:lnTo>
                <a:lnTo>
                  <a:pt x="4289" y="2011"/>
                </a:lnTo>
                <a:close/>
                <a:moveTo>
                  <a:pt x="4296" y="2011"/>
                </a:moveTo>
                <a:lnTo>
                  <a:pt x="4302" y="2011"/>
                </a:lnTo>
                <a:lnTo>
                  <a:pt x="4302" y="2013"/>
                </a:lnTo>
                <a:lnTo>
                  <a:pt x="4296" y="2013"/>
                </a:lnTo>
                <a:lnTo>
                  <a:pt x="4296" y="2011"/>
                </a:lnTo>
                <a:close/>
                <a:moveTo>
                  <a:pt x="4305" y="2011"/>
                </a:moveTo>
                <a:lnTo>
                  <a:pt x="4311" y="2011"/>
                </a:lnTo>
                <a:lnTo>
                  <a:pt x="4311" y="2013"/>
                </a:lnTo>
                <a:lnTo>
                  <a:pt x="4305" y="2013"/>
                </a:lnTo>
                <a:lnTo>
                  <a:pt x="4305" y="2011"/>
                </a:lnTo>
                <a:close/>
                <a:moveTo>
                  <a:pt x="4313" y="2011"/>
                </a:moveTo>
                <a:lnTo>
                  <a:pt x="4319" y="2011"/>
                </a:lnTo>
                <a:lnTo>
                  <a:pt x="4319" y="2013"/>
                </a:lnTo>
                <a:lnTo>
                  <a:pt x="4313" y="2013"/>
                </a:lnTo>
                <a:lnTo>
                  <a:pt x="4313" y="2011"/>
                </a:lnTo>
                <a:close/>
                <a:moveTo>
                  <a:pt x="4320" y="2011"/>
                </a:moveTo>
                <a:lnTo>
                  <a:pt x="4326" y="2011"/>
                </a:lnTo>
                <a:lnTo>
                  <a:pt x="4326" y="2013"/>
                </a:lnTo>
                <a:lnTo>
                  <a:pt x="4320" y="2013"/>
                </a:lnTo>
                <a:lnTo>
                  <a:pt x="4320" y="2011"/>
                </a:lnTo>
                <a:close/>
                <a:moveTo>
                  <a:pt x="4329" y="2011"/>
                </a:moveTo>
                <a:lnTo>
                  <a:pt x="4335" y="2011"/>
                </a:lnTo>
                <a:lnTo>
                  <a:pt x="4335" y="2013"/>
                </a:lnTo>
                <a:lnTo>
                  <a:pt x="4329" y="2013"/>
                </a:lnTo>
                <a:lnTo>
                  <a:pt x="4329" y="2011"/>
                </a:lnTo>
                <a:close/>
                <a:moveTo>
                  <a:pt x="4337" y="2011"/>
                </a:moveTo>
                <a:lnTo>
                  <a:pt x="4343" y="2011"/>
                </a:lnTo>
                <a:lnTo>
                  <a:pt x="4343" y="2013"/>
                </a:lnTo>
                <a:lnTo>
                  <a:pt x="4337" y="2013"/>
                </a:lnTo>
                <a:lnTo>
                  <a:pt x="4337" y="2011"/>
                </a:lnTo>
                <a:close/>
                <a:moveTo>
                  <a:pt x="4344" y="2011"/>
                </a:moveTo>
                <a:lnTo>
                  <a:pt x="4350" y="2011"/>
                </a:lnTo>
                <a:lnTo>
                  <a:pt x="4350" y="2013"/>
                </a:lnTo>
                <a:lnTo>
                  <a:pt x="4344" y="2013"/>
                </a:lnTo>
                <a:lnTo>
                  <a:pt x="4344" y="2011"/>
                </a:lnTo>
                <a:close/>
                <a:moveTo>
                  <a:pt x="4353" y="2011"/>
                </a:moveTo>
                <a:lnTo>
                  <a:pt x="4359" y="2011"/>
                </a:lnTo>
                <a:lnTo>
                  <a:pt x="4359" y="2013"/>
                </a:lnTo>
                <a:lnTo>
                  <a:pt x="4353" y="2013"/>
                </a:lnTo>
                <a:lnTo>
                  <a:pt x="4353" y="2011"/>
                </a:lnTo>
                <a:close/>
                <a:moveTo>
                  <a:pt x="4361" y="2011"/>
                </a:moveTo>
                <a:lnTo>
                  <a:pt x="4367" y="2011"/>
                </a:lnTo>
                <a:lnTo>
                  <a:pt x="4367" y="2013"/>
                </a:lnTo>
                <a:lnTo>
                  <a:pt x="4361" y="2013"/>
                </a:lnTo>
                <a:lnTo>
                  <a:pt x="4361" y="2011"/>
                </a:lnTo>
                <a:close/>
                <a:moveTo>
                  <a:pt x="4368" y="2011"/>
                </a:moveTo>
                <a:lnTo>
                  <a:pt x="4374" y="2011"/>
                </a:lnTo>
                <a:lnTo>
                  <a:pt x="4374" y="2013"/>
                </a:lnTo>
                <a:lnTo>
                  <a:pt x="4368" y="2013"/>
                </a:lnTo>
                <a:lnTo>
                  <a:pt x="4368" y="2011"/>
                </a:lnTo>
                <a:close/>
                <a:moveTo>
                  <a:pt x="4377" y="2011"/>
                </a:moveTo>
                <a:lnTo>
                  <a:pt x="4383" y="2011"/>
                </a:lnTo>
                <a:lnTo>
                  <a:pt x="4383" y="2013"/>
                </a:lnTo>
                <a:lnTo>
                  <a:pt x="4377" y="2013"/>
                </a:lnTo>
                <a:lnTo>
                  <a:pt x="4377" y="2011"/>
                </a:lnTo>
                <a:close/>
                <a:moveTo>
                  <a:pt x="4385" y="2011"/>
                </a:moveTo>
                <a:lnTo>
                  <a:pt x="4391" y="2011"/>
                </a:lnTo>
                <a:lnTo>
                  <a:pt x="4391" y="2013"/>
                </a:lnTo>
                <a:lnTo>
                  <a:pt x="4385" y="2013"/>
                </a:lnTo>
                <a:lnTo>
                  <a:pt x="4385" y="2011"/>
                </a:lnTo>
                <a:close/>
                <a:moveTo>
                  <a:pt x="4392" y="2011"/>
                </a:moveTo>
                <a:lnTo>
                  <a:pt x="4398" y="2011"/>
                </a:lnTo>
                <a:lnTo>
                  <a:pt x="4398" y="2013"/>
                </a:lnTo>
                <a:lnTo>
                  <a:pt x="4392" y="2013"/>
                </a:lnTo>
                <a:lnTo>
                  <a:pt x="4392" y="2011"/>
                </a:lnTo>
                <a:close/>
                <a:moveTo>
                  <a:pt x="4401" y="2011"/>
                </a:moveTo>
                <a:lnTo>
                  <a:pt x="4407" y="2011"/>
                </a:lnTo>
                <a:lnTo>
                  <a:pt x="4407" y="2013"/>
                </a:lnTo>
                <a:lnTo>
                  <a:pt x="4401" y="2013"/>
                </a:lnTo>
                <a:lnTo>
                  <a:pt x="4401" y="2011"/>
                </a:lnTo>
                <a:close/>
                <a:moveTo>
                  <a:pt x="4409" y="2011"/>
                </a:moveTo>
                <a:lnTo>
                  <a:pt x="4415" y="2011"/>
                </a:lnTo>
                <a:lnTo>
                  <a:pt x="4415" y="2013"/>
                </a:lnTo>
                <a:lnTo>
                  <a:pt x="4409" y="2013"/>
                </a:lnTo>
                <a:lnTo>
                  <a:pt x="4409" y="2011"/>
                </a:lnTo>
                <a:close/>
                <a:moveTo>
                  <a:pt x="4416" y="2011"/>
                </a:moveTo>
                <a:lnTo>
                  <a:pt x="4422" y="2011"/>
                </a:lnTo>
                <a:lnTo>
                  <a:pt x="4422" y="2013"/>
                </a:lnTo>
                <a:lnTo>
                  <a:pt x="4416" y="2013"/>
                </a:lnTo>
                <a:lnTo>
                  <a:pt x="4416" y="2011"/>
                </a:lnTo>
                <a:close/>
                <a:moveTo>
                  <a:pt x="4425" y="2011"/>
                </a:moveTo>
                <a:lnTo>
                  <a:pt x="4431" y="2011"/>
                </a:lnTo>
                <a:lnTo>
                  <a:pt x="4431" y="2013"/>
                </a:lnTo>
                <a:lnTo>
                  <a:pt x="4425" y="2013"/>
                </a:lnTo>
                <a:lnTo>
                  <a:pt x="4425" y="2011"/>
                </a:lnTo>
                <a:close/>
                <a:moveTo>
                  <a:pt x="4433" y="2011"/>
                </a:moveTo>
                <a:lnTo>
                  <a:pt x="4439" y="2011"/>
                </a:lnTo>
                <a:lnTo>
                  <a:pt x="4439" y="2013"/>
                </a:lnTo>
                <a:lnTo>
                  <a:pt x="4433" y="2013"/>
                </a:lnTo>
                <a:lnTo>
                  <a:pt x="4433" y="2011"/>
                </a:lnTo>
                <a:close/>
                <a:moveTo>
                  <a:pt x="4440" y="2011"/>
                </a:moveTo>
                <a:lnTo>
                  <a:pt x="4446" y="2011"/>
                </a:lnTo>
                <a:lnTo>
                  <a:pt x="4446" y="2013"/>
                </a:lnTo>
                <a:lnTo>
                  <a:pt x="4440" y="2013"/>
                </a:lnTo>
                <a:lnTo>
                  <a:pt x="4440" y="2011"/>
                </a:lnTo>
                <a:close/>
                <a:moveTo>
                  <a:pt x="4449" y="2011"/>
                </a:moveTo>
                <a:lnTo>
                  <a:pt x="4455" y="2011"/>
                </a:lnTo>
                <a:lnTo>
                  <a:pt x="4455" y="2013"/>
                </a:lnTo>
                <a:lnTo>
                  <a:pt x="4449" y="2013"/>
                </a:lnTo>
                <a:lnTo>
                  <a:pt x="4449" y="2011"/>
                </a:lnTo>
                <a:close/>
                <a:moveTo>
                  <a:pt x="4457" y="2011"/>
                </a:moveTo>
                <a:lnTo>
                  <a:pt x="4463" y="2011"/>
                </a:lnTo>
                <a:lnTo>
                  <a:pt x="4463" y="2013"/>
                </a:lnTo>
                <a:lnTo>
                  <a:pt x="4457" y="2013"/>
                </a:lnTo>
                <a:lnTo>
                  <a:pt x="4457" y="2011"/>
                </a:lnTo>
                <a:close/>
                <a:moveTo>
                  <a:pt x="4464" y="2011"/>
                </a:moveTo>
                <a:lnTo>
                  <a:pt x="4470" y="2011"/>
                </a:lnTo>
                <a:lnTo>
                  <a:pt x="4470" y="2013"/>
                </a:lnTo>
                <a:lnTo>
                  <a:pt x="4464" y="2013"/>
                </a:lnTo>
                <a:lnTo>
                  <a:pt x="4464" y="2011"/>
                </a:lnTo>
                <a:close/>
                <a:moveTo>
                  <a:pt x="4473" y="2011"/>
                </a:moveTo>
                <a:lnTo>
                  <a:pt x="4479" y="2011"/>
                </a:lnTo>
                <a:lnTo>
                  <a:pt x="4479" y="2013"/>
                </a:lnTo>
                <a:lnTo>
                  <a:pt x="4473" y="2013"/>
                </a:lnTo>
                <a:lnTo>
                  <a:pt x="4473" y="2011"/>
                </a:lnTo>
                <a:close/>
                <a:moveTo>
                  <a:pt x="4481" y="2011"/>
                </a:moveTo>
                <a:lnTo>
                  <a:pt x="4487" y="2011"/>
                </a:lnTo>
                <a:lnTo>
                  <a:pt x="4487" y="2013"/>
                </a:lnTo>
                <a:lnTo>
                  <a:pt x="4481" y="2013"/>
                </a:lnTo>
                <a:lnTo>
                  <a:pt x="4481" y="2011"/>
                </a:lnTo>
                <a:close/>
                <a:moveTo>
                  <a:pt x="4488" y="2011"/>
                </a:moveTo>
                <a:lnTo>
                  <a:pt x="4494" y="2011"/>
                </a:lnTo>
                <a:lnTo>
                  <a:pt x="4494" y="2013"/>
                </a:lnTo>
                <a:lnTo>
                  <a:pt x="4488" y="2013"/>
                </a:lnTo>
                <a:lnTo>
                  <a:pt x="4488" y="2011"/>
                </a:lnTo>
                <a:close/>
                <a:moveTo>
                  <a:pt x="4497" y="2011"/>
                </a:moveTo>
                <a:lnTo>
                  <a:pt x="4503" y="2011"/>
                </a:lnTo>
                <a:lnTo>
                  <a:pt x="4503" y="2013"/>
                </a:lnTo>
                <a:lnTo>
                  <a:pt x="4497" y="2013"/>
                </a:lnTo>
                <a:lnTo>
                  <a:pt x="4497" y="2011"/>
                </a:lnTo>
                <a:close/>
                <a:moveTo>
                  <a:pt x="4505" y="2011"/>
                </a:moveTo>
                <a:lnTo>
                  <a:pt x="4511" y="2011"/>
                </a:lnTo>
                <a:lnTo>
                  <a:pt x="4511" y="2013"/>
                </a:lnTo>
                <a:lnTo>
                  <a:pt x="4505" y="2013"/>
                </a:lnTo>
                <a:lnTo>
                  <a:pt x="4505" y="2011"/>
                </a:lnTo>
                <a:close/>
                <a:moveTo>
                  <a:pt x="4512" y="2011"/>
                </a:moveTo>
                <a:lnTo>
                  <a:pt x="4518" y="2011"/>
                </a:lnTo>
                <a:lnTo>
                  <a:pt x="4518" y="2013"/>
                </a:lnTo>
                <a:lnTo>
                  <a:pt x="4512" y="2013"/>
                </a:lnTo>
                <a:lnTo>
                  <a:pt x="4512" y="2011"/>
                </a:lnTo>
                <a:close/>
                <a:moveTo>
                  <a:pt x="4521" y="2011"/>
                </a:moveTo>
                <a:lnTo>
                  <a:pt x="4527" y="2011"/>
                </a:lnTo>
                <a:lnTo>
                  <a:pt x="4527" y="2013"/>
                </a:lnTo>
                <a:lnTo>
                  <a:pt x="4521" y="2013"/>
                </a:lnTo>
                <a:lnTo>
                  <a:pt x="4521" y="2011"/>
                </a:lnTo>
                <a:close/>
                <a:moveTo>
                  <a:pt x="4529" y="2011"/>
                </a:moveTo>
                <a:lnTo>
                  <a:pt x="4535" y="2011"/>
                </a:lnTo>
                <a:lnTo>
                  <a:pt x="4535" y="2013"/>
                </a:lnTo>
                <a:lnTo>
                  <a:pt x="4529" y="2013"/>
                </a:lnTo>
                <a:lnTo>
                  <a:pt x="4529" y="2011"/>
                </a:lnTo>
                <a:close/>
                <a:moveTo>
                  <a:pt x="4536" y="2011"/>
                </a:moveTo>
                <a:lnTo>
                  <a:pt x="4542" y="2011"/>
                </a:lnTo>
                <a:lnTo>
                  <a:pt x="4542" y="2013"/>
                </a:lnTo>
                <a:lnTo>
                  <a:pt x="4536" y="2013"/>
                </a:lnTo>
                <a:lnTo>
                  <a:pt x="4536" y="2011"/>
                </a:lnTo>
                <a:close/>
                <a:moveTo>
                  <a:pt x="4545" y="2011"/>
                </a:moveTo>
                <a:lnTo>
                  <a:pt x="4551" y="2011"/>
                </a:lnTo>
                <a:lnTo>
                  <a:pt x="4551" y="2013"/>
                </a:lnTo>
                <a:lnTo>
                  <a:pt x="4545" y="2013"/>
                </a:lnTo>
                <a:lnTo>
                  <a:pt x="4545" y="2011"/>
                </a:lnTo>
                <a:close/>
                <a:moveTo>
                  <a:pt x="4553" y="2011"/>
                </a:moveTo>
                <a:lnTo>
                  <a:pt x="4559" y="2011"/>
                </a:lnTo>
                <a:lnTo>
                  <a:pt x="4559" y="2013"/>
                </a:lnTo>
                <a:lnTo>
                  <a:pt x="4553" y="2013"/>
                </a:lnTo>
                <a:lnTo>
                  <a:pt x="4553" y="2011"/>
                </a:lnTo>
                <a:close/>
                <a:moveTo>
                  <a:pt x="4560" y="2011"/>
                </a:moveTo>
                <a:lnTo>
                  <a:pt x="4566" y="2011"/>
                </a:lnTo>
                <a:lnTo>
                  <a:pt x="4566" y="2013"/>
                </a:lnTo>
                <a:lnTo>
                  <a:pt x="4560" y="2013"/>
                </a:lnTo>
                <a:lnTo>
                  <a:pt x="4560" y="2011"/>
                </a:lnTo>
                <a:close/>
                <a:moveTo>
                  <a:pt x="4569" y="2011"/>
                </a:moveTo>
                <a:lnTo>
                  <a:pt x="4575" y="2011"/>
                </a:lnTo>
                <a:lnTo>
                  <a:pt x="4575" y="2013"/>
                </a:lnTo>
                <a:lnTo>
                  <a:pt x="4569" y="2013"/>
                </a:lnTo>
                <a:lnTo>
                  <a:pt x="4569" y="2011"/>
                </a:lnTo>
                <a:close/>
                <a:moveTo>
                  <a:pt x="4577" y="2011"/>
                </a:moveTo>
                <a:lnTo>
                  <a:pt x="4583" y="2011"/>
                </a:lnTo>
                <a:lnTo>
                  <a:pt x="4583" y="2013"/>
                </a:lnTo>
                <a:lnTo>
                  <a:pt x="4577" y="2013"/>
                </a:lnTo>
                <a:lnTo>
                  <a:pt x="4577" y="2011"/>
                </a:lnTo>
                <a:close/>
                <a:moveTo>
                  <a:pt x="4584" y="2011"/>
                </a:moveTo>
                <a:lnTo>
                  <a:pt x="4590" y="2011"/>
                </a:lnTo>
                <a:lnTo>
                  <a:pt x="4590" y="2013"/>
                </a:lnTo>
                <a:lnTo>
                  <a:pt x="4584" y="2013"/>
                </a:lnTo>
                <a:lnTo>
                  <a:pt x="4584" y="2011"/>
                </a:lnTo>
                <a:close/>
                <a:moveTo>
                  <a:pt x="4593" y="2011"/>
                </a:moveTo>
                <a:lnTo>
                  <a:pt x="4599" y="2011"/>
                </a:lnTo>
                <a:lnTo>
                  <a:pt x="4599" y="2013"/>
                </a:lnTo>
                <a:lnTo>
                  <a:pt x="4593" y="2013"/>
                </a:lnTo>
                <a:lnTo>
                  <a:pt x="4593" y="2011"/>
                </a:lnTo>
                <a:close/>
                <a:moveTo>
                  <a:pt x="4601" y="2011"/>
                </a:moveTo>
                <a:lnTo>
                  <a:pt x="4607" y="2011"/>
                </a:lnTo>
                <a:lnTo>
                  <a:pt x="4607" y="2013"/>
                </a:lnTo>
                <a:lnTo>
                  <a:pt x="4601" y="2013"/>
                </a:lnTo>
                <a:lnTo>
                  <a:pt x="4601" y="2011"/>
                </a:lnTo>
                <a:close/>
                <a:moveTo>
                  <a:pt x="4608" y="2011"/>
                </a:moveTo>
                <a:lnTo>
                  <a:pt x="4614" y="2011"/>
                </a:lnTo>
                <a:lnTo>
                  <a:pt x="4614" y="2013"/>
                </a:lnTo>
                <a:lnTo>
                  <a:pt x="4608" y="2013"/>
                </a:lnTo>
                <a:lnTo>
                  <a:pt x="4608" y="2011"/>
                </a:lnTo>
                <a:close/>
                <a:moveTo>
                  <a:pt x="4617" y="2011"/>
                </a:moveTo>
                <a:lnTo>
                  <a:pt x="4623" y="2011"/>
                </a:lnTo>
                <a:lnTo>
                  <a:pt x="4623" y="2013"/>
                </a:lnTo>
                <a:lnTo>
                  <a:pt x="4617" y="2013"/>
                </a:lnTo>
                <a:lnTo>
                  <a:pt x="4617" y="2011"/>
                </a:lnTo>
                <a:close/>
                <a:moveTo>
                  <a:pt x="4625" y="2011"/>
                </a:moveTo>
                <a:lnTo>
                  <a:pt x="4631" y="2011"/>
                </a:lnTo>
                <a:lnTo>
                  <a:pt x="4631" y="2013"/>
                </a:lnTo>
                <a:lnTo>
                  <a:pt x="4625" y="2013"/>
                </a:lnTo>
                <a:lnTo>
                  <a:pt x="4625" y="2011"/>
                </a:lnTo>
                <a:close/>
                <a:moveTo>
                  <a:pt x="4632" y="2011"/>
                </a:moveTo>
                <a:lnTo>
                  <a:pt x="4638" y="2011"/>
                </a:lnTo>
                <a:lnTo>
                  <a:pt x="4638" y="2013"/>
                </a:lnTo>
                <a:lnTo>
                  <a:pt x="4632" y="2013"/>
                </a:lnTo>
                <a:lnTo>
                  <a:pt x="4632" y="2011"/>
                </a:lnTo>
                <a:close/>
                <a:moveTo>
                  <a:pt x="4641" y="2011"/>
                </a:moveTo>
                <a:lnTo>
                  <a:pt x="4647" y="2011"/>
                </a:lnTo>
                <a:lnTo>
                  <a:pt x="4647" y="2013"/>
                </a:lnTo>
                <a:lnTo>
                  <a:pt x="4641" y="2013"/>
                </a:lnTo>
                <a:lnTo>
                  <a:pt x="4641" y="2011"/>
                </a:lnTo>
                <a:close/>
                <a:moveTo>
                  <a:pt x="4649" y="2011"/>
                </a:moveTo>
                <a:lnTo>
                  <a:pt x="4655" y="2011"/>
                </a:lnTo>
                <a:lnTo>
                  <a:pt x="4655" y="2013"/>
                </a:lnTo>
                <a:lnTo>
                  <a:pt x="4649" y="2013"/>
                </a:lnTo>
                <a:lnTo>
                  <a:pt x="4649" y="2011"/>
                </a:lnTo>
                <a:close/>
                <a:moveTo>
                  <a:pt x="4656" y="2011"/>
                </a:moveTo>
                <a:lnTo>
                  <a:pt x="4662" y="2011"/>
                </a:lnTo>
                <a:lnTo>
                  <a:pt x="4662" y="2013"/>
                </a:lnTo>
                <a:lnTo>
                  <a:pt x="4656" y="2013"/>
                </a:lnTo>
                <a:lnTo>
                  <a:pt x="4656" y="2011"/>
                </a:lnTo>
                <a:close/>
                <a:moveTo>
                  <a:pt x="4665" y="2011"/>
                </a:moveTo>
                <a:lnTo>
                  <a:pt x="4671" y="2011"/>
                </a:lnTo>
                <a:lnTo>
                  <a:pt x="4671" y="2013"/>
                </a:lnTo>
                <a:lnTo>
                  <a:pt x="4665" y="2013"/>
                </a:lnTo>
                <a:lnTo>
                  <a:pt x="4665" y="2011"/>
                </a:lnTo>
                <a:close/>
                <a:moveTo>
                  <a:pt x="4673" y="2011"/>
                </a:moveTo>
                <a:lnTo>
                  <a:pt x="4679" y="2011"/>
                </a:lnTo>
                <a:lnTo>
                  <a:pt x="4679" y="2013"/>
                </a:lnTo>
                <a:lnTo>
                  <a:pt x="4673" y="2013"/>
                </a:lnTo>
                <a:lnTo>
                  <a:pt x="4673" y="2011"/>
                </a:lnTo>
                <a:close/>
                <a:moveTo>
                  <a:pt x="4680" y="2011"/>
                </a:moveTo>
                <a:lnTo>
                  <a:pt x="4686" y="2011"/>
                </a:lnTo>
                <a:lnTo>
                  <a:pt x="4686" y="2013"/>
                </a:lnTo>
                <a:lnTo>
                  <a:pt x="4680" y="2013"/>
                </a:lnTo>
                <a:lnTo>
                  <a:pt x="4680" y="2011"/>
                </a:lnTo>
                <a:close/>
                <a:moveTo>
                  <a:pt x="4689" y="2011"/>
                </a:moveTo>
                <a:lnTo>
                  <a:pt x="4695" y="2011"/>
                </a:lnTo>
                <a:lnTo>
                  <a:pt x="4695" y="2013"/>
                </a:lnTo>
                <a:lnTo>
                  <a:pt x="4689" y="2013"/>
                </a:lnTo>
                <a:lnTo>
                  <a:pt x="4689" y="2011"/>
                </a:lnTo>
                <a:close/>
                <a:moveTo>
                  <a:pt x="4697" y="2011"/>
                </a:moveTo>
                <a:lnTo>
                  <a:pt x="4703" y="2011"/>
                </a:lnTo>
                <a:lnTo>
                  <a:pt x="4703" y="2013"/>
                </a:lnTo>
                <a:lnTo>
                  <a:pt x="4697" y="2013"/>
                </a:lnTo>
                <a:lnTo>
                  <a:pt x="4697" y="2011"/>
                </a:lnTo>
                <a:close/>
                <a:moveTo>
                  <a:pt x="4704" y="2011"/>
                </a:moveTo>
                <a:lnTo>
                  <a:pt x="4710" y="2011"/>
                </a:lnTo>
                <a:lnTo>
                  <a:pt x="4710" y="2013"/>
                </a:lnTo>
                <a:lnTo>
                  <a:pt x="4704" y="2013"/>
                </a:lnTo>
                <a:lnTo>
                  <a:pt x="4704" y="2011"/>
                </a:lnTo>
                <a:close/>
                <a:moveTo>
                  <a:pt x="4713" y="2011"/>
                </a:moveTo>
                <a:lnTo>
                  <a:pt x="4719" y="2011"/>
                </a:lnTo>
                <a:lnTo>
                  <a:pt x="4719" y="2013"/>
                </a:lnTo>
                <a:lnTo>
                  <a:pt x="4713" y="2013"/>
                </a:lnTo>
                <a:lnTo>
                  <a:pt x="4713" y="2011"/>
                </a:lnTo>
                <a:close/>
                <a:moveTo>
                  <a:pt x="4721" y="2011"/>
                </a:moveTo>
                <a:lnTo>
                  <a:pt x="4727" y="2011"/>
                </a:lnTo>
                <a:lnTo>
                  <a:pt x="4727" y="2013"/>
                </a:lnTo>
                <a:lnTo>
                  <a:pt x="4721" y="2013"/>
                </a:lnTo>
                <a:lnTo>
                  <a:pt x="4721" y="2011"/>
                </a:lnTo>
                <a:close/>
                <a:moveTo>
                  <a:pt x="4728" y="2011"/>
                </a:moveTo>
                <a:lnTo>
                  <a:pt x="4734" y="2011"/>
                </a:lnTo>
                <a:lnTo>
                  <a:pt x="4734" y="2013"/>
                </a:lnTo>
                <a:lnTo>
                  <a:pt x="4728" y="2013"/>
                </a:lnTo>
                <a:lnTo>
                  <a:pt x="4728" y="2011"/>
                </a:lnTo>
                <a:close/>
                <a:moveTo>
                  <a:pt x="4737" y="2011"/>
                </a:moveTo>
                <a:lnTo>
                  <a:pt x="4743" y="2011"/>
                </a:lnTo>
                <a:lnTo>
                  <a:pt x="4743" y="2013"/>
                </a:lnTo>
                <a:lnTo>
                  <a:pt x="4737" y="2013"/>
                </a:lnTo>
                <a:lnTo>
                  <a:pt x="4737" y="2011"/>
                </a:lnTo>
                <a:close/>
                <a:moveTo>
                  <a:pt x="4745" y="2011"/>
                </a:moveTo>
                <a:lnTo>
                  <a:pt x="4751" y="2011"/>
                </a:lnTo>
                <a:lnTo>
                  <a:pt x="4751" y="2013"/>
                </a:lnTo>
                <a:lnTo>
                  <a:pt x="4745" y="2013"/>
                </a:lnTo>
                <a:lnTo>
                  <a:pt x="4745" y="2011"/>
                </a:lnTo>
                <a:close/>
                <a:moveTo>
                  <a:pt x="4752" y="2011"/>
                </a:moveTo>
                <a:lnTo>
                  <a:pt x="4758" y="2011"/>
                </a:lnTo>
                <a:lnTo>
                  <a:pt x="4758" y="2013"/>
                </a:lnTo>
                <a:lnTo>
                  <a:pt x="4752" y="2013"/>
                </a:lnTo>
                <a:lnTo>
                  <a:pt x="4752" y="2011"/>
                </a:lnTo>
                <a:close/>
                <a:moveTo>
                  <a:pt x="4761" y="2011"/>
                </a:moveTo>
                <a:lnTo>
                  <a:pt x="4767" y="2011"/>
                </a:lnTo>
                <a:lnTo>
                  <a:pt x="4767" y="2013"/>
                </a:lnTo>
                <a:lnTo>
                  <a:pt x="4761" y="2013"/>
                </a:lnTo>
                <a:lnTo>
                  <a:pt x="4761" y="2011"/>
                </a:lnTo>
                <a:close/>
                <a:moveTo>
                  <a:pt x="4769" y="2011"/>
                </a:moveTo>
                <a:lnTo>
                  <a:pt x="4775" y="2011"/>
                </a:lnTo>
                <a:lnTo>
                  <a:pt x="4775" y="2013"/>
                </a:lnTo>
                <a:lnTo>
                  <a:pt x="4769" y="2013"/>
                </a:lnTo>
                <a:lnTo>
                  <a:pt x="4769" y="2011"/>
                </a:lnTo>
                <a:close/>
                <a:moveTo>
                  <a:pt x="4776" y="2011"/>
                </a:moveTo>
                <a:lnTo>
                  <a:pt x="4782" y="2011"/>
                </a:lnTo>
                <a:lnTo>
                  <a:pt x="4782" y="2013"/>
                </a:lnTo>
                <a:lnTo>
                  <a:pt x="4776" y="2013"/>
                </a:lnTo>
                <a:lnTo>
                  <a:pt x="4776" y="2011"/>
                </a:lnTo>
                <a:close/>
                <a:moveTo>
                  <a:pt x="4785" y="2011"/>
                </a:moveTo>
                <a:lnTo>
                  <a:pt x="4791" y="2011"/>
                </a:lnTo>
                <a:lnTo>
                  <a:pt x="4791" y="2013"/>
                </a:lnTo>
                <a:lnTo>
                  <a:pt x="4785" y="2013"/>
                </a:lnTo>
                <a:lnTo>
                  <a:pt x="4785" y="2011"/>
                </a:lnTo>
                <a:close/>
                <a:moveTo>
                  <a:pt x="4793" y="2011"/>
                </a:moveTo>
                <a:lnTo>
                  <a:pt x="4799" y="2011"/>
                </a:lnTo>
                <a:lnTo>
                  <a:pt x="4799" y="2013"/>
                </a:lnTo>
                <a:lnTo>
                  <a:pt x="4793" y="2013"/>
                </a:lnTo>
                <a:lnTo>
                  <a:pt x="4793" y="2011"/>
                </a:lnTo>
                <a:close/>
                <a:moveTo>
                  <a:pt x="4800" y="2011"/>
                </a:moveTo>
                <a:lnTo>
                  <a:pt x="4806" y="2011"/>
                </a:lnTo>
                <a:lnTo>
                  <a:pt x="4806" y="2013"/>
                </a:lnTo>
                <a:lnTo>
                  <a:pt x="4800" y="2013"/>
                </a:lnTo>
                <a:lnTo>
                  <a:pt x="4800" y="2011"/>
                </a:lnTo>
                <a:close/>
                <a:moveTo>
                  <a:pt x="4809" y="2011"/>
                </a:moveTo>
                <a:lnTo>
                  <a:pt x="4815" y="2011"/>
                </a:lnTo>
                <a:lnTo>
                  <a:pt x="4815" y="2013"/>
                </a:lnTo>
                <a:lnTo>
                  <a:pt x="4809" y="2013"/>
                </a:lnTo>
                <a:lnTo>
                  <a:pt x="4809" y="2011"/>
                </a:lnTo>
                <a:close/>
                <a:moveTo>
                  <a:pt x="4817" y="2011"/>
                </a:moveTo>
                <a:lnTo>
                  <a:pt x="4823" y="2011"/>
                </a:lnTo>
                <a:lnTo>
                  <a:pt x="4823" y="2013"/>
                </a:lnTo>
                <a:lnTo>
                  <a:pt x="4817" y="2013"/>
                </a:lnTo>
                <a:lnTo>
                  <a:pt x="4817" y="2011"/>
                </a:lnTo>
                <a:close/>
                <a:moveTo>
                  <a:pt x="4824" y="2011"/>
                </a:moveTo>
                <a:lnTo>
                  <a:pt x="4830" y="2011"/>
                </a:lnTo>
                <a:lnTo>
                  <a:pt x="4830" y="2013"/>
                </a:lnTo>
                <a:lnTo>
                  <a:pt x="4824" y="2013"/>
                </a:lnTo>
                <a:lnTo>
                  <a:pt x="4824" y="2011"/>
                </a:lnTo>
                <a:close/>
                <a:moveTo>
                  <a:pt x="4833" y="2011"/>
                </a:moveTo>
                <a:lnTo>
                  <a:pt x="4839" y="2011"/>
                </a:lnTo>
                <a:lnTo>
                  <a:pt x="4839" y="2013"/>
                </a:lnTo>
                <a:lnTo>
                  <a:pt x="4833" y="2013"/>
                </a:lnTo>
                <a:lnTo>
                  <a:pt x="4833" y="2011"/>
                </a:lnTo>
                <a:close/>
                <a:moveTo>
                  <a:pt x="4841" y="2011"/>
                </a:moveTo>
                <a:lnTo>
                  <a:pt x="4847" y="2011"/>
                </a:lnTo>
                <a:lnTo>
                  <a:pt x="4847" y="2013"/>
                </a:lnTo>
                <a:lnTo>
                  <a:pt x="4841" y="2013"/>
                </a:lnTo>
                <a:lnTo>
                  <a:pt x="4841" y="2011"/>
                </a:lnTo>
                <a:close/>
                <a:moveTo>
                  <a:pt x="4848" y="2011"/>
                </a:moveTo>
                <a:lnTo>
                  <a:pt x="4854" y="2011"/>
                </a:lnTo>
                <a:lnTo>
                  <a:pt x="4854" y="2013"/>
                </a:lnTo>
                <a:lnTo>
                  <a:pt x="4848" y="2013"/>
                </a:lnTo>
                <a:lnTo>
                  <a:pt x="4848" y="2011"/>
                </a:lnTo>
                <a:close/>
                <a:moveTo>
                  <a:pt x="4857" y="2011"/>
                </a:moveTo>
                <a:lnTo>
                  <a:pt x="4863" y="2011"/>
                </a:lnTo>
                <a:lnTo>
                  <a:pt x="4863" y="2013"/>
                </a:lnTo>
                <a:lnTo>
                  <a:pt x="4857" y="2013"/>
                </a:lnTo>
                <a:lnTo>
                  <a:pt x="4857" y="2011"/>
                </a:lnTo>
                <a:close/>
                <a:moveTo>
                  <a:pt x="4865" y="2011"/>
                </a:moveTo>
                <a:lnTo>
                  <a:pt x="4871" y="2011"/>
                </a:lnTo>
                <a:lnTo>
                  <a:pt x="4871" y="2013"/>
                </a:lnTo>
                <a:lnTo>
                  <a:pt x="4865" y="2013"/>
                </a:lnTo>
                <a:lnTo>
                  <a:pt x="4865" y="2011"/>
                </a:lnTo>
                <a:close/>
                <a:moveTo>
                  <a:pt x="4872" y="2011"/>
                </a:moveTo>
                <a:lnTo>
                  <a:pt x="4878" y="2011"/>
                </a:lnTo>
                <a:lnTo>
                  <a:pt x="4878" y="2013"/>
                </a:lnTo>
                <a:lnTo>
                  <a:pt x="4872" y="2013"/>
                </a:lnTo>
                <a:lnTo>
                  <a:pt x="4872" y="2011"/>
                </a:lnTo>
                <a:close/>
                <a:moveTo>
                  <a:pt x="4881" y="2011"/>
                </a:moveTo>
                <a:lnTo>
                  <a:pt x="4887" y="2011"/>
                </a:lnTo>
                <a:lnTo>
                  <a:pt x="4887" y="2013"/>
                </a:lnTo>
                <a:lnTo>
                  <a:pt x="4881" y="2013"/>
                </a:lnTo>
                <a:lnTo>
                  <a:pt x="4881" y="2011"/>
                </a:lnTo>
                <a:close/>
                <a:moveTo>
                  <a:pt x="4889" y="2011"/>
                </a:moveTo>
                <a:lnTo>
                  <a:pt x="4895" y="2011"/>
                </a:lnTo>
                <a:lnTo>
                  <a:pt x="4895" y="2013"/>
                </a:lnTo>
                <a:lnTo>
                  <a:pt x="4889" y="2013"/>
                </a:lnTo>
                <a:lnTo>
                  <a:pt x="4889" y="2011"/>
                </a:lnTo>
                <a:close/>
                <a:moveTo>
                  <a:pt x="4896" y="2011"/>
                </a:moveTo>
                <a:lnTo>
                  <a:pt x="4902" y="2011"/>
                </a:lnTo>
                <a:lnTo>
                  <a:pt x="4902" y="2013"/>
                </a:lnTo>
                <a:lnTo>
                  <a:pt x="4896" y="2013"/>
                </a:lnTo>
                <a:lnTo>
                  <a:pt x="4896" y="2011"/>
                </a:lnTo>
                <a:close/>
                <a:moveTo>
                  <a:pt x="4905" y="2011"/>
                </a:moveTo>
                <a:lnTo>
                  <a:pt x="4911" y="2011"/>
                </a:lnTo>
                <a:lnTo>
                  <a:pt x="4911" y="2013"/>
                </a:lnTo>
                <a:lnTo>
                  <a:pt x="4905" y="2013"/>
                </a:lnTo>
                <a:lnTo>
                  <a:pt x="4905" y="2011"/>
                </a:lnTo>
                <a:close/>
                <a:moveTo>
                  <a:pt x="4913" y="2011"/>
                </a:moveTo>
                <a:lnTo>
                  <a:pt x="4919" y="2011"/>
                </a:lnTo>
                <a:lnTo>
                  <a:pt x="4919" y="2013"/>
                </a:lnTo>
                <a:lnTo>
                  <a:pt x="4913" y="2013"/>
                </a:lnTo>
                <a:lnTo>
                  <a:pt x="4913" y="2011"/>
                </a:lnTo>
                <a:close/>
                <a:moveTo>
                  <a:pt x="4920" y="2011"/>
                </a:moveTo>
                <a:lnTo>
                  <a:pt x="4926" y="2011"/>
                </a:lnTo>
                <a:lnTo>
                  <a:pt x="4926" y="2013"/>
                </a:lnTo>
                <a:lnTo>
                  <a:pt x="4920" y="2013"/>
                </a:lnTo>
                <a:lnTo>
                  <a:pt x="4920" y="2011"/>
                </a:lnTo>
                <a:close/>
                <a:moveTo>
                  <a:pt x="4929" y="2011"/>
                </a:moveTo>
                <a:lnTo>
                  <a:pt x="4935" y="2011"/>
                </a:lnTo>
                <a:lnTo>
                  <a:pt x="4935" y="2013"/>
                </a:lnTo>
                <a:lnTo>
                  <a:pt x="4929" y="2013"/>
                </a:lnTo>
                <a:lnTo>
                  <a:pt x="4929" y="2011"/>
                </a:lnTo>
                <a:close/>
                <a:moveTo>
                  <a:pt x="4937" y="2011"/>
                </a:moveTo>
                <a:lnTo>
                  <a:pt x="4943" y="2011"/>
                </a:lnTo>
                <a:lnTo>
                  <a:pt x="4943" y="2013"/>
                </a:lnTo>
                <a:lnTo>
                  <a:pt x="4937" y="2013"/>
                </a:lnTo>
                <a:lnTo>
                  <a:pt x="4937" y="2011"/>
                </a:lnTo>
                <a:close/>
                <a:moveTo>
                  <a:pt x="4945" y="2011"/>
                </a:moveTo>
                <a:lnTo>
                  <a:pt x="4951" y="2011"/>
                </a:lnTo>
                <a:lnTo>
                  <a:pt x="4951" y="2013"/>
                </a:lnTo>
                <a:lnTo>
                  <a:pt x="4945" y="2013"/>
                </a:lnTo>
                <a:lnTo>
                  <a:pt x="4945" y="2011"/>
                </a:lnTo>
                <a:close/>
                <a:moveTo>
                  <a:pt x="4953" y="2011"/>
                </a:moveTo>
                <a:lnTo>
                  <a:pt x="4959" y="2011"/>
                </a:lnTo>
                <a:lnTo>
                  <a:pt x="4959" y="2013"/>
                </a:lnTo>
                <a:lnTo>
                  <a:pt x="4953" y="2013"/>
                </a:lnTo>
                <a:lnTo>
                  <a:pt x="4953" y="2011"/>
                </a:lnTo>
                <a:close/>
                <a:moveTo>
                  <a:pt x="4961" y="2011"/>
                </a:moveTo>
                <a:lnTo>
                  <a:pt x="4967" y="2011"/>
                </a:lnTo>
                <a:lnTo>
                  <a:pt x="4967" y="2013"/>
                </a:lnTo>
                <a:lnTo>
                  <a:pt x="4961" y="2013"/>
                </a:lnTo>
                <a:lnTo>
                  <a:pt x="4961" y="2011"/>
                </a:lnTo>
                <a:close/>
                <a:moveTo>
                  <a:pt x="4969" y="2011"/>
                </a:moveTo>
                <a:lnTo>
                  <a:pt x="4975" y="2011"/>
                </a:lnTo>
                <a:lnTo>
                  <a:pt x="4975" y="2013"/>
                </a:lnTo>
                <a:lnTo>
                  <a:pt x="4969" y="2013"/>
                </a:lnTo>
                <a:lnTo>
                  <a:pt x="4969" y="2011"/>
                </a:lnTo>
                <a:close/>
                <a:moveTo>
                  <a:pt x="4977" y="2011"/>
                </a:moveTo>
                <a:lnTo>
                  <a:pt x="4983" y="2011"/>
                </a:lnTo>
                <a:lnTo>
                  <a:pt x="4983" y="2013"/>
                </a:lnTo>
                <a:lnTo>
                  <a:pt x="4977" y="2013"/>
                </a:lnTo>
                <a:lnTo>
                  <a:pt x="4977" y="2011"/>
                </a:lnTo>
                <a:close/>
                <a:moveTo>
                  <a:pt x="4985" y="2011"/>
                </a:moveTo>
                <a:lnTo>
                  <a:pt x="4991" y="2011"/>
                </a:lnTo>
                <a:lnTo>
                  <a:pt x="4991" y="2013"/>
                </a:lnTo>
                <a:lnTo>
                  <a:pt x="4985" y="2013"/>
                </a:lnTo>
                <a:lnTo>
                  <a:pt x="4985" y="2011"/>
                </a:lnTo>
                <a:close/>
                <a:moveTo>
                  <a:pt x="4993" y="2011"/>
                </a:moveTo>
                <a:lnTo>
                  <a:pt x="4999" y="2011"/>
                </a:lnTo>
                <a:lnTo>
                  <a:pt x="4999" y="2013"/>
                </a:lnTo>
                <a:lnTo>
                  <a:pt x="4993" y="2013"/>
                </a:lnTo>
                <a:lnTo>
                  <a:pt x="4993" y="2011"/>
                </a:lnTo>
                <a:close/>
                <a:moveTo>
                  <a:pt x="5001" y="2011"/>
                </a:moveTo>
                <a:lnTo>
                  <a:pt x="5007" y="2011"/>
                </a:lnTo>
                <a:lnTo>
                  <a:pt x="5007" y="2013"/>
                </a:lnTo>
                <a:lnTo>
                  <a:pt x="5001" y="2013"/>
                </a:lnTo>
                <a:lnTo>
                  <a:pt x="5001" y="2011"/>
                </a:lnTo>
                <a:close/>
                <a:moveTo>
                  <a:pt x="5009" y="2011"/>
                </a:moveTo>
                <a:lnTo>
                  <a:pt x="5015" y="2011"/>
                </a:lnTo>
                <a:lnTo>
                  <a:pt x="5015" y="2013"/>
                </a:lnTo>
                <a:lnTo>
                  <a:pt x="5009" y="2013"/>
                </a:lnTo>
                <a:lnTo>
                  <a:pt x="5009" y="2011"/>
                </a:lnTo>
                <a:close/>
                <a:moveTo>
                  <a:pt x="5017" y="2011"/>
                </a:moveTo>
                <a:lnTo>
                  <a:pt x="5023" y="2011"/>
                </a:lnTo>
                <a:lnTo>
                  <a:pt x="5023" y="2013"/>
                </a:lnTo>
                <a:lnTo>
                  <a:pt x="5017" y="2013"/>
                </a:lnTo>
                <a:lnTo>
                  <a:pt x="5017" y="2011"/>
                </a:lnTo>
                <a:close/>
                <a:moveTo>
                  <a:pt x="5025" y="2011"/>
                </a:moveTo>
                <a:lnTo>
                  <a:pt x="5031" y="2011"/>
                </a:lnTo>
                <a:lnTo>
                  <a:pt x="5031" y="2013"/>
                </a:lnTo>
                <a:lnTo>
                  <a:pt x="5025" y="2013"/>
                </a:lnTo>
                <a:lnTo>
                  <a:pt x="5025" y="2011"/>
                </a:lnTo>
                <a:close/>
                <a:moveTo>
                  <a:pt x="5033" y="2011"/>
                </a:moveTo>
                <a:lnTo>
                  <a:pt x="5039" y="2011"/>
                </a:lnTo>
                <a:lnTo>
                  <a:pt x="5039" y="2013"/>
                </a:lnTo>
                <a:lnTo>
                  <a:pt x="5033" y="2013"/>
                </a:lnTo>
                <a:lnTo>
                  <a:pt x="5033" y="2011"/>
                </a:lnTo>
                <a:close/>
                <a:moveTo>
                  <a:pt x="5041" y="2011"/>
                </a:moveTo>
                <a:lnTo>
                  <a:pt x="5047" y="2011"/>
                </a:lnTo>
                <a:lnTo>
                  <a:pt x="5047" y="2013"/>
                </a:lnTo>
                <a:lnTo>
                  <a:pt x="5041" y="2013"/>
                </a:lnTo>
                <a:lnTo>
                  <a:pt x="5041" y="2011"/>
                </a:lnTo>
                <a:close/>
                <a:moveTo>
                  <a:pt x="5049" y="2011"/>
                </a:moveTo>
                <a:lnTo>
                  <a:pt x="5055" y="2011"/>
                </a:lnTo>
                <a:lnTo>
                  <a:pt x="5055" y="2013"/>
                </a:lnTo>
                <a:lnTo>
                  <a:pt x="5049" y="2013"/>
                </a:lnTo>
                <a:lnTo>
                  <a:pt x="5049" y="2011"/>
                </a:lnTo>
                <a:close/>
                <a:moveTo>
                  <a:pt x="5057" y="2011"/>
                </a:moveTo>
                <a:lnTo>
                  <a:pt x="5063" y="2011"/>
                </a:lnTo>
                <a:lnTo>
                  <a:pt x="5063" y="2013"/>
                </a:lnTo>
                <a:lnTo>
                  <a:pt x="5057" y="2013"/>
                </a:lnTo>
                <a:lnTo>
                  <a:pt x="5057" y="2011"/>
                </a:lnTo>
                <a:close/>
                <a:moveTo>
                  <a:pt x="5065" y="2011"/>
                </a:moveTo>
                <a:lnTo>
                  <a:pt x="5071" y="2011"/>
                </a:lnTo>
                <a:lnTo>
                  <a:pt x="5071" y="2013"/>
                </a:lnTo>
                <a:lnTo>
                  <a:pt x="5065" y="2013"/>
                </a:lnTo>
                <a:lnTo>
                  <a:pt x="5065" y="2011"/>
                </a:lnTo>
                <a:close/>
                <a:moveTo>
                  <a:pt x="5073" y="2011"/>
                </a:moveTo>
                <a:lnTo>
                  <a:pt x="5079" y="2011"/>
                </a:lnTo>
                <a:lnTo>
                  <a:pt x="5079" y="2013"/>
                </a:lnTo>
                <a:lnTo>
                  <a:pt x="5073" y="2013"/>
                </a:lnTo>
                <a:lnTo>
                  <a:pt x="5073" y="2011"/>
                </a:lnTo>
                <a:close/>
                <a:moveTo>
                  <a:pt x="5081" y="2011"/>
                </a:moveTo>
                <a:lnTo>
                  <a:pt x="5087" y="2011"/>
                </a:lnTo>
                <a:lnTo>
                  <a:pt x="5087" y="2013"/>
                </a:lnTo>
                <a:lnTo>
                  <a:pt x="5081" y="2013"/>
                </a:lnTo>
                <a:lnTo>
                  <a:pt x="5081" y="2011"/>
                </a:lnTo>
                <a:close/>
                <a:moveTo>
                  <a:pt x="5089" y="2011"/>
                </a:moveTo>
                <a:lnTo>
                  <a:pt x="5095" y="2011"/>
                </a:lnTo>
                <a:lnTo>
                  <a:pt x="5095" y="2013"/>
                </a:lnTo>
                <a:lnTo>
                  <a:pt x="5089" y="2013"/>
                </a:lnTo>
                <a:lnTo>
                  <a:pt x="5089" y="2011"/>
                </a:lnTo>
                <a:close/>
                <a:moveTo>
                  <a:pt x="5097" y="2011"/>
                </a:moveTo>
                <a:lnTo>
                  <a:pt x="5103" y="2011"/>
                </a:lnTo>
                <a:lnTo>
                  <a:pt x="5103" y="2013"/>
                </a:lnTo>
                <a:lnTo>
                  <a:pt x="5097" y="2013"/>
                </a:lnTo>
                <a:lnTo>
                  <a:pt x="5097" y="2011"/>
                </a:lnTo>
                <a:close/>
                <a:moveTo>
                  <a:pt x="5105" y="2011"/>
                </a:moveTo>
                <a:lnTo>
                  <a:pt x="5111" y="2011"/>
                </a:lnTo>
                <a:lnTo>
                  <a:pt x="5111" y="2013"/>
                </a:lnTo>
                <a:lnTo>
                  <a:pt x="5105" y="2013"/>
                </a:lnTo>
                <a:lnTo>
                  <a:pt x="5105" y="2011"/>
                </a:lnTo>
                <a:close/>
                <a:moveTo>
                  <a:pt x="5113" y="2011"/>
                </a:moveTo>
                <a:lnTo>
                  <a:pt x="5119" y="2011"/>
                </a:lnTo>
                <a:lnTo>
                  <a:pt x="5119" y="2013"/>
                </a:lnTo>
                <a:lnTo>
                  <a:pt x="5113" y="2013"/>
                </a:lnTo>
                <a:lnTo>
                  <a:pt x="5113" y="2011"/>
                </a:lnTo>
                <a:close/>
                <a:moveTo>
                  <a:pt x="5121" y="2011"/>
                </a:moveTo>
                <a:lnTo>
                  <a:pt x="5127" y="2011"/>
                </a:lnTo>
                <a:lnTo>
                  <a:pt x="5127" y="2013"/>
                </a:lnTo>
                <a:lnTo>
                  <a:pt x="5121" y="2013"/>
                </a:lnTo>
                <a:lnTo>
                  <a:pt x="5121" y="2011"/>
                </a:lnTo>
                <a:close/>
                <a:moveTo>
                  <a:pt x="5129" y="2011"/>
                </a:moveTo>
                <a:lnTo>
                  <a:pt x="5135" y="2011"/>
                </a:lnTo>
                <a:lnTo>
                  <a:pt x="5135" y="2013"/>
                </a:lnTo>
                <a:lnTo>
                  <a:pt x="5129" y="2013"/>
                </a:lnTo>
                <a:lnTo>
                  <a:pt x="5129" y="2011"/>
                </a:lnTo>
                <a:close/>
                <a:moveTo>
                  <a:pt x="5137" y="2011"/>
                </a:moveTo>
                <a:lnTo>
                  <a:pt x="5143" y="2011"/>
                </a:lnTo>
                <a:lnTo>
                  <a:pt x="5143" y="2013"/>
                </a:lnTo>
                <a:lnTo>
                  <a:pt x="5137" y="2013"/>
                </a:lnTo>
                <a:lnTo>
                  <a:pt x="5137" y="2011"/>
                </a:lnTo>
                <a:close/>
                <a:moveTo>
                  <a:pt x="5145" y="2011"/>
                </a:moveTo>
                <a:lnTo>
                  <a:pt x="5151" y="2011"/>
                </a:lnTo>
                <a:lnTo>
                  <a:pt x="5151" y="2013"/>
                </a:lnTo>
                <a:lnTo>
                  <a:pt x="5145" y="2013"/>
                </a:lnTo>
                <a:lnTo>
                  <a:pt x="5145" y="2011"/>
                </a:lnTo>
                <a:close/>
                <a:moveTo>
                  <a:pt x="5153" y="2011"/>
                </a:moveTo>
                <a:lnTo>
                  <a:pt x="5159" y="2011"/>
                </a:lnTo>
                <a:lnTo>
                  <a:pt x="5159" y="2013"/>
                </a:lnTo>
                <a:lnTo>
                  <a:pt x="5153" y="2013"/>
                </a:lnTo>
                <a:lnTo>
                  <a:pt x="5153" y="2011"/>
                </a:lnTo>
                <a:close/>
                <a:moveTo>
                  <a:pt x="5161" y="2011"/>
                </a:moveTo>
                <a:lnTo>
                  <a:pt x="5167" y="2011"/>
                </a:lnTo>
                <a:lnTo>
                  <a:pt x="5167" y="2013"/>
                </a:lnTo>
                <a:lnTo>
                  <a:pt x="5161" y="2013"/>
                </a:lnTo>
                <a:lnTo>
                  <a:pt x="5161" y="2011"/>
                </a:lnTo>
                <a:close/>
                <a:moveTo>
                  <a:pt x="5169" y="2011"/>
                </a:moveTo>
                <a:lnTo>
                  <a:pt x="5175" y="2011"/>
                </a:lnTo>
                <a:lnTo>
                  <a:pt x="5175" y="2013"/>
                </a:lnTo>
                <a:lnTo>
                  <a:pt x="5169" y="2013"/>
                </a:lnTo>
                <a:lnTo>
                  <a:pt x="5169" y="2011"/>
                </a:lnTo>
                <a:close/>
                <a:moveTo>
                  <a:pt x="5177" y="2011"/>
                </a:moveTo>
                <a:lnTo>
                  <a:pt x="5183" y="2011"/>
                </a:lnTo>
                <a:lnTo>
                  <a:pt x="5183" y="2013"/>
                </a:lnTo>
                <a:lnTo>
                  <a:pt x="5177" y="2013"/>
                </a:lnTo>
                <a:lnTo>
                  <a:pt x="5177" y="2011"/>
                </a:lnTo>
                <a:close/>
                <a:moveTo>
                  <a:pt x="5185" y="2011"/>
                </a:moveTo>
                <a:lnTo>
                  <a:pt x="5191" y="2011"/>
                </a:lnTo>
                <a:lnTo>
                  <a:pt x="5191" y="2013"/>
                </a:lnTo>
                <a:lnTo>
                  <a:pt x="5185" y="2013"/>
                </a:lnTo>
                <a:lnTo>
                  <a:pt x="5185" y="2011"/>
                </a:lnTo>
                <a:close/>
                <a:moveTo>
                  <a:pt x="5193" y="2011"/>
                </a:moveTo>
                <a:lnTo>
                  <a:pt x="5199" y="2011"/>
                </a:lnTo>
                <a:lnTo>
                  <a:pt x="5199" y="2013"/>
                </a:lnTo>
                <a:lnTo>
                  <a:pt x="5193" y="2013"/>
                </a:lnTo>
                <a:lnTo>
                  <a:pt x="5193" y="2011"/>
                </a:lnTo>
                <a:close/>
                <a:moveTo>
                  <a:pt x="5201" y="2011"/>
                </a:moveTo>
                <a:lnTo>
                  <a:pt x="5207" y="2011"/>
                </a:lnTo>
                <a:lnTo>
                  <a:pt x="5207" y="2013"/>
                </a:lnTo>
                <a:lnTo>
                  <a:pt x="5201" y="2013"/>
                </a:lnTo>
                <a:lnTo>
                  <a:pt x="5201" y="2011"/>
                </a:lnTo>
                <a:close/>
                <a:moveTo>
                  <a:pt x="5209" y="2011"/>
                </a:moveTo>
                <a:lnTo>
                  <a:pt x="5215" y="2011"/>
                </a:lnTo>
                <a:lnTo>
                  <a:pt x="5215" y="2013"/>
                </a:lnTo>
                <a:lnTo>
                  <a:pt x="5209" y="2013"/>
                </a:lnTo>
                <a:lnTo>
                  <a:pt x="5209" y="2011"/>
                </a:lnTo>
                <a:close/>
                <a:moveTo>
                  <a:pt x="5217" y="2011"/>
                </a:moveTo>
                <a:lnTo>
                  <a:pt x="5223" y="2011"/>
                </a:lnTo>
                <a:lnTo>
                  <a:pt x="5223" y="2013"/>
                </a:lnTo>
                <a:lnTo>
                  <a:pt x="5217" y="2013"/>
                </a:lnTo>
                <a:lnTo>
                  <a:pt x="5217" y="2011"/>
                </a:lnTo>
                <a:close/>
                <a:moveTo>
                  <a:pt x="5225" y="2011"/>
                </a:moveTo>
                <a:lnTo>
                  <a:pt x="5231" y="2011"/>
                </a:lnTo>
                <a:lnTo>
                  <a:pt x="5231" y="2013"/>
                </a:lnTo>
                <a:lnTo>
                  <a:pt x="5225" y="2013"/>
                </a:lnTo>
                <a:lnTo>
                  <a:pt x="5225" y="2011"/>
                </a:lnTo>
                <a:close/>
                <a:moveTo>
                  <a:pt x="5233" y="2011"/>
                </a:moveTo>
                <a:lnTo>
                  <a:pt x="5239" y="2011"/>
                </a:lnTo>
                <a:lnTo>
                  <a:pt x="5239" y="2013"/>
                </a:lnTo>
                <a:lnTo>
                  <a:pt x="5233" y="2013"/>
                </a:lnTo>
                <a:lnTo>
                  <a:pt x="5233" y="2011"/>
                </a:lnTo>
                <a:close/>
                <a:moveTo>
                  <a:pt x="5241" y="2011"/>
                </a:moveTo>
                <a:lnTo>
                  <a:pt x="5247" y="2011"/>
                </a:lnTo>
                <a:lnTo>
                  <a:pt x="5247" y="2013"/>
                </a:lnTo>
                <a:lnTo>
                  <a:pt x="5241" y="2013"/>
                </a:lnTo>
                <a:lnTo>
                  <a:pt x="5241" y="2011"/>
                </a:lnTo>
                <a:close/>
                <a:moveTo>
                  <a:pt x="5249" y="2011"/>
                </a:moveTo>
                <a:lnTo>
                  <a:pt x="5255" y="2011"/>
                </a:lnTo>
                <a:lnTo>
                  <a:pt x="5255" y="2013"/>
                </a:lnTo>
                <a:lnTo>
                  <a:pt x="5249" y="2013"/>
                </a:lnTo>
                <a:lnTo>
                  <a:pt x="5249" y="2011"/>
                </a:lnTo>
                <a:close/>
                <a:moveTo>
                  <a:pt x="5257" y="2011"/>
                </a:moveTo>
                <a:lnTo>
                  <a:pt x="5263" y="2011"/>
                </a:lnTo>
                <a:lnTo>
                  <a:pt x="5263" y="2013"/>
                </a:lnTo>
                <a:lnTo>
                  <a:pt x="5257" y="2013"/>
                </a:lnTo>
                <a:lnTo>
                  <a:pt x="5257" y="2011"/>
                </a:lnTo>
                <a:close/>
                <a:moveTo>
                  <a:pt x="5265" y="2011"/>
                </a:moveTo>
                <a:lnTo>
                  <a:pt x="5271" y="2011"/>
                </a:lnTo>
                <a:lnTo>
                  <a:pt x="5271" y="2013"/>
                </a:lnTo>
                <a:lnTo>
                  <a:pt x="5265" y="2013"/>
                </a:lnTo>
                <a:lnTo>
                  <a:pt x="5265" y="2011"/>
                </a:lnTo>
                <a:close/>
                <a:moveTo>
                  <a:pt x="5273" y="2011"/>
                </a:moveTo>
                <a:lnTo>
                  <a:pt x="5279" y="2011"/>
                </a:lnTo>
                <a:lnTo>
                  <a:pt x="5279" y="2013"/>
                </a:lnTo>
                <a:lnTo>
                  <a:pt x="5273" y="2013"/>
                </a:lnTo>
                <a:lnTo>
                  <a:pt x="5273" y="2011"/>
                </a:lnTo>
                <a:close/>
                <a:moveTo>
                  <a:pt x="5281" y="2011"/>
                </a:moveTo>
                <a:lnTo>
                  <a:pt x="5287" y="2011"/>
                </a:lnTo>
                <a:lnTo>
                  <a:pt x="5287" y="2013"/>
                </a:lnTo>
                <a:lnTo>
                  <a:pt x="5281" y="2013"/>
                </a:lnTo>
                <a:lnTo>
                  <a:pt x="5281" y="2011"/>
                </a:lnTo>
                <a:close/>
                <a:moveTo>
                  <a:pt x="5289" y="2011"/>
                </a:moveTo>
                <a:lnTo>
                  <a:pt x="5295" y="2011"/>
                </a:lnTo>
                <a:lnTo>
                  <a:pt x="5295" y="2013"/>
                </a:lnTo>
                <a:lnTo>
                  <a:pt x="5289" y="2013"/>
                </a:lnTo>
                <a:lnTo>
                  <a:pt x="5289" y="2011"/>
                </a:lnTo>
                <a:close/>
                <a:moveTo>
                  <a:pt x="5297" y="2011"/>
                </a:moveTo>
                <a:lnTo>
                  <a:pt x="5303" y="2011"/>
                </a:lnTo>
                <a:lnTo>
                  <a:pt x="5303" y="2013"/>
                </a:lnTo>
                <a:lnTo>
                  <a:pt x="5297" y="2013"/>
                </a:lnTo>
                <a:lnTo>
                  <a:pt x="5297" y="2011"/>
                </a:lnTo>
                <a:close/>
                <a:moveTo>
                  <a:pt x="5305" y="2011"/>
                </a:moveTo>
                <a:lnTo>
                  <a:pt x="5311" y="2011"/>
                </a:lnTo>
                <a:lnTo>
                  <a:pt x="5311" y="2013"/>
                </a:lnTo>
                <a:lnTo>
                  <a:pt x="5305" y="2013"/>
                </a:lnTo>
                <a:lnTo>
                  <a:pt x="5305" y="2011"/>
                </a:lnTo>
                <a:close/>
                <a:moveTo>
                  <a:pt x="5313" y="2011"/>
                </a:moveTo>
                <a:lnTo>
                  <a:pt x="5319" y="2011"/>
                </a:lnTo>
                <a:lnTo>
                  <a:pt x="5319" y="2013"/>
                </a:lnTo>
                <a:lnTo>
                  <a:pt x="5313" y="2013"/>
                </a:lnTo>
                <a:lnTo>
                  <a:pt x="5313" y="2011"/>
                </a:lnTo>
                <a:close/>
                <a:moveTo>
                  <a:pt x="5321" y="2011"/>
                </a:moveTo>
                <a:lnTo>
                  <a:pt x="5327" y="2011"/>
                </a:lnTo>
                <a:lnTo>
                  <a:pt x="5327" y="2013"/>
                </a:lnTo>
                <a:lnTo>
                  <a:pt x="5321" y="2013"/>
                </a:lnTo>
                <a:lnTo>
                  <a:pt x="5321" y="2011"/>
                </a:lnTo>
                <a:close/>
                <a:moveTo>
                  <a:pt x="5329" y="2011"/>
                </a:moveTo>
                <a:lnTo>
                  <a:pt x="5335" y="2011"/>
                </a:lnTo>
                <a:lnTo>
                  <a:pt x="5335" y="2013"/>
                </a:lnTo>
                <a:lnTo>
                  <a:pt x="5329" y="2013"/>
                </a:lnTo>
                <a:lnTo>
                  <a:pt x="5329" y="2011"/>
                </a:lnTo>
                <a:close/>
                <a:moveTo>
                  <a:pt x="5337" y="2011"/>
                </a:moveTo>
                <a:lnTo>
                  <a:pt x="5343" y="2011"/>
                </a:lnTo>
                <a:lnTo>
                  <a:pt x="5343" y="2013"/>
                </a:lnTo>
                <a:lnTo>
                  <a:pt x="5337" y="2013"/>
                </a:lnTo>
                <a:lnTo>
                  <a:pt x="5337" y="2011"/>
                </a:lnTo>
                <a:close/>
                <a:moveTo>
                  <a:pt x="5345" y="2011"/>
                </a:moveTo>
                <a:lnTo>
                  <a:pt x="5351" y="2011"/>
                </a:lnTo>
                <a:lnTo>
                  <a:pt x="5351" y="2013"/>
                </a:lnTo>
                <a:lnTo>
                  <a:pt x="5345" y="2013"/>
                </a:lnTo>
                <a:lnTo>
                  <a:pt x="5345" y="2011"/>
                </a:lnTo>
                <a:close/>
                <a:moveTo>
                  <a:pt x="5353" y="2011"/>
                </a:moveTo>
                <a:lnTo>
                  <a:pt x="5359" y="2011"/>
                </a:lnTo>
                <a:lnTo>
                  <a:pt x="5359" y="2013"/>
                </a:lnTo>
                <a:lnTo>
                  <a:pt x="5353" y="2013"/>
                </a:lnTo>
                <a:lnTo>
                  <a:pt x="5353" y="2011"/>
                </a:lnTo>
                <a:close/>
                <a:moveTo>
                  <a:pt x="5361" y="2011"/>
                </a:moveTo>
                <a:lnTo>
                  <a:pt x="5367" y="2011"/>
                </a:lnTo>
                <a:lnTo>
                  <a:pt x="5367" y="2013"/>
                </a:lnTo>
                <a:lnTo>
                  <a:pt x="5361" y="2013"/>
                </a:lnTo>
                <a:lnTo>
                  <a:pt x="5361" y="2011"/>
                </a:lnTo>
                <a:close/>
                <a:moveTo>
                  <a:pt x="5369" y="2011"/>
                </a:moveTo>
                <a:lnTo>
                  <a:pt x="5375" y="2011"/>
                </a:lnTo>
                <a:lnTo>
                  <a:pt x="5375" y="2013"/>
                </a:lnTo>
                <a:lnTo>
                  <a:pt x="5369" y="2013"/>
                </a:lnTo>
                <a:lnTo>
                  <a:pt x="5369" y="2011"/>
                </a:lnTo>
                <a:close/>
                <a:moveTo>
                  <a:pt x="5377" y="2011"/>
                </a:moveTo>
                <a:lnTo>
                  <a:pt x="5383" y="2011"/>
                </a:lnTo>
                <a:lnTo>
                  <a:pt x="5383" y="2013"/>
                </a:lnTo>
                <a:lnTo>
                  <a:pt x="5377" y="2013"/>
                </a:lnTo>
                <a:lnTo>
                  <a:pt x="5377" y="2011"/>
                </a:lnTo>
                <a:close/>
                <a:moveTo>
                  <a:pt x="5385" y="2011"/>
                </a:moveTo>
                <a:lnTo>
                  <a:pt x="5391" y="2011"/>
                </a:lnTo>
                <a:lnTo>
                  <a:pt x="5391" y="2013"/>
                </a:lnTo>
                <a:lnTo>
                  <a:pt x="5385" y="2013"/>
                </a:lnTo>
                <a:lnTo>
                  <a:pt x="5385" y="2011"/>
                </a:lnTo>
                <a:close/>
                <a:moveTo>
                  <a:pt x="5393" y="2011"/>
                </a:moveTo>
                <a:lnTo>
                  <a:pt x="5399" y="2011"/>
                </a:lnTo>
                <a:lnTo>
                  <a:pt x="5399" y="2013"/>
                </a:lnTo>
                <a:lnTo>
                  <a:pt x="5393" y="2013"/>
                </a:lnTo>
                <a:lnTo>
                  <a:pt x="5393" y="2011"/>
                </a:lnTo>
                <a:close/>
                <a:moveTo>
                  <a:pt x="5401" y="2011"/>
                </a:moveTo>
                <a:lnTo>
                  <a:pt x="5407" y="2011"/>
                </a:lnTo>
                <a:lnTo>
                  <a:pt x="5407" y="2013"/>
                </a:lnTo>
                <a:lnTo>
                  <a:pt x="5401" y="2013"/>
                </a:lnTo>
                <a:lnTo>
                  <a:pt x="5401" y="2011"/>
                </a:lnTo>
                <a:close/>
                <a:moveTo>
                  <a:pt x="5409" y="2011"/>
                </a:moveTo>
                <a:lnTo>
                  <a:pt x="5415" y="2011"/>
                </a:lnTo>
                <a:lnTo>
                  <a:pt x="5415" y="2013"/>
                </a:lnTo>
                <a:lnTo>
                  <a:pt x="5409" y="2013"/>
                </a:lnTo>
                <a:lnTo>
                  <a:pt x="5409" y="2011"/>
                </a:lnTo>
                <a:close/>
                <a:moveTo>
                  <a:pt x="5417" y="2011"/>
                </a:moveTo>
                <a:lnTo>
                  <a:pt x="5423" y="2011"/>
                </a:lnTo>
                <a:lnTo>
                  <a:pt x="5423" y="2013"/>
                </a:lnTo>
                <a:lnTo>
                  <a:pt x="5417" y="2013"/>
                </a:lnTo>
                <a:lnTo>
                  <a:pt x="5417" y="2011"/>
                </a:lnTo>
                <a:close/>
                <a:moveTo>
                  <a:pt x="5425" y="2011"/>
                </a:moveTo>
                <a:lnTo>
                  <a:pt x="5431" y="2011"/>
                </a:lnTo>
                <a:lnTo>
                  <a:pt x="5431" y="2013"/>
                </a:lnTo>
                <a:lnTo>
                  <a:pt x="5425" y="2013"/>
                </a:lnTo>
                <a:lnTo>
                  <a:pt x="5425" y="2011"/>
                </a:lnTo>
                <a:close/>
                <a:moveTo>
                  <a:pt x="5433" y="2011"/>
                </a:moveTo>
                <a:lnTo>
                  <a:pt x="5439" y="2011"/>
                </a:lnTo>
                <a:lnTo>
                  <a:pt x="5439" y="2013"/>
                </a:lnTo>
                <a:lnTo>
                  <a:pt x="5433" y="2013"/>
                </a:lnTo>
                <a:lnTo>
                  <a:pt x="5433" y="2011"/>
                </a:lnTo>
                <a:close/>
                <a:moveTo>
                  <a:pt x="5441" y="2011"/>
                </a:moveTo>
                <a:lnTo>
                  <a:pt x="5447" y="2011"/>
                </a:lnTo>
                <a:lnTo>
                  <a:pt x="5447" y="2013"/>
                </a:lnTo>
                <a:lnTo>
                  <a:pt x="5441" y="2013"/>
                </a:lnTo>
                <a:lnTo>
                  <a:pt x="5441" y="2011"/>
                </a:lnTo>
                <a:close/>
                <a:moveTo>
                  <a:pt x="5449" y="2011"/>
                </a:moveTo>
                <a:lnTo>
                  <a:pt x="5455" y="2011"/>
                </a:lnTo>
                <a:lnTo>
                  <a:pt x="5455" y="2013"/>
                </a:lnTo>
                <a:lnTo>
                  <a:pt x="5449" y="2013"/>
                </a:lnTo>
                <a:lnTo>
                  <a:pt x="5449" y="2011"/>
                </a:lnTo>
                <a:close/>
                <a:moveTo>
                  <a:pt x="5457" y="2011"/>
                </a:moveTo>
                <a:lnTo>
                  <a:pt x="5463" y="2011"/>
                </a:lnTo>
                <a:lnTo>
                  <a:pt x="5463" y="2013"/>
                </a:lnTo>
                <a:lnTo>
                  <a:pt x="5457" y="2013"/>
                </a:lnTo>
                <a:lnTo>
                  <a:pt x="5457" y="2011"/>
                </a:lnTo>
                <a:close/>
                <a:moveTo>
                  <a:pt x="5465" y="2011"/>
                </a:moveTo>
                <a:lnTo>
                  <a:pt x="5471" y="2011"/>
                </a:lnTo>
                <a:lnTo>
                  <a:pt x="5471" y="2013"/>
                </a:lnTo>
                <a:lnTo>
                  <a:pt x="5465" y="2013"/>
                </a:lnTo>
                <a:lnTo>
                  <a:pt x="5465" y="2011"/>
                </a:lnTo>
                <a:close/>
                <a:moveTo>
                  <a:pt x="5473" y="2011"/>
                </a:moveTo>
                <a:lnTo>
                  <a:pt x="5479" y="2011"/>
                </a:lnTo>
                <a:lnTo>
                  <a:pt x="5479" y="2013"/>
                </a:lnTo>
                <a:lnTo>
                  <a:pt x="5473" y="2013"/>
                </a:lnTo>
                <a:lnTo>
                  <a:pt x="5473" y="2011"/>
                </a:lnTo>
                <a:close/>
                <a:moveTo>
                  <a:pt x="5481" y="2011"/>
                </a:moveTo>
                <a:lnTo>
                  <a:pt x="5487" y="2011"/>
                </a:lnTo>
                <a:lnTo>
                  <a:pt x="5487" y="2013"/>
                </a:lnTo>
                <a:lnTo>
                  <a:pt x="5481" y="2013"/>
                </a:lnTo>
                <a:lnTo>
                  <a:pt x="5481" y="2011"/>
                </a:lnTo>
                <a:close/>
                <a:moveTo>
                  <a:pt x="5489" y="2011"/>
                </a:moveTo>
                <a:lnTo>
                  <a:pt x="5495" y="2011"/>
                </a:lnTo>
                <a:lnTo>
                  <a:pt x="5495" y="2013"/>
                </a:lnTo>
                <a:lnTo>
                  <a:pt x="5489" y="2013"/>
                </a:lnTo>
                <a:lnTo>
                  <a:pt x="5489" y="2011"/>
                </a:lnTo>
                <a:close/>
                <a:moveTo>
                  <a:pt x="5497" y="2011"/>
                </a:moveTo>
                <a:lnTo>
                  <a:pt x="5503" y="2011"/>
                </a:lnTo>
                <a:lnTo>
                  <a:pt x="5503" y="2013"/>
                </a:lnTo>
                <a:lnTo>
                  <a:pt x="5497" y="2013"/>
                </a:lnTo>
                <a:lnTo>
                  <a:pt x="5497" y="2011"/>
                </a:lnTo>
                <a:close/>
                <a:moveTo>
                  <a:pt x="5505" y="2011"/>
                </a:moveTo>
                <a:lnTo>
                  <a:pt x="5511" y="2011"/>
                </a:lnTo>
                <a:lnTo>
                  <a:pt x="5511" y="2013"/>
                </a:lnTo>
                <a:lnTo>
                  <a:pt x="5505" y="2013"/>
                </a:lnTo>
                <a:lnTo>
                  <a:pt x="5505" y="2011"/>
                </a:lnTo>
                <a:close/>
                <a:moveTo>
                  <a:pt x="5513" y="2011"/>
                </a:moveTo>
                <a:lnTo>
                  <a:pt x="5519" y="2011"/>
                </a:lnTo>
                <a:lnTo>
                  <a:pt x="5519" y="2013"/>
                </a:lnTo>
                <a:lnTo>
                  <a:pt x="5513" y="2013"/>
                </a:lnTo>
                <a:lnTo>
                  <a:pt x="5513" y="2011"/>
                </a:lnTo>
                <a:close/>
                <a:moveTo>
                  <a:pt x="5521" y="2011"/>
                </a:moveTo>
                <a:lnTo>
                  <a:pt x="5527" y="2011"/>
                </a:lnTo>
                <a:lnTo>
                  <a:pt x="5527" y="2013"/>
                </a:lnTo>
                <a:lnTo>
                  <a:pt x="5521" y="2013"/>
                </a:lnTo>
                <a:lnTo>
                  <a:pt x="5521" y="2011"/>
                </a:lnTo>
                <a:close/>
                <a:moveTo>
                  <a:pt x="5529" y="2011"/>
                </a:moveTo>
                <a:lnTo>
                  <a:pt x="5535" y="2011"/>
                </a:lnTo>
                <a:lnTo>
                  <a:pt x="5535" y="2013"/>
                </a:lnTo>
                <a:lnTo>
                  <a:pt x="5529" y="2013"/>
                </a:lnTo>
                <a:lnTo>
                  <a:pt x="5529" y="2011"/>
                </a:lnTo>
                <a:close/>
                <a:moveTo>
                  <a:pt x="5537" y="2011"/>
                </a:moveTo>
                <a:lnTo>
                  <a:pt x="5543" y="2011"/>
                </a:lnTo>
                <a:lnTo>
                  <a:pt x="5543" y="2013"/>
                </a:lnTo>
                <a:lnTo>
                  <a:pt x="5537" y="2013"/>
                </a:lnTo>
                <a:lnTo>
                  <a:pt x="5537" y="2011"/>
                </a:lnTo>
                <a:close/>
                <a:moveTo>
                  <a:pt x="5545" y="2011"/>
                </a:moveTo>
                <a:lnTo>
                  <a:pt x="5551" y="2011"/>
                </a:lnTo>
                <a:lnTo>
                  <a:pt x="5551" y="2013"/>
                </a:lnTo>
                <a:lnTo>
                  <a:pt x="5545" y="2013"/>
                </a:lnTo>
                <a:lnTo>
                  <a:pt x="5545" y="2011"/>
                </a:lnTo>
                <a:close/>
                <a:moveTo>
                  <a:pt x="5553" y="2011"/>
                </a:moveTo>
                <a:lnTo>
                  <a:pt x="5559" y="2011"/>
                </a:lnTo>
                <a:lnTo>
                  <a:pt x="5559" y="2013"/>
                </a:lnTo>
                <a:lnTo>
                  <a:pt x="5553" y="2013"/>
                </a:lnTo>
                <a:lnTo>
                  <a:pt x="5553" y="2011"/>
                </a:lnTo>
                <a:close/>
                <a:moveTo>
                  <a:pt x="5561" y="2011"/>
                </a:moveTo>
                <a:lnTo>
                  <a:pt x="5567" y="2011"/>
                </a:lnTo>
                <a:lnTo>
                  <a:pt x="5567" y="2013"/>
                </a:lnTo>
                <a:lnTo>
                  <a:pt x="5561" y="2013"/>
                </a:lnTo>
                <a:lnTo>
                  <a:pt x="5561" y="2011"/>
                </a:lnTo>
                <a:close/>
                <a:moveTo>
                  <a:pt x="5569" y="2011"/>
                </a:moveTo>
                <a:lnTo>
                  <a:pt x="5575" y="2011"/>
                </a:lnTo>
                <a:lnTo>
                  <a:pt x="5575" y="2013"/>
                </a:lnTo>
                <a:lnTo>
                  <a:pt x="5569" y="2013"/>
                </a:lnTo>
                <a:lnTo>
                  <a:pt x="5569" y="2011"/>
                </a:lnTo>
                <a:close/>
                <a:moveTo>
                  <a:pt x="5577" y="2011"/>
                </a:moveTo>
                <a:lnTo>
                  <a:pt x="5583" y="2011"/>
                </a:lnTo>
                <a:lnTo>
                  <a:pt x="5583" y="2013"/>
                </a:lnTo>
                <a:lnTo>
                  <a:pt x="5577" y="2013"/>
                </a:lnTo>
                <a:lnTo>
                  <a:pt x="5577" y="2011"/>
                </a:lnTo>
                <a:close/>
                <a:moveTo>
                  <a:pt x="5585" y="2011"/>
                </a:moveTo>
                <a:lnTo>
                  <a:pt x="5591" y="2011"/>
                </a:lnTo>
                <a:lnTo>
                  <a:pt x="5591" y="2013"/>
                </a:lnTo>
                <a:lnTo>
                  <a:pt x="5585" y="2013"/>
                </a:lnTo>
                <a:lnTo>
                  <a:pt x="5585" y="2011"/>
                </a:lnTo>
                <a:close/>
                <a:moveTo>
                  <a:pt x="5593" y="2011"/>
                </a:moveTo>
                <a:lnTo>
                  <a:pt x="5599" y="2011"/>
                </a:lnTo>
                <a:lnTo>
                  <a:pt x="5599" y="2013"/>
                </a:lnTo>
                <a:lnTo>
                  <a:pt x="5593" y="2013"/>
                </a:lnTo>
                <a:lnTo>
                  <a:pt x="5593" y="2011"/>
                </a:lnTo>
                <a:close/>
                <a:moveTo>
                  <a:pt x="5601" y="2011"/>
                </a:moveTo>
                <a:lnTo>
                  <a:pt x="5607" y="2011"/>
                </a:lnTo>
                <a:lnTo>
                  <a:pt x="5607" y="2013"/>
                </a:lnTo>
                <a:lnTo>
                  <a:pt x="5601" y="2013"/>
                </a:lnTo>
                <a:lnTo>
                  <a:pt x="5601" y="2011"/>
                </a:lnTo>
                <a:close/>
                <a:moveTo>
                  <a:pt x="5609" y="2011"/>
                </a:moveTo>
                <a:lnTo>
                  <a:pt x="5615" y="2011"/>
                </a:lnTo>
                <a:lnTo>
                  <a:pt x="5615" y="2013"/>
                </a:lnTo>
                <a:lnTo>
                  <a:pt x="5609" y="2013"/>
                </a:lnTo>
                <a:lnTo>
                  <a:pt x="5609" y="2011"/>
                </a:lnTo>
                <a:close/>
                <a:moveTo>
                  <a:pt x="5617" y="2011"/>
                </a:moveTo>
                <a:lnTo>
                  <a:pt x="5623" y="2011"/>
                </a:lnTo>
                <a:lnTo>
                  <a:pt x="5623" y="2013"/>
                </a:lnTo>
                <a:lnTo>
                  <a:pt x="5617" y="2013"/>
                </a:lnTo>
                <a:lnTo>
                  <a:pt x="5617" y="2011"/>
                </a:lnTo>
                <a:close/>
                <a:moveTo>
                  <a:pt x="5625" y="2011"/>
                </a:moveTo>
                <a:lnTo>
                  <a:pt x="5631" y="2011"/>
                </a:lnTo>
                <a:lnTo>
                  <a:pt x="5631" y="2013"/>
                </a:lnTo>
                <a:lnTo>
                  <a:pt x="5625" y="2013"/>
                </a:lnTo>
                <a:lnTo>
                  <a:pt x="5625" y="2011"/>
                </a:lnTo>
                <a:close/>
                <a:moveTo>
                  <a:pt x="5633" y="2011"/>
                </a:moveTo>
                <a:lnTo>
                  <a:pt x="5639" y="2011"/>
                </a:lnTo>
                <a:lnTo>
                  <a:pt x="5639" y="2013"/>
                </a:lnTo>
                <a:lnTo>
                  <a:pt x="5633" y="2013"/>
                </a:lnTo>
                <a:lnTo>
                  <a:pt x="5633" y="2011"/>
                </a:lnTo>
                <a:close/>
                <a:moveTo>
                  <a:pt x="5641" y="2011"/>
                </a:moveTo>
                <a:lnTo>
                  <a:pt x="5647" y="2011"/>
                </a:lnTo>
                <a:lnTo>
                  <a:pt x="5647" y="2013"/>
                </a:lnTo>
                <a:lnTo>
                  <a:pt x="5641" y="2013"/>
                </a:lnTo>
                <a:lnTo>
                  <a:pt x="5641" y="2011"/>
                </a:lnTo>
                <a:close/>
                <a:moveTo>
                  <a:pt x="5649" y="2011"/>
                </a:moveTo>
                <a:lnTo>
                  <a:pt x="5655" y="2011"/>
                </a:lnTo>
                <a:lnTo>
                  <a:pt x="5655" y="2013"/>
                </a:lnTo>
                <a:lnTo>
                  <a:pt x="5649" y="2013"/>
                </a:lnTo>
                <a:lnTo>
                  <a:pt x="5649" y="2011"/>
                </a:lnTo>
                <a:close/>
                <a:moveTo>
                  <a:pt x="5657" y="2011"/>
                </a:moveTo>
                <a:lnTo>
                  <a:pt x="5663" y="2011"/>
                </a:lnTo>
                <a:lnTo>
                  <a:pt x="5663" y="2013"/>
                </a:lnTo>
                <a:lnTo>
                  <a:pt x="5657" y="2013"/>
                </a:lnTo>
                <a:lnTo>
                  <a:pt x="5657" y="2011"/>
                </a:lnTo>
                <a:close/>
                <a:moveTo>
                  <a:pt x="5665" y="2011"/>
                </a:moveTo>
                <a:lnTo>
                  <a:pt x="5671" y="2011"/>
                </a:lnTo>
                <a:lnTo>
                  <a:pt x="5671" y="2013"/>
                </a:lnTo>
                <a:lnTo>
                  <a:pt x="5665" y="2013"/>
                </a:lnTo>
                <a:lnTo>
                  <a:pt x="5665" y="2011"/>
                </a:lnTo>
                <a:close/>
                <a:moveTo>
                  <a:pt x="5673" y="2011"/>
                </a:moveTo>
                <a:lnTo>
                  <a:pt x="5679" y="2011"/>
                </a:lnTo>
                <a:lnTo>
                  <a:pt x="5679" y="2013"/>
                </a:lnTo>
                <a:lnTo>
                  <a:pt x="5673" y="2013"/>
                </a:lnTo>
                <a:lnTo>
                  <a:pt x="5673" y="2011"/>
                </a:lnTo>
                <a:close/>
                <a:moveTo>
                  <a:pt x="5681" y="2011"/>
                </a:moveTo>
                <a:lnTo>
                  <a:pt x="5687" y="2011"/>
                </a:lnTo>
                <a:lnTo>
                  <a:pt x="5687" y="2013"/>
                </a:lnTo>
                <a:lnTo>
                  <a:pt x="5681" y="2013"/>
                </a:lnTo>
                <a:lnTo>
                  <a:pt x="5681" y="2011"/>
                </a:lnTo>
                <a:close/>
                <a:moveTo>
                  <a:pt x="5689" y="2011"/>
                </a:moveTo>
                <a:lnTo>
                  <a:pt x="5695" y="2011"/>
                </a:lnTo>
                <a:lnTo>
                  <a:pt x="5695" y="2013"/>
                </a:lnTo>
                <a:lnTo>
                  <a:pt x="5689" y="2013"/>
                </a:lnTo>
                <a:lnTo>
                  <a:pt x="5689" y="2011"/>
                </a:lnTo>
                <a:close/>
                <a:moveTo>
                  <a:pt x="5697" y="2011"/>
                </a:moveTo>
                <a:lnTo>
                  <a:pt x="5703" y="2011"/>
                </a:lnTo>
                <a:lnTo>
                  <a:pt x="5703" y="2013"/>
                </a:lnTo>
                <a:lnTo>
                  <a:pt x="5697" y="2013"/>
                </a:lnTo>
                <a:lnTo>
                  <a:pt x="5697" y="2011"/>
                </a:lnTo>
                <a:close/>
                <a:moveTo>
                  <a:pt x="5705" y="2011"/>
                </a:moveTo>
                <a:lnTo>
                  <a:pt x="5711" y="2011"/>
                </a:lnTo>
                <a:lnTo>
                  <a:pt x="5711" y="2013"/>
                </a:lnTo>
                <a:lnTo>
                  <a:pt x="5705" y="2013"/>
                </a:lnTo>
                <a:lnTo>
                  <a:pt x="5705" y="2011"/>
                </a:lnTo>
                <a:close/>
                <a:moveTo>
                  <a:pt x="5713" y="2011"/>
                </a:moveTo>
                <a:lnTo>
                  <a:pt x="5719" y="2011"/>
                </a:lnTo>
                <a:lnTo>
                  <a:pt x="5719" y="2013"/>
                </a:lnTo>
                <a:lnTo>
                  <a:pt x="5713" y="2013"/>
                </a:lnTo>
                <a:lnTo>
                  <a:pt x="5713" y="2011"/>
                </a:lnTo>
                <a:close/>
                <a:moveTo>
                  <a:pt x="5721" y="2011"/>
                </a:moveTo>
                <a:lnTo>
                  <a:pt x="5727" y="2011"/>
                </a:lnTo>
                <a:lnTo>
                  <a:pt x="5727" y="2013"/>
                </a:lnTo>
                <a:lnTo>
                  <a:pt x="5721" y="2013"/>
                </a:lnTo>
                <a:lnTo>
                  <a:pt x="5721" y="2011"/>
                </a:lnTo>
                <a:close/>
                <a:moveTo>
                  <a:pt x="5729" y="2011"/>
                </a:moveTo>
                <a:lnTo>
                  <a:pt x="5735" y="2011"/>
                </a:lnTo>
                <a:lnTo>
                  <a:pt x="5735" y="2013"/>
                </a:lnTo>
                <a:lnTo>
                  <a:pt x="5729" y="2013"/>
                </a:lnTo>
                <a:lnTo>
                  <a:pt x="5729" y="2011"/>
                </a:lnTo>
                <a:close/>
                <a:moveTo>
                  <a:pt x="5737" y="2011"/>
                </a:moveTo>
                <a:lnTo>
                  <a:pt x="5743" y="2011"/>
                </a:lnTo>
                <a:lnTo>
                  <a:pt x="5743" y="2013"/>
                </a:lnTo>
                <a:lnTo>
                  <a:pt x="5737" y="2013"/>
                </a:lnTo>
                <a:lnTo>
                  <a:pt x="5737" y="2011"/>
                </a:lnTo>
                <a:close/>
                <a:moveTo>
                  <a:pt x="5745" y="2011"/>
                </a:moveTo>
                <a:lnTo>
                  <a:pt x="5751" y="2011"/>
                </a:lnTo>
                <a:lnTo>
                  <a:pt x="5751" y="2013"/>
                </a:lnTo>
                <a:lnTo>
                  <a:pt x="5745" y="2013"/>
                </a:lnTo>
                <a:lnTo>
                  <a:pt x="5745" y="2011"/>
                </a:lnTo>
                <a:close/>
                <a:moveTo>
                  <a:pt x="5753" y="2011"/>
                </a:moveTo>
                <a:lnTo>
                  <a:pt x="5759" y="2011"/>
                </a:lnTo>
                <a:lnTo>
                  <a:pt x="5759" y="2013"/>
                </a:lnTo>
                <a:lnTo>
                  <a:pt x="5753" y="2013"/>
                </a:lnTo>
                <a:lnTo>
                  <a:pt x="5753" y="2011"/>
                </a:lnTo>
                <a:close/>
                <a:moveTo>
                  <a:pt x="5761" y="2011"/>
                </a:moveTo>
                <a:lnTo>
                  <a:pt x="5767" y="2011"/>
                </a:lnTo>
                <a:lnTo>
                  <a:pt x="5767" y="2013"/>
                </a:lnTo>
                <a:lnTo>
                  <a:pt x="5761" y="2013"/>
                </a:lnTo>
                <a:lnTo>
                  <a:pt x="5761" y="2011"/>
                </a:lnTo>
                <a:close/>
                <a:moveTo>
                  <a:pt x="5769" y="2011"/>
                </a:moveTo>
                <a:lnTo>
                  <a:pt x="5775" y="2011"/>
                </a:lnTo>
                <a:lnTo>
                  <a:pt x="5775" y="2013"/>
                </a:lnTo>
                <a:lnTo>
                  <a:pt x="5769" y="2013"/>
                </a:lnTo>
                <a:lnTo>
                  <a:pt x="5769" y="2011"/>
                </a:lnTo>
                <a:close/>
                <a:moveTo>
                  <a:pt x="5777" y="2011"/>
                </a:moveTo>
                <a:lnTo>
                  <a:pt x="5783" y="2011"/>
                </a:lnTo>
                <a:lnTo>
                  <a:pt x="5783" y="2013"/>
                </a:lnTo>
                <a:lnTo>
                  <a:pt x="5777" y="2013"/>
                </a:lnTo>
                <a:lnTo>
                  <a:pt x="5777" y="2011"/>
                </a:lnTo>
                <a:close/>
                <a:moveTo>
                  <a:pt x="5785" y="2011"/>
                </a:moveTo>
                <a:lnTo>
                  <a:pt x="5791" y="2011"/>
                </a:lnTo>
                <a:lnTo>
                  <a:pt x="5791" y="2013"/>
                </a:lnTo>
                <a:lnTo>
                  <a:pt x="5785" y="2013"/>
                </a:lnTo>
                <a:lnTo>
                  <a:pt x="5785" y="2011"/>
                </a:lnTo>
                <a:close/>
                <a:moveTo>
                  <a:pt x="5793" y="2011"/>
                </a:moveTo>
                <a:lnTo>
                  <a:pt x="5799" y="2011"/>
                </a:lnTo>
                <a:lnTo>
                  <a:pt x="5799" y="2013"/>
                </a:lnTo>
                <a:lnTo>
                  <a:pt x="5793" y="2013"/>
                </a:lnTo>
                <a:lnTo>
                  <a:pt x="5793" y="2011"/>
                </a:lnTo>
                <a:close/>
                <a:moveTo>
                  <a:pt x="5801" y="2011"/>
                </a:moveTo>
                <a:lnTo>
                  <a:pt x="5807" y="2011"/>
                </a:lnTo>
                <a:lnTo>
                  <a:pt x="5807" y="2013"/>
                </a:lnTo>
                <a:lnTo>
                  <a:pt x="5801" y="2013"/>
                </a:lnTo>
                <a:lnTo>
                  <a:pt x="5801" y="2011"/>
                </a:lnTo>
                <a:close/>
                <a:moveTo>
                  <a:pt x="5809" y="2011"/>
                </a:moveTo>
                <a:lnTo>
                  <a:pt x="5815" y="2011"/>
                </a:lnTo>
                <a:lnTo>
                  <a:pt x="5815" y="2013"/>
                </a:lnTo>
                <a:lnTo>
                  <a:pt x="5809" y="2013"/>
                </a:lnTo>
                <a:lnTo>
                  <a:pt x="5809" y="2011"/>
                </a:lnTo>
                <a:close/>
                <a:moveTo>
                  <a:pt x="5817" y="2011"/>
                </a:moveTo>
                <a:lnTo>
                  <a:pt x="5823" y="2011"/>
                </a:lnTo>
                <a:lnTo>
                  <a:pt x="5823" y="2013"/>
                </a:lnTo>
                <a:lnTo>
                  <a:pt x="5817" y="2013"/>
                </a:lnTo>
                <a:lnTo>
                  <a:pt x="5817" y="2011"/>
                </a:lnTo>
                <a:close/>
                <a:moveTo>
                  <a:pt x="5825" y="2011"/>
                </a:moveTo>
                <a:lnTo>
                  <a:pt x="5831" y="2011"/>
                </a:lnTo>
                <a:lnTo>
                  <a:pt x="5831" y="2013"/>
                </a:lnTo>
                <a:lnTo>
                  <a:pt x="5825" y="2013"/>
                </a:lnTo>
                <a:lnTo>
                  <a:pt x="5825" y="2011"/>
                </a:lnTo>
                <a:close/>
                <a:moveTo>
                  <a:pt x="5833" y="2011"/>
                </a:moveTo>
                <a:lnTo>
                  <a:pt x="5839" y="2011"/>
                </a:lnTo>
                <a:lnTo>
                  <a:pt x="5839" y="2013"/>
                </a:lnTo>
                <a:lnTo>
                  <a:pt x="5833" y="2013"/>
                </a:lnTo>
                <a:lnTo>
                  <a:pt x="5833" y="2011"/>
                </a:lnTo>
                <a:close/>
                <a:moveTo>
                  <a:pt x="5841" y="2011"/>
                </a:moveTo>
                <a:lnTo>
                  <a:pt x="5847" y="2011"/>
                </a:lnTo>
                <a:lnTo>
                  <a:pt x="5847" y="2013"/>
                </a:lnTo>
                <a:lnTo>
                  <a:pt x="5841" y="2013"/>
                </a:lnTo>
                <a:lnTo>
                  <a:pt x="5841" y="2011"/>
                </a:lnTo>
                <a:close/>
                <a:moveTo>
                  <a:pt x="5849" y="2011"/>
                </a:moveTo>
                <a:lnTo>
                  <a:pt x="5855" y="2011"/>
                </a:lnTo>
                <a:lnTo>
                  <a:pt x="5855" y="2013"/>
                </a:lnTo>
                <a:lnTo>
                  <a:pt x="5849" y="2013"/>
                </a:lnTo>
                <a:lnTo>
                  <a:pt x="5849" y="2011"/>
                </a:lnTo>
                <a:close/>
                <a:moveTo>
                  <a:pt x="5857" y="2011"/>
                </a:moveTo>
                <a:lnTo>
                  <a:pt x="5863" y="2011"/>
                </a:lnTo>
                <a:lnTo>
                  <a:pt x="5863" y="2013"/>
                </a:lnTo>
                <a:lnTo>
                  <a:pt x="5857" y="2013"/>
                </a:lnTo>
                <a:lnTo>
                  <a:pt x="5857" y="2011"/>
                </a:lnTo>
                <a:close/>
                <a:moveTo>
                  <a:pt x="5865" y="2011"/>
                </a:moveTo>
                <a:lnTo>
                  <a:pt x="5871" y="2011"/>
                </a:lnTo>
                <a:lnTo>
                  <a:pt x="5871" y="2013"/>
                </a:lnTo>
                <a:lnTo>
                  <a:pt x="5865" y="2013"/>
                </a:lnTo>
                <a:lnTo>
                  <a:pt x="5865" y="2011"/>
                </a:lnTo>
                <a:close/>
                <a:moveTo>
                  <a:pt x="5873" y="2011"/>
                </a:moveTo>
                <a:lnTo>
                  <a:pt x="5879" y="2011"/>
                </a:lnTo>
                <a:lnTo>
                  <a:pt x="5879" y="2013"/>
                </a:lnTo>
                <a:lnTo>
                  <a:pt x="5873" y="2013"/>
                </a:lnTo>
                <a:lnTo>
                  <a:pt x="5873" y="2011"/>
                </a:lnTo>
                <a:close/>
                <a:moveTo>
                  <a:pt x="5881" y="2011"/>
                </a:moveTo>
                <a:lnTo>
                  <a:pt x="5887" y="2011"/>
                </a:lnTo>
                <a:lnTo>
                  <a:pt x="5887" y="2013"/>
                </a:lnTo>
                <a:lnTo>
                  <a:pt x="5881" y="2013"/>
                </a:lnTo>
                <a:lnTo>
                  <a:pt x="5881" y="2011"/>
                </a:lnTo>
                <a:close/>
                <a:moveTo>
                  <a:pt x="5889" y="2011"/>
                </a:moveTo>
                <a:lnTo>
                  <a:pt x="5895" y="2011"/>
                </a:lnTo>
                <a:lnTo>
                  <a:pt x="5895" y="2013"/>
                </a:lnTo>
                <a:lnTo>
                  <a:pt x="5889" y="2013"/>
                </a:lnTo>
                <a:lnTo>
                  <a:pt x="5889" y="2011"/>
                </a:lnTo>
                <a:close/>
                <a:moveTo>
                  <a:pt x="5897" y="2011"/>
                </a:moveTo>
                <a:lnTo>
                  <a:pt x="5903" y="2011"/>
                </a:lnTo>
                <a:lnTo>
                  <a:pt x="5903" y="2013"/>
                </a:lnTo>
                <a:lnTo>
                  <a:pt x="5897" y="2013"/>
                </a:lnTo>
                <a:lnTo>
                  <a:pt x="5897" y="2011"/>
                </a:lnTo>
                <a:close/>
                <a:moveTo>
                  <a:pt x="5905" y="2011"/>
                </a:moveTo>
                <a:lnTo>
                  <a:pt x="5911" y="2011"/>
                </a:lnTo>
                <a:lnTo>
                  <a:pt x="5911" y="2013"/>
                </a:lnTo>
                <a:lnTo>
                  <a:pt x="5905" y="2013"/>
                </a:lnTo>
                <a:lnTo>
                  <a:pt x="5905" y="2011"/>
                </a:lnTo>
                <a:close/>
                <a:moveTo>
                  <a:pt x="5913" y="2011"/>
                </a:moveTo>
                <a:lnTo>
                  <a:pt x="5919" y="2011"/>
                </a:lnTo>
                <a:lnTo>
                  <a:pt x="5919" y="2013"/>
                </a:lnTo>
                <a:lnTo>
                  <a:pt x="5913" y="2013"/>
                </a:lnTo>
                <a:lnTo>
                  <a:pt x="5913" y="2011"/>
                </a:lnTo>
                <a:close/>
                <a:moveTo>
                  <a:pt x="5921" y="2011"/>
                </a:moveTo>
                <a:lnTo>
                  <a:pt x="5927" y="2011"/>
                </a:lnTo>
                <a:lnTo>
                  <a:pt x="5927" y="2013"/>
                </a:lnTo>
                <a:lnTo>
                  <a:pt x="5921" y="2013"/>
                </a:lnTo>
                <a:lnTo>
                  <a:pt x="5921" y="2011"/>
                </a:lnTo>
                <a:close/>
                <a:moveTo>
                  <a:pt x="5929" y="2011"/>
                </a:moveTo>
                <a:lnTo>
                  <a:pt x="5935" y="2011"/>
                </a:lnTo>
                <a:lnTo>
                  <a:pt x="5935" y="2013"/>
                </a:lnTo>
                <a:lnTo>
                  <a:pt x="5929" y="2013"/>
                </a:lnTo>
                <a:lnTo>
                  <a:pt x="5929" y="2011"/>
                </a:lnTo>
                <a:close/>
                <a:moveTo>
                  <a:pt x="5937" y="2011"/>
                </a:moveTo>
                <a:lnTo>
                  <a:pt x="5943" y="2011"/>
                </a:lnTo>
                <a:lnTo>
                  <a:pt x="5943" y="2013"/>
                </a:lnTo>
                <a:lnTo>
                  <a:pt x="5937" y="2013"/>
                </a:lnTo>
                <a:lnTo>
                  <a:pt x="5937" y="2011"/>
                </a:lnTo>
                <a:close/>
                <a:moveTo>
                  <a:pt x="5945" y="2011"/>
                </a:moveTo>
                <a:lnTo>
                  <a:pt x="5951" y="2011"/>
                </a:lnTo>
                <a:lnTo>
                  <a:pt x="5951" y="2013"/>
                </a:lnTo>
                <a:lnTo>
                  <a:pt x="5945" y="2013"/>
                </a:lnTo>
                <a:lnTo>
                  <a:pt x="5945" y="2011"/>
                </a:lnTo>
                <a:close/>
                <a:moveTo>
                  <a:pt x="0" y="1723"/>
                </a:moveTo>
                <a:lnTo>
                  <a:pt x="6" y="1723"/>
                </a:lnTo>
                <a:lnTo>
                  <a:pt x="6" y="1726"/>
                </a:lnTo>
                <a:lnTo>
                  <a:pt x="0" y="1726"/>
                </a:lnTo>
                <a:lnTo>
                  <a:pt x="0" y="1723"/>
                </a:lnTo>
                <a:close/>
                <a:moveTo>
                  <a:pt x="8" y="1723"/>
                </a:moveTo>
                <a:lnTo>
                  <a:pt x="14" y="1723"/>
                </a:lnTo>
                <a:lnTo>
                  <a:pt x="14" y="1726"/>
                </a:lnTo>
                <a:lnTo>
                  <a:pt x="8" y="1726"/>
                </a:lnTo>
                <a:lnTo>
                  <a:pt x="8" y="1723"/>
                </a:lnTo>
                <a:close/>
                <a:moveTo>
                  <a:pt x="16" y="1723"/>
                </a:moveTo>
                <a:lnTo>
                  <a:pt x="22" y="1723"/>
                </a:lnTo>
                <a:lnTo>
                  <a:pt x="22" y="1726"/>
                </a:lnTo>
                <a:lnTo>
                  <a:pt x="16" y="1726"/>
                </a:lnTo>
                <a:lnTo>
                  <a:pt x="16" y="1723"/>
                </a:lnTo>
                <a:close/>
                <a:moveTo>
                  <a:pt x="24" y="1723"/>
                </a:moveTo>
                <a:lnTo>
                  <a:pt x="30" y="1723"/>
                </a:lnTo>
                <a:lnTo>
                  <a:pt x="30" y="1726"/>
                </a:lnTo>
                <a:lnTo>
                  <a:pt x="24" y="1726"/>
                </a:lnTo>
                <a:lnTo>
                  <a:pt x="24" y="1723"/>
                </a:lnTo>
                <a:close/>
                <a:moveTo>
                  <a:pt x="32" y="1723"/>
                </a:moveTo>
                <a:lnTo>
                  <a:pt x="38" y="1723"/>
                </a:lnTo>
                <a:lnTo>
                  <a:pt x="38" y="1726"/>
                </a:lnTo>
                <a:lnTo>
                  <a:pt x="32" y="1726"/>
                </a:lnTo>
                <a:lnTo>
                  <a:pt x="32" y="1723"/>
                </a:lnTo>
                <a:close/>
                <a:moveTo>
                  <a:pt x="40" y="1723"/>
                </a:moveTo>
                <a:lnTo>
                  <a:pt x="46" y="1723"/>
                </a:lnTo>
                <a:lnTo>
                  <a:pt x="46" y="1726"/>
                </a:lnTo>
                <a:lnTo>
                  <a:pt x="40" y="1726"/>
                </a:lnTo>
                <a:lnTo>
                  <a:pt x="40" y="1723"/>
                </a:lnTo>
                <a:close/>
                <a:moveTo>
                  <a:pt x="48" y="1723"/>
                </a:moveTo>
                <a:lnTo>
                  <a:pt x="54" y="1723"/>
                </a:lnTo>
                <a:lnTo>
                  <a:pt x="54" y="1726"/>
                </a:lnTo>
                <a:lnTo>
                  <a:pt x="48" y="1726"/>
                </a:lnTo>
                <a:lnTo>
                  <a:pt x="48" y="1723"/>
                </a:lnTo>
                <a:close/>
                <a:moveTo>
                  <a:pt x="56" y="1723"/>
                </a:moveTo>
                <a:lnTo>
                  <a:pt x="62" y="1723"/>
                </a:lnTo>
                <a:lnTo>
                  <a:pt x="62" y="1726"/>
                </a:lnTo>
                <a:lnTo>
                  <a:pt x="56" y="1726"/>
                </a:lnTo>
                <a:lnTo>
                  <a:pt x="56" y="1723"/>
                </a:lnTo>
                <a:close/>
                <a:moveTo>
                  <a:pt x="64" y="1723"/>
                </a:moveTo>
                <a:lnTo>
                  <a:pt x="70" y="1723"/>
                </a:lnTo>
                <a:lnTo>
                  <a:pt x="70" y="1726"/>
                </a:lnTo>
                <a:lnTo>
                  <a:pt x="64" y="1726"/>
                </a:lnTo>
                <a:lnTo>
                  <a:pt x="64" y="1723"/>
                </a:lnTo>
                <a:close/>
                <a:moveTo>
                  <a:pt x="72" y="1723"/>
                </a:moveTo>
                <a:lnTo>
                  <a:pt x="78" y="1723"/>
                </a:lnTo>
                <a:lnTo>
                  <a:pt x="78" y="1726"/>
                </a:lnTo>
                <a:lnTo>
                  <a:pt x="72" y="1726"/>
                </a:lnTo>
                <a:lnTo>
                  <a:pt x="72" y="1723"/>
                </a:lnTo>
                <a:close/>
                <a:moveTo>
                  <a:pt x="80" y="1723"/>
                </a:moveTo>
                <a:lnTo>
                  <a:pt x="86" y="1723"/>
                </a:lnTo>
                <a:lnTo>
                  <a:pt x="86" y="1726"/>
                </a:lnTo>
                <a:lnTo>
                  <a:pt x="80" y="1726"/>
                </a:lnTo>
                <a:lnTo>
                  <a:pt x="80" y="1723"/>
                </a:lnTo>
                <a:close/>
                <a:moveTo>
                  <a:pt x="88" y="1723"/>
                </a:moveTo>
                <a:lnTo>
                  <a:pt x="94" y="1723"/>
                </a:lnTo>
                <a:lnTo>
                  <a:pt x="94" y="1726"/>
                </a:lnTo>
                <a:lnTo>
                  <a:pt x="88" y="1726"/>
                </a:lnTo>
                <a:lnTo>
                  <a:pt x="88" y="1723"/>
                </a:lnTo>
                <a:close/>
                <a:moveTo>
                  <a:pt x="96" y="1723"/>
                </a:moveTo>
                <a:lnTo>
                  <a:pt x="102" y="1723"/>
                </a:lnTo>
                <a:lnTo>
                  <a:pt x="102" y="1726"/>
                </a:lnTo>
                <a:lnTo>
                  <a:pt x="96" y="1726"/>
                </a:lnTo>
                <a:lnTo>
                  <a:pt x="96" y="1723"/>
                </a:lnTo>
                <a:close/>
                <a:moveTo>
                  <a:pt x="104" y="1723"/>
                </a:moveTo>
                <a:lnTo>
                  <a:pt x="110" y="1723"/>
                </a:lnTo>
                <a:lnTo>
                  <a:pt x="110" y="1726"/>
                </a:lnTo>
                <a:lnTo>
                  <a:pt x="104" y="1726"/>
                </a:lnTo>
                <a:lnTo>
                  <a:pt x="104" y="1723"/>
                </a:lnTo>
                <a:close/>
                <a:moveTo>
                  <a:pt x="112" y="1723"/>
                </a:moveTo>
                <a:lnTo>
                  <a:pt x="118" y="1723"/>
                </a:lnTo>
                <a:lnTo>
                  <a:pt x="118" y="1726"/>
                </a:lnTo>
                <a:lnTo>
                  <a:pt x="112" y="1726"/>
                </a:lnTo>
                <a:lnTo>
                  <a:pt x="112" y="1723"/>
                </a:lnTo>
                <a:close/>
                <a:moveTo>
                  <a:pt x="120" y="1723"/>
                </a:moveTo>
                <a:lnTo>
                  <a:pt x="126" y="1723"/>
                </a:lnTo>
                <a:lnTo>
                  <a:pt x="126" y="1726"/>
                </a:lnTo>
                <a:lnTo>
                  <a:pt x="120" y="1726"/>
                </a:lnTo>
                <a:lnTo>
                  <a:pt x="120" y="1723"/>
                </a:lnTo>
                <a:close/>
                <a:moveTo>
                  <a:pt x="128" y="1723"/>
                </a:moveTo>
                <a:lnTo>
                  <a:pt x="134" y="1723"/>
                </a:lnTo>
                <a:lnTo>
                  <a:pt x="134" y="1726"/>
                </a:lnTo>
                <a:lnTo>
                  <a:pt x="128" y="1726"/>
                </a:lnTo>
                <a:lnTo>
                  <a:pt x="128" y="1723"/>
                </a:lnTo>
                <a:close/>
                <a:moveTo>
                  <a:pt x="136" y="1723"/>
                </a:moveTo>
                <a:lnTo>
                  <a:pt x="142" y="1723"/>
                </a:lnTo>
                <a:lnTo>
                  <a:pt x="142" y="1726"/>
                </a:lnTo>
                <a:lnTo>
                  <a:pt x="136" y="1726"/>
                </a:lnTo>
                <a:lnTo>
                  <a:pt x="136" y="1723"/>
                </a:lnTo>
                <a:close/>
                <a:moveTo>
                  <a:pt x="144" y="1723"/>
                </a:moveTo>
                <a:lnTo>
                  <a:pt x="150" y="1723"/>
                </a:lnTo>
                <a:lnTo>
                  <a:pt x="150" y="1726"/>
                </a:lnTo>
                <a:lnTo>
                  <a:pt x="144" y="1726"/>
                </a:lnTo>
                <a:lnTo>
                  <a:pt x="144" y="1723"/>
                </a:lnTo>
                <a:close/>
                <a:moveTo>
                  <a:pt x="152" y="1723"/>
                </a:moveTo>
                <a:lnTo>
                  <a:pt x="158" y="1723"/>
                </a:lnTo>
                <a:lnTo>
                  <a:pt x="158" y="1726"/>
                </a:lnTo>
                <a:lnTo>
                  <a:pt x="152" y="1726"/>
                </a:lnTo>
                <a:lnTo>
                  <a:pt x="152" y="1723"/>
                </a:lnTo>
                <a:close/>
                <a:moveTo>
                  <a:pt x="160" y="1723"/>
                </a:moveTo>
                <a:lnTo>
                  <a:pt x="166" y="1723"/>
                </a:lnTo>
                <a:lnTo>
                  <a:pt x="166" y="1726"/>
                </a:lnTo>
                <a:lnTo>
                  <a:pt x="160" y="1726"/>
                </a:lnTo>
                <a:lnTo>
                  <a:pt x="160" y="1723"/>
                </a:lnTo>
                <a:close/>
                <a:moveTo>
                  <a:pt x="168" y="1723"/>
                </a:moveTo>
                <a:lnTo>
                  <a:pt x="174" y="1723"/>
                </a:lnTo>
                <a:lnTo>
                  <a:pt x="174" y="1726"/>
                </a:lnTo>
                <a:lnTo>
                  <a:pt x="168" y="1726"/>
                </a:lnTo>
                <a:lnTo>
                  <a:pt x="168" y="1723"/>
                </a:lnTo>
                <a:close/>
                <a:moveTo>
                  <a:pt x="176" y="1723"/>
                </a:moveTo>
                <a:lnTo>
                  <a:pt x="182" y="1723"/>
                </a:lnTo>
                <a:lnTo>
                  <a:pt x="182" y="1726"/>
                </a:lnTo>
                <a:lnTo>
                  <a:pt x="176" y="1726"/>
                </a:lnTo>
                <a:lnTo>
                  <a:pt x="176" y="1723"/>
                </a:lnTo>
                <a:close/>
                <a:moveTo>
                  <a:pt x="184" y="1723"/>
                </a:moveTo>
                <a:lnTo>
                  <a:pt x="190" y="1723"/>
                </a:lnTo>
                <a:lnTo>
                  <a:pt x="190" y="1726"/>
                </a:lnTo>
                <a:lnTo>
                  <a:pt x="184" y="1726"/>
                </a:lnTo>
                <a:lnTo>
                  <a:pt x="184" y="1723"/>
                </a:lnTo>
                <a:close/>
                <a:moveTo>
                  <a:pt x="192" y="1723"/>
                </a:moveTo>
                <a:lnTo>
                  <a:pt x="198" y="1723"/>
                </a:lnTo>
                <a:lnTo>
                  <a:pt x="198" y="1726"/>
                </a:lnTo>
                <a:lnTo>
                  <a:pt x="192" y="1726"/>
                </a:lnTo>
                <a:lnTo>
                  <a:pt x="192" y="1723"/>
                </a:lnTo>
                <a:close/>
                <a:moveTo>
                  <a:pt x="200" y="1723"/>
                </a:moveTo>
                <a:lnTo>
                  <a:pt x="206" y="1723"/>
                </a:lnTo>
                <a:lnTo>
                  <a:pt x="206" y="1726"/>
                </a:lnTo>
                <a:lnTo>
                  <a:pt x="200" y="1726"/>
                </a:lnTo>
                <a:lnTo>
                  <a:pt x="200" y="1723"/>
                </a:lnTo>
                <a:close/>
                <a:moveTo>
                  <a:pt x="208" y="1723"/>
                </a:moveTo>
                <a:lnTo>
                  <a:pt x="214" y="1723"/>
                </a:lnTo>
                <a:lnTo>
                  <a:pt x="214" y="1726"/>
                </a:lnTo>
                <a:lnTo>
                  <a:pt x="208" y="1726"/>
                </a:lnTo>
                <a:lnTo>
                  <a:pt x="208" y="1723"/>
                </a:lnTo>
                <a:close/>
                <a:moveTo>
                  <a:pt x="216" y="1723"/>
                </a:moveTo>
                <a:lnTo>
                  <a:pt x="222" y="1723"/>
                </a:lnTo>
                <a:lnTo>
                  <a:pt x="222" y="1726"/>
                </a:lnTo>
                <a:lnTo>
                  <a:pt x="216" y="1726"/>
                </a:lnTo>
                <a:lnTo>
                  <a:pt x="216" y="1723"/>
                </a:lnTo>
                <a:close/>
                <a:moveTo>
                  <a:pt x="224" y="1723"/>
                </a:moveTo>
                <a:lnTo>
                  <a:pt x="230" y="1723"/>
                </a:lnTo>
                <a:lnTo>
                  <a:pt x="230" y="1726"/>
                </a:lnTo>
                <a:lnTo>
                  <a:pt x="224" y="1726"/>
                </a:lnTo>
                <a:lnTo>
                  <a:pt x="224" y="1723"/>
                </a:lnTo>
                <a:close/>
                <a:moveTo>
                  <a:pt x="232" y="1723"/>
                </a:moveTo>
                <a:lnTo>
                  <a:pt x="238" y="1723"/>
                </a:lnTo>
                <a:lnTo>
                  <a:pt x="238" y="1726"/>
                </a:lnTo>
                <a:lnTo>
                  <a:pt x="232" y="1726"/>
                </a:lnTo>
                <a:lnTo>
                  <a:pt x="232" y="1723"/>
                </a:lnTo>
                <a:close/>
                <a:moveTo>
                  <a:pt x="240" y="1723"/>
                </a:moveTo>
                <a:lnTo>
                  <a:pt x="246" y="1723"/>
                </a:lnTo>
                <a:lnTo>
                  <a:pt x="246" y="1726"/>
                </a:lnTo>
                <a:lnTo>
                  <a:pt x="240" y="1726"/>
                </a:lnTo>
                <a:lnTo>
                  <a:pt x="240" y="1723"/>
                </a:lnTo>
                <a:close/>
                <a:moveTo>
                  <a:pt x="248" y="1723"/>
                </a:moveTo>
                <a:lnTo>
                  <a:pt x="254" y="1723"/>
                </a:lnTo>
                <a:lnTo>
                  <a:pt x="254" y="1726"/>
                </a:lnTo>
                <a:lnTo>
                  <a:pt x="248" y="1726"/>
                </a:lnTo>
                <a:lnTo>
                  <a:pt x="248" y="1723"/>
                </a:lnTo>
                <a:close/>
                <a:moveTo>
                  <a:pt x="256" y="1723"/>
                </a:moveTo>
                <a:lnTo>
                  <a:pt x="262" y="1723"/>
                </a:lnTo>
                <a:lnTo>
                  <a:pt x="262" y="1726"/>
                </a:lnTo>
                <a:lnTo>
                  <a:pt x="256" y="1726"/>
                </a:lnTo>
                <a:lnTo>
                  <a:pt x="256" y="1723"/>
                </a:lnTo>
                <a:close/>
                <a:moveTo>
                  <a:pt x="264" y="1723"/>
                </a:moveTo>
                <a:lnTo>
                  <a:pt x="270" y="1723"/>
                </a:lnTo>
                <a:lnTo>
                  <a:pt x="270" y="1726"/>
                </a:lnTo>
                <a:lnTo>
                  <a:pt x="264" y="1726"/>
                </a:lnTo>
                <a:lnTo>
                  <a:pt x="264" y="1723"/>
                </a:lnTo>
                <a:close/>
                <a:moveTo>
                  <a:pt x="272" y="1723"/>
                </a:moveTo>
                <a:lnTo>
                  <a:pt x="278" y="1723"/>
                </a:lnTo>
                <a:lnTo>
                  <a:pt x="278" y="1726"/>
                </a:lnTo>
                <a:lnTo>
                  <a:pt x="272" y="1726"/>
                </a:lnTo>
                <a:lnTo>
                  <a:pt x="272" y="1723"/>
                </a:lnTo>
                <a:close/>
                <a:moveTo>
                  <a:pt x="280" y="1723"/>
                </a:moveTo>
                <a:lnTo>
                  <a:pt x="286" y="1723"/>
                </a:lnTo>
                <a:lnTo>
                  <a:pt x="286" y="1726"/>
                </a:lnTo>
                <a:lnTo>
                  <a:pt x="280" y="1726"/>
                </a:lnTo>
                <a:lnTo>
                  <a:pt x="280" y="1723"/>
                </a:lnTo>
                <a:close/>
                <a:moveTo>
                  <a:pt x="288" y="1723"/>
                </a:moveTo>
                <a:lnTo>
                  <a:pt x="294" y="1723"/>
                </a:lnTo>
                <a:lnTo>
                  <a:pt x="294" y="1726"/>
                </a:lnTo>
                <a:lnTo>
                  <a:pt x="288" y="1726"/>
                </a:lnTo>
                <a:lnTo>
                  <a:pt x="288" y="1723"/>
                </a:lnTo>
                <a:close/>
                <a:moveTo>
                  <a:pt x="296" y="1723"/>
                </a:moveTo>
                <a:lnTo>
                  <a:pt x="302" y="1723"/>
                </a:lnTo>
                <a:lnTo>
                  <a:pt x="302" y="1726"/>
                </a:lnTo>
                <a:lnTo>
                  <a:pt x="296" y="1726"/>
                </a:lnTo>
                <a:lnTo>
                  <a:pt x="296" y="1723"/>
                </a:lnTo>
                <a:close/>
                <a:moveTo>
                  <a:pt x="304" y="1723"/>
                </a:moveTo>
                <a:lnTo>
                  <a:pt x="310" y="1723"/>
                </a:lnTo>
                <a:lnTo>
                  <a:pt x="310" y="1726"/>
                </a:lnTo>
                <a:lnTo>
                  <a:pt x="304" y="1726"/>
                </a:lnTo>
                <a:lnTo>
                  <a:pt x="304" y="1723"/>
                </a:lnTo>
                <a:close/>
                <a:moveTo>
                  <a:pt x="312" y="1723"/>
                </a:moveTo>
                <a:lnTo>
                  <a:pt x="318" y="1723"/>
                </a:lnTo>
                <a:lnTo>
                  <a:pt x="318" y="1726"/>
                </a:lnTo>
                <a:lnTo>
                  <a:pt x="312" y="1726"/>
                </a:lnTo>
                <a:lnTo>
                  <a:pt x="312" y="1723"/>
                </a:lnTo>
                <a:close/>
                <a:moveTo>
                  <a:pt x="320" y="1723"/>
                </a:moveTo>
                <a:lnTo>
                  <a:pt x="326" y="1723"/>
                </a:lnTo>
                <a:lnTo>
                  <a:pt x="326" y="1726"/>
                </a:lnTo>
                <a:lnTo>
                  <a:pt x="320" y="1726"/>
                </a:lnTo>
                <a:lnTo>
                  <a:pt x="320" y="1723"/>
                </a:lnTo>
                <a:close/>
                <a:moveTo>
                  <a:pt x="328" y="1723"/>
                </a:moveTo>
                <a:lnTo>
                  <a:pt x="334" y="1723"/>
                </a:lnTo>
                <a:lnTo>
                  <a:pt x="334" y="1726"/>
                </a:lnTo>
                <a:lnTo>
                  <a:pt x="328" y="1726"/>
                </a:lnTo>
                <a:lnTo>
                  <a:pt x="328" y="1723"/>
                </a:lnTo>
                <a:close/>
                <a:moveTo>
                  <a:pt x="336" y="1723"/>
                </a:moveTo>
                <a:lnTo>
                  <a:pt x="342" y="1723"/>
                </a:lnTo>
                <a:lnTo>
                  <a:pt x="342" y="1726"/>
                </a:lnTo>
                <a:lnTo>
                  <a:pt x="336" y="1726"/>
                </a:lnTo>
                <a:lnTo>
                  <a:pt x="336" y="1723"/>
                </a:lnTo>
                <a:close/>
                <a:moveTo>
                  <a:pt x="344" y="1723"/>
                </a:moveTo>
                <a:lnTo>
                  <a:pt x="350" y="1723"/>
                </a:lnTo>
                <a:lnTo>
                  <a:pt x="350" y="1726"/>
                </a:lnTo>
                <a:lnTo>
                  <a:pt x="344" y="1726"/>
                </a:lnTo>
                <a:lnTo>
                  <a:pt x="344" y="1723"/>
                </a:lnTo>
                <a:close/>
                <a:moveTo>
                  <a:pt x="352" y="1723"/>
                </a:moveTo>
                <a:lnTo>
                  <a:pt x="358" y="1723"/>
                </a:lnTo>
                <a:lnTo>
                  <a:pt x="358" y="1726"/>
                </a:lnTo>
                <a:lnTo>
                  <a:pt x="352" y="1726"/>
                </a:lnTo>
                <a:lnTo>
                  <a:pt x="352" y="1723"/>
                </a:lnTo>
                <a:close/>
                <a:moveTo>
                  <a:pt x="360" y="1723"/>
                </a:moveTo>
                <a:lnTo>
                  <a:pt x="366" y="1723"/>
                </a:lnTo>
                <a:lnTo>
                  <a:pt x="366" y="1726"/>
                </a:lnTo>
                <a:lnTo>
                  <a:pt x="360" y="1726"/>
                </a:lnTo>
                <a:lnTo>
                  <a:pt x="360" y="1723"/>
                </a:lnTo>
                <a:close/>
                <a:moveTo>
                  <a:pt x="368" y="1723"/>
                </a:moveTo>
                <a:lnTo>
                  <a:pt x="374" y="1723"/>
                </a:lnTo>
                <a:lnTo>
                  <a:pt x="374" y="1726"/>
                </a:lnTo>
                <a:lnTo>
                  <a:pt x="368" y="1726"/>
                </a:lnTo>
                <a:lnTo>
                  <a:pt x="368" y="1723"/>
                </a:lnTo>
                <a:close/>
                <a:moveTo>
                  <a:pt x="376" y="1723"/>
                </a:moveTo>
                <a:lnTo>
                  <a:pt x="382" y="1723"/>
                </a:lnTo>
                <a:lnTo>
                  <a:pt x="382" y="1726"/>
                </a:lnTo>
                <a:lnTo>
                  <a:pt x="376" y="1726"/>
                </a:lnTo>
                <a:lnTo>
                  <a:pt x="376" y="1723"/>
                </a:lnTo>
                <a:close/>
                <a:moveTo>
                  <a:pt x="384" y="1723"/>
                </a:moveTo>
                <a:lnTo>
                  <a:pt x="390" y="1723"/>
                </a:lnTo>
                <a:lnTo>
                  <a:pt x="390" y="1726"/>
                </a:lnTo>
                <a:lnTo>
                  <a:pt x="384" y="1726"/>
                </a:lnTo>
                <a:lnTo>
                  <a:pt x="384" y="1723"/>
                </a:lnTo>
                <a:close/>
                <a:moveTo>
                  <a:pt x="392" y="1723"/>
                </a:moveTo>
                <a:lnTo>
                  <a:pt x="398" y="1723"/>
                </a:lnTo>
                <a:lnTo>
                  <a:pt x="398" y="1726"/>
                </a:lnTo>
                <a:lnTo>
                  <a:pt x="392" y="1726"/>
                </a:lnTo>
                <a:lnTo>
                  <a:pt x="392" y="1723"/>
                </a:lnTo>
                <a:close/>
                <a:moveTo>
                  <a:pt x="400" y="1723"/>
                </a:moveTo>
                <a:lnTo>
                  <a:pt x="406" y="1723"/>
                </a:lnTo>
                <a:lnTo>
                  <a:pt x="406" y="1726"/>
                </a:lnTo>
                <a:lnTo>
                  <a:pt x="400" y="1726"/>
                </a:lnTo>
                <a:lnTo>
                  <a:pt x="400" y="1723"/>
                </a:lnTo>
                <a:close/>
                <a:moveTo>
                  <a:pt x="408" y="1723"/>
                </a:moveTo>
                <a:lnTo>
                  <a:pt x="414" y="1723"/>
                </a:lnTo>
                <a:lnTo>
                  <a:pt x="414" y="1726"/>
                </a:lnTo>
                <a:lnTo>
                  <a:pt x="408" y="1726"/>
                </a:lnTo>
                <a:lnTo>
                  <a:pt x="408" y="1723"/>
                </a:lnTo>
                <a:close/>
                <a:moveTo>
                  <a:pt x="416" y="1723"/>
                </a:moveTo>
                <a:lnTo>
                  <a:pt x="422" y="1723"/>
                </a:lnTo>
                <a:lnTo>
                  <a:pt x="422" y="1726"/>
                </a:lnTo>
                <a:lnTo>
                  <a:pt x="416" y="1726"/>
                </a:lnTo>
                <a:lnTo>
                  <a:pt x="416" y="1723"/>
                </a:lnTo>
                <a:close/>
                <a:moveTo>
                  <a:pt x="424" y="1723"/>
                </a:moveTo>
                <a:lnTo>
                  <a:pt x="430" y="1723"/>
                </a:lnTo>
                <a:lnTo>
                  <a:pt x="430" y="1726"/>
                </a:lnTo>
                <a:lnTo>
                  <a:pt x="424" y="1726"/>
                </a:lnTo>
                <a:lnTo>
                  <a:pt x="424" y="1723"/>
                </a:lnTo>
                <a:close/>
                <a:moveTo>
                  <a:pt x="432" y="1723"/>
                </a:moveTo>
                <a:lnTo>
                  <a:pt x="438" y="1723"/>
                </a:lnTo>
                <a:lnTo>
                  <a:pt x="438" y="1726"/>
                </a:lnTo>
                <a:lnTo>
                  <a:pt x="432" y="1726"/>
                </a:lnTo>
                <a:lnTo>
                  <a:pt x="432" y="1723"/>
                </a:lnTo>
                <a:close/>
                <a:moveTo>
                  <a:pt x="440" y="1723"/>
                </a:moveTo>
                <a:lnTo>
                  <a:pt x="446" y="1723"/>
                </a:lnTo>
                <a:lnTo>
                  <a:pt x="446" y="1726"/>
                </a:lnTo>
                <a:lnTo>
                  <a:pt x="440" y="1726"/>
                </a:lnTo>
                <a:lnTo>
                  <a:pt x="440" y="1723"/>
                </a:lnTo>
                <a:close/>
                <a:moveTo>
                  <a:pt x="448" y="1723"/>
                </a:moveTo>
                <a:lnTo>
                  <a:pt x="454" y="1723"/>
                </a:lnTo>
                <a:lnTo>
                  <a:pt x="454" y="1726"/>
                </a:lnTo>
                <a:lnTo>
                  <a:pt x="448" y="1726"/>
                </a:lnTo>
                <a:lnTo>
                  <a:pt x="448" y="1723"/>
                </a:lnTo>
                <a:close/>
                <a:moveTo>
                  <a:pt x="456" y="1723"/>
                </a:moveTo>
                <a:lnTo>
                  <a:pt x="462" y="1723"/>
                </a:lnTo>
                <a:lnTo>
                  <a:pt x="462" y="1726"/>
                </a:lnTo>
                <a:lnTo>
                  <a:pt x="456" y="1726"/>
                </a:lnTo>
                <a:lnTo>
                  <a:pt x="456" y="1723"/>
                </a:lnTo>
                <a:close/>
                <a:moveTo>
                  <a:pt x="464" y="1723"/>
                </a:moveTo>
                <a:lnTo>
                  <a:pt x="470" y="1723"/>
                </a:lnTo>
                <a:lnTo>
                  <a:pt x="470" y="1726"/>
                </a:lnTo>
                <a:lnTo>
                  <a:pt x="464" y="1726"/>
                </a:lnTo>
                <a:lnTo>
                  <a:pt x="464" y="1723"/>
                </a:lnTo>
                <a:close/>
                <a:moveTo>
                  <a:pt x="472" y="1723"/>
                </a:moveTo>
                <a:lnTo>
                  <a:pt x="478" y="1723"/>
                </a:lnTo>
                <a:lnTo>
                  <a:pt x="478" y="1726"/>
                </a:lnTo>
                <a:lnTo>
                  <a:pt x="472" y="1726"/>
                </a:lnTo>
                <a:lnTo>
                  <a:pt x="472" y="1723"/>
                </a:lnTo>
                <a:close/>
                <a:moveTo>
                  <a:pt x="480" y="1723"/>
                </a:moveTo>
                <a:lnTo>
                  <a:pt x="486" y="1723"/>
                </a:lnTo>
                <a:lnTo>
                  <a:pt x="486" y="1726"/>
                </a:lnTo>
                <a:lnTo>
                  <a:pt x="480" y="1726"/>
                </a:lnTo>
                <a:lnTo>
                  <a:pt x="480" y="1723"/>
                </a:lnTo>
                <a:close/>
                <a:moveTo>
                  <a:pt x="488" y="1723"/>
                </a:moveTo>
                <a:lnTo>
                  <a:pt x="494" y="1723"/>
                </a:lnTo>
                <a:lnTo>
                  <a:pt x="494" y="1726"/>
                </a:lnTo>
                <a:lnTo>
                  <a:pt x="488" y="1726"/>
                </a:lnTo>
                <a:lnTo>
                  <a:pt x="488" y="1723"/>
                </a:lnTo>
                <a:close/>
                <a:moveTo>
                  <a:pt x="496" y="1723"/>
                </a:moveTo>
                <a:lnTo>
                  <a:pt x="502" y="1723"/>
                </a:lnTo>
                <a:lnTo>
                  <a:pt x="502" y="1726"/>
                </a:lnTo>
                <a:lnTo>
                  <a:pt x="496" y="1726"/>
                </a:lnTo>
                <a:lnTo>
                  <a:pt x="496" y="1723"/>
                </a:lnTo>
                <a:close/>
                <a:moveTo>
                  <a:pt x="504" y="1723"/>
                </a:moveTo>
                <a:lnTo>
                  <a:pt x="510" y="1723"/>
                </a:lnTo>
                <a:lnTo>
                  <a:pt x="510" y="1726"/>
                </a:lnTo>
                <a:lnTo>
                  <a:pt x="504" y="1726"/>
                </a:lnTo>
                <a:lnTo>
                  <a:pt x="504" y="1723"/>
                </a:lnTo>
                <a:close/>
                <a:moveTo>
                  <a:pt x="512" y="1723"/>
                </a:moveTo>
                <a:lnTo>
                  <a:pt x="518" y="1723"/>
                </a:lnTo>
                <a:lnTo>
                  <a:pt x="518" y="1726"/>
                </a:lnTo>
                <a:lnTo>
                  <a:pt x="512" y="1726"/>
                </a:lnTo>
                <a:lnTo>
                  <a:pt x="512" y="1723"/>
                </a:lnTo>
                <a:close/>
                <a:moveTo>
                  <a:pt x="520" y="1723"/>
                </a:moveTo>
                <a:lnTo>
                  <a:pt x="526" y="1723"/>
                </a:lnTo>
                <a:lnTo>
                  <a:pt x="526" y="1726"/>
                </a:lnTo>
                <a:lnTo>
                  <a:pt x="520" y="1726"/>
                </a:lnTo>
                <a:lnTo>
                  <a:pt x="520" y="1723"/>
                </a:lnTo>
                <a:close/>
                <a:moveTo>
                  <a:pt x="528" y="1723"/>
                </a:moveTo>
                <a:lnTo>
                  <a:pt x="534" y="1723"/>
                </a:lnTo>
                <a:lnTo>
                  <a:pt x="534" y="1726"/>
                </a:lnTo>
                <a:lnTo>
                  <a:pt x="528" y="1726"/>
                </a:lnTo>
                <a:lnTo>
                  <a:pt x="528" y="1723"/>
                </a:lnTo>
                <a:close/>
                <a:moveTo>
                  <a:pt x="536" y="1723"/>
                </a:moveTo>
                <a:lnTo>
                  <a:pt x="542" y="1723"/>
                </a:lnTo>
                <a:lnTo>
                  <a:pt x="542" y="1726"/>
                </a:lnTo>
                <a:lnTo>
                  <a:pt x="536" y="1726"/>
                </a:lnTo>
                <a:lnTo>
                  <a:pt x="536" y="1723"/>
                </a:lnTo>
                <a:close/>
                <a:moveTo>
                  <a:pt x="544" y="1723"/>
                </a:moveTo>
                <a:lnTo>
                  <a:pt x="550" y="1723"/>
                </a:lnTo>
                <a:lnTo>
                  <a:pt x="550" y="1726"/>
                </a:lnTo>
                <a:lnTo>
                  <a:pt x="544" y="1726"/>
                </a:lnTo>
                <a:lnTo>
                  <a:pt x="544" y="1723"/>
                </a:lnTo>
                <a:close/>
                <a:moveTo>
                  <a:pt x="552" y="1723"/>
                </a:moveTo>
                <a:lnTo>
                  <a:pt x="558" y="1723"/>
                </a:lnTo>
                <a:lnTo>
                  <a:pt x="558" y="1726"/>
                </a:lnTo>
                <a:lnTo>
                  <a:pt x="552" y="1726"/>
                </a:lnTo>
                <a:lnTo>
                  <a:pt x="552" y="1723"/>
                </a:lnTo>
                <a:close/>
                <a:moveTo>
                  <a:pt x="560" y="1723"/>
                </a:moveTo>
                <a:lnTo>
                  <a:pt x="566" y="1723"/>
                </a:lnTo>
                <a:lnTo>
                  <a:pt x="566" y="1726"/>
                </a:lnTo>
                <a:lnTo>
                  <a:pt x="560" y="1726"/>
                </a:lnTo>
                <a:lnTo>
                  <a:pt x="560" y="1723"/>
                </a:lnTo>
                <a:close/>
                <a:moveTo>
                  <a:pt x="568" y="1723"/>
                </a:moveTo>
                <a:lnTo>
                  <a:pt x="574" y="1723"/>
                </a:lnTo>
                <a:lnTo>
                  <a:pt x="574" y="1726"/>
                </a:lnTo>
                <a:lnTo>
                  <a:pt x="568" y="1726"/>
                </a:lnTo>
                <a:lnTo>
                  <a:pt x="568" y="1723"/>
                </a:lnTo>
                <a:close/>
                <a:moveTo>
                  <a:pt x="576" y="1723"/>
                </a:moveTo>
                <a:lnTo>
                  <a:pt x="582" y="1723"/>
                </a:lnTo>
                <a:lnTo>
                  <a:pt x="582" y="1726"/>
                </a:lnTo>
                <a:lnTo>
                  <a:pt x="576" y="1726"/>
                </a:lnTo>
                <a:lnTo>
                  <a:pt x="576" y="1723"/>
                </a:lnTo>
                <a:close/>
                <a:moveTo>
                  <a:pt x="584" y="1723"/>
                </a:moveTo>
                <a:lnTo>
                  <a:pt x="590" y="1723"/>
                </a:lnTo>
                <a:lnTo>
                  <a:pt x="590" y="1726"/>
                </a:lnTo>
                <a:lnTo>
                  <a:pt x="584" y="1726"/>
                </a:lnTo>
                <a:lnTo>
                  <a:pt x="584" y="1723"/>
                </a:lnTo>
                <a:close/>
                <a:moveTo>
                  <a:pt x="592" y="1723"/>
                </a:moveTo>
                <a:lnTo>
                  <a:pt x="598" y="1723"/>
                </a:lnTo>
                <a:lnTo>
                  <a:pt x="598" y="1726"/>
                </a:lnTo>
                <a:lnTo>
                  <a:pt x="592" y="1726"/>
                </a:lnTo>
                <a:lnTo>
                  <a:pt x="592" y="1723"/>
                </a:lnTo>
                <a:close/>
                <a:moveTo>
                  <a:pt x="600" y="1723"/>
                </a:moveTo>
                <a:lnTo>
                  <a:pt x="606" y="1723"/>
                </a:lnTo>
                <a:lnTo>
                  <a:pt x="606" y="1726"/>
                </a:lnTo>
                <a:lnTo>
                  <a:pt x="600" y="1726"/>
                </a:lnTo>
                <a:lnTo>
                  <a:pt x="600" y="1723"/>
                </a:lnTo>
                <a:close/>
                <a:moveTo>
                  <a:pt x="608" y="1723"/>
                </a:moveTo>
                <a:lnTo>
                  <a:pt x="614" y="1723"/>
                </a:lnTo>
                <a:lnTo>
                  <a:pt x="614" y="1726"/>
                </a:lnTo>
                <a:lnTo>
                  <a:pt x="608" y="1726"/>
                </a:lnTo>
                <a:lnTo>
                  <a:pt x="608" y="1723"/>
                </a:lnTo>
                <a:close/>
                <a:moveTo>
                  <a:pt x="616" y="1723"/>
                </a:moveTo>
                <a:lnTo>
                  <a:pt x="622" y="1723"/>
                </a:lnTo>
                <a:lnTo>
                  <a:pt x="622" y="1726"/>
                </a:lnTo>
                <a:lnTo>
                  <a:pt x="616" y="1726"/>
                </a:lnTo>
                <a:lnTo>
                  <a:pt x="616" y="1723"/>
                </a:lnTo>
                <a:close/>
                <a:moveTo>
                  <a:pt x="624" y="1723"/>
                </a:moveTo>
                <a:lnTo>
                  <a:pt x="630" y="1723"/>
                </a:lnTo>
                <a:lnTo>
                  <a:pt x="630" y="1726"/>
                </a:lnTo>
                <a:lnTo>
                  <a:pt x="624" y="1726"/>
                </a:lnTo>
                <a:lnTo>
                  <a:pt x="624" y="1723"/>
                </a:lnTo>
                <a:close/>
                <a:moveTo>
                  <a:pt x="632" y="1723"/>
                </a:moveTo>
                <a:lnTo>
                  <a:pt x="638" y="1723"/>
                </a:lnTo>
                <a:lnTo>
                  <a:pt x="638" y="1726"/>
                </a:lnTo>
                <a:lnTo>
                  <a:pt x="632" y="1726"/>
                </a:lnTo>
                <a:lnTo>
                  <a:pt x="632" y="1723"/>
                </a:lnTo>
                <a:close/>
                <a:moveTo>
                  <a:pt x="640" y="1723"/>
                </a:moveTo>
                <a:lnTo>
                  <a:pt x="646" y="1723"/>
                </a:lnTo>
                <a:lnTo>
                  <a:pt x="646" y="1726"/>
                </a:lnTo>
                <a:lnTo>
                  <a:pt x="640" y="1726"/>
                </a:lnTo>
                <a:lnTo>
                  <a:pt x="640" y="1723"/>
                </a:lnTo>
                <a:close/>
                <a:moveTo>
                  <a:pt x="648" y="1723"/>
                </a:moveTo>
                <a:lnTo>
                  <a:pt x="654" y="1723"/>
                </a:lnTo>
                <a:lnTo>
                  <a:pt x="654" y="1726"/>
                </a:lnTo>
                <a:lnTo>
                  <a:pt x="648" y="1726"/>
                </a:lnTo>
                <a:lnTo>
                  <a:pt x="648" y="1723"/>
                </a:lnTo>
                <a:close/>
                <a:moveTo>
                  <a:pt x="656" y="1723"/>
                </a:moveTo>
                <a:lnTo>
                  <a:pt x="662" y="1723"/>
                </a:lnTo>
                <a:lnTo>
                  <a:pt x="662" y="1726"/>
                </a:lnTo>
                <a:lnTo>
                  <a:pt x="656" y="1726"/>
                </a:lnTo>
                <a:lnTo>
                  <a:pt x="656" y="1723"/>
                </a:lnTo>
                <a:close/>
                <a:moveTo>
                  <a:pt x="664" y="1723"/>
                </a:moveTo>
                <a:lnTo>
                  <a:pt x="670" y="1723"/>
                </a:lnTo>
                <a:lnTo>
                  <a:pt x="670" y="1726"/>
                </a:lnTo>
                <a:lnTo>
                  <a:pt x="664" y="1726"/>
                </a:lnTo>
                <a:lnTo>
                  <a:pt x="664" y="1723"/>
                </a:lnTo>
                <a:close/>
                <a:moveTo>
                  <a:pt x="672" y="1723"/>
                </a:moveTo>
                <a:lnTo>
                  <a:pt x="678" y="1723"/>
                </a:lnTo>
                <a:lnTo>
                  <a:pt x="678" y="1726"/>
                </a:lnTo>
                <a:lnTo>
                  <a:pt x="672" y="1726"/>
                </a:lnTo>
                <a:lnTo>
                  <a:pt x="672" y="1723"/>
                </a:lnTo>
                <a:close/>
                <a:moveTo>
                  <a:pt x="680" y="1723"/>
                </a:moveTo>
                <a:lnTo>
                  <a:pt x="686" y="1723"/>
                </a:lnTo>
                <a:lnTo>
                  <a:pt x="686" y="1726"/>
                </a:lnTo>
                <a:lnTo>
                  <a:pt x="680" y="1726"/>
                </a:lnTo>
                <a:lnTo>
                  <a:pt x="680" y="1723"/>
                </a:lnTo>
                <a:close/>
                <a:moveTo>
                  <a:pt x="688" y="1723"/>
                </a:moveTo>
                <a:lnTo>
                  <a:pt x="694" y="1723"/>
                </a:lnTo>
                <a:lnTo>
                  <a:pt x="694" y="1726"/>
                </a:lnTo>
                <a:lnTo>
                  <a:pt x="688" y="1726"/>
                </a:lnTo>
                <a:lnTo>
                  <a:pt x="688" y="1723"/>
                </a:lnTo>
                <a:close/>
                <a:moveTo>
                  <a:pt x="696" y="1723"/>
                </a:moveTo>
                <a:lnTo>
                  <a:pt x="702" y="1723"/>
                </a:lnTo>
                <a:lnTo>
                  <a:pt x="702" y="1726"/>
                </a:lnTo>
                <a:lnTo>
                  <a:pt x="696" y="1726"/>
                </a:lnTo>
                <a:lnTo>
                  <a:pt x="696" y="1723"/>
                </a:lnTo>
                <a:close/>
                <a:moveTo>
                  <a:pt x="704" y="1723"/>
                </a:moveTo>
                <a:lnTo>
                  <a:pt x="710" y="1723"/>
                </a:lnTo>
                <a:lnTo>
                  <a:pt x="710" y="1726"/>
                </a:lnTo>
                <a:lnTo>
                  <a:pt x="704" y="1726"/>
                </a:lnTo>
                <a:lnTo>
                  <a:pt x="704" y="1723"/>
                </a:lnTo>
                <a:close/>
                <a:moveTo>
                  <a:pt x="712" y="1723"/>
                </a:moveTo>
                <a:lnTo>
                  <a:pt x="718" y="1723"/>
                </a:lnTo>
                <a:lnTo>
                  <a:pt x="718" y="1726"/>
                </a:lnTo>
                <a:lnTo>
                  <a:pt x="712" y="1726"/>
                </a:lnTo>
                <a:lnTo>
                  <a:pt x="712" y="1723"/>
                </a:lnTo>
                <a:close/>
                <a:moveTo>
                  <a:pt x="720" y="1723"/>
                </a:moveTo>
                <a:lnTo>
                  <a:pt x="726" y="1723"/>
                </a:lnTo>
                <a:lnTo>
                  <a:pt x="726" y="1726"/>
                </a:lnTo>
                <a:lnTo>
                  <a:pt x="720" y="1726"/>
                </a:lnTo>
                <a:lnTo>
                  <a:pt x="720" y="1723"/>
                </a:lnTo>
                <a:close/>
                <a:moveTo>
                  <a:pt x="728" y="1723"/>
                </a:moveTo>
                <a:lnTo>
                  <a:pt x="734" y="1723"/>
                </a:lnTo>
                <a:lnTo>
                  <a:pt x="734" y="1726"/>
                </a:lnTo>
                <a:lnTo>
                  <a:pt x="728" y="1726"/>
                </a:lnTo>
                <a:lnTo>
                  <a:pt x="728" y="1723"/>
                </a:lnTo>
                <a:close/>
                <a:moveTo>
                  <a:pt x="736" y="1723"/>
                </a:moveTo>
                <a:lnTo>
                  <a:pt x="742" y="1723"/>
                </a:lnTo>
                <a:lnTo>
                  <a:pt x="742" y="1726"/>
                </a:lnTo>
                <a:lnTo>
                  <a:pt x="736" y="1726"/>
                </a:lnTo>
                <a:lnTo>
                  <a:pt x="736" y="1723"/>
                </a:lnTo>
                <a:close/>
                <a:moveTo>
                  <a:pt x="744" y="1723"/>
                </a:moveTo>
                <a:lnTo>
                  <a:pt x="750" y="1723"/>
                </a:lnTo>
                <a:lnTo>
                  <a:pt x="750" y="1726"/>
                </a:lnTo>
                <a:lnTo>
                  <a:pt x="744" y="1726"/>
                </a:lnTo>
                <a:lnTo>
                  <a:pt x="744" y="1723"/>
                </a:lnTo>
                <a:close/>
                <a:moveTo>
                  <a:pt x="752" y="1723"/>
                </a:moveTo>
                <a:lnTo>
                  <a:pt x="758" y="1723"/>
                </a:lnTo>
                <a:lnTo>
                  <a:pt x="758" y="1726"/>
                </a:lnTo>
                <a:lnTo>
                  <a:pt x="752" y="1726"/>
                </a:lnTo>
                <a:lnTo>
                  <a:pt x="752" y="1723"/>
                </a:lnTo>
                <a:close/>
                <a:moveTo>
                  <a:pt x="760" y="1723"/>
                </a:moveTo>
                <a:lnTo>
                  <a:pt x="766" y="1723"/>
                </a:lnTo>
                <a:lnTo>
                  <a:pt x="766" y="1726"/>
                </a:lnTo>
                <a:lnTo>
                  <a:pt x="760" y="1726"/>
                </a:lnTo>
                <a:lnTo>
                  <a:pt x="760" y="1723"/>
                </a:lnTo>
                <a:close/>
                <a:moveTo>
                  <a:pt x="768" y="1723"/>
                </a:moveTo>
                <a:lnTo>
                  <a:pt x="774" y="1723"/>
                </a:lnTo>
                <a:lnTo>
                  <a:pt x="774" y="1726"/>
                </a:lnTo>
                <a:lnTo>
                  <a:pt x="768" y="1726"/>
                </a:lnTo>
                <a:lnTo>
                  <a:pt x="768" y="1723"/>
                </a:lnTo>
                <a:close/>
                <a:moveTo>
                  <a:pt x="776" y="1723"/>
                </a:moveTo>
                <a:lnTo>
                  <a:pt x="782" y="1723"/>
                </a:lnTo>
                <a:lnTo>
                  <a:pt x="782" y="1726"/>
                </a:lnTo>
                <a:lnTo>
                  <a:pt x="776" y="1726"/>
                </a:lnTo>
                <a:lnTo>
                  <a:pt x="776" y="1723"/>
                </a:lnTo>
                <a:close/>
                <a:moveTo>
                  <a:pt x="784" y="1723"/>
                </a:moveTo>
                <a:lnTo>
                  <a:pt x="790" y="1723"/>
                </a:lnTo>
                <a:lnTo>
                  <a:pt x="790" y="1726"/>
                </a:lnTo>
                <a:lnTo>
                  <a:pt x="784" y="1726"/>
                </a:lnTo>
                <a:lnTo>
                  <a:pt x="784" y="1723"/>
                </a:lnTo>
                <a:close/>
                <a:moveTo>
                  <a:pt x="792" y="1723"/>
                </a:moveTo>
                <a:lnTo>
                  <a:pt x="798" y="1723"/>
                </a:lnTo>
                <a:lnTo>
                  <a:pt x="798" y="1726"/>
                </a:lnTo>
                <a:lnTo>
                  <a:pt x="792" y="1726"/>
                </a:lnTo>
                <a:lnTo>
                  <a:pt x="792" y="1723"/>
                </a:lnTo>
                <a:close/>
                <a:moveTo>
                  <a:pt x="800" y="1723"/>
                </a:moveTo>
                <a:lnTo>
                  <a:pt x="806" y="1723"/>
                </a:lnTo>
                <a:lnTo>
                  <a:pt x="806" y="1726"/>
                </a:lnTo>
                <a:lnTo>
                  <a:pt x="800" y="1726"/>
                </a:lnTo>
                <a:lnTo>
                  <a:pt x="800" y="1723"/>
                </a:lnTo>
                <a:close/>
                <a:moveTo>
                  <a:pt x="808" y="1723"/>
                </a:moveTo>
                <a:lnTo>
                  <a:pt x="814" y="1723"/>
                </a:lnTo>
                <a:lnTo>
                  <a:pt x="814" y="1726"/>
                </a:lnTo>
                <a:lnTo>
                  <a:pt x="808" y="1726"/>
                </a:lnTo>
                <a:lnTo>
                  <a:pt x="808" y="1723"/>
                </a:lnTo>
                <a:close/>
                <a:moveTo>
                  <a:pt x="816" y="1723"/>
                </a:moveTo>
                <a:lnTo>
                  <a:pt x="822" y="1723"/>
                </a:lnTo>
                <a:lnTo>
                  <a:pt x="822" y="1726"/>
                </a:lnTo>
                <a:lnTo>
                  <a:pt x="816" y="1726"/>
                </a:lnTo>
                <a:lnTo>
                  <a:pt x="816" y="1723"/>
                </a:lnTo>
                <a:close/>
                <a:moveTo>
                  <a:pt x="824" y="1723"/>
                </a:moveTo>
                <a:lnTo>
                  <a:pt x="830" y="1723"/>
                </a:lnTo>
                <a:lnTo>
                  <a:pt x="830" y="1726"/>
                </a:lnTo>
                <a:lnTo>
                  <a:pt x="824" y="1726"/>
                </a:lnTo>
                <a:lnTo>
                  <a:pt x="824" y="1723"/>
                </a:lnTo>
                <a:close/>
                <a:moveTo>
                  <a:pt x="832" y="1723"/>
                </a:moveTo>
                <a:lnTo>
                  <a:pt x="838" y="1723"/>
                </a:lnTo>
                <a:lnTo>
                  <a:pt x="838" y="1726"/>
                </a:lnTo>
                <a:lnTo>
                  <a:pt x="832" y="1726"/>
                </a:lnTo>
                <a:lnTo>
                  <a:pt x="832" y="1723"/>
                </a:lnTo>
                <a:close/>
                <a:moveTo>
                  <a:pt x="840" y="1723"/>
                </a:moveTo>
                <a:lnTo>
                  <a:pt x="846" y="1723"/>
                </a:lnTo>
                <a:lnTo>
                  <a:pt x="846" y="1726"/>
                </a:lnTo>
                <a:lnTo>
                  <a:pt x="840" y="1726"/>
                </a:lnTo>
                <a:lnTo>
                  <a:pt x="840" y="1723"/>
                </a:lnTo>
                <a:close/>
                <a:moveTo>
                  <a:pt x="848" y="1723"/>
                </a:moveTo>
                <a:lnTo>
                  <a:pt x="854" y="1723"/>
                </a:lnTo>
                <a:lnTo>
                  <a:pt x="854" y="1726"/>
                </a:lnTo>
                <a:lnTo>
                  <a:pt x="848" y="1726"/>
                </a:lnTo>
                <a:lnTo>
                  <a:pt x="848" y="1723"/>
                </a:lnTo>
                <a:close/>
                <a:moveTo>
                  <a:pt x="856" y="1723"/>
                </a:moveTo>
                <a:lnTo>
                  <a:pt x="862" y="1723"/>
                </a:lnTo>
                <a:lnTo>
                  <a:pt x="862" y="1726"/>
                </a:lnTo>
                <a:lnTo>
                  <a:pt x="856" y="1726"/>
                </a:lnTo>
                <a:lnTo>
                  <a:pt x="856" y="1723"/>
                </a:lnTo>
                <a:close/>
                <a:moveTo>
                  <a:pt x="864" y="1723"/>
                </a:moveTo>
                <a:lnTo>
                  <a:pt x="870" y="1723"/>
                </a:lnTo>
                <a:lnTo>
                  <a:pt x="870" y="1726"/>
                </a:lnTo>
                <a:lnTo>
                  <a:pt x="864" y="1726"/>
                </a:lnTo>
                <a:lnTo>
                  <a:pt x="864" y="1723"/>
                </a:lnTo>
                <a:close/>
                <a:moveTo>
                  <a:pt x="872" y="1723"/>
                </a:moveTo>
                <a:lnTo>
                  <a:pt x="878" y="1723"/>
                </a:lnTo>
                <a:lnTo>
                  <a:pt x="878" y="1726"/>
                </a:lnTo>
                <a:lnTo>
                  <a:pt x="872" y="1726"/>
                </a:lnTo>
                <a:lnTo>
                  <a:pt x="872" y="1723"/>
                </a:lnTo>
                <a:close/>
                <a:moveTo>
                  <a:pt x="880" y="1723"/>
                </a:moveTo>
                <a:lnTo>
                  <a:pt x="886" y="1723"/>
                </a:lnTo>
                <a:lnTo>
                  <a:pt x="886" y="1726"/>
                </a:lnTo>
                <a:lnTo>
                  <a:pt x="880" y="1726"/>
                </a:lnTo>
                <a:lnTo>
                  <a:pt x="880" y="1723"/>
                </a:lnTo>
                <a:close/>
                <a:moveTo>
                  <a:pt x="888" y="1723"/>
                </a:moveTo>
                <a:lnTo>
                  <a:pt x="894" y="1723"/>
                </a:lnTo>
                <a:lnTo>
                  <a:pt x="894" y="1726"/>
                </a:lnTo>
                <a:lnTo>
                  <a:pt x="888" y="1726"/>
                </a:lnTo>
                <a:lnTo>
                  <a:pt x="888" y="1723"/>
                </a:lnTo>
                <a:close/>
                <a:moveTo>
                  <a:pt x="896" y="1723"/>
                </a:moveTo>
                <a:lnTo>
                  <a:pt x="902" y="1723"/>
                </a:lnTo>
                <a:lnTo>
                  <a:pt x="902" y="1726"/>
                </a:lnTo>
                <a:lnTo>
                  <a:pt x="896" y="1726"/>
                </a:lnTo>
                <a:lnTo>
                  <a:pt x="896" y="1723"/>
                </a:lnTo>
                <a:close/>
                <a:moveTo>
                  <a:pt x="904" y="1723"/>
                </a:moveTo>
                <a:lnTo>
                  <a:pt x="910" y="1723"/>
                </a:lnTo>
                <a:lnTo>
                  <a:pt x="910" y="1726"/>
                </a:lnTo>
                <a:lnTo>
                  <a:pt x="904" y="1726"/>
                </a:lnTo>
                <a:lnTo>
                  <a:pt x="904" y="1723"/>
                </a:lnTo>
                <a:close/>
                <a:moveTo>
                  <a:pt x="912" y="1723"/>
                </a:moveTo>
                <a:lnTo>
                  <a:pt x="918" y="1723"/>
                </a:lnTo>
                <a:lnTo>
                  <a:pt x="918" y="1726"/>
                </a:lnTo>
                <a:lnTo>
                  <a:pt x="912" y="1726"/>
                </a:lnTo>
                <a:lnTo>
                  <a:pt x="912" y="1723"/>
                </a:lnTo>
                <a:close/>
                <a:moveTo>
                  <a:pt x="920" y="1723"/>
                </a:moveTo>
                <a:lnTo>
                  <a:pt x="926" y="1723"/>
                </a:lnTo>
                <a:lnTo>
                  <a:pt x="926" y="1726"/>
                </a:lnTo>
                <a:lnTo>
                  <a:pt x="920" y="1726"/>
                </a:lnTo>
                <a:lnTo>
                  <a:pt x="920" y="1723"/>
                </a:lnTo>
                <a:close/>
                <a:moveTo>
                  <a:pt x="928" y="1723"/>
                </a:moveTo>
                <a:lnTo>
                  <a:pt x="934" y="1723"/>
                </a:lnTo>
                <a:lnTo>
                  <a:pt x="934" y="1726"/>
                </a:lnTo>
                <a:lnTo>
                  <a:pt x="928" y="1726"/>
                </a:lnTo>
                <a:lnTo>
                  <a:pt x="928" y="1723"/>
                </a:lnTo>
                <a:close/>
                <a:moveTo>
                  <a:pt x="936" y="1723"/>
                </a:moveTo>
                <a:lnTo>
                  <a:pt x="942" y="1723"/>
                </a:lnTo>
                <a:lnTo>
                  <a:pt x="942" y="1726"/>
                </a:lnTo>
                <a:lnTo>
                  <a:pt x="936" y="1726"/>
                </a:lnTo>
                <a:lnTo>
                  <a:pt x="936" y="1723"/>
                </a:lnTo>
                <a:close/>
                <a:moveTo>
                  <a:pt x="944" y="1723"/>
                </a:moveTo>
                <a:lnTo>
                  <a:pt x="950" y="1723"/>
                </a:lnTo>
                <a:lnTo>
                  <a:pt x="950" y="1726"/>
                </a:lnTo>
                <a:lnTo>
                  <a:pt x="944" y="1726"/>
                </a:lnTo>
                <a:lnTo>
                  <a:pt x="944" y="1723"/>
                </a:lnTo>
                <a:close/>
                <a:moveTo>
                  <a:pt x="952" y="1723"/>
                </a:moveTo>
                <a:lnTo>
                  <a:pt x="958" y="1723"/>
                </a:lnTo>
                <a:lnTo>
                  <a:pt x="958" y="1726"/>
                </a:lnTo>
                <a:lnTo>
                  <a:pt x="952" y="1726"/>
                </a:lnTo>
                <a:lnTo>
                  <a:pt x="952" y="1723"/>
                </a:lnTo>
                <a:close/>
                <a:moveTo>
                  <a:pt x="960" y="1723"/>
                </a:moveTo>
                <a:lnTo>
                  <a:pt x="966" y="1723"/>
                </a:lnTo>
                <a:lnTo>
                  <a:pt x="966" y="1726"/>
                </a:lnTo>
                <a:lnTo>
                  <a:pt x="960" y="1726"/>
                </a:lnTo>
                <a:lnTo>
                  <a:pt x="960" y="1723"/>
                </a:lnTo>
                <a:close/>
                <a:moveTo>
                  <a:pt x="968" y="1723"/>
                </a:moveTo>
                <a:lnTo>
                  <a:pt x="974" y="1723"/>
                </a:lnTo>
                <a:lnTo>
                  <a:pt x="974" y="1726"/>
                </a:lnTo>
                <a:lnTo>
                  <a:pt x="968" y="1726"/>
                </a:lnTo>
                <a:lnTo>
                  <a:pt x="968" y="1723"/>
                </a:lnTo>
                <a:close/>
                <a:moveTo>
                  <a:pt x="976" y="1723"/>
                </a:moveTo>
                <a:lnTo>
                  <a:pt x="982" y="1723"/>
                </a:lnTo>
                <a:lnTo>
                  <a:pt x="982" y="1726"/>
                </a:lnTo>
                <a:lnTo>
                  <a:pt x="976" y="1726"/>
                </a:lnTo>
                <a:lnTo>
                  <a:pt x="976" y="1723"/>
                </a:lnTo>
                <a:close/>
                <a:moveTo>
                  <a:pt x="984" y="1723"/>
                </a:moveTo>
                <a:lnTo>
                  <a:pt x="990" y="1723"/>
                </a:lnTo>
                <a:lnTo>
                  <a:pt x="990" y="1726"/>
                </a:lnTo>
                <a:lnTo>
                  <a:pt x="984" y="1726"/>
                </a:lnTo>
                <a:lnTo>
                  <a:pt x="984" y="1723"/>
                </a:lnTo>
                <a:close/>
                <a:moveTo>
                  <a:pt x="992" y="1723"/>
                </a:moveTo>
                <a:lnTo>
                  <a:pt x="998" y="1723"/>
                </a:lnTo>
                <a:lnTo>
                  <a:pt x="998" y="1726"/>
                </a:lnTo>
                <a:lnTo>
                  <a:pt x="992" y="1726"/>
                </a:lnTo>
                <a:lnTo>
                  <a:pt x="992" y="1723"/>
                </a:lnTo>
                <a:close/>
                <a:moveTo>
                  <a:pt x="1000" y="1723"/>
                </a:moveTo>
                <a:lnTo>
                  <a:pt x="1006" y="1723"/>
                </a:lnTo>
                <a:lnTo>
                  <a:pt x="1006" y="1726"/>
                </a:lnTo>
                <a:lnTo>
                  <a:pt x="1000" y="1726"/>
                </a:lnTo>
                <a:lnTo>
                  <a:pt x="1000" y="1723"/>
                </a:lnTo>
                <a:close/>
                <a:moveTo>
                  <a:pt x="1008" y="1723"/>
                </a:moveTo>
                <a:lnTo>
                  <a:pt x="1014" y="1723"/>
                </a:lnTo>
                <a:lnTo>
                  <a:pt x="1014" y="1726"/>
                </a:lnTo>
                <a:lnTo>
                  <a:pt x="1008" y="1726"/>
                </a:lnTo>
                <a:lnTo>
                  <a:pt x="1008" y="1723"/>
                </a:lnTo>
                <a:close/>
                <a:moveTo>
                  <a:pt x="1016" y="1723"/>
                </a:moveTo>
                <a:lnTo>
                  <a:pt x="1022" y="1723"/>
                </a:lnTo>
                <a:lnTo>
                  <a:pt x="1022" y="1726"/>
                </a:lnTo>
                <a:lnTo>
                  <a:pt x="1016" y="1726"/>
                </a:lnTo>
                <a:lnTo>
                  <a:pt x="1016" y="1723"/>
                </a:lnTo>
                <a:close/>
                <a:moveTo>
                  <a:pt x="1024" y="1723"/>
                </a:moveTo>
                <a:lnTo>
                  <a:pt x="1030" y="1723"/>
                </a:lnTo>
                <a:lnTo>
                  <a:pt x="1030" y="1726"/>
                </a:lnTo>
                <a:lnTo>
                  <a:pt x="1024" y="1726"/>
                </a:lnTo>
                <a:lnTo>
                  <a:pt x="1024" y="1723"/>
                </a:lnTo>
                <a:close/>
                <a:moveTo>
                  <a:pt x="1032" y="1723"/>
                </a:moveTo>
                <a:lnTo>
                  <a:pt x="1038" y="1723"/>
                </a:lnTo>
                <a:lnTo>
                  <a:pt x="1038" y="1726"/>
                </a:lnTo>
                <a:lnTo>
                  <a:pt x="1032" y="1726"/>
                </a:lnTo>
                <a:lnTo>
                  <a:pt x="1032" y="1723"/>
                </a:lnTo>
                <a:close/>
                <a:moveTo>
                  <a:pt x="1040" y="1723"/>
                </a:moveTo>
                <a:lnTo>
                  <a:pt x="1046" y="1723"/>
                </a:lnTo>
                <a:lnTo>
                  <a:pt x="1046" y="1726"/>
                </a:lnTo>
                <a:lnTo>
                  <a:pt x="1040" y="1726"/>
                </a:lnTo>
                <a:lnTo>
                  <a:pt x="1040" y="1723"/>
                </a:lnTo>
                <a:close/>
                <a:moveTo>
                  <a:pt x="1048" y="1723"/>
                </a:moveTo>
                <a:lnTo>
                  <a:pt x="1054" y="1723"/>
                </a:lnTo>
                <a:lnTo>
                  <a:pt x="1054" y="1726"/>
                </a:lnTo>
                <a:lnTo>
                  <a:pt x="1048" y="1726"/>
                </a:lnTo>
                <a:lnTo>
                  <a:pt x="1048" y="1723"/>
                </a:lnTo>
                <a:close/>
                <a:moveTo>
                  <a:pt x="1056" y="1723"/>
                </a:moveTo>
                <a:lnTo>
                  <a:pt x="1062" y="1723"/>
                </a:lnTo>
                <a:lnTo>
                  <a:pt x="1062" y="1726"/>
                </a:lnTo>
                <a:lnTo>
                  <a:pt x="1056" y="1726"/>
                </a:lnTo>
                <a:lnTo>
                  <a:pt x="1056" y="1723"/>
                </a:lnTo>
                <a:close/>
                <a:moveTo>
                  <a:pt x="1064" y="1723"/>
                </a:moveTo>
                <a:lnTo>
                  <a:pt x="1070" y="1723"/>
                </a:lnTo>
                <a:lnTo>
                  <a:pt x="1070" y="1726"/>
                </a:lnTo>
                <a:lnTo>
                  <a:pt x="1064" y="1726"/>
                </a:lnTo>
                <a:lnTo>
                  <a:pt x="1064" y="1723"/>
                </a:lnTo>
                <a:close/>
                <a:moveTo>
                  <a:pt x="1072" y="1723"/>
                </a:moveTo>
                <a:lnTo>
                  <a:pt x="1078" y="1723"/>
                </a:lnTo>
                <a:lnTo>
                  <a:pt x="1078" y="1726"/>
                </a:lnTo>
                <a:lnTo>
                  <a:pt x="1072" y="1726"/>
                </a:lnTo>
                <a:lnTo>
                  <a:pt x="1072" y="1723"/>
                </a:lnTo>
                <a:close/>
                <a:moveTo>
                  <a:pt x="1080" y="1723"/>
                </a:moveTo>
                <a:lnTo>
                  <a:pt x="1086" y="1723"/>
                </a:lnTo>
                <a:lnTo>
                  <a:pt x="1086" y="1726"/>
                </a:lnTo>
                <a:lnTo>
                  <a:pt x="1080" y="1726"/>
                </a:lnTo>
                <a:lnTo>
                  <a:pt x="1080" y="1723"/>
                </a:lnTo>
                <a:close/>
                <a:moveTo>
                  <a:pt x="1088" y="1723"/>
                </a:moveTo>
                <a:lnTo>
                  <a:pt x="1094" y="1723"/>
                </a:lnTo>
                <a:lnTo>
                  <a:pt x="1094" y="1726"/>
                </a:lnTo>
                <a:lnTo>
                  <a:pt x="1088" y="1726"/>
                </a:lnTo>
                <a:lnTo>
                  <a:pt x="1088" y="1723"/>
                </a:lnTo>
                <a:close/>
                <a:moveTo>
                  <a:pt x="1096" y="1723"/>
                </a:moveTo>
                <a:lnTo>
                  <a:pt x="1102" y="1723"/>
                </a:lnTo>
                <a:lnTo>
                  <a:pt x="1102" y="1726"/>
                </a:lnTo>
                <a:lnTo>
                  <a:pt x="1096" y="1726"/>
                </a:lnTo>
                <a:lnTo>
                  <a:pt x="1096" y="1723"/>
                </a:lnTo>
                <a:close/>
                <a:moveTo>
                  <a:pt x="1104" y="1723"/>
                </a:moveTo>
                <a:lnTo>
                  <a:pt x="1110" y="1723"/>
                </a:lnTo>
                <a:lnTo>
                  <a:pt x="1110" y="1726"/>
                </a:lnTo>
                <a:lnTo>
                  <a:pt x="1104" y="1726"/>
                </a:lnTo>
                <a:lnTo>
                  <a:pt x="1104" y="1723"/>
                </a:lnTo>
                <a:close/>
                <a:moveTo>
                  <a:pt x="1112" y="1723"/>
                </a:moveTo>
                <a:lnTo>
                  <a:pt x="1118" y="1723"/>
                </a:lnTo>
                <a:lnTo>
                  <a:pt x="1118" y="1726"/>
                </a:lnTo>
                <a:lnTo>
                  <a:pt x="1112" y="1726"/>
                </a:lnTo>
                <a:lnTo>
                  <a:pt x="1112" y="1723"/>
                </a:lnTo>
                <a:close/>
                <a:moveTo>
                  <a:pt x="1120" y="1723"/>
                </a:moveTo>
                <a:lnTo>
                  <a:pt x="1126" y="1723"/>
                </a:lnTo>
                <a:lnTo>
                  <a:pt x="1126" y="1726"/>
                </a:lnTo>
                <a:lnTo>
                  <a:pt x="1120" y="1726"/>
                </a:lnTo>
                <a:lnTo>
                  <a:pt x="1120" y="1723"/>
                </a:lnTo>
                <a:close/>
                <a:moveTo>
                  <a:pt x="1128" y="1723"/>
                </a:moveTo>
                <a:lnTo>
                  <a:pt x="1134" y="1723"/>
                </a:lnTo>
                <a:lnTo>
                  <a:pt x="1134" y="1726"/>
                </a:lnTo>
                <a:lnTo>
                  <a:pt x="1128" y="1726"/>
                </a:lnTo>
                <a:lnTo>
                  <a:pt x="1128" y="1723"/>
                </a:lnTo>
                <a:close/>
                <a:moveTo>
                  <a:pt x="1136" y="1723"/>
                </a:moveTo>
                <a:lnTo>
                  <a:pt x="1142" y="1723"/>
                </a:lnTo>
                <a:lnTo>
                  <a:pt x="1142" y="1726"/>
                </a:lnTo>
                <a:lnTo>
                  <a:pt x="1136" y="1726"/>
                </a:lnTo>
                <a:lnTo>
                  <a:pt x="1136" y="1723"/>
                </a:lnTo>
                <a:close/>
                <a:moveTo>
                  <a:pt x="1144" y="1723"/>
                </a:moveTo>
                <a:lnTo>
                  <a:pt x="1150" y="1723"/>
                </a:lnTo>
                <a:lnTo>
                  <a:pt x="1150" y="1726"/>
                </a:lnTo>
                <a:lnTo>
                  <a:pt x="1144" y="1726"/>
                </a:lnTo>
                <a:lnTo>
                  <a:pt x="1144" y="1723"/>
                </a:lnTo>
                <a:close/>
                <a:moveTo>
                  <a:pt x="1152" y="1723"/>
                </a:moveTo>
                <a:lnTo>
                  <a:pt x="1158" y="1723"/>
                </a:lnTo>
                <a:lnTo>
                  <a:pt x="1158" y="1726"/>
                </a:lnTo>
                <a:lnTo>
                  <a:pt x="1152" y="1726"/>
                </a:lnTo>
                <a:lnTo>
                  <a:pt x="1152" y="1723"/>
                </a:lnTo>
                <a:close/>
                <a:moveTo>
                  <a:pt x="1160" y="1723"/>
                </a:moveTo>
                <a:lnTo>
                  <a:pt x="1166" y="1723"/>
                </a:lnTo>
                <a:lnTo>
                  <a:pt x="1166" y="1726"/>
                </a:lnTo>
                <a:lnTo>
                  <a:pt x="1160" y="1726"/>
                </a:lnTo>
                <a:lnTo>
                  <a:pt x="1160" y="1723"/>
                </a:lnTo>
                <a:close/>
                <a:moveTo>
                  <a:pt x="1168" y="1723"/>
                </a:moveTo>
                <a:lnTo>
                  <a:pt x="1174" y="1723"/>
                </a:lnTo>
                <a:lnTo>
                  <a:pt x="1174" y="1726"/>
                </a:lnTo>
                <a:lnTo>
                  <a:pt x="1168" y="1726"/>
                </a:lnTo>
                <a:lnTo>
                  <a:pt x="1168" y="1723"/>
                </a:lnTo>
                <a:close/>
                <a:moveTo>
                  <a:pt x="1176" y="1723"/>
                </a:moveTo>
                <a:lnTo>
                  <a:pt x="1182" y="1723"/>
                </a:lnTo>
                <a:lnTo>
                  <a:pt x="1182" y="1726"/>
                </a:lnTo>
                <a:lnTo>
                  <a:pt x="1176" y="1726"/>
                </a:lnTo>
                <a:lnTo>
                  <a:pt x="1176" y="1723"/>
                </a:lnTo>
                <a:close/>
                <a:moveTo>
                  <a:pt x="1184" y="1723"/>
                </a:moveTo>
                <a:lnTo>
                  <a:pt x="1190" y="1723"/>
                </a:lnTo>
                <a:lnTo>
                  <a:pt x="1190" y="1726"/>
                </a:lnTo>
                <a:lnTo>
                  <a:pt x="1184" y="1726"/>
                </a:lnTo>
                <a:lnTo>
                  <a:pt x="1184" y="1723"/>
                </a:lnTo>
                <a:close/>
                <a:moveTo>
                  <a:pt x="1192" y="1723"/>
                </a:moveTo>
                <a:lnTo>
                  <a:pt x="1198" y="1723"/>
                </a:lnTo>
                <a:lnTo>
                  <a:pt x="1198" y="1726"/>
                </a:lnTo>
                <a:lnTo>
                  <a:pt x="1192" y="1726"/>
                </a:lnTo>
                <a:lnTo>
                  <a:pt x="1192" y="1723"/>
                </a:lnTo>
                <a:close/>
                <a:moveTo>
                  <a:pt x="1200" y="1723"/>
                </a:moveTo>
                <a:lnTo>
                  <a:pt x="1206" y="1723"/>
                </a:lnTo>
                <a:lnTo>
                  <a:pt x="1206" y="1726"/>
                </a:lnTo>
                <a:lnTo>
                  <a:pt x="1200" y="1726"/>
                </a:lnTo>
                <a:lnTo>
                  <a:pt x="1200" y="1723"/>
                </a:lnTo>
                <a:close/>
                <a:moveTo>
                  <a:pt x="1208" y="1723"/>
                </a:moveTo>
                <a:lnTo>
                  <a:pt x="1214" y="1723"/>
                </a:lnTo>
                <a:lnTo>
                  <a:pt x="1214" y="1726"/>
                </a:lnTo>
                <a:lnTo>
                  <a:pt x="1208" y="1726"/>
                </a:lnTo>
                <a:lnTo>
                  <a:pt x="1208" y="1723"/>
                </a:lnTo>
                <a:close/>
                <a:moveTo>
                  <a:pt x="1216" y="1723"/>
                </a:moveTo>
                <a:lnTo>
                  <a:pt x="1222" y="1723"/>
                </a:lnTo>
                <a:lnTo>
                  <a:pt x="1222" y="1726"/>
                </a:lnTo>
                <a:lnTo>
                  <a:pt x="1216" y="1726"/>
                </a:lnTo>
                <a:lnTo>
                  <a:pt x="1216" y="1723"/>
                </a:lnTo>
                <a:close/>
                <a:moveTo>
                  <a:pt x="1224" y="1723"/>
                </a:moveTo>
                <a:lnTo>
                  <a:pt x="1230" y="1723"/>
                </a:lnTo>
                <a:lnTo>
                  <a:pt x="1230" y="1726"/>
                </a:lnTo>
                <a:lnTo>
                  <a:pt x="1224" y="1726"/>
                </a:lnTo>
                <a:lnTo>
                  <a:pt x="1224" y="1723"/>
                </a:lnTo>
                <a:close/>
                <a:moveTo>
                  <a:pt x="1232" y="1723"/>
                </a:moveTo>
                <a:lnTo>
                  <a:pt x="1238" y="1723"/>
                </a:lnTo>
                <a:lnTo>
                  <a:pt x="1238" y="1726"/>
                </a:lnTo>
                <a:lnTo>
                  <a:pt x="1232" y="1726"/>
                </a:lnTo>
                <a:lnTo>
                  <a:pt x="1232" y="1723"/>
                </a:lnTo>
                <a:close/>
                <a:moveTo>
                  <a:pt x="1240" y="1723"/>
                </a:moveTo>
                <a:lnTo>
                  <a:pt x="1246" y="1723"/>
                </a:lnTo>
                <a:lnTo>
                  <a:pt x="1246" y="1726"/>
                </a:lnTo>
                <a:lnTo>
                  <a:pt x="1240" y="1726"/>
                </a:lnTo>
                <a:lnTo>
                  <a:pt x="1240" y="1723"/>
                </a:lnTo>
                <a:close/>
                <a:moveTo>
                  <a:pt x="1248" y="1723"/>
                </a:moveTo>
                <a:lnTo>
                  <a:pt x="1254" y="1723"/>
                </a:lnTo>
                <a:lnTo>
                  <a:pt x="1254" y="1726"/>
                </a:lnTo>
                <a:lnTo>
                  <a:pt x="1248" y="1726"/>
                </a:lnTo>
                <a:lnTo>
                  <a:pt x="1248" y="1723"/>
                </a:lnTo>
                <a:close/>
                <a:moveTo>
                  <a:pt x="1256" y="1723"/>
                </a:moveTo>
                <a:lnTo>
                  <a:pt x="1262" y="1723"/>
                </a:lnTo>
                <a:lnTo>
                  <a:pt x="1262" y="1726"/>
                </a:lnTo>
                <a:lnTo>
                  <a:pt x="1256" y="1726"/>
                </a:lnTo>
                <a:lnTo>
                  <a:pt x="1256" y="1723"/>
                </a:lnTo>
                <a:close/>
                <a:moveTo>
                  <a:pt x="1264" y="1723"/>
                </a:moveTo>
                <a:lnTo>
                  <a:pt x="1270" y="1723"/>
                </a:lnTo>
                <a:lnTo>
                  <a:pt x="1270" y="1726"/>
                </a:lnTo>
                <a:lnTo>
                  <a:pt x="1264" y="1726"/>
                </a:lnTo>
                <a:lnTo>
                  <a:pt x="1264" y="1723"/>
                </a:lnTo>
                <a:close/>
                <a:moveTo>
                  <a:pt x="1272" y="1723"/>
                </a:moveTo>
                <a:lnTo>
                  <a:pt x="1278" y="1723"/>
                </a:lnTo>
                <a:lnTo>
                  <a:pt x="1278" y="1726"/>
                </a:lnTo>
                <a:lnTo>
                  <a:pt x="1272" y="1726"/>
                </a:lnTo>
                <a:lnTo>
                  <a:pt x="1272" y="1723"/>
                </a:lnTo>
                <a:close/>
                <a:moveTo>
                  <a:pt x="1280" y="1723"/>
                </a:moveTo>
                <a:lnTo>
                  <a:pt x="1286" y="1723"/>
                </a:lnTo>
                <a:lnTo>
                  <a:pt x="1286" y="1726"/>
                </a:lnTo>
                <a:lnTo>
                  <a:pt x="1280" y="1726"/>
                </a:lnTo>
                <a:lnTo>
                  <a:pt x="1280" y="1723"/>
                </a:lnTo>
                <a:close/>
                <a:moveTo>
                  <a:pt x="1288" y="1723"/>
                </a:moveTo>
                <a:lnTo>
                  <a:pt x="1294" y="1723"/>
                </a:lnTo>
                <a:lnTo>
                  <a:pt x="1294" y="1726"/>
                </a:lnTo>
                <a:lnTo>
                  <a:pt x="1288" y="1726"/>
                </a:lnTo>
                <a:lnTo>
                  <a:pt x="1288" y="1723"/>
                </a:lnTo>
                <a:close/>
                <a:moveTo>
                  <a:pt x="1296" y="1723"/>
                </a:moveTo>
                <a:lnTo>
                  <a:pt x="1302" y="1723"/>
                </a:lnTo>
                <a:lnTo>
                  <a:pt x="1302" y="1726"/>
                </a:lnTo>
                <a:lnTo>
                  <a:pt x="1296" y="1726"/>
                </a:lnTo>
                <a:lnTo>
                  <a:pt x="1296" y="1723"/>
                </a:lnTo>
                <a:close/>
                <a:moveTo>
                  <a:pt x="1304" y="1723"/>
                </a:moveTo>
                <a:lnTo>
                  <a:pt x="1310" y="1723"/>
                </a:lnTo>
                <a:lnTo>
                  <a:pt x="1310" y="1726"/>
                </a:lnTo>
                <a:lnTo>
                  <a:pt x="1304" y="1726"/>
                </a:lnTo>
                <a:lnTo>
                  <a:pt x="1304" y="1723"/>
                </a:lnTo>
                <a:close/>
                <a:moveTo>
                  <a:pt x="1312" y="1723"/>
                </a:moveTo>
                <a:lnTo>
                  <a:pt x="1318" y="1723"/>
                </a:lnTo>
                <a:lnTo>
                  <a:pt x="1318" y="1726"/>
                </a:lnTo>
                <a:lnTo>
                  <a:pt x="1312" y="1726"/>
                </a:lnTo>
                <a:lnTo>
                  <a:pt x="1312" y="1723"/>
                </a:lnTo>
                <a:close/>
                <a:moveTo>
                  <a:pt x="1320" y="1723"/>
                </a:moveTo>
                <a:lnTo>
                  <a:pt x="1326" y="1723"/>
                </a:lnTo>
                <a:lnTo>
                  <a:pt x="1326" y="1726"/>
                </a:lnTo>
                <a:lnTo>
                  <a:pt x="1320" y="1726"/>
                </a:lnTo>
                <a:lnTo>
                  <a:pt x="1320" y="1723"/>
                </a:lnTo>
                <a:close/>
                <a:moveTo>
                  <a:pt x="1328" y="1723"/>
                </a:moveTo>
                <a:lnTo>
                  <a:pt x="1334" y="1723"/>
                </a:lnTo>
                <a:lnTo>
                  <a:pt x="1334" y="1726"/>
                </a:lnTo>
                <a:lnTo>
                  <a:pt x="1328" y="1726"/>
                </a:lnTo>
                <a:lnTo>
                  <a:pt x="1328" y="1723"/>
                </a:lnTo>
                <a:close/>
                <a:moveTo>
                  <a:pt x="1336" y="1723"/>
                </a:moveTo>
                <a:lnTo>
                  <a:pt x="1342" y="1723"/>
                </a:lnTo>
                <a:lnTo>
                  <a:pt x="1342" y="1726"/>
                </a:lnTo>
                <a:lnTo>
                  <a:pt x="1336" y="1726"/>
                </a:lnTo>
                <a:lnTo>
                  <a:pt x="1336" y="1723"/>
                </a:lnTo>
                <a:close/>
                <a:moveTo>
                  <a:pt x="1344" y="1723"/>
                </a:moveTo>
                <a:lnTo>
                  <a:pt x="1350" y="1723"/>
                </a:lnTo>
                <a:lnTo>
                  <a:pt x="1350" y="1726"/>
                </a:lnTo>
                <a:lnTo>
                  <a:pt x="1344" y="1726"/>
                </a:lnTo>
                <a:lnTo>
                  <a:pt x="1344" y="1723"/>
                </a:lnTo>
                <a:close/>
                <a:moveTo>
                  <a:pt x="1352" y="1723"/>
                </a:moveTo>
                <a:lnTo>
                  <a:pt x="1358" y="1723"/>
                </a:lnTo>
                <a:lnTo>
                  <a:pt x="1358" y="1726"/>
                </a:lnTo>
                <a:lnTo>
                  <a:pt x="1352" y="1726"/>
                </a:lnTo>
                <a:lnTo>
                  <a:pt x="1352" y="1723"/>
                </a:lnTo>
                <a:close/>
                <a:moveTo>
                  <a:pt x="1360" y="1723"/>
                </a:moveTo>
                <a:lnTo>
                  <a:pt x="1366" y="1723"/>
                </a:lnTo>
                <a:lnTo>
                  <a:pt x="1366" y="1726"/>
                </a:lnTo>
                <a:lnTo>
                  <a:pt x="1360" y="1726"/>
                </a:lnTo>
                <a:lnTo>
                  <a:pt x="1360" y="1723"/>
                </a:lnTo>
                <a:close/>
                <a:moveTo>
                  <a:pt x="1368" y="1723"/>
                </a:moveTo>
                <a:lnTo>
                  <a:pt x="1374" y="1723"/>
                </a:lnTo>
                <a:lnTo>
                  <a:pt x="1374" y="1726"/>
                </a:lnTo>
                <a:lnTo>
                  <a:pt x="1368" y="1726"/>
                </a:lnTo>
                <a:lnTo>
                  <a:pt x="1368" y="1723"/>
                </a:lnTo>
                <a:close/>
                <a:moveTo>
                  <a:pt x="1376" y="1723"/>
                </a:moveTo>
                <a:lnTo>
                  <a:pt x="1382" y="1723"/>
                </a:lnTo>
                <a:lnTo>
                  <a:pt x="1382" y="1726"/>
                </a:lnTo>
                <a:lnTo>
                  <a:pt x="1376" y="1726"/>
                </a:lnTo>
                <a:lnTo>
                  <a:pt x="1376" y="1723"/>
                </a:lnTo>
                <a:close/>
                <a:moveTo>
                  <a:pt x="1384" y="1723"/>
                </a:moveTo>
                <a:lnTo>
                  <a:pt x="1390" y="1723"/>
                </a:lnTo>
                <a:lnTo>
                  <a:pt x="1390" y="1726"/>
                </a:lnTo>
                <a:lnTo>
                  <a:pt x="1384" y="1726"/>
                </a:lnTo>
                <a:lnTo>
                  <a:pt x="1384" y="1723"/>
                </a:lnTo>
                <a:close/>
                <a:moveTo>
                  <a:pt x="1392" y="1723"/>
                </a:moveTo>
                <a:lnTo>
                  <a:pt x="1398" y="1723"/>
                </a:lnTo>
                <a:lnTo>
                  <a:pt x="1398" y="1726"/>
                </a:lnTo>
                <a:lnTo>
                  <a:pt x="1392" y="1726"/>
                </a:lnTo>
                <a:lnTo>
                  <a:pt x="1392" y="1723"/>
                </a:lnTo>
                <a:close/>
                <a:moveTo>
                  <a:pt x="1400" y="1723"/>
                </a:moveTo>
                <a:lnTo>
                  <a:pt x="1406" y="1723"/>
                </a:lnTo>
                <a:lnTo>
                  <a:pt x="1406" y="1726"/>
                </a:lnTo>
                <a:lnTo>
                  <a:pt x="1400" y="1726"/>
                </a:lnTo>
                <a:lnTo>
                  <a:pt x="1400" y="1723"/>
                </a:lnTo>
                <a:close/>
                <a:moveTo>
                  <a:pt x="1408" y="1723"/>
                </a:moveTo>
                <a:lnTo>
                  <a:pt x="1414" y="1723"/>
                </a:lnTo>
                <a:lnTo>
                  <a:pt x="1414" y="1726"/>
                </a:lnTo>
                <a:lnTo>
                  <a:pt x="1408" y="1726"/>
                </a:lnTo>
                <a:lnTo>
                  <a:pt x="1408" y="1723"/>
                </a:lnTo>
                <a:close/>
                <a:moveTo>
                  <a:pt x="1416" y="1723"/>
                </a:moveTo>
                <a:lnTo>
                  <a:pt x="1422" y="1723"/>
                </a:lnTo>
                <a:lnTo>
                  <a:pt x="1422" y="1726"/>
                </a:lnTo>
                <a:lnTo>
                  <a:pt x="1416" y="1726"/>
                </a:lnTo>
                <a:lnTo>
                  <a:pt x="1416" y="1723"/>
                </a:lnTo>
                <a:close/>
                <a:moveTo>
                  <a:pt x="1424" y="1723"/>
                </a:moveTo>
                <a:lnTo>
                  <a:pt x="1430" y="1723"/>
                </a:lnTo>
                <a:lnTo>
                  <a:pt x="1430" y="1726"/>
                </a:lnTo>
                <a:lnTo>
                  <a:pt x="1424" y="1726"/>
                </a:lnTo>
                <a:lnTo>
                  <a:pt x="1424" y="1723"/>
                </a:lnTo>
                <a:close/>
                <a:moveTo>
                  <a:pt x="1432" y="1723"/>
                </a:moveTo>
                <a:lnTo>
                  <a:pt x="1438" y="1723"/>
                </a:lnTo>
                <a:lnTo>
                  <a:pt x="1438" y="1726"/>
                </a:lnTo>
                <a:lnTo>
                  <a:pt x="1432" y="1726"/>
                </a:lnTo>
                <a:lnTo>
                  <a:pt x="1432" y="1723"/>
                </a:lnTo>
                <a:close/>
                <a:moveTo>
                  <a:pt x="1440" y="1723"/>
                </a:moveTo>
                <a:lnTo>
                  <a:pt x="1446" y="1723"/>
                </a:lnTo>
                <a:lnTo>
                  <a:pt x="1446" y="1726"/>
                </a:lnTo>
                <a:lnTo>
                  <a:pt x="1440" y="1726"/>
                </a:lnTo>
                <a:lnTo>
                  <a:pt x="1440" y="1723"/>
                </a:lnTo>
                <a:close/>
                <a:moveTo>
                  <a:pt x="1448" y="1723"/>
                </a:moveTo>
                <a:lnTo>
                  <a:pt x="1454" y="1723"/>
                </a:lnTo>
                <a:lnTo>
                  <a:pt x="1454" y="1726"/>
                </a:lnTo>
                <a:lnTo>
                  <a:pt x="1448" y="1726"/>
                </a:lnTo>
                <a:lnTo>
                  <a:pt x="1448" y="1723"/>
                </a:lnTo>
                <a:close/>
                <a:moveTo>
                  <a:pt x="1456" y="1723"/>
                </a:moveTo>
                <a:lnTo>
                  <a:pt x="1462" y="1723"/>
                </a:lnTo>
                <a:lnTo>
                  <a:pt x="1462" y="1726"/>
                </a:lnTo>
                <a:lnTo>
                  <a:pt x="1456" y="1726"/>
                </a:lnTo>
                <a:lnTo>
                  <a:pt x="1456" y="1723"/>
                </a:lnTo>
                <a:close/>
                <a:moveTo>
                  <a:pt x="1464" y="1723"/>
                </a:moveTo>
                <a:lnTo>
                  <a:pt x="1470" y="1723"/>
                </a:lnTo>
                <a:lnTo>
                  <a:pt x="1470" y="1726"/>
                </a:lnTo>
                <a:lnTo>
                  <a:pt x="1464" y="1726"/>
                </a:lnTo>
                <a:lnTo>
                  <a:pt x="1464" y="1723"/>
                </a:lnTo>
                <a:close/>
                <a:moveTo>
                  <a:pt x="1472" y="1723"/>
                </a:moveTo>
                <a:lnTo>
                  <a:pt x="1478" y="1723"/>
                </a:lnTo>
                <a:lnTo>
                  <a:pt x="1478" y="1726"/>
                </a:lnTo>
                <a:lnTo>
                  <a:pt x="1472" y="1726"/>
                </a:lnTo>
                <a:lnTo>
                  <a:pt x="1472" y="1723"/>
                </a:lnTo>
                <a:close/>
                <a:moveTo>
                  <a:pt x="1480" y="1723"/>
                </a:moveTo>
                <a:lnTo>
                  <a:pt x="1486" y="1723"/>
                </a:lnTo>
                <a:lnTo>
                  <a:pt x="1486" y="1726"/>
                </a:lnTo>
                <a:lnTo>
                  <a:pt x="1480" y="1726"/>
                </a:lnTo>
                <a:lnTo>
                  <a:pt x="1480" y="1723"/>
                </a:lnTo>
                <a:close/>
                <a:moveTo>
                  <a:pt x="1488" y="1723"/>
                </a:moveTo>
                <a:lnTo>
                  <a:pt x="1494" y="1723"/>
                </a:lnTo>
                <a:lnTo>
                  <a:pt x="1494" y="1726"/>
                </a:lnTo>
                <a:lnTo>
                  <a:pt x="1488" y="1726"/>
                </a:lnTo>
                <a:lnTo>
                  <a:pt x="1488" y="1723"/>
                </a:lnTo>
                <a:close/>
                <a:moveTo>
                  <a:pt x="1496" y="1723"/>
                </a:moveTo>
                <a:lnTo>
                  <a:pt x="1502" y="1723"/>
                </a:lnTo>
                <a:lnTo>
                  <a:pt x="1502" y="1726"/>
                </a:lnTo>
                <a:lnTo>
                  <a:pt x="1496" y="1726"/>
                </a:lnTo>
                <a:lnTo>
                  <a:pt x="1496" y="1723"/>
                </a:lnTo>
                <a:close/>
                <a:moveTo>
                  <a:pt x="1504" y="1723"/>
                </a:moveTo>
                <a:lnTo>
                  <a:pt x="1510" y="1723"/>
                </a:lnTo>
                <a:lnTo>
                  <a:pt x="1510" y="1726"/>
                </a:lnTo>
                <a:lnTo>
                  <a:pt x="1504" y="1726"/>
                </a:lnTo>
                <a:lnTo>
                  <a:pt x="1504" y="1723"/>
                </a:lnTo>
                <a:close/>
                <a:moveTo>
                  <a:pt x="1512" y="1723"/>
                </a:moveTo>
                <a:lnTo>
                  <a:pt x="1518" y="1723"/>
                </a:lnTo>
                <a:lnTo>
                  <a:pt x="1518" y="1726"/>
                </a:lnTo>
                <a:lnTo>
                  <a:pt x="1512" y="1726"/>
                </a:lnTo>
                <a:lnTo>
                  <a:pt x="1512" y="1723"/>
                </a:lnTo>
                <a:close/>
                <a:moveTo>
                  <a:pt x="1520" y="1723"/>
                </a:moveTo>
                <a:lnTo>
                  <a:pt x="1526" y="1723"/>
                </a:lnTo>
                <a:lnTo>
                  <a:pt x="1526" y="1726"/>
                </a:lnTo>
                <a:lnTo>
                  <a:pt x="1520" y="1726"/>
                </a:lnTo>
                <a:lnTo>
                  <a:pt x="1520" y="1723"/>
                </a:lnTo>
                <a:close/>
                <a:moveTo>
                  <a:pt x="1528" y="1723"/>
                </a:moveTo>
                <a:lnTo>
                  <a:pt x="1534" y="1723"/>
                </a:lnTo>
                <a:lnTo>
                  <a:pt x="1534" y="1726"/>
                </a:lnTo>
                <a:lnTo>
                  <a:pt x="1528" y="1726"/>
                </a:lnTo>
                <a:lnTo>
                  <a:pt x="1528" y="1723"/>
                </a:lnTo>
                <a:close/>
                <a:moveTo>
                  <a:pt x="1536" y="1723"/>
                </a:moveTo>
                <a:lnTo>
                  <a:pt x="1542" y="1723"/>
                </a:lnTo>
                <a:lnTo>
                  <a:pt x="1542" y="1726"/>
                </a:lnTo>
                <a:lnTo>
                  <a:pt x="1536" y="1726"/>
                </a:lnTo>
                <a:lnTo>
                  <a:pt x="1536" y="1723"/>
                </a:lnTo>
                <a:close/>
                <a:moveTo>
                  <a:pt x="1544" y="1723"/>
                </a:moveTo>
                <a:lnTo>
                  <a:pt x="1550" y="1723"/>
                </a:lnTo>
                <a:lnTo>
                  <a:pt x="1550" y="1726"/>
                </a:lnTo>
                <a:lnTo>
                  <a:pt x="1544" y="1726"/>
                </a:lnTo>
                <a:lnTo>
                  <a:pt x="1544" y="1723"/>
                </a:lnTo>
                <a:close/>
                <a:moveTo>
                  <a:pt x="1552" y="1723"/>
                </a:moveTo>
                <a:lnTo>
                  <a:pt x="1558" y="1723"/>
                </a:lnTo>
                <a:lnTo>
                  <a:pt x="1558" y="1726"/>
                </a:lnTo>
                <a:lnTo>
                  <a:pt x="1552" y="1726"/>
                </a:lnTo>
                <a:lnTo>
                  <a:pt x="1552" y="1723"/>
                </a:lnTo>
                <a:close/>
                <a:moveTo>
                  <a:pt x="1560" y="1723"/>
                </a:moveTo>
                <a:lnTo>
                  <a:pt x="1566" y="1723"/>
                </a:lnTo>
                <a:lnTo>
                  <a:pt x="1566" y="1726"/>
                </a:lnTo>
                <a:lnTo>
                  <a:pt x="1560" y="1726"/>
                </a:lnTo>
                <a:lnTo>
                  <a:pt x="1560" y="1723"/>
                </a:lnTo>
                <a:close/>
                <a:moveTo>
                  <a:pt x="1568" y="1723"/>
                </a:moveTo>
                <a:lnTo>
                  <a:pt x="1574" y="1723"/>
                </a:lnTo>
                <a:lnTo>
                  <a:pt x="1574" y="1726"/>
                </a:lnTo>
                <a:lnTo>
                  <a:pt x="1568" y="1726"/>
                </a:lnTo>
                <a:lnTo>
                  <a:pt x="1568" y="1723"/>
                </a:lnTo>
                <a:close/>
                <a:moveTo>
                  <a:pt x="1576" y="1723"/>
                </a:moveTo>
                <a:lnTo>
                  <a:pt x="1582" y="1723"/>
                </a:lnTo>
                <a:lnTo>
                  <a:pt x="1582" y="1726"/>
                </a:lnTo>
                <a:lnTo>
                  <a:pt x="1576" y="1726"/>
                </a:lnTo>
                <a:lnTo>
                  <a:pt x="1576" y="1723"/>
                </a:lnTo>
                <a:close/>
                <a:moveTo>
                  <a:pt x="1584" y="1723"/>
                </a:moveTo>
                <a:lnTo>
                  <a:pt x="1590" y="1723"/>
                </a:lnTo>
                <a:lnTo>
                  <a:pt x="1590" y="1726"/>
                </a:lnTo>
                <a:lnTo>
                  <a:pt x="1584" y="1726"/>
                </a:lnTo>
                <a:lnTo>
                  <a:pt x="1584" y="1723"/>
                </a:lnTo>
                <a:close/>
                <a:moveTo>
                  <a:pt x="1592" y="1723"/>
                </a:moveTo>
                <a:lnTo>
                  <a:pt x="1598" y="1723"/>
                </a:lnTo>
                <a:lnTo>
                  <a:pt x="1598" y="1726"/>
                </a:lnTo>
                <a:lnTo>
                  <a:pt x="1592" y="1726"/>
                </a:lnTo>
                <a:lnTo>
                  <a:pt x="1592" y="1723"/>
                </a:lnTo>
                <a:close/>
                <a:moveTo>
                  <a:pt x="1600" y="1723"/>
                </a:moveTo>
                <a:lnTo>
                  <a:pt x="1606" y="1723"/>
                </a:lnTo>
                <a:lnTo>
                  <a:pt x="1606" y="1726"/>
                </a:lnTo>
                <a:lnTo>
                  <a:pt x="1600" y="1726"/>
                </a:lnTo>
                <a:lnTo>
                  <a:pt x="1600" y="1723"/>
                </a:lnTo>
                <a:close/>
                <a:moveTo>
                  <a:pt x="1608" y="1723"/>
                </a:moveTo>
                <a:lnTo>
                  <a:pt x="1614" y="1723"/>
                </a:lnTo>
                <a:lnTo>
                  <a:pt x="1614" y="1726"/>
                </a:lnTo>
                <a:lnTo>
                  <a:pt x="1608" y="1726"/>
                </a:lnTo>
                <a:lnTo>
                  <a:pt x="1608" y="1723"/>
                </a:lnTo>
                <a:close/>
                <a:moveTo>
                  <a:pt x="1616" y="1723"/>
                </a:moveTo>
                <a:lnTo>
                  <a:pt x="1622" y="1723"/>
                </a:lnTo>
                <a:lnTo>
                  <a:pt x="1622" y="1726"/>
                </a:lnTo>
                <a:lnTo>
                  <a:pt x="1616" y="1726"/>
                </a:lnTo>
                <a:lnTo>
                  <a:pt x="1616" y="1723"/>
                </a:lnTo>
                <a:close/>
                <a:moveTo>
                  <a:pt x="1624" y="1723"/>
                </a:moveTo>
                <a:lnTo>
                  <a:pt x="1630" y="1723"/>
                </a:lnTo>
                <a:lnTo>
                  <a:pt x="1630" y="1726"/>
                </a:lnTo>
                <a:lnTo>
                  <a:pt x="1624" y="1726"/>
                </a:lnTo>
                <a:lnTo>
                  <a:pt x="1624" y="1723"/>
                </a:lnTo>
                <a:close/>
                <a:moveTo>
                  <a:pt x="1632" y="1723"/>
                </a:moveTo>
                <a:lnTo>
                  <a:pt x="1638" y="1723"/>
                </a:lnTo>
                <a:lnTo>
                  <a:pt x="1638" y="1726"/>
                </a:lnTo>
                <a:lnTo>
                  <a:pt x="1632" y="1726"/>
                </a:lnTo>
                <a:lnTo>
                  <a:pt x="1632" y="1723"/>
                </a:lnTo>
                <a:close/>
                <a:moveTo>
                  <a:pt x="1640" y="1723"/>
                </a:moveTo>
                <a:lnTo>
                  <a:pt x="1646" y="1723"/>
                </a:lnTo>
                <a:lnTo>
                  <a:pt x="1646" y="1726"/>
                </a:lnTo>
                <a:lnTo>
                  <a:pt x="1640" y="1726"/>
                </a:lnTo>
                <a:lnTo>
                  <a:pt x="1640" y="1723"/>
                </a:lnTo>
                <a:close/>
                <a:moveTo>
                  <a:pt x="1648" y="1723"/>
                </a:moveTo>
                <a:lnTo>
                  <a:pt x="1654" y="1723"/>
                </a:lnTo>
                <a:lnTo>
                  <a:pt x="1654" y="1726"/>
                </a:lnTo>
                <a:lnTo>
                  <a:pt x="1648" y="1726"/>
                </a:lnTo>
                <a:lnTo>
                  <a:pt x="1648" y="1723"/>
                </a:lnTo>
                <a:close/>
                <a:moveTo>
                  <a:pt x="1656" y="1723"/>
                </a:moveTo>
                <a:lnTo>
                  <a:pt x="1662" y="1723"/>
                </a:lnTo>
                <a:lnTo>
                  <a:pt x="1662" y="1726"/>
                </a:lnTo>
                <a:lnTo>
                  <a:pt x="1656" y="1726"/>
                </a:lnTo>
                <a:lnTo>
                  <a:pt x="1656" y="1723"/>
                </a:lnTo>
                <a:close/>
                <a:moveTo>
                  <a:pt x="1664" y="1723"/>
                </a:moveTo>
                <a:lnTo>
                  <a:pt x="1670" y="1723"/>
                </a:lnTo>
                <a:lnTo>
                  <a:pt x="1670" y="1726"/>
                </a:lnTo>
                <a:lnTo>
                  <a:pt x="1664" y="1726"/>
                </a:lnTo>
                <a:lnTo>
                  <a:pt x="1664" y="1723"/>
                </a:lnTo>
                <a:close/>
                <a:moveTo>
                  <a:pt x="1672" y="1723"/>
                </a:moveTo>
                <a:lnTo>
                  <a:pt x="1678" y="1723"/>
                </a:lnTo>
                <a:lnTo>
                  <a:pt x="1678" y="1726"/>
                </a:lnTo>
                <a:lnTo>
                  <a:pt x="1672" y="1726"/>
                </a:lnTo>
                <a:lnTo>
                  <a:pt x="1672" y="1723"/>
                </a:lnTo>
                <a:close/>
                <a:moveTo>
                  <a:pt x="1680" y="1723"/>
                </a:moveTo>
                <a:lnTo>
                  <a:pt x="1686" y="1723"/>
                </a:lnTo>
                <a:lnTo>
                  <a:pt x="1686" y="1726"/>
                </a:lnTo>
                <a:lnTo>
                  <a:pt x="1680" y="1726"/>
                </a:lnTo>
                <a:lnTo>
                  <a:pt x="1680" y="1723"/>
                </a:lnTo>
                <a:close/>
                <a:moveTo>
                  <a:pt x="1688" y="1723"/>
                </a:moveTo>
                <a:lnTo>
                  <a:pt x="1694" y="1723"/>
                </a:lnTo>
                <a:lnTo>
                  <a:pt x="1694" y="1726"/>
                </a:lnTo>
                <a:lnTo>
                  <a:pt x="1688" y="1726"/>
                </a:lnTo>
                <a:lnTo>
                  <a:pt x="1688" y="1723"/>
                </a:lnTo>
                <a:close/>
                <a:moveTo>
                  <a:pt x="1696" y="1723"/>
                </a:moveTo>
                <a:lnTo>
                  <a:pt x="1702" y="1723"/>
                </a:lnTo>
                <a:lnTo>
                  <a:pt x="1702" y="1726"/>
                </a:lnTo>
                <a:lnTo>
                  <a:pt x="1696" y="1726"/>
                </a:lnTo>
                <a:lnTo>
                  <a:pt x="1696" y="1723"/>
                </a:lnTo>
                <a:close/>
                <a:moveTo>
                  <a:pt x="1704" y="1723"/>
                </a:moveTo>
                <a:lnTo>
                  <a:pt x="1710" y="1723"/>
                </a:lnTo>
                <a:lnTo>
                  <a:pt x="1710" y="1726"/>
                </a:lnTo>
                <a:lnTo>
                  <a:pt x="1704" y="1726"/>
                </a:lnTo>
                <a:lnTo>
                  <a:pt x="1704" y="1723"/>
                </a:lnTo>
                <a:close/>
                <a:moveTo>
                  <a:pt x="1712" y="1723"/>
                </a:moveTo>
                <a:lnTo>
                  <a:pt x="1718" y="1723"/>
                </a:lnTo>
                <a:lnTo>
                  <a:pt x="1718" y="1726"/>
                </a:lnTo>
                <a:lnTo>
                  <a:pt x="1712" y="1726"/>
                </a:lnTo>
                <a:lnTo>
                  <a:pt x="1712" y="1723"/>
                </a:lnTo>
                <a:close/>
                <a:moveTo>
                  <a:pt x="1720" y="1723"/>
                </a:moveTo>
                <a:lnTo>
                  <a:pt x="1726" y="1723"/>
                </a:lnTo>
                <a:lnTo>
                  <a:pt x="1726" y="1726"/>
                </a:lnTo>
                <a:lnTo>
                  <a:pt x="1720" y="1726"/>
                </a:lnTo>
                <a:lnTo>
                  <a:pt x="1720" y="1723"/>
                </a:lnTo>
                <a:close/>
                <a:moveTo>
                  <a:pt x="1728" y="1723"/>
                </a:moveTo>
                <a:lnTo>
                  <a:pt x="1734" y="1723"/>
                </a:lnTo>
                <a:lnTo>
                  <a:pt x="1734" y="1726"/>
                </a:lnTo>
                <a:lnTo>
                  <a:pt x="1728" y="1726"/>
                </a:lnTo>
                <a:lnTo>
                  <a:pt x="1728" y="1723"/>
                </a:lnTo>
                <a:close/>
                <a:moveTo>
                  <a:pt x="1736" y="1723"/>
                </a:moveTo>
                <a:lnTo>
                  <a:pt x="1742" y="1723"/>
                </a:lnTo>
                <a:lnTo>
                  <a:pt x="1742" y="1726"/>
                </a:lnTo>
                <a:lnTo>
                  <a:pt x="1736" y="1726"/>
                </a:lnTo>
                <a:lnTo>
                  <a:pt x="1736" y="1723"/>
                </a:lnTo>
                <a:close/>
                <a:moveTo>
                  <a:pt x="1744" y="1723"/>
                </a:moveTo>
                <a:lnTo>
                  <a:pt x="1750" y="1723"/>
                </a:lnTo>
                <a:lnTo>
                  <a:pt x="1750" y="1726"/>
                </a:lnTo>
                <a:lnTo>
                  <a:pt x="1744" y="1726"/>
                </a:lnTo>
                <a:lnTo>
                  <a:pt x="1744" y="1723"/>
                </a:lnTo>
                <a:close/>
                <a:moveTo>
                  <a:pt x="1752" y="1723"/>
                </a:moveTo>
                <a:lnTo>
                  <a:pt x="1758" y="1723"/>
                </a:lnTo>
                <a:lnTo>
                  <a:pt x="1758" y="1726"/>
                </a:lnTo>
                <a:lnTo>
                  <a:pt x="1752" y="1726"/>
                </a:lnTo>
                <a:lnTo>
                  <a:pt x="1752" y="1723"/>
                </a:lnTo>
                <a:close/>
                <a:moveTo>
                  <a:pt x="1760" y="1723"/>
                </a:moveTo>
                <a:lnTo>
                  <a:pt x="1766" y="1723"/>
                </a:lnTo>
                <a:lnTo>
                  <a:pt x="1766" y="1726"/>
                </a:lnTo>
                <a:lnTo>
                  <a:pt x="1760" y="1726"/>
                </a:lnTo>
                <a:lnTo>
                  <a:pt x="1760" y="1723"/>
                </a:lnTo>
                <a:close/>
                <a:moveTo>
                  <a:pt x="1768" y="1723"/>
                </a:moveTo>
                <a:lnTo>
                  <a:pt x="1774" y="1723"/>
                </a:lnTo>
                <a:lnTo>
                  <a:pt x="1774" y="1726"/>
                </a:lnTo>
                <a:lnTo>
                  <a:pt x="1768" y="1726"/>
                </a:lnTo>
                <a:lnTo>
                  <a:pt x="1768" y="1723"/>
                </a:lnTo>
                <a:close/>
                <a:moveTo>
                  <a:pt x="1776" y="1723"/>
                </a:moveTo>
                <a:lnTo>
                  <a:pt x="1782" y="1723"/>
                </a:lnTo>
                <a:lnTo>
                  <a:pt x="1782" y="1726"/>
                </a:lnTo>
                <a:lnTo>
                  <a:pt x="1776" y="1726"/>
                </a:lnTo>
                <a:lnTo>
                  <a:pt x="1776" y="1723"/>
                </a:lnTo>
                <a:close/>
                <a:moveTo>
                  <a:pt x="1784" y="1723"/>
                </a:moveTo>
                <a:lnTo>
                  <a:pt x="1790" y="1723"/>
                </a:lnTo>
                <a:lnTo>
                  <a:pt x="1790" y="1726"/>
                </a:lnTo>
                <a:lnTo>
                  <a:pt x="1784" y="1726"/>
                </a:lnTo>
                <a:lnTo>
                  <a:pt x="1784" y="1723"/>
                </a:lnTo>
                <a:close/>
                <a:moveTo>
                  <a:pt x="1792" y="1723"/>
                </a:moveTo>
                <a:lnTo>
                  <a:pt x="1798" y="1723"/>
                </a:lnTo>
                <a:lnTo>
                  <a:pt x="1798" y="1726"/>
                </a:lnTo>
                <a:lnTo>
                  <a:pt x="1792" y="1726"/>
                </a:lnTo>
                <a:lnTo>
                  <a:pt x="1792" y="1723"/>
                </a:lnTo>
                <a:close/>
                <a:moveTo>
                  <a:pt x="1800" y="1723"/>
                </a:moveTo>
                <a:lnTo>
                  <a:pt x="1806" y="1723"/>
                </a:lnTo>
                <a:lnTo>
                  <a:pt x="1806" y="1726"/>
                </a:lnTo>
                <a:lnTo>
                  <a:pt x="1800" y="1726"/>
                </a:lnTo>
                <a:lnTo>
                  <a:pt x="1800" y="1723"/>
                </a:lnTo>
                <a:close/>
                <a:moveTo>
                  <a:pt x="1808" y="1723"/>
                </a:moveTo>
                <a:lnTo>
                  <a:pt x="1814" y="1723"/>
                </a:lnTo>
                <a:lnTo>
                  <a:pt x="1814" y="1726"/>
                </a:lnTo>
                <a:lnTo>
                  <a:pt x="1808" y="1726"/>
                </a:lnTo>
                <a:lnTo>
                  <a:pt x="1808" y="1723"/>
                </a:lnTo>
                <a:close/>
                <a:moveTo>
                  <a:pt x="1816" y="1723"/>
                </a:moveTo>
                <a:lnTo>
                  <a:pt x="1822" y="1723"/>
                </a:lnTo>
                <a:lnTo>
                  <a:pt x="1822" y="1726"/>
                </a:lnTo>
                <a:lnTo>
                  <a:pt x="1816" y="1726"/>
                </a:lnTo>
                <a:lnTo>
                  <a:pt x="1816" y="1723"/>
                </a:lnTo>
                <a:close/>
                <a:moveTo>
                  <a:pt x="1824" y="1723"/>
                </a:moveTo>
                <a:lnTo>
                  <a:pt x="1830" y="1723"/>
                </a:lnTo>
                <a:lnTo>
                  <a:pt x="1830" y="1726"/>
                </a:lnTo>
                <a:lnTo>
                  <a:pt x="1824" y="1726"/>
                </a:lnTo>
                <a:lnTo>
                  <a:pt x="1824" y="1723"/>
                </a:lnTo>
                <a:close/>
                <a:moveTo>
                  <a:pt x="1832" y="1723"/>
                </a:moveTo>
                <a:lnTo>
                  <a:pt x="1838" y="1723"/>
                </a:lnTo>
                <a:lnTo>
                  <a:pt x="1838" y="1726"/>
                </a:lnTo>
                <a:lnTo>
                  <a:pt x="1832" y="1726"/>
                </a:lnTo>
                <a:lnTo>
                  <a:pt x="1832" y="1723"/>
                </a:lnTo>
                <a:close/>
                <a:moveTo>
                  <a:pt x="1840" y="1723"/>
                </a:moveTo>
                <a:lnTo>
                  <a:pt x="1846" y="1723"/>
                </a:lnTo>
                <a:lnTo>
                  <a:pt x="1846" y="1726"/>
                </a:lnTo>
                <a:lnTo>
                  <a:pt x="1840" y="1726"/>
                </a:lnTo>
                <a:lnTo>
                  <a:pt x="1840" y="1723"/>
                </a:lnTo>
                <a:close/>
                <a:moveTo>
                  <a:pt x="1848" y="1723"/>
                </a:moveTo>
                <a:lnTo>
                  <a:pt x="1854" y="1723"/>
                </a:lnTo>
                <a:lnTo>
                  <a:pt x="1854" y="1726"/>
                </a:lnTo>
                <a:lnTo>
                  <a:pt x="1848" y="1726"/>
                </a:lnTo>
                <a:lnTo>
                  <a:pt x="1848" y="1723"/>
                </a:lnTo>
                <a:close/>
                <a:moveTo>
                  <a:pt x="1856" y="1723"/>
                </a:moveTo>
                <a:lnTo>
                  <a:pt x="1862" y="1723"/>
                </a:lnTo>
                <a:lnTo>
                  <a:pt x="1862" y="1726"/>
                </a:lnTo>
                <a:lnTo>
                  <a:pt x="1856" y="1726"/>
                </a:lnTo>
                <a:lnTo>
                  <a:pt x="1856" y="1723"/>
                </a:lnTo>
                <a:close/>
                <a:moveTo>
                  <a:pt x="1864" y="1723"/>
                </a:moveTo>
                <a:lnTo>
                  <a:pt x="1870" y="1723"/>
                </a:lnTo>
                <a:lnTo>
                  <a:pt x="1870" y="1726"/>
                </a:lnTo>
                <a:lnTo>
                  <a:pt x="1864" y="1726"/>
                </a:lnTo>
                <a:lnTo>
                  <a:pt x="1864" y="1723"/>
                </a:lnTo>
                <a:close/>
                <a:moveTo>
                  <a:pt x="1872" y="1723"/>
                </a:moveTo>
                <a:lnTo>
                  <a:pt x="1878" y="1723"/>
                </a:lnTo>
                <a:lnTo>
                  <a:pt x="1878" y="1726"/>
                </a:lnTo>
                <a:lnTo>
                  <a:pt x="1872" y="1726"/>
                </a:lnTo>
                <a:lnTo>
                  <a:pt x="1872" y="1723"/>
                </a:lnTo>
                <a:close/>
                <a:moveTo>
                  <a:pt x="1880" y="1723"/>
                </a:moveTo>
                <a:lnTo>
                  <a:pt x="1886" y="1723"/>
                </a:lnTo>
                <a:lnTo>
                  <a:pt x="1886" y="1726"/>
                </a:lnTo>
                <a:lnTo>
                  <a:pt x="1880" y="1726"/>
                </a:lnTo>
                <a:lnTo>
                  <a:pt x="1880" y="1723"/>
                </a:lnTo>
                <a:close/>
                <a:moveTo>
                  <a:pt x="1888" y="1723"/>
                </a:moveTo>
                <a:lnTo>
                  <a:pt x="1894" y="1723"/>
                </a:lnTo>
                <a:lnTo>
                  <a:pt x="1894" y="1726"/>
                </a:lnTo>
                <a:lnTo>
                  <a:pt x="1888" y="1726"/>
                </a:lnTo>
                <a:lnTo>
                  <a:pt x="1888" y="1723"/>
                </a:lnTo>
                <a:close/>
                <a:moveTo>
                  <a:pt x="1896" y="1723"/>
                </a:moveTo>
                <a:lnTo>
                  <a:pt x="1902" y="1723"/>
                </a:lnTo>
                <a:lnTo>
                  <a:pt x="1902" y="1726"/>
                </a:lnTo>
                <a:lnTo>
                  <a:pt x="1896" y="1726"/>
                </a:lnTo>
                <a:lnTo>
                  <a:pt x="1896" y="1723"/>
                </a:lnTo>
                <a:close/>
                <a:moveTo>
                  <a:pt x="1904" y="1723"/>
                </a:moveTo>
                <a:lnTo>
                  <a:pt x="1910" y="1723"/>
                </a:lnTo>
                <a:lnTo>
                  <a:pt x="1910" y="1726"/>
                </a:lnTo>
                <a:lnTo>
                  <a:pt x="1904" y="1726"/>
                </a:lnTo>
                <a:lnTo>
                  <a:pt x="1904" y="1723"/>
                </a:lnTo>
                <a:close/>
                <a:moveTo>
                  <a:pt x="1912" y="1723"/>
                </a:moveTo>
                <a:lnTo>
                  <a:pt x="1918" y="1723"/>
                </a:lnTo>
                <a:lnTo>
                  <a:pt x="1918" y="1726"/>
                </a:lnTo>
                <a:lnTo>
                  <a:pt x="1912" y="1726"/>
                </a:lnTo>
                <a:lnTo>
                  <a:pt x="1912" y="1723"/>
                </a:lnTo>
                <a:close/>
                <a:moveTo>
                  <a:pt x="1920" y="1723"/>
                </a:moveTo>
                <a:lnTo>
                  <a:pt x="1926" y="1723"/>
                </a:lnTo>
                <a:lnTo>
                  <a:pt x="1926" y="1726"/>
                </a:lnTo>
                <a:lnTo>
                  <a:pt x="1920" y="1726"/>
                </a:lnTo>
                <a:lnTo>
                  <a:pt x="1920" y="1723"/>
                </a:lnTo>
                <a:close/>
                <a:moveTo>
                  <a:pt x="1928" y="1723"/>
                </a:moveTo>
                <a:lnTo>
                  <a:pt x="1934" y="1723"/>
                </a:lnTo>
                <a:lnTo>
                  <a:pt x="1934" y="1726"/>
                </a:lnTo>
                <a:lnTo>
                  <a:pt x="1928" y="1726"/>
                </a:lnTo>
                <a:lnTo>
                  <a:pt x="1928" y="1723"/>
                </a:lnTo>
                <a:close/>
                <a:moveTo>
                  <a:pt x="1936" y="1723"/>
                </a:moveTo>
                <a:lnTo>
                  <a:pt x="1942" y="1723"/>
                </a:lnTo>
                <a:lnTo>
                  <a:pt x="1942" y="1726"/>
                </a:lnTo>
                <a:lnTo>
                  <a:pt x="1936" y="1726"/>
                </a:lnTo>
                <a:lnTo>
                  <a:pt x="1936" y="1723"/>
                </a:lnTo>
                <a:close/>
                <a:moveTo>
                  <a:pt x="1944" y="1723"/>
                </a:moveTo>
                <a:lnTo>
                  <a:pt x="1950" y="1723"/>
                </a:lnTo>
                <a:lnTo>
                  <a:pt x="1950" y="1726"/>
                </a:lnTo>
                <a:lnTo>
                  <a:pt x="1944" y="1726"/>
                </a:lnTo>
                <a:lnTo>
                  <a:pt x="1944" y="1723"/>
                </a:lnTo>
                <a:close/>
                <a:moveTo>
                  <a:pt x="1952" y="1723"/>
                </a:moveTo>
                <a:lnTo>
                  <a:pt x="1958" y="1723"/>
                </a:lnTo>
                <a:lnTo>
                  <a:pt x="1958" y="1726"/>
                </a:lnTo>
                <a:lnTo>
                  <a:pt x="1952" y="1726"/>
                </a:lnTo>
                <a:lnTo>
                  <a:pt x="1952" y="1723"/>
                </a:lnTo>
                <a:close/>
                <a:moveTo>
                  <a:pt x="1960" y="1723"/>
                </a:moveTo>
                <a:lnTo>
                  <a:pt x="1966" y="1723"/>
                </a:lnTo>
                <a:lnTo>
                  <a:pt x="1966" y="1726"/>
                </a:lnTo>
                <a:lnTo>
                  <a:pt x="1960" y="1726"/>
                </a:lnTo>
                <a:lnTo>
                  <a:pt x="1960" y="1723"/>
                </a:lnTo>
                <a:close/>
                <a:moveTo>
                  <a:pt x="1968" y="1723"/>
                </a:moveTo>
                <a:lnTo>
                  <a:pt x="1974" y="1723"/>
                </a:lnTo>
                <a:lnTo>
                  <a:pt x="1974" y="1726"/>
                </a:lnTo>
                <a:lnTo>
                  <a:pt x="1968" y="1726"/>
                </a:lnTo>
                <a:lnTo>
                  <a:pt x="1968" y="1723"/>
                </a:lnTo>
                <a:close/>
                <a:moveTo>
                  <a:pt x="1976" y="1723"/>
                </a:moveTo>
                <a:lnTo>
                  <a:pt x="1982" y="1723"/>
                </a:lnTo>
                <a:lnTo>
                  <a:pt x="1982" y="1726"/>
                </a:lnTo>
                <a:lnTo>
                  <a:pt x="1976" y="1726"/>
                </a:lnTo>
                <a:lnTo>
                  <a:pt x="1976" y="1723"/>
                </a:lnTo>
                <a:close/>
                <a:moveTo>
                  <a:pt x="1984" y="1723"/>
                </a:moveTo>
                <a:lnTo>
                  <a:pt x="1990" y="1723"/>
                </a:lnTo>
                <a:lnTo>
                  <a:pt x="1990" y="1726"/>
                </a:lnTo>
                <a:lnTo>
                  <a:pt x="1984" y="1726"/>
                </a:lnTo>
                <a:lnTo>
                  <a:pt x="1984" y="1723"/>
                </a:lnTo>
                <a:close/>
                <a:moveTo>
                  <a:pt x="1992" y="1723"/>
                </a:moveTo>
                <a:lnTo>
                  <a:pt x="1998" y="1723"/>
                </a:lnTo>
                <a:lnTo>
                  <a:pt x="1998" y="1726"/>
                </a:lnTo>
                <a:lnTo>
                  <a:pt x="1992" y="1726"/>
                </a:lnTo>
                <a:lnTo>
                  <a:pt x="1992" y="1723"/>
                </a:lnTo>
                <a:close/>
                <a:moveTo>
                  <a:pt x="2000" y="1723"/>
                </a:moveTo>
                <a:lnTo>
                  <a:pt x="2006" y="1723"/>
                </a:lnTo>
                <a:lnTo>
                  <a:pt x="2006" y="1726"/>
                </a:lnTo>
                <a:lnTo>
                  <a:pt x="2000" y="1726"/>
                </a:lnTo>
                <a:lnTo>
                  <a:pt x="2000" y="1723"/>
                </a:lnTo>
                <a:close/>
                <a:moveTo>
                  <a:pt x="2008" y="1723"/>
                </a:moveTo>
                <a:lnTo>
                  <a:pt x="2014" y="1723"/>
                </a:lnTo>
                <a:lnTo>
                  <a:pt x="2014" y="1726"/>
                </a:lnTo>
                <a:lnTo>
                  <a:pt x="2008" y="1726"/>
                </a:lnTo>
                <a:lnTo>
                  <a:pt x="2008" y="1723"/>
                </a:lnTo>
                <a:close/>
                <a:moveTo>
                  <a:pt x="2016" y="1723"/>
                </a:moveTo>
                <a:lnTo>
                  <a:pt x="2022" y="1723"/>
                </a:lnTo>
                <a:lnTo>
                  <a:pt x="2022" y="1726"/>
                </a:lnTo>
                <a:lnTo>
                  <a:pt x="2016" y="1726"/>
                </a:lnTo>
                <a:lnTo>
                  <a:pt x="2016" y="1723"/>
                </a:lnTo>
                <a:close/>
                <a:moveTo>
                  <a:pt x="2024" y="1723"/>
                </a:moveTo>
                <a:lnTo>
                  <a:pt x="2030" y="1723"/>
                </a:lnTo>
                <a:lnTo>
                  <a:pt x="2030" y="1726"/>
                </a:lnTo>
                <a:lnTo>
                  <a:pt x="2024" y="1726"/>
                </a:lnTo>
                <a:lnTo>
                  <a:pt x="2024" y="1723"/>
                </a:lnTo>
                <a:close/>
                <a:moveTo>
                  <a:pt x="2032" y="1723"/>
                </a:moveTo>
                <a:lnTo>
                  <a:pt x="2038" y="1723"/>
                </a:lnTo>
                <a:lnTo>
                  <a:pt x="2038" y="1726"/>
                </a:lnTo>
                <a:lnTo>
                  <a:pt x="2032" y="1726"/>
                </a:lnTo>
                <a:lnTo>
                  <a:pt x="2032" y="1723"/>
                </a:lnTo>
                <a:close/>
                <a:moveTo>
                  <a:pt x="2040" y="1723"/>
                </a:moveTo>
                <a:lnTo>
                  <a:pt x="2046" y="1723"/>
                </a:lnTo>
                <a:lnTo>
                  <a:pt x="2046" y="1726"/>
                </a:lnTo>
                <a:lnTo>
                  <a:pt x="2040" y="1726"/>
                </a:lnTo>
                <a:lnTo>
                  <a:pt x="2040" y="1723"/>
                </a:lnTo>
                <a:close/>
                <a:moveTo>
                  <a:pt x="2048" y="1723"/>
                </a:moveTo>
                <a:lnTo>
                  <a:pt x="2054" y="1723"/>
                </a:lnTo>
                <a:lnTo>
                  <a:pt x="2054" y="1726"/>
                </a:lnTo>
                <a:lnTo>
                  <a:pt x="2048" y="1726"/>
                </a:lnTo>
                <a:lnTo>
                  <a:pt x="2048" y="1723"/>
                </a:lnTo>
                <a:close/>
                <a:moveTo>
                  <a:pt x="2056" y="1723"/>
                </a:moveTo>
                <a:lnTo>
                  <a:pt x="2062" y="1723"/>
                </a:lnTo>
                <a:lnTo>
                  <a:pt x="2062" y="1726"/>
                </a:lnTo>
                <a:lnTo>
                  <a:pt x="2056" y="1726"/>
                </a:lnTo>
                <a:lnTo>
                  <a:pt x="2056" y="1723"/>
                </a:lnTo>
                <a:close/>
                <a:moveTo>
                  <a:pt x="2064" y="1723"/>
                </a:moveTo>
                <a:lnTo>
                  <a:pt x="2070" y="1723"/>
                </a:lnTo>
                <a:lnTo>
                  <a:pt x="2070" y="1726"/>
                </a:lnTo>
                <a:lnTo>
                  <a:pt x="2064" y="1726"/>
                </a:lnTo>
                <a:lnTo>
                  <a:pt x="2064" y="1723"/>
                </a:lnTo>
                <a:close/>
                <a:moveTo>
                  <a:pt x="2072" y="1723"/>
                </a:moveTo>
                <a:lnTo>
                  <a:pt x="2078" y="1723"/>
                </a:lnTo>
                <a:lnTo>
                  <a:pt x="2078" y="1726"/>
                </a:lnTo>
                <a:lnTo>
                  <a:pt x="2072" y="1726"/>
                </a:lnTo>
                <a:lnTo>
                  <a:pt x="2072" y="1723"/>
                </a:lnTo>
                <a:close/>
                <a:moveTo>
                  <a:pt x="2080" y="1723"/>
                </a:moveTo>
                <a:lnTo>
                  <a:pt x="2086" y="1723"/>
                </a:lnTo>
                <a:lnTo>
                  <a:pt x="2086" y="1726"/>
                </a:lnTo>
                <a:lnTo>
                  <a:pt x="2080" y="1726"/>
                </a:lnTo>
                <a:lnTo>
                  <a:pt x="2080" y="1723"/>
                </a:lnTo>
                <a:close/>
                <a:moveTo>
                  <a:pt x="2088" y="1723"/>
                </a:moveTo>
                <a:lnTo>
                  <a:pt x="2094" y="1723"/>
                </a:lnTo>
                <a:lnTo>
                  <a:pt x="2094" y="1726"/>
                </a:lnTo>
                <a:lnTo>
                  <a:pt x="2088" y="1726"/>
                </a:lnTo>
                <a:lnTo>
                  <a:pt x="2088" y="1723"/>
                </a:lnTo>
                <a:close/>
                <a:moveTo>
                  <a:pt x="2097" y="1723"/>
                </a:moveTo>
                <a:lnTo>
                  <a:pt x="2103" y="1723"/>
                </a:lnTo>
                <a:lnTo>
                  <a:pt x="2103" y="1726"/>
                </a:lnTo>
                <a:lnTo>
                  <a:pt x="2097" y="1726"/>
                </a:lnTo>
                <a:lnTo>
                  <a:pt x="2097" y="1723"/>
                </a:lnTo>
                <a:close/>
                <a:moveTo>
                  <a:pt x="2104" y="1723"/>
                </a:moveTo>
                <a:lnTo>
                  <a:pt x="2110" y="1723"/>
                </a:lnTo>
                <a:lnTo>
                  <a:pt x="2110" y="1726"/>
                </a:lnTo>
                <a:lnTo>
                  <a:pt x="2104" y="1726"/>
                </a:lnTo>
                <a:lnTo>
                  <a:pt x="2104" y="1723"/>
                </a:lnTo>
                <a:close/>
                <a:moveTo>
                  <a:pt x="2112" y="1723"/>
                </a:moveTo>
                <a:lnTo>
                  <a:pt x="2118" y="1723"/>
                </a:lnTo>
                <a:lnTo>
                  <a:pt x="2118" y="1726"/>
                </a:lnTo>
                <a:lnTo>
                  <a:pt x="2112" y="1726"/>
                </a:lnTo>
                <a:lnTo>
                  <a:pt x="2112" y="1723"/>
                </a:lnTo>
                <a:close/>
                <a:moveTo>
                  <a:pt x="2121" y="1723"/>
                </a:moveTo>
                <a:lnTo>
                  <a:pt x="2127" y="1723"/>
                </a:lnTo>
                <a:lnTo>
                  <a:pt x="2127" y="1726"/>
                </a:lnTo>
                <a:lnTo>
                  <a:pt x="2121" y="1726"/>
                </a:lnTo>
                <a:lnTo>
                  <a:pt x="2121" y="1723"/>
                </a:lnTo>
                <a:close/>
                <a:moveTo>
                  <a:pt x="2128" y="1723"/>
                </a:moveTo>
                <a:lnTo>
                  <a:pt x="2134" y="1723"/>
                </a:lnTo>
                <a:lnTo>
                  <a:pt x="2134" y="1726"/>
                </a:lnTo>
                <a:lnTo>
                  <a:pt x="2128" y="1726"/>
                </a:lnTo>
                <a:lnTo>
                  <a:pt x="2128" y="1723"/>
                </a:lnTo>
                <a:close/>
                <a:moveTo>
                  <a:pt x="2136" y="1723"/>
                </a:moveTo>
                <a:lnTo>
                  <a:pt x="2142" y="1723"/>
                </a:lnTo>
                <a:lnTo>
                  <a:pt x="2142" y="1726"/>
                </a:lnTo>
                <a:lnTo>
                  <a:pt x="2136" y="1726"/>
                </a:lnTo>
                <a:lnTo>
                  <a:pt x="2136" y="1723"/>
                </a:lnTo>
                <a:close/>
                <a:moveTo>
                  <a:pt x="2145" y="1723"/>
                </a:moveTo>
                <a:lnTo>
                  <a:pt x="2151" y="1723"/>
                </a:lnTo>
                <a:lnTo>
                  <a:pt x="2151" y="1726"/>
                </a:lnTo>
                <a:lnTo>
                  <a:pt x="2145" y="1726"/>
                </a:lnTo>
                <a:lnTo>
                  <a:pt x="2145" y="1723"/>
                </a:lnTo>
                <a:close/>
                <a:moveTo>
                  <a:pt x="2152" y="1723"/>
                </a:moveTo>
                <a:lnTo>
                  <a:pt x="2158" y="1723"/>
                </a:lnTo>
                <a:lnTo>
                  <a:pt x="2158" y="1726"/>
                </a:lnTo>
                <a:lnTo>
                  <a:pt x="2152" y="1726"/>
                </a:lnTo>
                <a:lnTo>
                  <a:pt x="2152" y="1723"/>
                </a:lnTo>
                <a:close/>
                <a:moveTo>
                  <a:pt x="2160" y="1723"/>
                </a:moveTo>
                <a:lnTo>
                  <a:pt x="2166" y="1723"/>
                </a:lnTo>
                <a:lnTo>
                  <a:pt x="2166" y="1726"/>
                </a:lnTo>
                <a:lnTo>
                  <a:pt x="2160" y="1726"/>
                </a:lnTo>
                <a:lnTo>
                  <a:pt x="2160" y="1723"/>
                </a:lnTo>
                <a:close/>
                <a:moveTo>
                  <a:pt x="2169" y="1723"/>
                </a:moveTo>
                <a:lnTo>
                  <a:pt x="2175" y="1723"/>
                </a:lnTo>
                <a:lnTo>
                  <a:pt x="2175" y="1726"/>
                </a:lnTo>
                <a:lnTo>
                  <a:pt x="2169" y="1726"/>
                </a:lnTo>
                <a:lnTo>
                  <a:pt x="2169" y="1723"/>
                </a:lnTo>
                <a:close/>
                <a:moveTo>
                  <a:pt x="2176" y="1723"/>
                </a:moveTo>
                <a:lnTo>
                  <a:pt x="2182" y="1723"/>
                </a:lnTo>
                <a:lnTo>
                  <a:pt x="2182" y="1726"/>
                </a:lnTo>
                <a:lnTo>
                  <a:pt x="2176" y="1726"/>
                </a:lnTo>
                <a:lnTo>
                  <a:pt x="2176" y="1723"/>
                </a:lnTo>
                <a:close/>
                <a:moveTo>
                  <a:pt x="2184" y="1723"/>
                </a:moveTo>
                <a:lnTo>
                  <a:pt x="2190" y="1723"/>
                </a:lnTo>
                <a:lnTo>
                  <a:pt x="2190" y="1726"/>
                </a:lnTo>
                <a:lnTo>
                  <a:pt x="2184" y="1726"/>
                </a:lnTo>
                <a:lnTo>
                  <a:pt x="2184" y="1723"/>
                </a:lnTo>
                <a:close/>
                <a:moveTo>
                  <a:pt x="2193" y="1723"/>
                </a:moveTo>
                <a:lnTo>
                  <a:pt x="2199" y="1723"/>
                </a:lnTo>
                <a:lnTo>
                  <a:pt x="2199" y="1726"/>
                </a:lnTo>
                <a:lnTo>
                  <a:pt x="2193" y="1726"/>
                </a:lnTo>
                <a:lnTo>
                  <a:pt x="2193" y="1723"/>
                </a:lnTo>
                <a:close/>
                <a:moveTo>
                  <a:pt x="2200" y="1723"/>
                </a:moveTo>
                <a:lnTo>
                  <a:pt x="2206" y="1723"/>
                </a:lnTo>
                <a:lnTo>
                  <a:pt x="2206" y="1726"/>
                </a:lnTo>
                <a:lnTo>
                  <a:pt x="2200" y="1726"/>
                </a:lnTo>
                <a:lnTo>
                  <a:pt x="2200" y="1723"/>
                </a:lnTo>
                <a:close/>
                <a:moveTo>
                  <a:pt x="2208" y="1723"/>
                </a:moveTo>
                <a:lnTo>
                  <a:pt x="2214" y="1723"/>
                </a:lnTo>
                <a:lnTo>
                  <a:pt x="2214" y="1726"/>
                </a:lnTo>
                <a:lnTo>
                  <a:pt x="2208" y="1726"/>
                </a:lnTo>
                <a:lnTo>
                  <a:pt x="2208" y="1723"/>
                </a:lnTo>
                <a:close/>
                <a:moveTo>
                  <a:pt x="2217" y="1723"/>
                </a:moveTo>
                <a:lnTo>
                  <a:pt x="2223" y="1723"/>
                </a:lnTo>
                <a:lnTo>
                  <a:pt x="2223" y="1726"/>
                </a:lnTo>
                <a:lnTo>
                  <a:pt x="2217" y="1726"/>
                </a:lnTo>
                <a:lnTo>
                  <a:pt x="2217" y="1723"/>
                </a:lnTo>
                <a:close/>
                <a:moveTo>
                  <a:pt x="2224" y="1723"/>
                </a:moveTo>
                <a:lnTo>
                  <a:pt x="2230" y="1723"/>
                </a:lnTo>
                <a:lnTo>
                  <a:pt x="2230" y="1726"/>
                </a:lnTo>
                <a:lnTo>
                  <a:pt x="2224" y="1726"/>
                </a:lnTo>
                <a:lnTo>
                  <a:pt x="2224" y="1723"/>
                </a:lnTo>
                <a:close/>
                <a:moveTo>
                  <a:pt x="2232" y="1723"/>
                </a:moveTo>
                <a:lnTo>
                  <a:pt x="2238" y="1723"/>
                </a:lnTo>
                <a:lnTo>
                  <a:pt x="2238" y="1726"/>
                </a:lnTo>
                <a:lnTo>
                  <a:pt x="2232" y="1726"/>
                </a:lnTo>
                <a:lnTo>
                  <a:pt x="2232" y="1723"/>
                </a:lnTo>
                <a:close/>
                <a:moveTo>
                  <a:pt x="2241" y="1723"/>
                </a:moveTo>
                <a:lnTo>
                  <a:pt x="2247" y="1723"/>
                </a:lnTo>
                <a:lnTo>
                  <a:pt x="2247" y="1726"/>
                </a:lnTo>
                <a:lnTo>
                  <a:pt x="2241" y="1726"/>
                </a:lnTo>
                <a:lnTo>
                  <a:pt x="2241" y="1723"/>
                </a:lnTo>
                <a:close/>
                <a:moveTo>
                  <a:pt x="2248" y="1723"/>
                </a:moveTo>
                <a:lnTo>
                  <a:pt x="2254" y="1723"/>
                </a:lnTo>
                <a:lnTo>
                  <a:pt x="2254" y="1726"/>
                </a:lnTo>
                <a:lnTo>
                  <a:pt x="2248" y="1726"/>
                </a:lnTo>
                <a:lnTo>
                  <a:pt x="2248" y="1723"/>
                </a:lnTo>
                <a:close/>
                <a:moveTo>
                  <a:pt x="2256" y="1723"/>
                </a:moveTo>
                <a:lnTo>
                  <a:pt x="2262" y="1723"/>
                </a:lnTo>
                <a:lnTo>
                  <a:pt x="2262" y="1726"/>
                </a:lnTo>
                <a:lnTo>
                  <a:pt x="2256" y="1726"/>
                </a:lnTo>
                <a:lnTo>
                  <a:pt x="2256" y="1723"/>
                </a:lnTo>
                <a:close/>
                <a:moveTo>
                  <a:pt x="2265" y="1723"/>
                </a:moveTo>
                <a:lnTo>
                  <a:pt x="2271" y="1723"/>
                </a:lnTo>
                <a:lnTo>
                  <a:pt x="2271" y="1726"/>
                </a:lnTo>
                <a:lnTo>
                  <a:pt x="2265" y="1726"/>
                </a:lnTo>
                <a:lnTo>
                  <a:pt x="2265" y="1723"/>
                </a:lnTo>
                <a:close/>
                <a:moveTo>
                  <a:pt x="2272" y="1723"/>
                </a:moveTo>
                <a:lnTo>
                  <a:pt x="2278" y="1723"/>
                </a:lnTo>
                <a:lnTo>
                  <a:pt x="2278" y="1726"/>
                </a:lnTo>
                <a:lnTo>
                  <a:pt x="2272" y="1726"/>
                </a:lnTo>
                <a:lnTo>
                  <a:pt x="2272" y="1723"/>
                </a:lnTo>
                <a:close/>
                <a:moveTo>
                  <a:pt x="2280" y="1723"/>
                </a:moveTo>
                <a:lnTo>
                  <a:pt x="2286" y="1723"/>
                </a:lnTo>
                <a:lnTo>
                  <a:pt x="2286" y="1726"/>
                </a:lnTo>
                <a:lnTo>
                  <a:pt x="2280" y="1726"/>
                </a:lnTo>
                <a:lnTo>
                  <a:pt x="2280" y="1723"/>
                </a:lnTo>
                <a:close/>
                <a:moveTo>
                  <a:pt x="2289" y="1723"/>
                </a:moveTo>
                <a:lnTo>
                  <a:pt x="2295" y="1723"/>
                </a:lnTo>
                <a:lnTo>
                  <a:pt x="2295" y="1726"/>
                </a:lnTo>
                <a:lnTo>
                  <a:pt x="2289" y="1726"/>
                </a:lnTo>
                <a:lnTo>
                  <a:pt x="2289" y="1723"/>
                </a:lnTo>
                <a:close/>
                <a:moveTo>
                  <a:pt x="2296" y="1723"/>
                </a:moveTo>
                <a:lnTo>
                  <a:pt x="2302" y="1723"/>
                </a:lnTo>
                <a:lnTo>
                  <a:pt x="2302" y="1726"/>
                </a:lnTo>
                <a:lnTo>
                  <a:pt x="2296" y="1726"/>
                </a:lnTo>
                <a:lnTo>
                  <a:pt x="2296" y="1723"/>
                </a:lnTo>
                <a:close/>
                <a:moveTo>
                  <a:pt x="2304" y="1723"/>
                </a:moveTo>
                <a:lnTo>
                  <a:pt x="2310" y="1723"/>
                </a:lnTo>
                <a:lnTo>
                  <a:pt x="2310" y="1726"/>
                </a:lnTo>
                <a:lnTo>
                  <a:pt x="2304" y="1726"/>
                </a:lnTo>
                <a:lnTo>
                  <a:pt x="2304" y="1723"/>
                </a:lnTo>
                <a:close/>
                <a:moveTo>
                  <a:pt x="2313" y="1723"/>
                </a:moveTo>
                <a:lnTo>
                  <a:pt x="2319" y="1723"/>
                </a:lnTo>
                <a:lnTo>
                  <a:pt x="2319" y="1726"/>
                </a:lnTo>
                <a:lnTo>
                  <a:pt x="2313" y="1726"/>
                </a:lnTo>
                <a:lnTo>
                  <a:pt x="2313" y="1723"/>
                </a:lnTo>
                <a:close/>
                <a:moveTo>
                  <a:pt x="2320" y="1723"/>
                </a:moveTo>
                <a:lnTo>
                  <a:pt x="2326" y="1723"/>
                </a:lnTo>
                <a:lnTo>
                  <a:pt x="2326" y="1726"/>
                </a:lnTo>
                <a:lnTo>
                  <a:pt x="2320" y="1726"/>
                </a:lnTo>
                <a:lnTo>
                  <a:pt x="2320" y="1723"/>
                </a:lnTo>
                <a:close/>
                <a:moveTo>
                  <a:pt x="2328" y="1723"/>
                </a:moveTo>
                <a:lnTo>
                  <a:pt x="2334" y="1723"/>
                </a:lnTo>
                <a:lnTo>
                  <a:pt x="2334" y="1726"/>
                </a:lnTo>
                <a:lnTo>
                  <a:pt x="2328" y="1726"/>
                </a:lnTo>
                <a:lnTo>
                  <a:pt x="2328" y="1723"/>
                </a:lnTo>
                <a:close/>
                <a:moveTo>
                  <a:pt x="2337" y="1723"/>
                </a:moveTo>
                <a:lnTo>
                  <a:pt x="2343" y="1723"/>
                </a:lnTo>
                <a:lnTo>
                  <a:pt x="2343" y="1726"/>
                </a:lnTo>
                <a:lnTo>
                  <a:pt x="2337" y="1726"/>
                </a:lnTo>
                <a:lnTo>
                  <a:pt x="2337" y="1723"/>
                </a:lnTo>
                <a:close/>
                <a:moveTo>
                  <a:pt x="2344" y="1723"/>
                </a:moveTo>
                <a:lnTo>
                  <a:pt x="2350" y="1723"/>
                </a:lnTo>
                <a:lnTo>
                  <a:pt x="2350" y="1726"/>
                </a:lnTo>
                <a:lnTo>
                  <a:pt x="2344" y="1726"/>
                </a:lnTo>
                <a:lnTo>
                  <a:pt x="2344" y="1723"/>
                </a:lnTo>
                <a:close/>
                <a:moveTo>
                  <a:pt x="2352" y="1723"/>
                </a:moveTo>
                <a:lnTo>
                  <a:pt x="2358" y="1723"/>
                </a:lnTo>
                <a:lnTo>
                  <a:pt x="2358" y="1726"/>
                </a:lnTo>
                <a:lnTo>
                  <a:pt x="2352" y="1726"/>
                </a:lnTo>
                <a:lnTo>
                  <a:pt x="2352" y="1723"/>
                </a:lnTo>
                <a:close/>
                <a:moveTo>
                  <a:pt x="2361" y="1723"/>
                </a:moveTo>
                <a:lnTo>
                  <a:pt x="2367" y="1723"/>
                </a:lnTo>
                <a:lnTo>
                  <a:pt x="2367" y="1726"/>
                </a:lnTo>
                <a:lnTo>
                  <a:pt x="2361" y="1726"/>
                </a:lnTo>
                <a:lnTo>
                  <a:pt x="2361" y="1723"/>
                </a:lnTo>
                <a:close/>
                <a:moveTo>
                  <a:pt x="2368" y="1723"/>
                </a:moveTo>
                <a:lnTo>
                  <a:pt x="2374" y="1723"/>
                </a:lnTo>
                <a:lnTo>
                  <a:pt x="2374" y="1726"/>
                </a:lnTo>
                <a:lnTo>
                  <a:pt x="2368" y="1726"/>
                </a:lnTo>
                <a:lnTo>
                  <a:pt x="2368" y="1723"/>
                </a:lnTo>
                <a:close/>
                <a:moveTo>
                  <a:pt x="2376" y="1723"/>
                </a:moveTo>
                <a:lnTo>
                  <a:pt x="2382" y="1723"/>
                </a:lnTo>
                <a:lnTo>
                  <a:pt x="2382" y="1726"/>
                </a:lnTo>
                <a:lnTo>
                  <a:pt x="2376" y="1726"/>
                </a:lnTo>
                <a:lnTo>
                  <a:pt x="2376" y="1723"/>
                </a:lnTo>
                <a:close/>
                <a:moveTo>
                  <a:pt x="2385" y="1723"/>
                </a:moveTo>
                <a:lnTo>
                  <a:pt x="2391" y="1723"/>
                </a:lnTo>
                <a:lnTo>
                  <a:pt x="2391" y="1726"/>
                </a:lnTo>
                <a:lnTo>
                  <a:pt x="2385" y="1726"/>
                </a:lnTo>
                <a:lnTo>
                  <a:pt x="2385" y="1723"/>
                </a:lnTo>
                <a:close/>
                <a:moveTo>
                  <a:pt x="2392" y="1723"/>
                </a:moveTo>
                <a:lnTo>
                  <a:pt x="2398" y="1723"/>
                </a:lnTo>
                <a:lnTo>
                  <a:pt x="2398" y="1726"/>
                </a:lnTo>
                <a:lnTo>
                  <a:pt x="2392" y="1726"/>
                </a:lnTo>
                <a:lnTo>
                  <a:pt x="2392" y="1723"/>
                </a:lnTo>
                <a:close/>
                <a:moveTo>
                  <a:pt x="2400" y="1723"/>
                </a:moveTo>
                <a:lnTo>
                  <a:pt x="2406" y="1723"/>
                </a:lnTo>
                <a:lnTo>
                  <a:pt x="2406" y="1726"/>
                </a:lnTo>
                <a:lnTo>
                  <a:pt x="2400" y="1726"/>
                </a:lnTo>
                <a:lnTo>
                  <a:pt x="2400" y="1723"/>
                </a:lnTo>
                <a:close/>
                <a:moveTo>
                  <a:pt x="2409" y="1723"/>
                </a:moveTo>
                <a:lnTo>
                  <a:pt x="2415" y="1723"/>
                </a:lnTo>
                <a:lnTo>
                  <a:pt x="2415" y="1726"/>
                </a:lnTo>
                <a:lnTo>
                  <a:pt x="2409" y="1726"/>
                </a:lnTo>
                <a:lnTo>
                  <a:pt x="2409" y="1723"/>
                </a:lnTo>
                <a:close/>
                <a:moveTo>
                  <a:pt x="2416" y="1723"/>
                </a:moveTo>
                <a:lnTo>
                  <a:pt x="2422" y="1723"/>
                </a:lnTo>
                <a:lnTo>
                  <a:pt x="2422" y="1726"/>
                </a:lnTo>
                <a:lnTo>
                  <a:pt x="2416" y="1726"/>
                </a:lnTo>
                <a:lnTo>
                  <a:pt x="2416" y="1723"/>
                </a:lnTo>
                <a:close/>
                <a:moveTo>
                  <a:pt x="2424" y="1723"/>
                </a:moveTo>
                <a:lnTo>
                  <a:pt x="2430" y="1723"/>
                </a:lnTo>
                <a:lnTo>
                  <a:pt x="2430" y="1726"/>
                </a:lnTo>
                <a:lnTo>
                  <a:pt x="2424" y="1726"/>
                </a:lnTo>
                <a:lnTo>
                  <a:pt x="2424" y="1723"/>
                </a:lnTo>
                <a:close/>
                <a:moveTo>
                  <a:pt x="2433" y="1723"/>
                </a:moveTo>
                <a:lnTo>
                  <a:pt x="2439" y="1723"/>
                </a:lnTo>
                <a:lnTo>
                  <a:pt x="2439" y="1726"/>
                </a:lnTo>
                <a:lnTo>
                  <a:pt x="2433" y="1726"/>
                </a:lnTo>
                <a:lnTo>
                  <a:pt x="2433" y="1723"/>
                </a:lnTo>
                <a:close/>
                <a:moveTo>
                  <a:pt x="2440" y="1723"/>
                </a:moveTo>
                <a:lnTo>
                  <a:pt x="2446" y="1723"/>
                </a:lnTo>
                <a:lnTo>
                  <a:pt x="2446" y="1726"/>
                </a:lnTo>
                <a:lnTo>
                  <a:pt x="2440" y="1726"/>
                </a:lnTo>
                <a:lnTo>
                  <a:pt x="2440" y="1723"/>
                </a:lnTo>
                <a:close/>
                <a:moveTo>
                  <a:pt x="2448" y="1723"/>
                </a:moveTo>
                <a:lnTo>
                  <a:pt x="2454" y="1723"/>
                </a:lnTo>
                <a:lnTo>
                  <a:pt x="2454" y="1726"/>
                </a:lnTo>
                <a:lnTo>
                  <a:pt x="2448" y="1726"/>
                </a:lnTo>
                <a:lnTo>
                  <a:pt x="2448" y="1723"/>
                </a:lnTo>
                <a:close/>
                <a:moveTo>
                  <a:pt x="2457" y="1723"/>
                </a:moveTo>
                <a:lnTo>
                  <a:pt x="2463" y="1723"/>
                </a:lnTo>
                <a:lnTo>
                  <a:pt x="2463" y="1726"/>
                </a:lnTo>
                <a:lnTo>
                  <a:pt x="2457" y="1726"/>
                </a:lnTo>
                <a:lnTo>
                  <a:pt x="2457" y="1723"/>
                </a:lnTo>
                <a:close/>
                <a:moveTo>
                  <a:pt x="2464" y="1723"/>
                </a:moveTo>
                <a:lnTo>
                  <a:pt x="2470" y="1723"/>
                </a:lnTo>
                <a:lnTo>
                  <a:pt x="2470" y="1726"/>
                </a:lnTo>
                <a:lnTo>
                  <a:pt x="2464" y="1726"/>
                </a:lnTo>
                <a:lnTo>
                  <a:pt x="2464" y="1723"/>
                </a:lnTo>
                <a:close/>
                <a:moveTo>
                  <a:pt x="2472" y="1723"/>
                </a:moveTo>
                <a:lnTo>
                  <a:pt x="2478" y="1723"/>
                </a:lnTo>
                <a:lnTo>
                  <a:pt x="2478" y="1726"/>
                </a:lnTo>
                <a:lnTo>
                  <a:pt x="2472" y="1726"/>
                </a:lnTo>
                <a:lnTo>
                  <a:pt x="2472" y="1723"/>
                </a:lnTo>
                <a:close/>
                <a:moveTo>
                  <a:pt x="2481" y="1723"/>
                </a:moveTo>
                <a:lnTo>
                  <a:pt x="2487" y="1723"/>
                </a:lnTo>
                <a:lnTo>
                  <a:pt x="2487" y="1726"/>
                </a:lnTo>
                <a:lnTo>
                  <a:pt x="2481" y="1726"/>
                </a:lnTo>
                <a:lnTo>
                  <a:pt x="2481" y="1723"/>
                </a:lnTo>
                <a:close/>
                <a:moveTo>
                  <a:pt x="2488" y="1723"/>
                </a:moveTo>
                <a:lnTo>
                  <a:pt x="2494" y="1723"/>
                </a:lnTo>
                <a:lnTo>
                  <a:pt x="2494" y="1726"/>
                </a:lnTo>
                <a:lnTo>
                  <a:pt x="2488" y="1726"/>
                </a:lnTo>
                <a:lnTo>
                  <a:pt x="2488" y="1723"/>
                </a:lnTo>
                <a:close/>
                <a:moveTo>
                  <a:pt x="2496" y="1723"/>
                </a:moveTo>
                <a:lnTo>
                  <a:pt x="2502" y="1723"/>
                </a:lnTo>
                <a:lnTo>
                  <a:pt x="2502" y="1726"/>
                </a:lnTo>
                <a:lnTo>
                  <a:pt x="2496" y="1726"/>
                </a:lnTo>
                <a:lnTo>
                  <a:pt x="2496" y="1723"/>
                </a:lnTo>
                <a:close/>
                <a:moveTo>
                  <a:pt x="2505" y="1723"/>
                </a:moveTo>
                <a:lnTo>
                  <a:pt x="2511" y="1723"/>
                </a:lnTo>
                <a:lnTo>
                  <a:pt x="2511" y="1726"/>
                </a:lnTo>
                <a:lnTo>
                  <a:pt x="2505" y="1726"/>
                </a:lnTo>
                <a:lnTo>
                  <a:pt x="2505" y="1723"/>
                </a:lnTo>
                <a:close/>
                <a:moveTo>
                  <a:pt x="2512" y="1723"/>
                </a:moveTo>
                <a:lnTo>
                  <a:pt x="2518" y="1723"/>
                </a:lnTo>
                <a:lnTo>
                  <a:pt x="2518" y="1726"/>
                </a:lnTo>
                <a:lnTo>
                  <a:pt x="2512" y="1726"/>
                </a:lnTo>
                <a:lnTo>
                  <a:pt x="2512" y="1723"/>
                </a:lnTo>
                <a:close/>
                <a:moveTo>
                  <a:pt x="2520" y="1723"/>
                </a:moveTo>
                <a:lnTo>
                  <a:pt x="2526" y="1723"/>
                </a:lnTo>
                <a:lnTo>
                  <a:pt x="2526" y="1726"/>
                </a:lnTo>
                <a:lnTo>
                  <a:pt x="2520" y="1726"/>
                </a:lnTo>
                <a:lnTo>
                  <a:pt x="2520" y="1723"/>
                </a:lnTo>
                <a:close/>
                <a:moveTo>
                  <a:pt x="2529" y="1723"/>
                </a:moveTo>
                <a:lnTo>
                  <a:pt x="2535" y="1723"/>
                </a:lnTo>
                <a:lnTo>
                  <a:pt x="2535" y="1726"/>
                </a:lnTo>
                <a:lnTo>
                  <a:pt x="2529" y="1726"/>
                </a:lnTo>
                <a:lnTo>
                  <a:pt x="2529" y="1723"/>
                </a:lnTo>
                <a:close/>
                <a:moveTo>
                  <a:pt x="2536" y="1723"/>
                </a:moveTo>
                <a:lnTo>
                  <a:pt x="2542" y="1723"/>
                </a:lnTo>
                <a:lnTo>
                  <a:pt x="2542" y="1726"/>
                </a:lnTo>
                <a:lnTo>
                  <a:pt x="2536" y="1726"/>
                </a:lnTo>
                <a:lnTo>
                  <a:pt x="2536" y="1723"/>
                </a:lnTo>
                <a:close/>
                <a:moveTo>
                  <a:pt x="2544" y="1723"/>
                </a:moveTo>
                <a:lnTo>
                  <a:pt x="2550" y="1723"/>
                </a:lnTo>
                <a:lnTo>
                  <a:pt x="2550" y="1726"/>
                </a:lnTo>
                <a:lnTo>
                  <a:pt x="2544" y="1726"/>
                </a:lnTo>
                <a:lnTo>
                  <a:pt x="2544" y="1723"/>
                </a:lnTo>
                <a:close/>
                <a:moveTo>
                  <a:pt x="2553" y="1723"/>
                </a:moveTo>
                <a:lnTo>
                  <a:pt x="2559" y="1723"/>
                </a:lnTo>
                <a:lnTo>
                  <a:pt x="2559" y="1726"/>
                </a:lnTo>
                <a:lnTo>
                  <a:pt x="2553" y="1726"/>
                </a:lnTo>
                <a:lnTo>
                  <a:pt x="2553" y="1723"/>
                </a:lnTo>
                <a:close/>
                <a:moveTo>
                  <a:pt x="2560" y="1723"/>
                </a:moveTo>
                <a:lnTo>
                  <a:pt x="2566" y="1723"/>
                </a:lnTo>
                <a:lnTo>
                  <a:pt x="2566" y="1726"/>
                </a:lnTo>
                <a:lnTo>
                  <a:pt x="2560" y="1726"/>
                </a:lnTo>
                <a:lnTo>
                  <a:pt x="2560" y="1723"/>
                </a:lnTo>
                <a:close/>
                <a:moveTo>
                  <a:pt x="2568" y="1723"/>
                </a:moveTo>
                <a:lnTo>
                  <a:pt x="2574" y="1723"/>
                </a:lnTo>
                <a:lnTo>
                  <a:pt x="2574" y="1726"/>
                </a:lnTo>
                <a:lnTo>
                  <a:pt x="2568" y="1726"/>
                </a:lnTo>
                <a:lnTo>
                  <a:pt x="2568" y="1723"/>
                </a:lnTo>
                <a:close/>
                <a:moveTo>
                  <a:pt x="2577" y="1723"/>
                </a:moveTo>
                <a:lnTo>
                  <a:pt x="2583" y="1723"/>
                </a:lnTo>
                <a:lnTo>
                  <a:pt x="2583" y="1726"/>
                </a:lnTo>
                <a:lnTo>
                  <a:pt x="2577" y="1726"/>
                </a:lnTo>
                <a:lnTo>
                  <a:pt x="2577" y="1723"/>
                </a:lnTo>
                <a:close/>
                <a:moveTo>
                  <a:pt x="2584" y="1723"/>
                </a:moveTo>
                <a:lnTo>
                  <a:pt x="2590" y="1723"/>
                </a:lnTo>
                <a:lnTo>
                  <a:pt x="2590" y="1726"/>
                </a:lnTo>
                <a:lnTo>
                  <a:pt x="2584" y="1726"/>
                </a:lnTo>
                <a:lnTo>
                  <a:pt x="2584" y="1723"/>
                </a:lnTo>
                <a:close/>
                <a:moveTo>
                  <a:pt x="2592" y="1723"/>
                </a:moveTo>
                <a:lnTo>
                  <a:pt x="2598" y="1723"/>
                </a:lnTo>
                <a:lnTo>
                  <a:pt x="2598" y="1726"/>
                </a:lnTo>
                <a:lnTo>
                  <a:pt x="2592" y="1726"/>
                </a:lnTo>
                <a:lnTo>
                  <a:pt x="2592" y="1723"/>
                </a:lnTo>
                <a:close/>
                <a:moveTo>
                  <a:pt x="2601" y="1723"/>
                </a:moveTo>
                <a:lnTo>
                  <a:pt x="2607" y="1723"/>
                </a:lnTo>
                <a:lnTo>
                  <a:pt x="2607" y="1726"/>
                </a:lnTo>
                <a:lnTo>
                  <a:pt x="2601" y="1726"/>
                </a:lnTo>
                <a:lnTo>
                  <a:pt x="2601" y="1723"/>
                </a:lnTo>
                <a:close/>
                <a:moveTo>
                  <a:pt x="2608" y="1723"/>
                </a:moveTo>
                <a:lnTo>
                  <a:pt x="2614" y="1723"/>
                </a:lnTo>
                <a:lnTo>
                  <a:pt x="2614" y="1726"/>
                </a:lnTo>
                <a:lnTo>
                  <a:pt x="2608" y="1726"/>
                </a:lnTo>
                <a:lnTo>
                  <a:pt x="2608" y="1723"/>
                </a:lnTo>
                <a:close/>
                <a:moveTo>
                  <a:pt x="2616" y="1723"/>
                </a:moveTo>
                <a:lnTo>
                  <a:pt x="2622" y="1723"/>
                </a:lnTo>
                <a:lnTo>
                  <a:pt x="2622" y="1726"/>
                </a:lnTo>
                <a:lnTo>
                  <a:pt x="2616" y="1726"/>
                </a:lnTo>
                <a:lnTo>
                  <a:pt x="2616" y="1723"/>
                </a:lnTo>
                <a:close/>
                <a:moveTo>
                  <a:pt x="2625" y="1723"/>
                </a:moveTo>
                <a:lnTo>
                  <a:pt x="2631" y="1723"/>
                </a:lnTo>
                <a:lnTo>
                  <a:pt x="2631" y="1726"/>
                </a:lnTo>
                <a:lnTo>
                  <a:pt x="2625" y="1726"/>
                </a:lnTo>
                <a:lnTo>
                  <a:pt x="2625" y="1723"/>
                </a:lnTo>
                <a:close/>
                <a:moveTo>
                  <a:pt x="2632" y="1723"/>
                </a:moveTo>
                <a:lnTo>
                  <a:pt x="2638" y="1723"/>
                </a:lnTo>
                <a:lnTo>
                  <a:pt x="2638" y="1726"/>
                </a:lnTo>
                <a:lnTo>
                  <a:pt x="2632" y="1726"/>
                </a:lnTo>
                <a:lnTo>
                  <a:pt x="2632" y="1723"/>
                </a:lnTo>
                <a:close/>
                <a:moveTo>
                  <a:pt x="2640" y="1723"/>
                </a:moveTo>
                <a:lnTo>
                  <a:pt x="2646" y="1723"/>
                </a:lnTo>
                <a:lnTo>
                  <a:pt x="2646" y="1726"/>
                </a:lnTo>
                <a:lnTo>
                  <a:pt x="2640" y="1726"/>
                </a:lnTo>
                <a:lnTo>
                  <a:pt x="2640" y="1723"/>
                </a:lnTo>
                <a:close/>
                <a:moveTo>
                  <a:pt x="2649" y="1723"/>
                </a:moveTo>
                <a:lnTo>
                  <a:pt x="2655" y="1723"/>
                </a:lnTo>
                <a:lnTo>
                  <a:pt x="2655" y="1726"/>
                </a:lnTo>
                <a:lnTo>
                  <a:pt x="2649" y="1726"/>
                </a:lnTo>
                <a:lnTo>
                  <a:pt x="2649" y="1723"/>
                </a:lnTo>
                <a:close/>
                <a:moveTo>
                  <a:pt x="2656" y="1723"/>
                </a:moveTo>
                <a:lnTo>
                  <a:pt x="2662" y="1723"/>
                </a:lnTo>
                <a:lnTo>
                  <a:pt x="2662" y="1726"/>
                </a:lnTo>
                <a:lnTo>
                  <a:pt x="2656" y="1726"/>
                </a:lnTo>
                <a:lnTo>
                  <a:pt x="2656" y="1723"/>
                </a:lnTo>
                <a:close/>
                <a:moveTo>
                  <a:pt x="2664" y="1723"/>
                </a:moveTo>
                <a:lnTo>
                  <a:pt x="2670" y="1723"/>
                </a:lnTo>
                <a:lnTo>
                  <a:pt x="2670" y="1726"/>
                </a:lnTo>
                <a:lnTo>
                  <a:pt x="2664" y="1726"/>
                </a:lnTo>
                <a:lnTo>
                  <a:pt x="2664" y="1723"/>
                </a:lnTo>
                <a:close/>
                <a:moveTo>
                  <a:pt x="2673" y="1723"/>
                </a:moveTo>
                <a:lnTo>
                  <a:pt x="2679" y="1723"/>
                </a:lnTo>
                <a:lnTo>
                  <a:pt x="2679" y="1726"/>
                </a:lnTo>
                <a:lnTo>
                  <a:pt x="2673" y="1726"/>
                </a:lnTo>
                <a:lnTo>
                  <a:pt x="2673" y="1723"/>
                </a:lnTo>
                <a:close/>
                <a:moveTo>
                  <a:pt x="2680" y="1723"/>
                </a:moveTo>
                <a:lnTo>
                  <a:pt x="2686" y="1723"/>
                </a:lnTo>
                <a:lnTo>
                  <a:pt x="2686" y="1726"/>
                </a:lnTo>
                <a:lnTo>
                  <a:pt x="2680" y="1726"/>
                </a:lnTo>
                <a:lnTo>
                  <a:pt x="2680" y="1723"/>
                </a:lnTo>
                <a:close/>
                <a:moveTo>
                  <a:pt x="2688" y="1723"/>
                </a:moveTo>
                <a:lnTo>
                  <a:pt x="2694" y="1723"/>
                </a:lnTo>
                <a:lnTo>
                  <a:pt x="2694" y="1726"/>
                </a:lnTo>
                <a:lnTo>
                  <a:pt x="2688" y="1726"/>
                </a:lnTo>
                <a:lnTo>
                  <a:pt x="2688" y="1723"/>
                </a:lnTo>
                <a:close/>
                <a:moveTo>
                  <a:pt x="2697" y="1723"/>
                </a:moveTo>
                <a:lnTo>
                  <a:pt x="2703" y="1723"/>
                </a:lnTo>
                <a:lnTo>
                  <a:pt x="2703" y="1726"/>
                </a:lnTo>
                <a:lnTo>
                  <a:pt x="2697" y="1726"/>
                </a:lnTo>
                <a:lnTo>
                  <a:pt x="2697" y="1723"/>
                </a:lnTo>
                <a:close/>
                <a:moveTo>
                  <a:pt x="2704" y="1723"/>
                </a:moveTo>
                <a:lnTo>
                  <a:pt x="2710" y="1723"/>
                </a:lnTo>
                <a:lnTo>
                  <a:pt x="2710" y="1726"/>
                </a:lnTo>
                <a:lnTo>
                  <a:pt x="2704" y="1726"/>
                </a:lnTo>
                <a:lnTo>
                  <a:pt x="2704" y="1723"/>
                </a:lnTo>
                <a:close/>
                <a:moveTo>
                  <a:pt x="2712" y="1723"/>
                </a:moveTo>
                <a:lnTo>
                  <a:pt x="2718" y="1723"/>
                </a:lnTo>
                <a:lnTo>
                  <a:pt x="2718" y="1726"/>
                </a:lnTo>
                <a:lnTo>
                  <a:pt x="2712" y="1726"/>
                </a:lnTo>
                <a:lnTo>
                  <a:pt x="2712" y="1723"/>
                </a:lnTo>
                <a:close/>
                <a:moveTo>
                  <a:pt x="2721" y="1723"/>
                </a:moveTo>
                <a:lnTo>
                  <a:pt x="2727" y="1723"/>
                </a:lnTo>
                <a:lnTo>
                  <a:pt x="2727" y="1726"/>
                </a:lnTo>
                <a:lnTo>
                  <a:pt x="2721" y="1726"/>
                </a:lnTo>
                <a:lnTo>
                  <a:pt x="2721" y="1723"/>
                </a:lnTo>
                <a:close/>
                <a:moveTo>
                  <a:pt x="2728" y="1723"/>
                </a:moveTo>
                <a:lnTo>
                  <a:pt x="2734" y="1723"/>
                </a:lnTo>
                <a:lnTo>
                  <a:pt x="2734" y="1726"/>
                </a:lnTo>
                <a:lnTo>
                  <a:pt x="2728" y="1726"/>
                </a:lnTo>
                <a:lnTo>
                  <a:pt x="2728" y="1723"/>
                </a:lnTo>
                <a:close/>
                <a:moveTo>
                  <a:pt x="2736" y="1723"/>
                </a:moveTo>
                <a:lnTo>
                  <a:pt x="2742" y="1723"/>
                </a:lnTo>
                <a:lnTo>
                  <a:pt x="2742" y="1726"/>
                </a:lnTo>
                <a:lnTo>
                  <a:pt x="2736" y="1726"/>
                </a:lnTo>
                <a:lnTo>
                  <a:pt x="2736" y="1723"/>
                </a:lnTo>
                <a:close/>
                <a:moveTo>
                  <a:pt x="2745" y="1723"/>
                </a:moveTo>
                <a:lnTo>
                  <a:pt x="2751" y="1723"/>
                </a:lnTo>
                <a:lnTo>
                  <a:pt x="2751" y="1726"/>
                </a:lnTo>
                <a:lnTo>
                  <a:pt x="2745" y="1726"/>
                </a:lnTo>
                <a:lnTo>
                  <a:pt x="2745" y="1723"/>
                </a:lnTo>
                <a:close/>
                <a:moveTo>
                  <a:pt x="2752" y="1723"/>
                </a:moveTo>
                <a:lnTo>
                  <a:pt x="2758" y="1723"/>
                </a:lnTo>
                <a:lnTo>
                  <a:pt x="2758" y="1726"/>
                </a:lnTo>
                <a:lnTo>
                  <a:pt x="2752" y="1726"/>
                </a:lnTo>
                <a:lnTo>
                  <a:pt x="2752" y="1723"/>
                </a:lnTo>
                <a:close/>
                <a:moveTo>
                  <a:pt x="2760" y="1723"/>
                </a:moveTo>
                <a:lnTo>
                  <a:pt x="2766" y="1723"/>
                </a:lnTo>
                <a:lnTo>
                  <a:pt x="2766" y="1726"/>
                </a:lnTo>
                <a:lnTo>
                  <a:pt x="2760" y="1726"/>
                </a:lnTo>
                <a:lnTo>
                  <a:pt x="2760" y="1723"/>
                </a:lnTo>
                <a:close/>
                <a:moveTo>
                  <a:pt x="2769" y="1723"/>
                </a:moveTo>
                <a:lnTo>
                  <a:pt x="2775" y="1723"/>
                </a:lnTo>
                <a:lnTo>
                  <a:pt x="2775" y="1726"/>
                </a:lnTo>
                <a:lnTo>
                  <a:pt x="2769" y="1726"/>
                </a:lnTo>
                <a:lnTo>
                  <a:pt x="2769" y="1723"/>
                </a:lnTo>
                <a:close/>
                <a:moveTo>
                  <a:pt x="2776" y="1723"/>
                </a:moveTo>
                <a:lnTo>
                  <a:pt x="2782" y="1723"/>
                </a:lnTo>
                <a:lnTo>
                  <a:pt x="2782" y="1726"/>
                </a:lnTo>
                <a:lnTo>
                  <a:pt x="2776" y="1726"/>
                </a:lnTo>
                <a:lnTo>
                  <a:pt x="2776" y="1723"/>
                </a:lnTo>
                <a:close/>
                <a:moveTo>
                  <a:pt x="2784" y="1723"/>
                </a:moveTo>
                <a:lnTo>
                  <a:pt x="2790" y="1723"/>
                </a:lnTo>
                <a:lnTo>
                  <a:pt x="2790" y="1726"/>
                </a:lnTo>
                <a:lnTo>
                  <a:pt x="2784" y="1726"/>
                </a:lnTo>
                <a:lnTo>
                  <a:pt x="2784" y="1723"/>
                </a:lnTo>
                <a:close/>
                <a:moveTo>
                  <a:pt x="2793" y="1723"/>
                </a:moveTo>
                <a:lnTo>
                  <a:pt x="2799" y="1723"/>
                </a:lnTo>
                <a:lnTo>
                  <a:pt x="2799" y="1726"/>
                </a:lnTo>
                <a:lnTo>
                  <a:pt x="2793" y="1726"/>
                </a:lnTo>
                <a:lnTo>
                  <a:pt x="2793" y="1723"/>
                </a:lnTo>
                <a:close/>
                <a:moveTo>
                  <a:pt x="2800" y="1723"/>
                </a:moveTo>
                <a:lnTo>
                  <a:pt x="2806" y="1723"/>
                </a:lnTo>
                <a:lnTo>
                  <a:pt x="2806" y="1726"/>
                </a:lnTo>
                <a:lnTo>
                  <a:pt x="2800" y="1726"/>
                </a:lnTo>
                <a:lnTo>
                  <a:pt x="2800" y="1723"/>
                </a:lnTo>
                <a:close/>
                <a:moveTo>
                  <a:pt x="2808" y="1723"/>
                </a:moveTo>
                <a:lnTo>
                  <a:pt x="2814" y="1723"/>
                </a:lnTo>
                <a:lnTo>
                  <a:pt x="2814" y="1726"/>
                </a:lnTo>
                <a:lnTo>
                  <a:pt x="2808" y="1726"/>
                </a:lnTo>
                <a:lnTo>
                  <a:pt x="2808" y="1723"/>
                </a:lnTo>
                <a:close/>
                <a:moveTo>
                  <a:pt x="2817" y="1723"/>
                </a:moveTo>
                <a:lnTo>
                  <a:pt x="2823" y="1723"/>
                </a:lnTo>
                <a:lnTo>
                  <a:pt x="2823" y="1726"/>
                </a:lnTo>
                <a:lnTo>
                  <a:pt x="2817" y="1726"/>
                </a:lnTo>
                <a:lnTo>
                  <a:pt x="2817" y="1723"/>
                </a:lnTo>
                <a:close/>
                <a:moveTo>
                  <a:pt x="2824" y="1723"/>
                </a:moveTo>
                <a:lnTo>
                  <a:pt x="2830" y="1723"/>
                </a:lnTo>
                <a:lnTo>
                  <a:pt x="2830" y="1726"/>
                </a:lnTo>
                <a:lnTo>
                  <a:pt x="2824" y="1726"/>
                </a:lnTo>
                <a:lnTo>
                  <a:pt x="2824" y="1723"/>
                </a:lnTo>
                <a:close/>
                <a:moveTo>
                  <a:pt x="2832" y="1723"/>
                </a:moveTo>
                <a:lnTo>
                  <a:pt x="2838" y="1723"/>
                </a:lnTo>
                <a:lnTo>
                  <a:pt x="2838" y="1726"/>
                </a:lnTo>
                <a:lnTo>
                  <a:pt x="2832" y="1726"/>
                </a:lnTo>
                <a:lnTo>
                  <a:pt x="2832" y="1723"/>
                </a:lnTo>
                <a:close/>
                <a:moveTo>
                  <a:pt x="2841" y="1723"/>
                </a:moveTo>
                <a:lnTo>
                  <a:pt x="2847" y="1723"/>
                </a:lnTo>
                <a:lnTo>
                  <a:pt x="2847" y="1726"/>
                </a:lnTo>
                <a:lnTo>
                  <a:pt x="2841" y="1726"/>
                </a:lnTo>
                <a:lnTo>
                  <a:pt x="2841" y="1723"/>
                </a:lnTo>
                <a:close/>
                <a:moveTo>
                  <a:pt x="2848" y="1723"/>
                </a:moveTo>
                <a:lnTo>
                  <a:pt x="2854" y="1723"/>
                </a:lnTo>
                <a:lnTo>
                  <a:pt x="2854" y="1726"/>
                </a:lnTo>
                <a:lnTo>
                  <a:pt x="2848" y="1726"/>
                </a:lnTo>
                <a:lnTo>
                  <a:pt x="2848" y="1723"/>
                </a:lnTo>
                <a:close/>
                <a:moveTo>
                  <a:pt x="2856" y="1723"/>
                </a:moveTo>
                <a:lnTo>
                  <a:pt x="2862" y="1723"/>
                </a:lnTo>
                <a:lnTo>
                  <a:pt x="2862" y="1726"/>
                </a:lnTo>
                <a:lnTo>
                  <a:pt x="2856" y="1726"/>
                </a:lnTo>
                <a:lnTo>
                  <a:pt x="2856" y="1723"/>
                </a:lnTo>
                <a:close/>
                <a:moveTo>
                  <a:pt x="2865" y="1723"/>
                </a:moveTo>
                <a:lnTo>
                  <a:pt x="2871" y="1723"/>
                </a:lnTo>
                <a:lnTo>
                  <a:pt x="2871" y="1726"/>
                </a:lnTo>
                <a:lnTo>
                  <a:pt x="2865" y="1726"/>
                </a:lnTo>
                <a:lnTo>
                  <a:pt x="2865" y="1723"/>
                </a:lnTo>
                <a:close/>
                <a:moveTo>
                  <a:pt x="2872" y="1723"/>
                </a:moveTo>
                <a:lnTo>
                  <a:pt x="2878" y="1723"/>
                </a:lnTo>
                <a:lnTo>
                  <a:pt x="2878" y="1726"/>
                </a:lnTo>
                <a:lnTo>
                  <a:pt x="2872" y="1726"/>
                </a:lnTo>
                <a:lnTo>
                  <a:pt x="2872" y="1723"/>
                </a:lnTo>
                <a:close/>
                <a:moveTo>
                  <a:pt x="2880" y="1723"/>
                </a:moveTo>
                <a:lnTo>
                  <a:pt x="2886" y="1723"/>
                </a:lnTo>
                <a:lnTo>
                  <a:pt x="2886" y="1726"/>
                </a:lnTo>
                <a:lnTo>
                  <a:pt x="2880" y="1726"/>
                </a:lnTo>
                <a:lnTo>
                  <a:pt x="2880" y="1723"/>
                </a:lnTo>
                <a:close/>
                <a:moveTo>
                  <a:pt x="2889" y="1723"/>
                </a:moveTo>
                <a:lnTo>
                  <a:pt x="2895" y="1723"/>
                </a:lnTo>
                <a:lnTo>
                  <a:pt x="2895" y="1726"/>
                </a:lnTo>
                <a:lnTo>
                  <a:pt x="2889" y="1726"/>
                </a:lnTo>
                <a:lnTo>
                  <a:pt x="2889" y="1723"/>
                </a:lnTo>
                <a:close/>
                <a:moveTo>
                  <a:pt x="2896" y="1723"/>
                </a:moveTo>
                <a:lnTo>
                  <a:pt x="2902" y="1723"/>
                </a:lnTo>
                <a:lnTo>
                  <a:pt x="2902" y="1726"/>
                </a:lnTo>
                <a:lnTo>
                  <a:pt x="2896" y="1726"/>
                </a:lnTo>
                <a:lnTo>
                  <a:pt x="2896" y="1723"/>
                </a:lnTo>
                <a:close/>
                <a:moveTo>
                  <a:pt x="2904" y="1723"/>
                </a:moveTo>
                <a:lnTo>
                  <a:pt x="2910" y="1723"/>
                </a:lnTo>
                <a:lnTo>
                  <a:pt x="2910" y="1726"/>
                </a:lnTo>
                <a:lnTo>
                  <a:pt x="2904" y="1726"/>
                </a:lnTo>
                <a:lnTo>
                  <a:pt x="2904" y="1723"/>
                </a:lnTo>
                <a:close/>
                <a:moveTo>
                  <a:pt x="2913" y="1723"/>
                </a:moveTo>
                <a:lnTo>
                  <a:pt x="2919" y="1723"/>
                </a:lnTo>
                <a:lnTo>
                  <a:pt x="2919" y="1726"/>
                </a:lnTo>
                <a:lnTo>
                  <a:pt x="2913" y="1726"/>
                </a:lnTo>
                <a:lnTo>
                  <a:pt x="2913" y="1723"/>
                </a:lnTo>
                <a:close/>
                <a:moveTo>
                  <a:pt x="2920" y="1723"/>
                </a:moveTo>
                <a:lnTo>
                  <a:pt x="2926" y="1723"/>
                </a:lnTo>
                <a:lnTo>
                  <a:pt x="2926" y="1726"/>
                </a:lnTo>
                <a:lnTo>
                  <a:pt x="2920" y="1726"/>
                </a:lnTo>
                <a:lnTo>
                  <a:pt x="2920" y="1723"/>
                </a:lnTo>
                <a:close/>
                <a:moveTo>
                  <a:pt x="2928" y="1723"/>
                </a:moveTo>
                <a:lnTo>
                  <a:pt x="2934" y="1723"/>
                </a:lnTo>
                <a:lnTo>
                  <a:pt x="2934" y="1726"/>
                </a:lnTo>
                <a:lnTo>
                  <a:pt x="2928" y="1726"/>
                </a:lnTo>
                <a:lnTo>
                  <a:pt x="2928" y="1723"/>
                </a:lnTo>
                <a:close/>
                <a:moveTo>
                  <a:pt x="2937" y="1723"/>
                </a:moveTo>
                <a:lnTo>
                  <a:pt x="2943" y="1723"/>
                </a:lnTo>
                <a:lnTo>
                  <a:pt x="2943" y="1726"/>
                </a:lnTo>
                <a:lnTo>
                  <a:pt x="2937" y="1726"/>
                </a:lnTo>
                <a:lnTo>
                  <a:pt x="2937" y="1723"/>
                </a:lnTo>
                <a:close/>
                <a:moveTo>
                  <a:pt x="2944" y="1723"/>
                </a:moveTo>
                <a:lnTo>
                  <a:pt x="2950" y="1723"/>
                </a:lnTo>
                <a:lnTo>
                  <a:pt x="2950" y="1726"/>
                </a:lnTo>
                <a:lnTo>
                  <a:pt x="2944" y="1726"/>
                </a:lnTo>
                <a:lnTo>
                  <a:pt x="2944" y="1723"/>
                </a:lnTo>
                <a:close/>
                <a:moveTo>
                  <a:pt x="2952" y="1723"/>
                </a:moveTo>
                <a:lnTo>
                  <a:pt x="2958" y="1723"/>
                </a:lnTo>
                <a:lnTo>
                  <a:pt x="2958" y="1726"/>
                </a:lnTo>
                <a:lnTo>
                  <a:pt x="2952" y="1726"/>
                </a:lnTo>
                <a:lnTo>
                  <a:pt x="2952" y="1723"/>
                </a:lnTo>
                <a:close/>
                <a:moveTo>
                  <a:pt x="2961" y="1723"/>
                </a:moveTo>
                <a:lnTo>
                  <a:pt x="2967" y="1723"/>
                </a:lnTo>
                <a:lnTo>
                  <a:pt x="2967" y="1726"/>
                </a:lnTo>
                <a:lnTo>
                  <a:pt x="2961" y="1726"/>
                </a:lnTo>
                <a:lnTo>
                  <a:pt x="2961" y="1723"/>
                </a:lnTo>
                <a:close/>
                <a:moveTo>
                  <a:pt x="2968" y="1723"/>
                </a:moveTo>
                <a:lnTo>
                  <a:pt x="2974" y="1723"/>
                </a:lnTo>
                <a:lnTo>
                  <a:pt x="2974" y="1726"/>
                </a:lnTo>
                <a:lnTo>
                  <a:pt x="2968" y="1726"/>
                </a:lnTo>
                <a:lnTo>
                  <a:pt x="2968" y="1723"/>
                </a:lnTo>
                <a:close/>
                <a:moveTo>
                  <a:pt x="2976" y="1723"/>
                </a:moveTo>
                <a:lnTo>
                  <a:pt x="2982" y="1723"/>
                </a:lnTo>
                <a:lnTo>
                  <a:pt x="2982" y="1726"/>
                </a:lnTo>
                <a:lnTo>
                  <a:pt x="2976" y="1726"/>
                </a:lnTo>
                <a:lnTo>
                  <a:pt x="2976" y="1723"/>
                </a:lnTo>
                <a:close/>
                <a:moveTo>
                  <a:pt x="2985" y="1723"/>
                </a:moveTo>
                <a:lnTo>
                  <a:pt x="2991" y="1723"/>
                </a:lnTo>
                <a:lnTo>
                  <a:pt x="2991" y="1726"/>
                </a:lnTo>
                <a:lnTo>
                  <a:pt x="2985" y="1726"/>
                </a:lnTo>
                <a:lnTo>
                  <a:pt x="2985" y="1723"/>
                </a:lnTo>
                <a:close/>
                <a:moveTo>
                  <a:pt x="2992" y="1723"/>
                </a:moveTo>
                <a:lnTo>
                  <a:pt x="2998" y="1723"/>
                </a:lnTo>
                <a:lnTo>
                  <a:pt x="2998" y="1726"/>
                </a:lnTo>
                <a:lnTo>
                  <a:pt x="2992" y="1726"/>
                </a:lnTo>
                <a:lnTo>
                  <a:pt x="2992" y="1723"/>
                </a:lnTo>
                <a:close/>
                <a:moveTo>
                  <a:pt x="3000" y="1723"/>
                </a:moveTo>
                <a:lnTo>
                  <a:pt x="3006" y="1723"/>
                </a:lnTo>
                <a:lnTo>
                  <a:pt x="3006" y="1726"/>
                </a:lnTo>
                <a:lnTo>
                  <a:pt x="3000" y="1726"/>
                </a:lnTo>
                <a:lnTo>
                  <a:pt x="3000" y="1723"/>
                </a:lnTo>
                <a:close/>
                <a:moveTo>
                  <a:pt x="3009" y="1723"/>
                </a:moveTo>
                <a:lnTo>
                  <a:pt x="3015" y="1723"/>
                </a:lnTo>
                <a:lnTo>
                  <a:pt x="3015" y="1726"/>
                </a:lnTo>
                <a:lnTo>
                  <a:pt x="3009" y="1726"/>
                </a:lnTo>
                <a:lnTo>
                  <a:pt x="3009" y="1723"/>
                </a:lnTo>
                <a:close/>
                <a:moveTo>
                  <a:pt x="3016" y="1723"/>
                </a:moveTo>
                <a:lnTo>
                  <a:pt x="3022" y="1723"/>
                </a:lnTo>
                <a:lnTo>
                  <a:pt x="3022" y="1726"/>
                </a:lnTo>
                <a:lnTo>
                  <a:pt x="3016" y="1726"/>
                </a:lnTo>
                <a:lnTo>
                  <a:pt x="3016" y="1723"/>
                </a:lnTo>
                <a:close/>
                <a:moveTo>
                  <a:pt x="3024" y="1723"/>
                </a:moveTo>
                <a:lnTo>
                  <a:pt x="3030" y="1723"/>
                </a:lnTo>
                <a:lnTo>
                  <a:pt x="3030" y="1726"/>
                </a:lnTo>
                <a:lnTo>
                  <a:pt x="3024" y="1726"/>
                </a:lnTo>
                <a:lnTo>
                  <a:pt x="3024" y="1723"/>
                </a:lnTo>
                <a:close/>
                <a:moveTo>
                  <a:pt x="3033" y="1723"/>
                </a:moveTo>
                <a:lnTo>
                  <a:pt x="3039" y="1723"/>
                </a:lnTo>
                <a:lnTo>
                  <a:pt x="3039" y="1726"/>
                </a:lnTo>
                <a:lnTo>
                  <a:pt x="3033" y="1726"/>
                </a:lnTo>
                <a:lnTo>
                  <a:pt x="3033" y="1723"/>
                </a:lnTo>
                <a:close/>
                <a:moveTo>
                  <a:pt x="3040" y="1723"/>
                </a:moveTo>
                <a:lnTo>
                  <a:pt x="3046" y="1723"/>
                </a:lnTo>
                <a:lnTo>
                  <a:pt x="3046" y="1726"/>
                </a:lnTo>
                <a:lnTo>
                  <a:pt x="3040" y="1726"/>
                </a:lnTo>
                <a:lnTo>
                  <a:pt x="3040" y="1723"/>
                </a:lnTo>
                <a:close/>
                <a:moveTo>
                  <a:pt x="3048" y="1723"/>
                </a:moveTo>
                <a:lnTo>
                  <a:pt x="3054" y="1723"/>
                </a:lnTo>
                <a:lnTo>
                  <a:pt x="3054" y="1726"/>
                </a:lnTo>
                <a:lnTo>
                  <a:pt x="3048" y="1726"/>
                </a:lnTo>
                <a:lnTo>
                  <a:pt x="3048" y="1723"/>
                </a:lnTo>
                <a:close/>
                <a:moveTo>
                  <a:pt x="3057" y="1723"/>
                </a:moveTo>
                <a:lnTo>
                  <a:pt x="3063" y="1723"/>
                </a:lnTo>
                <a:lnTo>
                  <a:pt x="3063" y="1726"/>
                </a:lnTo>
                <a:lnTo>
                  <a:pt x="3057" y="1726"/>
                </a:lnTo>
                <a:lnTo>
                  <a:pt x="3057" y="1723"/>
                </a:lnTo>
                <a:close/>
                <a:moveTo>
                  <a:pt x="3064" y="1723"/>
                </a:moveTo>
                <a:lnTo>
                  <a:pt x="3070" y="1723"/>
                </a:lnTo>
                <a:lnTo>
                  <a:pt x="3070" y="1726"/>
                </a:lnTo>
                <a:lnTo>
                  <a:pt x="3064" y="1726"/>
                </a:lnTo>
                <a:lnTo>
                  <a:pt x="3064" y="1723"/>
                </a:lnTo>
                <a:close/>
                <a:moveTo>
                  <a:pt x="3072" y="1723"/>
                </a:moveTo>
                <a:lnTo>
                  <a:pt x="3078" y="1723"/>
                </a:lnTo>
                <a:lnTo>
                  <a:pt x="3078" y="1726"/>
                </a:lnTo>
                <a:lnTo>
                  <a:pt x="3072" y="1726"/>
                </a:lnTo>
                <a:lnTo>
                  <a:pt x="3072" y="1723"/>
                </a:lnTo>
                <a:close/>
                <a:moveTo>
                  <a:pt x="3081" y="1723"/>
                </a:moveTo>
                <a:lnTo>
                  <a:pt x="3087" y="1723"/>
                </a:lnTo>
                <a:lnTo>
                  <a:pt x="3087" y="1726"/>
                </a:lnTo>
                <a:lnTo>
                  <a:pt x="3081" y="1726"/>
                </a:lnTo>
                <a:lnTo>
                  <a:pt x="3081" y="1723"/>
                </a:lnTo>
                <a:close/>
                <a:moveTo>
                  <a:pt x="3088" y="1723"/>
                </a:moveTo>
                <a:lnTo>
                  <a:pt x="3094" y="1723"/>
                </a:lnTo>
                <a:lnTo>
                  <a:pt x="3094" y="1726"/>
                </a:lnTo>
                <a:lnTo>
                  <a:pt x="3088" y="1726"/>
                </a:lnTo>
                <a:lnTo>
                  <a:pt x="3088" y="1723"/>
                </a:lnTo>
                <a:close/>
                <a:moveTo>
                  <a:pt x="3096" y="1723"/>
                </a:moveTo>
                <a:lnTo>
                  <a:pt x="3102" y="1723"/>
                </a:lnTo>
                <a:lnTo>
                  <a:pt x="3102" y="1726"/>
                </a:lnTo>
                <a:lnTo>
                  <a:pt x="3096" y="1726"/>
                </a:lnTo>
                <a:lnTo>
                  <a:pt x="3096" y="1723"/>
                </a:lnTo>
                <a:close/>
                <a:moveTo>
                  <a:pt x="3105" y="1723"/>
                </a:moveTo>
                <a:lnTo>
                  <a:pt x="3111" y="1723"/>
                </a:lnTo>
                <a:lnTo>
                  <a:pt x="3111" y="1726"/>
                </a:lnTo>
                <a:lnTo>
                  <a:pt x="3105" y="1726"/>
                </a:lnTo>
                <a:lnTo>
                  <a:pt x="3105" y="1723"/>
                </a:lnTo>
                <a:close/>
                <a:moveTo>
                  <a:pt x="3112" y="1723"/>
                </a:moveTo>
                <a:lnTo>
                  <a:pt x="3118" y="1723"/>
                </a:lnTo>
                <a:lnTo>
                  <a:pt x="3118" y="1726"/>
                </a:lnTo>
                <a:lnTo>
                  <a:pt x="3112" y="1726"/>
                </a:lnTo>
                <a:lnTo>
                  <a:pt x="3112" y="1723"/>
                </a:lnTo>
                <a:close/>
                <a:moveTo>
                  <a:pt x="3120" y="1723"/>
                </a:moveTo>
                <a:lnTo>
                  <a:pt x="3126" y="1723"/>
                </a:lnTo>
                <a:lnTo>
                  <a:pt x="3126" y="1726"/>
                </a:lnTo>
                <a:lnTo>
                  <a:pt x="3120" y="1726"/>
                </a:lnTo>
                <a:lnTo>
                  <a:pt x="3120" y="1723"/>
                </a:lnTo>
                <a:close/>
                <a:moveTo>
                  <a:pt x="3129" y="1723"/>
                </a:moveTo>
                <a:lnTo>
                  <a:pt x="3135" y="1723"/>
                </a:lnTo>
                <a:lnTo>
                  <a:pt x="3135" y="1726"/>
                </a:lnTo>
                <a:lnTo>
                  <a:pt x="3129" y="1726"/>
                </a:lnTo>
                <a:lnTo>
                  <a:pt x="3129" y="1723"/>
                </a:lnTo>
                <a:close/>
                <a:moveTo>
                  <a:pt x="3136" y="1723"/>
                </a:moveTo>
                <a:lnTo>
                  <a:pt x="3142" y="1723"/>
                </a:lnTo>
                <a:lnTo>
                  <a:pt x="3142" y="1726"/>
                </a:lnTo>
                <a:lnTo>
                  <a:pt x="3136" y="1726"/>
                </a:lnTo>
                <a:lnTo>
                  <a:pt x="3136" y="1723"/>
                </a:lnTo>
                <a:close/>
                <a:moveTo>
                  <a:pt x="3144" y="1723"/>
                </a:moveTo>
                <a:lnTo>
                  <a:pt x="3150" y="1723"/>
                </a:lnTo>
                <a:lnTo>
                  <a:pt x="3150" y="1726"/>
                </a:lnTo>
                <a:lnTo>
                  <a:pt x="3144" y="1726"/>
                </a:lnTo>
                <a:lnTo>
                  <a:pt x="3144" y="1723"/>
                </a:lnTo>
                <a:close/>
                <a:moveTo>
                  <a:pt x="3153" y="1723"/>
                </a:moveTo>
                <a:lnTo>
                  <a:pt x="3159" y="1723"/>
                </a:lnTo>
                <a:lnTo>
                  <a:pt x="3159" y="1726"/>
                </a:lnTo>
                <a:lnTo>
                  <a:pt x="3153" y="1726"/>
                </a:lnTo>
                <a:lnTo>
                  <a:pt x="3153" y="1723"/>
                </a:lnTo>
                <a:close/>
                <a:moveTo>
                  <a:pt x="3160" y="1723"/>
                </a:moveTo>
                <a:lnTo>
                  <a:pt x="3166" y="1723"/>
                </a:lnTo>
                <a:lnTo>
                  <a:pt x="3166" y="1726"/>
                </a:lnTo>
                <a:lnTo>
                  <a:pt x="3160" y="1726"/>
                </a:lnTo>
                <a:lnTo>
                  <a:pt x="3160" y="1723"/>
                </a:lnTo>
                <a:close/>
                <a:moveTo>
                  <a:pt x="3168" y="1723"/>
                </a:moveTo>
                <a:lnTo>
                  <a:pt x="3174" y="1723"/>
                </a:lnTo>
                <a:lnTo>
                  <a:pt x="3174" y="1726"/>
                </a:lnTo>
                <a:lnTo>
                  <a:pt x="3168" y="1726"/>
                </a:lnTo>
                <a:lnTo>
                  <a:pt x="3168" y="1723"/>
                </a:lnTo>
                <a:close/>
                <a:moveTo>
                  <a:pt x="3177" y="1723"/>
                </a:moveTo>
                <a:lnTo>
                  <a:pt x="3183" y="1723"/>
                </a:lnTo>
                <a:lnTo>
                  <a:pt x="3183" y="1726"/>
                </a:lnTo>
                <a:lnTo>
                  <a:pt x="3177" y="1726"/>
                </a:lnTo>
                <a:lnTo>
                  <a:pt x="3177" y="1723"/>
                </a:lnTo>
                <a:close/>
                <a:moveTo>
                  <a:pt x="3184" y="1723"/>
                </a:moveTo>
                <a:lnTo>
                  <a:pt x="3190" y="1723"/>
                </a:lnTo>
                <a:lnTo>
                  <a:pt x="3190" y="1726"/>
                </a:lnTo>
                <a:lnTo>
                  <a:pt x="3184" y="1726"/>
                </a:lnTo>
                <a:lnTo>
                  <a:pt x="3184" y="1723"/>
                </a:lnTo>
                <a:close/>
                <a:moveTo>
                  <a:pt x="3192" y="1723"/>
                </a:moveTo>
                <a:lnTo>
                  <a:pt x="3198" y="1723"/>
                </a:lnTo>
                <a:lnTo>
                  <a:pt x="3198" y="1726"/>
                </a:lnTo>
                <a:lnTo>
                  <a:pt x="3192" y="1726"/>
                </a:lnTo>
                <a:lnTo>
                  <a:pt x="3192" y="1723"/>
                </a:lnTo>
                <a:close/>
                <a:moveTo>
                  <a:pt x="3201" y="1723"/>
                </a:moveTo>
                <a:lnTo>
                  <a:pt x="3207" y="1723"/>
                </a:lnTo>
                <a:lnTo>
                  <a:pt x="3207" y="1726"/>
                </a:lnTo>
                <a:lnTo>
                  <a:pt x="3201" y="1726"/>
                </a:lnTo>
                <a:lnTo>
                  <a:pt x="3201" y="1723"/>
                </a:lnTo>
                <a:close/>
                <a:moveTo>
                  <a:pt x="3208" y="1723"/>
                </a:moveTo>
                <a:lnTo>
                  <a:pt x="3214" y="1723"/>
                </a:lnTo>
                <a:lnTo>
                  <a:pt x="3214" y="1726"/>
                </a:lnTo>
                <a:lnTo>
                  <a:pt x="3208" y="1726"/>
                </a:lnTo>
                <a:lnTo>
                  <a:pt x="3208" y="1723"/>
                </a:lnTo>
                <a:close/>
                <a:moveTo>
                  <a:pt x="3216" y="1723"/>
                </a:moveTo>
                <a:lnTo>
                  <a:pt x="3222" y="1723"/>
                </a:lnTo>
                <a:lnTo>
                  <a:pt x="3222" y="1726"/>
                </a:lnTo>
                <a:lnTo>
                  <a:pt x="3216" y="1726"/>
                </a:lnTo>
                <a:lnTo>
                  <a:pt x="3216" y="1723"/>
                </a:lnTo>
                <a:close/>
                <a:moveTo>
                  <a:pt x="3225" y="1723"/>
                </a:moveTo>
                <a:lnTo>
                  <a:pt x="3231" y="1723"/>
                </a:lnTo>
                <a:lnTo>
                  <a:pt x="3231" y="1726"/>
                </a:lnTo>
                <a:lnTo>
                  <a:pt x="3225" y="1726"/>
                </a:lnTo>
                <a:lnTo>
                  <a:pt x="3225" y="1723"/>
                </a:lnTo>
                <a:close/>
                <a:moveTo>
                  <a:pt x="3232" y="1723"/>
                </a:moveTo>
                <a:lnTo>
                  <a:pt x="3238" y="1723"/>
                </a:lnTo>
                <a:lnTo>
                  <a:pt x="3238" y="1726"/>
                </a:lnTo>
                <a:lnTo>
                  <a:pt x="3232" y="1726"/>
                </a:lnTo>
                <a:lnTo>
                  <a:pt x="3232" y="1723"/>
                </a:lnTo>
                <a:close/>
                <a:moveTo>
                  <a:pt x="3240" y="1723"/>
                </a:moveTo>
                <a:lnTo>
                  <a:pt x="3246" y="1723"/>
                </a:lnTo>
                <a:lnTo>
                  <a:pt x="3246" y="1726"/>
                </a:lnTo>
                <a:lnTo>
                  <a:pt x="3240" y="1726"/>
                </a:lnTo>
                <a:lnTo>
                  <a:pt x="3240" y="1723"/>
                </a:lnTo>
                <a:close/>
                <a:moveTo>
                  <a:pt x="3249" y="1723"/>
                </a:moveTo>
                <a:lnTo>
                  <a:pt x="3255" y="1723"/>
                </a:lnTo>
                <a:lnTo>
                  <a:pt x="3255" y="1726"/>
                </a:lnTo>
                <a:lnTo>
                  <a:pt x="3249" y="1726"/>
                </a:lnTo>
                <a:lnTo>
                  <a:pt x="3249" y="1723"/>
                </a:lnTo>
                <a:close/>
                <a:moveTo>
                  <a:pt x="3256" y="1723"/>
                </a:moveTo>
                <a:lnTo>
                  <a:pt x="3262" y="1723"/>
                </a:lnTo>
                <a:lnTo>
                  <a:pt x="3262" y="1726"/>
                </a:lnTo>
                <a:lnTo>
                  <a:pt x="3256" y="1726"/>
                </a:lnTo>
                <a:lnTo>
                  <a:pt x="3256" y="1723"/>
                </a:lnTo>
                <a:close/>
                <a:moveTo>
                  <a:pt x="3264" y="1723"/>
                </a:moveTo>
                <a:lnTo>
                  <a:pt x="3270" y="1723"/>
                </a:lnTo>
                <a:lnTo>
                  <a:pt x="3270" y="1726"/>
                </a:lnTo>
                <a:lnTo>
                  <a:pt x="3264" y="1726"/>
                </a:lnTo>
                <a:lnTo>
                  <a:pt x="3264" y="1723"/>
                </a:lnTo>
                <a:close/>
                <a:moveTo>
                  <a:pt x="3273" y="1723"/>
                </a:moveTo>
                <a:lnTo>
                  <a:pt x="3279" y="1723"/>
                </a:lnTo>
                <a:lnTo>
                  <a:pt x="3279" y="1726"/>
                </a:lnTo>
                <a:lnTo>
                  <a:pt x="3273" y="1726"/>
                </a:lnTo>
                <a:lnTo>
                  <a:pt x="3273" y="1723"/>
                </a:lnTo>
                <a:close/>
                <a:moveTo>
                  <a:pt x="3280" y="1723"/>
                </a:moveTo>
                <a:lnTo>
                  <a:pt x="3286" y="1723"/>
                </a:lnTo>
                <a:lnTo>
                  <a:pt x="3286" y="1726"/>
                </a:lnTo>
                <a:lnTo>
                  <a:pt x="3280" y="1726"/>
                </a:lnTo>
                <a:lnTo>
                  <a:pt x="3280" y="1723"/>
                </a:lnTo>
                <a:close/>
                <a:moveTo>
                  <a:pt x="3288" y="1723"/>
                </a:moveTo>
                <a:lnTo>
                  <a:pt x="3294" y="1723"/>
                </a:lnTo>
                <a:lnTo>
                  <a:pt x="3294" y="1726"/>
                </a:lnTo>
                <a:lnTo>
                  <a:pt x="3288" y="1726"/>
                </a:lnTo>
                <a:lnTo>
                  <a:pt x="3288" y="1723"/>
                </a:lnTo>
                <a:close/>
                <a:moveTo>
                  <a:pt x="3297" y="1723"/>
                </a:moveTo>
                <a:lnTo>
                  <a:pt x="3303" y="1723"/>
                </a:lnTo>
                <a:lnTo>
                  <a:pt x="3303" y="1726"/>
                </a:lnTo>
                <a:lnTo>
                  <a:pt x="3297" y="1726"/>
                </a:lnTo>
                <a:lnTo>
                  <a:pt x="3297" y="1723"/>
                </a:lnTo>
                <a:close/>
                <a:moveTo>
                  <a:pt x="3304" y="1723"/>
                </a:moveTo>
                <a:lnTo>
                  <a:pt x="3310" y="1723"/>
                </a:lnTo>
                <a:lnTo>
                  <a:pt x="3310" y="1726"/>
                </a:lnTo>
                <a:lnTo>
                  <a:pt x="3304" y="1726"/>
                </a:lnTo>
                <a:lnTo>
                  <a:pt x="3304" y="1723"/>
                </a:lnTo>
                <a:close/>
                <a:moveTo>
                  <a:pt x="3312" y="1723"/>
                </a:moveTo>
                <a:lnTo>
                  <a:pt x="3318" y="1723"/>
                </a:lnTo>
                <a:lnTo>
                  <a:pt x="3318" y="1726"/>
                </a:lnTo>
                <a:lnTo>
                  <a:pt x="3312" y="1726"/>
                </a:lnTo>
                <a:lnTo>
                  <a:pt x="3312" y="1723"/>
                </a:lnTo>
                <a:close/>
                <a:moveTo>
                  <a:pt x="3321" y="1723"/>
                </a:moveTo>
                <a:lnTo>
                  <a:pt x="3327" y="1723"/>
                </a:lnTo>
                <a:lnTo>
                  <a:pt x="3327" y="1726"/>
                </a:lnTo>
                <a:lnTo>
                  <a:pt x="3321" y="1726"/>
                </a:lnTo>
                <a:lnTo>
                  <a:pt x="3321" y="1723"/>
                </a:lnTo>
                <a:close/>
                <a:moveTo>
                  <a:pt x="3328" y="1723"/>
                </a:moveTo>
                <a:lnTo>
                  <a:pt x="3334" y="1723"/>
                </a:lnTo>
                <a:lnTo>
                  <a:pt x="3334" y="1726"/>
                </a:lnTo>
                <a:lnTo>
                  <a:pt x="3328" y="1726"/>
                </a:lnTo>
                <a:lnTo>
                  <a:pt x="3328" y="1723"/>
                </a:lnTo>
                <a:close/>
                <a:moveTo>
                  <a:pt x="3336" y="1723"/>
                </a:moveTo>
                <a:lnTo>
                  <a:pt x="3342" y="1723"/>
                </a:lnTo>
                <a:lnTo>
                  <a:pt x="3342" y="1726"/>
                </a:lnTo>
                <a:lnTo>
                  <a:pt x="3336" y="1726"/>
                </a:lnTo>
                <a:lnTo>
                  <a:pt x="3336" y="1723"/>
                </a:lnTo>
                <a:close/>
                <a:moveTo>
                  <a:pt x="3345" y="1723"/>
                </a:moveTo>
                <a:lnTo>
                  <a:pt x="3351" y="1723"/>
                </a:lnTo>
                <a:lnTo>
                  <a:pt x="3351" y="1726"/>
                </a:lnTo>
                <a:lnTo>
                  <a:pt x="3345" y="1726"/>
                </a:lnTo>
                <a:lnTo>
                  <a:pt x="3345" y="1723"/>
                </a:lnTo>
                <a:close/>
                <a:moveTo>
                  <a:pt x="3352" y="1723"/>
                </a:moveTo>
                <a:lnTo>
                  <a:pt x="3358" y="1723"/>
                </a:lnTo>
                <a:lnTo>
                  <a:pt x="3358" y="1726"/>
                </a:lnTo>
                <a:lnTo>
                  <a:pt x="3352" y="1726"/>
                </a:lnTo>
                <a:lnTo>
                  <a:pt x="3352" y="1723"/>
                </a:lnTo>
                <a:close/>
                <a:moveTo>
                  <a:pt x="3360" y="1723"/>
                </a:moveTo>
                <a:lnTo>
                  <a:pt x="3366" y="1723"/>
                </a:lnTo>
                <a:lnTo>
                  <a:pt x="3366" y="1726"/>
                </a:lnTo>
                <a:lnTo>
                  <a:pt x="3360" y="1726"/>
                </a:lnTo>
                <a:lnTo>
                  <a:pt x="3360" y="1723"/>
                </a:lnTo>
                <a:close/>
                <a:moveTo>
                  <a:pt x="3369" y="1723"/>
                </a:moveTo>
                <a:lnTo>
                  <a:pt x="3375" y="1723"/>
                </a:lnTo>
                <a:lnTo>
                  <a:pt x="3375" y="1726"/>
                </a:lnTo>
                <a:lnTo>
                  <a:pt x="3369" y="1726"/>
                </a:lnTo>
                <a:lnTo>
                  <a:pt x="3369" y="1723"/>
                </a:lnTo>
                <a:close/>
                <a:moveTo>
                  <a:pt x="3376" y="1723"/>
                </a:moveTo>
                <a:lnTo>
                  <a:pt x="3382" y="1723"/>
                </a:lnTo>
                <a:lnTo>
                  <a:pt x="3382" y="1726"/>
                </a:lnTo>
                <a:lnTo>
                  <a:pt x="3376" y="1726"/>
                </a:lnTo>
                <a:lnTo>
                  <a:pt x="3376" y="1723"/>
                </a:lnTo>
                <a:close/>
                <a:moveTo>
                  <a:pt x="3384" y="1723"/>
                </a:moveTo>
                <a:lnTo>
                  <a:pt x="3390" y="1723"/>
                </a:lnTo>
                <a:lnTo>
                  <a:pt x="3390" y="1726"/>
                </a:lnTo>
                <a:lnTo>
                  <a:pt x="3384" y="1726"/>
                </a:lnTo>
                <a:lnTo>
                  <a:pt x="3384" y="1723"/>
                </a:lnTo>
                <a:close/>
                <a:moveTo>
                  <a:pt x="3393" y="1723"/>
                </a:moveTo>
                <a:lnTo>
                  <a:pt x="3399" y="1723"/>
                </a:lnTo>
                <a:lnTo>
                  <a:pt x="3399" y="1726"/>
                </a:lnTo>
                <a:lnTo>
                  <a:pt x="3393" y="1726"/>
                </a:lnTo>
                <a:lnTo>
                  <a:pt x="3393" y="1723"/>
                </a:lnTo>
                <a:close/>
                <a:moveTo>
                  <a:pt x="3400" y="1723"/>
                </a:moveTo>
                <a:lnTo>
                  <a:pt x="3406" y="1723"/>
                </a:lnTo>
                <a:lnTo>
                  <a:pt x="3406" y="1726"/>
                </a:lnTo>
                <a:lnTo>
                  <a:pt x="3400" y="1726"/>
                </a:lnTo>
                <a:lnTo>
                  <a:pt x="3400" y="1723"/>
                </a:lnTo>
                <a:close/>
                <a:moveTo>
                  <a:pt x="3408" y="1723"/>
                </a:moveTo>
                <a:lnTo>
                  <a:pt x="3414" y="1723"/>
                </a:lnTo>
                <a:lnTo>
                  <a:pt x="3414" y="1726"/>
                </a:lnTo>
                <a:lnTo>
                  <a:pt x="3408" y="1726"/>
                </a:lnTo>
                <a:lnTo>
                  <a:pt x="3408" y="1723"/>
                </a:lnTo>
                <a:close/>
                <a:moveTo>
                  <a:pt x="3417" y="1723"/>
                </a:moveTo>
                <a:lnTo>
                  <a:pt x="3423" y="1723"/>
                </a:lnTo>
                <a:lnTo>
                  <a:pt x="3423" y="1726"/>
                </a:lnTo>
                <a:lnTo>
                  <a:pt x="3417" y="1726"/>
                </a:lnTo>
                <a:lnTo>
                  <a:pt x="3417" y="1723"/>
                </a:lnTo>
                <a:close/>
                <a:moveTo>
                  <a:pt x="3424" y="1723"/>
                </a:moveTo>
                <a:lnTo>
                  <a:pt x="3430" y="1723"/>
                </a:lnTo>
                <a:lnTo>
                  <a:pt x="3430" y="1726"/>
                </a:lnTo>
                <a:lnTo>
                  <a:pt x="3424" y="1726"/>
                </a:lnTo>
                <a:lnTo>
                  <a:pt x="3424" y="1723"/>
                </a:lnTo>
                <a:close/>
                <a:moveTo>
                  <a:pt x="3432" y="1723"/>
                </a:moveTo>
                <a:lnTo>
                  <a:pt x="3438" y="1723"/>
                </a:lnTo>
                <a:lnTo>
                  <a:pt x="3438" y="1726"/>
                </a:lnTo>
                <a:lnTo>
                  <a:pt x="3432" y="1726"/>
                </a:lnTo>
                <a:lnTo>
                  <a:pt x="3432" y="1723"/>
                </a:lnTo>
                <a:close/>
                <a:moveTo>
                  <a:pt x="3441" y="1723"/>
                </a:moveTo>
                <a:lnTo>
                  <a:pt x="3447" y="1723"/>
                </a:lnTo>
                <a:lnTo>
                  <a:pt x="3447" y="1726"/>
                </a:lnTo>
                <a:lnTo>
                  <a:pt x="3441" y="1726"/>
                </a:lnTo>
                <a:lnTo>
                  <a:pt x="3441" y="1723"/>
                </a:lnTo>
                <a:close/>
                <a:moveTo>
                  <a:pt x="3448" y="1723"/>
                </a:moveTo>
                <a:lnTo>
                  <a:pt x="3454" y="1723"/>
                </a:lnTo>
                <a:lnTo>
                  <a:pt x="3454" y="1726"/>
                </a:lnTo>
                <a:lnTo>
                  <a:pt x="3448" y="1726"/>
                </a:lnTo>
                <a:lnTo>
                  <a:pt x="3448" y="1723"/>
                </a:lnTo>
                <a:close/>
                <a:moveTo>
                  <a:pt x="3456" y="1723"/>
                </a:moveTo>
                <a:lnTo>
                  <a:pt x="3462" y="1723"/>
                </a:lnTo>
                <a:lnTo>
                  <a:pt x="3462" y="1726"/>
                </a:lnTo>
                <a:lnTo>
                  <a:pt x="3456" y="1726"/>
                </a:lnTo>
                <a:lnTo>
                  <a:pt x="3456" y="1723"/>
                </a:lnTo>
                <a:close/>
                <a:moveTo>
                  <a:pt x="3465" y="1723"/>
                </a:moveTo>
                <a:lnTo>
                  <a:pt x="3471" y="1723"/>
                </a:lnTo>
                <a:lnTo>
                  <a:pt x="3471" y="1726"/>
                </a:lnTo>
                <a:lnTo>
                  <a:pt x="3465" y="1726"/>
                </a:lnTo>
                <a:lnTo>
                  <a:pt x="3465" y="1723"/>
                </a:lnTo>
                <a:close/>
                <a:moveTo>
                  <a:pt x="3472" y="1723"/>
                </a:moveTo>
                <a:lnTo>
                  <a:pt x="3478" y="1723"/>
                </a:lnTo>
                <a:lnTo>
                  <a:pt x="3478" y="1726"/>
                </a:lnTo>
                <a:lnTo>
                  <a:pt x="3472" y="1726"/>
                </a:lnTo>
                <a:lnTo>
                  <a:pt x="3472" y="1723"/>
                </a:lnTo>
                <a:close/>
                <a:moveTo>
                  <a:pt x="3480" y="1723"/>
                </a:moveTo>
                <a:lnTo>
                  <a:pt x="3486" y="1723"/>
                </a:lnTo>
                <a:lnTo>
                  <a:pt x="3486" y="1726"/>
                </a:lnTo>
                <a:lnTo>
                  <a:pt x="3480" y="1726"/>
                </a:lnTo>
                <a:lnTo>
                  <a:pt x="3480" y="1723"/>
                </a:lnTo>
                <a:close/>
                <a:moveTo>
                  <a:pt x="3489" y="1723"/>
                </a:moveTo>
                <a:lnTo>
                  <a:pt x="3495" y="1723"/>
                </a:lnTo>
                <a:lnTo>
                  <a:pt x="3495" y="1726"/>
                </a:lnTo>
                <a:lnTo>
                  <a:pt x="3489" y="1726"/>
                </a:lnTo>
                <a:lnTo>
                  <a:pt x="3489" y="1723"/>
                </a:lnTo>
                <a:close/>
                <a:moveTo>
                  <a:pt x="3496" y="1723"/>
                </a:moveTo>
                <a:lnTo>
                  <a:pt x="3502" y="1723"/>
                </a:lnTo>
                <a:lnTo>
                  <a:pt x="3502" y="1726"/>
                </a:lnTo>
                <a:lnTo>
                  <a:pt x="3496" y="1726"/>
                </a:lnTo>
                <a:lnTo>
                  <a:pt x="3496" y="1723"/>
                </a:lnTo>
                <a:close/>
                <a:moveTo>
                  <a:pt x="3504" y="1723"/>
                </a:moveTo>
                <a:lnTo>
                  <a:pt x="3510" y="1723"/>
                </a:lnTo>
                <a:lnTo>
                  <a:pt x="3510" y="1726"/>
                </a:lnTo>
                <a:lnTo>
                  <a:pt x="3504" y="1726"/>
                </a:lnTo>
                <a:lnTo>
                  <a:pt x="3504" y="1723"/>
                </a:lnTo>
                <a:close/>
                <a:moveTo>
                  <a:pt x="3513" y="1723"/>
                </a:moveTo>
                <a:lnTo>
                  <a:pt x="3519" y="1723"/>
                </a:lnTo>
                <a:lnTo>
                  <a:pt x="3519" y="1726"/>
                </a:lnTo>
                <a:lnTo>
                  <a:pt x="3513" y="1726"/>
                </a:lnTo>
                <a:lnTo>
                  <a:pt x="3513" y="1723"/>
                </a:lnTo>
                <a:close/>
                <a:moveTo>
                  <a:pt x="3521" y="1723"/>
                </a:moveTo>
                <a:lnTo>
                  <a:pt x="3527" y="1723"/>
                </a:lnTo>
                <a:lnTo>
                  <a:pt x="3527" y="1726"/>
                </a:lnTo>
                <a:lnTo>
                  <a:pt x="3521" y="1726"/>
                </a:lnTo>
                <a:lnTo>
                  <a:pt x="3521" y="1723"/>
                </a:lnTo>
                <a:close/>
                <a:moveTo>
                  <a:pt x="3528" y="1723"/>
                </a:moveTo>
                <a:lnTo>
                  <a:pt x="3534" y="1723"/>
                </a:lnTo>
                <a:lnTo>
                  <a:pt x="3534" y="1726"/>
                </a:lnTo>
                <a:lnTo>
                  <a:pt x="3528" y="1726"/>
                </a:lnTo>
                <a:lnTo>
                  <a:pt x="3528" y="1723"/>
                </a:lnTo>
                <a:close/>
                <a:moveTo>
                  <a:pt x="3537" y="1723"/>
                </a:moveTo>
                <a:lnTo>
                  <a:pt x="3543" y="1723"/>
                </a:lnTo>
                <a:lnTo>
                  <a:pt x="3543" y="1726"/>
                </a:lnTo>
                <a:lnTo>
                  <a:pt x="3537" y="1726"/>
                </a:lnTo>
                <a:lnTo>
                  <a:pt x="3537" y="1723"/>
                </a:lnTo>
                <a:close/>
                <a:moveTo>
                  <a:pt x="3545" y="1723"/>
                </a:moveTo>
                <a:lnTo>
                  <a:pt x="3551" y="1723"/>
                </a:lnTo>
                <a:lnTo>
                  <a:pt x="3551" y="1726"/>
                </a:lnTo>
                <a:lnTo>
                  <a:pt x="3545" y="1726"/>
                </a:lnTo>
                <a:lnTo>
                  <a:pt x="3545" y="1723"/>
                </a:lnTo>
                <a:close/>
                <a:moveTo>
                  <a:pt x="3552" y="1723"/>
                </a:moveTo>
                <a:lnTo>
                  <a:pt x="3558" y="1723"/>
                </a:lnTo>
                <a:lnTo>
                  <a:pt x="3558" y="1726"/>
                </a:lnTo>
                <a:lnTo>
                  <a:pt x="3552" y="1726"/>
                </a:lnTo>
                <a:lnTo>
                  <a:pt x="3552" y="1723"/>
                </a:lnTo>
                <a:close/>
                <a:moveTo>
                  <a:pt x="3561" y="1723"/>
                </a:moveTo>
                <a:lnTo>
                  <a:pt x="3567" y="1723"/>
                </a:lnTo>
                <a:lnTo>
                  <a:pt x="3567" y="1726"/>
                </a:lnTo>
                <a:lnTo>
                  <a:pt x="3561" y="1726"/>
                </a:lnTo>
                <a:lnTo>
                  <a:pt x="3561" y="1723"/>
                </a:lnTo>
                <a:close/>
                <a:moveTo>
                  <a:pt x="3569" y="1723"/>
                </a:moveTo>
                <a:lnTo>
                  <a:pt x="3575" y="1723"/>
                </a:lnTo>
                <a:lnTo>
                  <a:pt x="3575" y="1726"/>
                </a:lnTo>
                <a:lnTo>
                  <a:pt x="3569" y="1726"/>
                </a:lnTo>
                <a:lnTo>
                  <a:pt x="3569" y="1723"/>
                </a:lnTo>
                <a:close/>
                <a:moveTo>
                  <a:pt x="3576" y="1723"/>
                </a:moveTo>
                <a:lnTo>
                  <a:pt x="3582" y="1723"/>
                </a:lnTo>
                <a:lnTo>
                  <a:pt x="3582" y="1726"/>
                </a:lnTo>
                <a:lnTo>
                  <a:pt x="3576" y="1726"/>
                </a:lnTo>
                <a:lnTo>
                  <a:pt x="3576" y="1723"/>
                </a:lnTo>
                <a:close/>
                <a:moveTo>
                  <a:pt x="3585" y="1723"/>
                </a:moveTo>
                <a:lnTo>
                  <a:pt x="3591" y="1723"/>
                </a:lnTo>
                <a:lnTo>
                  <a:pt x="3591" y="1726"/>
                </a:lnTo>
                <a:lnTo>
                  <a:pt x="3585" y="1726"/>
                </a:lnTo>
                <a:lnTo>
                  <a:pt x="3585" y="1723"/>
                </a:lnTo>
                <a:close/>
                <a:moveTo>
                  <a:pt x="3593" y="1723"/>
                </a:moveTo>
                <a:lnTo>
                  <a:pt x="3599" y="1723"/>
                </a:lnTo>
                <a:lnTo>
                  <a:pt x="3599" y="1726"/>
                </a:lnTo>
                <a:lnTo>
                  <a:pt x="3593" y="1726"/>
                </a:lnTo>
                <a:lnTo>
                  <a:pt x="3593" y="1723"/>
                </a:lnTo>
                <a:close/>
                <a:moveTo>
                  <a:pt x="3600" y="1723"/>
                </a:moveTo>
                <a:lnTo>
                  <a:pt x="3606" y="1723"/>
                </a:lnTo>
                <a:lnTo>
                  <a:pt x="3606" y="1726"/>
                </a:lnTo>
                <a:lnTo>
                  <a:pt x="3600" y="1726"/>
                </a:lnTo>
                <a:lnTo>
                  <a:pt x="3600" y="1723"/>
                </a:lnTo>
                <a:close/>
                <a:moveTo>
                  <a:pt x="3609" y="1723"/>
                </a:moveTo>
                <a:lnTo>
                  <a:pt x="3615" y="1723"/>
                </a:lnTo>
                <a:lnTo>
                  <a:pt x="3615" y="1726"/>
                </a:lnTo>
                <a:lnTo>
                  <a:pt x="3609" y="1726"/>
                </a:lnTo>
                <a:lnTo>
                  <a:pt x="3609" y="1723"/>
                </a:lnTo>
                <a:close/>
                <a:moveTo>
                  <a:pt x="3617" y="1723"/>
                </a:moveTo>
                <a:lnTo>
                  <a:pt x="3623" y="1723"/>
                </a:lnTo>
                <a:lnTo>
                  <a:pt x="3623" y="1726"/>
                </a:lnTo>
                <a:lnTo>
                  <a:pt x="3617" y="1726"/>
                </a:lnTo>
                <a:lnTo>
                  <a:pt x="3617" y="1723"/>
                </a:lnTo>
                <a:close/>
                <a:moveTo>
                  <a:pt x="3624" y="1723"/>
                </a:moveTo>
                <a:lnTo>
                  <a:pt x="3630" y="1723"/>
                </a:lnTo>
                <a:lnTo>
                  <a:pt x="3630" y="1726"/>
                </a:lnTo>
                <a:lnTo>
                  <a:pt x="3624" y="1726"/>
                </a:lnTo>
                <a:lnTo>
                  <a:pt x="3624" y="1723"/>
                </a:lnTo>
                <a:close/>
                <a:moveTo>
                  <a:pt x="3633" y="1723"/>
                </a:moveTo>
                <a:lnTo>
                  <a:pt x="3639" y="1723"/>
                </a:lnTo>
                <a:lnTo>
                  <a:pt x="3639" y="1726"/>
                </a:lnTo>
                <a:lnTo>
                  <a:pt x="3633" y="1726"/>
                </a:lnTo>
                <a:lnTo>
                  <a:pt x="3633" y="1723"/>
                </a:lnTo>
                <a:close/>
                <a:moveTo>
                  <a:pt x="3641" y="1723"/>
                </a:moveTo>
                <a:lnTo>
                  <a:pt x="3647" y="1723"/>
                </a:lnTo>
                <a:lnTo>
                  <a:pt x="3647" y="1726"/>
                </a:lnTo>
                <a:lnTo>
                  <a:pt x="3641" y="1726"/>
                </a:lnTo>
                <a:lnTo>
                  <a:pt x="3641" y="1723"/>
                </a:lnTo>
                <a:close/>
                <a:moveTo>
                  <a:pt x="3648" y="1723"/>
                </a:moveTo>
                <a:lnTo>
                  <a:pt x="3654" y="1723"/>
                </a:lnTo>
                <a:lnTo>
                  <a:pt x="3654" y="1726"/>
                </a:lnTo>
                <a:lnTo>
                  <a:pt x="3648" y="1726"/>
                </a:lnTo>
                <a:lnTo>
                  <a:pt x="3648" y="1723"/>
                </a:lnTo>
                <a:close/>
                <a:moveTo>
                  <a:pt x="3657" y="1723"/>
                </a:moveTo>
                <a:lnTo>
                  <a:pt x="3663" y="1723"/>
                </a:lnTo>
                <a:lnTo>
                  <a:pt x="3663" y="1726"/>
                </a:lnTo>
                <a:lnTo>
                  <a:pt x="3657" y="1726"/>
                </a:lnTo>
                <a:lnTo>
                  <a:pt x="3657" y="1723"/>
                </a:lnTo>
                <a:close/>
                <a:moveTo>
                  <a:pt x="3665" y="1723"/>
                </a:moveTo>
                <a:lnTo>
                  <a:pt x="3671" y="1723"/>
                </a:lnTo>
                <a:lnTo>
                  <a:pt x="3671" y="1726"/>
                </a:lnTo>
                <a:lnTo>
                  <a:pt x="3665" y="1726"/>
                </a:lnTo>
                <a:lnTo>
                  <a:pt x="3665" y="1723"/>
                </a:lnTo>
                <a:close/>
                <a:moveTo>
                  <a:pt x="3672" y="1723"/>
                </a:moveTo>
                <a:lnTo>
                  <a:pt x="3678" y="1723"/>
                </a:lnTo>
                <a:lnTo>
                  <a:pt x="3678" y="1726"/>
                </a:lnTo>
                <a:lnTo>
                  <a:pt x="3672" y="1726"/>
                </a:lnTo>
                <a:lnTo>
                  <a:pt x="3672" y="1723"/>
                </a:lnTo>
                <a:close/>
                <a:moveTo>
                  <a:pt x="3681" y="1723"/>
                </a:moveTo>
                <a:lnTo>
                  <a:pt x="3687" y="1723"/>
                </a:lnTo>
                <a:lnTo>
                  <a:pt x="3687" y="1726"/>
                </a:lnTo>
                <a:lnTo>
                  <a:pt x="3681" y="1726"/>
                </a:lnTo>
                <a:lnTo>
                  <a:pt x="3681" y="1723"/>
                </a:lnTo>
                <a:close/>
                <a:moveTo>
                  <a:pt x="3689" y="1723"/>
                </a:moveTo>
                <a:lnTo>
                  <a:pt x="3695" y="1723"/>
                </a:lnTo>
                <a:lnTo>
                  <a:pt x="3695" y="1726"/>
                </a:lnTo>
                <a:lnTo>
                  <a:pt x="3689" y="1726"/>
                </a:lnTo>
                <a:lnTo>
                  <a:pt x="3689" y="1723"/>
                </a:lnTo>
                <a:close/>
                <a:moveTo>
                  <a:pt x="3696" y="1723"/>
                </a:moveTo>
                <a:lnTo>
                  <a:pt x="3702" y="1723"/>
                </a:lnTo>
                <a:lnTo>
                  <a:pt x="3702" y="1726"/>
                </a:lnTo>
                <a:lnTo>
                  <a:pt x="3696" y="1726"/>
                </a:lnTo>
                <a:lnTo>
                  <a:pt x="3696" y="1723"/>
                </a:lnTo>
                <a:close/>
                <a:moveTo>
                  <a:pt x="3705" y="1723"/>
                </a:moveTo>
                <a:lnTo>
                  <a:pt x="3711" y="1723"/>
                </a:lnTo>
                <a:lnTo>
                  <a:pt x="3711" y="1726"/>
                </a:lnTo>
                <a:lnTo>
                  <a:pt x="3705" y="1726"/>
                </a:lnTo>
                <a:lnTo>
                  <a:pt x="3705" y="1723"/>
                </a:lnTo>
                <a:close/>
                <a:moveTo>
                  <a:pt x="3713" y="1723"/>
                </a:moveTo>
                <a:lnTo>
                  <a:pt x="3719" y="1723"/>
                </a:lnTo>
                <a:lnTo>
                  <a:pt x="3719" y="1726"/>
                </a:lnTo>
                <a:lnTo>
                  <a:pt x="3713" y="1726"/>
                </a:lnTo>
                <a:lnTo>
                  <a:pt x="3713" y="1723"/>
                </a:lnTo>
                <a:close/>
                <a:moveTo>
                  <a:pt x="3720" y="1723"/>
                </a:moveTo>
                <a:lnTo>
                  <a:pt x="3726" y="1723"/>
                </a:lnTo>
                <a:lnTo>
                  <a:pt x="3726" y="1726"/>
                </a:lnTo>
                <a:lnTo>
                  <a:pt x="3720" y="1726"/>
                </a:lnTo>
                <a:lnTo>
                  <a:pt x="3720" y="1723"/>
                </a:lnTo>
                <a:close/>
                <a:moveTo>
                  <a:pt x="3729" y="1723"/>
                </a:moveTo>
                <a:lnTo>
                  <a:pt x="3735" y="1723"/>
                </a:lnTo>
                <a:lnTo>
                  <a:pt x="3735" y="1726"/>
                </a:lnTo>
                <a:lnTo>
                  <a:pt x="3729" y="1726"/>
                </a:lnTo>
                <a:lnTo>
                  <a:pt x="3729" y="1723"/>
                </a:lnTo>
                <a:close/>
                <a:moveTo>
                  <a:pt x="3737" y="1723"/>
                </a:moveTo>
                <a:lnTo>
                  <a:pt x="3743" y="1723"/>
                </a:lnTo>
                <a:lnTo>
                  <a:pt x="3743" y="1726"/>
                </a:lnTo>
                <a:lnTo>
                  <a:pt x="3737" y="1726"/>
                </a:lnTo>
                <a:lnTo>
                  <a:pt x="3737" y="1723"/>
                </a:lnTo>
                <a:close/>
                <a:moveTo>
                  <a:pt x="3744" y="1723"/>
                </a:moveTo>
                <a:lnTo>
                  <a:pt x="3750" y="1723"/>
                </a:lnTo>
                <a:lnTo>
                  <a:pt x="3750" y="1726"/>
                </a:lnTo>
                <a:lnTo>
                  <a:pt x="3744" y="1726"/>
                </a:lnTo>
                <a:lnTo>
                  <a:pt x="3744" y="1723"/>
                </a:lnTo>
                <a:close/>
                <a:moveTo>
                  <a:pt x="3753" y="1723"/>
                </a:moveTo>
                <a:lnTo>
                  <a:pt x="3759" y="1723"/>
                </a:lnTo>
                <a:lnTo>
                  <a:pt x="3759" y="1726"/>
                </a:lnTo>
                <a:lnTo>
                  <a:pt x="3753" y="1726"/>
                </a:lnTo>
                <a:lnTo>
                  <a:pt x="3753" y="1723"/>
                </a:lnTo>
                <a:close/>
                <a:moveTo>
                  <a:pt x="3761" y="1723"/>
                </a:moveTo>
                <a:lnTo>
                  <a:pt x="3767" y="1723"/>
                </a:lnTo>
                <a:lnTo>
                  <a:pt x="3767" y="1726"/>
                </a:lnTo>
                <a:lnTo>
                  <a:pt x="3761" y="1726"/>
                </a:lnTo>
                <a:lnTo>
                  <a:pt x="3761" y="1723"/>
                </a:lnTo>
                <a:close/>
                <a:moveTo>
                  <a:pt x="3768" y="1723"/>
                </a:moveTo>
                <a:lnTo>
                  <a:pt x="3774" y="1723"/>
                </a:lnTo>
                <a:lnTo>
                  <a:pt x="3774" y="1726"/>
                </a:lnTo>
                <a:lnTo>
                  <a:pt x="3768" y="1726"/>
                </a:lnTo>
                <a:lnTo>
                  <a:pt x="3768" y="1723"/>
                </a:lnTo>
                <a:close/>
                <a:moveTo>
                  <a:pt x="3777" y="1723"/>
                </a:moveTo>
                <a:lnTo>
                  <a:pt x="3783" y="1723"/>
                </a:lnTo>
                <a:lnTo>
                  <a:pt x="3783" y="1726"/>
                </a:lnTo>
                <a:lnTo>
                  <a:pt x="3777" y="1726"/>
                </a:lnTo>
                <a:lnTo>
                  <a:pt x="3777" y="1723"/>
                </a:lnTo>
                <a:close/>
                <a:moveTo>
                  <a:pt x="3785" y="1723"/>
                </a:moveTo>
                <a:lnTo>
                  <a:pt x="3791" y="1723"/>
                </a:lnTo>
                <a:lnTo>
                  <a:pt x="3791" y="1726"/>
                </a:lnTo>
                <a:lnTo>
                  <a:pt x="3785" y="1726"/>
                </a:lnTo>
                <a:lnTo>
                  <a:pt x="3785" y="1723"/>
                </a:lnTo>
                <a:close/>
                <a:moveTo>
                  <a:pt x="3792" y="1723"/>
                </a:moveTo>
                <a:lnTo>
                  <a:pt x="3798" y="1723"/>
                </a:lnTo>
                <a:lnTo>
                  <a:pt x="3798" y="1726"/>
                </a:lnTo>
                <a:lnTo>
                  <a:pt x="3792" y="1726"/>
                </a:lnTo>
                <a:lnTo>
                  <a:pt x="3792" y="1723"/>
                </a:lnTo>
                <a:close/>
                <a:moveTo>
                  <a:pt x="3801" y="1723"/>
                </a:moveTo>
                <a:lnTo>
                  <a:pt x="3807" y="1723"/>
                </a:lnTo>
                <a:lnTo>
                  <a:pt x="3807" y="1726"/>
                </a:lnTo>
                <a:lnTo>
                  <a:pt x="3801" y="1726"/>
                </a:lnTo>
                <a:lnTo>
                  <a:pt x="3801" y="1723"/>
                </a:lnTo>
                <a:close/>
                <a:moveTo>
                  <a:pt x="3809" y="1723"/>
                </a:moveTo>
                <a:lnTo>
                  <a:pt x="3815" y="1723"/>
                </a:lnTo>
                <a:lnTo>
                  <a:pt x="3815" y="1726"/>
                </a:lnTo>
                <a:lnTo>
                  <a:pt x="3809" y="1726"/>
                </a:lnTo>
                <a:lnTo>
                  <a:pt x="3809" y="1723"/>
                </a:lnTo>
                <a:close/>
                <a:moveTo>
                  <a:pt x="3816" y="1723"/>
                </a:moveTo>
                <a:lnTo>
                  <a:pt x="3822" y="1723"/>
                </a:lnTo>
                <a:lnTo>
                  <a:pt x="3822" y="1726"/>
                </a:lnTo>
                <a:lnTo>
                  <a:pt x="3816" y="1726"/>
                </a:lnTo>
                <a:lnTo>
                  <a:pt x="3816" y="1723"/>
                </a:lnTo>
                <a:close/>
                <a:moveTo>
                  <a:pt x="3825" y="1723"/>
                </a:moveTo>
                <a:lnTo>
                  <a:pt x="3831" y="1723"/>
                </a:lnTo>
                <a:lnTo>
                  <a:pt x="3831" y="1726"/>
                </a:lnTo>
                <a:lnTo>
                  <a:pt x="3825" y="1726"/>
                </a:lnTo>
                <a:lnTo>
                  <a:pt x="3825" y="1723"/>
                </a:lnTo>
                <a:close/>
                <a:moveTo>
                  <a:pt x="3833" y="1723"/>
                </a:moveTo>
                <a:lnTo>
                  <a:pt x="3839" y="1723"/>
                </a:lnTo>
                <a:lnTo>
                  <a:pt x="3839" y="1726"/>
                </a:lnTo>
                <a:lnTo>
                  <a:pt x="3833" y="1726"/>
                </a:lnTo>
                <a:lnTo>
                  <a:pt x="3833" y="1723"/>
                </a:lnTo>
                <a:close/>
                <a:moveTo>
                  <a:pt x="3840" y="1723"/>
                </a:moveTo>
                <a:lnTo>
                  <a:pt x="3846" y="1723"/>
                </a:lnTo>
                <a:lnTo>
                  <a:pt x="3846" y="1726"/>
                </a:lnTo>
                <a:lnTo>
                  <a:pt x="3840" y="1726"/>
                </a:lnTo>
                <a:lnTo>
                  <a:pt x="3840" y="1723"/>
                </a:lnTo>
                <a:close/>
                <a:moveTo>
                  <a:pt x="3849" y="1723"/>
                </a:moveTo>
                <a:lnTo>
                  <a:pt x="3855" y="1723"/>
                </a:lnTo>
                <a:lnTo>
                  <a:pt x="3855" y="1726"/>
                </a:lnTo>
                <a:lnTo>
                  <a:pt x="3849" y="1726"/>
                </a:lnTo>
                <a:lnTo>
                  <a:pt x="3849" y="1723"/>
                </a:lnTo>
                <a:close/>
                <a:moveTo>
                  <a:pt x="3857" y="1723"/>
                </a:moveTo>
                <a:lnTo>
                  <a:pt x="3863" y="1723"/>
                </a:lnTo>
                <a:lnTo>
                  <a:pt x="3863" y="1726"/>
                </a:lnTo>
                <a:lnTo>
                  <a:pt x="3857" y="1726"/>
                </a:lnTo>
                <a:lnTo>
                  <a:pt x="3857" y="1723"/>
                </a:lnTo>
                <a:close/>
                <a:moveTo>
                  <a:pt x="3864" y="1723"/>
                </a:moveTo>
                <a:lnTo>
                  <a:pt x="3870" y="1723"/>
                </a:lnTo>
                <a:lnTo>
                  <a:pt x="3870" y="1726"/>
                </a:lnTo>
                <a:lnTo>
                  <a:pt x="3864" y="1726"/>
                </a:lnTo>
                <a:lnTo>
                  <a:pt x="3864" y="1723"/>
                </a:lnTo>
                <a:close/>
                <a:moveTo>
                  <a:pt x="3873" y="1723"/>
                </a:moveTo>
                <a:lnTo>
                  <a:pt x="3879" y="1723"/>
                </a:lnTo>
                <a:lnTo>
                  <a:pt x="3879" y="1726"/>
                </a:lnTo>
                <a:lnTo>
                  <a:pt x="3873" y="1726"/>
                </a:lnTo>
                <a:lnTo>
                  <a:pt x="3873" y="1723"/>
                </a:lnTo>
                <a:close/>
                <a:moveTo>
                  <a:pt x="3881" y="1723"/>
                </a:moveTo>
                <a:lnTo>
                  <a:pt x="3887" y="1723"/>
                </a:lnTo>
                <a:lnTo>
                  <a:pt x="3887" y="1726"/>
                </a:lnTo>
                <a:lnTo>
                  <a:pt x="3881" y="1726"/>
                </a:lnTo>
                <a:lnTo>
                  <a:pt x="3881" y="1723"/>
                </a:lnTo>
                <a:close/>
                <a:moveTo>
                  <a:pt x="3888" y="1723"/>
                </a:moveTo>
                <a:lnTo>
                  <a:pt x="3894" y="1723"/>
                </a:lnTo>
                <a:lnTo>
                  <a:pt x="3894" y="1726"/>
                </a:lnTo>
                <a:lnTo>
                  <a:pt x="3888" y="1726"/>
                </a:lnTo>
                <a:lnTo>
                  <a:pt x="3888" y="1723"/>
                </a:lnTo>
                <a:close/>
                <a:moveTo>
                  <a:pt x="3897" y="1723"/>
                </a:moveTo>
                <a:lnTo>
                  <a:pt x="3903" y="1723"/>
                </a:lnTo>
                <a:lnTo>
                  <a:pt x="3903" y="1726"/>
                </a:lnTo>
                <a:lnTo>
                  <a:pt x="3897" y="1726"/>
                </a:lnTo>
                <a:lnTo>
                  <a:pt x="3897" y="1723"/>
                </a:lnTo>
                <a:close/>
                <a:moveTo>
                  <a:pt x="3905" y="1723"/>
                </a:moveTo>
                <a:lnTo>
                  <a:pt x="3911" y="1723"/>
                </a:lnTo>
                <a:lnTo>
                  <a:pt x="3911" y="1726"/>
                </a:lnTo>
                <a:lnTo>
                  <a:pt x="3905" y="1726"/>
                </a:lnTo>
                <a:lnTo>
                  <a:pt x="3905" y="1723"/>
                </a:lnTo>
                <a:close/>
                <a:moveTo>
                  <a:pt x="3912" y="1723"/>
                </a:moveTo>
                <a:lnTo>
                  <a:pt x="3918" y="1723"/>
                </a:lnTo>
                <a:lnTo>
                  <a:pt x="3918" y="1726"/>
                </a:lnTo>
                <a:lnTo>
                  <a:pt x="3912" y="1726"/>
                </a:lnTo>
                <a:lnTo>
                  <a:pt x="3912" y="1723"/>
                </a:lnTo>
                <a:close/>
                <a:moveTo>
                  <a:pt x="3921" y="1723"/>
                </a:moveTo>
                <a:lnTo>
                  <a:pt x="3927" y="1723"/>
                </a:lnTo>
                <a:lnTo>
                  <a:pt x="3927" y="1726"/>
                </a:lnTo>
                <a:lnTo>
                  <a:pt x="3921" y="1726"/>
                </a:lnTo>
                <a:lnTo>
                  <a:pt x="3921" y="1723"/>
                </a:lnTo>
                <a:close/>
                <a:moveTo>
                  <a:pt x="3929" y="1723"/>
                </a:moveTo>
                <a:lnTo>
                  <a:pt x="3935" y="1723"/>
                </a:lnTo>
                <a:lnTo>
                  <a:pt x="3935" y="1726"/>
                </a:lnTo>
                <a:lnTo>
                  <a:pt x="3929" y="1726"/>
                </a:lnTo>
                <a:lnTo>
                  <a:pt x="3929" y="1723"/>
                </a:lnTo>
                <a:close/>
                <a:moveTo>
                  <a:pt x="3936" y="1723"/>
                </a:moveTo>
                <a:lnTo>
                  <a:pt x="3942" y="1723"/>
                </a:lnTo>
                <a:lnTo>
                  <a:pt x="3942" y="1726"/>
                </a:lnTo>
                <a:lnTo>
                  <a:pt x="3936" y="1726"/>
                </a:lnTo>
                <a:lnTo>
                  <a:pt x="3936" y="1723"/>
                </a:lnTo>
                <a:close/>
                <a:moveTo>
                  <a:pt x="3945" y="1723"/>
                </a:moveTo>
                <a:lnTo>
                  <a:pt x="3951" y="1723"/>
                </a:lnTo>
                <a:lnTo>
                  <a:pt x="3951" y="1726"/>
                </a:lnTo>
                <a:lnTo>
                  <a:pt x="3945" y="1726"/>
                </a:lnTo>
                <a:lnTo>
                  <a:pt x="3945" y="1723"/>
                </a:lnTo>
                <a:close/>
                <a:moveTo>
                  <a:pt x="3953" y="1723"/>
                </a:moveTo>
                <a:lnTo>
                  <a:pt x="3959" y="1723"/>
                </a:lnTo>
                <a:lnTo>
                  <a:pt x="3959" y="1726"/>
                </a:lnTo>
                <a:lnTo>
                  <a:pt x="3953" y="1726"/>
                </a:lnTo>
                <a:lnTo>
                  <a:pt x="3953" y="1723"/>
                </a:lnTo>
                <a:close/>
                <a:moveTo>
                  <a:pt x="3960" y="1723"/>
                </a:moveTo>
                <a:lnTo>
                  <a:pt x="3966" y="1723"/>
                </a:lnTo>
                <a:lnTo>
                  <a:pt x="3966" y="1726"/>
                </a:lnTo>
                <a:lnTo>
                  <a:pt x="3960" y="1726"/>
                </a:lnTo>
                <a:lnTo>
                  <a:pt x="3960" y="1723"/>
                </a:lnTo>
                <a:close/>
                <a:moveTo>
                  <a:pt x="3969" y="1723"/>
                </a:moveTo>
                <a:lnTo>
                  <a:pt x="3975" y="1723"/>
                </a:lnTo>
                <a:lnTo>
                  <a:pt x="3975" y="1726"/>
                </a:lnTo>
                <a:lnTo>
                  <a:pt x="3969" y="1726"/>
                </a:lnTo>
                <a:lnTo>
                  <a:pt x="3969" y="1723"/>
                </a:lnTo>
                <a:close/>
                <a:moveTo>
                  <a:pt x="3977" y="1723"/>
                </a:moveTo>
                <a:lnTo>
                  <a:pt x="3983" y="1723"/>
                </a:lnTo>
                <a:lnTo>
                  <a:pt x="3983" y="1726"/>
                </a:lnTo>
                <a:lnTo>
                  <a:pt x="3977" y="1726"/>
                </a:lnTo>
                <a:lnTo>
                  <a:pt x="3977" y="1723"/>
                </a:lnTo>
                <a:close/>
                <a:moveTo>
                  <a:pt x="3984" y="1723"/>
                </a:moveTo>
                <a:lnTo>
                  <a:pt x="3990" y="1723"/>
                </a:lnTo>
                <a:lnTo>
                  <a:pt x="3990" y="1726"/>
                </a:lnTo>
                <a:lnTo>
                  <a:pt x="3984" y="1726"/>
                </a:lnTo>
                <a:lnTo>
                  <a:pt x="3984" y="1723"/>
                </a:lnTo>
                <a:close/>
                <a:moveTo>
                  <a:pt x="3993" y="1723"/>
                </a:moveTo>
                <a:lnTo>
                  <a:pt x="3999" y="1723"/>
                </a:lnTo>
                <a:lnTo>
                  <a:pt x="3999" y="1726"/>
                </a:lnTo>
                <a:lnTo>
                  <a:pt x="3993" y="1726"/>
                </a:lnTo>
                <a:lnTo>
                  <a:pt x="3993" y="1723"/>
                </a:lnTo>
                <a:close/>
                <a:moveTo>
                  <a:pt x="4001" y="1723"/>
                </a:moveTo>
                <a:lnTo>
                  <a:pt x="4007" y="1723"/>
                </a:lnTo>
                <a:lnTo>
                  <a:pt x="4007" y="1726"/>
                </a:lnTo>
                <a:lnTo>
                  <a:pt x="4001" y="1726"/>
                </a:lnTo>
                <a:lnTo>
                  <a:pt x="4001" y="1723"/>
                </a:lnTo>
                <a:close/>
                <a:moveTo>
                  <a:pt x="4008" y="1723"/>
                </a:moveTo>
                <a:lnTo>
                  <a:pt x="4014" y="1723"/>
                </a:lnTo>
                <a:lnTo>
                  <a:pt x="4014" y="1726"/>
                </a:lnTo>
                <a:lnTo>
                  <a:pt x="4008" y="1726"/>
                </a:lnTo>
                <a:lnTo>
                  <a:pt x="4008" y="1723"/>
                </a:lnTo>
                <a:close/>
                <a:moveTo>
                  <a:pt x="4017" y="1723"/>
                </a:moveTo>
                <a:lnTo>
                  <a:pt x="4023" y="1723"/>
                </a:lnTo>
                <a:lnTo>
                  <a:pt x="4023" y="1726"/>
                </a:lnTo>
                <a:lnTo>
                  <a:pt x="4017" y="1726"/>
                </a:lnTo>
                <a:lnTo>
                  <a:pt x="4017" y="1723"/>
                </a:lnTo>
                <a:close/>
                <a:moveTo>
                  <a:pt x="4025" y="1723"/>
                </a:moveTo>
                <a:lnTo>
                  <a:pt x="4031" y="1723"/>
                </a:lnTo>
                <a:lnTo>
                  <a:pt x="4031" y="1726"/>
                </a:lnTo>
                <a:lnTo>
                  <a:pt x="4025" y="1726"/>
                </a:lnTo>
                <a:lnTo>
                  <a:pt x="4025" y="1723"/>
                </a:lnTo>
                <a:close/>
                <a:moveTo>
                  <a:pt x="4032" y="1723"/>
                </a:moveTo>
                <a:lnTo>
                  <a:pt x="4038" y="1723"/>
                </a:lnTo>
                <a:lnTo>
                  <a:pt x="4038" y="1726"/>
                </a:lnTo>
                <a:lnTo>
                  <a:pt x="4032" y="1726"/>
                </a:lnTo>
                <a:lnTo>
                  <a:pt x="4032" y="1723"/>
                </a:lnTo>
                <a:close/>
                <a:moveTo>
                  <a:pt x="4041" y="1723"/>
                </a:moveTo>
                <a:lnTo>
                  <a:pt x="4047" y="1723"/>
                </a:lnTo>
                <a:lnTo>
                  <a:pt x="4047" y="1726"/>
                </a:lnTo>
                <a:lnTo>
                  <a:pt x="4041" y="1726"/>
                </a:lnTo>
                <a:lnTo>
                  <a:pt x="4041" y="1723"/>
                </a:lnTo>
                <a:close/>
                <a:moveTo>
                  <a:pt x="4049" y="1723"/>
                </a:moveTo>
                <a:lnTo>
                  <a:pt x="4055" y="1723"/>
                </a:lnTo>
                <a:lnTo>
                  <a:pt x="4055" y="1726"/>
                </a:lnTo>
                <a:lnTo>
                  <a:pt x="4049" y="1726"/>
                </a:lnTo>
                <a:lnTo>
                  <a:pt x="4049" y="1723"/>
                </a:lnTo>
                <a:close/>
                <a:moveTo>
                  <a:pt x="4056" y="1723"/>
                </a:moveTo>
                <a:lnTo>
                  <a:pt x="4062" y="1723"/>
                </a:lnTo>
                <a:lnTo>
                  <a:pt x="4062" y="1726"/>
                </a:lnTo>
                <a:lnTo>
                  <a:pt x="4056" y="1726"/>
                </a:lnTo>
                <a:lnTo>
                  <a:pt x="4056" y="1723"/>
                </a:lnTo>
                <a:close/>
                <a:moveTo>
                  <a:pt x="4065" y="1723"/>
                </a:moveTo>
                <a:lnTo>
                  <a:pt x="4071" y="1723"/>
                </a:lnTo>
                <a:lnTo>
                  <a:pt x="4071" y="1726"/>
                </a:lnTo>
                <a:lnTo>
                  <a:pt x="4065" y="1726"/>
                </a:lnTo>
                <a:lnTo>
                  <a:pt x="4065" y="1723"/>
                </a:lnTo>
                <a:close/>
                <a:moveTo>
                  <a:pt x="4073" y="1723"/>
                </a:moveTo>
                <a:lnTo>
                  <a:pt x="4079" y="1723"/>
                </a:lnTo>
                <a:lnTo>
                  <a:pt x="4079" y="1726"/>
                </a:lnTo>
                <a:lnTo>
                  <a:pt x="4073" y="1726"/>
                </a:lnTo>
                <a:lnTo>
                  <a:pt x="4073" y="1723"/>
                </a:lnTo>
                <a:close/>
                <a:moveTo>
                  <a:pt x="4080" y="1723"/>
                </a:moveTo>
                <a:lnTo>
                  <a:pt x="4086" y="1723"/>
                </a:lnTo>
                <a:lnTo>
                  <a:pt x="4086" y="1726"/>
                </a:lnTo>
                <a:lnTo>
                  <a:pt x="4080" y="1726"/>
                </a:lnTo>
                <a:lnTo>
                  <a:pt x="4080" y="1723"/>
                </a:lnTo>
                <a:close/>
                <a:moveTo>
                  <a:pt x="4089" y="1723"/>
                </a:moveTo>
                <a:lnTo>
                  <a:pt x="4095" y="1723"/>
                </a:lnTo>
                <a:lnTo>
                  <a:pt x="4095" y="1726"/>
                </a:lnTo>
                <a:lnTo>
                  <a:pt x="4089" y="1726"/>
                </a:lnTo>
                <a:lnTo>
                  <a:pt x="4089" y="1723"/>
                </a:lnTo>
                <a:close/>
                <a:moveTo>
                  <a:pt x="4097" y="1723"/>
                </a:moveTo>
                <a:lnTo>
                  <a:pt x="4103" y="1723"/>
                </a:lnTo>
                <a:lnTo>
                  <a:pt x="4103" y="1726"/>
                </a:lnTo>
                <a:lnTo>
                  <a:pt x="4097" y="1726"/>
                </a:lnTo>
                <a:lnTo>
                  <a:pt x="4097" y="1723"/>
                </a:lnTo>
                <a:close/>
                <a:moveTo>
                  <a:pt x="4104" y="1723"/>
                </a:moveTo>
                <a:lnTo>
                  <a:pt x="4110" y="1723"/>
                </a:lnTo>
                <a:lnTo>
                  <a:pt x="4110" y="1726"/>
                </a:lnTo>
                <a:lnTo>
                  <a:pt x="4104" y="1726"/>
                </a:lnTo>
                <a:lnTo>
                  <a:pt x="4104" y="1723"/>
                </a:lnTo>
                <a:close/>
                <a:moveTo>
                  <a:pt x="4113" y="1723"/>
                </a:moveTo>
                <a:lnTo>
                  <a:pt x="4119" y="1723"/>
                </a:lnTo>
                <a:lnTo>
                  <a:pt x="4119" y="1726"/>
                </a:lnTo>
                <a:lnTo>
                  <a:pt x="4113" y="1726"/>
                </a:lnTo>
                <a:lnTo>
                  <a:pt x="4113" y="1723"/>
                </a:lnTo>
                <a:close/>
                <a:moveTo>
                  <a:pt x="4121" y="1723"/>
                </a:moveTo>
                <a:lnTo>
                  <a:pt x="4127" y="1723"/>
                </a:lnTo>
                <a:lnTo>
                  <a:pt x="4127" y="1726"/>
                </a:lnTo>
                <a:lnTo>
                  <a:pt x="4121" y="1726"/>
                </a:lnTo>
                <a:lnTo>
                  <a:pt x="4121" y="1723"/>
                </a:lnTo>
                <a:close/>
                <a:moveTo>
                  <a:pt x="4128" y="1723"/>
                </a:moveTo>
                <a:lnTo>
                  <a:pt x="4134" y="1723"/>
                </a:lnTo>
                <a:lnTo>
                  <a:pt x="4134" y="1726"/>
                </a:lnTo>
                <a:lnTo>
                  <a:pt x="4128" y="1726"/>
                </a:lnTo>
                <a:lnTo>
                  <a:pt x="4128" y="1723"/>
                </a:lnTo>
                <a:close/>
                <a:moveTo>
                  <a:pt x="4137" y="1723"/>
                </a:moveTo>
                <a:lnTo>
                  <a:pt x="4143" y="1723"/>
                </a:lnTo>
                <a:lnTo>
                  <a:pt x="4143" y="1726"/>
                </a:lnTo>
                <a:lnTo>
                  <a:pt x="4137" y="1726"/>
                </a:lnTo>
                <a:lnTo>
                  <a:pt x="4137" y="1723"/>
                </a:lnTo>
                <a:close/>
                <a:moveTo>
                  <a:pt x="4145" y="1723"/>
                </a:moveTo>
                <a:lnTo>
                  <a:pt x="4151" y="1723"/>
                </a:lnTo>
                <a:lnTo>
                  <a:pt x="4151" y="1726"/>
                </a:lnTo>
                <a:lnTo>
                  <a:pt x="4145" y="1726"/>
                </a:lnTo>
                <a:lnTo>
                  <a:pt x="4145" y="1723"/>
                </a:lnTo>
                <a:close/>
                <a:moveTo>
                  <a:pt x="4152" y="1723"/>
                </a:moveTo>
                <a:lnTo>
                  <a:pt x="4158" y="1723"/>
                </a:lnTo>
                <a:lnTo>
                  <a:pt x="4158" y="1726"/>
                </a:lnTo>
                <a:lnTo>
                  <a:pt x="4152" y="1726"/>
                </a:lnTo>
                <a:lnTo>
                  <a:pt x="4152" y="1723"/>
                </a:lnTo>
                <a:close/>
                <a:moveTo>
                  <a:pt x="4161" y="1723"/>
                </a:moveTo>
                <a:lnTo>
                  <a:pt x="4167" y="1723"/>
                </a:lnTo>
                <a:lnTo>
                  <a:pt x="4167" y="1726"/>
                </a:lnTo>
                <a:lnTo>
                  <a:pt x="4161" y="1726"/>
                </a:lnTo>
                <a:lnTo>
                  <a:pt x="4161" y="1723"/>
                </a:lnTo>
                <a:close/>
                <a:moveTo>
                  <a:pt x="4169" y="1723"/>
                </a:moveTo>
                <a:lnTo>
                  <a:pt x="4175" y="1723"/>
                </a:lnTo>
                <a:lnTo>
                  <a:pt x="4175" y="1726"/>
                </a:lnTo>
                <a:lnTo>
                  <a:pt x="4169" y="1726"/>
                </a:lnTo>
                <a:lnTo>
                  <a:pt x="4169" y="1723"/>
                </a:lnTo>
                <a:close/>
                <a:moveTo>
                  <a:pt x="4176" y="1723"/>
                </a:moveTo>
                <a:lnTo>
                  <a:pt x="4182" y="1723"/>
                </a:lnTo>
                <a:lnTo>
                  <a:pt x="4182" y="1726"/>
                </a:lnTo>
                <a:lnTo>
                  <a:pt x="4176" y="1726"/>
                </a:lnTo>
                <a:lnTo>
                  <a:pt x="4176" y="1723"/>
                </a:lnTo>
                <a:close/>
                <a:moveTo>
                  <a:pt x="4185" y="1723"/>
                </a:moveTo>
                <a:lnTo>
                  <a:pt x="4191" y="1723"/>
                </a:lnTo>
                <a:lnTo>
                  <a:pt x="4191" y="1726"/>
                </a:lnTo>
                <a:lnTo>
                  <a:pt x="4185" y="1726"/>
                </a:lnTo>
                <a:lnTo>
                  <a:pt x="4185" y="1723"/>
                </a:lnTo>
                <a:close/>
                <a:moveTo>
                  <a:pt x="4193" y="1723"/>
                </a:moveTo>
                <a:lnTo>
                  <a:pt x="4199" y="1723"/>
                </a:lnTo>
                <a:lnTo>
                  <a:pt x="4199" y="1726"/>
                </a:lnTo>
                <a:lnTo>
                  <a:pt x="4193" y="1726"/>
                </a:lnTo>
                <a:lnTo>
                  <a:pt x="4193" y="1723"/>
                </a:lnTo>
                <a:close/>
                <a:moveTo>
                  <a:pt x="4200" y="1723"/>
                </a:moveTo>
                <a:lnTo>
                  <a:pt x="4206" y="1723"/>
                </a:lnTo>
                <a:lnTo>
                  <a:pt x="4206" y="1726"/>
                </a:lnTo>
                <a:lnTo>
                  <a:pt x="4200" y="1726"/>
                </a:lnTo>
                <a:lnTo>
                  <a:pt x="4200" y="1723"/>
                </a:lnTo>
                <a:close/>
                <a:moveTo>
                  <a:pt x="4209" y="1723"/>
                </a:moveTo>
                <a:lnTo>
                  <a:pt x="4215" y="1723"/>
                </a:lnTo>
                <a:lnTo>
                  <a:pt x="4215" y="1726"/>
                </a:lnTo>
                <a:lnTo>
                  <a:pt x="4209" y="1726"/>
                </a:lnTo>
                <a:lnTo>
                  <a:pt x="4209" y="1723"/>
                </a:lnTo>
                <a:close/>
                <a:moveTo>
                  <a:pt x="4217" y="1723"/>
                </a:moveTo>
                <a:lnTo>
                  <a:pt x="4223" y="1723"/>
                </a:lnTo>
                <a:lnTo>
                  <a:pt x="4223" y="1726"/>
                </a:lnTo>
                <a:lnTo>
                  <a:pt x="4217" y="1726"/>
                </a:lnTo>
                <a:lnTo>
                  <a:pt x="4217" y="1723"/>
                </a:lnTo>
                <a:close/>
                <a:moveTo>
                  <a:pt x="4224" y="1723"/>
                </a:moveTo>
                <a:lnTo>
                  <a:pt x="4230" y="1723"/>
                </a:lnTo>
                <a:lnTo>
                  <a:pt x="4230" y="1726"/>
                </a:lnTo>
                <a:lnTo>
                  <a:pt x="4224" y="1726"/>
                </a:lnTo>
                <a:lnTo>
                  <a:pt x="4224" y="1723"/>
                </a:lnTo>
                <a:close/>
                <a:moveTo>
                  <a:pt x="4233" y="1723"/>
                </a:moveTo>
                <a:lnTo>
                  <a:pt x="4239" y="1723"/>
                </a:lnTo>
                <a:lnTo>
                  <a:pt x="4239" y="1726"/>
                </a:lnTo>
                <a:lnTo>
                  <a:pt x="4233" y="1726"/>
                </a:lnTo>
                <a:lnTo>
                  <a:pt x="4233" y="1723"/>
                </a:lnTo>
                <a:close/>
                <a:moveTo>
                  <a:pt x="4241" y="1723"/>
                </a:moveTo>
                <a:lnTo>
                  <a:pt x="4247" y="1723"/>
                </a:lnTo>
                <a:lnTo>
                  <a:pt x="4247" y="1726"/>
                </a:lnTo>
                <a:lnTo>
                  <a:pt x="4241" y="1726"/>
                </a:lnTo>
                <a:lnTo>
                  <a:pt x="4241" y="1723"/>
                </a:lnTo>
                <a:close/>
                <a:moveTo>
                  <a:pt x="4248" y="1723"/>
                </a:moveTo>
                <a:lnTo>
                  <a:pt x="4254" y="1723"/>
                </a:lnTo>
                <a:lnTo>
                  <a:pt x="4254" y="1726"/>
                </a:lnTo>
                <a:lnTo>
                  <a:pt x="4248" y="1726"/>
                </a:lnTo>
                <a:lnTo>
                  <a:pt x="4248" y="1723"/>
                </a:lnTo>
                <a:close/>
                <a:moveTo>
                  <a:pt x="4257" y="1723"/>
                </a:moveTo>
                <a:lnTo>
                  <a:pt x="4263" y="1723"/>
                </a:lnTo>
                <a:lnTo>
                  <a:pt x="4263" y="1726"/>
                </a:lnTo>
                <a:lnTo>
                  <a:pt x="4257" y="1726"/>
                </a:lnTo>
                <a:lnTo>
                  <a:pt x="4257" y="1723"/>
                </a:lnTo>
                <a:close/>
                <a:moveTo>
                  <a:pt x="4265" y="1723"/>
                </a:moveTo>
                <a:lnTo>
                  <a:pt x="4271" y="1723"/>
                </a:lnTo>
                <a:lnTo>
                  <a:pt x="4271" y="1726"/>
                </a:lnTo>
                <a:lnTo>
                  <a:pt x="4265" y="1726"/>
                </a:lnTo>
                <a:lnTo>
                  <a:pt x="4265" y="1723"/>
                </a:lnTo>
                <a:close/>
                <a:moveTo>
                  <a:pt x="4272" y="1723"/>
                </a:moveTo>
                <a:lnTo>
                  <a:pt x="4278" y="1723"/>
                </a:lnTo>
                <a:lnTo>
                  <a:pt x="4278" y="1726"/>
                </a:lnTo>
                <a:lnTo>
                  <a:pt x="4272" y="1726"/>
                </a:lnTo>
                <a:lnTo>
                  <a:pt x="4272" y="1723"/>
                </a:lnTo>
                <a:close/>
                <a:moveTo>
                  <a:pt x="4281" y="1723"/>
                </a:moveTo>
                <a:lnTo>
                  <a:pt x="4287" y="1723"/>
                </a:lnTo>
                <a:lnTo>
                  <a:pt x="4287" y="1726"/>
                </a:lnTo>
                <a:lnTo>
                  <a:pt x="4281" y="1726"/>
                </a:lnTo>
                <a:lnTo>
                  <a:pt x="4281" y="1723"/>
                </a:lnTo>
                <a:close/>
                <a:moveTo>
                  <a:pt x="4289" y="1723"/>
                </a:moveTo>
                <a:lnTo>
                  <a:pt x="4295" y="1723"/>
                </a:lnTo>
                <a:lnTo>
                  <a:pt x="4295" y="1726"/>
                </a:lnTo>
                <a:lnTo>
                  <a:pt x="4289" y="1726"/>
                </a:lnTo>
                <a:lnTo>
                  <a:pt x="4289" y="1723"/>
                </a:lnTo>
                <a:close/>
                <a:moveTo>
                  <a:pt x="4296" y="1723"/>
                </a:moveTo>
                <a:lnTo>
                  <a:pt x="4302" y="1723"/>
                </a:lnTo>
                <a:lnTo>
                  <a:pt x="4302" y="1726"/>
                </a:lnTo>
                <a:lnTo>
                  <a:pt x="4296" y="1726"/>
                </a:lnTo>
                <a:lnTo>
                  <a:pt x="4296" y="1723"/>
                </a:lnTo>
                <a:close/>
                <a:moveTo>
                  <a:pt x="4305" y="1723"/>
                </a:moveTo>
                <a:lnTo>
                  <a:pt x="4311" y="1723"/>
                </a:lnTo>
                <a:lnTo>
                  <a:pt x="4311" y="1726"/>
                </a:lnTo>
                <a:lnTo>
                  <a:pt x="4305" y="1726"/>
                </a:lnTo>
                <a:lnTo>
                  <a:pt x="4305" y="1723"/>
                </a:lnTo>
                <a:close/>
                <a:moveTo>
                  <a:pt x="4313" y="1723"/>
                </a:moveTo>
                <a:lnTo>
                  <a:pt x="4319" y="1723"/>
                </a:lnTo>
                <a:lnTo>
                  <a:pt x="4319" y="1726"/>
                </a:lnTo>
                <a:lnTo>
                  <a:pt x="4313" y="1726"/>
                </a:lnTo>
                <a:lnTo>
                  <a:pt x="4313" y="1723"/>
                </a:lnTo>
                <a:close/>
                <a:moveTo>
                  <a:pt x="4320" y="1723"/>
                </a:moveTo>
                <a:lnTo>
                  <a:pt x="4326" y="1723"/>
                </a:lnTo>
                <a:lnTo>
                  <a:pt x="4326" y="1726"/>
                </a:lnTo>
                <a:lnTo>
                  <a:pt x="4320" y="1726"/>
                </a:lnTo>
                <a:lnTo>
                  <a:pt x="4320" y="1723"/>
                </a:lnTo>
                <a:close/>
                <a:moveTo>
                  <a:pt x="4329" y="1723"/>
                </a:moveTo>
                <a:lnTo>
                  <a:pt x="4335" y="1723"/>
                </a:lnTo>
                <a:lnTo>
                  <a:pt x="4335" y="1726"/>
                </a:lnTo>
                <a:lnTo>
                  <a:pt x="4329" y="1726"/>
                </a:lnTo>
                <a:lnTo>
                  <a:pt x="4329" y="1723"/>
                </a:lnTo>
                <a:close/>
                <a:moveTo>
                  <a:pt x="4337" y="1723"/>
                </a:moveTo>
                <a:lnTo>
                  <a:pt x="4343" y="1723"/>
                </a:lnTo>
                <a:lnTo>
                  <a:pt x="4343" y="1726"/>
                </a:lnTo>
                <a:lnTo>
                  <a:pt x="4337" y="1726"/>
                </a:lnTo>
                <a:lnTo>
                  <a:pt x="4337" y="1723"/>
                </a:lnTo>
                <a:close/>
                <a:moveTo>
                  <a:pt x="4344" y="1723"/>
                </a:moveTo>
                <a:lnTo>
                  <a:pt x="4350" y="1723"/>
                </a:lnTo>
                <a:lnTo>
                  <a:pt x="4350" y="1726"/>
                </a:lnTo>
                <a:lnTo>
                  <a:pt x="4344" y="1726"/>
                </a:lnTo>
                <a:lnTo>
                  <a:pt x="4344" y="1723"/>
                </a:lnTo>
                <a:close/>
                <a:moveTo>
                  <a:pt x="4353" y="1723"/>
                </a:moveTo>
                <a:lnTo>
                  <a:pt x="4359" y="1723"/>
                </a:lnTo>
                <a:lnTo>
                  <a:pt x="4359" y="1726"/>
                </a:lnTo>
                <a:lnTo>
                  <a:pt x="4353" y="1726"/>
                </a:lnTo>
                <a:lnTo>
                  <a:pt x="4353" y="1723"/>
                </a:lnTo>
                <a:close/>
                <a:moveTo>
                  <a:pt x="4361" y="1723"/>
                </a:moveTo>
                <a:lnTo>
                  <a:pt x="4367" y="1723"/>
                </a:lnTo>
                <a:lnTo>
                  <a:pt x="4367" y="1726"/>
                </a:lnTo>
                <a:lnTo>
                  <a:pt x="4361" y="1726"/>
                </a:lnTo>
                <a:lnTo>
                  <a:pt x="4361" y="1723"/>
                </a:lnTo>
                <a:close/>
                <a:moveTo>
                  <a:pt x="4368" y="1723"/>
                </a:moveTo>
                <a:lnTo>
                  <a:pt x="4374" y="1723"/>
                </a:lnTo>
                <a:lnTo>
                  <a:pt x="4374" y="1726"/>
                </a:lnTo>
                <a:lnTo>
                  <a:pt x="4368" y="1726"/>
                </a:lnTo>
                <a:lnTo>
                  <a:pt x="4368" y="1723"/>
                </a:lnTo>
                <a:close/>
                <a:moveTo>
                  <a:pt x="4377" y="1723"/>
                </a:moveTo>
                <a:lnTo>
                  <a:pt x="4383" y="1723"/>
                </a:lnTo>
                <a:lnTo>
                  <a:pt x="4383" y="1726"/>
                </a:lnTo>
                <a:lnTo>
                  <a:pt x="4377" y="1726"/>
                </a:lnTo>
                <a:lnTo>
                  <a:pt x="4377" y="1723"/>
                </a:lnTo>
                <a:close/>
                <a:moveTo>
                  <a:pt x="4385" y="1723"/>
                </a:moveTo>
                <a:lnTo>
                  <a:pt x="4391" y="1723"/>
                </a:lnTo>
                <a:lnTo>
                  <a:pt x="4391" y="1726"/>
                </a:lnTo>
                <a:lnTo>
                  <a:pt x="4385" y="1726"/>
                </a:lnTo>
                <a:lnTo>
                  <a:pt x="4385" y="1723"/>
                </a:lnTo>
                <a:close/>
                <a:moveTo>
                  <a:pt x="4392" y="1723"/>
                </a:moveTo>
                <a:lnTo>
                  <a:pt x="4398" y="1723"/>
                </a:lnTo>
                <a:lnTo>
                  <a:pt x="4398" y="1726"/>
                </a:lnTo>
                <a:lnTo>
                  <a:pt x="4392" y="1726"/>
                </a:lnTo>
                <a:lnTo>
                  <a:pt x="4392" y="1723"/>
                </a:lnTo>
                <a:close/>
                <a:moveTo>
                  <a:pt x="4401" y="1723"/>
                </a:moveTo>
                <a:lnTo>
                  <a:pt x="4407" y="1723"/>
                </a:lnTo>
                <a:lnTo>
                  <a:pt x="4407" y="1726"/>
                </a:lnTo>
                <a:lnTo>
                  <a:pt x="4401" y="1726"/>
                </a:lnTo>
                <a:lnTo>
                  <a:pt x="4401" y="1723"/>
                </a:lnTo>
                <a:close/>
                <a:moveTo>
                  <a:pt x="4409" y="1723"/>
                </a:moveTo>
                <a:lnTo>
                  <a:pt x="4415" y="1723"/>
                </a:lnTo>
                <a:lnTo>
                  <a:pt x="4415" y="1726"/>
                </a:lnTo>
                <a:lnTo>
                  <a:pt x="4409" y="1726"/>
                </a:lnTo>
                <a:lnTo>
                  <a:pt x="4409" y="1723"/>
                </a:lnTo>
                <a:close/>
                <a:moveTo>
                  <a:pt x="4416" y="1723"/>
                </a:moveTo>
                <a:lnTo>
                  <a:pt x="4422" y="1723"/>
                </a:lnTo>
                <a:lnTo>
                  <a:pt x="4422" y="1726"/>
                </a:lnTo>
                <a:lnTo>
                  <a:pt x="4416" y="1726"/>
                </a:lnTo>
                <a:lnTo>
                  <a:pt x="4416" y="1723"/>
                </a:lnTo>
                <a:close/>
                <a:moveTo>
                  <a:pt x="4425" y="1723"/>
                </a:moveTo>
                <a:lnTo>
                  <a:pt x="4431" y="1723"/>
                </a:lnTo>
                <a:lnTo>
                  <a:pt x="4431" y="1726"/>
                </a:lnTo>
                <a:lnTo>
                  <a:pt x="4425" y="1726"/>
                </a:lnTo>
                <a:lnTo>
                  <a:pt x="4425" y="1723"/>
                </a:lnTo>
                <a:close/>
                <a:moveTo>
                  <a:pt x="4433" y="1723"/>
                </a:moveTo>
                <a:lnTo>
                  <a:pt x="4439" y="1723"/>
                </a:lnTo>
                <a:lnTo>
                  <a:pt x="4439" y="1726"/>
                </a:lnTo>
                <a:lnTo>
                  <a:pt x="4433" y="1726"/>
                </a:lnTo>
                <a:lnTo>
                  <a:pt x="4433" y="1723"/>
                </a:lnTo>
                <a:close/>
                <a:moveTo>
                  <a:pt x="4440" y="1723"/>
                </a:moveTo>
                <a:lnTo>
                  <a:pt x="4446" y="1723"/>
                </a:lnTo>
                <a:lnTo>
                  <a:pt x="4446" y="1726"/>
                </a:lnTo>
                <a:lnTo>
                  <a:pt x="4440" y="1726"/>
                </a:lnTo>
                <a:lnTo>
                  <a:pt x="4440" y="1723"/>
                </a:lnTo>
                <a:close/>
                <a:moveTo>
                  <a:pt x="4449" y="1723"/>
                </a:moveTo>
                <a:lnTo>
                  <a:pt x="4455" y="1723"/>
                </a:lnTo>
                <a:lnTo>
                  <a:pt x="4455" y="1726"/>
                </a:lnTo>
                <a:lnTo>
                  <a:pt x="4449" y="1726"/>
                </a:lnTo>
                <a:lnTo>
                  <a:pt x="4449" y="1723"/>
                </a:lnTo>
                <a:close/>
                <a:moveTo>
                  <a:pt x="4457" y="1723"/>
                </a:moveTo>
                <a:lnTo>
                  <a:pt x="4463" y="1723"/>
                </a:lnTo>
                <a:lnTo>
                  <a:pt x="4463" y="1726"/>
                </a:lnTo>
                <a:lnTo>
                  <a:pt x="4457" y="1726"/>
                </a:lnTo>
                <a:lnTo>
                  <a:pt x="4457" y="1723"/>
                </a:lnTo>
                <a:close/>
                <a:moveTo>
                  <a:pt x="4464" y="1723"/>
                </a:moveTo>
                <a:lnTo>
                  <a:pt x="4470" y="1723"/>
                </a:lnTo>
                <a:lnTo>
                  <a:pt x="4470" y="1726"/>
                </a:lnTo>
                <a:lnTo>
                  <a:pt x="4464" y="1726"/>
                </a:lnTo>
                <a:lnTo>
                  <a:pt x="4464" y="1723"/>
                </a:lnTo>
                <a:close/>
                <a:moveTo>
                  <a:pt x="4473" y="1723"/>
                </a:moveTo>
                <a:lnTo>
                  <a:pt x="4479" y="1723"/>
                </a:lnTo>
                <a:lnTo>
                  <a:pt x="4479" y="1726"/>
                </a:lnTo>
                <a:lnTo>
                  <a:pt x="4473" y="1726"/>
                </a:lnTo>
                <a:lnTo>
                  <a:pt x="4473" y="1723"/>
                </a:lnTo>
                <a:close/>
                <a:moveTo>
                  <a:pt x="4481" y="1723"/>
                </a:moveTo>
                <a:lnTo>
                  <a:pt x="4487" y="1723"/>
                </a:lnTo>
                <a:lnTo>
                  <a:pt x="4487" y="1726"/>
                </a:lnTo>
                <a:lnTo>
                  <a:pt x="4481" y="1726"/>
                </a:lnTo>
                <a:lnTo>
                  <a:pt x="4481" y="1723"/>
                </a:lnTo>
                <a:close/>
                <a:moveTo>
                  <a:pt x="4488" y="1723"/>
                </a:moveTo>
                <a:lnTo>
                  <a:pt x="4494" y="1723"/>
                </a:lnTo>
                <a:lnTo>
                  <a:pt x="4494" y="1726"/>
                </a:lnTo>
                <a:lnTo>
                  <a:pt x="4488" y="1726"/>
                </a:lnTo>
                <a:lnTo>
                  <a:pt x="4488" y="1723"/>
                </a:lnTo>
                <a:close/>
                <a:moveTo>
                  <a:pt x="4497" y="1723"/>
                </a:moveTo>
                <a:lnTo>
                  <a:pt x="4503" y="1723"/>
                </a:lnTo>
                <a:lnTo>
                  <a:pt x="4503" y="1726"/>
                </a:lnTo>
                <a:lnTo>
                  <a:pt x="4497" y="1726"/>
                </a:lnTo>
                <a:lnTo>
                  <a:pt x="4497" y="1723"/>
                </a:lnTo>
                <a:close/>
                <a:moveTo>
                  <a:pt x="4505" y="1723"/>
                </a:moveTo>
                <a:lnTo>
                  <a:pt x="4511" y="1723"/>
                </a:lnTo>
                <a:lnTo>
                  <a:pt x="4511" y="1726"/>
                </a:lnTo>
                <a:lnTo>
                  <a:pt x="4505" y="1726"/>
                </a:lnTo>
                <a:lnTo>
                  <a:pt x="4505" y="1723"/>
                </a:lnTo>
                <a:close/>
                <a:moveTo>
                  <a:pt x="4512" y="1723"/>
                </a:moveTo>
                <a:lnTo>
                  <a:pt x="4518" y="1723"/>
                </a:lnTo>
                <a:lnTo>
                  <a:pt x="4518" y="1726"/>
                </a:lnTo>
                <a:lnTo>
                  <a:pt x="4512" y="1726"/>
                </a:lnTo>
                <a:lnTo>
                  <a:pt x="4512" y="1723"/>
                </a:lnTo>
                <a:close/>
                <a:moveTo>
                  <a:pt x="4521" y="1723"/>
                </a:moveTo>
                <a:lnTo>
                  <a:pt x="4527" y="1723"/>
                </a:lnTo>
                <a:lnTo>
                  <a:pt x="4527" y="1726"/>
                </a:lnTo>
                <a:lnTo>
                  <a:pt x="4521" y="1726"/>
                </a:lnTo>
                <a:lnTo>
                  <a:pt x="4521" y="1723"/>
                </a:lnTo>
                <a:close/>
                <a:moveTo>
                  <a:pt x="4529" y="1723"/>
                </a:moveTo>
                <a:lnTo>
                  <a:pt x="4535" y="1723"/>
                </a:lnTo>
                <a:lnTo>
                  <a:pt x="4535" y="1726"/>
                </a:lnTo>
                <a:lnTo>
                  <a:pt x="4529" y="1726"/>
                </a:lnTo>
                <a:lnTo>
                  <a:pt x="4529" y="1723"/>
                </a:lnTo>
                <a:close/>
                <a:moveTo>
                  <a:pt x="4536" y="1723"/>
                </a:moveTo>
                <a:lnTo>
                  <a:pt x="4542" y="1723"/>
                </a:lnTo>
                <a:lnTo>
                  <a:pt x="4542" y="1726"/>
                </a:lnTo>
                <a:lnTo>
                  <a:pt x="4536" y="1726"/>
                </a:lnTo>
                <a:lnTo>
                  <a:pt x="4536" y="1723"/>
                </a:lnTo>
                <a:close/>
                <a:moveTo>
                  <a:pt x="4545" y="1723"/>
                </a:moveTo>
                <a:lnTo>
                  <a:pt x="4551" y="1723"/>
                </a:lnTo>
                <a:lnTo>
                  <a:pt x="4551" y="1726"/>
                </a:lnTo>
                <a:lnTo>
                  <a:pt x="4545" y="1726"/>
                </a:lnTo>
                <a:lnTo>
                  <a:pt x="4545" y="1723"/>
                </a:lnTo>
                <a:close/>
                <a:moveTo>
                  <a:pt x="4553" y="1723"/>
                </a:moveTo>
                <a:lnTo>
                  <a:pt x="4559" y="1723"/>
                </a:lnTo>
                <a:lnTo>
                  <a:pt x="4559" y="1726"/>
                </a:lnTo>
                <a:lnTo>
                  <a:pt x="4553" y="1726"/>
                </a:lnTo>
                <a:lnTo>
                  <a:pt x="4553" y="1723"/>
                </a:lnTo>
                <a:close/>
                <a:moveTo>
                  <a:pt x="4560" y="1723"/>
                </a:moveTo>
                <a:lnTo>
                  <a:pt x="4566" y="1723"/>
                </a:lnTo>
                <a:lnTo>
                  <a:pt x="4566" y="1726"/>
                </a:lnTo>
                <a:lnTo>
                  <a:pt x="4560" y="1726"/>
                </a:lnTo>
                <a:lnTo>
                  <a:pt x="4560" y="1723"/>
                </a:lnTo>
                <a:close/>
                <a:moveTo>
                  <a:pt x="4569" y="1723"/>
                </a:moveTo>
                <a:lnTo>
                  <a:pt x="4575" y="1723"/>
                </a:lnTo>
                <a:lnTo>
                  <a:pt x="4575" y="1726"/>
                </a:lnTo>
                <a:lnTo>
                  <a:pt x="4569" y="1726"/>
                </a:lnTo>
                <a:lnTo>
                  <a:pt x="4569" y="1723"/>
                </a:lnTo>
                <a:close/>
                <a:moveTo>
                  <a:pt x="4577" y="1723"/>
                </a:moveTo>
                <a:lnTo>
                  <a:pt x="4583" y="1723"/>
                </a:lnTo>
                <a:lnTo>
                  <a:pt x="4583" y="1726"/>
                </a:lnTo>
                <a:lnTo>
                  <a:pt x="4577" y="1726"/>
                </a:lnTo>
                <a:lnTo>
                  <a:pt x="4577" y="1723"/>
                </a:lnTo>
                <a:close/>
                <a:moveTo>
                  <a:pt x="4584" y="1723"/>
                </a:moveTo>
                <a:lnTo>
                  <a:pt x="4590" y="1723"/>
                </a:lnTo>
                <a:lnTo>
                  <a:pt x="4590" y="1726"/>
                </a:lnTo>
                <a:lnTo>
                  <a:pt x="4584" y="1726"/>
                </a:lnTo>
                <a:lnTo>
                  <a:pt x="4584" y="1723"/>
                </a:lnTo>
                <a:close/>
                <a:moveTo>
                  <a:pt x="4593" y="1723"/>
                </a:moveTo>
                <a:lnTo>
                  <a:pt x="4599" y="1723"/>
                </a:lnTo>
                <a:lnTo>
                  <a:pt x="4599" y="1726"/>
                </a:lnTo>
                <a:lnTo>
                  <a:pt x="4593" y="1726"/>
                </a:lnTo>
                <a:lnTo>
                  <a:pt x="4593" y="1723"/>
                </a:lnTo>
                <a:close/>
                <a:moveTo>
                  <a:pt x="4601" y="1723"/>
                </a:moveTo>
                <a:lnTo>
                  <a:pt x="4607" y="1723"/>
                </a:lnTo>
                <a:lnTo>
                  <a:pt x="4607" y="1726"/>
                </a:lnTo>
                <a:lnTo>
                  <a:pt x="4601" y="1726"/>
                </a:lnTo>
                <a:lnTo>
                  <a:pt x="4601" y="1723"/>
                </a:lnTo>
                <a:close/>
                <a:moveTo>
                  <a:pt x="4608" y="1723"/>
                </a:moveTo>
                <a:lnTo>
                  <a:pt x="4614" y="1723"/>
                </a:lnTo>
                <a:lnTo>
                  <a:pt x="4614" y="1726"/>
                </a:lnTo>
                <a:lnTo>
                  <a:pt x="4608" y="1726"/>
                </a:lnTo>
                <a:lnTo>
                  <a:pt x="4608" y="1723"/>
                </a:lnTo>
                <a:close/>
                <a:moveTo>
                  <a:pt x="4617" y="1723"/>
                </a:moveTo>
                <a:lnTo>
                  <a:pt x="4623" y="1723"/>
                </a:lnTo>
                <a:lnTo>
                  <a:pt x="4623" y="1726"/>
                </a:lnTo>
                <a:lnTo>
                  <a:pt x="4617" y="1726"/>
                </a:lnTo>
                <a:lnTo>
                  <a:pt x="4617" y="1723"/>
                </a:lnTo>
                <a:close/>
                <a:moveTo>
                  <a:pt x="4625" y="1723"/>
                </a:moveTo>
                <a:lnTo>
                  <a:pt x="4631" y="1723"/>
                </a:lnTo>
                <a:lnTo>
                  <a:pt x="4631" y="1726"/>
                </a:lnTo>
                <a:lnTo>
                  <a:pt x="4625" y="1726"/>
                </a:lnTo>
                <a:lnTo>
                  <a:pt x="4625" y="1723"/>
                </a:lnTo>
                <a:close/>
                <a:moveTo>
                  <a:pt x="4632" y="1723"/>
                </a:moveTo>
                <a:lnTo>
                  <a:pt x="4638" y="1723"/>
                </a:lnTo>
                <a:lnTo>
                  <a:pt x="4638" y="1726"/>
                </a:lnTo>
                <a:lnTo>
                  <a:pt x="4632" y="1726"/>
                </a:lnTo>
                <a:lnTo>
                  <a:pt x="4632" y="1723"/>
                </a:lnTo>
                <a:close/>
                <a:moveTo>
                  <a:pt x="4641" y="1723"/>
                </a:moveTo>
                <a:lnTo>
                  <a:pt x="4647" y="1723"/>
                </a:lnTo>
                <a:lnTo>
                  <a:pt x="4647" y="1726"/>
                </a:lnTo>
                <a:lnTo>
                  <a:pt x="4641" y="1726"/>
                </a:lnTo>
                <a:lnTo>
                  <a:pt x="4641" y="1723"/>
                </a:lnTo>
                <a:close/>
                <a:moveTo>
                  <a:pt x="4649" y="1723"/>
                </a:moveTo>
                <a:lnTo>
                  <a:pt x="4655" y="1723"/>
                </a:lnTo>
                <a:lnTo>
                  <a:pt x="4655" y="1726"/>
                </a:lnTo>
                <a:lnTo>
                  <a:pt x="4649" y="1726"/>
                </a:lnTo>
                <a:lnTo>
                  <a:pt x="4649" y="1723"/>
                </a:lnTo>
                <a:close/>
                <a:moveTo>
                  <a:pt x="4656" y="1723"/>
                </a:moveTo>
                <a:lnTo>
                  <a:pt x="4662" y="1723"/>
                </a:lnTo>
                <a:lnTo>
                  <a:pt x="4662" y="1726"/>
                </a:lnTo>
                <a:lnTo>
                  <a:pt x="4656" y="1726"/>
                </a:lnTo>
                <a:lnTo>
                  <a:pt x="4656" y="1723"/>
                </a:lnTo>
                <a:close/>
                <a:moveTo>
                  <a:pt x="4665" y="1723"/>
                </a:moveTo>
                <a:lnTo>
                  <a:pt x="4671" y="1723"/>
                </a:lnTo>
                <a:lnTo>
                  <a:pt x="4671" y="1726"/>
                </a:lnTo>
                <a:lnTo>
                  <a:pt x="4665" y="1726"/>
                </a:lnTo>
                <a:lnTo>
                  <a:pt x="4665" y="1723"/>
                </a:lnTo>
                <a:close/>
                <a:moveTo>
                  <a:pt x="4673" y="1723"/>
                </a:moveTo>
                <a:lnTo>
                  <a:pt x="4679" y="1723"/>
                </a:lnTo>
                <a:lnTo>
                  <a:pt x="4679" y="1726"/>
                </a:lnTo>
                <a:lnTo>
                  <a:pt x="4673" y="1726"/>
                </a:lnTo>
                <a:lnTo>
                  <a:pt x="4673" y="1723"/>
                </a:lnTo>
                <a:close/>
                <a:moveTo>
                  <a:pt x="4680" y="1723"/>
                </a:moveTo>
                <a:lnTo>
                  <a:pt x="4686" y="1723"/>
                </a:lnTo>
                <a:lnTo>
                  <a:pt x="4686" y="1726"/>
                </a:lnTo>
                <a:lnTo>
                  <a:pt x="4680" y="1726"/>
                </a:lnTo>
                <a:lnTo>
                  <a:pt x="4680" y="1723"/>
                </a:lnTo>
                <a:close/>
                <a:moveTo>
                  <a:pt x="4689" y="1723"/>
                </a:moveTo>
                <a:lnTo>
                  <a:pt x="4695" y="1723"/>
                </a:lnTo>
                <a:lnTo>
                  <a:pt x="4695" y="1726"/>
                </a:lnTo>
                <a:lnTo>
                  <a:pt x="4689" y="1726"/>
                </a:lnTo>
                <a:lnTo>
                  <a:pt x="4689" y="1723"/>
                </a:lnTo>
                <a:close/>
                <a:moveTo>
                  <a:pt x="4697" y="1723"/>
                </a:moveTo>
                <a:lnTo>
                  <a:pt x="4703" y="1723"/>
                </a:lnTo>
                <a:lnTo>
                  <a:pt x="4703" y="1726"/>
                </a:lnTo>
                <a:lnTo>
                  <a:pt x="4697" y="1726"/>
                </a:lnTo>
                <a:lnTo>
                  <a:pt x="4697" y="1723"/>
                </a:lnTo>
                <a:close/>
                <a:moveTo>
                  <a:pt x="4704" y="1723"/>
                </a:moveTo>
                <a:lnTo>
                  <a:pt x="4710" y="1723"/>
                </a:lnTo>
                <a:lnTo>
                  <a:pt x="4710" y="1726"/>
                </a:lnTo>
                <a:lnTo>
                  <a:pt x="4704" y="1726"/>
                </a:lnTo>
                <a:lnTo>
                  <a:pt x="4704" y="1723"/>
                </a:lnTo>
                <a:close/>
                <a:moveTo>
                  <a:pt x="4713" y="1723"/>
                </a:moveTo>
                <a:lnTo>
                  <a:pt x="4719" y="1723"/>
                </a:lnTo>
                <a:lnTo>
                  <a:pt x="4719" y="1726"/>
                </a:lnTo>
                <a:lnTo>
                  <a:pt x="4713" y="1726"/>
                </a:lnTo>
                <a:lnTo>
                  <a:pt x="4713" y="1723"/>
                </a:lnTo>
                <a:close/>
                <a:moveTo>
                  <a:pt x="4721" y="1723"/>
                </a:moveTo>
                <a:lnTo>
                  <a:pt x="4727" y="1723"/>
                </a:lnTo>
                <a:lnTo>
                  <a:pt x="4727" y="1726"/>
                </a:lnTo>
                <a:lnTo>
                  <a:pt x="4721" y="1726"/>
                </a:lnTo>
                <a:lnTo>
                  <a:pt x="4721" y="1723"/>
                </a:lnTo>
                <a:close/>
                <a:moveTo>
                  <a:pt x="4728" y="1723"/>
                </a:moveTo>
                <a:lnTo>
                  <a:pt x="4734" y="1723"/>
                </a:lnTo>
                <a:lnTo>
                  <a:pt x="4734" y="1726"/>
                </a:lnTo>
                <a:lnTo>
                  <a:pt x="4728" y="1726"/>
                </a:lnTo>
                <a:lnTo>
                  <a:pt x="4728" y="1723"/>
                </a:lnTo>
                <a:close/>
                <a:moveTo>
                  <a:pt x="4737" y="1723"/>
                </a:moveTo>
                <a:lnTo>
                  <a:pt x="4743" y="1723"/>
                </a:lnTo>
                <a:lnTo>
                  <a:pt x="4743" y="1726"/>
                </a:lnTo>
                <a:lnTo>
                  <a:pt x="4737" y="1726"/>
                </a:lnTo>
                <a:lnTo>
                  <a:pt x="4737" y="1723"/>
                </a:lnTo>
                <a:close/>
                <a:moveTo>
                  <a:pt x="4745" y="1723"/>
                </a:moveTo>
                <a:lnTo>
                  <a:pt x="4751" y="1723"/>
                </a:lnTo>
                <a:lnTo>
                  <a:pt x="4751" y="1726"/>
                </a:lnTo>
                <a:lnTo>
                  <a:pt x="4745" y="1726"/>
                </a:lnTo>
                <a:lnTo>
                  <a:pt x="4745" y="1723"/>
                </a:lnTo>
                <a:close/>
                <a:moveTo>
                  <a:pt x="4752" y="1723"/>
                </a:moveTo>
                <a:lnTo>
                  <a:pt x="4758" y="1723"/>
                </a:lnTo>
                <a:lnTo>
                  <a:pt x="4758" y="1726"/>
                </a:lnTo>
                <a:lnTo>
                  <a:pt x="4752" y="1726"/>
                </a:lnTo>
                <a:lnTo>
                  <a:pt x="4752" y="1723"/>
                </a:lnTo>
                <a:close/>
                <a:moveTo>
                  <a:pt x="4761" y="1723"/>
                </a:moveTo>
                <a:lnTo>
                  <a:pt x="4767" y="1723"/>
                </a:lnTo>
                <a:lnTo>
                  <a:pt x="4767" y="1726"/>
                </a:lnTo>
                <a:lnTo>
                  <a:pt x="4761" y="1726"/>
                </a:lnTo>
                <a:lnTo>
                  <a:pt x="4761" y="1723"/>
                </a:lnTo>
                <a:close/>
                <a:moveTo>
                  <a:pt x="4769" y="1723"/>
                </a:moveTo>
                <a:lnTo>
                  <a:pt x="4775" y="1723"/>
                </a:lnTo>
                <a:lnTo>
                  <a:pt x="4775" y="1726"/>
                </a:lnTo>
                <a:lnTo>
                  <a:pt x="4769" y="1726"/>
                </a:lnTo>
                <a:lnTo>
                  <a:pt x="4769" y="1723"/>
                </a:lnTo>
                <a:close/>
                <a:moveTo>
                  <a:pt x="4776" y="1723"/>
                </a:moveTo>
                <a:lnTo>
                  <a:pt x="4782" y="1723"/>
                </a:lnTo>
                <a:lnTo>
                  <a:pt x="4782" y="1726"/>
                </a:lnTo>
                <a:lnTo>
                  <a:pt x="4776" y="1726"/>
                </a:lnTo>
                <a:lnTo>
                  <a:pt x="4776" y="1723"/>
                </a:lnTo>
                <a:close/>
                <a:moveTo>
                  <a:pt x="4785" y="1723"/>
                </a:moveTo>
                <a:lnTo>
                  <a:pt x="4791" y="1723"/>
                </a:lnTo>
                <a:lnTo>
                  <a:pt x="4791" y="1726"/>
                </a:lnTo>
                <a:lnTo>
                  <a:pt x="4785" y="1726"/>
                </a:lnTo>
                <a:lnTo>
                  <a:pt x="4785" y="1723"/>
                </a:lnTo>
                <a:close/>
                <a:moveTo>
                  <a:pt x="4793" y="1723"/>
                </a:moveTo>
                <a:lnTo>
                  <a:pt x="4799" y="1723"/>
                </a:lnTo>
                <a:lnTo>
                  <a:pt x="4799" y="1726"/>
                </a:lnTo>
                <a:lnTo>
                  <a:pt x="4793" y="1726"/>
                </a:lnTo>
                <a:lnTo>
                  <a:pt x="4793" y="1723"/>
                </a:lnTo>
                <a:close/>
                <a:moveTo>
                  <a:pt x="4800" y="1723"/>
                </a:moveTo>
                <a:lnTo>
                  <a:pt x="4806" y="1723"/>
                </a:lnTo>
                <a:lnTo>
                  <a:pt x="4806" y="1726"/>
                </a:lnTo>
                <a:lnTo>
                  <a:pt x="4800" y="1726"/>
                </a:lnTo>
                <a:lnTo>
                  <a:pt x="4800" y="1723"/>
                </a:lnTo>
                <a:close/>
                <a:moveTo>
                  <a:pt x="4809" y="1723"/>
                </a:moveTo>
                <a:lnTo>
                  <a:pt x="4815" y="1723"/>
                </a:lnTo>
                <a:lnTo>
                  <a:pt x="4815" y="1726"/>
                </a:lnTo>
                <a:lnTo>
                  <a:pt x="4809" y="1726"/>
                </a:lnTo>
                <a:lnTo>
                  <a:pt x="4809" y="1723"/>
                </a:lnTo>
                <a:close/>
                <a:moveTo>
                  <a:pt x="4817" y="1723"/>
                </a:moveTo>
                <a:lnTo>
                  <a:pt x="4823" y="1723"/>
                </a:lnTo>
                <a:lnTo>
                  <a:pt x="4823" y="1726"/>
                </a:lnTo>
                <a:lnTo>
                  <a:pt x="4817" y="1726"/>
                </a:lnTo>
                <a:lnTo>
                  <a:pt x="4817" y="1723"/>
                </a:lnTo>
                <a:close/>
                <a:moveTo>
                  <a:pt x="4824" y="1723"/>
                </a:moveTo>
                <a:lnTo>
                  <a:pt x="4830" y="1723"/>
                </a:lnTo>
                <a:lnTo>
                  <a:pt x="4830" y="1726"/>
                </a:lnTo>
                <a:lnTo>
                  <a:pt x="4824" y="1726"/>
                </a:lnTo>
                <a:lnTo>
                  <a:pt x="4824" y="1723"/>
                </a:lnTo>
                <a:close/>
                <a:moveTo>
                  <a:pt x="4833" y="1723"/>
                </a:moveTo>
                <a:lnTo>
                  <a:pt x="4839" y="1723"/>
                </a:lnTo>
                <a:lnTo>
                  <a:pt x="4839" y="1726"/>
                </a:lnTo>
                <a:lnTo>
                  <a:pt x="4833" y="1726"/>
                </a:lnTo>
                <a:lnTo>
                  <a:pt x="4833" y="1723"/>
                </a:lnTo>
                <a:close/>
                <a:moveTo>
                  <a:pt x="4841" y="1723"/>
                </a:moveTo>
                <a:lnTo>
                  <a:pt x="4847" y="1723"/>
                </a:lnTo>
                <a:lnTo>
                  <a:pt x="4847" y="1726"/>
                </a:lnTo>
                <a:lnTo>
                  <a:pt x="4841" y="1726"/>
                </a:lnTo>
                <a:lnTo>
                  <a:pt x="4841" y="1723"/>
                </a:lnTo>
                <a:close/>
                <a:moveTo>
                  <a:pt x="4848" y="1723"/>
                </a:moveTo>
                <a:lnTo>
                  <a:pt x="4854" y="1723"/>
                </a:lnTo>
                <a:lnTo>
                  <a:pt x="4854" y="1726"/>
                </a:lnTo>
                <a:lnTo>
                  <a:pt x="4848" y="1726"/>
                </a:lnTo>
                <a:lnTo>
                  <a:pt x="4848" y="1723"/>
                </a:lnTo>
                <a:close/>
                <a:moveTo>
                  <a:pt x="4857" y="1723"/>
                </a:moveTo>
                <a:lnTo>
                  <a:pt x="4863" y="1723"/>
                </a:lnTo>
                <a:lnTo>
                  <a:pt x="4863" y="1726"/>
                </a:lnTo>
                <a:lnTo>
                  <a:pt x="4857" y="1726"/>
                </a:lnTo>
                <a:lnTo>
                  <a:pt x="4857" y="1723"/>
                </a:lnTo>
                <a:close/>
                <a:moveTo>
                  <a:pt x="4865" y="1723"/>
                </a:moveTo>
                <a:lnTo>
                  <a:pt x="4871" y="1723"/>
                </a:lnTo>
                <a:lnTo>
                  <a:pt x="4871" y="1726"/>
                </a:lnTo>
                <a:lnTo>
                  <a:pt x="4865" y="1726"/>
                </a:lnTo>
                <a:lnTo>
                  <a:pt x="4865" y="1723"/>
                </a:lnTo>
                <a:close/>
                <a:moveTo>
                  <a:pt x="4872" y="1723"/>
                </a:moveTo>
                <a:lnTo>
                  <a:pt x="4878" y="1723"/>
                </a:lnTo>
                <a:lnTo>
                  <a:pt x="4878" y="1726"/>
                </a:lnTo>
                <a:lnTo>
                  <a:pt x="4872" y="1726"/>
                </a:lnTo>
                <a:lnTo>
                  <a:pt x="4872" y="1723"/>
                </a:lnTo>
                <a:close/>
                <a:moveTo>
                  <a:pt x="4881" y="1723"/>
                </a:moveTo>
                <a:lnTo>
                  <a:pt x="4887" y="1723"/>
                </a:lnTo>
                <a:lnTo>
                  <a:pt x="4887" y="1726"/>
                </a:lnTo>
                <a:lnTo>
                  <a:pt x="4881" y="1726"/>
                </a:lnTo>
                <a:lnTo>
                  <a:pt x="4881" y="1723"/>
                </a:lnTo>
                <a:close/>
                <a:moveTo>
                  <a:pt x="4889" y="1723"/>
                </a:moveTo>
                <a:lnTo>
                  <a:pt x="4895" y="1723"/>
                </a:lnTo>
                <a:lnTo>
                  <a:pt x="4895" y="1726"/>
                </a:lnTo>
                <a:lnTo>
                  <a:pt x="4889" y="1726"/>
                </a:lnTo>
                <a:lnTo>
                  <a:pt x="4889" y="1723"/>
                </a:lnTo>
                <a:close/>
                <a:moveTo>
                  <a:pt x="4896" y="1723"/>
                </a:moveTo>
                <a:lnTo>
                  <a:pt x="4902" y="1723"/>
                </a:lnTo>
                <a:lnTo>
                  <a:pt x="4902" y="1726"/>
                </a:lnTo>
                <a:lnTo>
                  <a:pt x="4896" y="1726"/>
                </a:lnTo>
                <a:lnTo>
                  <a:pt x="4896" y="1723"/>
                </a:lnTo>
                <a:close/>
                <a:moveTo>
                  <a:pt x="4905" y="1723"/>
                </a:moveTo>
                <a:lnTo>
                  <a:pt x="4911" y="1723"/>
                </a:lnTo>
                <a:lnTo>
                  <a:pt x="4911" y="1726"/>
                </a:lnTo>
                <a:lnTo>
                  <a:pt x="4905" y="1726"/>
                </a:lnTo>
                <a:lnTo>
                  <a:pt x="4905" y="1723"/>
                </a:lnTo>
                <a:close/>
                <a:moveTo>
                  <a:pt x="4913" y="1723"/>
                </a:moveTo>
                <a:lnTo>
                  <a:pt x="4919" y="1723"/>
                </a:lnTo>
                <a:lnTo>
                  <a:pt x="4919" y="1726"/>
                </a:lnTo>
                <a:lnTo>
                  <a:pt x="4913" y="1726"/>
                </a:lnTo>
                <a:lnTo>
                  <a:pt x="4913" y="1723"/>
                </a:lnTo>
                <a:close/>
                <a:moveTo>
                  <a:pt x="4920" y="1723"/>
                </a:moveTo>
                <a:lnTo>
                  <a:pt x="4926" y="1723"/>
                </a:lnTo>
                <a:lnTo>
                  <a:pt x="4926" y="1726"/>
                </a:lnTo>
                <a:lnTo>
                  <a:pt x="4920" y="1726"/>
                </a:lnTo>
                <a:lnTo>
                  <a:pt x="4920" y="1723"/>
                </a:lnTo>
                <a:close/>
                <a:moveTo>
                  <a:pt x="4929" y="1723"/>
                </a:moveTo>
                <a:lnTo>
                  <a:pt x="4935" y="1723"/>
                </a:lnTo>
                <a:lnTo>
                  <a:pt x="4935" y="1726"/>
                </a:lnTo>
                <a:lnTo>
                  <a:pt x="4929" y="1726"/>
                </a:lnTo>
                <a:lnTo>
                  <a:pt x="4929" y="1723"/>
                </a:lnTo>
                <a:close/>
                <a:moveTo>
                  <a:pt x="4937" y="1723"/>
                </a:moveTo>
                <a:lnTo>
                  <a:pt x="4943" y="1723"/>
                </a:lnTo>
                <a:lnTo>
                  <a:pt x="4943" y="1726"/>
                </a:lnTo>
                <a:lnTo>
                  <a:pt x="4937" y="1726"/>
                </a:lnTo>
                <a:lnTo>
                  <a:pt x="4937" y="1723"/>
                </a:lnTo>
                <a:close/>
                <a:moveTo>
                  <a:pt x="4945" y="1723"/>
                </a:moveTo>
                <a:lnTo>
                  <a:pt x="4951" y="1723"/>
                </a:lnTo>
                <a:lnTo>
                  <a:pt x="4951" y="1726"/>
                </a:lnTo>
                <a:lnTo>
                  <a:pt x="4945" y="1726"/>
                </a:lnTo>
                <a:lnTo>
                  <a:pt x="4945" y="1723"/>
                </a:lnTo>
                <a:close/>
                <a:moveTo>
                  <a:pt x="4953" y="1723"/>
                </a:moveTo>
                <a:lnTo>
                  <a:pt x="4959" y="1723"/>
                </a:lnTo>
                <a:lnTo>
                  <a:pt x="4959" y="1726"/>
                </a:lnTo>
                <a:lnTo>
                  <a:pt x="4953" y="1726"/>
                </a:lnTo>
                <a:lnTo>
                  <a:pt x="4953" y="1723"/>
                </a:lnTo>
                <a:close/>
                <a:moveTo>
                  <a:pt x="4961" y="1723"/>
                </a:moveTo>
                <a:lnTo>
                  <a:pt x="4967" y="1723"/>
                </a:lnTo>
                <a:lnTo>
                  <a:pt x="4967" y="1726"/>
                </a:lnTo>
                <a:lnTo>
                  <a:pt x="4961" y="1726"/>
                </a:lnTo>
                <a:lnTo>
                  <a:pt x="4961" y="1723"/>
                </a:lnTo>
                <a:close/>
                <a:moveTo>
                  <a:pt x="4969" y="1723"/>
                </a:moveTo>
                <a:lnTo>
                  <a:pt x="4975" y="1723"/>
                </a:lnTo>
                <a:lnTo>
                  <a:pt x="4975" y="1726"/>
                </a:lnTo>
                <a:lnTo>
                  <a:pt x="4969" y="1726"/>
                </a:lnTo>
                <a:lnTo>
                  <a:pt x="4969" y="1723"/>
                </a:lnTo>
                <a:close/>
                <a:moveTo>
                  <a:pt x="4977" y="1723"/>
                </a:moveTo>
                <a:lnTo>
                  <a:pt x="4983" y="1723"/>
                </a:lnTo>
                <a:lnTo>
                  <a:pt x="4983" y="1726"/>
                </a:lnTo>
                <a:lnTo>
                  <a:pt x="4977" y="1726"/>
                </a:lnTo>
                <a:lnTo>
                  <a:pt x="4977" y="1723"/>
                </a:lnTo>
                <a:close/>
                <a:moveTo>
                  <a:pt x="4985" y="1723"/>
                </a:moveTo>
                <a:lnTo>
                  <a:pt x="4991" y="1723"/>
                </a:lnTo>
                <a:lnTo>
                  <a:pt x="4991" y="1726"/>
                </a:lnTo>
                <a:lnTo>
                  <a:pt x="4985" y="1726"/>
                </a:lnTo>
                <a:lnTo>
                  <a:pt x="4985" y="1723"/>
                </a:lnTo>
                <a:close/>
                <a:moveTo>
                  <a:pt x="4993" y="1723"/>
                </a:moveTo>
                <a:lnTo>
                  <a:pt x="4999" y="1723"/>
                </a:lnTo>
                <a:lnTo>
                  <a:pt x="4999" y="1726"/>
                </a:lnTo>
                <a:lnTo>
                  <a:pt x="4993" y="1726"/>
                </a:lnTo>
                <a:lnTo>
                  <a:pt x="4993" y="1723"/>
                </a:lnTo>
                <a:close/>
                <a:moveTo>
                  <a:pt x="5001" y="1723"/>
                </a:moveTo>
                <a:lnTo>
                  <a:pt x="5007" y="1723"/>
                </a:lnTo>
                <a:lnTo>
                  <a:pt x="5007" y="1726"/>
                </a:lnTo>
                <a:lnTo>
                  <a:pt x="5001" y="1726"/>
                </a:lnTo>
                <a:lnTo>
                  <a:pt x="5001" y="1723"/>
                </a:lnTo>
                <a:close/>
                <a:moveTo>
                  <a:pt x="5009" y="1723"/>
                </a:moveTo>
                <a:lnTo>
                  <a:pt x="5015" y="1723"/>
                </a:lnTo>
                <a:lnTo>
                  <a:pt x="5015" y="1726"/>
                </a:lnTo>
                <a:lnTo>
                  <a:pt x="5009" y="1726"/>
                </a:lnTo>
                <a:lnTo>
                  <a:pt x="5009" y="1723"/>
                </a:lnTo>
                <a:close/>
                <a:moveTo>
                  <a:pt x="5017" y="1723"/>
                </a:moveTo>
                <a:lnTo>
                  <a:pt x="5023" y="1723"/>
                </a:lnTo>
                <a:lnTo>
                  <a:pt x="5023" y="1726"/>
                </a:lnTo>
                <a:lnTo>
                  <a:pt x="5017" y="1726"/>
                </a:lnTo>
                <a:lnTo>
                  <a:pt x="5017" y="1723"/>
                </a:lnTo>
                <a:close/>
                <a:moveTo>
                  <a:pt x="5025" y="1723"/>
                </a:moveTo>
                <a:lnTo>
                  <a:pt x="5031" y="1723"/>
                </a:lnTo>
                <a:lnTo>
                  <a:pt x="5031" y="1726"/>
                </a:lnTo>
                <a:lnTo>
                  <a:pt x="5025" y="1726"/>
                </a:lnTo>
                <a:lnTo>
                  <a:pt x="5025" y="1723"/>
                </a:lnTo>
                <a:close/>
                <a:moveTo>
                  <a:pt x="5033" y="1723"/>
                </a:moveTo>
                <a:lnTo>
                  <a:pt x="5039" y="1723"/>
                </a:lnTo>
                <a:lnTo>
                  <a:pt x="5039" y="1726"/>
                </a:lnTo>
                <a:lnTo>
                  <a:pt x="5033" y="1726"/>
                </a:lnTo>
                <a:lnTo>
                  <a:pt x="5033" y="1723"/>
                </a:lnTo>
                <a:close/>
                <a:moveTo>
                  <a:pt x="5041" y="1723"/>
                </a:moveTo>
                <a:lnTo>
                  <a:pt x="5047" y="1723"/>
                </a:lnTo>
                <a:lnTo>
                  <a:pt x="5047" y="1726"/>
                </a:lnTo>
                <a:lnTo>
                  <a:pt x="5041" y="1726"/>
                </a:lnTo>
                <a:lnTo>
                  <a:pt x="5041" y="1723"/>
                </a:lnTo>
                <a:close/>
                <a:moveTo>
                  <a:pt x="5049" y="1723"/>
                </a:moveTo>
                <a:lnTo>
                  <a:pt x="5055" y="1723"/>
                </a:lnTo>
                <a:lnTo>
                  <a:pt x="5055" y="1726"/>
                </a:lnTo>
                <a:lnTo>
                  <a:pt x="5049" y="1726"/>
                </a:lnTo>
                <a:lnTo>
                  <a:pt x="5049" y="1723"/>
                </a:lnTo>
                <a:close/>
                <a:moveTo>
                  <a:pt x="5057" y="1723"/>
                </a:moveTo>
                <a:lnTo>
                  <a:pt x="5063" y="1723"/>
                </a:lnTo>
                <a:lnTo>
                  <a:pt x="5063" y="1726"/>
                </a:lnTo>
                <a:lnTo>
                  <a:pt x="5057" y="1726"/>
                </a:lnTo>
                <a:lnTo>
                  <a:pt x="5057" y="1723"/>
                </a:lnTo>
                <a:close/>
                <a:moveTo>
                  <a:pt x="5065" y="1723"/>
                </a:moveTo>
                <a:lnTo>
                  <a:pt x="5071" y="1723"/>
                </a:lnTo>
                <a:lnTo>
                  <a:pt x="5071" y="1726"/>
                </a:lnTo>
                <a:lnTo>
                  <a:pt x="5065" y="1726"/>
                </a:lnTo>
                <a:lnTo>
                  <a:pt x="5065" y="1723"/>
                </a:lnTo>
                <a:close/>
                <a:moveTo>
                  <a:pt x="5073" y="1723"/>
                </a:moveTo>
                <a:lnTo>
                  <a:pt x="5079" y="1723"/>
                </a:lnTo>
                <a:lnTo>
                  <a:pt x="5079" y="1726"/>
                </a:lnTo>
                <a:lnTo>
                  <a:pt x="5073" y="1726"/>
                </a:lnTo>
                <a:lnTo>
                  <a:pt x="5073" y="1723"/>
                </a:lnTo>
                <a:close/>
                <a:moveTo>
                  <a:pt x="5081" y="1723"/>
                </a:moveTo>
                <a:lnTo>
                  <a:pt x="5087" y="1723"/>
                </a:lnTo>
                <a:lnTo>
                  <a:pt x="5087" y="1726"/>
                </a:lnTo>
                <a:lnTo>
                  <a:pt x="5081" y="1726"/>
                </a:lnTo>
                <a:lnTo>
                  <a:pt x="5081" y="1723"/>
                </a:lnTo>
                <a:close/>
                <a:moveTo>
                  <a:pt x="5089" y="1723"/>
                </a:moveTo>
                <a:lnTo>
                  <a:pt x="5095" y="1723"/>
                </a:lnTo>
                <a:lnTo>
                  <a:pt x="5095" y="1726"/>
                </a:lnTo>
                <a:lnTo>
                  <a:pt x="5089" y="1726"/>
                </a:lnTo>
                <a:lnTo>
                  <a:pt x="5089" y="1723"/>
                </a:lnTo>
                <a:close/>
                <a:moveTo>
                  <a:pt x="5097" y="1723"/>
                </a:moveTo>
                <a:lnTo>
                  <a:pt x="5103" y="1723"/>
                </a:lnTo>
                <a:lnTo>
                  <a:pt x="5103" y="1726"/>
                </a:lnTo>
                <a:lnTo>
                  <a:pt x="5097" y="1726"/>
                </a:lnTo>
                <a:lnTo>
                  <a:pt x="5097" y="1723"/>
                </a:lnTo>
                <a:close/>
                <a:moveTo>
                  <a:pt x="5105" y="1723"/>
                </a:moveTo>
                <a:lnTo>
                  <a:pt x="5111" y="1723"/>
                </a:lnTo>
                <a:lnTo>
                  <a:pt x="5111" y="1726"/>
                </a:lnTo>
                <a:lnTo>
                  <a:pt x="5105" y="1726"/>
                </a:lnTo>
                <a:lnTo>
                  <a:pt x="5105" y="1723"/>
                </a:lnTo>
                <a:close/>
                <a:moveTo>
                  <a:pt x="5113" y="1723"/>
                </a:moveTo>
                <a:lnTo>
                  <a:pt x="5119" y="1723"/>
                </a:lnTo>
                <a:lnTo>
                  <a:pt x="5119" y="1726"/>
                </a:lnTo>
                <a:lnTo>
                  <a:pt x="5113" y="1726"/>
                </a:lnTo>
                <a:lnTo>
                  <a:pt x="5113" y="1723"/>
                </a:lnTo>
                <a:close/>
                <a:moveTo>
                  <a:pt x="5121" y="1723"/>
                </a:moveTo>
                <a:lnTo>
                  <a:pt x="5127" y="1723"/>
                </a:lnTo>
                <a:lnTo>
                  <a:pt x="5127" y="1726"/>
                </a:lnTo>
                <a:lnTo>
                  <a:pt x="5121" y="1726"/>
                </a:lnTo>
                <a:lnTo>
                  <a:pt x="5121" y="1723"/>
                </a:lnTo>
                <a:close/>
                <a:moveTo>
                  <a:pt x="5129" y="1723"/>
                </a:moveTo>
                <a:lnTo>
                  <a:pt x="5135" y="1723"/>
                </a:lnTo>
                <a:lnTo>
                  <a:pt x="5135" y="1726"/>
                </a:lnTo>
                <a:lnTo>
                  <a:pt x="5129" y="1726"/>
                </a:lnTo>
                <a:lnTo>
                  <a:pt x="5129" y="1723"/>
                </a:lnTo>
                <a:close/>
                <a:moveTo>
                  <a:pt x="5137" y="1723"/>
                </a:moveTo>
                <a:lnTo>
                  <a:pt x="5143" y="1723"/>
                </a:lnTo>
                <a:lnTo>
                  <a:pt x="5143" y="1726"/>
                </a:lnTo>
                <a:lnTo>
                  <a:pt x="5137" y="1726"/>
                </a:lnTo>
                <a:lnTo>
                  <a:pt x="5137" y="1723"/>
                </a:lnTo>
                <a:close/>
                <a:moveTo>
                  <a:pt x="5145" y="1723"/>
                </a:moveTo>
                <a:lnTo>
                  <a:pt x="5151" y="1723"/>
                </a:lnTo>
                <a:lnTo>
                  <a:pt x="5151" y="1726"/>
                </a:lnTo>
                <a:lnTo>
                  <a:pt x="5145" y="1726"/>
                </a:lnTo>
                <a:lnTo>
                  <a:pt x="5145" y="1723"/>
                </a:lnTo>
                <a:close/>
                <a:moveTo>
                  <a:pt x="5153" y="1723"/>
                </a:moveTo>
                <a:lnTo>
                  <a:pt x="5159" y="1723"/>
                </a:lnTo>
                <a:lnTo>
                  <a:pt x="5159" y="1726"/>
                </a:lnTo>
                <a:lnTo>
                  <a:pt x="5153" y="1726"/>
                </a:lnTo>
                <a:lnTo>
                  <a:pt x="5153" y="1723"/>
                </a:lnTo>
                <a:close/>
                <a:moveTo>
                  <a:pt x="5161" y="1723"/>
                </a:moveTo>
                <a:lnTo>
                  <a:pt x="5167" y="1723"/>
                </a:lnTo>
                <a:lnTo>
                  <a:pt x="5167" y="1726"/>
                </a:lnTo>
                <a:lnTo>
                  <a:pt x="5161" y="1726"/>
                </a:lnTo>
                <a:lnTo>
                  <a:pt x="5161" y="1723"/>
                </a:lnTo>
                <a:close/>
                <a:moveTo>
                  <a:pt x="5169" y="1723"/>
                </a:moveTo>
                <a:lnTo>
                  <a:pt x="5175" y="1723"/>
                </a:lnTo>
                <a:lnTo>
                  <a:pt x="5175" y="1726"/>
                </a:lnTo>
                <a:lnTo>
                  <a:pt x="5169" y="1726"/>
                </a:lnTo>
                <a:lnTo>
                  <a:pt x="5169" y="1723"/>
                </a:lnTo>
                <a:close/>
                <a:moveTo>
                  <a:pt x="5177" y="1723"/>
                </a:moveTo>
                <a:lnTo>
                  <a:pt x="5183" y="1723"/>
                </a:lnTo>
                <a:lnTo>
                  <a:pt x="5183" y="1726"/>
                </a:lnTo>
                <a:lnTo>
                  <a:pt x="5177" y="1726"/>
                </a:lnTo>
                <a:lnTo>
                  <a:pt x="5177" y="1723"/>
                </a:lnTo>
                <a:close/>
                <a:moveTo>
                  <a:pt x="5185" y="1723"/>
                </a:moveTo>
                <a:lnTo>
                  <a:pt x="5191" y="1723"/>
                </a:lnTo>
                <a:lnTo>
                  <a:pt x="5191" y="1726"/>
                </a:lnTo>
                <a:lnTo>
                  <a:pt x="5185" y="1726"/>
                </a:lnTo>
                <a:lnTo>
                  <a:pt x="5185" y="1723"/>
                </a:lnTo>
                <a:close/>
                <a:moveTo>
                  <a:pt x="5193" y="1723"/>
                </a:moveTo>
                <a:lnTo>
                  <a:pt x="5199" y="1723"/>
                </a:lnTo>
                <a:lnTo>
                  <a:pt x="5199" y="1726"/>
                </a:lnTo>
                <a:lnTo>
                  <a:pt x="5193" y="1726"/>
                </a:lnTo>
                <a:lnTo>
                  <a:pt x="5193" y="1723"/>
                </a:lnTo>
                <a:close/>
                <a:moveTo>
                  <a:pt x="5201" y="1723"/>
                </a:moveTo>
                <a:lnTo>
                  <a:pt x="5207" y="1723"/>
                </a:lnTo>
                <a:lnTo>
                  <a:pt x="5207" y="1726"/>
                </a:lnTo>
                <a:lnTo>
                  <a:pt x="5201" y="1726"/>
                </a:lnTo>
                <a:lnTo>
                  <a:pt x="5201" y="1723"/>
                </a:lnTo>
                <a:close/>
                <a:moveTo>
                  <a:pt x="5209" y="1723"/>
                </a:moveTo>
                <a:lnTo>
                  <a:pt x="5215" y="1723"/>
                </a:lnTo>
                <a:lnTo>
                  <a:pt x="5215" y="1726"/>
                </a:lnTo>
                <a:lnTo>
                  <a:pt x="5209" y="1726"/>
                </a:lnTo>
                <a:lnTo>
                  <a:pt x="5209" y="1723"/>
                </a:lnTo>
                <a:close/>
                <a:moveTo>
                  <a:pt x="5217" y="1723"/>
                </a:moveTo>
                <a:lnTo>
                  <a:pt x="5223" y="1723"/>
                </a:lnTo>
                <a:lnTo>
                  <a:pt x="5223" y="1726"/>
                </a:lnTo>
                <a:lnTo>
                  <a:pt x="5217" y="1726"/>
                </a:lnTo>
                <a:lnTo>
                  <a:pt x="5217" y="1723"/>
                </a:lnTo>
                <a:close/>
                <a:moveTo>
                  <a:pt x="5225" y="1723"/>
                </a:moveTo>
                <a:lnTo>
                  <a:pt x="5231" y="1723"/>
                </a:lnTo>
                <a:lnTo>
                  <a:pt x="5231" y="1726"/>
                </a:lnTo>
                <a:lnTo>
                  <a:pt x="5225" y="1726"/>
                </a:lnTo>
                <a:lnTo>
                  <a:pt x="5225" y="1723"/>
                </a:lnTo>
                <a:close/>
                <a:moveTo>
                  <a:pt x="5233" y="1723"/>
                </a:moveTo>
                <a:lnTo>
                  <a:pt x="5239" y="1723"/>
                </a:lnTo>
                <a:lnTo>
                  <a:pt x="5239" y="1726"/>
                </a:lnTo>
                <a:lnTo>
                  <a:pt x="5233" y="1726"/>
                </a:lnTo>
                <a:lnTo>
                  <a:pt x="5233" y="1723"/>
                </a:lnTo>
                <a:close/>
                <a:moveTo>
                  <a:pt x="5241" y="1723"/>
                </a:moveTo>
                <a:lnTo>
                  <a:pt x="5247" y="1723"/>
                </a:lnTo>
                <a:lnTo>
                  <a:pt x="5247" y="1726"/>
                </a:lnTo>
                <a:lnTo>
                  <a:pt x="5241" y="1726"/>
                </a:lnTo>
                <a:lnTo>
                  <a:pt x="5241" y="1723"/>
                </a:lnTo>
                <a:close/>
                <a:moveTo>
                  <a:pt x="5249" y="1723"/>
                </a:moveTo>
                <a:lnTo>
                  <a:pt x="5255" y="1723"/>
                </a:lnTo>
                <a:lnTo>
                  <a:pt x="5255" y="1726"/>
                </a:lnTo>
                <a:lnTo>
                  <a:pt x="5249" y="1726"/>
                </a:lnTo>
                <a:lnTo>
                  <a:pt x="5249" y="1723"/>
                </a:lnTo>
                <a:close/>
                <a:moveTo>
                  <a:pt x="5257" y="1723"/>
                </a:moveTo>
                <a:lnTo>
                  <a:pt x="5263" y="1723"/>
                </a:lnTo>
                <a:lnTo>
                  <a:pt x="5263" y="1726"/>
                </a:lnTo>
                <a:lnTo>
                  <a:pt x="5257" y="1726"/>
                </a:lnTo>
                <a:lnTo>
                  <a:pt x="5257" y="1723"/>
                </a:lnTo>
                <a:close/>
                <a:moveTo>
                  <a:pt x="5265" y="1723"/>
                </a:moveTo>
                <a:lnTo>
                  <a:pt x="5271" y="1723"/>
                </a:lnTo>
                <a:lnTo>
                  <a:pt x="5271" y="1726"/>
                </a:lnTo>
                <a:lnTo>
                  <a:pt x="5265" y="1726"/>
                </a:lnTo>
                <a:lnTo>
                  <a:pt x="5265" y="1723"/>
                </a:lnTo>
                <a:close/>
                <a:moveTo>
                  <a:pt x="5273" y="1723"/>
                </a:moveTo>
                <a:lnTo>
                  <a:pt x="5279" y="1723"/>
                </a:lnTo>
                <a:lnTo>
                  <a:pt x="5279" y="1726"/>
                </a:lnTo>
                <a:lnTo>
                  <a:pt x="5273" y="1726"/>
                </a:lnTo>
                <a:lnTo>
                  <a:pt x="5273" y="1723"/>
                </a:lnTo>
                <a:close/>
                <a:moveTo>
                  <a:pt x="5281" y="1723"/>
                </a:moveTo>
                <a:lnTo>
                  <a:pt x="5287" y="1723"/>
                </a:lnTo>
                <a:lnTo>
                  <a:pt x="5287" y="1726"/>
                </a:lnTo>
                <a:lnTo>
                  <a:pt x="5281" y="1726"/>
                </a:lnTo>
                <a:lnTo>
                  <a:pt x="5281" y="1723"/>
                </a:lnTo>
                <a:close/>
                <a:moveTo>
                  <a:pt x="5289" y="1723"/>
                </a:moveTo>
                <a:lnTo>
                  <a:pt x="5295" y="1723"/>
                </a:lnTo>
                <a:lnTo>
                  <a:pt x="5295" y="1726"/>
                </a:lnTo>
                <a:lnTo>
                  <a:pt x="5289" y="1726"/>
                </a:lnTo>
                <a:lnTo>
                  <a:pt x="5289" y="1723"/>
                </a:lnTo>
                <a:close/>
                <a:moveTo>
                  <a:pt x="5297" y="1723"/>
                </a:moveTo>
                <a:lnTo>
                  <a:pt x="5303" y="1723"/>
                </a:lnTo>
                <a:lnTo>
                  <a:pt x="5303" y="1726"/>
                </a:lnTo>
                <a:lnTo>
                  <a:pt x="5297" y="1726"/>
                </a:lnTo>
                <a:lnTo>
                  <a:pt x="5297" y="1723"/>
                </a:lnTo>
                <a:close/>
                <a:moveTo>
                  <a:pt x="5305" y="1723"/>
                </a:moveTo>
                <a:lnTo>
                  <a:pt x="5311" y="1723"/>
                </a:lnTo>
                <a:lnTo>
                  <a:pt x="5311" y="1726"/>
                </a:lnTo>
                <a:lnTo>
                  <a:pt x="5305" y="1726"/>
                </a:lnTo>
                <a:lnTo>
                  <a:pt x="5305" y="1723"/>
                </a:lnTo>
                <a:close/>
                <a:moveTo>
                  <a:pt x="5313" y="1723"/>
                </a:moveTo>
                <a:lnTo>
                  <a:pt x="5319" y="1723"/>
                </a:lnTo>
                <a:lnTo>
                  <a:pt x="5319" y="1726"/>
                </a:lnTo>
                <a:lnTo>
                  <a:pt x="5313" y="1726"/>
                </a:lnTo>
                <a:lnTo>
                  <a:pt x="5313" y="1723"/>
                </a:lnTo>
                <a:close/>
                <a:moveTo>
                  <a:pt x="5321" y="1723"/>
                </a:moveTo>
                <a:lnTo>
                  <a:pt x="5327" y="1723"/>
                </a:lnTo>
                <a:lnTo>
                  <a:pt x="5327" y="1726"/>
                </a:lnTo>
                <a:lnTo>
                  <a:pt x="5321" y="1726"/>
                </a:lnTo>
                <a:lnTo>
                  <a:pt x="5321" y="1723"/>
                </a:lnTo>
                <a:close/>
                <a:moveTo>
                  <a:pt x="5329" y="1723"/>
                </a:moveTo>
                <a:lnTo>
                  <a:pt x="5335" y="1723"/>
                </a:lnTo>
                <a:lnTo>
                  <a:pt x="5335" y="1726"/>
                </a:lnTo>
                <a:lnTo>
                  <a:pt x="5329" y="1726"/>
                </a:lnTo>
                <a:lnTo>
                  <a:pt x="5329" y="1723"/>
                </a:lnTo>
                <a:close/>
                <a:moveTo>
                  <a:pt x="5337" y="1723"/>
                </a:moveTo>
                <a:lnTo>
                  <a:pt x="5343" y="1723"/>
                </a:lnTo>
                <a:lnTo>
                  <a:pt x="5343" y="1726"/>
                </a:lnTo>
                <a:lnTo>
                  <a:pt x="5337" y="1726"/>
                </a:lnTo>
                <a:lnTo>
                  <a:pt x="5337" y="1723"/>
                </a:lnTo>
                <a:close/>
                <a:moveTo>
                  <a:pt x="5345" y="1723"/>
                </a:moveTo>
                <a:lnTo>
                  <a:pt x="5351" y="1723"/>
                </a:lnTo>
                <a:lnTo>
                  <a:pt x="5351" y="1726"/>
                </a:lnTo>
                <a:lnTo>
                  <a:pt x="5345" y="1726"/>
                </a:lnTo>
                <a:lnTo>
                  <a:pt x="5345" y="1723"/>
                </a:lnTo>
                <a:close/>
                <a:moveTo>
                  <a:pt x="5353" y="1723"/>
                </a:moveTo>
                <a:lnTo>
                  <a:pt x="5359" y="1723"/>
                </a:lnTo>
                <a:lnTo>
                  <a:pt x="5359" y="1726"/>
                </a:lnTo>
                <a:lnTo>
                  <a:pt x="5353" y="1726"/>
                </a:lnTo>
                <a:lnTo>
                  <a:pt x="5353" y="1723"/>
                </a:lnTo>
                <a:close/>
                <a:moveTo>
                  <a:pt x="5361" y="1723"/>
                </a:moveTo>
                <a:lnTo>
                  <a:pt x="5367" y="1723"/>
                </a:lnTo>
                <a:lnTo>
                  <a:pt x="5367" y="1726"/>
                </a:lnTo>
                <a:lnTo>
                  <a:pt x="5361" y="1726"/>
                </a:lnTo>
                <a:lnTo>
                  <a:pt x="5361" y="1723"/>
                </a:lnTo>
                <a:close/>
                <a:moveTo>
                  <a:pt x="5369" y="1723"/>
                </a:moveTo>
                <a:lnTo>
                  <a:pt x="5375" y="1723"/>
                </a:lnTo>
                <a:lnTo>
                  <a:pt x="5375" y="1726"/>
                </a:lnTo>
                <a:lnTo>
                  <a:pt x="5369" y="1726"/>
                </a:lnTo>
                <a:lnTo>
                  <a:pt x="5369" y="1723"/>
                </a:lnTo>
                <a:close/>
                <a:moveTo>
                  <a:pt x="5377" y="1723"/>
                </a:moveTo>
                <a:lnTo>
                  <a:pt x="5383" y="1723"/>
                </a:lnTo>
                <a:lnTo>
                  <a:pt x="5383" y="1726"/>
                </a:lnTo>
                <a:lnTo>
                  <a:pt x="5377" y="1726"/>
                </a:lnTo>
                <a:lnTo>
                  <a:pt x="5377" y="1723"/>
                </a:lnTo>
                <a:close/>
                <a:moveTo>
                  <a:pt x="5385" y="1723"/>
                </a:moveTo>
                <a:lnTo>
                  <a:pt x="5391" y="1723"/>
                </a:lnTo>
                <a:lnTo>
                  <a:pt x="5391" y="1726"/>
                </a:lnTo>
                <a:lnTo>
                  <a:pt x="5385" y="1726"/>
                </a:lnTo>
                <a:lnTo>
                  <a:pt x="5385" y="1723"/>
                </a:lnTo>
                <a:close/>
                <a:moveTo>
                  <a:pt x="5393" y="1723"/>
                </a:moveTo>
                <a:lnTo>
                  <a:pt x="5399" y="1723"/>
                </a:lnTo>
                <a:lnTo>
                  <a:pt x="5399" y="1726"/>
                </a:lnTo>
                <a:lnTo>
                  <a:pt x="5393" y="1726"/>
                </a:lnTo>
                <a:lnTo>
                  <a:pt x="5393" y="1723"/>
                </a:lnTo>
                <a:close/>
                <a:moveTo>
                  <a:pt x="5401" y="1723"/>
                </a:moveTo>
                <a:lnTo>
                  <a:pt x="5407" y="1723"/>
                </a:lnTo>
                <a:lnTo>
                  <a:pt x="5407" y="1726"/>
                </a:lnTo>
                <a:lnTo>
                  <a:pt x="5401" y="1726"/>
                </a:lnTo>
                <a:lnTo>
                  <a:pt x="5401" y="1723"/>
                </a:lnTo>
                <a:close/>
                <a:moveTo>
                  <a:pt x="5409" y="1723"/>
                </a:moveTo>
                <a:lnTo>
                  <a:pt x="5415" y="1723"/>
                </a:lnTo>
                <a:lnTo>
                  <a:pt x="5415" y="1726"/>
                </a:lnTo>
                <a:lnTo>
                  <a:pt x="5409" y="1726"/>
                </a:lnTo>
                <a:lnTo>
                  <a:pt x="5409" y="1723"/>
                </a:lnTo>
                <a:close/>
                <a:moveTo>
                  <a:pt x="5417" y="1723"/>
                </a:moveTo>
                <a:lnTo>
                  <a:pt x="5423" y="1723"/>
                </a:lnTo>
                <a:lnTo>
                  <a:pt x="5423" y="1726"/>
                </a:lnTo>
                <a:lnTo>
                  <a:pt x="5417" y="1726"/>
                </a:lnTo>
                <a:lnTo>
                  <a:pt x="5417" y="1723"/>
                </a:lnTo>
                <a:close/>
                <a:moveTo>
                  <a:pt x="5425" y="1723"/>
                </a:moveTo>
                <a:lnTo>
                  <a:pt x="5431" y="1723"/>
                </a:lnTo>
                <a:lnTo>
                  <a:pt x="5431" y="1726"/>
                </a:lnTo>
                <a:lnTo>
                  <a:pt x="5425" y="1726"/>
                </a:lnTo>
                <a:lnTo>
                  <a:pt x="5425" y="1723"/>
                </a:lnTo>
                <a:close/>
                <a:moveTo>
                  <a:pt x="5433" y="1723"/>
                </a:moveTo>
                <a:lnTo>
                  <a:pt x="5439" y="1723"/>
                </a:lnTo>
                <a:lnTo>
                  <a:pt x="5439" y="1726"/>
                </a:lnTo>
                <a:lnTo>
                  <a:pt x="5433" y="1726"/>
                </a:lnTo>
                <a:lnTo>
                  <a:pt x="5433" y="1723"/>
                </a:lnTo>
                <a:close/>
                <a:moveTo>
                  <a:pt x="5441" y="1723"/>
                </a:moveTo>
                <a:lnTo>
                  <a:pt x="5447" y="1723"/>
                </a:lnTo>
                <a:lnTo>
                  <a:pt x="5447" y="1726"/>
                </a:lnTo>
                <a:lnTo>
                  <a:pt x="5441" y="1726"/>
                </a:lnTo>
                <a:lnTo>
                  <a:pt x="5441" y="1723"/>
                </a:lnTo>
                <a:close/>
                <a:moveTo>
                  <a:pt x="5449" y="1723"/>
                </a:moveTo>
                <a:lnTo>
                  <a:pt x="5455" y="1723"/>
                </a:lnTo>
                <a:lnTo>
                  <a:pt x="5455" y="1726"/>
                </a:lnTo>
                <a:lnTo>
                  <a:pt x="5449" y="1726"/>
                </a:lnTo>
                <a:lnTo>
                  <a:pt x="5449" y="1723"/>
                </a:lnTo>
                <a:close/>
                <a:moveTo>
                  <a:pt x="5457" y="1723"/>
                </a:moveTo>
                <a:lnTo>
                  <a:pt x="5463" y="1723"/>
                </a:lnTo>
                <a:lnTo>
                  <a:pt x="5463" y="1726"/>
                </a:lnTo>
                <a:lnTo>
                  <a:pt x="5457" y="1726"/>
                </a:lnTo>
                <a:lnTo>
                  <a:pt x="5457" y="1723"/>
                </a:lnTo>
                <a:close/>
                <a:moveTo>
                  <a:pt x="5465" y="1723"/>
                </a:moveTo>
                <a:lnTo>
                  <a:pt x="5471" y="1723"/>
                </a:lnTo>
                <a:lnTo>
                  <a:pt x="5471" y="1726"/>
                </a:lnTo>
                <a:lnTo>
                  <a:pt x="5465" y="1726"/>
                </a:lnTo>
                <a:lnTo>
                  <a:pt x="5465" y="1723"/>
                </a:lnTo>
                <a:close/>
                <a:moveTo>
                  <a:pt x="5473" y="1723"/>
                </a:moveTo>
                <a:lnTo>
                  <a:pt x="5479" y="1723"/>
                </a:lnTo>
                <a:lnTo>
                  <a:pt x="5479" y="1726"/>
                </a:lnTo>
                <a:lnTo>
                  <a:pt x="5473" y="1726"/>
                </a:lnTo>
                <a:lnTo>
                  <a:pt x="5473" y="1723"/>
                </a:lnTo>
                <a:close/>
                <a:moveTo>
                  <a:pt x="5481" y="1723"/>
                </a:moveTo>
                <a:lnTo>
                  <a:pt x="5487" y="1723"/>
                </a:lnTo>
                <a:lnTo>
                  <a:pt x="5487" y="1726"/>
                </a:lnTo>
                <a:lnTo>
                  <a:pt x="5481" y="1726"/>
                </a:lnTo>
                <a:lnTo>
                  <a:pt x="5481" y="1723"/>
                </a:lnTo>
                <a:close/>
                <a:moveTo>
                  <a:pt x="5489" y="1723"/>
                </a:moveTo>
                <a:lnTo>
                  <a:pt x="5495" y="1723"/>
                </a:lnTo>
                <a:lnTo>
                  <a:pt x="5495" y="1726"/>
                </a:lnTo>
                <a:lnTo>
                  <a:pt x="5489" y="1726"/>
                </a:lnTo>
                <a:lnTo>
                  <a:pt x="5489" y="1723"/>
                </a:lnTo>
                <a:close/>
                <a:moveTo>
                  <a:pt x="5497" y="1723"/>
                </a:moveTo>
                <a:lnTo>
                  <a:pt x="5503" y="1723"/>
                </a:lnTo>
                <a:lnTo>
                  <a:pt x="5503" y="1726"/>
                </a:lnTo>
                <a:lnTo>
                  <a:pt x="5497" y="1726"/>
                </a:lnTo>
                <a:lnTo>
                  <a:pt x="5497" y="1723"/>
                </a:lnTo>
                <a:close/>
                <a:moveTo>
                  <a:pt x="5505" y="1723"/>
                </a:moveTo>
                <a:lnTo>
                  <a:pt x="5511" y="1723"/>
                </a:lnTo>
                <a:lnTo>
                  <a:pt x="5511" y="1726"/>
                </a:lnTo>
                <a:lnTo>
                  <a:pt x="5505" y="1726"/>
                </a:lnTo>
                <a:lnTo>
                  <a:pt x="5505" y="1723"/>
                </a:lnTo>
                <a:close/>
                <a:moveTo>
                  <a:pt x="5513" y="1723"/>
                </a:moveTo>
                <a:lnTo>
                  <a:pt x="5519" y="1723"/>
                </a:lnTo>
                <a:lnTo>
                  <a:pt x="5519" y="1726"/>
                </a:lnTo>
                <a:lnTo>
                  <a:pt x="5513" y="1726"/>
                </a:lnTo>
                <a:lnTo>
                  <a:pt x="5513" y="1723"/>
                </a:lnTo>
                <a:close/>
                <a:moveTo>
                  <a:pt x="5521" y="1723"/>
                </a:moveTo>
                <a:lnTo>
                  <a:pt x="5527" y="1723"/>
                </a:lnTo>
                <a:lnTo>
                  <a:pt x="5527" y="1726"/>
                </a:lnTo>
                <a:lnTo>
                  <a:pt x="5521" y="1726"/>
                </a:lnTo>
                <a:lnTo>
                  <a:pt x="5521" y="1723"/>
                </a:lnTo>
                <a:close/>
                <a:moveTo>
                  <a:pt x="5529" y="1723"/>
                </a:moveTo>
                <a:lnTo>
                  <a:pt x="5535" y="1723"/>
                </a:lnTo>
                <a:lnTo>
                  <a:pt x="5535" y="1726"/>
                </a:lnTo>
                <a:lnTo>
                  <a:pt x="5529" y="1726"/>
                </a:lnTo>
                <a:lnTo>
                  <a:pt x="5529" y="1723"/>
                </a:lnTo>
                <a:close/>
                <a:moveTo>
                  <a:pt x="5537" y="1723"/>
                </a:moveTo>
                <a:lnTo>
                  <a:pt x="5543" y="1723"/>
                </a:lnTo>
                <a:lnTo>
                  <a:pt x="5543" y="1726"/>
                </a:lnTo>
                <a:lnTo>
                  <a:pt x="5537" y="1726"/>
                </a:lnTo>
                <a:lnTo>
                  <a:pt x="5537" y="1723"/>
                </a:lnTo>
                <a:close/>
                <a:moveTo>
                  <a:pt x="5545" y="1723"/>
                </a:moveTo>
                <a:lnTo>
                  <a:pt x="5551" y="1723"/>
                </a:lnTo>
                <a:lnTo>
                  <a:pt x="5551" y="1726"/>
                </a:lnTo>
                <a:lnTo>
                  <a:pt x="5545" y="1726"/>
                </a:lnTo>
                <a:lnTo>
                  <a:pt x="5545" y="1723"/>
                </a:lnTo>
                <a:close/>
                <a:moveTo>
                  <a:pt x="5553" y="1723"/>
                </a:moveTo>
                <a:lnTo>
                  <a:pt x="5559" y="1723"/>
                </a:lnTo>
                <a:lnTo>
                  <a:pt x="5559" y="1726"/>
                </a:lnTo>
                <a:lnTo>
                  <a:pt x="5553" y="1726"/>
                </a:lnTo>
                <a:lnTo>
                  <a:pt x="5553" y="1723"/>
                </a:lnTo>
                <a:close/>
                <a:moveTo>
                  <a:pt x="5561" y="1723"/>
                </a:moveTo>
                <a:lnTo>
                  <a:pt x="5567" y="1723"/>
                </a:lnTo>
                <a:lnTo>
                  <a:pt x="5567" y="1726"/>
                </a:lnTo>
                <a:lnTo>
                  <a:pt x="5561" y="1726"/>
                </a:lnTo>
                <a:lnTo>
                  <a:pt x="5561" y="1723"/>
                </a:lnTo>
                <a:close/>
                <a:moveTo>
                  <a:pt x="5569" y="1723"/>
                </a:moveTo>
                <a:lnTo>
                  <a:pt x="5575" y="1723"/>
                </a:lnTo>
                <a:lnTo>
                  <a:pt x="5575" y="1726"/>
                </a:lnTo>
                <a:lnTo>
                  <a:pt x="5569" y="1726"/>
                </a:lnTo>
                <a:lnTo>
                  <a:pt x="5569" y="1723"/>
                </a:lnTo>
                <a:close/>
                <a:moveTo>
                  <a:pt x="5577" y="1723"/>
                </a:moveTo>
                <a:lnTo>
                  <a:pt x="5583" y="1723"/>
                </a:lnTo>
                <a:lnTo>
                  <a:pt x="5583" y="1726"/>
                </a:lnTo>
                <a:lnTo>
                  <a:pt x="5577" y="1726"/>
                </a:lnTo>
                <a:lnTo>
                  <a:pt x="5577" y="1723"/>
                </a:lnTo>
                <a:close/>
                <a:moveTo>
                  <a:pt x="5585" y="1723"/>
                </a:moveTo>
                <a:lnTo>
                  <a:pt x="5591" y="1723"/>
                </a:lnTo>
                <a:lnTo>
                  <a:pt x="5591" y="1726"/>
                </a:lnTo>
                <a:lnTo>
                  <a:pt x="5585" y="1726"/>
                </a:lnTo>
                <a:lnTo>
                  <a:pt x="5585" y="1723"/>
                </a:lnTo>
                <a:close/>
                <a:moveTo>
                  <a:pt x="5593" y="1723"/>
                </a:moveTo>
                <a:lnTo>
                  <a:pt x="5599" y="1723"/>
                </a:lnTo>
                <a:lnTo>
                  <a:pt x="5599" y="1726"/>
                </a:lnTo>
                <a:lnTo>
                  <a:pt x="5593" y="1726"/>
                </a:lnTo>
                <a:lnTo>
                  <a:pt x="5593" y="1723"/>
                </a:lnTo>
                <a:close/>
                <a:moveTo>
                  <a:pt x="5601" y="1723"/>
                </a:moveTo>
                <a:lnTo>
                  <a:pt x="5607" y="1723"/>
                </a:lnTo>
                <a:lnTo>
                  <a:pt x="5607" y="1726"/>
                </a:lnTo>
                <a:lnTo>
                  <a:pt x="5601" y="1726"/>
                </a:lnTo>
                <a:lnTo>
                  <a:pt x="5601" y="1723"/>
                </a:lnTo>
                <a:close/>
                <a:moveTo>
                  <a:pt x="5609" y="1723"/>
                </a:moveTo>
                <a:lnTo>
                  <a:pt x="5615" y="1723"/>
                </a:lnTo>
                <a:lnTo>
                  <a:pt x="5615" y="1726"/>
                </a:lnTo>
                <a:lnTo>
                  <a:pt x="5609" y="1726"/>
                </a:lnTo>
                <a:lnTo>
                  <a:pt x="5609" y="1723"/>
                </a:lnTo>
                <a:close/>
                <a:moveTo>
                  <a:pt x="5617" y="1723"/>
                </a:moveTo>
                <a:lnTo>
                  <a:pt x="5623" y="1723"/>
                </a:lnTo>
                <a:lnTo>
                  <a:pt x="5623" y="1726"/>
                </a:lnTo>
                <a:lnTo>
                  <a:pt x="5617" y="1726"/>
                </a:lnTo>
                <a:lnTo>
                  <a:pt x="5617" y="1723"/>
                </a:lnTo>
                <a:close/>
                <a:moveTo>
                  <a:pt x="5625" y="1723"/>
                </a:moveTo>
                <a:lnTo>
                  <a:pt x="5631" y="1723"/>
                </a:lnTo>
                <a:lnTo>
                  <a:pt x="5631" y="1726"/>
                </a:lnTo>
                <a:lnTo>
                  <a:pt x="5625" y="1726"/>
                </a:lnTo>
                <a:lnTo>
                  <a:pt x="5625" y="1723"/>
                </a:lnTo>
                <a:close/>
                <a:moveTo>
                  <a:pt x="5633" y="1723"/>
                </a:moveTo>
                <a:lnTo>
                  <a:pt x="5639" y="1723"/>
                </a:lnTo>
                <a:lnTo>
                  <a:pt x="5639" y="1726"/>
                </a:lnTo>
                <a:lnTo>
                  <a:pt x="5633" y="1726"/>
                </a:lnTo>
                <a:lnTo>
                  <a:pt x="5633" y="1723"/>
                </a:lnTo>
                <a:close/>
                <a:moveTo>
                  <a:pt x="5641" y="1723"/>
                </a:moveTo>
                <a:lnTo>
                  <a:pt x="5647" y="1723"/>
                </a:lnTo>
                <a:lnTo>
                  <a:pt x="5647" y="1726"/>
                </a:lnTo>
                <a:lnTo>
                  <a:pt x="5641" y="1726"/>
                </a:lnTo>
                <a:lnTo>
                  <a:pt x="5641" y="1723"/>
                </a:lnTo>
                <a:close/>
                <a:moveTo>
                  <a:pt x="5649" y="1723"/>
                </a:moveTo>
                <a:lnTo>
                  <a:pt x="5655" y="1723"/>
                </a:lnTo>
                <a:lnTo>
                  <a:pt x="5655" y="1726"/>
                </a:lnTo>
                <a:lnTo>
                  <a:pt x="5649" y="1726"/>
                </a:lnTo>
                <a:lnTo>
                  <a:pt x="5649" y="1723"/>
                </a:lnTo>
                <a:close/>
                <a:moveTo>
                  <a:pt x="5657" y="1723"/>
                </a:moveTo>
                <a:lnTo>
                  <a:pt x="5663" y="1723"/>
                </a:lnTo>
                <a:lnTo>
                  <a:pt x="5663" y="1726"/>
                </a:lnTo>
                <a:lnTo>
                  <a:pt x="5657" y="1726"/>
                </a:lnTo>
                <a:lnTo>
                  <a:pt x="5657" y="1723"/>
                </a:lnTo>
                <a:close/>
                <a:moveTo>
                  <a:pt x="5665" y="1723"/>
                </a:moveTo>
                <a:lnTo>
                  <a:pt x="5671" y="1723"/>
                </a:lnTo>
                <a:lnTo>
                  <a:pt x="5671" y="1726"/>
                </a:lnTo>
                <a:lnTo>
                  <a:pt x="5665" y="1726"/>
                </a:lnTo>
                <a:lnTo>
                  <a:pt x="5665" y="1723"/>
                </a:lnTo>
                <a:close/>
                <a:moveTo>
                  <a:pt x="5673" y="1723"/>
                </a:moveTo>
                <a:lnTo>
                  <a:pt x="5679" y="1723"/>
                </a:lnTo>
                <a:lnTo>
                  <a:pt x="5679" y="1726"/>
                </a:lnTo>
                <a:lnTo>
                  <a:pt x="5673" y="1726"/>
                </a:lnTo>
                <a:lnTo>
                  <a:pt x="5673" y="1723"/>
                </a:lnTo>
                <a:close/>
                <a:moveTo>
                  <a:pt x="5681" y="1723"/>
                </a:moveTo>
                <a:lnTo>
                  <a:pt x="5687" y="1723"/>
                </a:lnTo>
                <a:lnTo>
                  <a:pt x="5687" y="1726"/>
                </a:lnTo>
                <a:lnTo>
                  <a:pt x="5681" y="1726"/>
                </a:lnTo>
                <a:lnTo>
                  <a:pt x="5681" y="1723"/>
                </a:lnTo>
                <a:close/>
                <a:moveTo>
                  <a:pt x="5689" y="1723"/>
                </a:moveTo>
                <a:lnTo>
                  <a:pt x="5695" y="1723"/>
                </a:lnTo>
                <a:lnTo>
                  <a:pt x="5695" y="1726"/>
                </a:lnTo>
                <a:lnTo>
                  <a:pt x="5689" y="1726"/>
                </a:lnTo>
                <a:lnTo>
                  <a:pt x="5689" y="1723"/>
                </a:lnTo>
                <a:close/>
                <a:moveTo>
                  <a:pt x="5697" y="1723"/>
                </a:moveTo>
                <a:lnTo>
                  <a:pt x="5703" y="1723"/>
                </a:lnTo>
                <a:lnTo>
                  <a:pt x="5703" y="1726"/>
                </a:lnTo>
                <a:lnTo>
                  <a:pt x="5697" y="1726"/>
                </a:lnTo>
                <a:lnTo>
                  <a:pt x="5697" y="1723"/>
                </a:lnTo>
                <a:close/>
                <a:moveTo>
                  <a:pt x="5705" y="1723"/>
                </a:moveTo>
                <a:lnTo>
                  <a:pt x="5711" y="1723"/>
                </a:lnTo>
                <a:lnTo>
                  <a:pt x="5711" y="1726"/>
                </a:lnTo>
                <a:lnTo>
                  <a:pt x="5705" y="1726"/>
                </a:lnTo>
                <a:lnTo>
                  <a:pt x="5705" y="1723"/>
                </a:lnTo>
                <a:close/>
                <a:moveTo>
                  <a:pt x="5713" y="1723"/>
                </a:moveTo>
                <a:lnTo>
                  <a:pt x="5719" y="1723"/>
                </a:lnTo>
                <a:lnTo>
                  <a:pt x="5719" y="1726"/>
                </a:lnTo>
                <a:lnTo>
                  <a:pt x="5713" y="1726"/>
                </a:lnTo>
                <a:lnTo>
                  <a:pt x="5713" y="1723"/>
                </a:lnTo>
                <a:close/>
                <a:moveTo>
                  <a:pt x="5721" y="1723"/>
                </a:moveTo>
                <a:lnTo>
                  <a:pt x="5727" y="1723"/>
                </a:lnTo>
                <a:lnTo>
                  <a:pt x="5727" y="1726"/>
                </a:lnTo>
                <a:lnTo>
                  <a:pt x="5721" y="1726"/>
                </a:lnTo>
                <a:lnTo>
                  <a:pt x="5721" y="1723"/>
                </a:lnTo>
                <a:close/>
                <a:moveTo>
                  <a:pt x="5729" y="1723"/>
                </a:moveTo>
                <a:lnTo>
                  <a:pt x="5735" y="1723"/>
                </a:lnTo>
                <a:lnTo>
                  <a:pt x="5735" y="1726"/>
                </a:lnTo>
                <a:lnTo>
                  <a:pt x="5729" y="1726"/>
                </a:lnTo>
                <a:lnTo>
                  <a:pt x="5729" y="1723"/>
                </a:lnTo>
                <a:close/>
                <a:moveTo>
                  <a:pt x="5737" y="1723"/>
                </a:moveTo>
                <a:lnTo>
                  <a:pt x="5743" y="1723"/>
                </a:lnTo>
                <a:lnTo>
                  <a:pt x="5743" y="1726"/>
                </a:lnTo>
                <a:lnTo>
                  <a:pt x="5737" y="1726"/>
                </a:lnTo>
                <a:lnTo>
                  <a:pt x="5737" y="1723"/>
                </a:lnTo>
                <a:close/>
                <a:moveTo>
                  <a:pt x="5745" y="1723"/>
                </a:moveTo>
                <a:lnTo>
                  <a:pt x="5751" y="1723"/>
                </a:lnTo>
                <a:lnTo>
                  <a:pt x="5751" y="1726"/>
                </a:lnTo>
                <a:lnTo>
                  <a:pt x="5745" y="1726"/>
                </a:lnTo>
                <a:lnTo>
                  <a:pt x="5745" y="1723"/>
                </a:lnTo>
                <a:close/>
                <a:moveTo>
                  <a:pt x="5753" y="1723"/>
                </a:moveTo>
                <a:lnTo>
                  <a:pt x="5759" y="1723"/>
                </a:lnTo>
                <a:lnTo>
                  <a:pt x="5759" y="1726"/>
                </a:lnTo>
                <a:lnTo>
                  <a:pt x="5753" y="1726"/>
                </a:lnTo>
                <a:lnTo>
                  <a:pt x="5753" y="1723"/>
                </a:lnTo>
                <a:close/>
                <a:moveTo>
                  <a:pt x="5761" y="1723"/>
                </a:moveTo>
                <a:lnTo>
                  <a:pt x="5767" y="1723"/>
                </a:lnTo>
                <a:lnTo>
                  <a:pt x="5767" y="1726"/>
                </a:lnTo>
                <a:lnTo>
                  <a:pt x="5761" y="1726"/>
                </a:lnTo>
                <a:lnTo>
                  <a:pt x="5761" y="1723"/>
                </a:lnTo>
                <a:close/>
                <a:moveTo>
                  <a:pt x="5769" y="1723"/>
                </a:moveTo>
                <a:lnTo>
                  <a:pt x="5775" y="1723"/>
                </a:lnTo>
                <a:lnTo>
                  <a:pt x="5775" y="1726"/>
                </a:lnTo>
                <a:lnTo>
                  <a:pt x="5769" y="1726"/>
                </a:lnTo>
                <a:lnTo>
                  <a:pt x="5769" y="1723"/>
                </a:lnTo>
                <a:close/>
                <a:moveTo>
                  <a:pt x="5777" y="1723"/>
                </a:moveTo>
                <a:lnTo>
                  <a:pt x="5783" y="1723"/>
                </a:lnTo>
                <a:lnTo>
                  <a:pt x="5783" y="1726"/>
                </a:lnTo>
                <a:lnTo>
                  <a:pt x="5777" y="1726"/>
                </a:lnTo>
                <a:lnTo>
                  <a:pt x="5777" y="1723"/>
                </a:lnTo>
                <a:close/>
                <a:moveTo>
                  <a:pt x="5785" y="1723"/>
                </a:moveTo>
                <a:lnTo>
                  <a:pt x="5791" y="1723"/>
                </a:lnTo>
                <a:lnTo>
                  <a:pt x="5791" y="1726"/>
                </a:lnTo>
                <a:lnTo>
                  <a:pt x="5785" y="1726"/>
                </a:lnTo>
                <a:lnTo>
                  <a:pt x="5785" y="1723"/>
                </a:lnTo>
                <a:close/>
                <a:moveTo>
                  <a:pt x="5793" y="1723"/>
                </a:moveTo>
                <a:lnTo>
                  <a:pt x="5799" y="1723"/>
                </a:lnTo>
                <a:lnTo>
                  <a:pt x="5799" y="1726"/>
                </a:lnTo>
                <a:lnTo>
                  <a:pt x="5793" y="1726"/>
                </a:lnTo>
                <a:lnTo>
                  <a:pt x="5793" y="1723"/>
                </a:lnTo>
                <a:close/>
                <a:moveTo>
                  <a:pt x="5801" y="1723"/>
                </a:moveTo>
                <a:lnTo>
                  <a:pt x="5807" y="1723"/>
                </a:lnTo>
                <a:lnTo>
                  <a:pt x="5807" y="1726"/>
                </a:lnTo>
                <a:lnTo>
                  <a:pt x="5801" y="1726"/>
                </a:lnTo>
                <a:lnTo>
                  <a:pt x="5801" y="1723"/>
                </a:lnTo>
                <a:close/>
                <a:moveTo>
                  <a:pt x="5809" y="1723"/>
                </a:moveTo>
                <a:lnTo>
                  <a:pt x="5815" y="1723"/>
                </a:lnTo>
                <a:lnTo>
                  <a:pt x="5815" y="1726"/>
                </a:lnTo>
                <a:lnTo>
                  <a:pt x="5809" y="1726"/>
                </a:lnTo>
                <a:lnTo>
                  <a:pt x="5809" y="1723"/>
                </a:lnTo>
                <a:close/>
                <a:moveTo>
                  <a:pt x="5817" y="1723"/>
                </a:moveTo>
                <a:lnTo>
                  <a:pt x="5823" y="1723"/>
                </a:lnTo>
                <a:lnTo>
                  <a:pt x="5823" y="1726"/>
                </a:lnTo>
                <a:lnTo>
                  <a:pt x="5817" y="1726"/>
                </a:lnTo>
                <a:lnTo>
                  <a:pt x="5817" y="1723"/>
                </a:lnTo>
                <a:close/>
                <a:moveTo>
                  <a:pt x="5825" y="1723"/>
                </a:moveTo>
                <a:lnTo>
                  <a:pt x="5831" y="1723"/>
                </a:lnTo>
                <a:lnTo>
                  <a:pt x="5831" y="1726"/>
                </a:lnTo>
                <a:lnTo>
                  <a:pt x="5825" y="1726"/>
                </a:lnTo>
                <a:lnTo>
                  <a:pt x="5825" y="1723"/>
                </a:lnTo>
                <a:close/>
                <a:moveTo>
                  <a:pt x="5833" y="1723"/>
                </a:moveTo>
                <a:lnTo>
                  <a:pt x="5839" y="1723"/>
                </a:lnTo>
                <a:lnTo>
                  <a:pt x="5839" y="1726"/>
                </a:lnTo>
                <a:lnTo>
                  <a:pt x="5833" y="1726"/>
                </a:lnTo>
                <a:lnTo>
                  <a:pt x="5833" y="1723"/>
                </a:lnTo>
                <a:close/>
                <a:moveTo>
                  <a:pt x="5841" y="1723"/>
                </a:moveTo>
                <a:lnTo>
                  <a:pt x="5847" y="1723"/>
                </a:lnTo>
                <a:lnTo>
                  <a:pt x="5847" y="1726"/>
                </a:lnTo>
                <a:lnTo>
                  <a:pt x="5841" y="1726"/>
                </a:lnTo>
                <a:lnTo>
                  <a:pt x="5841" y="1723"/>
                </a:lnTo>
                <a:close/>
                <a:moveTo>
                  <a:pt x="5849" y="1723"/>
                </a:moveTo>
                <a:lnTo>
                  <a:pt x="5855" y="1723"/>
                </a:lnTo>
                <a:lnTo>
                  <a:pt x="5855" y="1726"/>
                </a:lnTo>
                <a:lnTo>
                  <a:pt x="5849" y="1726"/>
                </a:lnTo>
                <a:lnTo>
                  <a:pt x="5849" y="1723"/>
                </a:lnTo>
                <a:close/>
                <a:moveTo>
                  <a:pt x="5857" y="1723"/>
                </a:moveTo>
                <a:lnTo>
                  <a:pt x="5863" y="1723"/>
                </a:lnTo>
                <a:lnTo>
                  <a:pt x="5863" y="1726"/>
                </a:lnTo>
                <a:lnTo>
                  <a:pt x="5857" y="1726"/>
                </a:lnTo>
                <a:lnTo>
                  <a:pt x="5857" y="1723"/>
                </a:lnTo>
                <a:close/>
                <a:moveTo>
                  <a:pt x="5865" y="1723"/>
                </a:moveTo>
                <a:lnTo>
                  <a:pt x="5871" y="1723"/>
                </a:lnTo>
                <a:lnTo>
                  <a:pt x="5871" y="1726"/>
                </a:lnTo>
                <a:lnTo>
                  <a:pt x="5865" y="1726"/>
                </a:lnTo>
                <a:lnTo>
                  <a:pt x="5865" y="1723"/>
                </a:lnTo>
                <a:close/>
                <a:moveTo>
                  <a:pt x="5873" y="1723"/>
                </a:moveTo>
                <a:lnTo>
                  <a:pt x="5879" y="1723"/>
                </a:lnTo>
                <a:lnTo>
                  <a:pt x="5879" y="1726"/>
                </a:lnTo>
                <a:lnTo>
                  <a:pt x="5873" y="1726"/>
                </a:lnTo>
                <a:lnTo>
                  <a:pt x="5873" y="1723"/>
                </a:lnTo>
                <a:close/>
                <a:moveTo>
                  <a:pt x="5881" y="1723"/>
                </a:moveTo>
                <a:lnTo>
                  <a:pt x="5887" y="1723"/>
                </a:lnTo>
                <a:lnTo>
                  <a:pt x="5887" y="1726"/>
                </a:lnTo>
                <a:lnTo>
                  <a:pt x="5881" y="1726"/>
                </a:lnTo>
                <a:lnTo>
                  <a:pt x="5881" y="1723"/>
                </a:lnTo>
                <a:close/>
                <a:moveTo>
                  <a:pt x="5889" y="1723"/>
                </a:moveTo>
                <a:lnTo>
                  <a:pt x="5895" y="1723"/>
                </a:lnTo>
                <a:lnTo>
                  <a:pt x="5895" y="1726"/>
                </a:lnTo>
                <a:lnTo>
                  <a:pt x="5889" y="1726"/>
                </a:lnTo>
                <a:lnTo>
                  <a:pt x="5889" y="1723"/>
                </a:lnTo>
                <a:close/>
                <a:moveTo>
                  <a:pt x="5897" y="1723"/>
                </a:moveTo>
                <a:lnTo>
                  <a:pt x="5903" y="1723"/>
                </a:lnTo>
                <a:lnTo>
                  <a:pt x="5903" y="1726"/>
                </a:lnTo>
                <a:lnTo>
                  <a:pt x="5897" y="1726"/>
                </a:lnTo>
                <a:lnTo>
                  <a:pt x="5897" y="1723"/>
                </a:lnTo>
                <a:close/>
                <a:moveTo>
                  <a:pt x="5905" y="1723"/>
                </a:moveTo>
                <a:lnTo>
                  <a:pt x="5911" y="1723"/>
                </a:lnTo>
                <a:lnTo>
                  <a:pt x="5911" y="1726"/>
                </a:lnTo>
                <a:lnTo>
                  <a:pt x="5905" y="1726"/>
                </a:lnTo>
                <a:lnTo>
                  <a:pt x="5905" y="1723"/>
                </a:lnTo>
                <a:close/>
                <a:moveTo>
                  <a:pt x="5913" y="1723"/>
                </a:moveTo>
                <a:lnTo>
                  <a:pt x="5919" y="1723"/>
                </a:lnTo>
                <a:lnTo>
                  <a:pt x="5919" y="1726"/>
                </a:lnTo>
                <a:lnTo>
                  <a:pt x="5913" y="1726"/>
                </a:lnTo>
                <a:lnTo>
                  <a:pt x="5913" y="1723"/>
                </a:lnTo>
                <a:close/>
                <a:moveTo>
                  <a:pt x="5921" y="1723"/>
                </a:moveTo>
                <a:lnTo>
                  <a:pt x="5927" y="1723"/>
                </a:lnTo>
                <a:lnTo>
                  <a:pt x="5927" y="1726"/>
                </a:lnTo>
                <a:lnTo>
                  <a:pt x="5921" y="1726"/>
                </a:lnTo>
                <a:lnTo>
                  <a:pt x="5921" y="1723"/>
                </a:lnTo>
                <a:close/>
                <a:moveTo>
                  <a:pt x="5929" y="1723"/>
                </a:moveTo>
                <a:lnTo>
                  <a:pt x="5935" y="1723"/>
                </a:lnTo>
                <a:lnTo>
                  <a:pt x="5935" y="1726"/>
                </a:lnTo>
                <a:lnTo>
                  <a:pt x="5929" y="1726"/>
                </a:lnTo>
                <a:lnTo>
                  <a:pt x="5929" y="1723"/>
                </a:lnTo>
                <a:close/>
                <a:moveTo>
                  <a:pt x="5937" y="1723"/>
                </a:moveTo>
                <a:lnTo>
                  <a:pt x="5943" y="1723"/>
                </a:lnTo>
                <a:lnTo>
                  <a:pt x="5943" y="1726"/>
                </a:lnTo>
                <a:lnTo>
                  <a:pt x="5937" y="1726"/>
                </a:lnTo>
                <a:lnTo>
                  <a:pt x="5937" y="1723"/>
                </a:lnTo>
                <a:close/>
                <a:moveTo>
                  <a:pt x="5945" y="1723"/>
                </a:moveTo>
                <a:lnTo>
                  <a:pt x="5951" y="1723"/>
                </a:lnTo>
                <a:lnTo>
                  <a:pt x="5951" y="1726"/>
                </a:lnTo>
                <a:lnTo>
                  <a:pt x="5945" y="1726"/>
                </a:lnTo>
                <a:lnTo>
                  <a:pt x="5945" y="1723"/>
                </a:lnTo>
                <a:close/>
                <a:moveTo>
                  <a:pt x="0" y="1149"/>
                </a:moveTo>
                <a:lnTo>
                  <a:pt x="6" y="1149"/>
                </a:lnTo>
                <a:lnTo>
                  <a:pt x="6" y="1151"/>
                </a:lnTo>
                <a:lnTo>
                  <a:pt x="0" y="1151"/>
                </a:lnTo>
                <a:lnTo>
                  <a:pt x="0" y="1149"/>
                </a:lnTo>
                <a:close/>
                <a:moveTo>
                  <a:pt x="8" y="1149"/>
                </a:moveTo>
                <a:lnTo>
                  <a:pt x="14" y="1149"/>
                </a:lnTo>
                <a:lnTo>
                  <a:pt x="14" y="1151"/>
                </a:lnTo>
                <a:lnTo>
                  <a:pt x="8" y="1151"/>
                </a:lnTo>
                <a:lnTo>
                  <a:pt x="8" y="1149"/>
                </a:lnTo>
                <a:close/>
                <a:moveTo>
                  <a:pt x="16" y="1149"/>
                </a:moveTo>
                <a:lnTo>
                  <a:pt x="22" y="1149"/>
                </a:lnTo>
                <a:lnTo>
                  <a:pt x="22" y="1151"/>
                </a:lnTo>
                <a:lnTo>
                  <a:pt x="16" y="1151"/>
                </a:lnTo>
                <a:lnTo>
                  <a:pt x="16" y="1149"/>
                </a:lnTo>
                <a:close/>
                <a:moveTo>
                  <a:pt x="24" y="1149"/>
                </a:moveTo>
                <a:lnTo>
                  <a:pt x="30" y="1149"/>
                </a:lnTo>
                <a:lnTo>
                  <a:pt x="30" y="1151"/>
                </a:lnTo>
                <a:lnTo>
                  <a:pt x="24" y="1151"/>
                </a:lnTo>
                <a:lnTo>
                  <a:pt x="24" y="1149"/>
                </a:lnTo>
                <a:close/>
                <a:moveTo>
                  <a:pt x="32" y="1149"/>
                </a:moveTo>
                <a:lnTo>
                  <a:pt x="38" y="1149"/>
                </a:lnTo>
                <a:lnTo>
                  <a:pt x="38" y="1151"/>
                </a:lnTo>
                <a:lnTo>
                  <a:pt x="32" y="1151"/>
                </a:lnTo>
                <a:lnTo>
                  <a:pt x="32" y="1149"/>
                </a:lnTo>
                <a:close/>
                <a:moveTo>
                  <a:pt x="40" y="1149"/>
                </a:moveTo>
                <a:lnTo>
                  <a:pt x="46" y="1149"/>
                </a:lnTo>
                <a:lnTo>
                  <a:pt x="46" y="1151"/>
                </a:lnTo>
                <a:lnTo>
                  <a:pt x="40" y="1151"/>
                </a:lnTo>
                <a:lnTo>
                  <a:pt x="40" y="1149"/>
                </a:lnTo>
                <a:close/>
                <a:moveTo>
                  <a:pt x="48" y="1149"/>
                </a:moveTo>
                <a:lnTo>
                  <a:pt x="54" y="1149"/>
                </a:lnTo>
                <a:lnTo>
                  <a:pt x="54" y="1151"/>
                </a:lnTo>
                <a:lnTo>
                  <a:pt x="48" y="1151"/>
                </a:lnTo>
                <a:lnTo>
                  <a:pt x="48" y="1149"/>
                </a:lnTo>
                <a:close/>
                <a:moveTo>
                  <a:pt x="56" y="1149"/>
                </a:moveTo>
                <a:lnTo>
                  <a:pt x="62" y="1149"/>
                </a:lnTo>
                <a:lnTo>
                  <a:pt x="62" y="1151"/>
                </a:lnTo>
                <a:lnTo>
                  <a:pt x="56" y="1151"/>
                </a:lnTo>
                <a:lnTo>
                  <a:pt x="56" y="1149"/>
                </a:lnTo>
                <a:close/>
                <a:moveTo>
                  <a:pt x="64" y="1149"/>
                </a:moveTo>
                <a:lnTo>
                  <a:pt x="70" y="1149"/>
                </a:lnTo>
                <a:lnTo>
                  <a:pt x="70" y="1151"/>
                </a:lnTo>
                <a:lnTo>
                  <a:pt x="64" y="1151"/>
                </a:lnTo>
                <a:lnTo>
                  <a:pt x="64" y="1149"/>
                </a:lnTo>
                <a:close/>
                <a:moveTo>
                  <a:pt x="72" y="1149"/>
                </a:moveTo>
                <a:lnTo>
                  <a:pt x="78" y="1149"/>
                </a:lnTo>
                <a:lnTo>
                  <a:pt x="78" y="1151"/>
                </a:lnTo>
                <a:lnTo>
                  <a:pt x="72" y="1151"/>
                </a:lnTo>
                <a:lnTo>
                  <a:pt x="72" y="1149"/>
                </a:lnTo>
                <a:close/>
                <a:moveTo>
                  <a:pt x="80" y="1149"/>
                </a:moveTo>
                <a:lnTo>
                  <a:pt x="86" y="1149"/>
                </a:lnTo>
                <a:lnTo>
                  <a:pt x="86" y="1151"/>
                </a:lnTo>
                <a:lnTo>
                  <a:pt x="80" y="1151"/>
                </a:lnTo>
                <a:lnTo>
                  <a:pt x="80" y="1149"/>
                </a:lnTo>
                <a:close/>
                <a:moveTo>
                  <a:pt x="88" y="1149"/>
                </a:moveTo>
                <a:lnTo>
                  <a:pt x="94" y="1149"/>
                </a:lnTo>
                <a:lnTo>
                  <a:pt x="94" y="1151"/>
                </a:lnTo>
                <a:lnTo>
                  <a:pt x="88" y="1151"/>
                </a:lnTo>
                <a:lnTo>
                  <a:pt x="88" y="1149"/>
                </a:lnTo>
                <a:close/>
                <a:moveTo>
                  <a:pt x="96" y="1149"/>
                </a:moveTo>
                <a:lnTo>
                  <a:pt x="102" y="1149"/>
                </a:lnTo>
                <a:lnTo>
                  <a:pt x="102" y="1151"/>
                </a:lnTo>
                <a:lnTo>
                  <a:pt x="96" y="1151"/>
                </a:lnTo>
                <a:lnTo>
                  <a:pt x="96" y="1149"/>
                </a:lnTo>
                <a:close/>
                <a:moveTo>
                  <a:pt x="104" y="1149"/>
                </a:moveTo>
                <a:lnTo>
                  <a:pt x="110" y="1149"/>
                </a:lnTo>
                <a:lnTo>
                  <a:pt x="110" y="1151"/>
                </a:lnTo>
                <a:lnTo>
                  <a:pt x="104" y="1151"/>
                </a:lnTo>
                <a:lnTo>
                  <a:pt x="104" y="1149"/>
                </a:lnTo>
                <a:close/>
                <a:moveTo>
                  <a:pt x="112" y="1149"/>
                </a:moveTo>
                <a:lnTo>
                  <a:pt x="118" y="1149"/>
                </a:lnTo>
                <a:lnTo>
                  <a:pt x="118" y="1151"/>
                </a:lnTo>
                <a:lnTo>
                  <a:pt x="112" y="1151"/>
                </a:lnTo>
                <a:lnTo>
                  <a:pt x="112" y="1149"/>
                </a:lnTo>
                <a:close/>
                <a:moveTo>
                  <a:pt x="120" y="1149"/>
                </a:moveTo>
                <a:lnTo>
                  <a:pt x="126" y="1149"/>
                </a:lnTo>
                <a:lnTo>
                  <a:pt x="126" y="1151"/>
                </a:lnTo>
                <a:lnTo>
                  <a:pt x="120" y="1151"/>
                </a:lnTo>
                <a:lnTo>
                  <a:pt x="120" y="1149"/>
                </a:lnTo>
                <a:close/>
                <a:moveTo>
                  <a:pt x="128" y="1149"/>
                </a:moveTo>
                <a:lnTo>
                  <a:pt x="134" y="1149"/>
                </a:lnTo>
                <a:lnTo>
                  <a:pt x="134" y="1151"/>
                </a:lnTo>
                <a:lnTo>
                  <a:pt x="128" y="1151"/>
                </a:lnTo>
                <a:lnTo>
                  <a:pt x="128" y="1149"/>
                </a:lnTo>
                <a:close/>
                <a:moveTo>
                  <a:pt x="136" y="1149"/>
                </a:moveTo>
                <a:lnTo>
                  <a:pt x="142" y="1149"/>
                </a:lnTo>
                <a:lnTo>
                  <a:pt x="142" y="1151"/>
                </a:lnTo>
                <a:lnTo>
                  <a:pt x="136" y="1151"/>
                </a:lnTo>
                <a:lnTo>
                  <a:pt x="136" y="1149"/>
                </a:lnTo>
                <a:close/>
                <a:moveTo>
                  <a:pt x="144" y="1149"/>
                </a:moveTo>
                <a:lnTo>
                  <a:pt x="150" y="1149"/>
                </a:lnTo>
                <a:lnTo>
                  <a:pt x="150" y="1151"/>
                </a:lnTo>
                <a:lnTo>
                  <a:pt x="144" y="1151"/>
                </a:lnTo>
                <a:lnTo>
                  <a:pt x="144" y="1149"/>
                </a:lnTo>
                <a:close/>
                <a:moveTo>
                  <a:pt x="152" y="1149"/>
                </a:moveTo>
                <a:lnTo>
                  <a:pt x="158" y="1149"/>
                </a:lnTo>
                <a:lnTo>
                  <a:pt x="158" y="1151"/>
                </a:lnTo>
                <a:lnTo>
                  <a:pt x="152" y="1151"/>
                </a:lnTo>
                <a:lnTo>
                  <a:pt x="152" y="1149"/>
                </a:lnTo>
                <a:close/>
                <a:moveTo>
                  <a:pt x="160" y="1149"/>
                </a:moveTo>
                <a:lnTo>
                  <a:pt x="166" y="1149"/>
                </a:lnTo>
                <a:lnTo>
                  <a:pt x="166" y="1151"/>
                </a:lnTo>
                <a:lnTo>
                  <a:pt x="160" y="1151"/>
                </a:lnTo>
                <a:lnTo>
                  <a:pt x="160" y="1149"/>
                </a:lnTo>
                <a:close/>
                <a:moveTo>
                  <a:pt x="168" y="1149"/>
                </a:moveTo>
                <a:lnTo>
                  <a:pt x="174" y="1149"/>
                </a:lnTo>
                <a:lnTo>
                  <a:pt x="174" y="1151"/>
                </a:lnTo>
                <a:lnTo>
                  <a:pt x="168" y="1151"/>
                </a:lnTo>
                <a:lnTo>
                  <a:pt x="168" y="1149"/>
                </a:lnTo>
                <a:close/>
                <a:moveTo>
                  <a:pt x="176" y="1149"/>
                </a:moveTo>
                <a:lnTo>
                  <a:pt x="182" y="1149"/>
                </a:lnTo>
                <a:lnTo>
                  <a:pt x="182" y="1151"/>
                </a:lnTo>
                <a:lnTo>
                  <a:pt x="176" y="1151"/>
                </a:lnTo>
                <a:lnTo>
                  <a:pt x="176" y="1149"/>
                </a:lnTo>
                <a:close/>
                <a:moveTo>
                  <a:pt x="184" y="1149"/>
                </a:moveTo>
                <a:lnTo>
                  <a:pt x="190" y="1149"/>
                </a:lnTo>
                <a:lnTo>
                  <a:pt x="190" y="1151"/>
                </a:lnTo>
                <a:lnTo>
                  <a:pt x="184" y="1151"/>
                </a:lnTo>
                <a:lnTo>
                  <a:pt x="184" y="1149"/>
                </a:lnTo>
                <a:close/>
                <a:moveTo>
                  <a:pt x="192" y="1149"/>
                </a:moveTo>
                <a:lnTo>
                  <a:pt x="198" y="1149"/>
                </a:lnTo>
                <a:lnTo>
                  <a:pt x="198" y="1151"/>
                </a:lnTo>
                <a:lnTo>
                  <a:pt x="192" y="1151"/>
                </a:lnTo>
                <a:lnTo>
                  <a:pt x="192" y="1149"/>
                </a:lnTo>
                <a:close/>
                <a:moveTo>
                  <a:pt x="200" y="1149"/>
                </a:moveTo>
                <a:lnTo>
                  <a:pt x="206" y="1149"/>
                </a:lnTo>
                <a:lnTo>
                  <a:pt x="206" y="1151"/>
                </a:lnTo>
                <a:lnTo>
                  <a:pt x="200" y="1151"/>
                </a:lnTo>
                <a:lnTo>
                  <a:pt x="200" y="1149"/>
                </a:lnTo>
                <a:close/>
                <a:moveTo>
                  <a:pt x="208" y="1149"/>
                </a:moveTo>
                <a:lnTo>
                  <a:pt x="214" y="1149"/>
                </a:lnTo>
                <a:lnTo>
                  <a:pt x="214" y="1151"/>
                </a:lnTo>
                <a:lnTo>
                  <a:pt x="208" y="1151"/>
                </a:lnTo>
                <a:lnTo>
                  <a:pt x="208" y="1149"/>
                </a:lnTo>
                <a:close/>
                <a:moveTo>
                  <a:pt x="216" y="1149"/>
                </a:moveTo>
                <a:lnTo>
                  <a:pt x="222" y="1149"/>
                </a:lnTo>
                <a:lnTo>
                  <a:pt x="222" y="1151"/>
                </a:lnTo>
                <a:lnTo>
                  <a:pt x="216" y="1151"/>
                </a:lnTo>
                <a:lnTo>
                  <a:pt x="216" y="1149"/>
                </a:lnTo>
                <a:close/>
                <a:moveTo>
                  <a:pt x="224" y="1149"/>
                </a:moveTo>
                <a:lnTo>
                  <a:pt x="230" y="1149"/>
                </a:lnTo>
                <a:lnTo>
                  <a:pt x="230" y="1151"/>
                </a:lnTo>
                <a:lnTo>
                  <a:pt x="224" y="1151"/>
                </a:lnTo>
                <a:lnTo>
                  <a:pt x="224" y="1149"/>
                </a:lnTo>
                <a:close/>
                <a:moveTo>
                  <a:pt x="232" y="1149"/>
                </a:moveTo>
                <a:lnTo>
                  <a:pt x="238" y="1149"/>
                </a:lnTo>
                <a:lnTo>
                  <a:pt x="238" y="1151"/>
                </a:lnTo>
                <a:lnTo>
                  <a:pt x="232" y="1151"/>
                </a:lnTo>
                <a:lnTo>
                  <a:pt x="232" y="1149"/>
                </a:lnTo>
                <a:close/>
                <a:moveTo>
                  <a:pt x="240" y="1149"/>
                </a:moveTo>
                <a:lnTo>
                  <a:pt x="246" y="1149"/>
                </a:lnTo>
                <a:lnTo>
                  <a:pt x="246" y="1151"/>
                </a:lnTo>
                <a:lnTo>
                  <a:pt x="240" y="1151"/>
                </a:lnTo>
                <a:lnTo>
                  <a:pt x="240" y="1149"/>
                </a:lnTo>
                <a:close/>
                <a:moveTo>
                  <a:pt x="248" y="1149"/>
                </a:moveTo>
                <a:lnTo>
                  <a:pt x="254" y="1149"/>
                </a:lnTo>
                <a:lnTo>
                  <a:pt x="254" y="1151"/>
                </a:lnTo>
                <a:lnTo>
                  <a:pt x="248" y="1151"/>
                </a:lnTo>
                <a:lnTo>
                  <a:pt x="248" y="1149"/>
                </a:lnTo>
                <a:close/>
                <a:moveTo>
                  <a:pt x="256" y="1149"/>
                </a:moveTo>
                <a:lnTo>
                  <a:pt x="262" y="1149"/>
                </a:lnTo>
                <a:lnTo>
                  <a:pt x="262" y="1151"/>
                </a:lnTo>
                <a:lnTo>
                  <a:pt x="256" y="1151"/>
                </a:lnTo>
                <a:lnTo>
                  <a:pt x="256" y="1149"/>
                </a:lnTo>
                <a:close/>
                <a:moveTo>
                  <a:pt x="264" y="1149"/>
                </a:moveTo>
                <a:lnTo>
                  <a:pt x="270" y="1149"/>
                </a:lnTo>
                <a:lnTo>
                  <a:pt x="270" y="1151"/>
                </a:lnTo>
                <a:lnTo>
                  <a:pt x="264" y="1151"/>
                </a:lnTo>
                <a:lnTo>
                  <a:pt x="264" y="1149"/>
                </a:lnTo>
                <a:close/>
                <a:moveTo>
                  <a:pt x="272" y="1149"/>
                </a:moveTo>
                <a:lnTo>
                  <a:pt x="278" y="1149"/>
                </a:lnTo>
                <a:lnTo>
                  <a:pt x="278" y="1151"/>
                </a:lnTo>
                <a:lnTo>
                  <a:pt x="272" y="1151"/>
                </a:lnTo>
                <a:lnTo>
                  <a:pt x="272" y="1149"/>
                </a:lnTo>
                <a:close/>
                <a:moveTo>
                  <a:pt x="280" y="1149"/>
                </a:moveTo>
                <a:lnTo>
                  <a:pt x="286" y="1149"/>
                </a:lnTo>
                <a:lnTo>
                  <a:pt x="286" y="1151"/>
                </a:lnTo>
                <a:lnTo>
                  <a:pt x="280" y="1151"/>
                </a:lnTo>
                <a:lnTo>
                  <a:pt x="280" y="1149"/>
                </a:lnTo>
                <a:close/>
                <a:moveTo>
                  <a:pt x="288" y="1149"/>
                </a:moveTo>
                <a:lnTo>
                  <a:pt x="294" y="1149"/>
                </a:lnTo>
                <a:lnTo>
                  <a:pt x="294" y="1151"/>
                </a:lnTo>
                <a:lnTo>
                  <a:pt x="288" y="1151"/>
                </a:lnTo>
                <a:lnTo>
                  <a:pt x="288" y="1149"/>
                </a:lnTo>
                <a:close/>
                <a:moveTo>
                  <a:pt x="296" y="1149"/>
                </a:moveTo>
                <a:lnTo>
                  <a:pt x="302" y="1149"/>
                </a:lnTo>
                <a:lnTo>
                  <a:pt x="302" y="1151"/>
                </a:lnTo>
                <a:lnTo>
                  <a:pt x="296" y="1151"/>
                </a:lnTo>
                <a:lnTo>
                  <a:pt x="296" y="1149"/>
                </a:lnTo>
                <a:close/>
                <a:moveTo>
                  <a:pt x="304" y="1149"/>
                </a:moveTo>
                <a:lnTo>
                  <a:pt x="310" y="1149"/>
                </a:lnTo>
                <a:lnTo>
                  <a:pt x="310" y="1151"/>
                </a:lnTo>
                <a:lnTo>
                  <a:pt x="304" y="1151"/>
                </a:lnTo>
                <a:lnTo>
                  <a:pt x="304" y="1149"/>
                </a:lnTo>
                <a:close/>
                <a:moveTo>
                  <a:pt x="312" y="1149"/>
                </a:moveTo>
                <a:lnTo>
                  <a:pt x="318" y="1149"/>
                </a:lnTo>
                <a:lnTo>
                  <a:pt x="318" y="1151"/>
                </a:lnTo>
                <a:lnTo>
                  <a:pt x="312" y="1151"/>
                </a:lnTo>
                <a:lnTo>
                  <a:pt x="312" y="1149"/>
                </a:lnTo>
                <a:close/>
                <a:moveTo>
                  <a:pt x="320" y="1149"/>
                </a:moveTo>
                <a:lnTo>
                  <a:pt x="326" y="1149"/>
                </a:lnTo>
                <a:lnTo>
                  <a:pt x="326" y="1151"/>
                </a:lnTo>
                <a:lnTo>
                  <a:pt x="320" y="1151"/>
                </a:lnTo>
                <a:lnTo>
                  <a:pt x="320" y="1149"/>
                </a:lnTo>
                <a:close/>
                <a:moveTo>
                  <a:pt x="328" y="1149"/>
                </a:moveTo>
                <a:lnTo>
                  <a:pt x="334" y="1149"/>
                </a:lnTo>
                <a:lnTo>
                  <a:pt x="334" y="1151"/>
                </a:lnTo>
                <a:lnTo>
                  <a:pt x="328" y="1151"/>
                </a:lnTo>
                <a:lnTo>
                  <a:pt x="328" y="1149"/>
                </a:lnTo>
                <a:close/>
                <a:moveTo>
                  <a:pt x="336" y="1149"/>
                </a:moveTo>
                <a:lnTo>
                  <a:pt x="342" y="1149"/>
                </a:lnTo>
                <a:lnTo>
                  <a:pt x="342" y="1151"/>
                </a:lnTo>
                <a:lnTo>
                  <a:pt x="336" y="1151"/>
                </a:lnTo>
                <a:lnTo>
                  <a:pt x="336" y="1149"/>
                </a:lnTo>
                <a:close/>
                <a:moveTo>
                  <a:pt x="344" y="1149"/>
                </a:moveTo>
                <a:lnTo>
                  <a:pt x="350" y="1149"/>
                </a:lnTo>
                <a:lnTo>
                  <a:pt x="350" y="1151"/>
                </a:lnTo>
                <a:lnTo>
                  <a:pt x="344" y="1151"/>
                </a:lnTo>
                <a:lnTo>
                  <a:pt x="344" y="1149"/>
                </a:lnTo>
                <a:close/>
                <a:moveTo>
                  <a:pt x="352" y="1149"/>
                </a:moveTo>
                <a:lnTo>
                  <a:pt x="358" y="1149"/>
                </a:lnTo>
                <a:lnTo>
                  <a:pt x="358" y="1151"/>
                </a:lnTo>
                <a:lnTo>
                  <a:pt x="352" y="1151"/>
                </a:lnTo>
                <a:lnTo>
                  <a:pt x="352" y="1149"/>
                </a:lnTo>
                <a:close/>
                <a:moveTo>
                  <a:pt x="360" y="1149"/>
                </a:moveTo>
                <a:lnTo>
                  <a:pt x="366" y="1149"/>
                </a:lnTo>
                <a:lnTo>
                  <a:pt x="366" y="1151"/>
                </a:lnTo>
                <a:lnTo>
                  <a:pt x="360" y="1151"/>
                </a:lnTo>
                <a:lnTo>
                  <a:pt x="360" y="1149"/>
                </a:lnTo>
                <a:close/>
                <a:moveTo>
                  <a:pt x="368" y="1149"/>
                </a:moveTo>
                <a:lnTo>
                  <a:pt x="374" y="1149"/>
                </a:lnTo>
                <a:lnTo>
                  <a:pt x="374" y="1151"/>
                </a:lnTo>
                <a:lnTo>
                  <a:pt x="368" y="1151"/>
                </a:lnTo>
                <a:lnTo>
                  <a:pt x="368" y="1149"/>
                </a:lnTo>
                <a:close/>
                <a:moveTo>
                  <a:pt x="376" y="1149"/>
                </a:moveTo>
                <a:lnTo>
                  <a:pt x="382" y="1149"/>
                </a:lnTo>
                <a:lnTo>
                  <a:pt x="382" y="1151"/>
                </a:lnTo>
                <a:lnTo>
                  <a:pt x="376" y="1151"/>
                </a:lnTo>
                <a:lnTo>
                  <a:pt x="376" y="1149"/>
                </a:lnTo>
                <a:close/>
                <a:moveTo>
                  <a:pt x="384" y="1149"/>
                </a:moveTo>
                <a:lnTo>
                  <a:pt x="390" y="1149"/>
                </a:lnTo>
                <a:lnTo>
                  <a:pt x="390" y="1151"/>
                </a:lnTo>
                <a:lnTo>
                  <a:pt x="384" y="1151"/>
                </a:lnTo>
                <a:lnTo>
                  <a:pt x="384" y="1149"/>
                </a:lnTo>
                <a:close/>
                <a:moveTo>
                  <a:pt x="392" y="1149"/>
                </a:moveTo>
                <a:lnTo>
                  <a:pt x="398" y="1149"/>
                </a:lnTo>
                <a:lnTo>
                  <a:pt x="398" y="1151"/>
                </a:lnTo>
                <a:lnTo>
                  <a:pt x="392" y="1151"/>
                </a:lnTo>
                <a:lnTo>
                  <a:pt x="392" y="1149"/>
                </a:lnTo>
                <a:close/>
                <a:moveTo>
                  <a:pt x="400" y="1149"/>
                </a:moveTo>
                <a:lnTo>
                  <a:pt x="406" y="1149"/>
                </a:lnTo>
                <a:lnTo>
                  <a:pt x="406" y="1151"/>
                </a:lnTo>
                <a:lnTo>
                  <a:pt x="400" y="1151"/>
                </a:lnTo>
                <a:lnTo>
                  <a:pt x="400" y="1149"/>
                </a:lnTo>
                <a:close/>
                <a:moveTo>
                  <a:pt x="408" y="1149"/>
                </a:moveTo>
                <a:lnTo>
                  <a:pt x="414" y="1149"/>
                </a:lnTo>
                <a:lnTo>
                  <a:pt x="414" y="1151"/>
                </a:lnTo>
                <a:lnTo>
                  <a:pt x="408" y="1151"/>
                </a:lnTo>
                <a:lnTo>
                  <a:pt x="408" y="1149"/>
                </a:lnTo>
                <a:close/>
                <a:moveTo>
                  <a:pt x="416" y="1149"/>
                </a:moveTo>
                <a:lnTo>
                  <a:pt x="422" y="1149"/>
                </a:lnTo>
                <a:lnTo>
                  <a:pt x="422" y="1151"/>
                </a:lnTo>
                <a:lnTo>
                  <a:pt x="416" y="1151"/>
                </a:lnTo>
                <a:lnTo>
                  <a:pt x="416" y="1149"/>
                </a:lnTo>
                <a:close/>
                <a:moveTo>
                  <a:pt x="424" y="1149"/>
                </a:moveTo>
                <a:lnTo>
                  <a:pt x="430" y="1149"/>
                </a:lnTo>
                <a:lnTo>
                  <a:pt x="430" y="1151"/>
                </a:lnTo>
                <a:lnTo>
                  <a:pt x="424" y="1151"/>
                </a:lnTo>
                <a:lnTo>
                  <a:pt x="424" y="1149"/>
                </a:lnTo>
                <a:close/>
                <a:moveTo>
                  <a:pt x="432" y="1149"/>
                </a:moveTo>
                <a:lnTo>
                  <a:pt x="438" y="1149"/>
                </a:lnTo>
                <a:lnTo>
                  <a:pt x="438" y="1151"/>
                </a:lnTo>
                <a:lnTo>
                  <a:pt x="432" y="1151"/>
                </a:lnTo>
                <a:lnTo>
                  <a:pt x="432" y="1149"/>
                </a:lnTo>
                <a:close/>
                <a:moveTo>
                  <a:pt x="440" y="1149"/>
                </a:moveTo>
                <a:lnTo>
                  <a:pt x="446" y="1149"/>
                </a:lnTo>
                <a:lnTo>
                  <a:pt x="446" y="1151"/>
                </a:lnTo>
                <a:lnTo>
                  <a:pt x="440" y="1151"/>
                </a:lnTo>
                <a:lnTo>
                  <a:pt x="440" y="1149"/>
                </a:lnTo>
                <a:close/>
                <a:moveTo>
                  <a:pt x="448" y="1149"/>
                </a:moveTo>
                <a:lnTo>
                  <a:pt x="454" y="1149"/>
                </a:lnTo>
                <a:lnTo>
                  <a:pt x="454" y="1151"/>
                </a:lnTo>
                <a:lnTo>
                  <a:pt x="448" y="1151"/>
                </a:lnTo>
                <a:lnTo>
                  <a:pt x="448" y="1149"/>
                </a:lnTo>
                <a:close/>
                <a:moveTo>
                  <a:pt x="456" y="1149"/>
                </a:moveTo>
                <a:lnTo>
                  <a:pt x="462" y="1149"/>
                </a:lnTo>
                <a:lnTo>
                  <a:pt x="462" y="1151"/>
                </a:lnTo>
                <a:lnTo>
                  <a:pt x="456" y="1151"/>
                </a:lnTo>
                <a:lnTo>
                  <a:pt x="456" y="1149"/>
                </a:lnTo>
                <a:close/>
                <a:moveTo>
                  <a:pt x="464" y="1149"/>
                </a:moveTo>
                <a:lnTo>
                  <a:pt x="470" y="1149"/>
                </a:lnTo>
                <a:lnTo>
                  <a:pt x="470" y="1151"/>
                </a:lnTo>
                <a:lnTo>
                  <a:pt x="464" y="1151"/>
                </a:lnTo>
                <a:lnTo>
                  <a:pt x="464" y="1149"/>
                </a:lnTo>
                <a:close/>
                <a:moveTo>
                  <a:pt x="472" y="1149"/>
                </a:moveTo>
                <a:lnTo>
                  <a:pt x="478" y="1149"/>
                </a:lnTo>
                <a:lnTo>
                  <a:pt x="478" y="1151"/>
                </a:lnTo>
                <a:lnTo>
                  <a:pt x="472" y="1151"/>
                </a:lnTo>
                <a:lnTo>
                  <a:pt x="472" y="1149"/>
                </a:lnTo>
                <a:close/>
                <a:moveTo>
                  <a:pt x="480" y="1149"/>
                </a:moveTo>
                <a:lnTo>
                  <a:pt x="486" y="1149"/>
                </a:lnTo>
                <a:lnTo>
                  <a:pt x="486" y="1151"/>
                </a:lnTo>
                <a:lnTo>
                  <a:pt x="480" y="1151"/>
                </a:lnTo>
                <a:lnTo>
                  <a:pt x="480" y="1149"/>
                </a:lnTo>
                <a:close/>
                <a:moveTo>
                  <a:pt x="488" y="1149"/>
                </a:moveTo>
                <a:lnTo>
                  <a:pt x="494" y="1149"/>
                </a:lnTo>
                <a:lnTo>
                  <a:pt x="494" y="1151"/>
                </a:lnTo>
                <a:lnTo>
                  <a:pt x="488" y="1151"/>
                </a:lnTo>
                <a:lnTo>
                  <a:pt x="488" y="1149"/>
                </a:lnTo>
                <a:close/>
                <a:moveTo>
                  <a:pt x="496" y="1149"/>
                </a:moveTo>
                <a:lnTo>
                  <a:pt x="502" y="1149"/>
                </a:lnTo>
                <a:lnTo>
                  <a:pt x="502" y="1151"/>
                </a:lnTo>
                <a:lnTo>
                  <a:pt x="496" y="1151"/>
                </a:lnTo>
                <a:lnTo>
                  <a:pt x="496" y="1149"/>
                </a:lnTo>
                <a:close/>
                <a:moveTo>
                  <a:pt x="504" y="1149"/>
                </a:moveTo>
                <a:lnTo>
                  <a:pt x="510" y="1149"/>
                </a:lnTo>
                <a:lnTo>
                  <a:pt x="510" y="1151"/>
                </a:lnTo>
                <a:lnTo>
                  <a:pt x="504" y="1151"/>
                </a:lnTo>
                <a:lnTo>
                  <a:pt x="504" y="1149"/>
                </a:lnTo>
                <a:close/>
                <a:moveTo>
                  <a:pt x="512" y="1149"/>
                </a:moveTo>
                <a:lnTo>
                  <a:pt x="518" y="1149"/>
                </a:lnTo>
                <a:lnTo>
                  <a:pt x="518" y="1151"/>
                </a:lnTo>
                <a:lnTo>
                  <a:pt x="512" y="1151"/>
                </a:lnTo>
                <a:lnTo>
                  <a:pt x="512" y="1149"/>
                </a:lnTo>
                <a:close/>
                <a:moveTo>
                  <a:pt x="520" y="1149"/>
                </a:moveTo>
                <a:lnTo>
                  <a:pt x="526" y="1149"/>
                </a:lnTo>
                <a:lnTo>
                  <a:pt x="526" y="1151"/>
                </a:lnTo>
                <a:lnTo>
                  <a:pt x="520" y="1151"/>
                </a:lnTo>
                <a:lnTo>
                  <a:pt x="520" y="1149"/>
                </a:lnTo>
                <a:close/>
                <a:moveTo>
                  <a:pt x="528" y="1149"/>
                </a:moveTo>
                <a:lnTo>
                  <a:pt x="534" y="1149"/>
                </a:lnTo>
                <a:lnTo>
                  <a:pt x="534" y="1151"/>
                </a:lnTo>
                <a:lnTo>
                  <a:pt x="528" y="1151"/>
                </a:lnTo>
                <a:lnTo>
                  <a:pt x="528" y="1149"/>
                </a:lnTo>
                <a:close/>
                <a:moveTo>
                  <a:pt x="536" y="1149"/>
                </a:moveTo>
                <a:lnTo>
                  <a:pt x="542" y="1149"/>
                </a:lnTo>
                <a:lnTo>
                  <a:pt x="542" y="1151"/>
                </a:lnTo>
                <a:lnTo>
                  <a:pt x="536" y="1151"/>
                </a:lnTo>
                <a:lnTo>
                  <a:pt x="536" y="1149"/>
                </a:lnTo>
                <a:close/>
                <a:moveTo>
                  <a:pt x="544" y="1149"/>
                </a:moveTo>
                <a:lnTo>
                  <a:pt x="550" y="1149"/>
                </a:lnTo>
                <a:lnTo>
                  <a:pt x="550" y="1151"/>
                </a:lnTo>
                <a:lnTo>
                  <a:pt x="544" y="1151"/>
                </a:lnTo>
                <a:lnTo>
                  <a:pt x="544" y="1149"/>
                </a:lnTo>
                <a:close/>
                <a:moveTo>
                  <a:pt x="552" y="1149"/>
                </a:moveTo>
                <a:lnTo>
                  <a:pt x="558" y="1149"/>
                </a:lnTo>
                <a:lnTo>
                  <a:pt x="558" y="1151"/>
                </a:lnTo>
                <a:lnTo>
                  <a:pt x="552" y="1151"/>
                </a:lnTo>
                <a:lnTo>
                  <a:pt x="552" y="1149"/>
                </a:lnTo>
                <a:close/>
                <a:moveTo>
                  <a:pt x="560" y="1149"/>
                </a:moveTo>
                <a:lnTo>
                  <a:pt x="566" y="1149"/>
                </a:lnTo>
                <a:lnTo>
                  <a:pt x="566" y="1151"/>
                </a:lnTo>
                <a:lnTo>
                  <a:pt x="560" y="1151"/>
                </a:lnTo>
                <a:lnTo>
                  <a:pt x="560" y="1149"/>
                </a:lnTo>
                <a:close/>
                <a:moveTo>
                  <a:pt x="568" y="1149"/>
                </a:moveTo>
                <a:lnTo>
                  <a:pt x="574" y="1149"/>
                </a:lnTo>
                <a:lnTo>
                  <a:pt x="574" y="1151"/>
                </a:lnTo>
                <a:lnTo>
                  <a:pt x="568" y="1151"/>
                </a:lnTo>
                <a:lnTo>
                  <a:pt x="568" y="1149"/>
                </a:lnTo>
                <a:close/>
                <a:moveTo>
                  <a:pt x="576" y="1149"/>
                </a:moveTo>
                <a:lnTo>
                  <a:pt x="582" y="1149"/>
                </a:lnTo>
                <a:lnTo>
                  <a:pt x="582" y="1151"/>
                </a:lnTo>
                <a:lnTo>
                  <a:pt x="576" y="1151"/>
                </a:lnTo>
                <a:lnTo>
                  <a:pt x="576" y="1149"/>
                </a:lnTo>
                <a:close/>
                <a:moveTo>
                  <a:pt x="584" y="1149"/>
                </a:moveTo>
                <a:lnTo>
                  <a:pt x="590" y="1149"/>
                </a:lnTo>
                <a:lnTo>
                  <a:pt x="590" y="1151"/>
                </a:lnTo>
                <a:lnTo>
                  <a:pt x="584" y="1151"/>
                </a:lnTo>
                <a:lnTo>
                  <a:pt x="584" y="1149"/>
                </a:lnTo>
                <a:close/>
                <a:moveTo>
                  <a:pt x="592" y="1149"/>
                </a:moveTo>
                <a:lnTo>
                  <a:pt x="598" y="1149"/>
                </a:lnTo>
                <a:lnTo>
                  <a:pt x="598" y="1151"/>
                </a:lnTo>
                <a:lnTo>
                  <a:pt x="592" y="1151"/>
                </a:lnTo>
                <a:lnTo>
                  <a:pt x="592" y="1149"/>
                </a:lnTo>
                <a:close/>
                <a:moveTo>
                  <a:pt x="600" y="1149"/>
                </a:moveTo>
                <a:lnTo>
                  <a:pt x="606" y="1149"/>
                </a:lnTo>
                <a:lnTo>
                  <a:pt x="606" y="1151"/>
                </a:lnTo>
                <a:lnTo>
                  <a:pt x="600" y="1151"/>
                </a:lnTo>
                <a:lnTo>
                  <a:pt x="600" y="1149"/>
                </a:lnTo>
                <a:close/>
                <a:moveTo>
                  <a:pt x="608" y="1149"/>
                </a:moveTo>
                <a:lnTo>
                  <a:pt x="614" y="1149"/>
                </a:lnTo>
                <a:lnTo>
                  <a:pt x="614" y="1151"/>
                </a:lnTo>
                <a:lnTo>
                  <a:pt x="608" y="1151"/>
                </a:lnTo>
                <a:lnTo>
                  <a:pt x="608" y="1149"/>
                </a:lnTo>
                <a:close/>
                <a:moveTo>
                  <a:pt x="616" y="1149"/>
                </a:moveTo>
                <a:lnTo>
                  <a:pt x="622" y="1149"/>
                </a:lnTo>
                <a:lnTo>
                  <a:pt x="622" y="1151"/>
                </a:lnTo>
                <a:lnTo>
                  <a:pt x="616" y="1151"/>
                </a:lnTo>
                <a:lnTo>
                  <a:pt x="616" y="1149"/>
                </a:lnTo>
                <a:close/>
                <a:moveTo>
                  <a:pt x="624" y="1149"/>
                </a:moveTo>
                <a:lnTo>
                  <a:pt x="630" y="1149"/>
                </a:lnTo>
                <a:lnTo>
                  <a:pt x="630" y="1151"/>
                </a:lnTo>
                <a:lnTo>
                  <a:pt x="624" y="1151"/>
                </a:lnTo>
                <a:lnTo>
                  <a:pt x="624" y="1149"/>
                </a:lnTo>
                <a:close/>
                <a:moveTo>
                  <a:pt x="632" y="1149"/>
                </a:moveTo>
                <a:lnTo>
                  <a:pt x="638" y="1149"/>
                </a:lnTo>
                <a:lnTo>
                  <a:pt x="638" y="1151"/>
                </a:lnTo>
                <a:lnTo>
                  <a:pt x="632" y="1151"/>
                </a:lnTo>
                <a:lnTo>
                  <a:pt x="632" y="1149"/>
                </a:lnTo>
                <a:close/>
                <a:moveTo>
                  <a:pt x="640" y="1149"/>
                </a:moveTo>
                <a:lnTo>
                  <a:pt x="646" y="1149"/>
                </a:lnTo>
                <a:lnTo>
                  <a:pt x="646" y="1151"/>
                </a:lnTo>
                <a:lnTo>
                  <a:pt x="640" y="1151"/>
                </a:lnTo>
                <a:lnTo>
                  <a:pt x="640" y="1149"/>
                </a:lnTo>
                <a:close/>
                <a:moveTo>
                  <a:pt x="648" y="1149"/>
                </a:moveTo>
                <a:lnTo>
                  <a:pt x="654" y="1149"/>
                </a:lnTo>
                <a:lnTo>
                  <a:pt x="654" y="1151"/>
                </a:lnTo>
                <a:lnTo>
                  <a:pt x="648" y="1151"/>
                </a:lnTo>
                <a:lnTo>
                  <a:pt x="648" y="1149"/>
                </a:lnTo>
                <a:close/>
                <a:moveTo>
                  <a:pt x="656" y="1149"/>
                </a:moveTo>
                <a:lnTo>
                  <a:pt x="662" y="1149"/>
                </a:lnTo>
                <a:lnTo>
                  <a:pt x="662" y="1151"/>
                </a:lnTo>
                <a:lnTo>
                  <a:pt x="656" y="1151"/>
                </a:lnTo>
                <a:lnTo>
                  <a:pt x="656" y="1149"/>
                </a:lnTo>
                <a:close/>
                <a:moveTo>
                  <a:pt x="664" y="1149"/>
                </a:moveTo>
                <a:lnTo>
                  <a:pt x="670" y="1149"/>
                </a:lnTo>
                <a:lnTo>
                  <a:pt x="670" y="1151"/>
                </a:lnTo>
                <a:lnTo>
                  <a:pt x="664" y="1151"/>
                </a:lnTo>
                <a:lnTo>
                  <a:pt x="664" y="1149"/>
                </a:lnTo>
                <a:close/>
                <a:moveTo>
                  <a:pt x="672" y="1149"/>
                </a:moveTo>
                <a:lnTo>
                  <a:pt x="678" y="1149"/>
                </a:lnTo>
                <a:lnTo>
                  <a:pt x="678" y="1151"/>
                </a:lnTo>
                <a:lnTo>
                  <a:pt x="672" y="1151"/>
                </a:lnTo>
                <a:lnTo>
                  <a:pt x="672" y="1149"/>
                </a:lnTo>
                <a:close/>
                <a:moveTo>
                  <a:pt x="680" y="1149"/>
                </a:moveTo>
                <a:lnTo>
                  <a:pt x="686" y="1149"/>
                </a:lnTo>
                <a:lnTo>
                  <a:pt x="686" y="1151"/>
                </a:lnTo>
                <a:lnTo>
                  <a:pt x="680" y="1151"/>
                </a:lnTo>
                <a:lnTo>
                  <a:pt x="680" y="1149"/>
                </a:lnTo>
                <a:close/>
                <a:moveTo>
                  <a:pt x="688" y="1149"/>
                </a:moveTo>
                <a:lnTo>
                  <a:pt x="694" y="1149"/>
                </a:lnTo>
                <a:lnTo>
                  <a:pt x="694" y="1151"/>
                </a:lnTo>
                <a:lnTo>
                  <a:pt x="688" y="1151"/>
                </a:lnTo>
                <a:lnTo>
                  <a:pt x="688" y="1149"/>
                </a:lnTo>
                <a:close/>
                <a:moveTo>
                  <a:pt x="696" y="1149"/>
                </a:moveTo>
                <a:lnTo>
                  <a:pt x="702" y="1149"/>
                </a:lnTo>
                <a:lnTo>
                  <a:pt x="702" y="1151"/>
                </a:lnTo>
                <a:lnTo>
                  <a:pt x="696" y="1151"/>
                </a:lnTo>
                <a:lnTo>
                  <a:pt x="696" y="1149"/>
                </a:lnTo>
                <a:close/>
                <a:moveTo>
                  <a:pt x="704" y="1149"/>
                </a:moveTo>
                <a:lnTo>
                  <a:pt x="710" y="1149"/>
                </a:lnTo>
                <a:lnTo>
                  <a:pt x="710" y="1151"/>
                </a:lnTo>
                <a:lnTo>
                  <a:pt x="704" y="1151"/>
                </a:lnTo>
                <a:lnTo>
                  <a:pt x="704" y="1149"/>
                </a:lnTo>
                <a:close/>
                <a:moveTo>
                  <a:pt x="712" y="1149"/>
                </a:moveTo>
                <a:lnTo>
                  <a:pt x="718" y="1149"/>
                </a:lnTo>
                <a:lnTo>
                  <a:pt x="718" y="1151"/>
                </a:lnTo>
                <a:lnTo>
                  <a:pt x="712" y="1151"/>
                </a:lnTo>
                <a:lnTo>
                  <a:pt x="712" y="1149"/>
                </a:lnTo>
                <a:close/>
                <a:moveTo>
                  <a:pt x="720" y="1149"/>
                </a:moveTo>
                <a:lnTo>
                  <a:pt x="726" y="1149"/>
                </a:lnTo>
                <a:lnTo>
                  <a:pt x="726" y="1151"/>
                </a:lnTo>
                <a:lnTo>
                  <a:pt x="720" y="1151"/>
                </a:lnTo>
                <a:lnTo>
                  <a:pt x="720" y="1149"/>
                </a:lnTo>
                <a:close/>
                <a:moveTo>
                  <a:pt x="728" y="1149"/>
                </a:moveTo>
                <a:lnTo>
                  <a:pt x="734" y="1149"/>
                </a:lnTo>
                <a:lnTo>
                  <a:pt x="734" y="1151"/>
                </a:lnTo>
                <a:lnTo>
                  <a:pt x="728" y="1151"/>
                </a:lnTo>
                <a:lnTo>
                  <a:pt x="728" y="1149"/>
                </a:lnTo>
                <a:close/>
                <a:moveTo>
                  <a:pt x="736" y="1149"/>
                </a:moveTo>
                <a:lnTo>
                  <a:pt x="742" y="1149"/>
                </a:lnTo>
                <a:lnTo>
                  <a:pt x="742" y="1151"/>
                </a:lnTo>
                <a:lnTo>
                  <a:pt x="736" y="1151"/>
                </a:lnTo>
                <a:lnTo>
                  <a:pt x="736" y="1149"/>
                </a:lnTo>
                <a:close/>
                <a:moveTo>
                  <a:pt x="744" y="1149"/>
                </a:moveTo>
                <a:lnTo>
                  <a:pt x="750" y="1149"/>
                </a:lnTo>
                <a:lnTo>
                  <a:pt x="750" y="1151"/>
                </a:lnTo>
                <a:lnTo>
                  <a:pt x="744" y="1151"/>
                </a:lnTo>
                <a:lnTo>
                  <a:pt x="744" y="1149"/>
                </a:lnTo>
                <a:close/>
                <a:moveTo>
                  <a:pt x="752" y="1149"/>
                </a:moveTo>
                <a:lnTo>
                  <a:pt x="758" y="1149"/>
                </a:lnTo>
                <a:lnTo>
                  <a:pt x="758" y="1151"/>
                </a:lnTo>
                <a:lnTo>
                  <a:pt x="752" y="1151"/>
                </a:lnTo>
                <a:lnTo>
                  <a:pt x="752" y="1149"/>
                </a:lnTo>
                <a:close/>
                <a:moveTo>
                  <a:pt x="760" y="1149"/>
                </a:moveTo>
                <a:lnTo>
                  <a:pt x="766" y="1149"/>
                </a:lnTo>
                <a:lnTo>
                  <a:pt x="766" y="1151"/>
                </a:lnTo>
                <a:lnTo>
                  <a:pt x="760" y="1151"/>
                </a:lnTo>
                <a:lnTo>
                  <a:pt x="760" y="1149"/>
                </a:lnTo>
                <a:close/>
                <a:moveTo>
                  <a:pt x="768" y="1149"/>
                </a:moveTo>
                <a:lnTo>
                  <a:pt x="774" y="1149"/>
                </a:lnTo>
                <a:lnTo>
                  <a:pt x="774" y="1151"/>
                </a:lnTo>
                <a:lnTo>
                  <a:pt x="768" y="1151"/>
                </a:lnTo>
                <a:lnTo>
                  <a:pt x="768" y="1149"/>
                </a:lnTo>
                <a:close/>
                <a:moveTo>
                  <a:pt x="776" y="1149"/>
                </a:moveTo>
                <a:lnTo>
                  <a:pt x="782" y="1149"/>
                </a:lnTo>
                <a:lnTo>
                  <a:pt x="782" y="1151"/>
                </a:lnTo>
                <a:lnTo>
                  <a:pt x="776" y="1151"/>
                </a:lnTo>
                <a:lnTo>
                  <a:pt x="776" y="1149"/>
                </a:lnTo>
                <a:close/>
                <a:moveTo>
                  <a:pt x="784" y="1149"/>
                </a:moveTo>
                <a:lnTo>
                  <a:pt x="790" y="1149"/>
                </a:lnTo>
                <a:lnTo>
                  <a:pt x="790" y="1151"/>
                </a:lnTo>
                <a:lnTo>
                  <a:pt x="784" y="1151"/>
                </a:lnTo>
                <a:lnTo>
                  <a:pt x="784" y="1149"/>
                </a:lnTo>
                <a:close/>
                <a:moveTo>
                  <a:pt x="792" y="1149"/>
                </a:moveTo>
                <a:lnTo>
                  <a:pt x="798" y="1149"/>
                </a:lnTo>
                <a:lnTo>
                  <a:pt x="798" y="1151"/>
                </a:lnTo>
                <a:lnTo>
                  <a:pt x="792" y="1151"/>
                </a:lnTo>
                <a:lnTo>
                  <a:pt x="792" y="1149"/>
                </a:lnTo>
                <a:close/>
                <a:moveTo>
                  <a:pt x="800" y="1149"/>
                </a:moveTo>
                <a:lnTo>
                  <a:pt x="806" y="1149"/>
                </a:lnTo>
                <a:lnTo>
                  <a:pt x="806" y="1151"/>
                </a:lnTo>
                <a:lnTo>
                  <a:pt x="800" y="1151"/>
                </a:lnTo>
                <a:lnTo>
                  <a:pt x="800" y="1149"/>
                </a:lnTo>
                <a:close/>
                <a:moveTo>
                  <a:pt x="808" y="1149"/>
                </a:moveTo>
                <a:lnTo>
                  <a:pt x="814" y="1149"/>
                </a:lnTo>
                <a:lnTo>
                  <a:pt x="814" y="1151"/>
                </a:lnTo>
                <a:lnTo>
                  <a:pt x="808" y="1151"/>
                </a:lnTo>
                <a:lnTo>
                  <a:pt x="808" y="1149"/>
                </a:lnTo>
                <a:close/>
                <a:moveTo>
                  <a:pt x="816" y="1149"/>
                </a:moveTo>
                <a:lnTo>
                  <a:pt x="822" y="1149"/>
                </a:lnTo>
                <a:lnTo>
                  <a:pt x="822" y="1151"/>
                </a:lnTo>
                <a:lnTo>
                  <a:pt x="816" y="1151"/>
                </a:lnTo>
                <a:lnTo>
                  <a:pt x="816" y="1149"/>
                </a:lnTo>
                <a:close/>
                <a:moveTo>
                  <a:pt x="824" y="1149"/>
                </a:moveTo>
                <a:lnTo>
                  <a:pt x="830" y="1149"/>
                </a:lnTo>
                <a:lnTo>
                  <a:pt x="830" y="1151"/>
                </a:lnTo>
                <a:lnTo>
                  <a:pt x="824" y="1151"/>
                </a:lnTo>
                <a:lnTo>
                  <a:pt x="824" y="1149"/>
                </a:lnTo>
                <a:close/>
                <a:moveTo>
                  <a:pt x="832" y="1149"/>
                </a:moveTo>
                <a:lnTo>
                  <a:pt x="838" y="1149"/>
                </a:lnTo>
                <a:lnTo>
                  <a:pt x="838" y="1151"/>
                </a:lnTo>
                <a:lnTo>
                  <a:pt x="832" y="1151"/>
                </a:lnTo>
                <a:lnTo>
                  <a:pt x="832" y="1149"/>
                </a:lnTo>
                <a:close/>
                <a:moveTo>
                  <a:pt x="840" y="1149"/>
                </a:moveTo>
                <a:lnTo>
                  <a:pt x="846" y="1149"/>
                </a:lnTo>
                <a:lnTo>
                  <a:pt x="846" y="1151"/>
                </a:lnTo>
                <a:lnTo>
                  <a:pt x="840" y="1151"/>
                </a:lnTo>
                <a:lnTo>
                  <a:pt x="840" y="1149"/>
                </a:lnTo>
                <a:close/>
                <a:moveTo>
                  <a:pt x="848" y="1149"/>
                </a:moveTo>
                <a:lnTo>
                  <a:pt x="854" y="1149"/>
                </a:lnTo>
                <a:lnTo>
                  <a:pt x="854" y="1151"/>
                </a:lnTo>
                <a:lnTo>
                  <a:pt x="848" y="1151"/>
                </a:lnTo>
                <a:lnTo>
                  <a:pt x="848" y="1149"/>
                </a:lnTo>
                <a:close/>
                <a:moveTo>
                  <a:pt x="856" y="1149"/>
                </a:moveTo>
                <a:lnTo>
                  <a:pt x="862" y="1149"/>
                </a:lnTo>
                <a:lnTo>
                  <a:pt x="862" y="1151"/>
                </a:lnTo>
                <a:lnTo>
                  <a:pt x="856" y="1151"/>
                </a:lnTo>
                <a:lnTo>
                  <a:pt x="856" y="1149"/>
                </a:lnTo>
                <a:close/>
                <a:moveTo>
                  <a:pt x="864" y="1149"/>
                </a:moveTo>
                <a:lnTo>
                  <a:pt x="870" y="1149"/>
                </a:lnTo>
                <a:lnTo>
                  <a:pt x="870" y="1151"/>
                </a:lnTo>
                <a:lnTo>
                  <a:pt x="864" y="1151"/>
                </a:lnTo>
                <a:lnTo>
                  <a:pt x="864" y="1149"/>
                </a:lnTo>
                <a:close/>
                <a:moveTo>
                  <a:pt x="872" y="1149"/>
                </a:moveTo>
                <a:lnTo>
                  <a:pt x="878" y="1149"/>
                </a:lnTo>
                <a:lnTo>
                  <a:pt x="878" y="1151"/>
                </a:lnTo>
                <a:lnTo>
                  <a:pt x="872" y="1151"/>
                </a:lnTo>
                <a:lnTo>
                  <a:pt x="872" y="1149"/>
                </a:lnTo>
                <a:close/>
                <a:moveTo>
                  <a:pt x="880" y="1149"/>
                </a:moveTo>
                <a:lnTo>
                  <a:pt x="886" y="1149"/>
                </a:lnTo>
                <a:lnTo>
                  <a:pt x="886" y="1151"/>
                </a:lnTo>
                <a:lnTo>
                  <a:pt x="880" y="1151"/>
                </a:lnTo>
                <a:lnTo>
                  <a:pt x="880" y="1149"/>
                </a:lnTo>
                <a:close/>
                <a:moveTo>
                  <a:pt x="888" y="1149"/>
                </a:moveTo>
                <a:lnTo>
                  <a:pt x="894" y="1149"/>
                </a:lnTo>
                <a:lnTo>
                  <a:pt x="894" y="1151"/>
                </a:lnTo>
                <a:lnTo>
                  <a:pt x="888" y="1151"/>
                </a:lnTo>
                <a:lnTo>
                  <a:pt x="888" y="1149"/>
                </a:lnTo>
                <a:close/>
                <a:moveTo>
                  <a:pt x="896" y="1149"/>
                </a:moveTo>
                <a:lnTo>
                  <a:pt x="902" y="1149"/>
                </a:lnTo>
                <a:lnTo>
                  <a:pt x="902" y="1151"/>
                </a:lnTo>
                <a:lnTo>
                  <a:pt x="896" y="1151"/>
                </a:lnTo>
                <a:lnTo>
                  <a:pt x="896" y="1149"/>
                </a:lnTo>
                <a:close/>
                <a:moveTo>
                  <a:pt x="904" y="1149"/>
                </a:moveTo>
                <a:lnTo>
                  <a:pt x="910" y="1149"/>
                </a:lnTo>
                <a:lnTo>
                  <a:pt x="910" y="1151"/>
                </a:lnTo>
                <a:lnTo>
                  <a:pt x="904" y="1151"/>
                </a:lnTo>
                <a:lnTo>
                  <a:pt x="904" y="1149"/>
                </a:lnTo>
                <a:close/>
                <a:moveTo>
                  <a:pt x="912" y="1149"/>
                </a:moveTo>
                <a:lnTo>
                  <a:pt x="918" y="1149"/>
                </a:lnTo>
                <a:lnTo>
                  <a:pt x="918" y="1151"/>
                </a:lnTo>
                <a:lnTo>
                  <a:pt x="912" y="1151"/>
                </a:lnTo>
                <a:lnTo>
                  <a:pt x="912" y="1149"/>
                </a:lnTo>
                <a:close/>
                <a:moveTo>
                  <a:pt x="920" y="1149"/>
                </a:moveTo>
                <a:lnTo>
                  <a:pt x="926" y="1149"/>
                </a:lnTo>
                <a:lnTo>
                  <a:pt x="926" y="1151"/>
                </a:lnTo>
                <a:lnTo>
                  <a:pt x="920" y="1151"/>
                </a:lnTo>
                <a:lnTo>
                  <a:pt x="920" y="1149"/>
                </a:lnTo>
                <a:close/>
                <a:moveTo>
                  <a:pt x="928" y="1149"/>
                </a:moveTo>
                <a:lnTo>
                  <a:pt x="934" y="1149"/>
                </a:lnTo>
                <a:lnTo>
                  <a:pt x="934" y="1151"/>
                </a:lnTo>
                <a:lnTo>
                  <a:pt x="928" y="1151"/>
                </a:lnTo>
                <a:lnTo>
                  <a:pt x="928" y="1149"/>
                </a:lnTo>
                <a:close/>
                <a:moveTo>
                  <a:pt x="936" y="1149"/>
                </a:moveTo>
                <a:lnTo>
                  <a:pt x="942" y="1149"/>
                </a:lnTo>
                <a:lnTo>
                  <a:pt x="942" y="1151"/>
                </a:lnTo>
                <a:lnTo>
                  <a:pt x="936" y="1151"/>
                </a:lnTo>
                <a:lnTo>
                  <a:pt x="936" y="1149"/>
                </a:lnTo>
                <a:close/>
                <a:moveTo>
                  <a:pt x="944" y="1149"/>
                </a:moveTo>
                <a:lnTo>
                  <a:pt x="950" y="1149"/>
                </a:lnTo>
                <a:lnTo>
                  <a:pt x="950" y="1151"/>
                </a:lnTo>
                <a:lnTo>
                  <a:pt x="944" y="1151"/>
                </a:lnTo>
                <a:lnTo>
                  <a:pt x="944" y="1149"/>
                </a:lnTo>
                <a:close/>
                <a:moveTo>
                  <a:pt x="952" y="1149"/>
                </a:moveTo>
                <a:lnTo>
                  <a:pt x="958" y="1149"/>
                </a:lnTo>
                <a:lnTo>
                  <a:pt x="958" y="1151"/>
                </a:lnTo>
                <a:lnTo>
                  <a:pt x="952" y="1151"/>
                </a:lnTo>
                <a:lnTo>
                  <a:pt x="952" y="1149"/>
                </a:lnTo>
                <a:close/>
                <a:moveTo>
                  <a:pt x="960" y="1149"/>
                </a:moveTo>
                <a:lnTo>
                  <a:pt x="966" y="1149"/>
                </a:lnTo>
                <a:lnTo>
                  <a:pt x="966" y="1151"/>
                </a:lnTo>
                <a:lnTo>
                  <a:pt x="960" y="1151"/>
                </a:lnTo>
                <a:lnTo>
                  <a:pt x="960" y="1149"/>
                </a:lnTo>
                <a:close/>
                <a:moveTo>
                  <a:pt x="968" y="1149"/>
                </a:moveTo>
                <a:lnTo>
                  <a:pt x="974" y="1149"/>
                </a:lnTo>
                <a:lnTo>
                  <a:pt x="974" y="1151"/>
                </a:lnTo>
                <a:lnTo>
                  <a:pt x="968" y="1151"/>
                </a:lnTo>
                <a:lnTo>
                  <a:pt x="968" y="1149"/>
                </a:lnTo>
                <a:close/>
                <a:moveTo>
                  <a:pt x="976" y="1149"/>
                </a:moveTo>
                <a:lnTo>
                  <a:pt x="982" y="1149"/>
                </a:lnTo>
                <a:lnTo>
                  <a:pt x="982" y="1151"/>
                </a:lnTo>
                <a:lnTo>
                  <a:pt x="976" y="1151"/>
                </a:lnTo>
                <a:lnTo>
                  <a:pt x="976" y="1149"/>
                </a:lnTo>
                <a:close/>
                <a:moveTo>
                  <a:pt x="984" y="1149"/>
                </a:moveTo>
                <a:lnTo>
                  <a:pt x="990" y="1149"/>
                </a:lnTo>
                <a:lnTo>
                  <a:pt x="990" y="1151"/>
                </a:lnTo>
                <a:lnTo>
                  <a:pt x="984" y="1151"/>
                </a:lnTo>
                <a:lnTo>
                  <a:pt x="984" y="1149"/>
                </a:lnTo>
                <a:close/>
                <a:moveTo>
                  <a:pt x="992" y="1149"/>
                </a:moveTo>
                <a:lnTo>
                  <a:pt x="998" y="1149"/>
                </a:lnTo>
                <a:lnTo>
                  <a:pt x="998" y="1151"/>
                </a:lnTo>
                <a:lnTo>
                  <a:pt x="992" y="1151"/>
                </a:lnTo>
                <a:lnTo>
                  <a:pt x="992" y="1149"/>
                </a:lnTo>
                <a:close/>
                <a:moveTo>
                  <a:pt x="1000" y="1149"/>
                </a:moveTo>
                <a:lnTo>
                  <a:pt x="1006" y="1149"/>
                </a:lnTo>
                <a:lnTo>
                  <a:pt x="1006" y="1151"/>
                </a:lnTo>
                <a:lnTo>
                  <a:pt x="1000" y="1151"/>
                </a:lnTo>
                <a:lnTo>
                  <a:pt x="1000" y="1149"/>
                </a:lnTo>
                <a:close/>
                <a:moveTo>
                  <a:pt x="1008" y="1149"/>
                </a:moveTo>
                <a:lnTo>
                  <a:pt x="1014" y="1149"/>
                </a:lnTo>
                <a:lnTo>
                  <a:pt x="1014" y="1151"/>
                </a:lnTo>
                <a:lnTo>
                  <a:pt x="1008" y="1151"/>
                </a:lnTo>
                <a:lnTo>
                  <a:pt x="1008" y="1149"/>
                </a:lnTo>
                <a:close/>
                <a:moveTo>
                  <a:pt x="1016" y="1149"/>
                </a:moveTo>
                <a:lnTo>
                  <a:pt x="1022" y="1149"/>
                </a:lnTo>
                <a:lnTo>
                  <a:pt x="1022" y="1151"/>
                </a:lnTo>
                <a:lnTo>
                  <a:pt x="1016" y="1151"/>
                </a:lnTo>
                <a:lnTo>
                  <a:pt x="1016" y="1149"/>
                </a:lnTo>
                <a:close/>
                <a:moveTo>
                  <a:pt x="1024" y="1149"/>
                </a:moveTo>
                <a:lnTo>
                  <a:pt x="1030" y="1149"/>
                </a:lnTo>
                <a:lnTo>
                  <a:pt x="1030" y="1151"/>
                </a:lnTo>
                <a:lnTo>
                  <a:pt x="1024" y="1151"/>
                </a:lnTo>
                <a:lnTo>
                  <a:pt x="1024" y="1149"/>
                </a:lnTo>
                <a:close/>
                <a:moveTo>
                  <a:pt x="1032" y="1149"/>
                </a:moveTo>
                <a:lnTo>
                  <a:pt x="1038" y="1149"/>
                </a:lnTo>
                <a:lnTo>
                  <a:pt x="1038" y="1151"/>
                </a:lnTo>
                <a:lnTo>
                  <a:pt x="1032" y="1151"/>
                </a:lnTo>
                <a:lnTo>
                  <a:pt x="1032" y="1149"/>
                </a:lnTo>
                <a:close/>
                <a:moveTo>
                  <a:pt x="1040" y="1149"/>
                </a:moveTo>
                <a:lnTo>
                  <a:pt x="1046" y="1149"/>
                </a:lnTo>
                <a:lnTo>
                  <a:pt x="1046" y="1151"/>
                </a:lnTo>
                <a:lnTo>
                  <a:pt x="1040" y="1151"/>
                </a:lnTo>
                <a:lnTo>
                  <a:pt x="1040" y="1149"/>
                </a:lnTo>
                <a:close/>
                <a:moveTo>
                  <a:pt x="1048" y="1149"/>
                </a:moveTo>
                <a:lnTo>
                  <a:pt x="1054" y="1149"/>
                </a:lnTo>
                <a:lnTo>
                  <a:pt x="1054" y="1151"/>
                </a:lnTo>
                <a:lnTo>
                  <a:pt x="1048" y="1151"/>
                </a:lnTo>
                <a:lnTo>
                  <a:pt x="1048" y="1149"/>
                </a:lnTo>
                <a:close/>
                <a:moveTo>
                  <a:pt x="1056" y="1149"/>
                </a:moveTo>
                <a:lnTo>
                  <a:pt x="1062" y="1149"/>
                </a:lnTo>
                <a:lnTo>
                  <a:pt x="1062" y="1151"/>
                </a:lnTo>
                <a:lnTo>
                  <a:pt x="1056" y="1151"/>
                </a:lnTo>
                <a:lnTo>
                  <a:pt x="1056" y="1149"/>
                </a:lnTo>
                <a:close/>
                <a:moveTo>
                  <a:pt x="1064" y="1149"/>
                </a:moveTo>
                <a:lnTo>
                  <a:pt x="1070" y="1149"/>
                </a:lnTo>
                <a:lnTo>
                  <a:pt x="1070" y="1151"/>
                </a:lnTo>
                <a:lnTo>
                  <a:pt x="1064" y="1151"/>
                </a:lnTo>
                <a:lnTo>
                  <a:pt x="1064" y="1149"/>
                </a:lnTo>
                <a:close/>
                <a:moveTo>
                  <a:pt x="1072" y="1149"/>
                </a:moveTo>
                <a:lnTo>
                  <a:pt x="1078" y="1149"/>
                </a:lnTo>
                <a:lnTo>
                  <a:pt x="1078" y="1151"/>
                </a:lnTo>
                <a:lnTo>
                  <a:pt x="1072" y="1151"/>
                </a:lnTo>
                <a:lnTo>
                  <a:pt x="1072" y="1149"/>
                </a:lnTo>
                <a:close/>
                <a:moveTo>
                  <a:pt x="1080" y="1149"/>
                </a:moveTo>
                <a:lnTo>
                  <a:pt x="1086" y="1149"/>
                </a:lnTo>
                <a:lnTo>
                  <a:pt x="1086" y="1151"/>
                </a:lnTo>
                <a:lnTo>
                  <a:pt x="1080" y="1151"/>
                </a:lnTo>
                <a:lnTo>
                  <a:pt x="1080" y="1149"/>
                </a:lnTo>
                <a:close/>
                <a:moveTo>
                  <a:pt x="1088" y="1149"/>
                </a:moveTo>
                <a:lnTo>
                  <a:pt x="1094" y="1149"/>
                </a:lnTo>
                <a:lnTo>
                  <a:pt x="1094" y="1151"/>
                </a:lnTo>
                <a:lnTo>
                  <a:pt x="1088" y="1151"/>
                </a:lnTo>
                <a:lnTo>
                  <a:pt x="1088" y="1149"/>
                </a:lnTo>
                <a:close/>
                <a:moveTo>
                  <a:pt x="1096" y="1149"/>
                </a:moveTo>
                <a:lnTo>
                  <a:pt x="1102" y="1149"/>
                </a:lnTo>
                <a:lnTo>
                  <a:pt x="1102" y="1151"/>
                </a:lnTo>
                <a:lnTo>
                  <a:pt x="1096" y="1151"/>
                </a:lnTo>
                <a:lnTo>
                  <a:pt x="1096" y="1149"/>
                </a:lnTo>
                <a:close/>
                <a:moveTo>
                  <a:pt x="1104" y="1149"/>
                </a:moveTo>
                <a:lnTo>
                  <a:pt x="1110" y="1149"/>
                </a:lnTo>
                <a:lnTo>
                  <a:pt x="1110" y="1151"/>
                </a:lnTo>
                <a:lnTo>
                  <a:pt x="1104" y="1151"/>
                </a:lnTo>
                <a:lnTo>
                  <a:pt x="1104" y="1149"/>
                </a:lnTo>
                <a:close/>
                <a:moveTo>
                  <a:pt x="1112" y="1149"/>
                </a:moveTo>
                <a:lnTo>
                  <a:pt x="1118" y="1149"/>
                </a:lnTo>
                <a:lnTo>
                  <a:pt x="1118" y="1151"/>
                </a:lnTo>
                <a:lnTo>
                  <a:pt x="1112" y="1151"/>
                </a:lnTo>
                <a:lnTo>
                  <a:pt x="1112" y="1149"/>
                </a:lnTo>
                <a:close/>
                <a:moveTo>
                  <a:pt x="1120" y="1149"/>
                </a:moveTo>
                <a:lnTo>
                  <a:pt x="1126" y="1149"/>
                </a:lnTo>
                <a:lnTo>
                  <a:pt x="1126" y="1151"/>
                </a:lnTo>
                <a:lnTo>
                  <a:pt x="1120" y="1151"/>
                </a:lnTo>
                <a:lnTo>
                  <a:pt x="1120" y="1149"/>
                </a:lnTo>
                <a:close/>
                <a:moveTo>
                  <a:pt x="1128" y="1149"/>
                </a:moveTo>
                <a:lnTo>
                  <a:pt x="1134" y="1149"/>
                </a:lnTo>
                <a:lnTo>
                  <a:pt x="1134" y="1151"/>
                </a:lnTo>
                <a:lnTo>
                  <a:pt x="1128" y="1151"/>
                </a:lnTo>
                <a:lnTo>
                  <a:pt x="1128" y="1149"/>
                </a:lnTo>
                <a:close/>
                <a:moveTo>
                  <a:pt x="1136" y="1149"/>
                </a:moveTo>
                <a:lnTo>
                  <a:pt x="1142" y="1149"/>
                </a:lnTo>
                <a:lnTo>
                  <a:pt x="1142" y="1151"/>
                </a:lnTo>
                <a:lnTo>
                  <a:pt x="1136" y="1151"/>
                </a:lnTo>
                <a:lnTo>
                  <a:pt x="1136" y="1149"/>
                </a:lnTo>
                <a:close/>
                <a:moveTo>
                  <a:pt x="1144" y="1149"/>
                </a:moveTo>
                <a:lnTo>
                  <a:pt x="1150" y="1149"/>
                </a:lnTo>
                <a:lnTo>
                  <a:pt x="1150" y="1151"/>
                </a:lnTo>
                <a:lnTo>
                  <a:pt x="1144" y="1151"/>
                </a:lnTo>
                <a:lnTo>
                  <a:pt x="1144" y="1149"/>
                </a:lnTo>
                <a:close/>
                <a:moveTo>
                  <a:pt x="1152" y="1149"/>
                </a:moveTo>
                <a:lnTo>
                  <a:pt x="1158" y="1149"/>
                </a:lnTo>
                <a:lnTo>
                  <a:pt x="1158" y="1151"/>
                </a:lnTo>
                <a:lnTo>
                  <a:pt x="1152" y="1151"/>
                </a:lnTo>
                <a:lnTo>
                  <a:pt x="1152" y="1149"/>
                </a:lnTo>
                <a:close/>
                <a:moveTo>
                  <a:pt x="1160" y="1149"/>
                </a:moveTo>
                <a:lnTo>
                  <a:pt x="1166" y="1149"/>
                </a:lnTo>
                <a:lnTo>
                  <a:pt x="1166" y="1151"/>
                </a:lnTo>
                <a:lnTo>
                  <a:pt x="1160" y="1151"/>
                </a:lnTo>
                <a:lnTo>
                  <a:pt x="1160" y="1149"/>
                </a:lnTo>
                <a:close/>
                <a:moveTo>
                  <a:pt x="1168" y="1149"/>
                </a:moveTo>
                <a:lnTo>
                  <a:pt x="1174" y="1149"/>
                </a:lnTo>
                <a:lnTo>
                  <a:pt x="1174" y="1151"/>
                </a:lnTo>
                <a:lnTo>
                  <a:pt x="1168" y="1151"/>
                </a:lnTo>
                <a:lnTo>
                  <a:pt x="1168" y="1149"/>
                </a:lnTo>
                <a:close/>
                <a:moveTo>
                  <a:pt x="1176" y="1149"/>
                </a:moveTo>
                <a:lnTo>
                  <a:pt x="1182" y="1149"/>
                </a:lnTo>
                <a:lnTo>
                  <a:pt x="1182" y="1151"/>
                </a:lnTo>
                <a:lnTo>
                  <a:pt x="1176" y="1151"/>
                </a:lnTo>
                <a:lnTo>
                  <a:pt x="1176" y="1149"/>
                </a:lnTo>
                <a:close/>
                <a:moveTo>
                  <a:pt x="1184" y="1149"/>
                </a:moveTo>
                <a:lnTo>
                  <a:pt x="1190" y="1149"/>
                </a:lnTo>
                <a:lnTo>
                  <a:pt x="1190" y="1151"/>
                </a:lnTo>
                <a:lnTo>
                  <a:pt x="1184" y="1151"/>
                </a:lnTo>
                <a:lnTo>
                  <a:pt x="1184" y="1149"/>
                </a:lnTo>
                <a:close/>
                <a:moveTo>
                  <a:pt x="1192" y="1149"/>
                </a:moveTo>
                <a:lnTo>
                  <a:pt x="1198" y="1149"/>
                </a:lnTo>
                <a:lnTo>
                  <a:pt x="1198" y="1151"/>
                </a:lnTo>
                <a:lnTo>
                  <a:pt x="1192" y="1151"/>
                </a:lnTo>
                <a:lnTo>
                  <a:pt x="1192" y="1149"/>
                </a:lnTo>
                <a:close/>
                <a:moveTo>
                  <a:pt x="1200" y="1149"/>
                </a:moveTo>
                <a:lnTo>
                  <a:pt x="1206" y="1149"/>
                </a:lnTo>
                <a:lnTo>
                  <a:pt x="1206" y="1151"/>
                </a:lnTo>
                <a:lnTo>
                  <a:pt x="1200" y="1151"/>
                </a:lnTo>
                <a:lnTo>
                  <a:pt x="1200" y="1149"/>
                </a:lnTo>
                <a:close/>
                <a:moveTo>
                  <a:pt x="1208" y="1149"/>
                </a:moveTo>
                <a:lnTo>
                  <a:pt x="1214" y="1149"/>
                </a:lnTo>
                <a:lnTo>
                  <a:pt x="1214" y="1151"/>
                </a:lnTo>
                <a:lnTo>
                  <a:pt x="1208" y="1151"/>
                </a:lnTo>
                <a:lnTo>
                  <a:pt x="1208" y="1149"/>
                </a:lnTo>
                <a:close/>
                <a:moveTo>
                  <a:pt x="1216" y="1149"/>
                </a:moveTo>
                <a:lnTo>
                  <a:pt x="1222" y="1149"/>
                </a:lnTo>
                <a:lnTo>
                  <a:pt x="1222" y="1151"/>
                </a:lnTo>
                <a:lnTo>
                  <a:pt x="1216" y="1151"/>
                </a:lnTo>
                <a:lnTo>
                  <a:pt x="1216" y="1149"/>
                </a:lnTo>
                <a:close/>
                <a:moveTo>
                  <a:pt x="1224" y="1149"/>
                </a:moveTo>
                <a:lnTo>
                  <a:pt x="1230" y="1149"/>
                </a:lnTo>
                <a:lnTo>
                  <a:pt x="1230" y="1151"/>
                </a:lnTo>
                <a:lnTo>
                  <a:pt x="1224" y="1151"/>
                </a:lnTo>
                <a:lnTo>
                  <a:pt x="1224" y="1149"/>
                </a:lnTo>
                <a:close/>
                <a:moveTo>
                  <a:pt x="1232" y="1149"/>
                </a:moveTo>
                <a:lnTo>
                  <a:pt x="1238" y="1149"/>
                </a:lnTo>
                <a:lnTo>
                  <a:pt x="1238" y="1151"/>
                </a:lnTo>
                <a:lnTo>
                  <a:pt x="1232" y="1151"/>
                </a:lnTo>
                <a:lnTo>
                  <a:pt x="1232" y="1149"/>
                </a:lnTo>
                <a:close/>
                <a:moveTo>
                  <a:pt x="1240" y="1149"/>
                </a:moveTo>
                <a:lnTo>
                  <a:pt x="1246" y="1149"/>
                </a:lnTo>
                <a:lnTo>
                  <a:pt x="1246" y="1151"/>
                </a:lnTo>
                <a:lnTo>
                  <a:pt x="1240" y="1151"/>
                </a:lnTo>
                <a:lnTo>
                  <a:pt x="1240" y="1149"/>
                </a:lnTo>
                <a:close/>
                <a:moveTo>
                  <a:pt x="1248" y="1149"/>
                </a:moveTo>
                <a:lnTo>
                  <a:pt x="1254" y="1149"/>
                </a:lnTo>
                <a:lnTo>
                  <a:pt x="1254" y="1151"/>
                </a:lnTo>
                <a:lnTo>
                  <a:pt x="1248" y="1151"/>
                </a:lnTo>
                <a:lnTo>
                  <a:pt x="1248" y="1149"/>
                </a:lnTo>
                <a:close/>
                <a:moveTo>
                  <a:pt x="1256" y="1149"/>
                </a:moveTo>
                <a:lnTo>
                  <a:pt x="1262" y="1149"/>
                </a:lnTo>
                <a:lnTo>
                  <a:pt x="1262" y="1151"/>
                </a:lnTo>
                <a:lnTo>
                  <a:pt x="1256" y="1151"/>
                </a:lnTo>
                <a:lnTo>
                  <a:pt x="1256" y="1149"/>
                </a:lnTo>
                <a:close/>
                <a:moveTo>
                  <a:pt x="1264" y="1149"/>
                </a:moveTo>
                <a:lnTo>
                  <a:pt x="1270" y="1149"/>
                </a:lnTo>
                <a:lnTo>
                  <a:pt x="1270" y="1151"/>
                </a:lnTo>
                <a:lnTo>
                  <a:pt x="1264" y="1151"/>
                </a:lnTo>
                <a:lnTo>
                  <a:pt x="1264" y="1149"/>
                </a:lnTo>
                <a:close/>
                <a:moveTo>
                  <a:pt x="1272" y="1149"/>
                </a:moveTo>
                <a:lnTo>
                  <a:pt x="1278" y="1149"/>
                </a:lnTo>
                <a:lnTo>
                  <a:pt x="1278" y="1151"/>
                </a:lnTo>
                <a:lnTo>
                  <a:pt x="1272" y="1151"/>
                </a:lnTo>
                <a:lnTo>
                  <a:pt x="1272" y="1149"/>
                </a:lnTo>
                <a:close/>
                <a:moveTo>
                  <a:pt x="1280" y="1149"/>
                </a:moveTo>
                <a:lnTo>
                  <a:pt x="1286" y="1149"/>
                </a:lnTo>
                <a:lnTo>
                  <a:pt x="1286" y="1151"/>
                </a:lnTo>
                <a:lnTo>
                  <a:pt x="1280" y="1151"/>
                </a:lnTo>
                <a:lnTo>
                  <a:pt x="1280" y="1149"/>
                </a:lnTo>
                <a:close/>
                <a:moveTo>
                  <a:pt x="1288" y="1149"/>
                </a:moveTo>
                <a:lnTo>
                  <a:pt x="1294" y="1149"/>
                </a:lnTo>
                <a:lnTo>
                  <a:pt x="1294" y="1151"/>
                </a:lnTo>
                <a:lnTo>
                  <a:pt x="1288" y="1151"/>
                </a:lnTo>
                <a:lnTo>
                  <a:pt x="1288" y="1149"/>
                </a:lnTo>
                <a:close/>
                <a:moveTo>
                  <a:pt x="1296" y="1149"/>
                </a:moveTo>
                <a:lnTo>
                  <a:pt x="1302" y="1149"/>
                </a:lnTo>
                <a:lnTo>
                  <a:pt x="1302" y="1151"/>
                </a:lnTo>
                <a:lnTo>
                  <a:pt x="1296" y="1151"/>
                </a:lnTo>
                <a:lnTo>
                  <a:pt x="1296" y="1149"/>
                </a:lnTo>
                <a:close/>
                <a:moveTo>
                  <a:pt x="1304" y="1149"/>
                </a:moveTo>
                <a:lnTo>
                  <a:pt x="1310" y="1149"/>
                </a:lnTo>
                <a:lnTo>
                  <a:pt x="1310" y="1151"/>
                </a:lnTo>
                <a:lnTo>
                  <a:pt x="1304" y="1151"/>
                </a:lnTo>
                <a:lnTo>
                  <a:pt x="1304" y="1149"/>
                </a:lnTo>
                <a:close/>
                <a:moveTo>
                  <a:pt x="1312" y="1149"/>
                </a:moveTo>
                <a:lnTo>
                  <a:pt x="1318" y="1149"/>
                </a:lnTo>
                <a:lnTo>
                  <a:pt x="1318" y="1151"/>
                </a:lnTo>
                <a:lnTo>
                  <a:pt x="1312" y="1151"/>
                </a:lnTo>
                <a:lnTo>
                  <a:pt x="1312" y="1149"/>
                </a:lnTo>
                <a:close/>
                <a:moveTo>
                  <a:pt x="1320" y="1149"/>
                </a:moveTo>
                <a:lnTo>
                  <a:pt x="1326" y="1149"/>
                </a:lnTo>
                <a:lnTo>
                  <a:pt x="1326" y="1151"/>
                </a:lnTo>
                <a:lnTo>
                  <a:pt x="1320" y="1151"/>
                </a:lnTo>
                <a:lnTo>
                  <a:pt x="1320" y="1149"/>
                </a:lnTo>
                <a:close/>
                <a:moveTo>
                  <a:pt x="1328" y="1149"/>
                </a:moveTo>
                <a:lnTo>
                  <a:pt x="1334" y="1149"/>
                </a:lnTo>
                <a:lnTo>
                  <a:pt x="1334" y="1151"/>
                </a:lnTo>
                <a:lnTo>
                  <a:pt x="1328" y="1151"/>
                </a:lnTo>
                <a:lnTo>
                  <a:pt x="1328" y="1149"/>
                </a:lnTo>
                <a:close/>
                <a:moveTo>
                  <a:pt x="1336" y="1149"/>
                </a:moveTo>
                <a:lnTo>
                  <a:pt x="1342" y="1149"/>
                </a:lnTo>
                <a:lnTo>
                  <a:pt x="1342" y="1151"/>
                </a:lnTo>
                <a:lnTo>
                  <a:pt x="1336" y="1151"/>
                </a:lnTo>
                <a:lnTo>
                  <a:pt x="1336" y="1149"/>
                </a:lnTo>
                <a:close/>
                <a:moveTo>
                  <a:pt x="1344" y="1149"/>
                </a:moveTo>
                <a:lnTo>
                  <a:pt x="1350" y="1149"/>
                </a:lnTo>
                <a:lnTo>
                  <a:pt x="1350" y="1151"/>
                </a:lnTo>
                <a:lnTo>
                  <a:pt x="1344" y="1151"/>
                </a:lnTo>
                <a:lnTo>
                  <a:pt x="1344" y="1149"/>
                </a:lnTo>
                <a:close/>
                <a:moveTo>
                  <a:pt x="1352" y="1149"/>
                </a:moveTo>
                <a:lnTo>
                  <a:pt x="1358" y="1149"/>
                </a:lnTo>
                <a:lnTo>
                  <a:pt x="1358" y="1151"/>
                </a:lnTo>
                <a:lnTo>
                  <a:pt x="1352" y="1151"/>
                </a:lnTo>
                <a:lnTo>
                  <a:pt x="1352" y="1149"/>
                </a:lnTo>
                <a:close/>
                <a:moveTo>
                  <a:pt x="1360" y="1149"/>
                </a:moveTo>
                <a:lnTo>
                  <a:pt x="1366" y="1149"/>
                </a:lnTo>
                <a:lnTo>
                  <a:pt x="1366" y="1151"/>
                </a:lnTo>
                <a:lnTo>
                  <a:pt x="1360" y="1151"/>
                </a:lnTo>
                <a:lnTo>
                  <a:pt x="1360" y="1149"/>
                </a:lnTo>
                <a:close/>
                <a:moveTo>
                  <a:pt x="1368" y="1149"/>
                </a:moveTo>
                <a:lnTo>
                  <a:pt x="1374" y="1149"/>
                </a:lnTo>
                <a:lnTo>
                  <a:pt x="1374" y="1151"/>
                </a:lnTo>
                <a:lnTo>
                  <a:pt x="1368" y="1151"/>
                </a:lnTo>
                <a:lnTo>
                  <a:pt x="1368" y="1149"/>
                </a:lnTo>
                <a:close/>
                <a:moveTo>
                  <a:pt x="1376" y="1149"/>
                </a:moveTo>
                <a:lnTo>
                  <a:pt x="1382" y="1149"/>
                </a:lnTo>
                <a:lnTo>
                  <a:pt x="1382" y="1151"/>
                </a:lnTo>
                <a:lnTo>
                  <a:pt x="1376" y="1151"/>
                </a:lnTo>
                <a:lnTo>
                  <a:pt x="1376" y="1149"/>
                </a:lnTo>
                <a:close/>
                <a:moveTo>
                  <a:pt x="1384" y="1149"/>
                </a:moveTo>
                <a:lnTo>
                  <a:pt x="1390" y="1149"/>
                </a:lnTo>
                <a:lnTo>
                  <a:pt x="1390" y="1151"/>
                </a:lnTo>
                <a:lnTo>
                  <a:pt x="1384" y="1151"/>
                </a:lnTo>
                <a:lnTo>
                  <a:pt x="1384" y="1149"/>
                </a:lnTo>
                <a:close/>
                <a:moveTo>
                  <a:pt x="1392" y="1149"/>
                </a:moveTo>
                <a:lnTo>
                  <a:pt x="1398" y="1149"/>
                </a:lnTo>
                <a:lnTo>
                  <a:pt x="1398" y="1151"/>
                </a:lnTo>
                <a:lnTo>
                  <a:pt x="1392" y="1151"/>
                </a:lnTo>
                <a:lnTo>
                  <a:pt x="1392" y="1149"/>
                </a:lnTo>
                <a:close/>
                <a:moveTo>
                  <a:pt x="1400" y="1149"/>
                </a:moveTo>
                <a:lnTo>
                  <a:pt x="1406" y="1149"/>
                </a:lnTo>
                <a:lnTo>
                  <a:pt x="1406" y="1151"/>
                </a:lnTo>
                <a:lnTo>
                  <a:pt x="1400" y="1151"/>
                </a:lnTo>
                <a:lnTo>
                  <a:pt x="1400" y="1149"/>
                </a:lnTo>
                <a:close/>
                <a:moveTo>
                  <a:pt x="1408" y="1149"/>
                </a:moveTo>
                <a:lnTo>
                  <a:pt x="1414" y="1149"/>
                </a:lnTo>
                <a:lnTo>
                  <a:pt x="1414" y="1151"/>
                </a:lnTo>
                <a:lnTo>
                  <a:pt x="1408" y="1151"/>
                </a:lnTo>
                <a:lnTo>
                  <a:pt x="1408" y="1149"/>
                </a:lnTo>
                <a:close/>
                <a:moveTo>
                  <a:pt x="1416" y="1149"/>
                </a:moveTo>
                <a:lnTo>
                  <a:pt x="1422" y="1149"/>
                </a:lnTo>
                <a:lnTo>
                  <a:pt x="1422" y="1151"/>
                </a:lnTo>
                <a:lnTo>
                  <a:pt x="1416" y="1151"/>
                </a:lnTo>
                <a:lnTo>
                  <a:pt x="1416" y="1149"/>
                </a:lnTo>
                <a:close/>
                <a:moveTo>
                  <a:pt x="1424" y="1149"/>
                </a:moveTo>
                <a:lnTo>
                  <a:pt x="1430" y="1149"/>
                </a:lnTo>
                <a:lnTo>
                  <a:pt x="1430" y="1151"/>
                </a:lnTo>
                <a:lnTo>
                  <a:pt x="1424" y="1151"/>
                </a:lnTo>
                <a:lnTo>
                  <a:pt x="1424" y="1149"/>
                </a:lnTo>
                <a:close/>
                <a:moveTo>
                  <a:pt x="1432" y="1149"/>
                </a:moveTo>
                <a:lnTo>
                  <a:pt x="1438" y="1149"/>
                </a:lnTo>
                <a:lnTo>
                  <a:pt x="1438" y="1151"/>
                </a:lnTo>
                <a:lnTo>
                  <a:pt x="1432" y="1151"/>
                </a:lnTo>
                <a:lnTo>
                  <a:pt x="1432" y="1149"/>
                </a:lnTo>
                <a:close/>
                <a:moveTo>
                  <a:pt x="1440" y="1149"/>
                </a:moveTo>
                <a:lnTo>
                  <a:pt x="1446" y="1149"/>
                </a:lnTo>
                <a:lnTo>
                  <a:pt x="1446" y="1151"/>
                </a:lnTo>
                <a:lnTo>
                  <a:pt x="1440" y="1151"/>
                </a:lnTo>
                <a:lnTo>
                  <a:pt x="1440" y="1149"/>
                </a:lnTo>
                <a:close/>
                <a:moveTo>
                  <a:pt x="1448" y="1149"/>
                </a:moveTo>
                <a:lnTo>
                  <a:pt x="1454" y="1149"/>
                </a:lnTo>
                <a:lnTo>
                  <a:pt x="1454" y="1151"/>
                </a:lnTo>
                <a:lnTo>
                  <a:pt x="1448" y="1151"/>
                </a:lnTo>
                <a:lnTo>
                  <a:pt x="1448" y="1149"/>
                </a:lnTo>
                <a:close/>
                <a:moveTo>
                  <a:pt x="1456" y="1149"/>
                </a:moveTo>
                <a:lnTo>
                  <a:pt x="1462" y="1149"/>
                </a:lnTo>
                <a:lnTo>
                  <a:pt x="1462" y="1151"/>
                </a:lnTo>
                <a:lnTo>
                  <a:pt x="1456" y="1151"/>
                </a:lnTo>
                <a:lnTo>
                  <a:pt x="1456" y="1149"/>
                </a:lnTo>
                <a:close/>
                <a:moveTo>
                  <a:pt x="1464" y="1149"/>
                </a:moveTo>
                <a:lnTo>
                  <a:pt x="1470" y="1149"/>
                </a:lnTo>
                <a:lnTo>
                  <a:pt x="1470" y="1151"/>
                </a:lnTo>
                <a:lnTo>
                  <a:pt x="1464" y="1151"/>
                </a:lnTo>
                <a:lnTo>
                  <a:pt x="1464" y="1149"/>
                </a:lnTo>
                <a:close/>
                <a:moveTo>
                  <a:pt x="1472" y="1149"/>
                </a:moveTo>
                <a:lnTo>
                  <a:pt x="1478" y="1149"/>
                </a:lnTo>
                <a:lnTo>
                  <a:pt x="1478" y="1151"/>
                </a:lnTo>
                <a:lnTo>
                  <a:pt x="1472" y="1151"/>
                </a:lnTo>
                <a:lnTo>
                  <a:pt x="1472" y="1149"/>
                </a:lnTo>
                <a:close/>
                <a:moveTo>
                  <a:pt x="1480" y="1149"/>
                </a:moveTo>
                <a:lnTo>
                  <a:pt x="1486" y="1149"/>
                </a:lnTo>
                <a:lnTo>
                  <a:pt x="1486" y="1151"/>
                </a:lnTo>
                <a:lnTo>
                  <a:pt x="1480" y="1151"/>
                </a:lnTo>
                <a:lnTo>
                  <a:pt x="1480" y="1149"/>
                </a:lnTo>
                <a:close/>
                <a:moveTo>
                  <a:pt x="1488" y="1149"/>
                </a:moveTo>
                <a:lnTo>
                  <a:pt x="1494" y="1149"/>
                </a:lnTo>
                <a:lnTo>
                  <a:pt x="1494" y="1151"/>
                </a:lnTo>
                <a:lnTo>
                  <a:pt x="1488" y="1151"/>
                </a:lnTo>
                <a:lnTo>
                  <a:pt x="1488" y="1149"/>
                </a:lnTo>
                <a:close/>
                <a:moveTo>
                  <a:pt x="1496" y="1149"/>
                </a:moveTo>
                <a:lnTo>
                  <a:pt x="1502" y="1149"/>
                </a:lnTo>
                <a:lnTo>
                  <a:pt x="1502" y="1151"/>
                </a:lnTo>
                <a:lnTo>
                  <a:pt x="1496" y="1151"/>
                </a:lnTo>
                <a:lnTo>
                  <a:pt x="1496" y="1149"/>
                </a:lnTo>
                <a:close/>
                <a:moveTo>
                  <a:pt x="1504" y="1149"/>
                </a:moveTo>
                <a:lnTo>
                  <a:pt x="1510" y="1149"/>
                </a:lnTo>
                <a:lnTo>
                  <a:pt x="1510" y="1151"/>
                </a:lnTo>
                <a:lnTo>
                  <a:pt x="1504" y="1151"/>
                </a:lnTo>
                <a:lnTo>
                  <a:pt x="1504" y="1149"/>
                </a:lnTo>
                <a:close/>
                <a:moveTo>
                  <a:pt x="1512" y="1149"/>
                </a:moveTo>
                <a:lnTo>
                  <a:pt x="1518" y="1149"/>
                </a:lnTo>
                <a:lnTo>
                  <a:pt x="1518" y="1151"/>
                </a:lnTo>
                <a:lnTo>
                  <a:pt x="1512" y="1151"/>
                </a:lnTo>
                <a:lnTo>
                  <a:pt x="1512" y="1149"/>
                </a:lnTo>
                <a:close/>
                <a:moveTo>
                  <a:pt x="1520" y="1149"/>
                </a:moveTo>
                <a:lnTo>
                  <a:pt x="1526" y="1149"/>
                </a:lnTo>
                <a:lnTo>
                  <a:pt x="1526" y="1151"/>
                </a:lnTo>
                <a:lnTo>
                  <a:pt x="1520" y="1151"/>
                </a:lnTo>
                <a:lnTo>
                  <a:pt x="1520" y="1149"/>
                </a:lnTo>
                <a:close/>
                <a:moveTo>
                  <a:pt x="1528" y="1149"/>
                </a:moveTo>
                <a:lnTo>
                  <a:pt x="1534" y="1149"/>
                </a:lnTo>
                <a:lnTo>
                  <a:pt x="1534" y="1151"/>
                </a:lnTo>
                <a:lnTo>
                  <a:pt x="1528" y="1151"/>
                </a:lnTo>
                <a:lnTo>
                  <a:pt x="1528" y="1149"/>
                </a:lnTo>
                <a:close/>
                <a:moveTo>
                  <a:pt x="1536" y="1149"/>
                </a:moveTo>
                <a:lnTo>
                  <a:pt x="1542" y="1149"/>
                </a:lnTo>
                <a:lnTo>
                  <a:pt x="1542" y="1151"/>
                </a:lnTo>
                <a:lnTo>
                  <a:pt x="1536" y="1151"/>
                </a:lnTo>
                <a:lnTo>
                  <a:pt x="1536" y="1149"/>
                </a:lnTo>
                <a:close/>
                <a:moveTo>
                  <a:pt x="1544" y="1149"/>
                </a:moveTo>
                <a:lnTo>
                  <a:pt x="1550" y="1149"/>
                </a:lnTo>
                <a:lnTo>
                  <a:pt x="1550" y="1151"/>
                </a:lnTo>
                <a:lnTo>
                  <a:pt x="1544" y="1151"/>
                </a:lnTo>
                <a:lnTo>
                  <a:pt x="1544" y="1149"/>
                </a:lnTo>
                <a:close/>
                <a:moveTo>
                  <a:pt x="1552" y="1149"/>
                </a:moveTo>
                <a:lnTo>
                  <a:pt x="1558" y="1149"/>
                </a:lnTo>
                <a:lnTo>
                  <a:pt x="1558" y="1151"/>
                </a:lnTo>
                <a:lnTo>
                  <a:pt x="1552" y="1151"/>
                </a:lnTo>
                <a:lnTo>
                  <a:pt x="1552" y="1149"/>
                </a:lnTo>
                <a:close/>
                <a:moveTo>
                  <a:pt x="1560" y="1149"/>
                </a:moveTo>
                <a:lnTo>
                  <a:pt x="1566" y="1149"/>
                </a:lnTo>
                <a:lnTo>
                  <a:pt x="1566" y="1151"/>
                </a:lnTo>
                <a:lnTo>
                  <a:pt x="1560" y="1151"/>
                </a:lnTo>
                <a:lnTo>
                  <a:pt x="1560" y="1149"/>
                </a:lnTo>
                <a:close/>
                <a:moveTo>
                  <a:pt x="1568" y="1149"/>
                </a:moveTo>
                <a:lnTo>
                  <a:pt x="1574" y="1149"/>
                </a:lnTo>
                <a:lnTo>
                  <a:pt x="1574" y="1151"/>
                </a:lnTo>
                <a:lnTo>
                  <a:pt x="1568" y="1151"/>
                </a:lnTo>
                <a:lnTo>
                  <a:pt x="1568" y="1149"/>
                </a:lnTo>
                <a:close/>
                <a:moveTo>
                  <a:pt x="1576" y="1149"/>
                </a:moveTo>
                <a:lnTo>
                  <a:pt x="1582" y="1149"/>
                </a:lnTo>
                <a:lnTo>
                  <a:pt x="1582" y="1151"/>
                </a:lnTo>
                <a:lnTo>
                  <a:pt x="1576" y="1151"/>
                </a:lnTo>
                <a:lnTo>
                  <a:pt x="1576" y="1149"/>
                </a:lnTo>
                <a:close/>
                <a:moveTo>
                  <a:pt x="1584" y="1149"/>
                </a:moveTo>
                <a:lnTo>
                  <a:pt x="1590" y="1149"/>
                </a:lnTo>
                <a:lnTo>
                  <a:pt x="1590" y="1151"/>
                </a:lnTo>
                <a:lnTo>
                  <a:pt x="1584" y="1151"/>
                </a:lnTo>
                <a:lnTo>
                  <a:pt x="1584" y="1149"/>
                </a:lnTo>
                <a:close/>
                <a:moveTo>
                  <a:pt x="1592" y="1149"/>
                </a:moveTo>
                <a:lnTo>
                  <a:pt x="1598" y="1149"/>
                </a:lnTo>
                <a:lnTo>
                  <a:pt x="1598" y="1151"/>
                </a:lnTo>
                <a:lnTo>
                  <a:pt x="1592" y="1151"/>
                </a:lnTo>
                <a:lnTo>
                  <a:pt x="1592" y="1149"/>
                </a:lnTo>
                <a:close/>
                <a:moveTo>
                  <a:pt x="1600" y="1149"/>
                </a:moveTo>
                <a:lnTo>
                  <a:pt x="1606" y="1149"/>
                </a:lnTo>
                <a:lnTo>
                  <a:pt x="1606" y="1151"/>
                </a:lnTo>
                <a:lnTo>
                  <a:pt x="1600" y="1151"/>
                </a:lnTo>
                <a:lnTo>
                  <a:pt x="1600" y="1149"/>
                </a:lnTo>
                <a:close/>
                <a:moveTo>
                  <a:pt x="1608" y="1149"/>
                </a:moveTo>
                <a:lnTo>
                  <a:pt x="1614" y="1149"/>
                </a:lnTo>
                <a:lnTo>
                  <a:pt x="1614" y="1151"/>
                </a:lnTo>
                <a:lnTo>
                  <a:pt x="1608" y="1151"/>
                </a:lnTo>
                <a:lnTo>
                  <a:pt x="1608" y="1149"/>
                </a:lnTo>
                <a:close/>
                <a:moveTo>
                  <a:pt x="1616" y="1149"/>
                </a:moveTo>
                <a:lnTo>
                  <a:pt x="1622" y="1149"/>
                </a:lnTo>
                <a:lnTo>
                  <a:pt x="1622" y="1151"/>
                </a:lnTo>
                <a:lnTo>
                  <a:pt x="1616" y="1151"/>
                </a:lnTo>
                <a:lnTo>
                  <a:pt x="1616" y="1149"/>
                </a:lnTo>
                <a:close/>
                <a:moveTo>
                  <a:pt x="1624" y="1149"/>
                </a:moveTo>
                <a:lnTo>
                  <a:pt x="1630" y="1149"/>
                </a:lnTo>
                <a:lnTo>
                  <a:pt x="1630" y="1151"/>
                </a:lnTo>
                <a:lnTo>
                  <a:pt x="1624" y="1151"/>
                </a:lnTo>
                <a:lnTo>
                  <a:pt x="1624" y="1149"/>
                </a:lnTo>
                <a:close/>
                <a:moveTo>
                  <a:pt x="1632" y="1149"/>
                </a:moveTo>
                <a:lnTo>
                  <a:pt x="1638" y="1149"/>
                </a:lnTo>
                <a:lnTo>
                  <a:pt x="1638" y="1151"/>
                </a:lnTo>
                <a:lnTo>
                  <a:pt x="1632" y="1151"/>
                </a:lnTo>
                <a:lnTo>
                  <a:pt x="1632" y="1149"/>
                </a:lnTo>
                <a:close/>
                <a:moveTo>
                  <a:pt x="1640" y="1149"/>
                </a:moveTo>
                <a:lnTo>
                  <a:pt x="1646" y="1149"/>
                </a:lnTo>
                <a:lnTo>
                  <a:pt x="1646" y="1151"/>
                </a:lnTo>
                <a:lnTo>
                  <a:pt x="1640" y="1151"/>
                </a:lnTo>
                <a:lnTo>
                  <a:pt x="1640" y="1149"/>
                </a:lnTo>
                <a:close/>
                <a:moveTo>
                  <a:pt x="1648" y="1149"/>
                </a:moveTo>
                <a:lnTo>
                  <a:pt x="1654" y="1149"/>
                </a:lnTo>
                <a:lnTo>
                  <a:pt x="1654" y="1151"/>
                </a:lnTo>
                <a:lnTo>
                  <a:pt x="1648" y="1151"/>
                </a:lnTo>
                <a:lnTo>
                  <a:pt x="1648" y="1149"/>
                </a:lnTo>
                <a:close/>
                <a:moveTo>
                  <a:pt x="1656" y="1149"/>
                </a:moveTo>
                <a:lnTo>
                  <a:pt x="1662" y="1149"/>
                </a:lnTo>
                <a:lnTo>
                  <a:pt x="1662" y="1151"/>
                </a:lnTo>
                <a:lnTo>
                  <a:pt x="1656" y="1151"/>
                </a:lnTo>
                <a:lnTo>
                  <a:pt x="1656" y="1149"/>
                </a:lnTo>
                <a:close/>
                <a:moveTo>
                  <a:pt x="1664" y="1149"/>
                </a:moveTo>
                <a:lnTo>
                  <a:pt x="1670" y="1149"/>
                </a:lnTo>
                <a:lnTo>
                  <a:pt x="1670" y="1151"/>
                </a:lnTo>
                <a:lnTo>
                  <a:pt x="1664" y="1151"/>
                </a:lnTo>
                <a:lnTo>
                  <a:pt x="1664" y="1149"/>
                </a:lnTo>
                <a:close/>
                <a:moveTo>
                  <a:pt x="1672" y="1149"/>
                </a:moveTo>
                <a:lnTo>
                  <a:pt x="1678" y="1149"/>
                </a:lnTo>
                <a:lnTo>
                  <a:pt x="1678" y="1151"/>
                </a:lnTo>
                <a:lnTo>
                  <a:pt x="1672" y="1151"/>
                </a:lnTo>
                <a:lnTo>
                  <a:pt x="1672" y="1149"/>
                </a:lnTo>
                <a:close/>
                <a:moveTo>
                  <a:pt x="1680" y="1149"/>
                </a:moveTo>
                <a:lnTo>
                  <a:pt x="1686" y="1149"/>
                </a:lnTo>
                <a:lnTo>
                  <a:pt x="1686" y="1151"/>
                </a:lnTo>
                <a:lnTo>
                  <a:pt x="1680" y="1151"/>
                </a:lnTo>
                <a:lnTo>
                  <a:pt x="1680" y="1149"/>
                </a:lnTo>
                <a:close/>
                <a:moveTo>
                  <a:pt x="1688" y="1149"/>
                </a:moveTo>
                <a:lnTo>
                  <a:pt x="1694" y="1149"/>
                </a:lnTo>
                <a:lnTo>
                  <a:pt x="1694" y="1151"/>
                </a:lnTo>
                <a:lnTo>
                  <a:pt x="1688" y="1151"/>
                </a:lnTo>
                <a:lnTo>
                  <a:pt x="1688" y="1149"/>
                </a:lnTo>
                <a:close/>
                <a:moveTo>
                  <a:pt x="1696" y="1149"/>
                </a:moveTo>
                <a:lnTo>
                  <a:pt x="1702" y="1149"/>
                </a:lnTo>
                <a:lnTo>
                  <a:pt x="1702" y="1151"/>
                </a:lnTo>
                <a:lnTo>
                  <a:pt x="1696" y="1151"/>
                </a:lnTo>
                <a:lnTo>
                  <a:pt x="1696" y="1149"/>
                </a:lnTo>
                <a:close/>
                <a:moveTo>
                  <a:pt x="1704" y="1149"/>
                </a:moveTo>
                <a:lnTo>
                  <a:pt x="1710" y="1149"/>
                </a:lnTo>
                <a:lnTo>
                  <a:pt x="1710" y="1151"/>
                </a:lnTo>
                <a:lnTo>
                  <a:pt x="1704" y="1151"/>
                </a:lnTo>
                <a:lnTo>
                  <a:pt x="1704" y="1149"/>
                </a:lnTo>
                <a:close/>
                <a:moveTo>
                  <a:pt x="1712" y="1149"/>
                </a:moveTo>
                <a:lnTo>
                  <a:pt x="1718" y="1149"/>
                </a:lnTo>
                <a:lnTo>
                  <a:pt x="1718" y="1151"/>
                </a:lnTo>
                <a:lnTo>
                  <a:pt x="1712" y="1151"/>
                </a:lnTo>
                <a:lnTo>
                  <a:pt x="1712" y="1149"/>
                </a:lnTo>
                <a:close/>
                <a:moveTo>
                  <a:pt x="1720" y="1149"/>
                </a:moveTo>
                <a:lnTo>
                  <a:pt x="1726" y="1149"/>
                </a:lnTo>
                <a:lnTo>
                  <a:pt x="1726" y="1151"/>
                </a:lnTo>
                <a:lnTo>
                  <a:pt x="1720" y="1151"/>
                </a:lnTo>
                <a:lnTo>
                  <a:pt x="1720" y="1149"/>
                </a:lnTo>
                <a:close/>
                <a:moveTo>
                  <a:pt x="1728" y="1149"/>
                </a:moveTo>
                <a:lnTo>
                  <a:pt x="1734" y="1149"/>
                </a:lnTo>
                <a:lnTo>
                  <a:pt x="1734" y="1151"/>
                </a:lnTo>
                <a:lnTo>
                  <a:pt x="1728" y="1151"/>
                </a:lnTo>
                <a:lnTo>
                  <a:pt x="1728" y="1149"/>
                </a:lnTo>
                <a:close/>
                <a:moveTo>
                  <a:pt x="1736" y="1149"/>
                </a:moveTo>
                <a:lnTo>
                  <a:pt x="1742" y="1149"/>
                </a:lnTo>
                <a:lnTo>
                  <a:pt x="1742" y="1151"/>
                </a:lnTo>
                <a:lnTo>
                  <a:pt x="1736" y="1151"/>
                </a:lnTo>
                <a:lnTo>
                  <a:pt x="1736" y="1149"/>
                </a:lnTo>
                <a:close/>
                <a:moveTo>
                  <a:pt x="1744" y="1149"/>
                </a:moveTo>
                <a:lnTo>
                  <a:pt x="1750" y="1149"/>
                </a:lnTo>
                <a:lnTo>
                  <a:pt x="1750" y="1151"/>
                </a:lnTo>
                <a:lnTo>
                  <a:pt x="1744" y="1151"/>
                </a:lnTo>
                <a:lnTo>
                  <a:pt x="1744" y="1149"/>
                </a:lnTo>
                <a:close/>
                <a:moveTo>
                  <a:pt x="1752" y="1149"/>
                </a:moveTo>
                <a:lnTo>
                  <a:pt x="1758" y="1149"/>
                </a:lnTo>
                <a:lnTo>
                  <a:pt x="1758" y="1151"/>
                </a:lnTo>
                <a:lnTo>
                  <a:pt x="1752" y="1151"/>
                </a:lnTo>
                <a:lnTo>
                  <a:pt x="1752" y="1149"/>
                </a:lnTo>
                <a:close/>
                <a:moveTo>
                  <a:pt x="1760" y="1149"/>
                </a:moveTo>
                <a:lnTo>
                  <a:pt x="1766" y="1149"/>
                </a:lnTo>
                <a:lnTo>
                  <a:pt x="1766" y="1151"/>
                </a:lnTo>
                <a:lnTo>
                  <a:pt x="1760" y="1151"/>
                </a:lnTo>
                <a:lnTo>
                  <a:pt x="1760" y="1149"/>
                </a:lnTo>
                <a:close/>
                <a:moveTo>
                  <a:pt x="1768" y="1149"/>
                </a:moveTo>
                <a:lnTo>
                  <a:pt x="1774" y="1149"/>
                </a:lnTo>
                <a:lnTo>
                  <a:pt x="1774" y="1151"/>
                </a:lnTo>
                <a:lnTo>
                  <a:pt x="1768" y="1151"/>
                </a:lnTo>
                <a:lnTo>
                  <a:pt x="1768" y="1149"/>
                </a:lnTo>
                <a:close/>
                <a:moveTo>
                  <a:pt x="1776" y="1149"/>
                </a:moveTo>
                <a:lnTo>
                  <a:pt x="1782" y="1149"/>
                </a:lnTo>
                <a:lnTo>
                  <a:pt x="1782" y="1151"/>
                </a:lnTo>
                <a:lnTo>
                  <a:pt x="1776" y="1151"/>
                </a:lnTo>
                <a:lnTo>
                  <a:pt x="1776" y="1149"/>
                </a:lnTo>
                <a:close/>
                <a:moveTo>
                  <a:pt x="1784" y="1149"/>
                </a:moveTo>
                <a:lnTo>
                  <a:pt x="1790" y="1149"/>
                </a:lnTo>
                <a:lnTo>
                  <a:pt x="1790" y="1151"/>
                </a:lnTo>
                <a:lnTo>
                  <a:pt x="1784" y="1151"/>
                </a:lnTo>
                <a:lnTo>
                  <a:pt x="1784" y="1149"/>
                </a:lnTo>
                <a:close/>
                <a:moveTo>
                  <a:pt x="1792" y="1149"/>
                </a:moveTo>
                <a:lnTo>
                  <a:pt x="1798" y="1149"/>
                </a:lnTo>
                <a:lnTo>
                  <a:pt x="1798" y="1151"/>
                </a:lnTo>
                <a:lnTo>
                  <a:pt x="1792" y="1151"/>
                </a:lnTo>
                <a:lnTo>
                  <a:pt x="1792" y="1149"/>
                </a:lnTo>
                <a:close/>
                <a:moveTo>
                  <a:pt x="1800" y="1149"/>
                </a:moveTo>
                <a:lnTo>
                  <a:pt x="1806" y="1149"/>
                </a:lnTo>
                <a:lnTo>
                  <a:pt x="1806" y="1151"/>
                </a:lnTo>
                <a:lnTo>
                  <a:pt x="1800" y="1151"/>
                </a:lnTo>
                <a:lnTo>
                  <a:pt x="1800" y="1149"/>
                </a:lnTo>
                <a:close/>
                <a:moveTo>
                  <a:pt x="1808" y="1149"/>
                </a:moveTo>
                <a:lnTo>
                  <a:pt x="1814" y="1149"/>
                </a:lnTo>
                <a:lnTo>
                  <a:pt x="1814" y="1151"/>
                </a:lnTo>
                <a:lnTo>
                  <a:pt x="1808" y="1151"/>
                </a:lnTo>
                <a:lnTo>
                  <a:pt x="1808" y="1149"/>
                </a:lnTo>
                <a:close/>
                <a:moveTo>
                  <a:pt x="1816" y="1149"/>
                </a:moveTo>
                <a:lnTo>
                  <a:pt x="1822" y="1149"/>
                </a:lnTo>
                <a:lnTo>
                  <a:pt x="1822" y="1151"/>
                </a:lnTo>
                <a:lnTo>
                  <a:pt x="1816" y="1151"/>
                </a:lnTo>
                <a:lnTo>
                  <a:pt x="1816" y="1149"/>
                </a:lnTo>
                <a:close/>
                <a:moveTo>
                  <a:pt x="1824" y="1149"/>
                </a:moveTo>
                <a:lnTo>
                  <a:pt x="1830" y="1149"/>
                </a:lnTo>
                <a:lnTo>
                  <a:pt x="1830" y="1151"/>
                </a:lnTo>
                <a:lnTo>
                  <a:pt x="1824" y="1151"/>
                </a:lnTo>
                <a:lnTo>
                  <a:pt x="1824" y="1149"/>
                </a:lnTo>
                <a:close/>
                <a:moveTo>
                  <a:pt x="1832" y="1149"/>
                </a:moveTo>
                <a:lnTo>
                  <a:pt x="1838" y="1149"/>
                </a:lnTo>
                <a:lnTo>
                  <a:pt x="1838" y="1151"/>
                </a:lnTo>
                <a:lnTo>
                  <a:pt x="1832" y="1151"/>
                </a:lnTo>
                <a:lnTo>
                  <a:pt x="1832" y="1149"/>
                </a:lnTo>
                <a:close/>
                <a:moveTo>
                  <a:pt x="1840" y="1149"/>
                </a:moveTo>
                <a:lnTo>
                  <a:pt x="1846" y="1149"/>
                </a:lnTo>
                <a:lnTo>
                  <a:pt x="1846" y="1151"/>
                </a:lnTo>
                <a:lnTo>
                  <a:pt x="1840" y="1151"/>
                </a:lnTo>
                <a:lnTo>
                  <a:pt x="1840" y="1149"/>
                </a:lnTo>
                <a:close/>
                <a:moveTo>
                  <a:pt x="1848" y="1149"/>
                </a:moveTo>
                <a:lnTo>
                  <a:pt x="1854" y="1149"/>
                </a:lnTo>
                <a:lnTo>
                  <a:pt x="1854" y="1151"/>
                </a:lnTo>
                <a:lnTo>
                  <a:pt x="1848" y="1151"/>
                </a:lnTo>
                <a:lnTo>
                  <a:pt x="1848" y="1149"/>
                </a:lnTo>
                <a:close/>
                <a:moveTo>
                  <a:pt x="1856" y="1149"/>
                </a:moveTo>
                <a:lnTo>
                  <a:pt x="1862" y="1149"/>
                </a:lnTo>
                <a:lnTo>
                  <a:pt x="1862" y="1151"/>
                </a:lnTo>
                <a:lnTo>
                  <a:pt x="1856" y="1151"/>
                </a:lnTo>
                <a:lnTo>
                  <a:pt x="1856" y="1149"/>
                </a:lnTo>
                <a:close/>
                <a:moveTo>
                  <a:pt x="1864" y="1149"/>
                </a:moveTo>
                <a:lnTo>
                  <a:pt x="1870" y="1149"/>
                </a:lnTo>
                <a:lnTo>
                  <a:pt x="1870" y="1151"/>
                </a:lnTo>
                <a:lnTo>
                  <a:pt x="1864" y="1151"/>
                </a:lnTo>
                <a:lnTo>
                  <a:pt x="1864" y="1149"/>
                </a:lnTo>
                <a:close/>
                <a:moveTo>
                  <a:pt x="1872" y="1149"/>
                </a:moveTo>
                <a:lnTo>
                  <a:pt x="1878" y="1149"/>
                </a:lnTo>
                <a:lnTo>
                  <a:pt x="1878" y="1151"/>
                </a:lnTo>
                <a:lnTo>
                  <a:pt x="1872" y="1151"/>
                </a:lnTo>
                <a:lnTo>
                  <a:pt x="1872" y="1149"/>
                </a:lnTo>
                <a:close/>
                <a:moveTo>
                  <a:pt x="1880" y="1149"/>
                </a:moveTo>
                <a:lnTo>
                  <a:pt x="1886" y="1149"/>
                </a:lnTo>
                <a:lnTo>
                  <a:pt x="1886" y="1151"/>
                </a:lnTo>
                <a:lnTo>
                  <a:pt x="1880" y="1151"/>
                </a:lnTo>
                <a:lnTo>
                  <a:pt x="1880" y="1149"/>
                </a:lnTo>
                <a:close/>
                <a:moveTo>
                  <a:pt x="1888" y="1149"/>
                </a:moveTo>
                <a:lnTo>
                  <a:pt x="1894" y="1149"/>
                </a:lnTo>
                <a:lnTo>
                  <a:pt x="1894" y="1151"/>
                </a:lnTo>
                <a:lnTo>
                  <a:pt x="1888" y="1151"/>
                </a:lnTo>
                <a:lnTo>
                  <a:pt x="1888" y="1149"/>
                </a:lnTo>
                <a:close/>
                <a:moveTo>
                  <a:pt x="1896" y="1149"/>
                </a:moveTo>
                <a:lnTo>
                  <a:pt x="1902" y="1149"/>
                </a:lnTo>
                <a:lnTo>
                  <a:pt x="1902" y="1151"/>
                </a:lnTo>
                <a:lnTo>
                  <a:pt x="1896" y="1151"/>
                </a:lnTo>
                <a:lnTo>
                  <a:pt x="1896" y="1149"/>
                </a:lnTo>
                <a:close/>
                <a:moveTo>
                  <a:pt x="1904" y="1149"/>
                </a:moveTo>
                <a:lnTo>
                  <a:pt x="1910" y="1149"/>
                </a:lnTo>
                <a:lnTo>
                  <a:pt x="1910" y="1151"/>
                </a:lnTo>
                <a:lnTo>
                  <a:pt x="1904" y="1151"/>
                </a:lnTo>
                <a:lnTo>
                  <a:pt x="1904" y="1149"/>
                </a:lnTo>
                <a:close/>
                <a:moveTo>
                  <a:pt x="1912" y="1149"/>
                </a:moveTo>
                <a:lnTo>
                  <a:pt x="1918" y="1149"/>
                </a:lnTo>
                <a:lnTo>
                  <a:pt x="1918" y="1151"/>
                </a:lnTo>
                <a:lnTo>
                  <a:pt x="1912" y="1151"/>
                </a:lnTo>
                <a:lnTo>
                  <a:pt x="1912" y="1149"/>
                </a:lnTo>
                <a:close/>
                <a:moveTo>
                  <a:pt x="1920" y="1149"/>
                </a:moveTo>
                <a:lnTo>
                  <a:pt x="1926" y="1149"/>
                </a:lnTo>
                <a:lnTo>
                  <a:pt x="1926" y="1151"/>
                </a:lnTo>
                <a:lnTo>
                  <a:pt x="1920" y="1151"/>
                </a:lnTo>
                <a:lnTo>
                  <a:pt x="1920" y="1149"/>
                </a:lnTo>
                <a:close/>
                <a:moveTo>
                  <a:pt x="1928" y="1149"/>
                </a:moveTo>
                <a:lnTo>
                  <a:pt x="1934" y="1149"/>
                </a:lnTo>
                <a:lnTo>
                  <a:pt x="1934" y="1151"/>
                </a:lnTo>
                <a:lnTo>
                  <a:pt x="1928" y="1151"/>
                </a:lnTo>
                <a:lnTo>
                  <a:pt x="1928" y="1149"/>
                </a:lnTo>
                <a:close/>
                <a:moveTo>
                  <a:pt x="1936" y="1149"/>
                </a:moveTo>
                <a:lnTo>
                  <a:pt x="1942" y="1149"/>
                </a:lnTo>
                <a:lnTo>
                  <a:pt x="1942" y="1151"/>
                </a:lnTo>
                <a:lnTo>
                  <a:pt x="1936" y="1151"/>
                </a:lnTo>
                <a:lnTo>
                  <a:pt x="1936" y="1149"/>
                </a:lnTo>
                <a:close/>
                <a:moveTo>
                  <a:pt x="1944" y="1149"/>
                </a:moveTo>
                <a:lnTo>
                  <a:pt x="1950" y="1149"/>
                </a:lnTo>
                <a:lnTo>
                  <a:pt x="1950" y="1151"/>
                </a:lnTo>
                <a:lnTo>
                  <a:pt x="1944" y="1151"/>
                </a:lnTo>
                <a:lnTo>
                  <a:pt x="1944" y="1149"/>
                </a:lnTo>
                <a:close/>
                <a:moveTo>
                  <a:pt x="1952" y="1149"/>
                </a:moveTo>
                <a:lnTo>
                  <a:pt x="1958" y="1149"/>
                </a:lnTo>
                <a:lnTo>
                  <a:pt x="1958" y="1151"/>
                </a:lnTo>
                <a:lnTo>
                  <a:pt x="1952" y="1151"/>
                </a:lnTo>
                <a:lnTo>
                  <a:pt x="1952" y="1149"/>
                </a:lnTo>
                <a:close/>
                <a:moveTo>
                  <a:pt x="1960" y="1149"/>
                </a:moveTo>
                <a:lnTo>
                  <a:pt x="1966" y="1149"/>
                </a:lnTo>
                <a:lnTo>
                  <a:pt x="1966" y="1151"/>
                </a:lnTo>
                <a:lnTo>
                  <a:pt x="1960" y="1151"/>
                </a:lnTo>
                <a:lnTo>
                  <a:pt x="1960" y="1149"/>
                </a:lnTo>
                <a:close/>
                <a:moveTo>
                  <a:pt x="1968" y="1149"/>
                </a:moveTo>
                <a:lnTo>
                  <a:pt x="1974" y="1149"/>
                </a:lnTo>
                <a:lnTo>
                  <a:pt x="1974" y="1151"/>
                </a:lnTo>
                <a:lnTo>
                  <a:pt x="1968" y="1151"/>
                </a:lnTo>
                <a:lnTo>
                  <a:pt x="1968" y="1149"/>
                </a:lnTo>
                <a:close/>
                <a:moveTo>
                  <a:pt x="1976" y="1149"/>
                </a:moveTo>
                <a:lnTo>
                  <a:pt x="1982" y="1149"/>
                </a:lnTo>
                <a:lnTo>
                  <a:pt x="1982" y="1151"/>
                </a:lnTo>
                <a:lnTo>
                  <a:pt x="1976" y="1151"/>
                </a:lnTo>
                <a:lnTo>
                  <a:pt x="1976" y="1149"/>
                </a:lnTo>
                <a:close/>
                <a:moveTo>
                  <a:pt x="1984" y="1149"/>
                </a:moveTo>
                <a:lnTo>
                  <a:pt x="1990" y="1149"/>
                </a:lnTo>
                <a:lnTo>
                  <a:pt x="1990" y="1151"/>
                </a:lnTo>
                <a:lnTo>
                  <a:pt x="1984" y="1151"/>
                </a:lnTo>
                <a:lnTo>
                  <a:pt x="1984" y="1149"/>
                </a:lnTo>
                <a:close/>
                <a:moveTo>
                  <a:pt x="1992" y="1149"/>
                </a:moveTo>
                <a:lnTo>
                  <a:pt x="1998" y="1149"/>
                </a:lnTo>
                <a:lnTo>
                  <a:pt x="1998" y="1151"/>
                </a:lnTo>
                <a:lnTo>
                  <a:pt x="1992" y="1151"/>
                </a:lnTo>
                <a:lnTo>
                  <a:pt x="1992" y="1149"/>
                </a:lnTo>
                <a:close/>
                <a:moveTo>
                  <a:pt x="2000" y="1149"/>
                </a:moveTo>
                <a:lnTo>
                  <a:pt x="2006" y="1149"/>
                </a:lnTo>
                <a:lnTo>
                  <a:pt x="2006" y="1151"/>
                </a:lnTo>
                <a:lnTo>
                  <a:pt x="2000" y="1151"/>
                </a:lnTo>
                <a:lnTo>
                  <a:pt x="2000" y="1149"/>
                </a:lnTo>
                <a:close/>
                <a:moveTo>
                  <a:pt x="2008" y="1149"/>
                </a:moveTo>
                <a:lnTo>
                  <a:pt x="2014" y="1149"/>
                </a:lnTo>
                <a:lnTo>
                  <a:pt x="2014" y="1151"/>
                </a:lnTo>
                <a:lnTo>
                  <a:pt x="2008" y="1151"/>
                </a:lnTo>
                <a:lnTo>
                  <a:pt x="2008" y="1149"/>
                </a:lnTo>
                <a:close/>
                <a:moveTo>
                  <a:pt x="2016" y="1149"/>
                </a:moveTo>
                <a:lnTo>
                  <a:pt x="2022" y="1149"/>
                </a:lnTo>
                <a:lnTo>
                  <a:pt x="2022" y="1151"/>
                </a:lnTo>
                <a:lnTo>
                  <a:pt x="2016" y="1151"/>
                </a:lnTo>
                <a:lnTo>
                  <a:pt x="2016" y="1149"/>
                </a:lnTo>
                <a:close/>
                <a:moveTo>
                  <a:pt x="2024" y="1149"/>
                </a:moveTo>
                <a:lnTo>
                  <a:pt x="2030" y="1149"/>
                </a:lnTo>
                <a:lnTo>
                  <a:pt x="2030" y="1151"/>
                </a:lnTo>
                <a:lnTo>
                  <a:pt x="2024" y="1151"/>
                </a:lnTo>
                <a:lnTo>
                  <a:pt x="2024" y="1149"/>
                </a:lnTo>
                <a:close/>
                <a:moveTo>
                  <a:pt x="2032" y="1149"/>
                </a:moveTo>
                <a:lnTo>
                  <a:pt x="2038" y="1149"/>
                </a:lnTo>
                <a:lnTo>
                  <a:pt x="2038" y="1151"/>
                </a:lnTo>
                <a:lnTo>
                  <a:pt x="2032" y="1151"/>
                </a:lnTo>
                <a:lnTo>
                  <a:pt x="2032" y="1149"/>
                </a:lnTo>
                <a:close/>
                <a:moveTo>
                  <a:pt x="2040" y="1149"/>
                </a:moveTo>
                <a:lnTo>
                  <a:pt x="2046" y="1149"/>
                </a:lnTo>
                <a:lnTo>
                  <a:pt x="2046" y="1151"/>
                </a:lnTo>
                <a:lnTo>
                  <a:pt x="2040" y="1151"/>
                </a:lnTo>
                <a:lnTo>
                  <a:pt x="2040" y="1149"/>
                </a:lnTo>
                <a:close/>
                <a:moveTo>
                  <a:pt x="2048" y="1149"/>
                </a:moveTo>
                <a:lnTo>
                  <a:pt x="2054" y="1149"/>
                </a:lnTo>
                <a:lnTo>
                  <a:pt x="2054" y="1151"/>
                </a:lnTo>
                <a:lnTo>
                  <a:pt x="2048" y="1151"/>
                </a:lnTo>
                <a:lnTo>
                  <a:pt x="2048" y="1149"/>
                </a:lnTo>
                <a:close/>
                <a:moveTo>
                  <a:pt x="2056" y="1149"/>
                </a:moveTo>
                <a:lnTo>
                  <a:pt x="2062" y="1149"/>
                </a:lnTo>
                <a:lnTo>
                  <a:pt x="2062" y="1151"/>
                </a:lnTo>
                <a:lnTo>
                  <a:pt x="2056" y="1151"/>
                </a:lnTo>
                <a:lnTo>
                  <a:pt x="2056" y="1149"/>
                </a:lnTo>
                <a:close/>
                <a:moveTo>
                  <a:pt x="2064" y="1149"/>
                </a:moveTo>
                <a:lnTo>
                  <a:pt x="2070" y="1149"/>
                </a:lnTo>
                <a:lnTo>
                  <a:pt x="2070" y="1151"/>
                </a:lnTo>
                <a:lnTo>
                  <a:pt x="2064" y="1151"/>
                </a:lnTo>
                <a:lnTo>
                  <a:pt x="2064" y="1149"/>
                </a:lnTo>
                <a:close/>
                <a:moveTo>
                  <a:pt x="2072" y="1149"/>
                </a:moveTo>
                <a:lnTo>
                  <a:pt x="2078" y="1149"/>
                </a:lnTo>
                <a:lnTo>
                  <a:pt x="2078" y="1151"/>
                </a:lnTo>
                <a:lnTo>
                  <a:pt x="2072" y="1151"/>
                </a:lnTo>
                <a:lnTo>
                  <a:pt x="2072" y="1149"/>
                </a:lnTo>
                <a:close/>
                <a:moveTo>
                  <a:pt x="2080" y="1149"/>
                </a:moveTo>
                <a:lnTo>
                  <a:pt x="2086" y="1149"/>
                </a:lnTo>
                <a:lnTo>
                  <a:pt x="2086" y="1151"/>
                </a:lnTo>
                <a:lnTo>
                  <a:pt x="2080" y="1151"/>
                </a:lnTo>
                <a:lnTo>
                  <a:pt x="2080" y="1149"/>
                </a:lnTo>
                <a:close/>
                <a:moveTo>
                  <a:pt x="2088" y="1149"/>
                </a:moveTo>
                <a:lnTo>
                  <a:pt x="2094" y="1149"/>
                </a:lnTo>
                <a:lnTo>
                  <a:pt x="2094" y="1151"/>
                </a:lnTo>
                <a:lnTo>
                  <a:pt x="2088" y="1151"/>
                </a:lnTo>
                <a:lnTo>
                  <a:pt x="2088" y="1149"/>
                </a:lnTo>
                <a:close/>
                <a:moveTo>
                  <a:pt x="2097" y="1149"/>
                </a:moveTo>
                <a:lnTo>
                  <a:pt x="2103" y="1149"/>
                </a:lnTo>
                <a:lnTo>
                  <a:pt x="2103" y="1151"/>
                </a:lnTo>
                <a:lnTo>
                  <a:pt x="2097" y="1151"/>
                </a:lnTo>
                <a:lnTo>
                  <a:pt x="2097" y="1149"/>
                </a:lnTo>
                <a:close/>
                <a:moveTo>
                  <a:pt x="2104" y="1149"/>
                </a:moveTo>
                <a:lnTo>
                  <a:pt x="2110" y="1149"/>
                </a:lnTo>
                <a:lnTo>
                  <a:pt x="2110" y="1151"/>
                </a:lnTo>
                <a:lnTo>
                  <a:pt x="2104" y="1151"/>
                </a:lnTo>
                <a:lnTo>
                  <a:pt x="2104" y="1149"/>
                </a:lnTo>
                <a:close/>
                <a:moveTo>
                  <a:pt x="2112" y="1149"/>
                </a:moveTo>
                <a:lnTo>
                  <a:pt x="2118" y="1149"/>
                </a:lnTo>
                <a:lnTo>
                  <a:pt x="2118" y="1151"/>
                </a:lnTo>
                <a:lnTo>
                  <a:pt x="2112" y="1151"/>
                </a:lnTo>
                <a:lnTo>
                  <a:pt x="2112" y="1149"/>
                </a:lnTo>
                <a:close/>
                <a:moveTo>
                  <a:pt x="2121" y="1149"/>
                </a:moveTo>
                <a:lnTo>
                  <a:pt x="2127" y="1149"/>
                </a:lnTo>
                <a:lnTo>
                  <a:pt x="2127" y="1151"/>
                </a:lnTo>
                <a:lnTo>
                  <a:pt x="2121" y="1151"/>
                </a:lnTo>
                <a:lnTo>
                  <a:pt x="2121" y="1149"/>
                </a:lnTo>
                <a:close/>
                <a:moveTo>
                  <a:pt x="2128" y="1149"/>
                </a:moveTo>
                <a:lnTo>
                  <a:pt x="2134" y="1149"/>
                </a:lnTo>
                <a:lnTo>
                  <a:pt x="2134" y="1151"/>
                </a:lnTo>
                <a:lnTo>
                  <a:pt x="2128" y="1151"/>
                </a:lnTo>
                <a:lnTo>
                  <a:pt x="2128" y="1149"/>
                </a:lnTo>
                <a:close/>
                <a:moveTo>
                  <a:pt x="2136" y="1149"/>
                </a:moveTo>
                <a:lnTo>
                  <a:pt x="2142" y="1149"/>
                </a:lnTo>
                <a:lnTo>
                  <a:pt x="2142" y="1151"/>
                </a:lnTo>
                <a:lnTo>
                  <a:pt x="2136" y="1151"/>
                </a:lnTo>
                <a:lnTo>
                  <a:pt x="2136" y="1149"/>
                </a:lnTo>
                <a:close/>
                <a:moveTo>
                  <a:pt x="2145" y="1149"/>
                </a:moveTo>
                <a:lnTo>
                  <a:pt x="2151" y="1149"/>
                </a:lnTo>
                <a:lnTo>
                  <a:pt x="2151" y="1151"/>
                </a:lnTo>
                <a:lnTo>
                  <a:pt x="2145" y="1151"/>
                </a:lnTo>
                <a:lnTo>
                  <a:pt x="2145" y="1149"/>
                </a:lnTo>
                <a:close/>
                <a:moveTo>
                  <a:pt x="2152" y="1149"/>
                </a:moveTo>
                <a:lnTo>
                  <a:pt x="2158" y="1149"/>
                </a:lnTo>
                <a:lnTo>
                  <a:pt x="2158" y="1151"/>
                </a:lnTo>
                <a:lnTo>
                  <a:pt x="2152" y="1151"/>
                </a:lnTo>
                <a:lnTo>
                  <a:pt x="2152" y="1149"/>
                </a:lnTo>
                <a:close/>
                <a:moveTo>
                  <a:pt x="2160" y="1149"/>
                </a:moveTo>
                <a:lnTo>
                  <a:pt x="2166" y="1149"/>
                </a:lnTo>
                <a:lnTo>
                  <a:pt x="2166" y="1151"/>
                </a:lnTo>
                <a:lnTo>
                  <a:pt x="2160" y="1151"/>
                </a:lnTo>
                <a:lnTo>
                  <a:pt x="2160" y="1149"/>
                </a:lnTo>
                <a:close/>
                <a:moveTo>
                  <a:pt x="2169" y="1149"/>
                </a:moveTo>
                <a:lnTo>
                  <a:pt x="2175" y="1149"/>
                </a:lnTo>
                <a:lnTo>
                  <a:pt x="2175" y="1151"/>
                </a:lnTo>
                <a:lnTo>
                  <a:pt x="2169" y="1151"/>
                </a:lnTo>
                <a:lnTo>
                  <a:pt x="2169" y="1149"/>
                </a:lnTo>
                <a:close/>
                <a:moveTo>
                  <a:pt x="2176" y="1149"/>
                </a:moveTo>
                <a:lnTo>
                  <a:pt x="2182" y="1149"/>
                </a:lnTo>
                <a:lnTo>
                  <a:pt x="2182" y="1151"/>
                </a:lnTo>
                <a:lnTo>
                  <a:pt x="2176" y="1151"/>
                </a:lnTo>
                <a:lnTo>
                  <a:pt x="2176" y="1149"/>
                </a:lnTo>
                <a:close/>
                <a:moveTo>
                  <a:pt x="2184" y="1149"/>
                </a:moveTo>
                <a:lnTo>
                  <a:pt x="2190" y="1149"/>
                </a:lnTo>
                <a:lnTo>
                  <a:pt x="2190" y="1151"/>
                </a:lnTo>
                <a:lnTo>
                  <a:pt x="2184" y="1151"/>
                </a:lnTo>
                <a:lnTo>
                  <a:pt x="2184" y="1149"/>
                </a:lnTo>
                <a:close/>
                <a:moveTo>
                  <a:pt x="2193" y="1149"/>
                </a:moveTo>
                <a:lnTo>
                  <a:pt x="2199" y="1149"/>
                </a:lnTo>
                <a:lnTo>
                  <a:pt x="2199" y="1151"/>
                </a:lnTo>
                <a:lnTo>
                  <a:pt x="2193" y="1151"/>
                </a:lnTo>
                <a:lnTo>
                  <a:pt x="2193" y="1149"/>
                </a:lnTo>
                <a:close/>
                <a:moveTo>
                  <a:pt x="2200" y="1149"/>
                </a:moveTo>
                <a:lnTo>
                  <a:pt x="2206" y="1149"/>
                </a:lnTo>
                <a:lnTo>
                  <a:pt x="2206" y="1151"/>
                </a:lnTo>
                <a:lnTo>
                  <a:pt x="2200" y="1151"/>
                </a:lnTo>
                <a:lnTo>
                  <a:pt x="2200" y="1149"/>
                </a:lnTo>
                <a:close/>
                <a:moveTo>
                  <a:pt x="2208" y="1149"/>
                </a:moveTo>
                <a:lnTo>
                  <a:pt x="2214" y="1149"/>
                </a:lnTo>
                <a:lnTo>
                  <a:pt x="2214" y="1151"/>
                </a:lnTo>
                <a:lnTo>
                  <a:pt x="2208" y="1151"/>
                </a:lnTo>
                <a:lnTo>
                  <a:pt x="2208" y="1149"/>
                </a:lnTo>
                <a:close/>
                <a:moveTo>
                  <a:pt x="2217" y="1149"/>
                </a:moveTo>
                <a:lnTo>
                  <a:pt x="2223" y="1149"/>
                </a:lnTo>
                <a:lnTo>
                  <a:pt x="2223" y="1151"/>
                </a:lnTo>
                <a:lnTo>
                  <a:pt x="2217" y="1151"/>
                </a:lnTo>
                <a:lnTo>
                  <a:pt x="2217" y="1149"/>
                </a:lnTo>
                <a:close/>
                <a:moveTo>
                  <a:pt x="2224" y="1149"/>
                </a:moveTo>
                <a:lnTo>
                  <a:pt x="2230" y="1149"/>
                </a:lnTo>
                <a:lnTo>
                  <a:pt x="2230" y="1151"/>
                </a:lnTo>
                <a:lnTo>
                  <a:pt x="2224" y="1151"/>
                </a:lnTo>
                <a:lnTo>
                  <a:pt x="2224" y="1149"/>
                </a:lnTo>
                <a:close/>
                <a:moveTo>
                  <a:pt x="2232" y="1149"/>
                </a:moveTo>
                <a:lnTo>
                  <a:pt x="2238" y="1149"/>
                </a:lnTo>
                <a:lnTo>
                  <a:pt x="2238" y="1151"/>
                </a:lnTo>
                <a:lnTo>
                  <a:pt x="2232" y="1151"/>
                </a:lnTo>
                <a:lnTo>
                  <a:pt x="2232" y="1149"/>
                </a:lnTo>
                <a:close/>
                <a:moveTo>
                  <a:pt x="2241" y="1149"/>
                </a:moveTo>
                <a:lnTo>
                  <a:pt x="2247" y="1149"/>
                </a:lnTo>
                <a:lnTo>
                  <a:pt x="2247" y="1151"/>
                </a:lnTo>
                <a:lnTo>
                  <a:pt x="2241" y="1151"/>
                </a:lnTo>
                <a:lnTo>
                  <a:pt x="2241" y="1149"/>
                </a:lnTo>
                <a:close/>
                <a:moveTo>
                  <a:pt x="2248" y="1149"/>
                </a:moveTo>
                <a:lnTo>
                  <a:pt x="2254" y="1149"/>
                </a:lnTo>
                <a:lnTo>
                  <a:pt x="2254" y="1151"/>
                </a:lnTo>
                <a:lnTo>
                  <a:pt x="2248" y="1151"/>
                </a:lnTo>
                <a:lnTo>
                  <a:pt x="2248" y="1149"/>
                </a:lnTo>
                <a:close/>
                <a:moveTo>
                  <a:pt x="2256" y="1149"/>
                </a:moveTo>
                <a:lnTo>
                  <a:pt x="2262" y="1149"/>
                </a:lnTo>
                <a:lnTo>
                  <a:pt x="2262" y="1151"/>
                </a:lnTo>
                <a:lnTo>
                  <a:pt x="2256" y="1151"/>
                </a:lnTo>
                <a:lnTo>
                  <a:pt x="2256" y="1149"/>
                </a:lnTo>
                <a:close/>
                <a:moveTo>
                  <a:pt x="2265" y="1149"/>
                </a:moveTo>
                <a:lnTo>
                  <a:pt x="2271" y="1149"/>
                </a:lnTo>
                <a:lnTo>
                  <a:pt x="2271" y="1151"/>
                </a:lnTo>
                <a:lnTo>
                  <a:pt x="2265" y="1151"/>
                </a:lnTo>
                <a:lnTo>
                  <a:pt x="2265" y="1149"/>
                </a:lnTo>
                <a:close/>
                <a:moveTo>
                  <a:pt x="2272" y="1149"/>
                </a:moveTo>
                <a:lnTo>
                  <a:pt x="2278" y="1149"/>
                </a:lnTo>
                <a:lnTo>
                  <a:pt x="2278" y="1151"/>
                </a:lnTo>
                <a:lnTo>
                  <a:pt x="2272" y="1151"/>
                </a:lnTo>
                <a:lnTo>
                  <a:pt x="2272" y="1149"/>
                </a:lnTo>
                <a:close/>
                <a:moveTo>
                  <a:pt x="2280" y="1149"/>
                </a:moveTo>
                <a:lnTo>
                  <a:pt x="2286" y="1149"/>
                </a:lnTo>
                <a:lnTo>
                  <a:pt x="2286" y="1151"/>
                </a:lnTo>
                <a:lnTo>
                  <a:pt x="2280" y="1151"/>
                </a:lnTo>
                <a:lnTo>
                  <a:pt x="2280" y="1149"/>
                </a:lnTo>
                <a:close/>
                <a:moveTo>
                  <a:pt x="2289" y="1149"/>
                </a:moveTo>
                <a:lnTo>
                  <a:pt x="2295" y="1149"/>
                </a:lnTo>
                <a:lnTo>
                  <a:pt x="2295" y="1151"/>
                </a:lnTo>
                <a:lnTo>
                  <a:pt x="2289" y="1151"/>
                </a:lnTo>
                <a:lnTo>
                  <a:pt x="2289" y="1149"/>
                </a:lnTo>
                <a:close/>
                <a:moveTo>
                  <a:pt x="2296" y="1149"/>
                </a:moveTo>
                <a:lnTo>
                  <a:pt x="2302" y="1149"/>
                </a:lnTo>
                <a:lnTo>
                  <a:pt x="2302" y="1151"/>
                </a:lnTo>
                <a:lnTo>
                  <a:pt x="2296" y="1151"/>
                </a:lnTo>
                <a:lnTo>
                  <a:pt x="2296" y="1149"/>
                </a:lnTo>
                <a:close/>
                <a:moveTo>
                  <a:pt x="2304" y="1149"/>
                </a:moveTo>
                <a:lnTo>
                  <a:pt x="2310" y="1149"/>
                </a:lnTo>
                <a:lnTo>
                  <a:pt x="2310" y="1151"/>
                </a:lnTo>
                <a:lnTo>
                  <a:pt x="2304" y="1151"/>
                </a:lnTo>
                <a:lnTo>
                  <a:pt x="2304" y="1149"/>
                </a:lnTo>
                <a:close/>
                <a:moveTo>
                  <a:pt x="2313" y="1149"/>
                </a:moveTo>
                <a:lnTo>
                  <a:pt x="2319" y="1149"/>
                </a:lnTo>
                <a:lnTo>
                  <a:pt x="2319" y="1151"/>
                </a:lnTo>
                <a:lnTo>
                  <a:pt x="2313" y="1151"/>
                </a:lnTo>
                <a:lnTo>
                  <a:pt x="2313" y="1149"/>
                </a:lnTo>
                <a:close/>
                <a:moveTo>
                  <a:pt x="2320" y="1149"/>
                </a:moveTo>
                <a:lnTo>
                  <a:pt x="2326" y="1149"/>
                </a:lnTo>
                <a:lnTo>
                  <a:pt x="2326" y="1151"/>
                </a:lnTo>
                <a:lnTo>
                  <a:pt x="2320" y="1151"/>
                </a:lnTo>
                <a:lnTo>
                  <a:pt x="2320" y="1149"/>
                </a:lnTo>
                <a:close/>
                <a:moveTo>
                  <a:pt x="2328" y="1149"/>
                </a:moveTo>
                <a:lnTo>
                  <a:pt x="2334" y="1149"/>
                </a:lnTo>
                <a:lnTo>
                  <a:pt x="2334" y="1151"/>
                </a:lnTo>
                <a:lnTo>
                  <a:pt x="2328" y="1151"/>
                </a:lnTo>
                <a:lnTo>
                  <a:pt x="2328" y="1149"/>
                </a:lnTo>
                <a:close/>
                <a:moveTo>
                  <a:pt x="2337" y="1149"/>
                </a:moveTo>
                <a:lnTo>
                  <a:pt x="2343" y="1149"/>
                </a:lnTo>
                <a:lnTo>
                  <a:pt x="2343" y="1151"/>
                </a:lnTo>
                <a:lnTo>
                  <a:pt x="2337" y="1151"/>
                </a:lnTo>
                <a:lnTo>
                  <a:pt x="2337" y="1149"/>
                </a:lnTo>
                <a:close/>
                <a:moveTo>
                  <a:pt x="2344" y="1149"/>
                </a:moveTo>
                <a:lnTo>
                  <a:pt x="2350" y="1149"/>
                </a:lnTo>
                <a:lnTo>
                  <a:pt x="2350" y="1151"/>
                </a:lnTo>
                <a:lnTo>
                  <a:pt x="2344" y="1151"/>
                </a:lnTo>
                <a:lnTo>
                  <a:pt x="2344" y="1149"/>
                </a:lnTo>
                <a:close/>
                <a:moveTo>
                  <a:pt x="2352" y="1149"/>
                </a:moveTo>
                <a:lnTo>
                  <a:pt x="2358" y="1149"/>
                </a:lnTo>
                <a:lnTo>
                  <a:pt x="2358" y="1151"/>
                </a:lnTo>
                <a:lnTo>
                  <a:pt x="2352" y="1151"/>
                </a:lnTo>
                <a:lnTo>
                  <a:pt x="2352" y="1149"/>
                </a:lnTo>
                <a:close/>
                <a:moveTo>
                  <a:pt x="2361" y="1149"/>
                </a:moveTo>
                <a:lnTo>
                  <a:pt x="2367" y="1149"/>
                </a:lnTo>
                <a:lnTo>
                  <a:pt x="2367" y="1151"/>
                </a:lnTo>
                <a:lnTo>
                  <a:pt x="2361" y="1151"/>
                </a:lnTo>
                <a:lnTo>
                  <a:pt x="2361" y="1149"/>
                </a:lnTo>
                <a:close/>
                <a:moveTo>
                  <a:pt x="2368" y="1149"/>
                </a:moveTo>
                <a:lnTo>
                  <a:pt x="2374" y="1149"/>
                </a:lnTo>
                <a:lnTo>
                  <a:pt x="2374" y="1151"/>
                </a:lnTo>
                <a:lnTo>
                  <a:pt x="2368" y="1151"/>
                </a:lnTo>
                <a:lnTo>
                  <a:pt x="2368" y="1149"/>
                </a:lnTo>
                <a:close/>
                <a:moveTo>
                  <a:pt x="2376" y="1149"/>
                </a:moveTo>
                <a:lnTo>
                  <a:pt x="2382" y="1149"/>
                </a:lnTo>
                <a:lnTo>
                  <a:pt x="2382" y="1151"/>
                </a:lnTo>
                <a:lnTo>
                  <a:pt x="2376" y="1151"/>
                </a:lnTo>
                <a:lnTo>
                  <a:pt x="2376" y="1149"/>
                </a:lnTo>
                <a:close/>
                <a:moveTo>
                  <a:pt x="2385" y="1149"/>
                </a:moveTo>
                <a:lnTo>
                  <a:pt x="2391" y="1149"/>
                </a:lnTo>
                <a:lnTo>
                  <a:pt x="2391" y="1151"/>
                </a:lnTo>
                <a:lnTo>
                  <a:pt x="2385" y="1151"/>
                </a:lnTo>
                <a:lnTo>
                  <a:pt x="2385" y="1149"/>
                </a:lnTo>
                <a:close/>
                <a:moveTo>
                  <a:pt x="2392" y="1149"/>
                </a:moveTo>
                <a:lnTo>
                  <a:pt x="2398" y="1149"/>
                </a:lnTo>
                <a:lnTo>
                  <a:pt x="2398" y="1151"/>
                </a:lnTo>
                <a:lnTo>
                  <a:pt x="2392" y="1151"/>
                </a:lnTo>
                <a:lnTo>
                  <a:pt x="2392" y="1149"/>
                </a:lnTo>
                <a:close/>
                <a:moveTo>
                  <a:pt x="2400" y="1149"/>
                </a:moveTo>
                <a:lnTo>
                  <a:pt x="2406" y="1149"/>
                </a:lnTo>
                <a:lnTo>
                  <a:pt x="2406" y="1151"/>
                </a:lnTo>
                <a:lnTo>
                  <a:pt x="2400" y="1151"/>
                </a:lnTo>
                <a:lnTo>
                  <a:pt x="2400" y="1149"/>
                </a:lnTo>
                <a:close/>
                <a:moveTo>
                  <a:pt x="2409" y="1149"/>
                </a:moveTo>
                <a:lnTo>
                  <a:pt x="2415" y="1149"/>
                </a:lnTo>
                <a:lnTo>
                  <a:pt x="2415" y="1151"/>
                </a:lnTo>
                <a:lnTo>
                  <a:pt x="2409" y="1151"/>
                </a:lnTo>
                <a:lnTo>
                  <a:pt x="2409" y="1149"/>
                </a:lnTo>
                <a:close/>
                <a:moveTo>
                  <a:pt x="2416" y="1149"/>
                </a:moveTo>
                <a:lnTo>
                  <a:pt x="2422" y="1149"/>
                </a:lnTo>
                <a:lnTo>
                  <a:pt x="2422" y="1151"/>
                </a:lnTo>
                <a:lnTo>
                  <a:pt x="2416" y="1151"/>
                </a:lnTo>
                <a:lnTo>
                  <a:pt x="2416" y="1149"/>
                </a:lnTo>
                <a:close/>
                <a:moveTo>
                  <a:pt x="2424" y="1149"/>
                </a:moveTo>
                <a:lnTo>
                  <a:pt x="2430" y="1149"/>
                </a:lnTo>
                <a:lnTo>
                  <a:pt x="2430" y="1151"/>
                </a:lnTo>
                <a:lnTo>
                  <a:pt x="2424" y="1151"/>
                </a:lnTo>
                <a:lnTo>
                  <a:pt x="2424" y="1149"/>
                </a:lnTo>
                <a:close/>
                <a:moveTo>
                  <a:pt x="2433" y="1149"/>
                </a:moveTo>
                <a:lnTo>
                  <a:pt x="2439" y="1149"/>
                </a:lnTo>
                <a:lnTo>
                  <a:pt x="2439" y="1151"/>
                </a:lnTo>
                <a:lnTo>
                  <a:pt x="2433" y="1151"/>
                </a:lnTo>
                <a:lnTo>
                  <a:pt x="2433" y="1149"/>
                </a:lnTo>
                <a:close/>
                <a:moveTo>
                  <a:pt x="2440" y="1149"/>
                </a:moveTo>
                <a:lnTo>
                  <a:pt x="2446" y="1149"/>
                </a:lnTo>
                <a:lnTo>
                  <a:pt x="2446" y="1151"/>
                </a:lnTo>
                <a:lnTo>
                  <a:pt x="2440" y="1151"/>
                </a:lnTo>
                <a:lnTo>
                  <a:pt x="2440" y="1149"/>
                </a:lnTo>
                <a:close/>
                <a:moveTo>
                  <a:pt x="2448" y="1149"/>
                </a:moveTo>
                <a:lnTo>
                  <a:pt x="2454" y="1149"/>
                </a:lnTo>
                <a:lnTo>
                  <a:pt x="2454" y="1151"/>
                </a:lnTo>
                <a:lnTo>
                  <a:pt x="2448" y="1151"/>
                </a:lnTo>
                <a:lnTo>
                  <a:pt x="2448" y="1149"/>
                </a:lnTo>
                <a:close/>
                <a:moveTo>
                  <a:pt x="2457" y="1149"/>
                </a:moveTo>
                <a:lnTo>
                  <a:pt x="2463" y="1149"/>
                </a:lnTo>
                <a:lnTo>
                  <a:pt x="2463" y="1151"/>
                </a:lnTo>
                <a:lnTo>
                  <a:pt x="2457" y="1151"/>
                </a:lnTo>
                <a:lnTo>
                  <a:pt x="2457" y="1149"/>
                </a:lnTo>
                <a:close/>
                <a:moveTo>
                  <a:pt x="2464" y="1149"/>
                </a:moveTo>
                <a:lnTo>
                  <a:pt x="2470" y="1149"/>
                </a:lnTo>
                <a:lnTo>
                  <a:pt x="2470" y="1151"/>
                </a:lnTo>
                <a:lnTo>
                  <a:pt x="2464" y="1151"/>
                </a:lnTo>
                <a:lnTo>
                  <a:pt x="2464" y="1149"/>
                </a:lnTo>
                <a:close/>
                <a:moveTo>
                  <a:pt x="2472" y="1149"/>
                </a:moveTo>
                <a:lnTo>
                  <a:pt x="2478" y="1149"/>
                </a:lnTo>
                <a:lnTo>
                  <a:pt x="2478" y="1151"/>
                </a:lnTo>
                <a:lnTo>
                  <a:pt x="2472" y="1151"/>
                </a:lnTo>
                <a:lnTo>
                  <a:pt x="2472" y="1149"/>
                </a:lnTo>
                <a:close/>
                <a:moveTo>
                  <a:pt x="2481" y="1149"/>
                </a:moveTo>
                <a:lnTo>
                  <a:pt x="2487" y="1149"/>
                </a:lnTo>
                <a:lnTo>
                  <a:pt x="2487" y="1151"/>
                </a:lnTo>
                <a:lnTo>
                  <a:pt x="2481" y="1151"/>
                </a:lnTo>
                <a:lnTo>
                  <a:pt x="2481" y="1149"/>
                </a:lnTo>
                <a:close/>
                <a:moveTo>
                  <a:pt x="2488" y="1149"/>
                </a:moveTo>
                <a:lnTo>
                  <a:pt x="2494" y="1149"/>
                </a:lnTo>
                <a:lnTo>
                  <a:pt x="2494" y="1151"/>
                </a:lnTo>
                <a:lnTo>
                  <a:pt x="2488" y="1151"/>
                </a:lnTo>
                <a:lnTo>
                  <a:pt x="2488" y="1149"/>
                </a:lnTo>
                <a:close/>
                <a:moveTo>
                  <a:pt x="2496" y="1149"/>
                </a:moveTo>
                <a:lnTo>
                  <a:pt x="2502" y="1149"/>
                </a:lnTo>
                <a:lnTo>
                  <a:pt x="2502" y="1151"/>
                </a:lnTo>
                <a:lnTo>
                  <a:pt x="2496" y="1151"/>
                </a:lnTo>
                <a:lnTo>
                  <a:pt x="2496" y="1149"/>
                </a:lnTo>
                <a:close/>
                <a:moveTo>
                  <a:pt x="2505" y="1149"/>
                </a:moveTo>
                <a:lnTo>
                  <a:pt x="2511" y="1149"/>
                </a:lnTo>
                <a:lnTo>
                  <a:pt x="2511" y="1151"/>
                </a:lnTo>
                <a:lnTo>
                  <a:pt x="2505" y="1151"/>
                </a:lnTo>
                <a:lnTo>
                  <a:pt x="2505" y="1149"/>
                </a:lnTo>
                <a:close/>
                <a:moveTo>
                  <a:pt x="2512" y="1149"/>
                </a:moveTo>
                <a:lnTo>
                  <a:pt x="2518" y="1149"/>
                </a:lnTo>
                <a:lnTo>
                  <a:pt x="2518" y="1151"/>
                </a:lnTo>
                <a:lnTo>
                  <a:pt x="2512" y="1151"/>
                </a:lnTo>
                <a:lnTo>
                  <a:pt x="2512" y="1149"/>
                </a:lnTo>
                <a:close/>
                <a:moveTo>
                  <a:pt x="2520" y="1149"/>
                </a:moveTo>
                <a:lnTo>
                  <a:pt x="2526" y="1149"/>
                </a:lnTo>
                <a:lnTo>
                  <a:pt x="2526" y="1151"/>
                </a:lnTo>
                <a:lnTo>
                  <a:pt x="2520" y="1151"/>
                </a:lnTo>
                <a:lnTo>
                  <a:pt x="2520" y="1149"/>
                </a:lnTo>
                <a:close/>
                <a:moveTo>
                  <a:pt x="2529" y="1149"/>
                </a:moveTo>
                <a:lnTo>
                  <a:pt x="2535" y="1149"/>
                </a:lnTo>
                <a:lnTo>
                  <a:pt x="2535" y="1151"/>
                </a:lnTo>
                <a:lnTo>
                  <a:pt x="2529" y="1151"/>
                </a:lnTo>
                <a:lnTo>
                  <a:pt x="2529" y="1149"/>
                </a:lnTo>
                <a:close/>
                <a:moveTo>
                  <a:pt x="2536" y="1149"/>
                </a:moveTo>
                <a:lnTo>
                  <a:pt x="2542" y="1149"/>
                </a:lnTo>
                <a:lnTo>
                  <a:pt x="2542" y="1151"/>
                </a:lnTo>
                <a:lnTo>
                  <a:pt x="2536" y="1151"/>
                </a:lnTo>
                <a:lnTo>
                  <a:pt x="2536" y="1149"/>
                </a:lnTo>
                <a:close/>
                <a:moveTo>
                  <a:pt x="2544" y="1149"/>
                </a:moveTo>
                <a:lnTo>
                  <a:pt x="2550" y="1149"/>
                </a:lnTo>
                <a:lnTo>
                  <a:pt x="2550" y="1151"/>
                </a:lnTo>
                <a:lnTo>
                  <a:pt x="2544" y="1151"/>
                </a:lnTo>
                <a:lnTo>
                  <a:pt x="2544" y="1149"/>
                </a:lnTo>
                <a:close/>
                <a:moveTo>
                  <a:pt x="2553" y="1149"/>
                </a:moveTo>
                <a:lnTo>
                  <a:pt x="2559" y="1149"/>
                </a:lnTo>
                <a:lnTo>
                  <a:pt x="2559" y="1151"/>
                </a:lnTo>
                <a:lnTo>
                  <a:pt x="2553" y="1151"/>
                </a:lnTo>
                <a:lnTo>
                  <a:pt x="2553" y="1149"/>
                </a:lnTo>
                <a:close/>
                <a:moveTo>
                  <a:pt x="2560" y="1149"/>
                </a:moveTo>
                <a:lnTo>
                  <a:pt x="2566" y="1149"/>
                </a:lnTo>
                <a:lnTo>
                  <a:pt x="2566" y="1151"/>
                </a:lnTo>
                <a:lnTo>
                  <a:pt x="2560" y="1151"/>
                </a:lnTo>
                <a:lnTo>
                  <a:pt x="2560" y="1149"/>
                </a:lnTo>
                <a:close/>
                <a:moveTo>
                  <a:pt x="2568" y="1149"/>
                </a:moveTo>
                <a:lnTo>
                  <a:pt x="2574" y="1149"/>
                </a:lnTo>
                <a:lnTo>
                  <a:pt x="2574" y="1151"/>
                </a:lnTo>
                <a:lnTo>
                  <a:pt x="2568" y="1151"/>
                </a:lnTo>
                <a:lnTo>
                  <a:pt x="2568" y="1149"/>
                </a:lnTo>
                <a:close/>
                <a:moveTo>
                  <a:pt x="2577" y="1149"/>
                </a:moveTo>
                <a:lnTo>
                  <a:pt x="2583" y="1149"/>
                </a:lnTo>
                <a:lnTo>
                  <a:pt x="2583" y="1151"/>
                </a:lnTo>
                <a:lnTo>
                  <a:pt x="2577" y="1151"/>
                </a:lnTo>
                <a:lnTo>
                  <a:pt x="2577" y="1149"/>
                </a:lnTo>
                <a:close/>
                <a:moveTo>
                  <a:pt x="2584" y="1149"/>
                </a:moveTo>
                <a:lnTo>
                  <a:pt x="2590" y="1149"/>
                </a:lnTo>
                <a:lnTo>
                  <a:pt x="2590" y="1151"/>
                </a:lnTo>
                <a:lnTo>
                  <a:pt x="2584" y="1151"/>
                </a:lnTo>
                <a:lnTo>
                  <a:pt x="2584" y="1149"/>
                </a:lnTo>
                <a:close/>
                <a:moveTo>
                  <a:pt x="2592" y="1149"/>
                </a:moveTo>
                <a:lnTo>
                  <a:pt x="2598" y="1149"/>
                </a:lnTo>
                <a:lnTo>
                  <a:pt x="2598" y="1151"/>
                </a:lnTo>
                <a:lnTo>
                  <a:pt x="2592" y="1151"/>
                </a:lnTo>
                <a:lnTo>
                  <a:pt x="2592" y="1149"/>
                </a:lnTo>
                <a:close/>
                <a:moveTo>
                  <a:pt x="2601" y="1149"/>
                </a:moveTo>
                <a:lnTo>
                  <a:pt x="2607" y="1149"/>
                </a:lnTo>
                <a:lnTo>
                  <a:pt x="2607" y="1151"/>
                </a:lnTo>
                <a:lnTo>
                  <a:pt x="2601" y="1151"/>
                </a:lnTo>
                <a:lnTo>
                  <a:pt x="2601" y="1149"/>
                </a:lnTo>
                <a:close/>
                <a:moveTo>
                  <a:pt x="2608" y="1149"/>
                </a:moveTo>
                <a:lnTo>
                  <a:pt x="2614" y="1149"/>
                </a:lnTo>
                <a:lnTo>
                  <a:pt x="2614" y="1151"/>
                </a:lnTo>
                <a:lnTo>
                  <a:pt x="2608" y="1151"/>
                </a:lnTo>
                <a:lnTo>
                  <a:pt x="2608" y="1149"/>
                </a:lnTo>
                <a:close/>
                <a:moveTo>
                  <a:pt x="2616" y="1149"/>
                </a:moveTo>
                <a:lnTo>
                  <a:pt x="2622" y="1149"/>
                </a:lnTo>
                <a:lnTo>
                  <a:pt x="2622" y="1151"/>
                </a:lnTo>
                <a:lnTo>
                  <a:pt x="2616" y="1151"/>
                </a:lnTo>
                <a:lnTo>
                  <a:pt x="2616" y="1149"/>
                </a:lnTo>
                <a:close/>
                <a:moveTo>
                  <a:pt x="2625" y="1149"/>
                </a:moveTo>
                <a:lnTo>
                  <a:pt x="2631" y="1149"/>
                </a:lnTo>
                <a:lnTo>
                  <a:pt x="2631" y="1151"/>
                </a:lnTo>
                <a:lnTo>
                  <a:pt x="2625" y="1151"/>
                </a:lnTo>
                <a:lnTo>
                  <a:pt x="2625" y="1149"/>
                </a:lnTo>
                <a:close/>
                <a:moveTo>
                  <a:pt x="2632" y="1149"/>
                </a:moveTo>
                <a:lnTo>
                  <a:pt x="2638" y="1149"/>
                </a:lnTo>
                <a:lnTo>
                  <a:pt x="2638" y="1151"/>
                </a:lnTo>
                <a:lnTo>
                  <a:pt x="2632" y="1151"/>
                </a:lnTo>
                <a:lnTo>
                  <a:pt x="2632" y="1149"/>
                </a:lnTo>
                <a:close/>
                <a:moveTo>
                  <a:pt x="2640" y="1149"/>
                </a:moveTo>
                <a:lnTo>
                  <a:pt x="2646" y="1149"/>
                </a:lnTo>
                <a:lnTo>
                  <a:pt x="2646" y="1151"/>
                </a:lnTo>
                <a:lnTo>
                  <a:pt x="2640" y="1151"/>
                </a:lnTo>
                <a:lnTo>
                  <a:pt x="2640" y="1149"/>
                </a:lnTo>
                <a:close/>
                <a:moveTo>
                  <a:pt x="2649" y="1149"/>
                </a:moveTo>
                <a:lnTo>
                  <a:pt x="2655" y="1149"/>
                </a:lnTo>
                <a:lnTo>
                  <a:pt x="2655" y="1151"/>
                </a:lnTo>
                <a:lnTo>
                  <a:pt x="2649" y="1151"/>
                </a:lnTo>
                <a:lnTo>
                  <a:pt x="2649" y="1149"/>
                </a:lnTo>
                <a:close/>
                <a:moveTo>
                  <a:pt x="2656" y="1149"/>
                </a:moveTo>
                <a:lnTo>
                  <a:pt x="2662" y="1149"/>
                </a:lnTo>
                <a:lnTo>
                  <a:pt x="2662" y="1151"/>
                </a:lnTo>
                <a:lnTo>
                  <a:pt x="2656" y="1151"/>
                </a:lnTo>
                <a:lnTo>
                  <a:pt x="2656" y="1149"/>
                </a:lnTo>
                <a:close/>
                <a:moveTo>
                  <a:pt x="2664" y="1149"/>
                </a:moveTo>
                <a:lnTo>
                  <a:pt x="2670" y="1149"/>
                </a:lnTo>
                <a:lnTo>
                  <a:pt x="2670" y="1151"/>
                </a:lnTo>
                <a:lnTo>
                  <a:pt x="2664" y="1151"/>
                </a:lnTo>
                <a:lnTo>
                  <a:pt x="2664" y="1149"/>
                </a:lnTo>
                <a:close/>
                <a:moveTo>
                  <a:pt x="2673" y="1149"/>
                </a:moveTo>
                <a:lnTo>
                  <a:pt x="2679" y="1149"/>
                </a:lnTo>
                <a:lnTo>
                  <a:pt x="2679" y="1151"/>
                </a:lnTo>
                <a:lnTo>
                  <a:pt x="2673" y="1151"/>
                </a:lnTo>
                <a:lnTo>
                  <a:pt x="2673" y="1149"/>
                </a:lnTo>
                <a:close/>
                <a:moveTo>
                  <a:pt x="2680" y="1149"/>
                </a:moveTo>
                <a:lnTo>
                  <a:pt x="2686" y="1149"/>
                </a:lnTo>
                <a:lnTo>
                  <a:pt x="2686" y="1151"/>
                </a:lnTo>
                <a:lnTo>
                  <a:pt x="2680" y="1151"/>
                </a:lnTo>
                <a:lnTo>
                  <a:pt x="2680" y="1149"/>
                </a:lnTo>
                <a:close/>
                <a:moveTo>
                  <a:pt x="2688" y="1149"/>
                </a:moveTo>
                <a:lnTo>
                  <a:pt x="2694" y="1149"/>
                </a:lnTo>
                <a:lnTo>
                  <a:pt x="2694" y="1151"/>
                </a:lnTo>
                <a:lnTo>
                  <a:pt x="2688" y="1151"/>
                </a:lnTo>
                <a:lnTo>
                  <a:pt x="2688" y="1149"/>
                </a:lnTo>
                <a:close/>
                <a:moveTo>
                  <a:pt x="2697" y="1149"/>
                </a:moveTo>
                <a:lnTo>
                  <a:pt x="2703" y="1149"/>
                </a:lnTo>
                <a:lnTo>
                  <a:pt x="2703" y="1151"/>
                </a:lnTo>
                <a:lnTo>
                  <a:pt x="2697" y="1151"/>
                </a:lnTo>
                <a:lnTo>
                  <a:pt x="2697" y="1149"/>
                </a:lnTo>
                <a:close/>
                <a:moveTo>
                  <a:pt x="2704" y="1149"/>
                </a:moveTo>
                <a:lnTo>
                  <a:pt x="2710" y="1149"/>
                </a:lnTo>
                <a:lnTo>
                  <a:pt x="2710" y="1151"/>
                </a:lnTo>
                <a:lnTo>
                  <a:pt x="2704" y="1151"/>
                </a:lnTo>
                <a:lnTo>
                  <a:pt x="2704" y="1149"/>
                </a:lnTo>
                <a:close/>
                <a:moveTo>
                  <a:pt x="2712" y="1149"/>
                </a:moveTo>
                <a:lnTo>
                  <a:pt x="2718" y="1149"/>
                </a:lnTo>
                <a:lnTo>
                  <a:pt x="2718" y="1151"/>
                </a:lnTo>
                <a:lnTo>
                  <a:pt x="2712" y="1151"/>
                </a:lnTo>
                <a:lnTo>
                  <a:pt x="2712" y="1149"/>
                </a:lnTo>
                <a:close/>
                <a:moveTo>
                  <a:pt x="2721" y="1149"/>
                </a:moveTo>
                <a:lnTo>
                  <a:pt x="2727" y="1149"/>
                </a:lnTo>
                <a:lnTo>
                  <a:pt x="2727" y="1151"/>
                </a:lnTo>
                <a:lnTo>
                  <a:pt x="2721" y="1151"/>
                </a:lnTo>
                <a:lnTo>
                  <a:pt x="2721" y="1149"/>
                </a:lnTo>
                <a:close/>
                <a:moveTo>
                  <a:pt x="2728" y="1149"/>
                </a:moveTo>
                <a:lnTo>
                  <a:pt x="2734" y="1149"/>
                </a:lnTo>
                <a:lnTo>
                  <a:pt x="2734" y="1151"/>
                </a:lnTo>
                <a:lnTo>
                  <a:pt x="2728" y="1151"/>
                </a:lnTo>
                <a:lnTo>
                  <a:pt x="2728" y="1149"/>
                </a:lnTo>
                <a:close/>
                <a:moveTo>
                  <a:pt x="2736" y="1149"/>
                </a:moveTo>
                <a:lnTo>
                  <a:pt x="2742" y="1149"/>
                </a:lnTo>
                <a:lnTo>
                  <a:pt x="2742" y="1151"/>
                </a:lnTo>
                <a:lnTo>
                  <a:pt x="2736" y="1151"/>
                </a:lnTo>
                <a:lnTo>
                  <a:pt x="2736" y="1149"/>
                </a:lnTo>
                <a:close/>
                <a:moveTo>
                  <a:pt x="2745" y="1149"/>
                </a:moveTo>
                <a:lnTo>
                  <a:pt x="2751" y="1149"/>
                </a:lnTo>
                <a:lnTo>
                  <a:pt x="2751" y="1151"/>
                </a:lnTo>
                <a:lnTo>
                  <a:pt x="2745" y="1151"/>
                </a:lnTo>
                <a:lnTo>
                  <a:pt x="2745" y="1149"/>
                </a:lnTo>
                <a:close/>
                <a:moveTo>
                  <a:pt x="2752" y="1149"/>
                </a:moveTo>
                <a:lnTo>
                  <a:pt x="2758" y="1149"/>
                </a:lnTo>
                <a:lnTo>
                  <a:pt x="2758" y="1151"/>
                </a:lnTo>
                <a:lnTo>
                  <a:pt x="2752" y="1151"/>
                </a:lnTo>
                <a:lnTo>
                  <a:pt x="2752" y="1149"/>
                </a:lnTo>
                <a:close/>
                <a:moveTo>
                  <a:pt x="2760" y="1149"/>
                </a:moveTo>
                <a:lnTo>
                  <a:pt x="2766" y="1149"/>
                </a:lnTo>
                <a:lnTo>
                  <a:pt x="2766" y="1151"/>
                </a:lnTo>
                <a:lnTo>
                  <a:pt x="2760" y="1151"/>
                </a:lnTo>
                <a:lnTo>
                  <a:pt x="2760" y="1149"/>
                </a:lnTo>
                <a:close/>
                <a:moveTo>
                  <a:pt x="2769" y="1149"/>
                </a:moveTo>
                <a:lnTo>
                  <a:pt x="2775" y="1149"/>
                </a:lnTo>
                <a:lnTo>
                  <a:pt x="2775" y="1151"/>
                </a:lnTo>
                <a:lnTo>
                  <a:pt x="2769" y="1151"/>
                </a:lnTo>
                <a:lnTo>
                  <a:pt x="2769" y="1149"/>
                </a:lnTo>
                <a:close/>
                <a:moveTo>
                  <a:pt x="2776" y="1149"/>
                </a:moveTo>
                <a:lnTo>
                  <a:pt x="2782" y="1149"/>
                </a:lnTo>
                <a:lnTo>
                  <a:pt x="2782" y="1151"/>
                </a:lnTo>
                <a:lnTo>
                  <a:pt x="2776" y="1151"/>
                </a:lnTo>
                <a:lnTo>
                  <a:pt x="2776" y="1149"/>
                </a:lnTo>
                <a:close/>
                <a:moveTo>
                  <a:pt x="2784" y="1149"/>
                </a:moveTo>
                <a:lnTo>
                  <a:pt x="2790" y="1149"/>
                </a:lnTo>
                <a:lnTo>
                  <a:pt x="2790" y="1151"/>
                </a:lnTo>
                <a:lnTo>
                  <a:pt x="2784" y="1151"/>
                </a:lnTo>
                <a:lnTo>
                  <a:pt x="2784" y="1149"/>
                </a:lnTo>
                <a:close/>
                <a:moveTo>
                  <a:pt x="2793" y="1149"/>
                </a:moveTo>
                <a:lnTo>
                  <a:pt x="2799" y="1149"/>
                </a:lnTo>
                <a:lnTo>
                  <a:pt x="2799" y="1151"/>
                </a:lnTo>
                <a:lnTo>
                  <a:pt x="2793" y="1151"/>
                </a:lnTo>
                <a:lnTo>
                  <a:pt x="2793" y="1149"/>
                </a:lnTo>
                <a:close/>
                <a:moveTo>
                  <a:pt x="2800" y="1149"/>
                </a:moveTo>
                <a:lnTo>
                  <a:pt x="2806" y="1149"/>
                </a:lnTo>
                <a:lnTo>
                  <a:pt x="2806" y="1151"/>
                </a:lnTo>
                <a:lnTo>
                  <a:pt x="2800" y="1151"/>
                </a:lnTo>
                <a:lnTo>
                  <a:pt x="2800" y="1149"/>
                </a:lnTo>
                <a:close/>
                <a:moveTo>
                  <a:pt x="2808" y="1149"/>
                </a:moveTo>
                <a:lnTo>
                  <a:pt x="2814" y="1149"/>
                </a:lnTo>
                <a:lnTo>
                  <a:pt x="2814" y="1151"/>
                </a:lnTo>
                <a:lnTo>
                  <a:pt x="2808" y="1151"/>
                </a:lnTo>
                <a:lnTo>
                  <a:pt x="2808" y="1149"/>
                </a:lnTo>
                <a:close/>
                <a:moveTo>
                  <a:pt x="2817" y="1149"/>
                </a:moveTo>
                <a:lnTo>
                  <a:pt x="2823" y="1149"/>
                </a:lnTo>
                <a:lnTo>
                  <a:pt x="2823" y="1151"/>
                </a:lnTo>
                <a:lnTo>
                  <a:pt x="2817" y="1151"/>
                </a:lnTo>
                <a:lnTo>
                  <a:pt x="2817" y="1149"/>
                </a:lnTo>
                <a:close/>
                <a:moveTo>
                  <a:pt x="2824" y="1149"/>
                </a:moveTo>
                <a:lnTo>
                  <a:pt x="2830" y="1149"/>
                </a:lnTo>
                <a:lnTo>
                  <a:pt x="2830" y="1151"/>
                </a:lnTo>
                <a:lnTo>
                  <a:pt x="2824" y="1151"/>
                </a:lnTo>
                <a:lnTo>
                  <a:pt x="2824" y="1149"/>
                </a:lnTo>
                <a:close/>
                <a:moveTo>
                  <a:pt x="2832" y="1149"/>
                </a:moveTo>
                <a:lnTo>
                  <a:pt x="2838" y="1149"/>
                </a:lnTo>
                <a:lnTo>
                  <a:pt x="2838" y="1151"/>
                </a:lnTo>
                <a:lnTo>
                  <a:pt x="2832" y="1151"/>
                </a:lnTo>
                <a:lnTo>
                  <a:pt x="2832" y="1149"/>
                </a:lnTo>
                <a:close/>
                <a:moveTo>
                  <a:pt x="2841" y="1149"/>
                </a:moveTo>
                <a:lnTo>
                  <a:pt x="2847" y="1149"/>
                </a:lnTo>
                <a:lnTo>
                  <a:pt x="2847" y="1151"/>
                </a:lnTo>
                <a:lnTo>
                  <a:pt x="2841" y="1151"/>
                </a:lnTo>
                <a:lnTo>
                  <a:pt x="2841" y="1149"/>
                </a:lnTo>
                <a:close/>
                <a:moveTo>
                  <a:pt x="2848" y="1149"/>
                </a:moveTo>
                <a:lnTo>
                  <a:pt x="2854" y="1149"/>
                </a:lnTo>
                <a:lnTo>
                  <a:pt x="2854" y="1151"/>
                </a:lnTo>
                <a:lnTo>
                  <a:pt x="2848" y="1151"/>
                </a:lnTo>
                <a:lnTo>
                  <a:pt x="2848" y="1149"/>
                </a:lnTo>
                <a:close/>
                <a:moveTo>
                  <a:pt x="2856" y="1149"/>
                </a:moveTo>
                <a:lnTo>
                  <a:pt x="2862" y="1149"/>
                </a:lnTo>
                <a:lnTo>
                  <a:pt x="2862" y="1151"/>
                </a:lnTo>
                <a:lnTo>
                  <a:pt x="2856" y="1151"/>
                </a:lnTo>
                <a:lnTo>
                  <a:pt x="2856" y="1149"/>
                </a:lnTo>
                <a:close/>
                <a:moveTo>
                  <a:pt x="2865" y="1149"/>
                </a:moveTo>
                <a:lnTo>
                  <a:pt x="2871" y="1149"/>
                </a:lnTo>
                <a:lnTo>
                  <a:pt x="2871" y="1151"/>
                </a:lnTo>
                <a:lnTo>
                  <a:pt x="2865" y="1151"/>
                </a:lnTo>
                <a:lnTo>
                  <a:pt x="2865" y="1149"/>
                </a:lnTo>
                <a:close/>
                <a:moveTo>
                  <a:pt x="2872" y="1149"/>
                </a:moveTo>
                <a:lnTo>
                  <a:pt x="2878" y="1149"/>
                </a:lnTo>
                <a:lnTo>
                  <a:pt x="2878" y="1151"/>
                </a:lnTo>
                <a:lnTo>
                  <a:pt x="2872" y="1151"/>
                </a:lnTo>
                <a:lnTo>
                  <a:pt x="2872" y="1149"/>
                </a:lnTo>
                <a:close/>
                <a:moveTo>
                  <a:pt x="2880" y="1149"/>
                </a:moveTo>
                <a:lnTo>
                  <a:pt x="2886" y="1149"/>
                </a:lnTo>
                <a:lnTo>
                  <a:pt x="2886" y="1151"/>
                </a:lnTo>
                <a:lnTo>
                  <a:pt x="2880" y="1151"/>
                </a:lnTo>
                <a:lnTo>
                  <a:pt x="2880" y="1149"/>
                </a:lnTo>
                <a:close/>
                <a:moveTo>
                  <a:pt x="2889" y="1149"/>
                </a:moveTo>
                <a:lnTo>
                  <a:pt x="2895" y="1149"/>
                </a:lnTo>
                <a:lnTo>
                  <a:pt x="2895" y="1151"/>
                </a:lnTo>
                <a:lnTo>
                  <a:pt x="2889" y="1151"/>
                </a:lnTo>
                <a:lnTo>
                  <a:pt x="2889" y="1149"/>
                </a:lnTo>
                <a:close/>
                <a:moveTo>
                  <a:pt x="2896" y="1149"/>
                </a:moveTo>
                <a:lnTo>
                  <a:pt x="2902" y="1149"/>
                </a:lnTo>
                <a:lnTo>
                  <a:pt x="2902" y="1151"/>
                </a:lnTo>
                <a:lnTo>
                  <a:pt x="2896" y="1151"/>
                </a:lnTo>
                <a:lnTo>
                  <a:pt x="2896" y="1149"/>
                </a:lnTo>
                <a:close/>
                <a:moveTo>
                  <a:pt x="2904" y="1149"/>
                </a:moveTo>
                <a:lnTo>
                  <a:pt x="2910" y="1149"/>
                </a:lnTo>
                <a:lnTo>
                  <a:pt x="2910" y="1151"/>
                </a:lnTo>
                <a:lnTo>
                  <a:pt x="2904" y="1151"/>
                </a:lnTo>
                <a:lnTo>
                  <a:pt x="2904" y="1149"/>
                </a:lnTo>
                <a:close/>
                <a:moveTo>
                  <a:pt x="2913" y="1149"/>
                </a:moveTo>
                <a:lnTo>
                  <a:pt x="2919" y="1149"/>
                </a:lnTo>
                <a:lnTo>
                  <a:pt x="2919" y="1151"/>
                </a:lnTo>
                <a:lnTo>
                  <a:pt x="2913" y="1151"/>
                </a:lnTo>
                <a:lnTo>
                  <a:pt x="2913" y="1149"/>
                </a:lnTo>
                <a:close/>
                <a:moveTo>
                  <a:pt x="2920" y="1149"/>
                </a:moveTo>
                <a:lnTo>
                  <a:pt x="2926" y="1149"/>
                </a:lnTo>
                <a:lnTo>
                  <a:pt x="2926" y="1151"/>
                </a:lnTo>
                <a:lnTo>
                  <a:pt x="2920" y="1151"/>
                </a:lnTo>
                <a:lnTo>
                  <a:pt x="2920" y="1149"/>
                </a:lnTo>
                <a:close/>
                <a:moveTo>
                  <a:pt x="2928" y="1149"/>
                </a:moveTo>
                <a:lnTo>
                  <a:pt x="2934" y="1149"/>
                </a:lnTo>
                <a:lnTo>
                  <a:pt x="2934" y="1151"/>
                </a:lnTo>
                <a:lnTo>
                  <a:pt x="2928" y="1151"/>
                </a:lnTo>
                <a:lnTo>
                  <a:pt x="2928" y="1149"/>
                </a:lnTo>
                <a:close/>
                <a:moveTo>
                  <a:pt x="2937" y="1149"/>
                </a:moveTo>
                <a:lnTo>
                  <a:pt x="2943" y="1149"/>
                </a:lnTo>
                <a:lnTo>
                  <a:pt x="2943" y="1151"/>
                </a:lnTo>
                <a:lnTo>
                  <a:pt x="2937" y="1151"/>
                </a:lnTo>
                <a:lnTo>
                  <a:pt x="2937" y="1149"/>
                </a:lnTo>
                <a:close/>
                <a:moveTo>
                  <a:pt x="2944" y="1149"/>
                </a:moveTo>
                <a:lnTo>
                  <a:pt x="2950" y="1149"/>
                </a:lnTo>
                <a:lnTo>
                  <a:pt x="2950" y="1151"/>
                </a:lnTo>
                <a:lnTo>
                  <a:pt x="2944" y="1151"/>
                </a:lnTo>
                <a:lnTo>
                  <a:pt x="2944" y="1149"/>
                </a:lnTo>
                <a:close/>
                <a:moveTo>
                  <a:pt x="2952" y="1149"/>
                </a:moveTo>
                <a:lnTo>
                  <a:pt x="2958" y="1149"/>
                </a:lnTo>
                <a:lnTo>
                  <a:pt x="2958" y="1151"/>
                </a:lnTo>
                <a:lnTo>
                  <a:pt x="2952" y="1151"/>
                </a:lnTo>
                <a:lnTo>
                  <a:pt x="2952" y="1149"/>
                </a:lnTo>
                <a:close/>
                <a:moveTo>
                  <a:pt x="2961" y="1149"/>
                </a:moveTo>
                <a:lnTo>
                  <a:pt x="2967" y="1149"/>
                </a:lnTo>
                <a:lnTo>
                  <a:pt x="2967" y="1151"/>
                </a:lnTo>
                <a:lnTo>
                  <a:pt x="2961" y="1151"/>
                </a:lnTo>
                <a:lnTo>
                  <a:pt x="2961" y="1149"/>
                </a:lnTo>
                <a:close/>
                <a:moveTo>
                  <a:pt x="2968" y="1149"/>
                </a:moveTo>
                <a:lnTo>
                  <a:pt x="2974" y="1149"/>
                </a:lnTo>
                <a:lnTo>
                  <a:pt x="2974" y="1151"/>
                </a:lnTo>
                <a:lnTo>
                  <a:pt x="2968" y="1151"/>
                </a:lnTo>
                <a:lnTo>
                  <a:pt x="2968" y="1149"/>
                </a:lnTo>
                <a:close/>
                <a:moveTo>
                  <a:pt x="2976" y="1149"/>
                </a:moveTo>
                <a:lnTo>
                  <a:pt x="2982" y="1149"/>
                </a:lnTo>
                <a:lnTo>
                  <a:pt x="2982" y="1151"/>
                </a:lnTo>
                <a:lnTo>
                  <a:pt x="2976" y="1151"/>
                </a:lnTo>
                <a:lnTo>
                  <a:pt x="2976" y="1149"/>
                </a:lnTo>
                <a:close/>
                <a:moveTo>
                  <a:pt x="2985" y="1149"/>
                </a:moveTo>
                <a:lnTo>
                  <a:pt x="2991" y="1149"/>
                </a:lnTo>
                <a:lnTo>
                  <a:pt x="2991" y="1151"/>
                </a:lnTo>
                <a:lnTo>
                  <a:pt x="2985" y="1151"/>
                </a:lnTo>
                <a:lnTo>
                  <a:pt x="2985" y="1149"/>
                </a:lnTo>
                <a:close/>
                <a:moveTo>
                  <a:pt x="2992" y="1149"/>
                </a:moveTo>
                <a:lnTo>
                  <a:pt x="2998" y="1149"/>
                </a:lnTo>
                <a:lnTo>
                  <a:pt x="2998" y="1151"/>
                </a:lnTo>
                <a:lnTo>
                  <a:pt x="2992" y="1151"/>
                </a:lnTo>
                <a:lnTo>
                  <a:pt x="2992" y="1149"/>
                </a:lnTo>
                <a:close/>
                <a:moveTo>
                  <a:pt x="3000" y="1149"/>
                </a:moveTo>
                <a:lnTo>
                  <a:pt x="3006" y="1149"/>
                </a:lnTo>
                <a:lnTo>
                  <a:pt x="3006" y="1151"/>
                </a:lnTo>
                <a:lnTo>
                  <a:pt x="3000" y="1151"/>
                </a:lnTo>
                <a:lnTo>
                  <a:pt x="3000" y="1149"/>
                </a:lnTo>
                <a:close/>
                <a:moveTo>
                  <a:pt x="3009" y="1149"/>
                </a:moveTo>
                <a:lnTo>
                  <a:pt x="3015" y="1149"/>
                </a:lnTo>
                <a:lnTo>
                  <a:pt x="3015" y="1151"/>
                </a:lnTo>
                <a:lnTo>
                  <a:pt x="3009" y="1151"/>
                </a:lnTo>
                <a:lnTo>
                  <a:pt x="3009" y="1149"/>
                </a:lnTo>
                <a:close/>
                <a:moveTo>
                  <a:pt x="3016" y="1149"/>
                </a:moveTo>
                <a:lnTo>
                  <a:pt x="3022" y="1149"/>
                </a:lnTo>
                <a:lnTo>
                  <a:pt x="3022" y="1151"/>
                </a:lnTo>
                <a:lnTo>
                  <a:pt x="3016" y="1151"/>
                </a:lnTo>
                <a:lnTo>
                  <a:pt x="3016" y="1149"/>
                </a:lnTo>
                <a:close/>
                <a:moveTo>
                  <a:pt x="3024" y="1149"/>
                </a:moveTo>
                <a:lnTo>
                  <a:pt x="3030" y="1149"/>
                </a:lnTo>
                <a:lnTo>
                  <a:pt x="3030" y="1151"/>
                </a:lnTo>
                <a:lnTo>
                  <a:pt x="3024" y="1151"/>
                </a:lnTo>
                <a:lnTo>
                  <a:pt x="3024" y="1149"/>
                </a:lnTo>
                <a:close/>
                <a:moveTo>
                  <a:pt x="3033" y="1149"/>
                </a:moveTo>
                <a:lnTo>
                  <a:pt x="3039" y="1149"/>
                </a:lnTo>
                <a:lnTo>
                  <a:pt x="3039" y="1151"/>
                </a:lnTo>
                <a:lnTo>
                  <a:pt x="3033" y="1151"/>
                </a:lnTo>
                <a:lnTo>
                  <a:pt x="3033" y="1149"/>
                </a:lnTo>
                <a:close/>
                <a:moveTo>
                  <a:pt x="3040" y="1149"/>
                </a:moveTo>
                <a:lnTo>
                  <a:pt x="3046" y="1149"/>
                </a:lnTo>
                <a:lnTo>
                  <a:pt x="3046" y="1151"/>
                </a:lnTo>
                <a:lnTo>
                  <a:pt x="3040" y="1151"/>
                </a:lnTo>
                <a:lnTo>
                  <a:pt x="3040" y="1149"/>
                </a:lnTo>
                <a:close/>
                <a:moveTo>
                  <a:pt x="3048" y="1149"/>
                </a:moveTo>
                <a:lnTo>
                  <a:pt x="3054" y="1149"/>
                </a:lnTo>
                <a:lnTo>
                  <a:pt x="3054" y="1151"/>
                </a:lnTo>
                <a:lnTo>
                  <a:pt x="3048" y="1151"/>
                </a:lnTo>
                <a:lnTo>
                  <a:pt x="3048" y="1149"/>
                </a:lnTo>
                <a:close/>
                <a:moveTo>
                  <a:pt x="3057" y="1149"/>
                </a:moveTo>
                <a:lnTo>
                  <a:pt x="3063" y="1149"/>
                </a:lnTo>
                <a:lnTo>
                  <a:pt x="3063" y="1151"/>
                </a:lnTo>
                <a:lnTo>
                  <a:pt x="3057" y="1151"/>
                </a:lnTo>
                <a:lnTo>
                  <a:pt x="3057" y="1149"/>
                </a:lnTo>
                <a:close/>
                <a:moveTo>
                  <a:pt x="3064" y="1149"/>
                </a:moveTo>
                <a:lnTo>
                  <a:pt x="3070" y="1149"/>
                </a:lnTo>
                <a:lnTo>
                  <a:pt x="3070" y="1151"/>
                </a:lnTo>
                <a:lnTo>
                  <a:pt x="3064" y="1151"/>
                </a:lnTo>
                <a:lnTo>
                  <a:pt x="3064" y="1149"/>
                </a:lnTo>
                <a:close/>
                <a:moveTo>
                  <a:pt x="3072" y="1149"/>
                </a:moveTo>
                <a:lnTo>
                  <a:pt x="3078" y="1149"/>
                </a:lnTo>
                <a:lnTo>
                  <a:pt x="3078" y="1151"/>
                </a:lnTo>
                <a:lnTo>
                  <a:pt x="3072" y="1151"/>
                </a:lnTo>
                <a:lnTo>
                  <a:pt x="3072" y="1149"/>
                </a:lnTo>
                <a:close/>
                <a:moveTo>
                  <a:pt x="3081" y="1149"/>
                </a:moveTo>
                <a:lnTo>
                  <a:pt x="3087" y="1149"/>
                </a:lnTo>
                <a:lnTo>
                  <a:pt x="3087" y="1151"/>
                </a:lnTo>
                <a:lnTo>
                  <a:pt x="3081" y="1151"/>
                </a:lnTo>
                <a:lnTo>
                  <a:pt x="3081" y="1149"/>
                </a:lnTo>
                <a:close/>
                <a:moveTo>
                  <a:pt x="3088" y="1149"/>
                </a:moveTo>
                <a:lnTo>
                  <a:pt x="3094" y="1149"/>
                </a:lnTo>
                <a:lnTo>
                  <a:pt x="3094" y="1151"/>
                </a:lnTo>
                <a:lnTo>
                  <a:pt x="3088" y="1151"/>
                </a:lnTo>
                <a:lnTo>
                  <a:pt x="3088" y="1149"/>
                </a:lnTo>
                <a:close/>
                <a:moveTo>
                  <a:pt x="3096" y="1149"/>
                </a:moveTo>
                <a:lnTo>
                  <a:pt x="3102" y="1149"/>
                </a:lnTo>
                <a:lnTo>
                  <a:pt x="3102" y="1151"/>
                </a:lnTo>
                <a:lnTo>
                  <a:pt x="3096" y="1151"/>
                </a:lnTo>
                <a:lnTo>
                  <a:pt x="3096" y="1149"/>
                </a:lnTo>
                <a:close/>
                <a:moveTo>
                  <a:pt x="3105" y="1149"/>
                </a:moveTo>
                <a:lnTo>
                  <a:pt x="3111" y="1149"/>
                </a:lnTo>
                <a:lnTo>
                  <a:pt x="3111" y="1151"/>
                </a:lnTo>
                <a:lnTo>
                  <a:pt x="3105" y="1151"/>
                </a:lnTo>
                <a:lnTo>
                  <a:pt x="3105" y="1149"/>
                </a:lnTo>
                <a:close/>
                <a:moveTo>
                  <a:pt x="3112" y="1149"/>
                </a:moveTo>
                <a:lnTo>
                  <a:pt x="3118" y="1149"/>
                </a:lnTo>
                <a:lnTo>
                  <a:pt x="3118" y="1151"/>
                </a:lnTo>
                <a:lnTo>
                  <a:pt x="3112" y="1151"/>
                </a:lnTo>
                <a:lnTo>
                  <a:pt x="3112" y="1149"/>
                </a:lnTo>
                <a:close/>
                <a:moveTo>
                  <a:pt x="3120" y="1149"/>
                </a:moveTo>
                <a:lnTo>
                  <a:pt x="3126" y="1149"/>
                </a:lnTo>
                <a:lnTo>
                  <a:pt x="3126" y="1151"/>
                </a:lnTo>
                <a:lnTo>
                  <a:pt x="3120" y="1151"/>
                </a:lnTo>
                <a:lnTo>
                  <a:pt x="3120" y="1149"/>
                </a:lnTo>
                <a:close/>
                <a:moveTo>
                  <a:pt x="3129" y="1149"/>
                </a:moveTo>
                <a:lnTo>
                  <a:pt x="3135" y="1149"/>
                </a:lnTo>
                <a:lnTo>
                  <a:pt x="3135" y="1151"/>
                </a:lnTo>
                <a:lnTo>
                  <a:pt x="3129" y="1151"/>
                </a:lnTo>
                <a:lnTo>
                  <a:pt x="3129" y="1149"/>
                </a:lnTo>
                <a:close/>
                <a:moveTo>
                  <a:pt x="3136" y="1149"/>
                </a:moveTo>
                <a:lnTo>
                  <a:pt x="3142" y="1149"/>
                </a:lnTo>
                <a:lnTo>
                  <a:pt x="3142" y="1151"/>
                </a:lnTo>
                <a:lnTo>
                  <a:pt x="3136" y="1151"/>
                </a:lnTo>
                <a:lnTo>
                  <a:pt x="3136" y="1149"/>
                </a:lnTo>
                <a:close/>
                <a:moveTo>
                  <a:pt x="3144" y="1149"/>
                </a:moveTo>
                <a:lnTo>
                  <a:pt x="3150" y="1149"/>
                </a:lnTo>
                <a:lnTo>
                  <a:pt x="3150" y="1151"/>
                </a:lnTo>
                <a:lnTo>
                  <a:pt x="3144" y="1151"/>
                </a:lnTo>
                <a:lnTo>
                  <a:pt x="3144" y="1149"/>
                </a:lnTo>
                <a:close/>
                <a:moveTo>
                  <a:pt x="3153" y="1149"/>
                </a:moveTo>
                <a:lnTo>
                  <a:pt x="3159" y="1149"/>
                </a:lnTo>
                <a:lnTo>
                  <a:pt x="3159" y="1151"/>
                </a:lnTo>
                <a:lnTo>
                  <a:pt x="3153" y="1151"/>
                </a:lnTo>
                <a:lnTo>
                  <a:pt x="3153" y="1149"/>
                </a:lnTo>
                <a:close/>
                <a:moveTo>
                  <a:pt x="3160" y="1149"/>
                </a:moveTo>
                <a:lnTo>
                  <a:pt x="3166" y="1149"/>
                </a:lnTo>
                <a:lnTo>
                  <a:pt x="3166" y="1151"/>
                </a:lnTo>
                <a:lnTo>
                  <a:pt x="3160" y="1151"/>
                </a:lnTo>
                <a:lnTo>
                  <a:pt x="3160" y="1149"/>
                </a:lnTo>
                <a:close/>
                <a:moveTo>
                  <a:pt x="3168" y="1149"/>
                </a:moveTo>
                <a:lnTo>
                  <a:pt x="3174" y="1149"/>
                </a:lnTo>
                <a:lnTo>
                  <a:pt x="3174" y="1151"/>
                </a:lnTo>
                <a:lnTo>
                  <a:pt x="3168" y="1151"/>
                </a:lnTo>
                <a:lnTo>
                  <a:pt x="3168" y="1149"/>
                </a:lnTo>
                <a:close/>
                <a:moveTo>
                  <a:pt x="3177" y="1149"/>
                </a:moveTo>
                <a:lnTo>
                  <a:pt x="3183" y="1149"/>
                </a:lnTo>
                <a:lnTo>
                  <a:pt x="3183" y="1151"/>
                </a:lnTo>
                <a:lnTo>
                  <a:pt x="3177" y="1151"/>
                </a:lnTo>
                <a:lnTo>
                  <a:pt x="3177" y="1149"/>
                </a:lnTo>
                <a:close/>
                <a:moveTo>
                  <a:pt x="3184" y="1149"/>
                </a:moveTo>
                <a:lnTo>
                  <a:pt x="3190" y="1149"/>
                </a:lnTo>
                <a:lnTo>
                  <a:pt x="3190" y="1151"/>
                </a:lnTo>
                <a:lnTo>
                  <a:pt x="3184" y="1151"/>
                </a:lnTo>
                <a:lnTo>
                  <a:pt x="3184" y="1149"/>
                </a:lnTo>
                <a:close/>
                <a:moveTo>
                  <a:pt x="3192" y="1149"/>
                </a:moveTo>
                <a:lnTo>
                  <a:pt x="3198" y="1149"/>
                </a:lnTo>
                <a:lnTo>
                  <a:pt x="3198" y="1151"/>
                </a:lnTo>
                <a:lnTo>
                  <a:pt x="3192" y="1151"/>
                </a:lnTo>
                <a:lnTo>
                  <a:pt x="3192" y="1149"/>
                </a:lnTo>
                <a:close/>
                <a:moveTo>
                  <a:pt x="3201" y="1149"/>
                </a:moveTo>
                <a:lnTo>
                  <a:pt x="3207" y="1149"/>
                </a:lnTo>
                <a:lnTo>
                  <a:pt x="3207" y="1151"/>
                </a:lnTo>
                <a:lnTo>
                  <a:pt x="3201" y="1151"/>
                </a:lnTo>
                <a:lnTo>
                  <a:pt x="3201" y="1149"/>
                </a:lnTo>
                <a:close/>
                <a:moveTo>
                  <a:pt x="3208" y="1149"/>
                </a:moveTo>
                <a:lnTo>
                  <a:pt x="3214" y="1149"/>
                </a:lnTo>
                <a:lnTo>
                  <a:pt x="3214" y="1151"/>
                </a:lnTo>
                <a:lnTo>
                  <a:pt x="3208" y="1151"/>
                </a:lnTo>
                <a:lnTo>
                  <a:pt x="3208" y="1149"/>
                </a:lnTo>
                <a:close/>
                <a:moveTo>
                  <a:pt x="3216" y="1149"/>
                </a:moveTo>
                <a:lnTo>
                  <a:pt x="3222" y="1149"/>
                </a:lnTo>
                <a:lnTo>
                  <a:pt x="3222" y="1151"/>
                </a:lnTo>
                <a:lnTo>
                  <a:pt x="3216" y="1151"/>
                </a:lnTo>
                <a:lnTo>
                  <a:pt x="3216" y="1149"/>
                </a:lnTo>
                <a:close/>
                <a:moveTo>
                  <a:pt x="3225" y="1149"/>
                </a:moveTo>
                <a:lnTo>
                  <a:pt x="3231" y="1149"/>
                </a:lnTo>
                <a:lnTo>
                  <a:pt x="3231" y="1151"/>
                </a:lnTo>
                <a:lnTo>
                  <a:pt x="3225" y="1151"/>
                </a:lnTo>
                <a:lnTo>
                  <a:pt x="3225" y="1149"/>
                </a:lnTo>
                <a:close/>
                <a:moveTo>
                  <a:pt x="3232" y="1149"/>
                </a:moveTo>
                <a:lnTo>
                  <a:pt x="3238" y="1149"/>
                </a:lnTo>
                <a:lnTo>
                  <a:pt x="3238" y="1151"/>
                </a:lnTo>
                <a:lnTo>
                  <a:pt x="3232" y="1151"/>
                </a:lnTo>
                <a:lnTo>
                  <a:pt x="3232" y="1149"/>
                </a:lnTo>
                <a:close/>
                <a:moveTo>
                  <a:pt x="3240" y="1149"/>
                </a:moveTo>
                <a:lnTo>
                  <a:pt x="3246" y="1149"/>
                </a:lnTo>
                <a:lnTo>
                  <a:pt x="3246" y="1151"/>
                </a:lnTo>
                <a:lnTo>
                  <a:pt x="3240" y="1151"/>
                </a:lnTo>
                <a:lnTo>
                  <a:pt x="3240" y="1149"/>
                </a:lnTo>
                <a:close/>
                <a:moveTo>
                  <a:pt x="3249" y="1149"/>
                </a:moveTo>
                <a:lnTo>
                  <a:pt x="3255" y="1149"/>
                </a:lnTo>
                <a:lnTo>
                  <a:pt x="3255" y="1151"/>
                </a:lnTo>
                <a:lnTo>
                  <a:pt x="3249" y="1151"/>
                </a:lnTo>
                <a:lnTo>
                  <a:pt x="3249" y="1149"/>
                </a:lnTo>
                <a:close/>
                <a:moveTo>
                  <a:pt x="3256" y="1149"/>
                </a:moveTo>
                <a:lnTo>
                  <a:pt x="3262" y="1149"/>
                </a:lnTo>
                <a:lnTo>
                  <a:pt x="3262" y="1151"/>
                </a:lnTo>
                <a:lnTo>
                  <a:pt x="3256" y="1151"/>
                </a:lnTo>
                <a:lnTo>
                  <a:pt x="3256" y="1149"/>
                </a:lnTo>
                <a:close/>
                <a:moveTo>
                  <a:pt x="3264" y="1149"/>
                </a:moveTo>
                <a:lnTo>
                  <a:pt x="3270" y="1149"/>
                </a:lnTo>
                <a:lnTo>
                  <a:pt x="3270" y="1151"/>
                </a:lnTo>
                <a:lnTo>
                  <a:pt x="3264" y="1151"/>
                </a:lnTo>
                <a:lnTo>
                  <a:pt x="3264" y="1149"/>
                </a:lnTo>
                <a:close/>
                <a:moveTo>
                  <a:pt x="3273" y="1149"/>
                </a:moveTo>
                <a:lnTo>
                  <a:pt x="3279" y="1149"/>
                </a:lnTo>
                <a:lnTo>
                  <a:pt x="3279" y="1151"/>
                </a:lnTo>
                <a:lnTo>
                  <a:pt x="3273" y="1151"/>
                </a:lnTo>
                <a:lnTo>
                  <a:pt x="3273" y="1149"/>
                </a:lnTo>
                <a:close/>
                <a:moveTo>
                  <a:pt x="3280" y="1149"/>
                </a:moveTo>
                <a:lnTo>
                  <a:pt x="3286" y="1149"/>
                </a:lnTo>
                <a:lnTo>
                  <a:pt x="3286" y="1151"/>
                </a:lnTo>
                <a:lnTo>
                  <a:pt x="3280" y="1151"/>
                </a:lnTo>
                <a:lnTo>
                  <a:pt x="3280" y="1149"/>
                </a:lnTo>
                <a:close/>
                <a:moveTo>
                  <a:pt x="3288" y="1149"/>
                </a:moveTo>
                <a:lnTo>
                  <a:pt x="3294" y="1149"/>
                </a:lnTo>
                <a:lnTo>
                  <a:pt x="3294" y="1151"/>
                </a:lnTo>
                <a:lnTo>
                  <a:pt x="3288" y="1151"/>
                </a:lnTo>
                <a:lnTo>
                  <a:pt x="3288" y="1149"/>
                </a:lnTo>
                <a:close/>
                <a:moveTo>
                  <a:pt x="3297" y="1149"/>
                </a:moveTo>
                <a:lnTo>
                  <a:pt x="3303" y="1149"/>
                </a:lnTo>
                <a:lnTo>
                  <a:pt x="3303" y="1151"/>
                </a:lnTo>
                <a:lnTo>
                  <a:pt x="3297" y="1151"/>
                </a:lnTo>
                <a:lnTo>
                  <a:pt x="3297" y="1149"/>
                </a:lnTo>
                <a:close/>
                <a:moveTo>
                  <a:pt x="3304" y="1149"/>
                </a:moveTo>
                <a:lnTo>
                  <a:pt x="3310" y="1149"/>
                </a:lnTo>
                <a:lnTo>
                  <a:pt x="3310" y="1151"/>
                </a:lnTo>
                <a:lnTo>
                  <a:pt x="3304" y="1151"/>
                </a:lnTo>
                <a:lnTo>
                  <a:pt x="3304" y="1149"/>
                </a:lnTo>
                <a:close/>
                <a:moveTo>
                  <a:pt x="3312" y="1149"/>
                </a:moveTo>
                <a:lnTo>
                  <a:pt x="3318" y="1149"/>
                </a:lnTo>
                <a:lnTo>
                  <a:pt x="3318" y="1151"/>
                </a:lnTo>
                <a:lnTo>
                  <a:pt x="3312" y="1151"/>
                </a:lnTo>
                <a:lnTo>
                  <a:pt x="3312" y="1149"/>
                </a:lnTo>
                <a:close/>
                <a:moveTo>
                  <a:pt x="3321" y="1149"/>
                </a:moveTo>
                <a:lnTo>
                  <a:pt x="3327" y="1149"/>
                </a:lnTo>
                <a:lnTo>
                  <a:pt x="3327" y="1151"/>
                </a:lnTo>
                <a:lnTo>
                  <a:pt x="3321" y="1151"/>
                </a:lnTo>
                <a:lnTo>
                  <a:pt x="3321" y="1149"/>
                </a:lnTo>
                <a:close/>
                <a:moveTo>
                  <a:pt x="3328" y="1149"/>
                </a:moveTo>
                <a:lnTo>
                  <a:pt x="3334" y="1149"/>
                </a:lnTo>
                <a:lnTo>
                  <a:pt x="3334" y="1151"/>
                </a:lnTo>
                <a:lnTo>
                  <a:pt x="3328" y="1151"/>
                </a:lnTo>
                <a:lnTo>
                  <a:pt x="3328" y="1149"/>
                </a:lnTo>
                <a:close/>
                <a:moveTo>
                  <a:pt x="3336" y="1149"/>
                </a:moveTo>
                <a:lnTo>
                  <a:pt x="3342" y="1149"/>
                </a:lnTo>
                <a:lnTo>
                  <a:pt x="3342" y="1151"/>
                </a:lnTo>
                <a:lnTo>
                  <a:pt x="3336" y="1151"/>
                </a:lnTo>
                <a:lnTo>
                  <a:pt x="3336" y="1149"/>
                </a:lnTo>
                <a:close/>
                <a:moveTo>
                  <a:pt x="3345" y="1149"/>
                </a:moveTo>
                <a:lnTo>
                  <a:pt x="3351" y="1149"/>
                </a:lnTo>
                <a:lnTo>
                  <a:pt x="3351" y="1151"/>
                </a:lnTo>
                <a:lnTo>
                  <a:pt x="3345" y="1151"/>
                </a:lnTo>
                <a:lnTo>
                  <a:pt x="3345" y="1149"/>
                </a:lnTo>
                <a:close/>
                <a:moveTo>
                  <a:pt x="3352" y="1149"/>
                </a:moveTo>
                <a:lnTo>
                  <a:pt x="3358" y="1149"/>
                </a:lnTo>
                <a:lnTo>
                  <a:pt x="3358" y="1151"/>
                </a:lnTo>
                <a:lnTo>
                  <a:pt x="3352" y="1151"/>
                </a:lnTo>
                <a:lnTo>
                  <a:pt x="3352" y="1149"/>
                </a:lnTo>
                <a:close/>
                <a:moveTo>
                  <a:pt x="3360" y="1149"/>
                </a:moveTo>
                <a:lnTo>
                  <a:pt x="3366" y="1149"/>
                </a:lnTo>
                <a:lnTo>
                  <a:pt x="3366" y="1151"/>
                </a:lnTo>
                <a:lnTo>
                  <a:pt x="3360" y="1151"/>
                </a:lnTo>
                <a:lnTo>
                  <a:pt x="3360" y="1149"/>
                </a:lnTo>
                <a:close/>
                <a:moveTo>
                  <a:pt x="3369" y="1149"/>
                </a:moveTo>
                <a:lnTo>
                  <a:pt x="3375" y="1149"/>
                </a:lnTo>
                <a:lnTo>
                  <a:pt x="3375" y="1151"/>
                </a:lnTo>
                <a:lnTo>
                  <a:pt x="3369" y="1151"/>
                </a:lnTo>
                <a:lnTo>
                  <a:pt x="3369" y="1149"/>
                </a:lnTo>
                <a:close/>
                <a:moveTo>
                  <a:pt x="3376" y="1149"/>
                </a:moveTo>
                <a:lnTo>
                  <a:pt x="3382" y="1149"/>
                </a:lnTo>
                <a:lnTo>
                  <a:pt x="3382" y="1151"/>
                </a:lnTo>
                <a:lnTo>
                  <a:pt x="3376" y="1151"/>
                </a:lnTo>
                <a:lnTo>
                  <a:pt x="3376" y="1149"/>
                </a:lnTo>
                <a:close/>
                <a:moveTo>
                  <a:pt x="3384" y="1149"/>
                </a:moveTo>
                <a:lnTo>
                  <a:pt x="3390" y="1149"/>
                </a:lnTo>
                <a:lnTo>
                  <a:pt x="3390" y="1151"/>
                </a:lnTo>
                <a:lnTo>
                  <a:pt x="3384" y="1151"/>
                </a:lnTo>
                <a:lnTo>
                  <a:pt x="3384" y="1149"/>
                </a:lnTo>
                <a:close/>
                <a:moveTo>
                  <a:pt x="3393" y="1149"/>
                </a:moveTo>
                <a:lnTo>
                  <a:pt x="3399" y="1149"/>
                </a:lnTo>
                <a:lnTo>
                  <a:pt x="3399" y="1151"/>
                </a:lnTo>
                <a:lnTo>
                  <a:pt x="3393" y="1151"/>
                </a:lnTo>
                <a:lnTo>
                  <a:pt x="3393" y="1149"/>
                </a:lnTo>
                <a:close/>
                <a:moveTo>
                  <a:pt x="3400" y="1149"/>
                </a:moveTo>
                <a:lnTo>
                  <a:pt x="3406" y="1149"/>
                </a:lnTo>
                <a:lnTo>
                  <a:pt x="3406" y="1151"/>
                </a:lnTo>
                <a:lnTo>
                  <a:pt x="3400" y="1151"/>
                </a:lnTo>
                <a:lnTo>
                  <a:pt x="3400" y="1149"/>
                </a:lnTo>
                <a:close/>
                <a:moveTo>
                  <a:pt x="3408" y="1149"/>
                </a:moveTo>
                <a:lnTo>
                  <a:pt x="3414" y="1149"/>
                </a:lnTo>
                <a:lnTo>
                  <a:pt x="3414" y="1151"/>
                </a:lnTo>
                <a:lnTo>
                  <a:pt x="3408" y="1151"/>
                </a:lnTo>
                <a:lnTo>
                  <a:pt x="3408" y="1149"/>
                </a:lnTo>
                <a:close/>
                <a:moveTo>
                  <a:pt x="3417" y="1149"/>
                </a:moveTo>
                <a:lnTo>
                  <a:pt x="3423" y="1149"/>
                </a:lnTo>
                <a:lnTo>
                  <a:pt x="3423" y="1151"/>
                </a:lnTo>
                <a:lnTo>
                  <a:pt x="3417" y="1151"/>
                </a:lnTo>
                <a:lnTo>
                  <a:pt x="3417" y="1149"/>
                </a:lnTo>
                <a:close/>
                <a:moveTo>
                  <a:pt x="3424" y="1149"/>
                </a:moveTo>
                <a:lnTo>
                  <a:pt x="3430" y="1149"/>
                </a:lnTo>
                <a:lnTo>
                  <a:pt x="3430" y="1151"/>
                </a:lnTo>
                <a:lnTo>
                  <a:pt x="3424" y="1151"/>
                </a:lnTo>
                <a:lnTo>
                  <a:pt x="3424" y="1149"/>
                </a:lnTo>
                <a:close/>
                <a:moveTo>
                  <a:pt x="3432" y="1149"/>
                </a:moveTo>
                <a:lnTo>
                  <a:pt x="3438" y="1149"/>
                </a:lnTo>
                <a:lnTo>
                  <a:pt x="3438" y="1151"/>
                </a:lnTo>
                <a:lnTo>
                  <a:pt x="3432" y="1151"/>
                </a:lnTo>
                <a:lnTo>
                  <a:pt x="3432" y="1149"/>
                </a:lnTo>
                <a:close/>
                <a:moveTo>
                  <a:pt x="3441" y="1149"/>
                </a:moveTo>
                <a:lnTo>
                  <a:pt x="3447" y="1149"/>
                </a:lnTo>
                <a:lnTo>
                  <a:pt x="3447" y="1151"/>
                </a:lnTo>
                <a:lnTo>
                  <a:pt x="3441" y="1151"/>
                </a:lnTo>
                <a:lnTo>
                  <a:pt x="3441" y="1149"/>
                </a:lnTo>
                <a:close/>
                <a:moveTo>
                  <a:pt x="3448" y="1149"/>
                </a:moveTo>
                <a:lnTo>
                  <a:pt x="3454" y="1149"/>
                </a:lnTo>
                <a:lnTo>
                  <a:pt x="3454" y="1151"/>
                </a:lnTo>
                <a:lnTo>
                  <a:pt x="3448" y="1151"/>
                </a:lnTo>
                <a:lnTo>
                  <a:pt x="3448" y="1149"/>
                </a:lnTo>
                <a:close/>
                <a:moveTo>
                  <a:pt x="3456" y="1149"/>
                </a:moveTo>
                <a:lnTo>
                  <a:pt x="3462" y="1149"/>
                </a:lnTo>
                <a:lnTo>
                  <a:pt x="3462" y="1151"/>
                </a:lnTo>
                <a:lnTo>
                  <a:pt x="3456" y="1151"/>
                </a:lnTo>
                <a:lnTo>
                  <a:pt x="3456" y="1149"/>
                </a:lnTo>
                <a:close/>
                <a:moveTo>
                  <a:pt x="3465" y="1149"/>
                </a:moveTo>
                <a:lnTo>
                  <a:pt x="3471" y="1149"/>
                </a:lnTo>
                <a:lnTo>
                  <a:pt x="3471" y="1151"/>
                </a:lnTo>
                <a:lnTo>
                  <a:pt x="3465" y="1151"/>
                </a:lnTo>
                <a:lnTo>
                  <a:pt x="3465" y="1149"/>
                </a:lnTo>
                <a:close/>
                <a:moveTo>
                  <a:pt x="3472" y="1149"/>
                </a:moveTo>
                <a:lnTo>
                  <a:pt x="3478" y="1149"/>
                </a:lnTo>
                <a:lnTo>
                  <a:pt x="3478" y="1151"/>
                </a:lnTo>
                <a:lnTo>
                  <a:pt x="3472" y="1151"/>
                </a:lnTo>
                <a:lnTo>
                  <a:pt x="3472" y="1149"/>
                </a:lnTo>
                <a:close/>
                <a:moveTo>
                  <a:pt x="3480" y="1149"/>
                </a:moveTo>
                <a:lnTo>
                  <a:pt x="3486" y="1149"/>
                </a:lnTo>
                <a:lnTo>
                  <a:pt x="3486" y="1151"/>
                </a:lnTo>
                <a:lnTo>
                  <a:pt x="3480" y="1151"/>
                </a:lnTo>
                <a:lnTo>
                  <a:pt x="3480" y="1149"/>
                </a:lnTo>
                <a:close/>
                <a:moveTo>
                  <a:pt x="3489" y="1149"/>
                </a:moveTo>
                <a:lnTo>
                  <a:pt x="3495" y="1149"/>
                </a:lnTo>
                <a:lnTo>
                  <a:pt x="3495" y="1151"/>
                </a:lnTo>
                <a:lnTo>
                  <a:pt x="3489" y="1151"/>
                </a:lnTo>
                <a:lnTo>
                  <a:pt x="3489" y="1149"/>
                </a:lnTo>
                <a:close/>
                <a:moveTo>
                  <a:pt x="3496" y="1149"/>
                </a:moveTo>
                <a:lnTo>
                  <a:pt x="3502" y="1149"/>
                </a:lnTo>
                <a:lnTo>
                  <a:pt x="3502" y="1151"/>
                </a:lnTo>
                <a:lnTo>
                  <a:pt x="3496" y="1151"/>
                </a:lnTo>
                <a:lnTo>
                  <a:pt x="3496" y="1149"/>
                </a:lnTo>
                <a:close/>
                <a:moveTo>
                  <a:pt x="3504" y="1149"/>
                </a:moveTo>
                <a:lnTo>
                  <a:pt x="3510" y="1149"/>
                </a:lnTo>
                <a:lnTo>
                  <a:pt x="3510" y="1151"/>
                </a:lnTo>
                <a:lnTo>
                  <a:pt x="3504" y="1151"/>
                </a:lnTo>
                <a:lnTo>
                  <a:pt x="3504" y="1149"/>
                </a:lnTo>
                <a:close/>
                <a:moveTo>
                  <a:pt x="3513" y="1149"/>
                </a:moveTo>
                <a:lnTo>
                  <a:pt x="3519" y="1149"/>
                </a:lnTo>
                <a:lnTo>
                  <a:pt x="3519" y="1151"/>
                </a:lnTo>
                <a:lnTo>
                  <a:pt x="3513" y="1151"/>
                </a:lnTo>
                <a:lnTo>
                  <a:pt x="3513" y="1149"/>
                </a:lnTo>
                <a:close/>
                <a:moveTo>
                  <a:pt x="3521" y="1149"/>
                </a:moveTo>
                <a:lnTo>
                  <a:pt x="3527" y="1149"/>
                </a:lnTo>
                <a:lnTo>
                  <a:pt x="3527" y="1151"/>
                </a:lnTo>
                <a:lnTo>
                  <a:pt x="3521" y="1151"/>
                </a:lnTo>
                <a:lnTo>
                  <a:pt x="3521" y="1149"/>
                </a:lnTo>
                <a:close/>
                <a:moveTo>
                  <a:pt x="3528" y="1149"/>
                </a:moveTo>
                <a:lnTo>
                  <a:pt x="3534" y="1149"/>
                </a:lnTo>
                <a:lnTo>
                  <a:pt x="3534" y="1151"/>
                </a:lnTo>
                <a:lnTo>
                  <a:pt x="3528" y="1151"/>
                </a:lnTo>
                <a:lnTo>
                  <a:pt x="3528" y="1149"/>
                </a:lnTo>
                <a:close/>
                <a:moveTo>
                  <a:pt x="3537" y="1149"/>
                </a:moveTo>
                <a:lnTo>
                  <a:pt x="3543" y="1149"/>
                </a:lnTo>
                <a:lnTo>
                  <a:pt x="3543" y="1151"/>
                </a:lnTo>
                <a:lnTo>
                  <a:pt x="3537" y="1151"/>
                </a:lnTo>
                <a:lnTo>
                  <a:pt x="3537" y="1149"/>
                </a:lnTo>
                <a:close/>
                <a:moveTo>
                  <a:pt x="3545" y="1149"/>
                </a:moveTo>
                <a:lnTo>
                  <a:pt x="3551" y="1149"/>
                </a:lnTo>
                <a:lnTo>
                  <a:pt x="3551" y="1151"/>
                </a:lnTo>
                <a:lnTo>
                  <a:pt x="3545" y="1151"/>
                </a:lnTo>
                <a:lnTo>
                  <a:pt x="3545" y="1149"/>
                </a:lnTo>
                <a:close/>
                <a:moveTo>
                  <a:pt x="3552" y="1149"/>
                </a:moveTo>
                <a:lnTo>
                  <a:pt x="3558" y="1149"/>
                </a:lnTo>
                <a:lnTo>
                  <a:pt x="3558" y="1151"/>
                </a:lnTo>
                <a:lnTo>
                  <a:pt x="3552" y="1151"/>
                </a:lnTo>
                <a:lnTo>
                  <a:pt x="3552" y="1149"/>
                </a:lnTo>
                <a:close/>
                <a:moveTo>
                  <a:pt x="3561" y="1149"/>
                </a:moveTo>
                <a:lnTo>
                  <a:pt x="3567" y="1149"/>
                </a:lnTo>
                <a:lnTo>
                  <a:pt x="3567" y="1151"/>
                </a:lnTo>
                <a:lnTo>
                  <a:pt x="3561" y="1151"/>
                </a:lnTo>
                <a:lnTo>
                  <a:pt x="3561" y="1149"/>
                </a:lnTo>
                <a:close/>
                <a:moveTo>
                  <a:pt x="3569" y="1149"/>
                </a:moveTo>
                <a:lnTo>
                  <a:pt x="3575" y="1149"/>
                </a:lnTo>
                <a:lnTo>
                  <a:pt x="3575" y="1151"/>
                </a:lnTo>
                <a:lnTo>
                  <a:pt x="3569" y="1151"/>
                </a:lnTo>
                <a:lnTo>
                  <a:pt x="3569" y="1149"/>
                </a:lnTo>
                <a:close/>
                <a:moveTo>
                  <a:pt x="3576" y="1149"/>
                </a:moveTo>
                <a:lnTo>
                  <a:pt x="3582" y="1149"/>
                </a:lnTo>
                <a:lnTo>
                  <a:pt x="3582" y="1151"/>
                </a:lnTo>
                <a:lnTo>
                  <a:pt x="3576" y="1151"/>
                </a:lnTo>
                <a:lnTo>
                  <a:pt x="3576" y="1149"/>
                </a:lnTo>
                <a:close/>
                <a:moveTo>
                  <a:pt x="3585" y="1149"/>
                </a:moveTo>
                <a:lnTo>
                  <a:pt x="3591" y="1149"/>
                </a:lnTo>
                <a:lnTo>
                  <a:pt x="3591" y="1151"/>
                </a:lnTo>
                <a:lnTo>
                  <a:pt x="3585" y="1151"/>
                </a:lnTo>
                <a:lnTo>
                  <a:pt x="3585" y="1149"/>
                </a:lnTo>
                <a:close/>
                <a:moveTo>
                  <a:pt x="3593" y="1149"/>
                </a:moveTo>
                <a:lnTo>
                  <a:pt x="3599" y="1149"/>
                </a:lnTo>
                <a:lnTo>
                  <a:pt x="3599" y="1151"/>
                </a:lnTo>
                <a:lnTo>
                  <a:pt x="3593" y="1151"/>
                </a:lnTo>
                <a:lnTo>
                  <a:pt x="3593" y="1149"/>
                </a:lnTo>
                <a:close/>
                <a:moveTo>
                  <a:pt x="3600" y="1149"/>
                </a:moveTo>
                <a:lnTo>
                  <a:pt x="3606" y="1149"/>
                </a:lnTo>
                <a:lnTo>
                  <a:pt x="3606" y="1151"/>
                </a:lnTo>
                <a:lnTo>
                  <a:pt x="3600" y="1151"/>
                </a:lnTo>
                <a:lnTo>
                  <a:pt x="3600" y="1149"/>
                </a:lnTo>
                <a:close/>
                <a:moveTo>
                  <a:pt x="3609" y="1149"/>
                </a:moveTo>
                <a:lnTo>
                  <a:pt x="3615" y="1149"/>
                </a:lnTo>
                <a:lnTo>
                  <a:pt x="3615" y="1151"/>
                </a:lnTo>
                <a:lnTo>
                  <a:pt x="3609" y="1151"/>
                </a:lnTo>
                <a:lnTo>
                  <a:pt x="3609" y="1149"/>
                </a:lnTo>
                <a:close/>
                <a:moveTo>
                  <a:pt x="3617" y="1149"/>
                </a:moveTo>
                <a:lnTo>
                  <a:pt x="3623" y="1149"/>
                </a:lnTo>
                <a:lnTo>
                  <a:pt x="3623" y="1151"/>
                </a:lnTo>
                <a:lnTo>
                  <a:pt x="3617" y="1151"/>
                </a:lnTo>
                <a:lnTo>
                  <a:pt x="3617" y="1149"/>
                </a:lnTo>
                <a:close/>
                <a:moveTo>
                  <a:pt x="3624" y="1149"/>
                </a:moveTo>
                <a:lnTo>
                  <a:pt x="3630" y="1149"/>
                </a:lnTo>
                <a:lnTo>
                  <a:pt x="3630" y="1151"/>
                </a:lnTo>
                <a:lnTo>
                  <a:pt x="3624" y="1151"/>
                </a:lnTo>
                <a:lnTo>
                  <a:pt x="3624" y="1149"/>
                </a:lnTo>
                <a:close/>
                <a:moveTo>
                  <a:pt x="3633" y="1149"/>
                </a:moveTo>
                <a:lnTo>
                  <a:pt x="3639" y="1149"/>
                </a:lnTo>
                <a:lnTo>
                  <a:pt x="3639" y="1151"/>
                </a:lnTo>
                <a:lnTo>
                  <a:pt x="3633" y="1151"/>
                </a:lnTo>
                <a:lnTo>
                  <a:pt x="3633" y="1149"/>
                </a:lnTo>
                <a:close/>
                <a:moveTo>
                  <a:pt x="3641" y="1149"/>
                </a:moveTo>
                <a:lnTo>
                  <a:pt x="3647" y="1149"/>
                </a:lnTo>
                <a:lnTo>
                  <a:pt x="3647" y="1151"/>
                </a:lnTo>
                <a:lnTo>
                  <a:pt x="3641" y="1151"/>
                </a:lnTo>
                <a:lnTo>
                  <a:pt x="3641" y="1149"/>
                </a:lnTo>
                <a:close/>
                <a:moveTo>
                  <a:pt x="3648" y="1149"/>
                </a:moveTo>
                <a:lnTo>
                  <a:pt x="3654" y="1149"/>
                </a:lnTo>
                <a:lnTo>
                  <a:pt x="3654" y="1151"/>
                </a:lnTo>
                <a:lnTo>
                  <a:pt x="3648" y="1151"/>
                </a:lnTo>
                <a:lnTo>
                  <a:pt x="3648" y="1149"/>
                </a:lnTo>
                <a:close/>
                <a:moveTo>
                  <a:pt x="3657" y="1149"/>
                </a:moveTo>
                <a:lnTo>
                  <a:pt x="3663" y="1149"/>
                </a:lnTo>
                <a:lnTo>
                  <a:pt x="3663" y="1151"/>
                </a:lnTo>
                <a:lnTo>
                  <a:pt x="3657" y="1151"/>
                </a:lnTo>
                <a:lnTo>
                  <a:pt x="3657" y="1149"/>
                </a:lnTo>
                <a:close/>
                <a:moveTo>
                  <a:pt x="3665" y="1149"/>
                </a:moveTo>
                <a:lnTo>
                  <a:pt x="3671" y="1149"/>
                </a:lnTo>
                <a:lnTo>
                  <a:pt x="3671" y="1151"/>
                </a:lnTo>
                <a:lnTo>
                  <a:pt x="3665" y="1151"/>
                </a:lnTo>
                <a:lnTo>
                  <a:pt x="3665" y="1149"/>
                </a:lnTo>
                <a:close/>
                <a:moveTo>
                  <a:pt x="3672" y="1149"/>
                </a:moveTo>
                <a:lnTo>
                  <a:pt x="3678" y="1149"/>
                </a:lnTo>
                <a:lnTo>
                  <a:pt x="3678" y="1151"/>
                </a:lnTo>
                <a:lnTo>
                  <a:pt x="3672" y="1151"/>
                </a:lnTo>
                <a:lnTo>
                  <a:pt x="3672" y="1149"/>
                </a:lnTo>
                <a:close/>
                <a:moveTo>
                  <a:pt x="3681" y="1149"/>
                </a:moveTo>
                <a:lnTo>
                  <a:pt x="3687" y="1149"/>
                </a:lnTo>
                <a:lnTo>
                  <a:pt x="3687" y="1151"/>
                </a:lnTo>
                <a:lnTo>
                  <a:pt x="3681" y="1151"/>
                </a:lnTo>
                <a:lnTo>
                  <a:pt x="3681" y="1149"/>
                </a:lnTo>
                <a:close/>
                <a:moveTo>
                  <a:pt x="3689" y="1149"/>
                </a:moveTo>
                <a:lnTo>
                  <a:pt x="3695" y="1149"/>
                </a:lnTo>
                <a:lnTo>
                  <a:pt x="3695" y="1151"/>
                </a:lnTo>
                <a:lnTo>
                  <a:pt x="3689" y="1151"/>
                </a:lnTo>
                <a:lnTo>
                  <a:pt x="3689" y="1149"/>
                </a:lnTo>
                <a:close/>
                <a:moveTo>
                  <a:pt x="3696" y="1149"/>
                </a:moveTo>
                <a:lnTo>
                  <a:pt x="3702" y="1149"/>
                </a:lnTo>
                <a:lnTo>
                  <a:pt x="3702" y="1151"/>
                </a:lnTo>
                <a:lnTo>
                  <a:pt x="3696" y="1151"/>
                </a:lnTo>
                <a:lnTo>
                  <a:pt x="3696" y="1149"/>
                </a:lnTo>
                <a:close/>
                <a:moveTo>
                  <a:pt x="3705" y="1149"/>
                </a:moveTo>
                <a:lnTo>
                  <a:pt x="3711" y="1149"/>
                </a:lnTo>
                <a:lnTo>
                  <a:pt x="3711" y="1151"/>
                </a:lnTo>
                <a:lnTo>
                  <a:pt x="3705" y="1151"/>
                </a:lnTo>
                <a:lnTo>
                  <a:pt x="3705" y="1149"/>
                </a:lnTo>
                <a:close/>
                <a:moveTo>
                  <a:pt x="3713" y="1149"/>
                </a:moveTo>
                <a:lnTo>
                  <a:pt x="3719" y="1149"/>
                </a:lnTo>
                <a:lnTo>
                  <a:pt x="3719" y="1151"/>
                </a:lnTo>
                <a:lnTo>
                  <a:pt x="3713" y="1151"/>
                </a:lnTo>
                <a:lnTo>
                  <a:pt x="3713" y="1149"/>
                </a:lnTo>
                <a:close/>
                <a:moveTo>
                  <a:pt x="3720" y="1149"/>
                </a:moveTo>
                <a:lnTo>
                  <a:pt x="3726" y="1149"/>
                </a:lnTo>
                <a:lnTo>
                  <a:pt x="3726" y="1151"/>
                </a:lnTo>
                <a:lnTo>
                  <a:pt x="3720" y="1151"/>
                </a:lnTo>
                <a:lnTo>
                  <a:pt x="3720" y="1149"/>
                </a:lnTo>
                <a:close/>
                <a:moveTo>
                  <a:pt x="3729" y="1149"/>
                </a:moveTo>
                <a:lnTo>
                  <a:pt x="3735" y="1149"/>
                </a:lnTo>
                <a:lnTo>
                  <a:pt x="3735" y="1151"/>
                </a:lnTo>
                <a:lnTo>
                  <a:pt x="3729" y="1151"/>
                </a:lnTo>
                <a:lnTo>
                  <a:pt x="3729" y="1149"/>
                </a:lnTo>
                <a:close/>
                <a:moveTo>
                  <a:pt x="3737" y="1149"/>
                </a:moveTo>
                <a:lnTo>
                  <a:pt x="3743" y="1149"/>
                </a:lnTo>
                <a:lnTo>
                  <a:pt x="3743" y="1151"/>
                </a:lnTo>
                <a:lnTo>
                  <a:pt x="3737" y="1151"/>
                </a:lnTo>
                <a:lnTo>
                  <a:pt x="3737" y="1149"/>
                </a:lnTo>
                <a:close/>
                <a:moveTo>
                  <a:pt x="3744" y="1149"/>
                </a:moveTo>
                <a:lnTo>
                  <a:pt x="3750" y="1149"/>
                </a:lnTo>
                <a:lnTo>
                  <a:pt x="3750" y="1151"/>
                </a:lnTo>
                <a:lnTo>
                  <a:pt x="3744" y="1151"/>
                </a:lnTo>
                <a:lnTo>
                  <a:pt x="3744" y="1149"/>
                </a:lnTo>
                <a:close/>
                <a:moveTo>
                  <a:pt x="3753" y="1149"/>
                </a:moveTo>
                <a:lnTo>
                  <a:pt x="3759" y="1149"/>
                </a:lnTo>
                <a:lnTo>
                  <a:pt x="3759" y="1151"/>
                </a:lnTo>
                <a:lnTo>
                  <a:pt x="3753" y="1151"/>
                </a:lnTo>
                <a:lnTo>
                  <a:pt x="3753" y="1149"/>
                </a:lnTo>
                <a:close/>
                <a:moveTo>
                  <a:pt x="3761" y="1149"/>
                </a:moveTo>
                <a:lnTo>
                  <a:pt x="3767" y="1149"/>
                </a:lnTo>
                <a:lnTo>
                  <a:pt x="3767" y="1151"/>
                </a:lnTo>
                <a:lnTo>
                  <a:pt x="3761" y="1151"/>
                </a:lnTo>
                <a:lnTo>
                  <a:pt x="3761" y="1149"/>
                </a:lnTo>
                <a:close/>
                <a:moveTo>
                  <a:pt x="3768" y="1149"/>
                </a:moveTo>
                <a:lnTo>
                  <a:pt x="3774" y="1149"/>
                </a:lnTo>
                <a:lnTo>
                  <a:pt x="3774" y="1151"/>
                </a:lnTo>
                <a:lnTo>
                  <a:pt x="3768" y="1151"/>
                </a:lnTo>
                <a:lnTo>
                  <a:pt x="3768" y="1149"/>
                </a:lnTo>
                <a:close/>
                <a:moveTo>
                  <a:pt x="3777" y="1149"/>
                </a:moveTo>
                <a:lnTo>
                  <a:pt x="3783" y="1149"/>
                </a:lnTo>
                <a:lnTo>
                  <a:pt x="3783" y="1151"/>
                </a:lnTo>
                <a:lnTo>
                  <a:pt x="3777" y="1151"/>
                </a:lnTo>
                <a:lnTo>
                  <a:pt x="3777" y="1149"/>
                </a:lnTo>
                <a:close/>
                <a:moveTo>
                  <a:pt x="3785" y="1149"/>
                </a:moveTo>
                <a:lnTo>
                  <a:pt x="3791" y="1149"/>
                </a:lnTo>
                <a:lnTo>
                  <a:pt x="3791" y="1151"/>
                </a:lnTo>
                <a:lnTo>
                  <a:pt x="3785" y="1151"/>
                </a:lnTo>
                <a:lnTo>
                  <a:pt x="3785" y="1149"/>
                </a:lnTo>
                <a:close/>
                <a:moveTo>
                  <a:pt x="3792" y="1149"/>
                </a:moveTo>
                <a:lnTo>
                  <a:pt x="3798" y="1149"/>
                </a:lnTo>
                <a:lnTo>
                  <a:pt x="3798" y="1151"/>
                </a:lnTo>
                <a:lnTo>
                  <a:pt x="3792" y="1151"/>
                </a:lnTo>
                <a:lnTo>
                  <a:pt x="3792" y="1149"/>
                </a:lnTo>
                <a:close/>
                <a:moveTo>
                  <a:pt x="3801" y="1149"/>
                </a:moveTo>
                <a:lnTo>
                  <a:pt x="3807" y="1149"/>
                </a:lnTo>
                <a:lnTo>
                  <a:pt x="3807" y="1151"/>
                </a:lnTo>
                <a:lnTo>
                  <a:pt x="3801" y="1151"/>
                </a:lnTo>
                <a:lnTo>
                  <a:pt x="3801" y="1149"/>
                </a:lnTo>
                <a:close/>
                <a:moveTo>
                  <a:pt x="3809" y="1149"/>
                </a:moveTo>
                <a:lnTo>
                  <a:pt x="3815" y="1149"/>
                </a:lnTo>
                <a:lnTo>
                  <a:pt x="3815" y="1151"/>
                </a:lnTo>
                <a:lnTo>
                  <a:pt x="3809" y="1151"/>
                </a:lnTo>
                <a:lnTo>
                  <a:pt x="3809" y="1149"/>
                </a:lnTo>
                <a:close/>
                <a:moveTo>
                  <a:pt x="3816" y="1149"/>
                </a:moveTo>
                <a:lnTo>
                  <a:pt x="3822" y="1149"/>
                </a:lnTo>
                <a:lnTo>
                  <a:pt x="3822" y="1151"/>
                </a:lnTo>
                <a:lnTo>
                  <a:pt x="3816" y="1151"/>
                </a:lnTo>
                <a:lnTo>
                  <a:pt x="3816" y="1149"/>
                </a:lnTo>
                <a:close/>
                <a:moveTo>
                  <a:pt x="3825" y="1149"/>
                </a:moveTo>
                <a:lnTo>
                  <a:pt x="3831" y="1149"/>
                </a:lnTo>
                <a:lnTo>
                  <a:pt x="3831" y="1151"/>
                </a:lnTo>
                <a:lnTo>
                  <a:pt x="3825" y="1151"/>
                </a:lnTo>
                <a:lnTo>
                  <a:pt x="3825" y="1149"/>
                </a:lnTo>
                <a:close/>
                <a:moveTo>
                  <a:pt x="3833" y="1149"/>
                </a:moveTo>
                <a:lnTo>
                  <a:pt x="3839" y="1149"/>
                </a:lnTo>
                <a:lnTo>
                  <a:pt x="3839" y="1151"/>
                </a:lnTo>
                <a:lnTo>
                  <a:pt x="3833" y="1151"/>
                </a:lnTo>
                <a:lnTo>
                  <a:pt x="3833" y="1149"/>
                </a:lnTo>
                <a:close/>
                <a:moveTo>
                  <a:pt x="3840" y="1149"/>
                </a:moveTo>
                <a:lnTo>
                  <a:pt x="3846" y="1149"/>
                </a:lnTo>
                <a:lnTo>
                  <a:pt x="3846" y="1151"/>
                </a:lnTo>
                <a:lnTo>
                  <a:pt x="3840" y="1151"/>
                </a:lnTo>
                <a:lnTo>
                  <a:pt x="3840" y="1149"/>
                </a:lnTo>
                <a:close/>
                <a:moveTo>
                  <a:pt x="3849" y="1149"/>
                </a:moveTo>
                <a:lnTo>
                  <a:pt x="3855" y="1149"/>
                </a:lnTo>
                <a:lnTo>
                  <a:pt x="3855" y="1151"/>
                </a:lnTo>
                <a:lnTo>
                  <a:pt x="3849" y="1151"/>
                </a:lnTo>
                <a:lnTo>
                  <a:pt x="3849" y="1149"/>
                </a:lnTo>
                <a:close/>
                <a:moveTo>
                  <a:pt x="3857" y="1149"/>
                </a:moveTo>
                <a:lnTo>
                  <a:pt x="3863" y="1149"/>
                </a:lnTo>
                <a:lnTo>
                  <a:pt x="3863" y="1151"/>
                </a:lnTo>
                <a:lnTo>
                  <a:pt x="3857" y="1151"/>
                </a:lnTo>
                <a:lnTo>
                  <a:pt x="3857" y="1149"/>
                </a:lnTo>
                <a:close/>
                <a:moveTo>
                  <a:pt x="3864" y="1149"/>
                </a:moveTo>
                <a:lnTo>
                  <a:pt x="3870" y="1149"/>
                </a:lnTo>
                <a:lnTo>
                  <a:pt x="3870" y="1151"/>
                </a:lnTo>
                <a:lnTo>
                  <a:pt x="3864" y="1151"/>
                </a:lnTo>
                <a:lnTo>
                  <a:pt x="3864" y="1149"/>
                </a:lnTo>
                <a:close/>
                <a:moveTo>
                  <a:pt x="3873" y="1149"/>
                </a:moveTo>
                <a:lnTo>
                  <a:pt x="3879" y="1149"/>
                </a:lnTo>
                <a:lnTo>
                  <a:pt x="3879" y="1151"/>
                </a:lnTo>
                <a:lnTo>
                  <a:pt x="3873" y="1151"/>
                </a:lnTo>
                <a:lnTo>
                  <a:pt x="3873" y="1149"/>
                </a:lnTo>
                <a:close/>
                <a:moveTo>
                  <a:pt x="3881" y="1149"/>
                </a:moveTo>
                <a:lnTo>
                  <a:pt x="3887" y="1149"/>
                </a:lnTo>
                <a:lnTo>
                  <a:pt x="3887" y="1151"/>
                </a:lnTo>
                <a:lnTo>
                  <a:pt x="3881" y="1151"/>
                </a:lnTo>
                <a:lnTo>
                  <a:pt x="3881" y="1149"/>
                </a:lnTo>
                <a:close/>
                <a:moveTo>
                  <a:pt x="3888" y="1149"/>
                </a:moveTo>
                <a:lnTo>
                  <a:pt x="3894" y="1149"/>
                </a:lnTo>
                <a:lnTo>
                  <a:pt x="3894" y="1151"/>
                </a:lnTo>
                <a:lnTo>
                  <a:pt x="3888" y="1151"/>
                </a:lnTo>
                <a:lnTo>
                  <a:pt x="3888" y="1149"/>
                </a:lnTo>
                <a:close/>
                <a:moveTo>
                  <a:pt x="3897" y="1149"/>
                </a:moveTo>
                <a:lnTo>
                  <a:pt x="3903" y="1149"/>
                </a:lnTo>
                <a:lnTo>
                  <a:pt x="3903" y="1151"/>
                </a:lnTo>
                <a:lnTo>
                  <a:pt x="3897" y="1151"/>
                </a:lnTo>
                <a:lnTo>
                  <a:pt x="3897" y="1149"/>
                </a:lnTo>
                <a:close/>
                <a:moveTo>
                  <a:pt x="3905" y="1149"/>
                </a:moveTo>
                <a:lnTo>
                  <a:pt x="3911" y="1149"/>
                </a:lnTo>
                <a:lnTo>
                  <a:pt x="3911" y="1151"/>
                </a:lnTo>
                <a:lnTo>
                  <a:pt x="3905" y="1151"/>
                </a:lnTo>
                <a:lnTo>
                  <a:pt x="3905" y="1149"/>
                </a:lnTo>
                <a:close/>
                <a:moveTo>
                  <a:pt x="3912" y="1149"/>
                </a:moveTo>
                <a:lnTo>
                  <a:pt x="3918" y="1149"/>
                </a:lnTo>
                <a:lnTo>
                  <a:pt x="3918" y="1151"/>
                </a:lnTo>
                <a:lnTo>
                  <a:pt x="3912" y="1151"/>
                </a:lnTo>
                <a:lnTo>
                  <a:pt x="3912" y="1149"/>
                </a:lnTo>
                <a:close/>
                <a:moveTo>
                  <a:pt x="3921" y="1149"/>
                </a:moveTo>
                <a:lnTo>
                  <a:pt x="3927" y="1149"/>
                </a:lnTo>
                <a:lnTo>
                  <a:pt x="3927" y="1151"/>
                </a:lnTo>
                <a:lnTo>
                  <a:pt x="3921" y="1151"/>
                </a:lnTo>
                <a:lnTo>
                  <a:pt x="3921" y="1149"/>
                </a:lnTo>
                <a:close/>
                <a:moveTo>
                  <a:pt x="3929" y="1149"/>
                </a:moveTo>
                <a:lnTo>
                  <a:pt x="3935" y="1149"/>
                </a:lnTo>
                <a:lnTo>
                  <a:pt x="3935" y="1151"/>
                </a:lnTo>
                <a:lnTo>
                  <a:pt x="3929" y="1151"/>
                </a:lnTo>
                <a:lnTo>
                  <a:pt x="3929" y="1149"/>
                </a:lnTo>
                <a:close/>
                <a:moveTo>
                  <a:pt x="3936" y="1149"/>
                </a:moveTo>
                <a:lnTo>
                  <a:pt x="3942" y="1149"/>
                </a:lnTo>
                <a:lnTo>
                  <a:pt x="3942" y="1151"/>
                </a:lnTo>
                <a:lnTo>
                  <a:pt x="3936" y="1151"/>
                </a:lnTo>
                <a:lnTo>
                  <a:pt x="3936" y="1149"/>
                </a:lnTo>
                <a:close/>
                <a:moveTo>
                  <a:pt x="3945" y="1149"/>
                </a:moveTo>
                <a:lnTo>
                  <a:pt x="3951" y="1149"/>
                </a:lnTo>
                <a:lnTo>
                  <a:pt x="3951" y="1151"/>
                </a:lnTo>
                <a:lnTo>
                  <a:pt x="3945" y="1151"/>
                </a:lnTo>
                <a:lnTo>
                  <a:pt x="3945" y="1149"/>
                </a:lnTo>
                <a:close/>
                <a:moveTo>
                  <a:pt x="3953" y="1149"/>
                </a:moveTo>
                <a:lnTo>
                  <a:pt x="3959" y="1149"/>
                </a:lnTo>
                <a:lnTo>
                  <a:pt x="3959" y="1151"/>
                </a:lnTo>
                <a:lnTo>
                  <a:pt x="3953" y="1151"/>
                </a:lnTo>
                <a:lnTo>
                  <a:pt x="3953" y="1149"/>
                </a:lnTo>
                <a:close/>
                <a:moveTo>
                  <a:pt x="3960" y="1149"/>
                </a:moveTo>
                <a:lnTo>
                  <a:pt x="3966" y="1149"/>
                </a:lnTo>
                <a:lnTo>
                  <a:pt x="3966" y="1151"/>
                </a:lnTo>
                <a:lnTo>
                  <a:pt x="3960" y="1151"/>
                </a:lnTo>
                <a:lnTo>
                  <a:pt x="3960" y="1149"/>
                </a:lnTo>
                <a:close/>
                <a:moveTo>
                  <a:pt x="3969" y="1149"/>
                </a:moveTo>
                <a:lnTo>
                  <a:pt x="3975" y="1149"/>
                </a:lnTo>
                <a:lnTo>
                  <a:pt x="3975" y="1151"/>
                </a:lnTo>
                <a:lnTo>
                  <a:pt x="3969" y="1151"/>
                </a:lnTo>
                <a:lnTo>
                  <a:pt x="3969" y="1149"/>
                </a:lnTo>
                <a:close/>
                <a:moveTo>
                  <a:pt x="3977" y="1149"/>
                </a:moveTo>
                <a:lnTo>
                  <a:pt x="3983" y="1149"/>
                </a:lnTo>
                <a:lnTo>
                  <a:pt x="3983" y="1151"/>
                </a:lnTo>
                <a:lnTo>
                  <a:pt x="3977" y="1151"/>
                </a:lnTo>
                <a:lnTo>
                  <a:pt x="3977" y="1149"/>
                </a:lnTo>
                <a:close/>
                <a:moveTo>
                  <a:pt x="3984" y="1149"/>
                </a:moveTo>
                <a:lnTo>
                  <a:pt x="3990" y="1149"/>
                </a:lnTo>
                <a:lnTo>
                  <a:pt x="3990" y="1151"/>
                </a:lnTo>
                <a:lnTo>
                  <a:pt x="3984" y="1151"/>
                </a:lnTo>
                <a:lnTo>
                  <a:pt x="3984" y="1149"/>
                </a:lnTo>
                <a:close/>
                <a:moveTo>
                  <a:pt x="3993" y="1149"/>
                </a:moveTo>
                <a:lnTo>
                  <a:pt x="3999" y="1149"/>
                </a:lnTo>
                <a:lnTo>
                  <a:pt x="3999" y="1151"/>
                </a:lnTo>
                <a:lnTo>
                  <a:pt x="3993" y="1151"/>
                </a:lnTo>
                <a:lnTo>
                  <a:pt x="3993" y="1149"/>
                </a:lnTo>
                <a:close/>
                <a:moveTo>
                  <a:pt x="4001" y="1149"/>
                </a:moveTo>
                <a:lnTo>
                  <a:pt x="4007" y="1149"/>
                </a:lnTo>
                <a:lnTo>
                  <a:pt x="4007" y="1151"/>
                </a:lnTo>
                <a:lnTo>
                  <a:pt x="4001" y="1151"/>
                </a:lnTo>
                <a:lnTo>
                  <a:pt x="4001" y="1149"/>
                </a:lnTo>
                <a:close/>
                <a:moveTo>
                  <a:pt x="4008" y="1149"/>
                </a:moveTo>
                <a:lnTo>
                  <a:pt x="4014" y="1149"/>
                </a:lnTo>
                <a:lnTo>
                  <a:pt x="4014" y="1151"/>
                </a:lnTo>
                <a:lnTo>
                  <a:pt x="4008" y="1151"/>
                </a:lnTo>
                <a:lnTo>
                  <a:pt x="4008" y="1149"/>
                </a:lnTo>
                <a:close/>
                <a:moveTo>
                  <a:pt x="4017" y="1149"/>
                </a:moveTo>
                <a:lnTo>
                  <a:pt x="4023" y="1149"/>
                </a:lnTo>
                <a:lnTo>
                  <a:pt x="4023" y="1151"/>
                </a:lnTo>
                <a:lnTo>
                  <a:pt x="4017" y="1151"/>
                </a:lnTo>
                <a:lnTo>
                  <a:pt x="4017" y="1149"/>
                </a:lnTo>
                <a:close/>
                <a:moveTo>
                  <a:pt x="4025" y="1149"/>
                </a:moveTo>
                <a:lnTo>
                  <a:pt x="4031" y="1149"/>
                </a:lnTo>
                <a:lnTo>
                  <a:pt x="4031" y="1151"/>
                </a:lnTo>
                <a:lnTo>
                  <a:pt x="4025" y="1151"/>
                </a:lnTo>
                <a:lnTo>
                  <a:pt x="4025" y="1149"/>
                </a:lnTo>
                <a:close/>
                <a:moveTo>
                  <a:pt x="4032" y="1149"/>
                </a:moveTo>
                <a:lnTo>
                  <a:pt x="4038" y="1149"/>
                </a:lnTo>
                <a:lnTo>
                  <a:pt x="4038" y="1151"/>
                </a:lnTo>
                <a:lnTo>
                  <a:pt x="4032" y="1151"/>
                </a:lnTo>
                <a:lnTo>
                  <a:pt x="4032" y="1149"/>
                </a:lnTo>
                <a:close/>
                <a:moveTo>
                  <a:pt x="4041" y="1149"/>
                </a:moveTo>
                <a:lnTo>
                  <a:pt x="4047" y="1149"/>
                </a:lnTo>
                <a:lnTo>
                  <a:pt x="4047" y="1151"/>
                </a:lnTo>
                <a:lnTo>
                  <a:pt x="4041" y="1151"/>
                </a:lnTo>
                <a:lnTo>
                  <a:pt x="4041" y="1149"/>
                </a:lnTo>
                <a:close/>
                <a:moveTo>
                  <a:pt x="4049" y="1149"/>
                </a:moveTo>
                <a:lnTo>
                  <a:pt x="4055" y="1149"/>
                </a:lnTo>
                <a:lnTo>
                  <a:pt x="4055" y="1151"/>
                </a:lnTo>
                <a:lnTo>
                  <a:pt x="4049" y="1151"/>
                </a:lnTo>
                <a:lnTo>
                  <a:pt x="4049" y="1149"/>
                </a:lnTo>
                <a:close/>
                <a:moveTo>
                  <a:pt x="4056" y="1149"/>
                </a:moveTo>
                <a:lnTo>
                  <a:pt x="4062" y="1149"/>
                </a:lnTo>
                <a:lnTo>
                  <a:pt x="4062" y="1151"/>
                </a:lnTo>
                <a:lnTo>
                  <a:pt x="4056" y="1151"/>
                </a:lnTo>
                <a:lnTo>
                  <a:pt x="4056" y="1149"/>
                </a:lnTo>
                <a:close/>
                <a:moveTo>
                  <a:pt x="4065" y="1149"/>
                </a:moveTo>
                <a:lnTo>
                  <a:pt x="4071" y="1149"/>
                </a:lnTo>
                <a:lnTo>
                  <a:pt x="4071" y="1151"/>
                </a:lnTo>
                <a:lnTo>
                  <a:pt x="4065" y="1151"/>
                </a:lnTo>
                <a:lnTo>
                  <a:pt x="4065" y="1149"/>
                </a:lnTo>
                <a:close/>
                <a:moveTo>
                  <a:pt x="4073" y="1149"/>
                </a:moveTo>
                <a:lnTo>
                  <a:pt x="4079" y="1149"/>
                </a:lnTo>
                <a:lnTo>
                  <a:pt x="4079" y="1151"/>
                </a:lnTo>
                <a:lnTo>
                  <a:pt x="4073" y="1151"/>
                </a:lnTo>
                <a:lnTo>
                  <a:pt x="4073" y="1149"/>
                </a:lnTo>
                <a:close/>
                <a:moveTo>
                  <a:pt x="4080" y="1149"/>
                </a:moveTo>
                <a:lnTo>
                  <a:pt x="4086" y="1149"/>
                </a:lnTo>
                <a:lnTo>
                  <a:pt x="4086" y="1151"/>
                </a:lnTo>
                <a:lnTo>
                  <a:pt x="4080" y="1151"/>
                </a:lnTo>
                <a:lnTo>
                  <a:pt x="4080" y="1149"/>
                </a:lnTo>
                <a:close/>
                <a:moveTo>
                  <a:pt x="4089" y="1149"/>
                </a:moveTo>
                <a:lnTo>
                  <a:pt x="4095" y="1149"/>
                </a:lnTo>
                <a:lnTo>
                  <a:pt x="4095" y="1151"/>
                </a:lnTo>
                <a:lnTo>
                  <a:pt x="4089" y="1151"/>
                </a:lnTo>
                <a:lnTo>
                  <a:pt x="4089" y="1149"/>
                </a:lnTo>
                <a:close/>
                <a:moveTo>
                  <a:pt x="4097" y="1149"/>
                </a:moveTo>
                <a:lnTo>
                  <a:pt x="4103" y="1149"/>
                </a:lnTo>
                <a:lnTo>
                  <a:pt x="4103" y="1151"/>
                </a:lnTo>
                <a:lnTo>
                  <a:pt x="4097" y="1151"/>
                </a:lnTo>
                <a:lnTo>
                  <a:pt x="4097" y="1149"/>
                </a:lnTo>
                <a:close/>
                <a:moveTo>
                  <a:pt x="4104" y="1149"/>
                </a:moveTo>
                <a:lnTo>
                  <a:pt x="4110" y="1149"/>
                </a:lnTo>
                <a:lnTo>
                  <a:pt x="4110" y="1151"/>
                </a:lnTo>
                <a:lnTo>
                  <a:pt x="4104" y="1151"/>
                </a:lnTo>
                <a:lnTo>
                  <a:pt x="4104" y="1149"/>
                </a:lnTo>
                <a:close/>
                <a:moveTo>
                  <a:pt x="4113" y="1149"/>
                </a:moveTo>
                <a:lnTo>
                  <a:pt x="4119" y="1149"/>
                </a:lnTo>
                <a:lnTo>
                  <a:pt x="4119" y="1151"/>
                </a:lnTo>
                <a:lnTo>
                  <a:pt x="4113" y="1151"/>
                </a:lnTo>
                <a:lnTo>
                  <a:pt x="4113" y="1149"/>
                </a:lnTo>
                <a:close/>
                <a:moveTo>
                  <a:pt x="4121" y="1149"/>
                </a:moveTo>
                <a:lnTo>
                  <a:pt x="4127" y="1149"/>
                </a:lnTo>
                <a:lnTo>
                  <a:pt x="4127" y="1151"/>
                </a:lnTo>
                <a:lnTo>
                  <a:pt x="4121" y="1151"/>
                </a:lnTo>
                <a:lnTo>
                  <a:pt x="4121" y="1149"/>
                </a:lnTo>
                <a:close/>
                <a:moveTo>
                  <a:pt x="4128" y="1149"/>
                </a:moveTo>
                <a:lnTo>
                  <a:pt x="4134" y="1149"/>
                </a:lnTo>
                <a:lnTo>
                  <a:pt x="4134" y="1151"/>
                </a:lnTo>
                <a:lnTo>
                  <a:pt x="4128" y="1151"/>
                </a:lnTo>
                <a:lnTo>
                  <a:pt x="4128" y="1149"/>
                </a:lnTo>
                <a:close/>
                <a:moveTo>
                  <a:pt x="4137" y="1149"/>
                </a:moveTo>
                <a:lnTo>
                  <a:pt x="4143" y="1149"/>
                </a:lnTo>
                <a:lnTo>
                  <a:pt x="4143" y="1151"/>
                </a:lnTo>
                <a:lnTo>
                  <a:pt x="4137" y="1151"/>
                </a:lnTo>
                <a:lnTo>
                  <a:pt x="4137" y="1149"/>
                </a:lnTo>
                <a:close/>
                <a:moveTo>
                  <a:pt x="4145" y="1149"/>
                </a:moveTo>
                <a:lnTo>
                  <a:pt x="4151" y="1149"/>
                </a:lnTo>
                <a:lnTo>
                  <a:pt x="4151" y="1151"/>
                </a:lnTo>
                <a:lnTo>
                  <a:pt x="4145" y="1151"/>
                </a:lnTo>
                <a:lnTo>
                  <a:pt x="4145" y="1149"/>
                </a:lnTo>
                <a:close/>
                <a:moveTo>
                  <a:pt x="4152" y="1149"/>
                </a:moveTo>
                <a:lnTo>
                  <a:pt x="4158" y="1149"/>
                </a:lnTo>
                <a:lnTo>
                  <a:pt x="4158" y="1151"/>
                </a:lnTo>
                <a:lnTo>
                  <a:pt x="4152" y="1151"/>
                </a:lnTo>
                <a:lnTo>
                  <a:pt x="4152" y="1149"/>
                </a:lnTo>
                <a:close/>
                <a:moveTo>
                  <a:pt x="4161" y="1149"/>
                </a:moveTo>
                <a:lnTo>
                  <a:pt x="4167" y="1149"/>
                </a:lnTo>
                <a:lnTo>
                  <a:pt x="4167" y="1151"/>
                </a:lnTo>
                <a:lnTo>
                  <a:pt x="4161" y="1151"/>
                </a:lnTo>
                <a:lnTo>
                  <a:pt x="4161" y="1149"/>
                </a:lnTo>
                <a:close/>
                <a:moveTo>
                  <a:pt x="4169" y="1149"/>
                </a:moveTo>
                <a:lnTo>
                  <a:pt x="4175" y="1149"/>
                </a:lnTo>
                <a:lnTo>
                  <a:pt x="4175" y="1151"/>
                </a:lnTo>
                <a:lnTo>
                  <a:pt x="4169" y="1151"/>
                </a:lnTo>
                <a:lnTo>
                  <a:pt x="4169" y="1149"/>
                </a:lnTo>
                <a:close/>
                <a:moveTo>
                  <a:pt x="4176" y="1149"/>
                </a:moveTo>
                <a:lnTo>
                  <a:pt x="4182" y="1149"/>
                </a:lnTo>
                <a:lnTo>
                  <a:pt x="4182" y="1151"/>
                </a:lnTo>
                <a:lnTo>
                  <a:pt x="4176" y="1151"/>
                </a:lnTo>
                <a:lnTo>
                  <a:pt x="4176" y="1149"/>
                </a:lnTo>
                <a:close/>
                <a:moveTo>
                  <a:pt x="4185" y="1149"/>
                </a:moveTo>
                <a:lnTo>
                  <a:pt x="4191" y="1149"/>
                </a:lnTo>
                <a:lnTo>
                  <a:pt x="4191" y="1151"/>
                </a:lnTo>
                <a:lnTo>
                  <a:pt x="4185" y="1151"/>
                </a:lnTo>
                <a:lnTo>
                  <a:pt x="4185" y="1149"/>
                </a:lnTo>
                <a:close/>
                <a:moveTo>
                  <a:pt x="4193" y="1149"/>
                </a:moveTo>
                <a:lnTo>
                  <a:pt x="4199" y="1149"/>
                </a:lnTo>
                <a:lnTo>
                  <a:pt x="4199" y="1151"/>
                </a:lnTo>
                <a:lnTo>
                  <a:pt x="4193" y="1151"/>
                </a:lnTo>
                <a:lnTo>
                  <a:pt x="4193" y="1149"/>
                </a:lnTo>
                <a:close/>
                <a:moveTo>
                  <a:pt x="4200" y="1149"/>
                </a:moveTo>
                <a:lnTo>
                  <a:pt x="4206" y="1149"/>
                </a:lnTo>
                <a:lnTo>
                  <a:pt x="4206" y="1151"/>
                </a:lnTo>
                <a:lnTo>
                  <a:pt x="4200" y="1151"/>
                </a:lnTo>
                <a:lnTo>
                  <a:pt x="4200" y="1149"/>
                </a:lnTo>
                <a:close/>
                <a:moveTo>
                  <a:pt x="4209" y="1149"/>
                </a:moveTo>
                <a:lnTo>
                  <a:pt x="4215" y="1149"/>
                </a:lnTo>
                <a:lnTo>
                  <a:pt x="4215" y="1151"/>
                </a:lnTo>
                <a:lnTo>
                  <a:pt x="4209" y="1151"/>
                </a:lnTo>
                <a:lnTo>
                  <a:pt x="4209" y="1149"/>
                </a:lnTo>
                <a:close/>
                <a:moveTo>
                  <a:pt x="4217" y="1149"/>
                </a:moveTo>
                <a:lnTo>
                  <a:pt x="4223" y="1149"/>
                </a:lnTo>
                <a:lnTo>
                  <a:pt x="4223" y="1151"/>
                </a:lnTo>
                <a:lnTo>
                  <a:pt x="4217" y="1151"/>
                </a:lnTo>
                <a:lnTo>
                  <a:pt x="4217" y="1149"/>
                </a:lnTo>
                <a:close/>
                <a:moveTo>
                  <a:pt x="4224" y="1149"/>
                </a:moveTo>
                <a:lnTo>
                  <a:pt x="4230" y="1149"/>
                </a:lnTo>
                <a:lnTo>
                  <a:pt x="4230" y="1151"/>
                </a:lnTo>
                <a:lnTo>
                  <a:pt x="4224" y="1151"/>
                </a:lnTo>
                <a:lnTo>
                  <a:pt x="4224" y="1149"/>
                </a:lnTo>
                <a:close/>
                <a:moveTo>
                  <a:pt x="4233" y="1149"/>
                </a:moveTo>
                <a:lnTo>
                  <a:pt x="4239" y="1149"/>
                </a:lnTo>
                <a:lnTo>
                  <a:pt x="4239" y="1151"/>
                </a:lnTo>
                <a:lnTo>
                  <a:pt x="4233" y="1151"/>
                </a:lnTo>
                <a:lnTo>
                  <a:pt x="4233" y="1149"/>
                </a:lnTo>
                <a:close/>
                <a:moveTo>
                  <a:pt x="4241" y="1149"/>
                </a:moveTo>
                <a:lnTo>
                  <a:pt x="4247" y="1149"/>
                </a:lnTo>
                <a:lnTo>
                  <a:pt x="4247" y="1151"/>
                </a:lnTo>
                <a:lnTo>
                  <a:pt x="4241" y="1151"/>
                </a:lnTo>
                <a:lnTo>
                  <a:pt x="4241" y="1149"/>
                </a:lnTo>
                <a:close/>
                <a:moveTo>
                  <a:pt x="4248" y="1149"/>
                </a:moveTo>
                <a:lnTo>
                  <a:pt x="4254" y="1149"/>
                </a:lnTo>
                <a:lnTo>
                  <a:pt x="4254" y="1151"/>
                </a:lnTo>
                <a:lnTo>
                  <a:pt x="4248" y="1151"/>
                </a:lnTo>
                <a:lnTo>
                  <a:pt x="4248" y="1149"/>
                </a:lnTo>
                <a:close/>
                <a:moveTo>
                  <a:pt x="4257" y="1149"/>
                </a:moveTo>
                <a:lnTo>
                  <a:pt x="4263" y="1149"/>
                </a:lnTo>
                <a:lnTo>
                  <a:pt x="4263" y="1151"/>
                </a:lnTo>
                <a:lnTo>
                  <a:pt x="4257" y="1151"/>
                </a:lnTo>
                <a:lnTo>
                  <a:pt x="4257" y="1149"/>
                </a:lnTo>
                <a:close/>
                <a:moveTo>
                  <a:pt x="4265" y="1149"/>
                </a:moveTo>
                <a:lnTo>
                  <a:pt x="4271" y="1149"/>
                </a:lnTo>
                <a:lnTo>
                  <a:pt x="4271" y="1151"/>
                </a:lnTo>
                <a:lnTo>
                  <a:pt x="4265" y="1151"/>
                </a:lnTo>
                <a:lnTo>
                  <a:pt x="4265" y="1149"/>
                </a:lnTo>
                <a:close/>
                <a:moveTo>
                  <a:pt x="4272" y="1149"/>
                </a:moveTo>
                <a:lnTo>
                  <a:pt x="4278" y="1149"/>
                </a:lnTo>
                <a:lnTo>
                  <a:pt x="4278" y="1151"/>
                </a:lnTo>
                <a:lnTo>
                  <a:pt x="4272" y="1151"/>
                </a:lnTo>
                <a:lnTo>
                  <a:pt x="4272" y="1149"/>
                </a:lnTo>
                <a:close/>
                <a:moveTo>
                  <a:pt x="4281" y="1149"/>
                </a:moveTo>
                <a:lnTo>
                  <a:pt x="4287" y="1149"/>
                </a:lnTo>
                <a:lnTo>
                  <a:pt x="4287" y="1151"/>
                </a:lnTo>
                <a:lnTo>
                  <a:pt x="4281" y="1151"/>
                </a:lnTo>
                <a:lnTo>
                  <a:pt x="4281" y="1149"/>
                </a:lnTo>
                <a:close/>
                <a:moveTo>
                  <a:pt x="4289" y="1149"/>
                </a:moveTo>
                <a:lnTo>
                  <a:pt x="4295" y="1149"/>
                </a:lnTo>
                <a:lnTo>
                  <a:pt x="4295" y="1151"/>
                </a:lnTo>
                <a:lnTo>
                  <a:pt x="4289" y="1151"/>
                </a:lnTo>
                <a:lnTo>
                  <a:pt x="4289" y="1149"/>
                </a:lnTo>
                <a:close/>
                <a:moveTo>
                  <a:pt x="4296" y="1149"/>
                </a:moveTo>
                <a:lnTo>
                  <a:pt x="4302" y="1149"/>
                </a:lnTo>
                <a:lnTo>
                  <a:pt x="4302" y="1151"/>
                </a:lnTo>
                <a:lnTo>
                  <a:pt x="4296" y="1151"/>
                </a:lnTo>
                <a:lnTo>
                  <a:pt x="4296" y="1149"/>
                </a:lnTo>
                <a:close/>
                <a:moveTo>
                  <a:pt x="4305" y="1149"/>
                </a:moveTo>
                <a:lnTo>
                  <a:pt x="4311" y="1149"/>
                </a:lnTo>
                <a:lnTo>
                  <a:pt x="4311" y="1151"/>
                </a:lnTo>
                <a:lnTo>
                  <a:pt x="4305" y="1151"/>
                </a:lnTo>
                <a:lnTo>
                  <a:pt x="4305" y="1149"/>
                </a:lnTo>
                <a:close/>
                <a:moveTo>
                  <a:pt x="4313" y="1149"/>
                </a:moveTo>
                <a:lnTo>
                  <a:pt x="4319" y="1149"/>
                </a:lnTo>
                <a:lnTo>
                  <a:pt x="4319" y="1151"/>
                </a:lnTo>
                <a:lnTo>
                  <a:pt x="4313" y="1151"/>
                </a:lnTo>
                <a:lnTo>
                  <a:pt x="4313" y="1149"/>
                </a:lnTo>
                <a:close/>
                <a:moveTo>
                  <a:pt x="4320" y="1149"/>
                </a:moveTo>
                <a:lnTo>
                  <a:pt x="4326" y="1149"/>
                </a:lnTo>
                <a:lnTo>
                  <a:pt x="4326" y="1151"/>
                </a:lnTo>
                <a:lnTo>
                  <a:pt x="4320" y="1151"/>
                </a:lnTo>
                <a:lnTo>
                  <a:pt x="4320" y="1149"/>
                </a:lnTo>
                <a:close/>
                <a:moveTo>
                  <a:pt x="4329" y="1149"/>
                </a:moveTo>
                <a:lnTo>
                  <a:pt x="4335" y="1149"/>
                </a:lnTo>
                <a:lnTo>
                  <a:pt x="4335" y="1151"/>
                </a:lnTo>
                <a:lnTo>
                  <a:pt x="4329" y="1151"/>
                </a:lnTo>
                <a:lnTo>
                  <a:pt x="4329" y="1149"/>
                </a:lnTo>
                <a:close/>
                <a:moveTo>
                  <a:pt x="4337" y="1149"/>
                </a:moveTo>
                <a:lnTo>
                  <a:pt x="4343" y="1149"/>
                </a:lnTo>
                <a:lnTo>
                  <a:pt x="4343" y="1151"/>
                </a:lnTo>
                <a:lnTo>
                  <a:pt x="4337" y="1151"/>
                </a:lnTo>
                <a:lnTo>
                  <a:pt x="4337" y="1149"/>
                </a:lnTo>
                <a:close/>
                <a:moveTo>
                  <a:pt x="4344" y="1149"/>
                </a:moveTo>
                <a:lnTo>
                  <a:pt x="4350" y="1149"/>
                </a:lnTo>
                <a:lnTo>
                  <a:pt x="4350" y="1151"/>
                </a:lnTo>
                <a:lnTo>
                  <a:pt x="4344" y="1151"/>
                </a:lnTo>
                <a:lnTo>
                  <a:pt x="4344" y="1149"/>
                </a:lnTo>
                <a:close/>
                <a:moveTo>
                  <a:pt x="4353" y="1149"/>
                </a:moveTo>
                <a:lnTo>
                  <a:pt x="4359" y="1149"/>
                </a:lnTo>
                <a:lnTo>
                  <a:pt x="4359" y="1151"/>
                </a:lnTo>
                <a:lnTo>
                  <a:pt x="4353" y="1151"/>
                </a:lnTo>
                <a:lnTo>
                  <a:pt x="4353" y="1149"/>
                </a:lnTo>
                <a:close/>
                <a:moveTo>
                  <a:pt x="4361" y="1149"/>
                </a:moveTo>
                <a:lnTo>
                  <a:pt x="4367" y="1149"/>
                </a:lnTo>
                <a:lnTo>
                  <a:pt x="4367" y="1151"/>
                </a:lnTo>
                <a:lnTo>
                  <a:pt x="4361" y="1151"/>
                </a:lnTo>
                <a:lnTo>
                  <a:pt x="4361" y="1149"/>
                </a:lnTo>
                <a:close/>
                <a:moveTo>
                  <a:pt x="4368" y="1149"/>
                </a:moveTo>
                <a:lnTo>
                  <a:pt x="4374" y="1149"/>
                </a:lnTo>
                <a:lnTo>
                  <a:pt x="4374" y="1151"/>
                </a:lnTo>
                <a:lnTo>
                  <a:pt x="4368" y="1151"/>
                </a:lnTo>
                <a:lnTo>
                  <a:pt x="4368" y="1149"/>
                </a:lnTo>
                <a:close/>
                <a:moveTo>
                  <a:pt x="4377" y="1149"/>
                </a:moveTo>
                <a:lnTo>
                  <a:pt x="4383" y="1149"/>
                </a:lnTo>
                <a:lnTo>
                  <a:pt x="4383" y="1151"/>
                </a:lnTo>
                <a:lnTo>
                  <a:pt x="4377" y="1151"/>
                </a:lnTo>
                <a:lnTo>
                  <a:pt x="4377" y="1149"/>
                </a:lnTo>
                <a:close/>
                <a:moveTo>
                  <a:pt x="4385" y="1149"/>
                </a:moveTo>
                <a:lnTo>
                  <a:pt x="4391" y="1149"/>
                </a:lnTo>
                <a:lnTo>
                  <a:pt x="4391" y="1151"/>
                </a:lnTo>
                <a:lnTo>
                  <a:pt x="4385" y="1151"/>
                </a:lnTo>
                <a:lnTo>
                  <a:pt x="4385" y="1149"/>
                </a:lnTo>
                <a:close/>
                <a:moveTo>
                  <a:pt x="4392" y="1149"/>
                </a:moveTo>
                <a:lnTo>
                  <a:pt x="4398" y="1149"/>
                </a:lnTo>
                <a:lnTo>
                  <a:pt x="4398" y="1151"/>
                </a:lnTo>
                <a:lnTo>
                  <a:pt x="4392" y="1151"/>
                </a:lnTo>
                <a:lnTo>
                  <a:pt x="4392" y="1149"/>
                </a:lnTo>
                <a:close/>
                <a:moveTo>
                  <a:pt x="4401" y="1149"/>
                </a:moveTo>
                <a:lnTo>
                  <a:pt x="4407" y="1149"/>
                </a:lnTo>
                <a:lnTo>
                  <a:pt x="4407" y="1151"/>
                </a:lnTo>
                <a:lnTo>
                  <a:pt x="4401" y="1151"/>
                </a:lnTo>
                <a:lnTo>
                  <a:pt x="4401" y="1149"/>
                </a:lnTo>
                <a:close/>
                <a:moveTo>
                  <a:pt x="4409" y="1149"/>
                </a:moveTo>
                <a:lnTo>
                  <a:pt x="4415" y="1149"/>
                </a:lnTo>
                <a:lnTo>
                  <a:pt x="4415" y="1151"/>
                </a:lnTo>
                <a:lnTo>
                  <a:pt x="4409" y="1151"/>
                </a:lnTo>
                <a:lnTo>
                  <a:pt x="4409" y="1149"/>
                </a:lnTo>
                <a:close/>
                <a:moveTo>
                  <a:pt x="4416" y="1149"/>
                </a:moveTo>
                <a:lnTo>
                  <a:pt x="4422" y="1149"/>
                </a:lnTo>
                <a:lnTo>
                  <a:pt x="4422" y="1151"/>
                </a:lnTo>
                <a:lnTo>
                  <a:pt x="4416" y="1151"/>
                </a:lnTo>
                <a:lnTo>
                  <a:pt x="4416" y="1149"/>
                </a:lnTo>
                <a:close/>
                <a:moveTo>
                  <a:pt x="4425" y="1149"/>
                </a:moveTo>
                <a:lnTo>
                  <a:pt x="4431" y="1149"/>
                </a:lnTo>
                <a:lnTo>
                  <a:pt x="4431" y="1151"/>
                </a:lnTo>
                <a:lnTo>
                  <a:pt x="4425" y="1151"/>
                </a:lnTo>
                <a:lnTo>
                  <a:pt x="4425" y="1149"/>
                </a:lnTo>
                <a:close/>
                <a:moveTo>
                  <a:pt x="4433" y="1149"/>
                </a:moveTo>
                <a:lnTo>
                  <a:pt x="4439" y="1149"/>
                </a:lnTo>
                <a:lnTo>
                  <a:pt x="4439" y="1151"/>
                </a:lnTo>
                <a:lnTo>
                  <a:pt x="4433" y="1151"/>
                </a:lnTo>
                <a:lnTo>
                  <a:pt x="4433" y="1149"/>
                </a:lnTo>
                <a:close/>
                <a:moveTo>
                  <a:pt x="4440" y="1149"/>
                </a:moveTo>
                <a:lnTo>
                  <a:pt x="4446" y="1149"/>
                </a:lnTo>
                <a:lnTo>
                  <a:pt x="4446" y="1151"/>
                </a:lnTo>
                <a:lnTo>
                  <a:pt x="4440" y="1151"/>
                </a:lnTo>
                <a:lnTo>
                  <a:pt x="4440" y="1149"/>
                </a:lnTo>
                <a:close/>
                <a:moveTo>
                  <a:pt x="4449" y="1149"/>
                </a:moveTo>
                <a:lnTo>
                  <a:pt x="4455" y="1149"/>
                </a:lnTo>
                <a:lnTo>
                  <a:pt x="4455" y="1151"/>
                </a:lnTo>
                <a:lnTo>
                  <a:pt x="4449" y="1151"/>
                </a:lnTo>
                <a:lnTo>
                  <a:pt x="4449" y="1149"/>
                </a:lnTo>
                <a:close/>
                <a:moveTo>
                  <a:pt x="4457" y="1149"/>
                </a:moveTo>
                <a:lnTo>
                  <a:pt x="4463" y="1149"/>
                </a:lnTo>
                <a:lnTo>
                  <a:pt x="4463" y="1151"/>
                </a:lnTo>
                <a:lnTo>
                  <a:pt x="4457" y="1151"/>
                </a:lnTo>
                <a:lnTo>
                  <a:pt x="4457" y="1149"/>
                </a:lnTo>
                <a:close/>
                <a:moveTo>
                  <a:pt x="4464" y="1149"/>
                </a:moveTo>
                <a:lnTo>
                  <a:pt x="4470" y="1149"/>
                </a:lnTo>
                <a:lnTo>
                  <a:pt x="4470" y="1151"/>
                </a:lnTo>
                <a:lnTo>
                  <a:pt x="4464" y="1151"/>
                </a:lnTo>
                <a:lnTo>
                  <a:pt x="4464" y="1149"/>
                </a:lnTo>
                <a:close/>
                <a:moveTo>
                  <a:pt x="4473" y="1149"/>
                </a:moveTo>
                <a:lnTo>
                  <a:pt x="4479" y="1149"/>
                </a:lnTo>
                <a:lnTo>
                  <a:pt x="4479" y="1151"/>
                </a:lnTo>
                <a:lnTo>
                  <a:pt x="4473" y="1151"/>
                </a:lnTo>
                <a:lnTo>
                  <a:pt x="4473" y="1149"/>
                </a:lnTo>
                <a:close/>
                <a:moveTo>
                  <a:pt x="4481" y="1149"/>
                </a:moveTo>
                <a:lnTo>
                  <a:pt x="4487" y="1149"/>
                </a:lnTo>
                <a:lnTo>
                  <a:pt x="4487" y="1151"/>
                </a:lnTo>
                <a:lnTo>
                  <a:pt x="4481" y="1151"/>
                </a:lnTo>
                <a:lnTo>
                  <a:pt x="4481" y="1149"/>
                </a:lnTo>
                <a:close/>
                <a:moveTo>
                  <a:pt x="4488" y="1149"/>
                </a:moveTo>
                <a:lnTo>
                  <a:pt x="4494" y="1149"/>
                </a:lnTo>
                <a:lnTo>
                  <a:pt x="4494" y="1151"/>
                </a:lnTo>
                <a:lnTo>
                  <a:pt x="4488" y="1151"/>
                </a:lnTo>
                <a:lnTo>
                  <a:pt x="4488" y="1149"/>
                </a:lnTo>
                <a:close/>
                <a:moveTo>
                  <a:pt x="4497" y="1149"/>
                </a:moveTo>
                <a:lnTo>
                  <a:pt x="4503" y="1149"/>
                </a:lnTo>
                <a:lnTo>
                  <a:pt x="4503" y="1151"/>
                </a:lnTo>
                <a:lnTo>
                  <a:pt x="4497" y="1151"/>
                </a:lnTo>
                <a:lnTo>
                  <a:pt x="4497" y="1149"/>
                </a:lnTo>
                <a:close/>
                <a:moveTo>
                  <a:pt x="4505" y="1149"/>
                </a:moveTo>
                <a:lnTo>
                  <a:pt x="4511" y="1149"/>
                </a:lnTo>
                <a:lnTo>
                  <a:pt x="4511" y="1151"/>
                </a:lnTo>
                <a:lnTo>
                  <a:pt x="4505" y="1151"/>
                </a:lnTo>
                <a:lnTo>
                  <a:pt x="4505" y="1149"/>
                </a:lnTo>
                <a:close/>
                <a:moveTo>
                  <a:pt x="4512" y="1149"/>
                </a:moveTo>
                <a:lnTo>
                  <a:pt x="4518" y="1149"/>
                </a:lnTo>
                <a:lnTo>
                  <a:pt x="4518" y="1151"/>
                </a:lnTo>
                <a:lnTo>
                  <a:pt x="4512" y="1151"/>
                </a:lnTo>
                <a:lnTo>
                  <a:pt x="4512" y="1149"/>
                </a:lnTo>
                <a:close/>
                <a:moveTo>
                  <a:pt x="4521" y="1149"/>
                </a:moveTo>
                <a:lnTo>
                  <a:pt x="4527" y="1149"/>
                </a:lnTo>
                <a:lnTo>
                  <a:pt x="4527" y="1151"/>
                </a:lnTo>
                <a:lnTo>
                  <a:pt x="4521" y="1151"/>
                </a:lnTo>
                <a:lnTo>
                  <a:pt x="4521" y="1149"/>
                </a:lnTo>
                <a:close/>
                <a:moveTo>
                  <a:pt x="4529" y="1149"/>
                </a:moveTo>
                <a:lnTo>
                  <a:pt x="4535" y="1149"/>
                </a:lnTo>
                <a:lnTo>
                  <a:pt x="4535" y="1151"/>
                </a:lnTo>
                <a:lnTo>
                  <a:pt x="4529" y="1151"/>
                </a:lnTo>
                <a:lnTo>
                  <a:pt x="4529" y="1149"/>
                </a:lnTo>
                <a:close/>
                <a:moveTo>
                  <a:pt x="4536" y="1149"/>
                </a:moveTo>
                <a:lnTo>
                  <a:pt x="4542" y="1149"/>
                </a:lnTo>
                <a:lnTo>
                  <a:pt x="4542" y="1151"/>
                </a:lnTo>
                <a:lnTo>
                  <a:pt x="4536" y="1151"/>
                </a:lnTo>
                <a:lnTo>
                  <a:pt x="4536" y="1149"/>
                </a:lnTo>
                <a:close/>
                <a:moveTo>
                  <a:pt x="4545" y="1149"/>
                </a:moveTo>
                <a:lnTo>
                  <a:pt x="4551" y="1149"/>
                </a:lnTo>
                <a:lnTo>
                  <a:pt x="4551" y="1151"/>
                </a:lnTo>
                <a:lnTo>
                  <a:pt x="4545" y="1151"/>
                </a:lnTo>
                <a:lnTo>
                  <a:pt x="4545" y="1149"/>
                </a:lnTo>
                <a:close/>
                <a:moveTo>
                  <a:pt x="4553" y="1149"/>
                </a:moveTo>
                <a:lnTo>
                  <a:pt x="4559" y="1149"/>
                </a:lnTo>
                <a:lnTo>
                  <a:pt x="4559" y="1151"/>
                </a:lnTo>
                <a:lnTo>
                  <a:pt x="4553" y="1151"/>
                </a:lnTo>
                <a:lnTo>
                  <a:pt x="4553" y="1149"/>
                </a:lnTo>
                <a:close/>
                <a:moveTo>
                  <a:pt x="4560" y="1149"/>
                </a:moveTo>
                <a:lnTo>
                  <a:pt x="4566" y="1149"/>
                </a:lnTo>
                <a:lnTo>
                  <a:pt x="4566" y="1151"/>
                </a:lnTo>
                <a:lnTo>
                  <a:pt x="4560" y="1151"/>
                </a:lnTo>
                <a:lnTo>
                  <a:pt x="4560" y="1149"/>
                </a:lnTo>
                <a:close/>
                <a:moveTo>
                  <a:pt x="4569" y="1149"/>
                </a:moveTo>
                <a:lnTo>
                  <a:pt x="4575" y="1149"/>
                </a:lnTo>
                <a:lnTo>
                  <a:pt x="4575" y="1151"/>
                </a:lnTo>
                <a:lnTo>
                  <a:pt x="4569" y="1151"/>
                </a:lnTo>
                <a:lnTo>
                  <a:pt x="4569" y="1149"/>
                </a:lnTo>
                <a:close/>
                <a:moveTo>
                  <a:pt x="4577" y="1149"/>
                </a:moveTo>
                <a:lnTo>
                  <a:pt x="4583" y="1149"/>
                </a:lnTo>
                <a:lnTo>
                  <a:pt x="4583" y="1151"/>
                </a:lnTo>
                <a:lnTo>
                  <a:pt x="4577" y="1151"/>
                </a:lnTo>
                <a:lnTo>
                  <a:pt x="4577" y="1149"/>
                </a:lnTo>
                <a:close/>
                <a:moveTo>
                  <a:pt x="4584" y="1149"/>
                </a:moveTo>
                <a:lnTo>
                  <a:pt x="4590" y="1149"/>
                </a:lnTo>
                <a:lnTo>
                  <a:pt x="4590" y="1151"/>
                </a:lnTo>
                <a:lnTo>
                  <a:pt x="4584" y="1151"/>
                </a:lnTo>
                <a:lnTo>
                  <a:pt x="4584" y="1149"/>
                </a:lnTo>
                <a:close/>
                <a:moveTo>
                  <a:pt x="4593" y="1149"/>
                </a:moveTo>
                <a:lnTo>
                  <a:pt x="4599" y="1149"/>
                </a:lnTo>
                <a:lnTo>
                  <a:pt x="4599" y="1151"/>
                </a:lnTo>
                <a:lnTo>
                  <a:pt x="4593" y="1151"/>
                </a:lnTo>
                <a:lnTo>
                  <a:pt x="4593" y="1149"/>
                </a:lnTo>
                <a:close/>
                <a:moveTo>
                  <a:pt x="4601" y="1149"/>
                </a:moveTo>
                <a:lnTo>
                  <a:pt x="4607" y="1149"/>
                </a:lnTo>
                <a:lnTo>
                  <a:pt x="4607" y="1151"/>
                </a:lnTo>
                <a:lnTo>
                  <a:pt x="4601" y="1151"/>
                </a:lnTo>
                <a:lnTo>
                  <a:pt x="4601" y="1149"/>
                </a:lnTo>
                <a:close/>
                <a:moveTo>
                  <a:pt x="4608" y="1149"/>
                </a:moveTo>
                <a:lnTo>
                  <a:pt x="4614" y="1149"/>
                </a:lnTo>
                <a:lnTo>
                  <a:pt x="4614" y="1151"/>
                </a:lnTo>
                <a:lnTo>
                  <a:pt x="4608" y="1151"/>
                </a:lnTo>
                <a:lnTo>
                  <a:pt x="4608" y="1149"/>
                </a:lnTo>
                <a:close/>
                <a:moveTo>
                  <a:pt x="4617" y="1149"/>
                </a:moveTo>
                <a:lnTo>
                  <a:pt x="4623" y="1149"/>
                </a:lnTo>
                <a:lnTo>
                  <a:pt x="4623" y="1151"/>
                </a:lnTo>
                <a:lnTo>
                  <a:pt x="4617" y="1151"/>
                </a:lnTo>
                <a:lnTo>
                  <a:pt x="4617" y="1149"/>
                </a:lnTo>
                <a:close/>
                <a:moveTo>
                  <a:pt x="4625" y="1149"/>
                </a:moveTo>
                <a:lnTo>
                  <a:pt x="4631" y="1149"/>
                </a:lnTo>
                <a:lnTo>
                  <a:pt x="4631" y="1151"/>
                </a:lnTo>
                <a:lnTo>
                  <a:pt x="4625" y="1151"/>
                </a:lnTo>
                <a:lnTo>
                  <a:pt x="4625" y="1149"/>
                </a:lnTo>
                <a:close/>
                <a:moveTo>
                  <a:pt x="4632" y="1149"/>
                </a:moveTo>
                <a:lnTo>
                  <a:pt x="4638" y="1149"/>
                </a:lnTo>
                <a:lnTo>
                  <a:pt x="4638" y="1151"/>
                </a:lnTo>
                <a:lnTo>
                  <a:pt x="4632" y="1151"/>
                </a:lnTo>
                <a:lnTo>
                  <a:pt x="4632" y="1149"/>
                </a:lnTo>
                <a:close/>
                <a:moveTo>
                  <a:pt x="4641" y="1149"/>
                </a:moveTo>
                <a:lnTo>
                  <a:pt x="4647" y="1149"/>
                </a:lnTo>
                <a:lnTo>
                  <a:pt x="4647" y="1151"/>
                </a:lnTo>
                <a:lnTo>
                  <a:pt x="4641" y="1151"/>
                </a:lnTo>
                <a:lnTo>
                  <a:pt x="4641" y="1149"/>
                </a:lnTo>
                <a:close/>
                <a:moveTo>
                  <a:pt x="4649" y="1149"/>
                </a:moveTo>
                <a:lnTo>
                  <a:pt x="4655" y="1149"/>
                </a:lnTo>
                <a:lnTo>
                  <a:pt x="4655" y="1151"/>
                </a:lnTo>
                <a:lnTo>
                  <a:pt x="4649" y="1151"/>
                </a:lnTo>
                <a:lnTo>
                  <a:pt x="4649" y="1149"/>
                </a:lnTo>
                <a:close/>
                <a:moveTo>
                  <a:pt x="4656" y="1149"/>
                </a:moveTo>
                <a:lnTo>
                  <a:pt x="4662" y="1149"/>
                </a:lnTo>
                <a:lnTo>
                  <a:pt x="4662" y="1151"/>
                </a:lnTo>
                <a:lnTo>
                  <a:pt x="4656" y="1151"/>
                </a:lnTo>
                <a:lnTo>
                  <a:pt x="4656" y="1149"/>
                </a:lnTo>
                <a:close/>
                <a:moveTo>
                  <a:pt x="4665" y="1149"/>
                </a:moveTo>
                <a:lnTo>
                  <a:pt x="4671" y="1149"/>
                </a:lnTo>
                <a:lnTo>
                  <a:pt x="4671" y="1151"/>
                </a:lnTo>
                <a:lnTo>
                  <a:pt x="4665" y="1151"/>
                </a:lnTo>
                <a:lnTo>
                  <a:pt x="4665" y="1149"/>
                </a:lnTo>
                <a:close/>
                <a:moveTo>
                  <a:pt x="4673" y="1149"/>
                </a:moveTo>
                <a:lnTo>
                  <a:pt x="4679" y="1149"/>
                </a:lnTo>
                <a:lnTo>
                  <a:pt x="4679" y="1151"/>
                </a:lnTo>
                <a:lnTo>
                  <a:pt x="4673" y="1151"/>
                </a:lnTo>
                <a:lnTo>
                  <a:pt x="4673" y="1149"/>
                </a:lnTo>
                <a:close/>
                <a:moveTo>
                  <a:pt x="4680" y="1149"/>
                </a:moveTo>
                <a:lnTo>
                  <a:pt x="4686" y="1149"/>
                </a:lnTo>
                <a:lnTo>
                  <a:pt x="4686" y="1151"/>
                </a:lnTo>
                <a:lnTo>
                  <a:pt x="4680" y="1151"/>
                </a:lnTo>
                <a:lnTo>
                  <a:pt x="4680" y="1149"/>
                </a:lnTo>
                <a:close/>
                <a:moveTo>
                  <a:pt x="4689" y="1149"/>
                </a:moveTo>
                <a:lnTo>
                  <a:pt x="4695" y="1149"/>
                </a:lnTo>
                <a:lnTo>
                  <a:pt x="4695" y="1151"/>
                </a:lnTo>
                <a:lnTo>
                  <a:pt x="4689" y="1151"/>
                </a:lnTo>
                <a:lnTo>
                  <a:pt x="4689" y="1149"/>
                </a:lnTo>
                <a:close/>
                <a:moveTo>
                  <a:pt x="4697" y="1149"/>
                </a:moveTo>
                <a:lnTo>
                  <a:pt x="4703" y="1149"/>
                </a:lnTo>
                <a:lnTo>
                  <a:pt x="4703" y="1151"/>
                </a:lnTo>
                <a:lnTo>
                  <a:pt x="4697" y="1151"/>
                </a:lnTo>
                <a:lnTo>
                  <a:pt x="4697" y="1149"/>
                </a:lnTo>
                <a:close/>
                <a:moveTo>
                  <a:pt x="4704" y="1149"/>
                </a:moveTo>
                <a:lnTo>
                  <a:pt x="4710" y="1149"/>
                </a:lnTo>
                <a:lnTo>
                  <a:pt x="4710" y="1151"/>
                </a:lnTo>
                <a:lnTo>
                  <a:pt x="4704" y="1151"/>
                </a:lnTo>
                <a:lnTo>
                  <a:pt x="4704" y="1149"/>
                </a:lnTo>
                <a:close/>
                <a:moveTo>
                  <a:pt x="4713" y="1149"/>
                </a:moveTo>
                <a:lnTo>
                  <a:pt x="4719" y="1149"/>
                </a:lnTo>
                <a:lnTo>
                  <a:pt x="4719" y="1151"/>
                </a:lnTo>
                <a:lnTo>
                  <a:pt x="4713" y="1151"/>
                </a:lnTo>
                <a:lnTo>
                  <a:pt x="4713" y="1149"/>
                </a:lnTo>
                <a:close/>
                <a:moveTo>
                  <a:pt x="4721" y="1149"/>
                </a:moveTo>
                <a:lnTo>
                  <a:pt x="4727" y="1149"/>
                </a:lnTo>
                <a:lnTo>
                  <a:pt x="4727" y="1151"/>
                </a:lnTo>
                <a:lnTo>
                  <a:pt x="4721" y="1151"/>
                </a:lnTo>
                <a:lnTo>
                  <a:pt x="4721" y="1149"/>
                </a:lnTo>
                <a:close/>
                <a:moveTo>
                  <a:pt x="4728" y="1149"/>
                </a:moveTo>
                <a:lnTo>
                  <a:pt x="4734" y="1149"/>
                </a:lnTo>
                <a:lnTo>
                  <a:pt x="4734" y="1151"/>
                </a:lnTo>
                <a:lnTo>
                  <a:pt x="4728" y="1151"/>
                </a:lnTo>
                <a:lnTo>
                  <a:pt x="4728" y="1149"/>
                </a:lnTo>
                <a:close/>
                <a:moveTo>
                  <a:pt x="4737" y="1149"/>
                </a:moveTo>
                <a:lnTo>
                  <a:pt x="4743" y="1149"/>
                </a:lnTo>
                <a:lnTo>
                  <a:pt x="4743" y="1151"/>
                </a:lnTo>
                <a:lnTo>
                  <a:pt x="4737" y="1151"/>
                </a:lnTo>
                <a:lnTo>
                  <a:pt x="4737" y="1149"/>
                </a:lnTo>
                <a:close/>
                <a:moveTo>
                  <a:pt x="4745" y="1149"/>
                </a:moveTo>
                <a:lnTo>
                  <a:pt x="4751" y="1149"/>
                </a:lnTo>
                <a:lnTo>
                  <a:pt x="4751" y="1151"/>
                </a:lnTo>
                <a:lnTo>
                  <a:pt x="4745" y="1151"/>
                </a:lnTo>
                <a:lnTo>
                  <a:pt x="4745" y="1149"/>
                </a:lnTo>
                <a:close/>
                <a:moveTo>
                  <a:pt x="4752" y="1149"/>
                </a:moveTo>
                <a:lnTo>
                  <a:pt x="4758" y="1149"/>
                </a:lnTo>
                <a:lnTo>
                  <a:pt x="4758" y="1151"/>
                </a:lnTo>
                <a:lnTo>
                  <a:pt x="4752" y="1151"/>
                </a:lnTo>
                <a:lnTo>
                  <a:pt x="4752" y="1149"/>
                </a:lnTo>
                <a:close/>
                <a:moveTo>
                  <a:pt x="4761" y="1149"/>
                </a:moveTo>
                <a:lnTo>
                  <a:pt x="4767" y="1149"/>
                </a:lnTo>
                <a:lnTo>
                  <a:pt x="4767" y="1151"/>
                </a:lnTo>
                <a:lnTo>
                  <a:pt x="4761" y="1151"/>
                </a:lnTo>
                <a:lnTo>
                  <a:pt x="4761" y="1149"/>
                </a:lnTo>
                <a:close/>
                <a:moveTo>
                  <a:pt x="4769" y="1149"/>
                </a:moveTo>
                <a:lnTo>
                  <a:pt x="4775" y="1149"/>
                </a:lnTo>
                <a:lnTo>
                  <a:pt x="4775" y="1151"/>
                </a:lnTo>
                <a:lnTo>
                  <a:pt x="4769" y="1151"/>
                </a:lnTo>
                <a:lnTo>
                  <a:pt x="4769" y="1149"/>
                </a:lnTo>
                <a:close/>
                <a:moveTo>
                  <a:pt x="4776" y="1149"/>
                </a:moveTo>
                <a:lnTo>
                  <a:pt x="4782" y="1149"/>
                </a:lnTo>
                <a:lnTo>
                  <a:pt x="4782" y="1151"/>
                </a:lnTo>
                <a:lnTo>
                  <a:pt x="4776" y="1151"/>
                </a:lnTo>
                <a:lnTo>
                  <a:pt x="4776" y="1149"/>
                </a:lnTo>
                <a:close/>
                <a:moveTo>
                  <a:pt x="4785" y="1149"/>
                </a:moveTo>
                <a:lnTo>
                  <a:pt x="4791" y="1149"/>
                </a:lnTo>
                <a:lnTo>
                  <a:pt x="4791" y="1151"/>
                </a:lnTo>
                <a:lnTo>
                  <a:pt x="4785" y="1151"/>
                </a:lnTo>
                <a:lnTo>
                  <a:pt x="4785" y="1149"/>
                </a:lnTo>
                <a:close/>
                <a:moveTo>
                  <a:pt x="4793" y="1149"/>
                </a:moveTo>
                <a:lnTo>
                  <a:pt x="4799" y="1149"/>
                </a:lnTo>
                <a:lnTo>
                  <a:pt x="4799" y="1151"/>
                </a:lnTo>
                <a:lnTo>
                  <a:pt x="4793" y="1151"/>
                </a:lnTo>
                <a:lnTo>
                  <a:pt x="4793" y="1149"/>
                </a:lnTo>
                <a:close/>
                <a:moveTo>
                  <a:pt x="4800" y="1149"/>
                </a:moveTo>
                <a:lnTo>
                  <a:pt x="4806" y="1149"/>
                </a:lnTo>
                <a:lnTo>
                  <a:pt x="4806" y="1151"/>
                </a:lnTo>
                <a:lnTo>
                  <a:pt x="4800" y="1151"/>
                </a:lnTo>
                <a:lnTo>
                  <a:pt x="4800" y="1149"/>
                </a:lnTo>
                <a:close/>
                <a:moveTo>
                  <a:pt x="4809" y="1149"/>
                </a:moveTo>
                <a:lnTo>
                  <a:pt x="4815" y="1149"/>
                </a:lnTo>
                <a:lnTo>
                  <a:pt x="4815" y="1151"/>
                </a:lnTo>
                <a:lnTo>
                  <a:pt x="4809" y="1151"/>
                </a:lnTo>
                <a:lnTo>
                  <a:pt x="4809" y="1149"/>
                </a:lnTo>
                <a:close/>
                <a:moveTo>
                  <a:pt x="4817" y="1149"/>
                </a:moveTo>
                <a:lnTo>
                  <a:pt x="4823" y="1149"/>
                </a:lnTo>
                <a:lnTo>
                  <a:pt x="4823" y="1151"/>
                </a:lnTo>
                <a:lnTo>
                  <a:pt x="4817" y="1151"/>
                </a:lnTo>
                <a:lnTo>
                  <a:pt x="4817" y="1149"/>
                </a:lnTo>
                <a:close/>
                <a:moveTo>
                  <a:pt x="4824" y="1149"/>
                </a:moveTo>
                <a:lnTo>
                  <a:pt x="4830" y="1149"/>
                </a:lnTo>
                <a:lnTo>
                  <a:pt x="4830" y="1151"/>
                </a:lnTo>
                <a:lnTo>
                  <a:pt x="4824" y="1151"/>
                </a:lnTo>
                <a:lnTo>
                  <a:pt x="4824" y="1149"/>
                </a:lnTo>
                <a:close/>
                <a:moveTo>
                  <a:pt x="4833" y="1149"/>
                </a:moveTo>
                <a:lnTo>
                  <a:pt x="4839" y="1149"/>
                </a:lnTo>
                <a:lnTo>
                  <a:pt x="4839" y="1151"/>
                </a:lnTo>
                <a:lnTo>
                  <a:pt x="4833" y="1151"/>
                </a:lnTo>
                <a:lnTo>
                  <a:pt x="4833" y="1149"/>
                </a:lnTo>
                <a:close/>
                <a:moveTo>
                  <a:pt x="4841" y="1149"/>
                </a:moveTo>
                <a:lnTo>
                  <a:pt x="4847" y="1149"/>
                </a:lnTo>
                <a:lnTo>
                  <a:pt x="4847" y="1151"/>
                </a:lnTo>
                <a:lnTo>
                  <a:pt x="4841" y="1151"/>
                </a:lnTo>
                <a:lnTo>
                  <a:pt x="4841" y="1149"/>
                </a:lnTo>
                <a:close/>
                <a:moveTo>
                  <a:pt x="4848" y="1149"/>
                </a:moveTo>
                <a:lnTo>
                  <a:pt x="4854" y="1149"/>
                </a:lnTo>
                <a:lnTo>
                  <a:pt x="4854" y="1151"/>
                </a:lnTo>
                <a:lnTo>
                  <a:pt x="4848" y="1151"/>
                </a:lnTo>
                <a:lnTo>
                  <a:pt x="4848" y="1149"/>
                </a:lnTo>
                <a:close/>
                <a:moveTo>
                  <a:pt x="4857" y="1149"/>
                </a:moveTo>
                <a:lnTo>
                  <a:pt x="4863" y="1149"/>
                </a:lnTo>
                <a:lnTo>
                  <a:pt x="4863" y="1151"/>
                </a:lnTo>
                <a:lnTo>
                  <a:pt x="4857" y="1151"/>
                </a:lnTo>
                <a:lnTo>
                  <a:pt x="4857" y="1149"/>
                </a:lnTo>
                <a:close/>
                <a:moveTo>
                  <a:pt x="4865" y="1149"/>
                </a:moveTo>
                <a:lnTo>
                  <a:pt x="4871" y="1149"/>
                </a:lnTo>
                <a:lnTo>
                  <a:pt x="4871" y="1151"/>
                </a:lnTo>
                <a:lnTo>
                  <a:pt x="4865" y="1151"/>
                </a:lnTo>
                <a:lnTo>
                  <a:pt x="4865" y="1149"/>
                </a:lnTo>
                <a:close/>
                <a:moveTo>
                  <a:pt x="4872" y="1149"/>
                </a:moveTo>
                <a:lnTo>
                  <a:pt x="4878" y="1149"/>
                </a:lnTo>
                <a:lnTo>
                  <a:pt x="4878" y="1151"/>
                </a:lnTo>
                <a:lnTo>
                  <a:pt x="4872" y="1151"/>
                </a:lnTo>
                <a:lnTo>
                  <a:pt x="4872" y="1149"/>
                </a:lnTo>
                <a:close/>
                <a:moveTo>
                  <a:pt x="4881" y="1149"/>
                </a:moveTo>
                <a:lnTo>
                  <a:pt x="4887" y="1149"/>
                </a:lnTo>
                <a:lnTo>
                  <a:pt x="4887" y="1151"/>
                </a:lnTo>
                <a:lnTo>
                  <a:pt x="4881" y="1151"/>
                </a:lnTo>
                <a:lnTo>
                  <a:pt x="4881" y="1149"/>
                </a:lnTo>
                <a:close/>
                <a:moveTo>
                  <a:pt x="4889" y="1149"/>
                </a:moveTo>
                <a:lnTo>
                  <a:pt x="4895" y="1149"/>
                </a:lnTo>
                <a:lnTo>
                  <a:pt x="4895" y="1151"/>
                </a:lnTo>
                <a:lnTo>
                  <a:pt x="4889" y="1151"/>
                </a:lnTo>
                <a:lnTo>
                  <a:pt x="4889" y="1149"/>
                </a:lnTo>
                <a:close/>
                <a:moveTo>
                  <a:pt x="4896" y="1149"/>
                </a:moveTo>
                <a:lnTo>
                  <a:pt x="4902" y="1149"/>
                </a:lnTo>
                <a:lnTo>
                  <a:pt x="4902" y="1151"/>
                </a:lnTo>
                <a:lnTo>
                  <a:pt x="4896" y="1151"/>
                </a:lnTo>
                <a:lnTo>
                  <a:pt x="4896" y="1149"/>
                </a:lnTo>
                <a:close/>
                <a:moveTo>
                  <a:pt x="4905" y="1149"/>
                </a:moveTo>
                <a:lnTo>
                  <a:pt x="4911" y="1149"/>
                </a:lnTo>
                <a:lnTo>
                  <a:pt x="4911" y="1151"/>
                </a:lnTo>
                <a:lnTo>
                  <a:pt x="4905" y="1151"/>
                </a:lnTo>
                <a:lnTo>
                  <a:pt x="4905" y="1149"/>
                </a:lnTo>
                <a:close/>
                <a:moveTo>
                  <a:pt x="4913" y="1149"/>
                </a:moveTo>
                <a:lnTo>
                  <a:pt x="4919" y="1149"/>
                </a:lnTo>
                <a:lnTo>
                  <a:pt x="4919" y="1151"/>
                </a:lnTo>
                <a:lnTo>
                  <a:pt x="4913" y="1151"/>
                </a:lnTo>
                <a:lnTo>
                  <a:pt x="4913" y="1149"/>
                </a:lnTo>
                <a:close/>
                <a:moveTo>
                  <a:pt x="4920" y="1149"/>
                </a:moveTo>
                <a:lnTo>
                  <a:pt x="4926" y="1149"/>
                </a:lnTo>
                <a:lnTo>
                  <a:pt x="4926" y="1151"/>
                </a:lnTo>
                <a:lnTo>
                  <a:pt x="4920" y="1151"/>
                </a:lnTo>
                <a:lnTo>
                  <a:pt x="4920" y="1149"/>
                </a:lnTo>
                <a:close/>
                <a:moveTo>
                  <a:pt x="4929" y="1149"/>
                </a:moveTo>
                <a:lnTo>
                  <a:pt x="4935" y="1149"/>
                </a:lnTo>
                <a:lnTo>
                  <a:pt x="4935" y="1151"/>
                </a:lnTo>
                <a:lnTo>
                  <a:pt x="4929" y="1151"/>
                </a:lnTo>
                <a:lnTo>
                  <a:pt x="4929" y="1149"/>
                </a:lnTo>
                <a:close/>
                <a:moveTo>
                  <a:pt x="4937" y="1149"/>
                </a:moveTo>
                <a:lnTo>
                  <a:pt x="4943" y="1149"/>
                </a:lnTo>
                <a:lnTo>
                  <a:pt x="4943" y="1151"/>
                </a:lnTo>
                <a:lnTo>
                  <a:pt x="4937" y="1151"/>
                </a:lnTo>
                <a:lnTo>
                  <a:pt x="4937" y="1149"/>
                </a:lnTo>
                <a:close/>
                <a:moveTo>
                  <a:pt x="4945" y="1149"/>
                </a:moveTo>
                <a:lnTo>
                  <a:pt x="4951" y="1149"/>
                </a:lnTo>
                <a:lnTo>
                  <a:pt x="4951" y="1151"/>
                </a:lnTo>
                <a:lnTo>
                  <a:pt x="4945" y="1151"/>
                </a:lnTo>
                <a:lnTo>
                  <a:pt x="4945" y="1149"/>
                </a:lnTo>
                <a:close/>
                <a:moveTo>
                  <a:pt x="4953" y="1149"/>
                </a:moveTo>
                <a:lnTo>
                  <a:pt x="4959" y="1149"/>
                </a:lnTo>
                <a:lnTo>
                  <a:pt x="4959" y="1151"/>
                </a:lnTo>
                <a:lnTo>
                  <a:pt x="4953" y="1151"/>
                </a:lnTo>
                <a:lnTo>
                  <a:pt x="4953" y="1149"/>
                </a:lnTo>
                <a:close/>
                <a:moveTo>
                  <a:pt x="4961" y="1149"/>
                </a:moveTo>
                <a:lnTo>
                  <a:pt x="4967" y="1149"/>
                </a:lnTo>
                <a:lnTo>
                  <a:pt x="4967" y="1151"/>
                </a:lnTo>
                <a:lnTo>
                  <a:pt x="4961" y="1151"/>
                </a:lnTo>
                <a:lnTo>
                  <a:pt x="4961" y="1149"/>
                </a:lnTo>
                <a:close/>
                <a:moveTo>
                  <a:pt x="4969" y="1149"/>
                </a:moveTo>
                <a:lnTo>
                  <a:pt x="4975" y="1149"/>
                </a:lnTo>
                <a:lnTo>
                  <a:pt x="4975" y="1151"/>
                </a:lnTo>
                <a:lnTo>
                  <a:pt x="4969" y="1151"/>
                </a:lnTo>
                <a:lnTo>
                  <a:pt x="4969" y="1149"/>
                </a:lnTo>
                <a:close/>
                <a:moveTo>
                  <a:pt x="4977" y="1149"/>
                </a:moveTo>
                <a:lnTo>
                  <a:pt x="4983" y="1149"/>
                </a:lnTo>
                <a:lnTo>
                  <a:pt x="4983" y="1151"/>
                </a:lnTo>
                <a:lnTo>
                  <a:pt x="4977" y="1151"/>
                </a:lnTo>
                <a:lnTo>
                  <a:pt x="4977" y="1149"/>
                </a:lnTo>
                <a:close/>
                <a:moveTo>
                  <a:pt x="4985" y="1149"/>
                </a:moveTo>
                <a:lnTo>
                  <a:pt x="4991" y="1149"/>
                </a:lnTo>
                <a:lnTo>
                  <a:pt x="4991" y="1151"/>
                </a:lnTo>
                <a:lnTo>
                  <a:pt x="4985" y="1151"/>
                </a:lnTo>
                <a:lnTo>
                  <a:pt x="4985" y="1149"/>
                </a:lnTo>
                <a:close/>
                <a:moveTo>
                  <a:pt x="4993" y="1149"/>
                </a:moveTo>
                <a:lnTo>
                  <a:pt x="4999" y="1149"/>
                </a:lnTo>
                <a:lnTo>
                  <a:pt x="4999" y="1151"/>
                </a:lnTo>
                <a:lnTo>
                  <a:pt x="4993" y="1151"/>
                </a:lnTo>
                <a:lnTo>
                  <a:pt x="4993" y="1149"/>
                </a:lnTo>
                <a:close/>
                <a:moveTo>
                  <a:pt x="5001" y="1149"/>
                </a:moveTo>
                <a:lnTo>
                  <a:pt x="5007" y="1149"/>
                </a:lnTo>
                <a:lnTo>
                  <a:pt x="5007" y="1151"/>
                </a:lnTo>
                <a:lnTo>
                  <a:pt x="5001" y="1151"/>
                </a:lnTo>
                <a:lnTo>
                  <a:pt x="5001" y="1149"/>
                </a:lnTo>
                <a:close/>
                <a:moveTo>
                  <a:pt x="5009" y="1149"/>
                </a:moveTo>
                <a:lnTo>
                  <a:pt x="5015" y="1149"/>
                </a:lnTo>
                <a:lnTo>
                  <a:pt x="5015" y="1151"/>
                </a:lnTo>
                <a:lnTo>
                  <a:pt x="5009" y="1151"/>
                </a:lnTo>
                <a:lnTo>
                  <a:pt x="5009" y="1149"/>
                </a:lnTo>
                <a:close/>
                <a:moveTo>
                  <a:pt x="5017" y="1149"/>
                </a:moveTo>
                <a:lnTo>
                  <a:pt x="5023" y="1149"/>
                </a:lnTo>
                <a:lnTo>
                  <a:pt x="5023" y="1151"/>
                </a:lnTo>
                <a:lnTo>
                  <a:pt x="5017" y="1151"/>
                </a:lnTo>
                <a:lnTo>
                  <a:pt x="5017" y="1149"/>
                </a:lnTo>
                <a:close/>
                <a:moveTo>
                  <a:pt x="5025" y="1149"/>
                </a:moveTo>
                <a:lnTo>
                  <a:pt x="5031" y="1149"/>
                </a:lnTo>
                <a:lnTo>
                  <a:pt x="5031" y="1151"/>
                </a:lnTo>
                <a:lnTo>
                  <a:pt x="5025" y="1151"/>
                </a:lnTo>
                <a:lnTo>
                  <a:pt x="5025" y="1149"/>
                </a:lnTo>
                <a:close/>
                <a:moveTo>
                  <a:pt x="5033" y="1149"/>
                </a:moveTo>
                <a:lnTo>
                  <a:pt x="5039" y="1149"/>
                </a:lnTo>
                <a:lnTo>
                  <a:pt x="5039" y="1151"/>
                </a:lnTo>
                <a:lnTo>
                  <a:pt x="5033" y="1151"/>
                </a:lnTo>
                <a:lnTo>
                  <a:pt x="5033" y="1149"/>
                </a:lnTo>
                <a:close/>
                <a:moveTo>
                  <a:pt x="5041" y="1149"/>
                </a:moveTo>
                <a:lnTo>
                  <a:pt x="5047" y="1149"/>
                </a:lnTo>
                <a:lnTo>
                  <a:pt x="5047" y="1151"/>
                </a:lnTo>
                <a:lnTo>
                  <a:pt x="5041" y="1151"/>
                </a:lnTo>
                <a:lnTo>
                  <a:pt x="5041" y="1149"/>
                </a:lnTo>
                <a:close/>
                <a:moveTo>
                  <a:pt x="5049" y="1149"/>
                </a:moveTo>
                <a:lnTo>
                  <a:pt x="5055" y="1149"/>
                </a:lnTo>
                <a:lnTo>
                  <a:pt x="5055" y="1151"/>
                </a:lnTo>
                <a:lnTo>
                  <a:pt x="5049" y="1151"/>
                </a:lnTo>
                <a:lnTo>
                  <a:pt x="5049" y="1149"/>
                </a:lnTo>
                <a:close/>
                <a:moveTo>
                  <a:pt x="5057" y="1149"/>
                </a:moveTo>
                <a:lnTo>
                  <a:pt x="5063" y="1149"/>
                </a:lnTo>
                <a:lnTo>
                  <a:pt x="5063" y="1151"/>
                </a:lnTo>
                <a:lnTo>
                  <a:pt x="5057" y="1151"/>
                </a:lnTo>
                <a:lnTo>
                  <a:pt x="5057" y="1149"/>
                </a:lnTo>
                <a:close/>
                <a:moveTo>
                  <a:pt x="5065" y="1149"/>
                </a:moveTo>
                <a:lnTo>
                  <a:pt x="5071" y="1149"/>
                </a:lnTo>
                <a:lnTo>
                  <a:pt x="5071" y="1151"/>
                </a:lnTo>
                <a:lnTo>
                  <a:pt x="5065" y="1151"/>
                </a:lnTo>
                <a:lnTo>
                  <a:pt x="5065" y="1149"/>
                </a:lnTo>
                <a:close/>
                <a:moveTo>
                  <a:pt x="5073" y="1149"/>
                </a:moveTo>
                <a:lnTo>
                  <a:pt x="5079" y="1149"/>
                </a:lnTo>
                <a:lnTo>
                  <a:pt x="5079" y="1151"/>
                </a:lnTo>
                <a:lnTo>
                  <a:pt x="5073" y="1151"/>
                </a:lnTo>
                <a:lnTo>
                  <a:pt x="5073" y="1149"/>
                </a:lnTo>
                <a:close/>
                <a:moveTo>
                  <a:pt x="5081" y="1149"/>
                </a:moveTo>
                <a:lnTo>
                  <a:pt x="5087" y="1149"/>
                </a:lnTo>
                <a:lnTo>
                  <a:pt x="5087" y="1151"/>
                </a:lnTo>
                <a:lnTo>
                  <a:pt x="5081" y="1151"/>
                </a:lnTo>
                <a:lnTo>
                  <a:pt x="5081" y="1149"/>
                </a:lnTo>
                <a:close/>
                <a:moveTo>
                  <a:pt x="5089" y="1149"/>
                </a:moveTo>
                <a:lnTo>
                  <a:pt x="5095" y="1149"/>
                </a:lnTo>
                <a:lnTo>
                  <a:pt x="5095" y="1151"/>
                </a:lnTo>
                <a:lnTo>
                  <a:pt x="5089" y="1151"/>
                </a:lnTo>
                <a:lnTo>
                  <a:pt x="5089" y="1149"/>
                </a:lnTo>
                <a:close/>
                <a:moveTo>
                  <a:pt x="5097" y="1149"/>
                </a:moveTo>
                <a:lnTo>
                  <a:pt x="5103" y="1149"/>
                </a:lnTo>
                <a:lnTo>
                  <a:pt x="5103" y="1151"/>
                </a:lnTo>
                <a:lnTo>
                  <a:pt x="5097" y="1151"/>
                </a:lnTo>
                <a:lnTo>
                  <a:pt x="5097" y="1149"/>
                </a:lnTo>
                <a:close/>
                <a:moveTo>
                  <a:pt x="5105" y="1149"/>
                </a:moveTo>
                <a:lnTo>
                  <a:pt x="5111" y="1149"/>
                </a:lnTo>
                <a:lnTo>
                  <a:pt x="5111" y="1151"/>
                </a:lnTo>
                <a:lnTo>
                  <a:pt x="5105" y="1151"/>
                </a:lnTo>
                <a:lnTo>
                  <a:pt x="5105" y="1149"/>
                </a:lnTo>
                <a:close/>
                <a:moveTo>
                  <a:pt x="5113" y="1149"/>
                </a:moveTo>
                <a:lnTo>
                  <a:pt x="5119" y="1149"/>
                </a:lnTo>
                <a:lnTo>
                  <a:pt x="5119" y="1151"/>
                </a:lnTo>
                <a:lnTo>
                  <a:pt x="5113" y="1151"/>
                </a:lnTo>
                <a:lnTo>
                  <a:pt x="5113" y="1149"/>
                </a:lnTo>
                <a:close/>
                <a:moveTo>
                  <a:pt x="5121" y="1149"/>
                </a:moveTo>
                <a:lnTo>
                  <a:pt x="5127" y="1149"/>
                </a:lnTo>
                <a:lnTo>
                  <a:pt x="5127" y="1151"/>
                </a:lnTo>
                <a:lnTo>
                  <a:pt x="5121" y="1151"/>
                </a:lnTo>
                <a:lnTo>
                  <a:pt x="5121" y="1149"/>
                </a:lnTo>
                <a:close/>
                <a:moveTo>
                  <a:pt x="5129" y="1149"/>
                </a:moveTo>
                <a:lnTo>
                  <a:pt x="5135" y="1149"/>
                </a:lnTo>
                <a:lnTo>
                  <a:pt x="5135" y="1151"/>
                </a:lnTo>
                <a:lnTo>
                  <a:pt x="5129" y="1151"/>
                </a:lnTo>
                <a:lnTo>
                  <a:pt x="5129" y="1149"/>
                </a:lnTo>
                <a:close/>
                <a:moveTo>
                  <a:pt x="5137" y="1149"/>
                </a:moveTo>
                <a:lnTo>
                  <a:pt x="5143" y="1149"/>
                </a:lnTo>
                <a:lnTo>
                  <a:pt x="5143" y="1151"/>
                </a:lnTo>
                <a:lnTo>
                  <a:pt x="5137" y="1151"/>
                </a:lnTo>
                <a:lnTo>
                  <a:pt x="5137" y="1149"/>
                </a:lnTo>
                <a:close/>
                <a:moveTo>
                  <a:pt x="5145" y="1149"/>
                </a:moveTo>
                <a:lnTo>
                  <a:pt x="5151" y="1149"/>
                </a:lnTo>
                <a:lnTo>
                  <a:pt x="5151" y="1151"/>
                </a:lnTo>
                <a:lnTo>
                  <a:pt x="5145" y="1151"/>
                </a:lnTo>
                <a:lnTo>
                  <a:pt x="5145" y="1149"/>
                </a:lnTo>
                <a:close/>
                <a:moveTo>
                  <a:pt x="5153" y="1149"/>
                </a:moveTo>
                <a:lnTo>
                  <a:pt x="5159" y="1149"/>
                </a:lnTo>
                <a:lnTo>
                  <a:pt x="5159" y="1151"/>
                </a:lnTo>
                <a:lnTo>
                  <a:pt x="5153" y="1151"/>
                </a:lnTo>
                <a:lnTo>
                  <a:pt x="5153" y="1149"/>
                </a:lnTo>
                <a:close/>
                <a:moveTo>
                  <a:pt x="5161" y="1149"/>
                </a:moveTo>
                <a:lnTo>
                  <a:pt x="5167" y="1149"/>
                </a:lnTo>
                <a:lnTo>
                  <a:pt x="5167" y="1151"/>
                </a:lnTo>
                <a:lnTo>
                  <a:pt x="5161" y="1151"/>
                </a:lnTo>
                <a:lnTo>
                  <a:pt x="5161" y="1149"/>
                </a:lnTo>
                <a:close/>
                <a:moveTo>
                  <a:pt x="5169" y="1149"/>
                </a:moveTo>
                <a:lnTo>
                  <a:pt x="5175" y="1149"/>
                </a:lnTo>
                <a:lnTo>
                  <a:pt x="5175" y="1151"/>
                </a:lnTo>
                <a:lnTo>
                  <a:pt x="5169" y="1151"/>
                </a:lnTo>
                <a:lnTo>
                  <a:pt x="5169" y="1149"/>
                </a:lnTo>
                <a:close/>
                <a:moveTo>
                  <a:pt x="5177" y="1149"/>
                </a:moveTo>
                <a:lnTo>
                  <a:pt x="5183" y="1149"/>
                </a:lnTo>
                <a:lnTo>
                  <a:pt x="5183" y="1151"/>
                </a:lnTo>
                <a:lnTo>
                  <a:pt x="5177" y="1151"/>
                </a:lnTo>
                <a:lnTo>
                  <a:pt x="5177" y="1149"/>
                </a:lnTo>
                <a:close/>
                <a:moveTo>
                  <a:pt x="5185" y="1149"/>
                </a:moveTo>
                <a:lnTo>
                  <a:pt x="5191" y="1149"/>
                </a:lnTo>
                <a:lnTo>
                  <a:pt x="5191" y="1151"/>
                </a:lnTo>
                <a:lnTo>
                  <a:pt x="5185" y="1151"/>
                </a:lnTo>
                <a:lnTo>
                  <a:pt x="5185" y="1149"/>
                </a:lnTo>
                <a:close/>
                <a:moveTo>
                  <a:pt x="5193" y="1149"/>
                </a:moveTo>
                <a:lnTo>
                  <a:pt x="5199" y="1149"/>
                </a:lnTo>
                <a:lnTo>
                  <a:pt x="5199" y="1151"/>
                </a:lnTo>
                <a:lnTo>
                  <a:pt x="5193" y="1151"/>
                </a:lnTo>
                <a:lnTo>
                  <a:pt x="5193" y="1149"/>
                </a:lnTo>
                <a:close/>
                <a:moveTo>
                  <a:pt x="5201" y="1149"/>
                </a:moveTo>
                <a:lnTo>
                  <a:pt x="5207" y="1149"/>
                </a:lnTo>
                <a:lnTo>
                  <a:pt x="5207" y="1151"/>
                </a:lnTo>
                <a:lnTo>
                  <a:pt x="5201" y="1151"/>
                </a:lnTo>
                <a:lnTo>
                  <a:pt x="5201" y="1149"/>
                </a:lnTo>
                <a:close/>
                <a:moveTo>
                  <a:pt x="5209" y="1149"/>
                </a:moveTo>
                <a:lnTo>
                  <a:pt x="5215" y="1149"/>
                </a:lnTo>
                <a:lnTo>
                  <a:pt x="5215" y="1151"/>
                </a:lnTo>
                <a:lnTo>
                  <a:pt x="5209" y="1151"/>
                </a:lnTo>
                <a:lnTo>
                  <a:pt x="5209" y="1149"/>
                </a:lnTo>
                <a:close/>
                <a:moveTo>
                  <a:pt x="5217" y="1149"/>
                </a:moveTo>
                <a:lnTo>
                  <a:pt x="5223" y="1149"/>
                </a:lnTo>
                <a:lnTo>
                  <a:pt x="5223" y="1151"/>
                </a:lnTo>
                <a:lnTo>
                  <a:pt x="5217" y="1151"/>
                </a:lnTo>
                <a:lnTo>
                  <a:pt x="5217" y="1149"/>
                </a:lnTo>
                <a:close/>
                <a:moveTo>
                  <a:pt x="5225" y="1149"/>
                </a:moveTo>
                <a:lnTo>
                  <a:pt x="5231" y="1149"/>
                </a:lnTo>
                <a:lnTo>
                  <a:pt x="5231" y="1151"/>
                </a:lnTo>
                <a:lnTo>
                  <a:pt x="5225" y="1151"/>
                </a:lnTo>
                <a:lnTo>
                  <a:pt x="5225" y="1149"/>
                </a:lnTo>
                <a:close/>
                <a:moveTo>
                  <a:pt x="5233" y="1149"/>
                </a:moveTo>
                <a:lnTo>
                  <a:pt x="5239" y="1149"/>
                </a:lnTo>
                <a:lnTo>
                  <a:pt x="5239" y="1151"/>
                </a:lnTo>
                <a:lnTo>
                  <a:pt x="5233" y="1151"/>
                </a:lnTo>
                <a:lnTo>
                  <a:pt x="5233" y="1149"/>
                </a:lnTo>
                <a:close/>
                <a:moveTo>
                  <a:pt x="5241" y="1149"/>
                </a:moveTo>
                <a:lnTo>
                  <a:pt x="5247" y="1149"/>
                </a:lnTo>
                <a:lnTo>
                  <a:pt x="5247" y="1151"/>
                </a:lnTo>
                <a:lnTo>
                  <a:pt x="5241" y="1151"/>
                </a:lnTo>
                <a:lnTo>
                  <a:pt x="5241" y="1149"/>
                </a:lnTo>
                <a:close/>
                <a:moveTo>
                  <a:pt x="5249" y="1149"/>
                </a:moveTo>
                <a:lnTo>
                  <a:pt x="5255" y="1149"/>
                </a:lnTo>
                <a:lnTo>
                  <a:pt x="5255" y="1151"/>
                </a:lnTo>
                <a:lnTo>
                  <a:pt x="5249" y="1151"/>
                </a:lnTo>
                <a:lnTo>
                  <a:pt x="5249" y="1149"/>
                </a:lnTo>
                <a:close/>
                <a:moveTo>
                  <a:pt x="5257" y="1149"/>
                </a:moveTo>
                <a:lnTo>
                  <a:pt x="5263" y="1149"/>
                </a:lnTo>
                <a:lnTo>
                  <a:pt x="5263" y="1151"/>
                </a:lnTo>
                <a:lnTo>
                  <a:pt x="5257" y="1151"/>
                </a:lnTo>
                <a:lnTo>
                  <a:pt x="5257" y="1149"/>
                </a:lnTo>
                <a:close/>
                <a:moveTo>
                  <a:pt x="5265" y="1149"/>
                </a:moveTo>
                <a:lnTo>
                  <a:pt x="5271" y="1149"/>
                </a:lnTo>
                <a:lnTo>
                  <a:pt x="5271" y="1151"/>
                </a:lnTo>
                <a:lnTo>
                  <a:pt x="5265" y="1151"/>
                </a:lnTo>
                <a:lnTo>
                  <a:pt x="5265" y="1149"/>
                </a:lnTo>
                <a:close/>
                <a:moveTo>
                  <a:pt x="5273" y="1149"/>
                </a:moveTo>
                <a:lnTo>
                  <a:pt x="5279" y="1149"/>
                </a:lnTo>
                <a:lnTo>
                  <a:pt x="5279" y="1151"/>
                </a:lnTo>
                <a:lnTo>
                  <a:pt x="5273" y="1151"/>
                </a:lnTo>
                <a:lnTo>
                  <a:pt x="5273" y="1149"/>
                </a:lnTo>
                <a:close/>
                <a:moveTo>
                  <a:pt x="5281" y="1149"/>
                </a:moveTo>
                <a:lnTo>
                  <a:pt x="5287" y="1149"/>
                </a:lnTo>
                <a:lnTo>
                  <a:pt x="5287" y="1151"/>
                </a:lnTo>
                <a:lnTo>
                  <a:pt x="5281" y="1151"/>
                </a:lnTo>
                <a:lnTo>
                  <a:pt x="5281" y="1149"/>
                </a:lnTo>
                <a:close/>
                <a:moveTo>
                  <a:pt x="5289" y="1149"/>
                </a:moveTo>
                <a:lnTo>
                  <a:pt x="5295" y="1149"/>
                </a:lnTo>
                <a:lnTo>
                  <a:pt x="5295" y="1151"/>
                </a:lnTo>
                <a:lnTo>
                  <a:pt x="5289" y="1151"/>
                </a:lnTo>
                <a:lnTo>
                  <a:pt x="5289" y="1149"/>
                </a:lnTo>
                <a:close/>
                <a:moveTo>
                  <a:pt x="5297" y="1149"/>
                </a:moveTo>
                <a:lnTo>
                  <a:pt x="5303" y="1149"/>
                </a:lnTo>
                <a:lnTo>
                  <a:pt x="5303" y="1151"/>
                </a:lnTo>
                <a:lnTo>
                  <a:pt x="5297" y="1151"/>
                </a:lnTo>
                <a:lnTo>
                  <a:pt x="5297" y="1149"/>
                </a:lnTo>
                <a:close/>
                <a:moveTo>
                  <a:pt x="5305" y="1149"/>
                </a:moveTo>
                <a:lnTo>
                  <a:pt x="5311" y="1149"/>
                </a:lnTo>
                <a:lnTo>
                  <a:pt x="5311" y="1151"/>
                </a:lnTo>
                <a:lnTo>
                  <a:pt x="5305" y="1151"/>
                </a:lnTo>
                <a:lnTo>
                  <a:pt x="5305" y="1149"/>
                </a:lnTo>
                <a:close/>
                <a:moveTo>
                  <a:pt x="5313" y="1149"/>
                </a:moveTo>
                <a:lnTo>
                  <a:pt x="5319" y="1149"/>
                </a:lnTo>
                <a:lnTo>
                  <a:pt x="5319" y="1151"/>
                </a:lnTo>
                <a:lnTo>
                  <a:pt x="5313" y="1151"/>
                </a:lnTo>
                <a:lnTo>
                  <a:pt x="5313" y="1149"/>
                </a:lnTo>
                <a:close/>
                <a:moveTo>
                  <a:pt x="5321" y="1149"/>
                </a:moveTo>
                <a:lnTo>
                  <a:pt x="5327" y="1149"/>
                </a:lnTo>
                <a:lnTo>
                  <a:pt x="5327" y="1151"/>
                </a:lnTo>
                <a:lnTo>
                  <a:pt x="5321" y="1151"/>
                </a:lnTo>
                <a:lnTo>
                  <a:pt x="5321" y="1149"/>
                </a:lnTo>
                <a:close/>
                <a:moveTo>
                  <a:pt x="5329" y="1149"/>
                </a:moveTo>
                <a:lnTo>
                  <a:pt x="5335" y="1149"/>
                </a:lnTo>
                <a:lnTo>
                  <a:pt x="5335" y="1151"/>
                </a:lnTo>
                <a:lnTo>
                  <a:pt x="5329" y="1151"/>
                </a:lnTo>
                <a:lnTo>
                  <a:pt x="5329" y="1149"/>
                </a:lnTo>
                <a:close/>
                <a:moveTo>
                  <a:pt x="5337" y="1149"/>
                </a:moveTo>
                <a:lnTo>
                  <a:pt x="5343" y="1149"/>
                </a:lnTo>
                <a:lnTo>
                  <a:pt x="5343" y="1151"/>
                </a:lnTo>
                <a:lnTo>
                  <a:pt x="5337" y="1151"/>
                </a:lnTo>
                <a:lnTo>
                  <a:pt x="5337" y="1149"/>
                </a:lnTo>
                <a:close/>
                <a:moveTo>
                  <a:pt x="5345" y="1149"/>
                </a:moveTo>
                <a:lnTo>
                  <a:pt x="5351" y="1149"/>
                </a:lnTo>
                <a:lnTo>
                  <a:pt x="5351" y="1151"/>
                </a:lnTo>
                <a:lnTo>
                  <a:pt x="5345" y="1151"/>
                </a:lnTo>
                <a:lnTo>
                  <a:pt x="5345" y="1149"/>
                </a:lnTo>
                <a:close/>
                <a:moveTo>
                  <a:pt x="5353" y="1149"/>
                </a:moveTo>
                <a:lnTo>
                  <a:pt x="5359" y="1149"/>
                </a:lnTo>
                <a:lnTo>
                  <a:pt x="5359" y="1151"/>
                </a:lnTo>
                <a:lnTo>
                  <a:pt x="5353" y="1151"/>
                </a:lnTo>
                <a:lnTo>
                  <a:pt x="5353" y="1149"/>
                </a:lnTo>
                <a:close/>
                <a:moveTo>
                  <a:pt x="5361" y="1149"/>
                </a:moveTo>
                <a:lnTo>
                  <a:pt x="5367" y="1149"/>
                </a:lnTo>
                <a:lnTo>
                  <a:pt x="5367" y="1151"/>
                </a:lnTo>
                <a:lnTo>
                  <a:pt x="5361" y="1151"/>
                </a:lnTo>
                <a:lnTo>
                  <a:pt x="5361" y="1149"/>
                </a:lnTo>
                <a:close/>
                <a:moveTo>
                  <a:pt x="5369" y="1149"/>
                </a:moveTo>
                <a:lnTo>
                  <a:pt x="5375" y="1149"/>
                </a:lnTo>
                <a:lnTo>
                  <a:pt x="5375" y="1151"/>
                </a:lnTo>
                <a:lnTo>
                  <a:pt x="5369" y="1151"/>
                </a:lnTo>
                <a:lnTo>
                  <a:pt x="5369" y="1149"/>
                </a:lnTo>
                <a:close/>
                <a:moveTo>
                  <a:pt x="5377" y="1149"/>
                </a:moveTo>
                <a:lnTo>
                  <a:pt x="5383" y="1149"/>
                </a:lnTo>
                <a:lnTo>
                  <a:pt x="5383" y="1151"/>
                </a:lnTo>
                <a:lnTo>
                  <a:pt x="5377" y="1151"/>
                </a:lnTo>
                <a:lnTo>
                  <a:pt x="5377" y="1149"/>
                </a:lnTo>
                <a:close/>
                <a:moveTo>
                  <a:pt x="5385" y="1149"/>
                </a:moveTo>
                <a:lnTo>
                  <a:pt x="5391" y="1149"/>
                </a:lnTo>
                <a:lnTo>
                  <a:pt x="5391" y="1151"/>
                </a:lnTo>
                <a:lnTo>
                  <a:pt x="5385" y="1151"/>
                </a:lnTo>
                <a:lnTo>
                  <a:pt x="5385" y="1149"/>
                </a:lnTo>
                <a:close/>
                <a:moveTo>
                  <a:pt x="5393" y="1149"/>
                </a:moveTo>
                <a:lnTo>
                  <a:pt x="5399" y="1149"/>
                </a:lnTo>
                <a:lnTo>
                  <a:pt x="5399" y="1151"/>
                </a:lnTo>
                <a:lnTo>
                  <a:pt x="5393" y="1151"/>
                </a:lnTo>
                <a:lnTo>
                  <a:pt x="5393" y="1149"/>
                </a:lnTo>
                <a:close/>
                <a:moveTo>
                  <a:pt x="5401" y="1149"/>
                </a:moveTo>
                <a:lnTo>
                  <a:pt x="5407" y="1149"/>
                </a:lnTo>
                <a:lnTo>
                  <a:pt x="5407" y="1151"/>
                </a:lnTo>
                <a:lnTo>
                  <a:pt x="5401" y="1151"/>
                </a:lnTo>
                <a:lnTo>
                  <a:pt x="5401" y="1149"/>
                </a:lnTo>
                <a:close/>
                <a:moveTo>
                  <a:pt x="5409" y="1149"/>
                </a:moveTo>
                <a:lnTo>
                  <a:pt x="5415" y="1149"/>
                </a:lnTo>
                <a:lnTo>
                  <a:pt x="5415" y="1151"/>
                </a:lnTo>
                <a:lnTo>
                  <a:pt x="5409" y="1151"/>
                </a:lnTo>
                <a:lnTo>
                  <a:pt x="5409" y="1149"/>
                </a:lnTo>
                <a:close/>
                <a:moveTo>
                  <a:pt x="5417" y="1149"/>
                </a:moveTo>
                <a:lnTo>
                  <a:pt x="5423" y="1149"/>
                </a:lnTo>
                <a:lnTo>
                  <a:pt x="5423" y="1151"/>
                </a:lnTo>
                <a:lnTo>
                  <a:pt x="5417" y="1151"/>
                </a:lnTo>
                <a:lnTo>
                  <a:pt x="5417" y="1149"/>
                </a:lnTo>
                <a:close/>
                <a:moveTo>
                  <a:pt x="5425" y="1149"/>
                </a:moveTo>
                <a:lnTo>
                  <a:pt x="5431" y="1149"/>
                </a:lnTo>
                <a:lnTo>
                  <a:pt x="5431" y="1151"/>
                </a:lnTo>
                <a:lnTo>
                  <a:pt x="5425" y="1151"/>
                </a:lnTo>
                <a:lnTo>
                  <a:pt x="5425" y="1149"/>
                </a:lnTo>
                <a:close/>
                <a:moveTo>
                  <a:pt x="5433" y="1149"/>
                </a:moveTo>
                <a:lnTo>
                  <a:pt x="5439" y="1149"/>
                </a:lnTo>
                <a:lnTo>
                  <a:pt x="5439" y="1151"/>
                </a:lnTo>
                <a:lnTo>
                  <a:pt x="5433" y="1151"/>
                </a:lnTo>
                <a:lnTo>
                  <a:pt x="5433" y="1149"/>
                </a:lnTo>
                <a:close/>
                <a:moveTo>
                  <a:pt x="5441" y="1149"/>
                </a:moveTo>
                <a:lnTo>
                  <a:pt x="5447" y="1149"/>
                </a:lnTo>
                <a:lnTo>
                  <a:pt x="5447" y="1151"/>
                </a:lnTo>
                <a:lnTo>
                  <a:pt x="5441" y="1151"/>
                </a:lnTo>
                <a:lnTo>
                  <a:pt x="5441" y="1149"/>
                </a:lnTo>
                <a:close/>
                <a:moveTo>
                  <a:pt x="5449" y="1149"/>
                </a:moveTo>
                <a:lnTo>
                  <a:pt x="5455" y="1149"/>
                </a:lnTo>
                <a:lnTo>
                  <a:pt x="5455" y="1151"/>
                </a:lnTo>
                <a:lnTo>
                  <a:pt x="5449" y="1151"/>
                </a:lnTo>
                <a:lnTo>
                  <a:pt x="5449" y="1149"/>
                </a:lnTo>
                <a:close/>
                <a:moveTo>
                  <a:pt x="5457" y="1149"/>
                </a:moveTo>
                <a:lnTo>
                  <a:pt x="5463" y="1149"/>
                </a:lnTo>
                <a:lnTo>
                  <a:pt x="5463" y="1151"/>
                </a:lnTo>
                <a:lnTo>
                  <a:pt x="5457" y="1151"/>
                </a:lnTo>
                <a:lnTo>
                  <a:pt x="5457" y="1149"/>
                </a:lnTo>
                <a:close/>
                <a:moveTo>
                  <a:pt x="5465" y="1149"/>
                </a:moveTo>
                <a:lnTo>
                  <a:pt x="5471" y="1149"/>
                </a:lnTo>
                <a:lnTo>
                  <a:pt x="5471" y="1151"/>
                </a:lnTo>
                <a:lnTo>
                  <a:pt x="5465" y="1151"/>
                </a:lnTo>
                <a:lnTo>
                  <a:pt x="5465" y="1149"/>
                </a:lnTo>
                <a:close/>
                <a:moveTo>
                  <a:pt x="5473" y="1149"/>
                </a:moveTo>
                <a:lnTo>
                  <a:pt x="5479" y="1149"/>
                </a:lnTo>
                <a:lnTo>
                  <a:pt x="5479" y="1151"/>
                </a:lnTo>
                <a:lnTo>
                  <a:pt x="5473" y="1151"/>
                </a:lnTo>
                <a:lnTo>
                  <a:pt x="5473" y="1149"/>
                </a:lnTo>
                <a:close/>
                <a:moveTo>
                  <a:pt x="5481" y="1149"/>
                </a:moveTo>
                <a:lnTo>
                  <a:pt x="5487" y="1149"/>
                </a:lnTo>
                <a:lnTo>
                  <a:pt x="5487" y="1151"/>
                </a:lnTo>
                <a:lnTo>
                  <a:pt x="5481" y="1151"/>
                </a:lnTo>
                <a:lnTo>
                  <a:pt x="5481" y="1149"/>
                </a:lnTo>
                <a:close/>
                <a:moveTo>
                  <a:pt x="5489" y="1149"/>
                </a:moveTo>
                <a:lnTo>
                  <a:pt x="5495" y="1149"/>
                </a:lnTo>
                <a:lnTo>
                  <a:pt x="5495" y="1151"/>
                </a:lnTo>
                <a:lnTo>
                  <a:pt x="5489" y="1151"/>
                </a:lnTo>
                <a:lnTo>
                  <a:pt x="5489" y="1149"/>
                </a:lnTo>
                <a:close/>
                <a:moveTo>
                  <a:pt x="5497" y="1149"/>
                </a:moveTo>
                <a:lnTo>
                  <a:pt x="5503" y="1149"/>
                </a:lnTo>
                <a:lnTo>
                  <a:pt x="5503" y="1151"/>
                </a:lnTo>
                <a:lnTo>
                  <a:pt x="5497" y="1151"/>
                </a:lnTo>
                <a:lnTo>
                  <a:pt x="5497" y="1149"/>
                </a:lnTo>
                <a:close/>
                <a:moveTo>
                  <a:pt x="5505" y="1149"/>
                </a:moveTo>
                <a:lnTo>
                  <a:pt x="5511" y="1149"/>
                </a:lnTo>
                <a:lnTo>
                  <a:pt x="5511" y="1151"/>
                </a:lnTo>
                <a:lnTo>
                  <a:pt x="5505" y="1151"/>
                </a:lnTo>
                <a:lnTo>
                  <a:pt x="5505" y="1149"/>
                </a:lnTo>
                <a:close/>
                <a:moveTo>
                  <a:pt x="5513" y="1149"/>
                </a:moveTo>
                <a:lnTo>
                  <a:pt x="5519" y="1149"/>
                </a:lnTo>
                <a:lnTo>
                  <a:pt x="5519" y="1151"/>
                </a:lnTo>
                <a:lnTo>
                  <a:pt x="5513" y="1151"/>
                </a:lnTo>
                <a:lnTo>
                  <a:pt x="5513" y="1149"/>
                </a:lnTo>
                <a:close/>
                <a:moveTo>
                  <a:pt x="5521" y="1149"/>
                </a:moveTo>
                <a:lnTo>
                  <a:pt x="5527" y="1149"/>
                </a:lnTo>
                <a:lnTo>
                  <a:pt x="5527" y="1151"/>
                </a:lnTo>
                <a:lnTo>
                  <a:pt x="5521" y="1151"/>
                </a:lnTo>
                <a:lnTo>
                  <a:pt x="5521" y="1149"/>
                </a:lnTo>
                <a:close/>
                <a:moveTo>
                  <a:pt x="5529" y="1149"/>
                </a:moveTo>
                <a:lnTo>
                  <a:pt x="5535" y="1149"/>
                </a:lnTo>
                <a:lnTo>
                  <a:pt x="5535" y="1151"/>
                </a:lnTo>
                <a:lnTo>
                  <a:pt x="5529" y="1151"/>
                </a:lnTo>
                <a:lnTo>
                  <a:pt x="5529" y="1149"/>
                </a:lnTo>
                <a:close/>
                <a:moveTo>
                  <a:pt x="5537" y="1149"/>
                </a:moveTo>
                <a:lnTo>
                  <a:pt x="5543" y="1149"/>
                </a:lnTo>
                <a:lnTo>
                  <a:pt x="5543" y="1151"/>
                </a:lnTo>
                <a:lnTo>
                  <a:pt x="5537" y="1151"/>
                </a:lnTo>
                <a:lnTo>
                  <a:pt x="5537" y="1149"/>
                </a:lnTo>
                <a:close/>
                <a:moveTo>
                  <a:pt x="5545" y="1149"/>
                </a:moveTo>
                <a:lnTo>
                  <a:pt x="5551" y="1149"/>
                </a:lnTo>
                <a:lnTo>
                  <a:pt x="5551" y="1151"/>
                </a:lnTo>
                <a:lnTo>
                  <a:pt x="5545" y="1151"/>
                </a:lnTo>
                <a:lnTo>
                  <a:pt x="5545" y="1149"/>
                </a:lnTo>
                <a:close/>
                <a:moveTo>
                  <a:pt x="5553" y="1149"/>
                </a:moveTo>
                <a:lnTo>
                  <a:pt x="5559" y="1149"/>
                </a:lnTo>
                <a:lnTo>
                  <a:pt x="5559" y="1151"/>
                </a:lnTo>
                <a:lnTo>
                  <a:pt x="5553" y="1151"/>
                </a:lnTo>
                <a:lnTo>
                  <a:pt x="5553" y="1149"/>
                </a:lnTo>
                <a:close/>
                <a:moveTo>
                  <a:pt x="5561" y="1149"/>
                </a:moveTo>
                <a:lnTo>
                  <a:pt x="5567" y="1149"/>
                </a:lnTo>
                <a:lnTo>
                  <a:pt x="5567" y="1151"/>
                </a:lnTo>
                <a:lnTo>
                  <a:pt x="5561" y="1151"/>
                </a:lnTo>
                <a:lnTo>
                  <a:pt x="5561" y="1149"/>
                </a:lnTo>
                <a:close/>
                <a:moveTo>
                  <a:pt x="5569" y="1149"/>
                </a:moveTo>
                <a:lnTo>
                  <a:pt x="5575" y="1149"/>
                </a:lnTo>
                <a:lnTo>
                  <a:pt x="5575" y="1151"/>
                </a:lnTo>
                <a:lnTo>
                  <a:pt x="5569" y="1151"/>
                </a:lnTo>
                <a:lnTo>
                  <a:pt x="5569" y="1149"/>
                </a:lnTo>
                <a:close/>
                <a:moveTo>
                  <a:pt x="5577" y="1149"/>
                </a:moveTo>
                <a:lnTo>
                  <a:pt x="5583" y="1149"/>
                </a:lnTo>
                <a:lnTo>
                  <a:pt x="5583" y="1151"/>
                </a:lnTo>
                <a:lnTo>
                  <a:pt x="5577" y="1151"/>
                </a:lnTo>
                <a:lnTo>
                  <a:pt x="5577" y="1149"/>
                </a:lnTo>
                <a:close/>
                <a:moveTo>
                  <a:pt x="5585" y="1149"/>
                </a:moveTo>
                <a:lnTo>
                  <a:pt x="5591" y="1149"/>
                </a:lnTo>
                <a:lnTo>
                  <a:pt x="5591" y="1151"/>
                </a:lnTo>
                <a:lnTo>
                  <a:pt x="5585" y="1151"/>
                </a:lnTo>
                <a:lnTo>
                  <a:pt x="5585" y="1149"/>
                </a:lnTo>
                <a:close/>
                <a:moveTo>
                  <a:pt x="5593" y="1149"/>
                </a:moveTo>
                <a:lnTo>
                  <a:pt x="5599" y="1149"/>
                </a:lnTo>
                <a:lnTo>
                  <a:pt x="5599" y="1151"/>
                </a:lnTo>
                <a:lnTo>
                  <a:pt x="5593" y="1151"/>
                </a:lnTo>
                <a:lnTo>
                  <a:pt x="5593" y="1149"/>
                </a:lnTo>
                <a:close/>
                <a:moveTo>
                  <a:pt x="5601" y="1149"/>
                </a:moveTo>
                <a:lnTo>
                  <a:pt x="5607" y="1149"/>
                </a:lnTo>
                <a:lnTo>
                  <a:pt x="5607" y="1151"/>
                </a:lnTo>
                <a:lnTo>
                  <a:pt x="5601" y="1151"/>
                </a:lnTo>
                <a:lnTo>
                  <a:pt x="5601" y="1149"/>
                </a:lnTo>
                <a:close/>
                <a:moveTo>
                  <a:pt x="5609" y="1149"/>
                </a:moveTo>
                <a:lnTo>
                  <a:pt x="5615" y="1149"/>
                </a:lnTo>
                <a:lnTo>
                  <a:pt x="5615" y="1151"/>
                </a:lnTo>
                <a:lnTo>
                  <a:pt x="5609" y="1151"/>
                </a:lnTo>
                <a:lnTo>
                  <a:pt x="5609" y="1149"/>
                </a:lnTo>
                <a:close/>
                <a:moveTo>
                  <a:pt x="5617" y="1149"/>
                </a:moveTo>
                <a:lnTo>
                  <a:pt x="5623" y="1149"/>
                </a:lnTo>
                <a:lnTo>
                  <a:pt x="5623" y="1151"/>
                </a:lnTo>
                <a:lnTo>
                  <a:pt x="5617" y="1151"/>
                </a:lnTo>
                <a:lnTo>
                  <a:pt x="5617" y="1149"/>
                </a:lnTo>
                <a:close/>
                <a:moveTo>
                  <a:pt x="5625" y="1149"/>
                </a:moveTo>
                <a:lnTo>
                  <a:pt x="5631" y="1149"/>
                </a:lnTo>
                <a:lnTo>
                  <a:pt x="5631" y="1151"/>
                </a:lnTo>
                <a:lnTo>
                  <a:pt x="5625" y="1151"/>
                </a:lnTo>
                <a:lnTo>
                  <a:pt x="5625" y="1149"/>
                </a:lnTo>
                <a:close/>
                <a:moveTo>
                  <a:pt x="5633" y="1149"/>
                </a:moveTo>
                <a:lnTo>
                  <a:pt x="5639" y="1149"/>
                </a:lnTo>
                <a:lnTo>
                  <a:pt x="5639" y="1151"/>
                </a:lnTo>
                <a:lnTo>
                  <a:pt x="5633" y="1151"/>
                </a:lnTo>
                <a:lnTo>
                  <a:pt x="5633" y="1149"/>
                </a:lnTo>
                <a:close/>
                <a:moveTo>
                  <a:pt x="5641" y="1149"/>
                </a:moveTo>
                <a:lnTo>
                  <a:pt x="5647" y="1149"/>
                </a:lnTo>
                <a:lnTo>
                  <a:pt x="5647" y="1151"/>
                </a:lnTo>
                <a:lnTo>
                  <a:pt x="5641" y="1151"/>
                </a:lnTo>
                <a:lnTo>
                  <a:pt x="5641" y="1149"/>
                </a:lnTo>
                <a:close/>
                <a:moveTo>
                  <a:pt x="5649" y="1149"/>
                </a:moveTo>
                <a:lnTo>
                  <a:pt x="5655" y="1149"/>
                </a:lnTo>
                <a:lnTo>
                  <a:pt x="5655" y="1151"/>
                </a:lnTo>
                <a:lnTo>
                  <a:pt x="5649" y="1151"/>
                </a:lnTo>
                <a:lnTo>
                  <a:pt x="5649" y="1149"/>
                </a:lnTo>
                <a:close/>
                <a:moveTo>
                  <a:pt x="5657" y="1149"/>
                </a:moveTo>
                <a:lnTo>
                  <a:pt x="5663" y="1149"/>
                </a:lnTo>
                <a:lnTo>
                  <a:pt x="5663" y="1151"/>
                </a:lnTo>
                <a:lnTo>
                  <a:pt x="5657" y="1151"/>
                </a:lnTo>
                <a:lnTo>
                  <a:pt x="5657" y="1149"/>
                </a:lnTo>
                <a:close/>
                <a:moveTo>
                  <a:pt x="5665" y="1149"/>
                </a:moveTo>
                <a:lnTo>
                  <a:pt x="5671" y="1149"/>
                </a:lnTo>
                <a:lnTo>
                  <a:pt x="5671" y="1151"/>
                </a:lnTo>
                <a:lnTo>
                  <a:pt x="5665" y="1151"/>
                </a:lnTo>
                <a:lnTo>
                  <a:pt x="5665" y="1149"/>
                </a:lnTo>
                <a:close/>
                <a:moveTo>
                  <a:pt x="5673" y="1149"/>
                </a:moveTo>
                <a:lnTo>
                  <a:pt x="5679" y="1149"/>
                </a:lnTo>
                <a:lnTo>
                  <a:pt x="5679" y="1151"/>
                </a:lnTo>
                <a:lnTo>
                  <a:pt x="5673" y="1151"/>
                </a:lnTo>
                <a:lnTo>
                  <a:pt x="5673" y="1149"/>
                </a:lnTo>
                <a:close/>
                <a:moveTo>
                  <a:pt x="5681" y="1149"/>
                </a:moveTo>
                <a:lnTo>
                  <a:pt x="5687" y="1149"/>
                </a:lnTo>
                <a:lnTo>
                  <a:pt x="5687" y="1151"/>
                </a:lnTo>
                <a:lnTo>
                  <a:pt x="5681" y="1151"/>
                </a:lnTo>
                <a:lnTo>
                  <a:pt x="5681" y="1149"/>
                </a:lnTo>
                <a:close/>
                <a:moveTo>
                  <a:pt x="5689" y="1149"/>
                </a:moveTo>
                <a:lnTo>
                  <a:pt x="5695" y="1149"/>
                </a:lnTo>
                <a:lnTo>
                  <a:pt x="5695" y="1151"/>
                </a:lnTo>
                <a:lnTo>
                  <a:pt x="5689" y="1151"/>
                </a:lnTo>
                <a:lnTo>
                  <a:pt x="5689" y="1149"/>
                </a:lnTo>
                <a:close/>
                <a:moveTo>
                  <a:pt x="5697" y="1149"/>
                </a:moveTo>
                <a:lnTo>
                  <a:pt x="5703" y="1149"/>
                </a:lnTo>
                <a:lnTo>
                  <a:pt x="5703" y="1151"/>
                </a:lnTo>
                <a:lnTo>
                  <a:pt x="5697" y="1151"/>
                </a:lnTo>
                <a:lnTo>
                  <a:pt x="5697" y="1149"/>
                </a:lnTo>
                <a:close/>
                <a:moveTo>
                  <a:pt x="5705" y="1149"/>
                </a:moveTo>
                <a:lnTo>
                  <a:pt x="5711" y="1149"/>
                </a:lnTo>
                <a:lnTo>
                  <a:pt x="5711" y="1151"/>
                </a:lnTo>
                <a:lnTo>
                  <a:pt x="5705" y="1151"/>
                </a:lnTo>
                <a:lnTo>
                  <a:pt x="5705" y="1149"/>
                </a:lnTo>
                <a:close/>
                <a:moveTo>
                  <a:pt x="5713" y="1149"/>
                </a:moveTo>
                <a:lnTo>
                  <a:pt x="5719" y="1149"/>
                </a:lnTo>
                <a:lnTo>
                  <a:pt x="5719" y="1151"/>
                </a:lnTo>
                <a:lnTo>
                  <a:pt x="5713" y="1151"/>
                </a:lnTo>
                <a:lnTo>
                  <a:pt x="5713" y="1149"/>
                </a:lnTo>
                <a:close/>
                <a:moveTo>
                  <a:pt x="5721" y="1149"/>
                </a:moveTo>
                <a:lnTo>
                  <a:pt x="5727" y="1149"/>
                </a:lnTo>
                <a:lnTo>
                  <a:pt x="5727" y="1151"/>
                </a:lnTo>
                <a:lnTo>
                  <a:pt x="5721" y="1151"/>
                </a:lnTo>
                <a:lnTo>
                  <a:pt x="5721" y="1149"/>
                </a:lnTo>
                <a:close/>
                <a:moveTo>
                  <a:pt x="5729" y="1149"/>
                </a:moveTo>
                <a:lnTo>
                  <a:pt x="5735" y="1149"/>
                </a:lnTo>
                <a:lnTo>
                  <a:pt x="5735" y="1151"/>
                </a:lnTo>
                <a:lnTo>
                  <a:pt x="5729" y="1151"/>
                </a:lnTo>
                <a:lnTo>
                  <a:pt x="5729" y="1149"/>
                </a:lnTo>
                <a:close/>
                <a:moveTo>
                  <a:pt x="5737" y="1149"/>
                </a:moveTo>
                <a:lnTo>
                  <a:pt x="5743" y="1149"/>
                </a:lnTo>
                <a:lnTo>
                  <a:pt x="5743" y="1151"/>
                </a:lnTo>
                <a:lnTo>
                  <a:pt x="5737" y="1151"/>
                </a:lnTo>
                <a:lnTo>
                  <a:pt x="5737" y="1149"/>
                </a:lnTo>
                <a:close/>
                <a:moveTo>
                  <a:pt x="5745" y="1149"/>
                </a:moveTo>
                <a:lnTo>
                  <a:pt x="5751" y="1149"/>
                </a:lnTo>
                <a:lnTo>
                  <a:pt x="5751" y="1151"/>
                </a:lnTo>
                <a:lnTo>
                  <a:pt x="5745" y="1151"/>
                </a:lnTo>
                <a:lnTo>
                  <a:pt x="5745" y="1149"/>
                </a:lnTo>
                <a:close/>
                <a:moveTo>
                  <a:pt x="5753" y="1149"/>
                </a:moveTo>
                <a:lnTo>
                  <a:pt x="5759" y="1149"/>
                </a:lnTo>
                <a:lnTo>
                  <a:pt x="5759" y="1151"/>
                </a:lnTo>
                <a:lnTo>
                  <a:pt x="5753" y="1151"/>
                </a:lnTo>
                <a:lnTo>
                  <a:pt x="5753" y="1149"/>
                </a:lnTo>
                <a:close/>
                <a:moveTo>
                  <a:pt x="5761" y="1149"/>
                </a:moveTo>
                <a:lnTo>
                  <a:pt x="5767" y="1149"/>
                </a:lnTo>
                <a:lnTo>
                  <a:pt x="5767" y="1151"/>
                </a:lnTo>
                <a:lnTo>
                  <a:pt x="5761" y="1151"/>
                </a:lnTo>
                <a:lnTo>
                  <a:pt x="5761" y="1149"/>
                </a:lnTo>
                <a:close/>
                <a:moveTo>
                  <a:pt x="5769" y="1149"/>
                </a:moveTo>
                <a:lnTo>
                  <a:pt x="5775" y="1149"/>
                </a:lnTo>
                <a:lnTo>
                  <a:pt x="5775" y="1151"/>
                </a:lnTo>
                <a:lnTo>
                  <a:pt x="5769" y="1151"/>
                </a:lnTo>
                <a:lnTo>
                  <a:pt x="5769" y="1149"/>
                </a:lnTo>
                <a:close/>
                <a:moveTo>
                  <a:pt x="5777" y="1149"/>
                </a:moveTo>
                <a:lnTo>
                  <a:pt x="5783" y="1149"/>
                </a:lnTo>
                <a:lnTo>
                  <a:pt x="5783" y="1151"/>
                </a:lnTo>
                <a:lnTo>
                  <a:pt x="5777" y="1151"/>
                </a:lnTo>
                <a:lnTo>
                  <a:pt x="5777" y="1149"/>
                </a:lnTo>
                <a:close/>
                <a:moveTo>
                  <a:pt x="5785" y="1149"/>
                </a:moveTo>
                <a:lnTo>
                  <a:pt x="5791" y="1149"/>
                </a:lnTo>
                <a:lnTo>
                  <a:pt x="5791" y="1151"/>
                </a:lnTo>
                <a:lnTo>
                  <a:pt x="5785" y="1151"/>
                </a:lnTo>
                <a:lnTo>
                  <a:pt x="5785" y="1149"/>
                </a:lnTo>
                <a:close/>
                <a:moveTo>
                  <a:pt x="5793" y="1149"/>
                </a:moveTo>
                <a:lnTo>
                  <a:pt x="5799" y="1149"/>
                </a:lnTo>
                <a:lnTo>
                  <a:pt x="5799" y="1151"/>
                </a:lnTo>
                <a:lnTo>
                  <a:pt x="5793" y="1151"/>
                </a:lnTo>
                <a:lnTo>
                  <a:pt x="5793" y="1149"/>
                </a:lnTo>
                <a:close/>
                <a:moveTo>
                  <a:pt x="5801" y="1149"/>
                </a:moveTo>
                <a:lnTo>
                  <a:pt x="5807" y="1149"/>
                </a:lnTo>
                <a:lnTo>
                  <a:pt x="5807" y="1151"/>
                </a:lnTo>
                <a:lnTo>
                  <a:pt x="5801" y="1151"/>
                </a:lnTo>
                <a:lnTo>
                  <a:pt x="5801" y="1149"/>
                </a:lnTo>
                <a:close/>
                <a:moveTo>
                  <a:pt x="5809" y="1149"/>
                </a:moveTo>
                <a:lnTo>
                  <a:pt x="5815" y="1149"/>
                </a:lnTo>
                <a:lnTo>
                  <a:pt x="5815" y="1151"/>
                </a:lnTo>
                <a:lnTo>
                  <a:pt x="5809" y="1151"/>
                </a:lnTo>
                <a:lnTo>
                  <a:pt x="5809" y="1149"/>
                </a:lnTo>
                <a:close/>
                <a:moveTo>
                  <a:pt x="5817" y="1149"/>
                </a:moveTo>
                <a:lnTo>
                  <a:pt x="5823" y="1149"/>
                </a:lnTo>
                <a:lnTo>
                  <a:pt x="5823" y="1151"/>
                </a:lnTo>
                <a:lnTo>
                  <a:pt x="5817" y="1151"/>
                </a:lnTo>
                <a:lnTo>
                  <a:pt x="5817" y="1149"/>
                </a:lnTo>
                <a:close/>
                <a:moveTo>
                  <a:pt x="5825" y="1149"/>
                </a:moveTo>
                <a:lnTo>
                  <a:pt x="5831" y="1149"/>
                </a:lnTo>
                <a:lnTo>
                  <a:pt x="5831" y="1151"/>
                </a:lnTo>
                <a:lnTo>
                  <a:pt x="5825" y="1151"/>
                </a:lnTo>
                <a:lnTo>
                  <a:pt x="5825" y="1149"/>
                </a:lnTo>
                <a:close/>
                <a:moveTo>
                  <a:pt x="5833" y="1149"/>
                </a:moveTo>
                <a:lnTo>
                  <a:pt x="5839" y="1149"/>
                </a:lnTo>
                <a:lnTo>
                  <a:pt x="5839" y="1151"/>
                </a:lnTo>
                <a:lnTo>
                  <a:pt x="5833" y="1151"/>
                </a:lnTo>
                <a:lnTo>
                  <a:pt x="5833" y="1149"/>
                </a:lnTo>
                <a:close/>
                <a:moveTo>
                  <a:pt x="5841" y="1149"/>
                </a:moveTo>
                <a:lnTo>
                  <a:pt x="5847" y="1149"/>
                </a:lnTo>
                <a:lnTo>
                  <a:pt x="5847" y="1151"/>
                </a:lnTo>
                <a:lnTo>
                  <a:pt x="5841" y="1151"/>
                </a:lnTo>
                <a:lnTo>
                  <a:pt x="5841" y="1149"/>
                </a:lnTo>
                <a:close/>
                <a:moveTo>
                  <a:pt x="5849" y="1149"/>
                </a:moveTo>
                <a:lnTo>
                  <a:pt x="5855" y="1149"/>
                </a:lnTo>
                <a:lnTo>
                  <a:pt x="5855" y="1151"/>
                </a:lnTo>
                <a:lnTo>
                  <a:pt x="5849" y="1151"/>
                </a:lnTo>
                <a:lnTo>
                  <a:pt x="5849" y="1149"/>
                </a:lnTo>
                <a:close/>
                <a:moveTo>
                  <a:pt x="5857" y="1149"/>
                </a:moveTo>
                <a:lnTo>
                  <a:pt x="5863" y="1149"/>
                </a:lnTo>
                <a:lnTo>
                  <a:pt x="5863" y="1151"/>
                </a:lnTo>
                <a:lnTo>
                  <a:pt x="5857" y="1151"/>
                </a:lnTo>
                <a:lnTo>
                  <a:pt x="5857" y="1149"/>
                </a:lnTo>
                <a:close/>
                <a:moveTo>
                  <a:pt x="5865" y="1149"/>
                </a:moveTo>
                <a:lnTo>
                  <a:pt x="5871" y="1149"/>
                </a:lnTo>
                <a:lnTo>
                  <a:pt x="5871" y="1151"/>
                </a:lnTo>
                <a:lnTo>
                  <a:pt x="5865" y="1151"/>
                </a:lnTo>
                <a:lnTo>
                  <a:pt x="5865" y="1149"/>
                </a:lnTo>
                <a:close/>
                <a:moveTo>
                  <a:pt x="5873" y="1149"/>
                </a:moveTo>
                <a:lnTo>
                  <a:pt x="5879" y="1149"/>
                </a:lnTo>
                <a:lnTo>
                  <a:pt x="5879" y="1151"/>
                </a:lnTo>
                <a:lnTo>
                  <a:pt x="5873" y="1151"/>
                </a:lnTo>
                <a:lnTo>
                  <a:pt x="5873" y="1149"/>
                </a:lnTo>
                <a:close/>
                <a:moveTo>
                  <a:pt x="5881" y="1149"/>
                </a:moveTo>
                <a:lnTo>
                  <a:pt x="5887" y="1149"/>
                </a:lnTo>
                <a:lnTo>
                  <a:pt x="5887" y="1151"/>
                </a:lnTo>
                <a:lnTo>
                  <a:pt x="5881" y="1151"/>
                </a:lnTo>
                <a:lnTo>
                  <a:pt x="5881" y="1149"/>
                </a:lnTo>
                <a:close/>
                <a:moveTo>
                  <a:pt x="5889" y="1149"/>
                </a:moveTo>
                <a:lnTo>
                  <a:pt x="5895" y="1149"/>
                </a:lnTo>
                <a:lnTo>
                  <a:pt x="5895" y="1151"/>
                </a:lnTo>
                <a:lnTo>
                  <a:pt x="5889" y="1151"/>
                </a:lnTo>
                <a:lnTo>
                  <a:pt x="5889" y="1149"/>
                </a:lnTo>
                <a:close/>
                <a:moveTo>
                  <a:pt x="5897" y="1149"/>
                </a:moveTo>
                <a:lnTo>
                  <a:pt x="5903" y="1149"/>
                </a:lnTo>
                <a:lnTo>
                  <a:pt x="5903" y="1151"/>
                </a:lnTo>
                <a:lnTo>
                  <a:pt x="5897" y="1151"/>
                </a:lnTo>
                <a:lnTo>
                  <a:pt x="5897" y="1149"/>
                </a:lnTo>
                <a:close/>
                <a:moveTo>
                  <a:pt x="5905" y="1149"/>
                </a:moveTo>
                <a:lnTo>
                  <a:pt x="5911" y="1149"/>
                </a:lnTo>
                <a:lnTo>
                  <a:pt x="5911" y="1151"/>
                </a:lnTo>
                <a:lnTo>
                  <a:pt x="5905" y="1151"/>
                </a:lnTo>
                <a:lnTo>
                  <a:pt x="5905" y="1149"/>
                </a:lnTo>
                <a:close/>
                <a:moveTo>
                  <a:pt x="5913" y="1149"/>
                </a:moveTo>
                <a:lnTo>
                  <a:pt x="5919" y="1149"/>
                </a:lnTo>
                <a:lnTo>
                  <a:pt x="5919" y="1151"/>
                </a:lnTo>
                <a:lnTo>
                  <a:pt x="5913" y="1151"/>
                </a:lnTo>
                <a:lnTo>
                  <a:pt x="5913" y="1149"/>
                </a:lnTo>
                <a:close/>
                <a:moveTo>
                  <a:pt x="5921" y="1149"/>
                </a:moveTo>
                <a:lnTo>
                  <a:pt x="5927" y="1149"/>
                </a:lnTo>
                <a:lnTo>
                  <a:pt x="5927" y="1151"/>
                </a:lnTo>
                <a:lnTo>
                  <a:pt x="5921" y="1151"/>
                </a:lnTo>
                <a:lnTo>
                  <a:pt x="5921" y="1149"/>
                </a:lnTo>
                <a:close/>
                <a:moveTo>
                  <a:pt x="5929" y="1149"/>
                </a:moveTo>
                <a:lnTo>
                  <a:pt x="5935" y="1149"/>
                </a:lnTo>
                <a:lnTo>
                  <a:pt x="5935" y="1151"/>
                </a:lnTo>
                <a:lnTo>
                  <a:pt x="5929" y="1151"/>
                </a:lnTo>
                <a:lnTo>
                  <a:pt x="5929" y="1149"/>
                </a:lnTo>
                <a:close/>
                <a:moveTo>
                  <a:pt x="5937" y="1149"/>
                </a:moveTo>
                <a:lnTo>
                  <a:pt x="5943" y="1149"/>
                </a:lnTo>
                <a:lnTo>
                  <a:pt x="5943" y="1151"/>
                </a:lnTo>
                <a:lnTo>
                  <a:pt x="5937" y="1151"/>
                </a:lnTo>
                <a:lnTo>
                  <a:pt x="5937" y="1149"/>
                </a:lnTo>
                <a:close/>
                <a:moveTo>
                  <a:pt x="5945" y="1149"/>
                </a:moveTo>
                <a:lnTo>
                  <a:pt x="5951" y="1149"/>
                </a:lnTo>
                <a:lnTo>
                  <a:pt x="5951" y="1151"/>
                </a:lnTo>
                <a:lnTo>
                  <a:pt x="5945" y="1151"/>
                </a:lnTo>
                <a:lnTo>
                  <a:pt x="5945" y="1149"/>
                </a:lnTo>
                <a:close/>
                <a:moveTo>
                  <a:pt x="0" y="862"/>
                </a:moveTo>
                <a:lnTo>
                  <a:pt x="6" y="862"/>
                </a:lnTo>
                <a:lnTo>
                  <a:pt x="6" y="864"/>
                </a:lnTo>
                <a:lnTo>
                  <a:pt x="0" y="864"/>
                </a:lnTo>
                <a:lnTo>
                  <a:pt x="0" y="862"/>
                </a:lnTo>
                <a:close/>
                <a:moveTo>
                  <a:pt x="8" y="862"/>
                </a:moveTo>
                <a:lnTo>
                  <a:pt x="14" y="862"/>
                </a:lnTo>
                <a:lnTo>
                  <a:pt x="14" y="864"/>
                </a:lnTo>
                <a:lnTo>
                  <a:pt x="8" y="864"/>
                </a:lnTo>
                <a:lnTo>
                  <a:pt x="8" y="862"/>
                </a:lnTo>
                <a:close/>
                <a:moveTo>
                  <a:pt x="16" y="862"/>
                </a:moveTo>
                <a:lnTo>
                  <a:pt x="22" y="862"/>
                </a:lnTo>
                <a:lnTo>
                  <a:pt x="22" y="864"/>
                </a:lnTo>
                <a:lnTo>
                  <a:pt x="16" y="864"/>
                </a:lnTo>
                <a:lnTo>
                  <a:pt x="16" y="862"/>
                </a:lnTo>
                <a:close/>
                <a:moveTo>
                  <a:pt x="24" y="862"/>
                </a:moveTo>
                <a:lnTo>
                  <a:pt x="30" y="862"/>
                </a:lnTo>
                <a:lnTo>
                  <a:pt x="30" y="864"/>
                </a:lnTo>
                <a:lnTo>
                  <a:pt x="24" y="864"/>
                </a:lnTo>
                <a:lnTo>
                  <a:pt x="24" y="862"/>
                </a:lnTo>
                <a:close/>
                <a:moveTo>
                  <a:pt x="32" y="862"/>
                </a:moveTo>
                <a:lnTo>
                  <a:pt x="38" y="862"/>
                </a:lnTo>
                <a:lnTo>
                  <a:pt x="38" y="864"/>
                </a:lnTo>
                <a:lnTo>
                  <a:pt x="32" y="864"/>
                </a:lnTo>
                <a:lnTo>
                  <a:pt x="32" y="862"/>
                </a:lnTo>
                <a:close/>
                <a:moveTo>
                  <a:pt x="40" y="862"/>
                </a:moveTo>
                <a:lnTo>
                  <a:pt x="46" y="862"/>
                </a:lnTo>
                <a:lnTo>
                  <a:pt x="46" y="864"/>
                </a:lnTo>
                <a:lnTo>
                  <a:pt x="40" y="864"/>
                </a:lnTo>
                <a:lnTo>
                  <a:pt x="40" y="862"/>
                </a:lnTo>
                <a:close/>
                <a:moveTo>
                  <a:pt x="48" y="862"/>
                </a:moveTo>
                <a:lnTo>
                  <a:pt x="54" y="862"/>
                </a:lnTo>
                <a:lnTo>
                  <a:pt x="54" y="864"/>
                </a:lnTo>
                <a:lnTo>
                  <a:pt x="48" y="864"/>
                </a:lnTo>
                <a:lnTo>
                  <a:pt x="48" y="862"/>
                </a:lnTo>
                <a:close/>
                <a:moveTo>
                  <a:pt x="56" y="862"/>
                </a:moveTo>
                <a:lnTo>
                  <a:pt x="62" y="862"/>
                </a:lnTo>
                <a:lnTo>
                  <a:pt x="62" y="864"/>
                </a:lnTo>
                <a:lnTo>
                  <a:pt x="56" y="864"/>
                </a:lnTo>
                <a:lnTo>
                  <a:pt x="56" y="862"/>
                </a:lnTo>
                <a:close/>
                <a:moveTo>
                  <a:pt x="64" y="862"/>
                </a:moveTo>
                <a:lnTo>
                  <a:pt x="70" y="862"/>
                </a:lnTo>
                <a:lnTo>
                  <a:pt x="70" y="864"/>
                </a:lnTo>
                <a:lnTo>
                  <a:pt x="64" y="864"/>
                </a:lnTo>
                <a:lnTo>
                  <a:pt x="64" y="862"/>
                </a:lnTo>
                <a:close/>
                <a:moveTo>
                  <a:pt x="72" y="862"/>
                </a:moveTo>
                <a:lnTo>
                  <a:pt x="78" y="862"/>
                </a:lnTo>
                <a:lnTo>
                  <a:pt x="78" y="864"/>
                </a:lnTo>
                <a:lnTo>
                  <a:pt x="72" y="864"/>
                </a:lnTo>
                <a:lnTo>
                  <a:pt x="72" y="862"/>
                </a:lnTo>
                <a:close/>
                <a:moveTo>
                  <a:pt x="80" y="862"/>
                </a:moveTo>
                <a:lnTo>
                  <a:pt x="86" y="862"/>
                </a:lnTo>
                <a:lnTo>
                  <a:pt x="86" y="864"/>
                </a:lnTo>
                <a:lnTo>
                  <a:pt x="80" y="864"/>
                </a:lnTo>
                <a:lnTo>
                  <a:pt x="80" y="862"/>
                </a:lnTo>
                <a:close/>
                <a:moveTo>
                  <a:pt x="88" y="862"/>
                </a:moveTo>
                <a:lnTo>
                  <a:pt x="94" y="862"/>
                </a:lnTo>
                <a:lnTo>
                  <a:pt x="94" y="864"/>
                </a:lnTo>
                <a:lnTo>
                  <a:pt x="88" y="864"/>
                </a:lnTo>
                <a:lnTo>
                  <a:pt x="88" y="862"/>
                </a:lnTo>
                <a:close/>
                <a:moveTo>
                  <a:pt x="96" y="862"/>
                </a:moveTo>
                <a:lnTo>
                  <a:pt x="102" y="862"/>
                </a:lnTo>
                <a:lnTo>
                  <a:pt x="102" y="864"/>
                </a:lnTo>
                <a:lnTo>
                  <a:pt x="96" y="864"/>
                </a:lnTo>
                <a:lnTo>
                  <a:pt x="96" y="862"/>
                </a:lnTo>
                <a:close/>
                <a:moveTo>
                  <a:pt x="104" y="862"/>
                </a:moveTo>
                <a:lnTo>
                  <a:pt x="110" y="862"/>
                </a:lnTo>
                <a:lnTo>
                  <a:pt x="110" y="864"/>
                </a:lnTo>
                <a:lnTo>
                  <a:pt x="104" y="864"/>
                </a:lnTo>
                <a:lnTo>
                  <a:pt x="104" y="862"/>
                </a:lnTo>
                <a:close/>
                <a:moveTo>
                  <a:pt x="112" y="862"/>
                </a:moveTo>
                <a:lnTo>
                  <a:pt x="118" y="862"/>
                </a:lnTo>
                <a:lnTo>
                  <a:pt x="118" y="864"/>
                </a:lnTo>
                <a:lnTo>
                  <a:pt x="112" y="864"/>
                </a:lnTo>
                <a:lnTo>
                  <a:pt x="112" y="862"/>
                </a:lnTo>
                <a:close/>
                <a:moveTo>
                  <a:pt x="120" y="862"/>
                </a:moveTo>
                <a:lnTo>
                  <a:pt x="126" y="862"/>
                </a:lnTo>
                <a:lnTo>
                  <a:pt x="126" y="864"/>
                </a:lnTo>
                <a:lnTo>
                  <a:pt x="120" y="864"/>
                </a:lnTo>
                <a:lnTo>
                  <a:pt x="120" y="862"/>
                </a:lnTo>
                <a:close/>
                <a:moveTo>
                  <a:pt x="128" y="862"/>
                </a:moveTo>
                <a:lnTo>
                  <a:pt x="134" y="862"/>
                </a:lnTo>
                <a:lnTo>
                  <a:pt x="134" y="864"/>
                </a:lnTo>
                <a:lnTo>
                  <a:pt x="128" y="864"/>
                </a:lnTo>
                <a:lnTo>
                  <a:pt x="128" y="862"/>
                </a:lnTo>
                <a:close/>
                <a:moveTo>
                  <a:pt x="136" y="862"/>
                </a:moveTo>
                <a:lnTo>
                  <a:pt x="142" y="862"/>
                </a:lnTo>
                <a:lnTo>
                  <a:pt x="142" y="864"/>
                </a:lnTo>
                <a:lnTo>
                  <a:pt x="136" y="864"/>
                </a:lnTo>
                <a:lnTo>
                  <a:pt x="136" y="862"/>
                </a:lnTo>
                <a:close/>
                <a:moveTo>
                  <a:pt x="144" y="862"/>
                </a:moveTo>
                <a:lnTo>
                  <a:pt x="150" y="862"/>
                </a:lnTo>
                <a:lnTo>
                  <a:pt x="150" y="864"/>
                </a:lnTo>
                <a:lnTo>
                  <a:pt x="144" y="864"/>
                </a:lnTo>
                <a:lnTo>
                  <a:pt x="144" y="862"/>
                </a:lnTo>
                <a:close/>
                <a:moveTo>
                  <a:pt x="152" y="862"/>
                </a:moveTo>
                <a:lnTo>
                  <a:pt x="158" y="862"/>
                </a:lnTo>
                <a:lnTo>
                  <a:pt x="158" y="864"/>
                </a:lnTo>
                <a:lnTo>
                  <a:pt x="152" y="864"/>
                </a:lnTo>
                <a:lnTo>
                  <a:pt x="152" y="862"/>
                </a:lnTo>
                <a:close/>
                <a:moveTo>
                  <a:pt x="160" y="862"/>
                </a:moveTo>
                <a:lnTo>
                  <a:pt x="166" y="862"/>
                </a:lnTo>
                <a:lnTo>
                  <a:pt x="166" y="864"/>
                </a:lnTo>
                <a:lnTo>
                  <a:pt x="160" y="864"/>
                </a:lnTo>
                <a:lnTo>
                  <a:pt x="160" y="862"/>
                </a:lnTo>
                <a:close/>
                <a:moveTo>
                  <a:pt x="168" y="862"/>
                </a:moveTo>
                <a:lnTo>
                  <a:pt x="174" y="862"/>
                </a:lnTo>
                <a:lnTo>
                  <a:pt x="174" y="864"/>
                </a:lnTo>
                <a:lnTo>
                  <a:pt x="168" y="864"/>
                </a:lnTo>
                <a:lnTo>
                  <a:pt x="168" y="862"/>
                </a:lnTo>
                <a:close/>
                <a:moveTo>
                  <a:pt x="176" y="862"/>
                </a:moveTo>
                <a:lnTo>
                  <a:pt x="182" y="862"/>
                </a:lnTo>
                <a:lnTo>
                  <a:pt x="182" y="864"/>
                </a:lnTo>
                <a:lnTo>
                  <a:pt x="176" y="864"/>
                </a:lnTo>
                <a:lnTo>
                  <a:pt x="176" y="862"/>
                </a:lnTo>
                <a:close/>
                <a:moveTo>
                  <a:pt x="184" y="862"/>
                </a:moveTo>
                <a:lnTo>
                  <a:pt x="190" y="862"/>
                </a:lnTo>
                <a:lnTo>
                  <a:pt x="190" y="864"/>
                </a:lnTo>
                <a:lnTo>
                  <a:pt x="184" y="864"/>
                </a:lnTo>
                <a:lnTo>
                  <a:pt x="184" y="862"/>
                </a:lnTo>
                <a:close/>
                <a:moveTo>
                  <a:pt x="192" y="862"/>
                </a:moveTo>
                <a:lnTo>
                  <a:pt x="198" y="862"/>
                </a:lnTo>
                <a:lnTo>
                  <a:pt x="198" y="864"/>
                </a:lnTo>
                <a:lnTo>
                  <a:pt x="192" y="864"/>
                </a:lnTo>
                <a:lnTo>
                  <a:pt x="192" y="862"/>
                </a:lnTo>
                <a:close/>
                <a:moveTo>
                  <a:pt x="200" y="862"/>
                </a:moveTo>
                <a:lnTo>
                  <a:pt x="206" y="862"/>
                </a:lnTo>
                <a:lnTo>
                  <a:pt x="206" y="864"/>
                </a:lnTo>
                <a:lnTo>
                  <a:pt x="200" y="864"/>
                </a:lnTo>
                <a:lnTo>
                  <a:pt x="200" y="862"/>
                </a:lnTo>
                <a:close/>
                <a:moveTo>
                  <a:pt x="208" y="862"/>
                </a:moveTo>
                <a:lnTo>
                  <a:pt x="214" y="862"/>
                </a:lnTo>
                <a:lnTo>
                  <a:pt x="214" y="864"/>
                </a:lnTo>
                <a:lnTo>
                  <a:pt x="208" y="864"/>
                </a:lnTo>
                <a:lnTo>
                  <a:pt x="208" y="862"/>
                </a:lnTo>
                <a:close/>
                <a:moveTo>
                  <a:pt x="216" y="862"/>
                </a:moveTo>
                <a:lnTo>
                  <a:pt x="222" y="862"/>
                </a:lnTo>
                <a:lnTo>
                  <a:pt x="222" y="864"/>
                </a:lnTo>
                <a:lnTo>
                  <a:pt x="216" y="864"/>
                </a:lnTo>
                <a:lnTo>
                  <a:pt x="216" y="862"/>
                </a:lnTo>
                <a:close/>
                <a:moveTo>
                  <a:pt x="224" y="862"/>
                </a:moveTo>
                <a:lnTo>
                  <a:pt x="230" y="862"/>
                </a:lnTo>
                <a:lnTo>
                  <a:pt x="230" y="864"/>
                </a:lnTo>
                <a:lnTo>
                  <a:pt x="224" y="864"/>
                </a:lnTo>
                <a:lnTo>
                  <a:pt x="224" y="862"/>
                </a:lnTo>
                <a:close/>
                <a:moveTo>
                  <a:pt x="232" y="862"/>
                </a:moveTo>
                <a:lnTo>
                  <a:pt x="238" y="862"/>
                </a:lnTo>
                <a:lnTo>
                  <a:pt x="238" y="864"/>
                </a:lnTo>
                <a:lnTo>
                  <a:pt x="232" y="864"/>
                </a:lnTo>
                <a:lnTo>
                  <a:pt x="232" y="862"/>
                </a:lnTo>
                <a:close/>
                <a:moveTo>
                  <a:pt x="240" y="862"/>
                </a:moveTo>
                <a:lnTo>
                  <a:pt x="246" y="862"/>
                </a:lnTo>
                <a:lnTo>
                  <a:pt x="246" y="864"/>
                </a:lnTo>
                <a:lnTo>
                  <a:pt x="240" y="864"/>
                </a:lnTo>
                <a:lnTo>
                  <a:pt x="240" y="862"/>
                </a:lnTo>
                <a:close/>
                <a:moveTo>
                  <a:pt x="248" y="862"/>
                </a:moveTo>
                <a:lnTo>
                  <a:pt x="254" y="862"/>
                </a:lnTo>
                <a:lnTo>
                  <a:pt x="254" y="864"/>
                </a:lnTo>
                <a:lnTo>
                  <a:pt x="248" y="864"/>
                </a:lnTo>
                <a:lnTo>
                  <a:pt x="248" y="862"/>
                </a:lnTo>
                <a:close/>
                <a:moveTo>
                  <a:pt x="256" y="862"/>
                </a:moveTo>
                <a:lnTo>
                  <a:pt x="262" y="862"/>
                </a:lnTo>
                <a:lnTo>
                  <a:pt x="262" y="864"/>
                </a:lnTo>
                <a:lnTo>
                  <a:pt x="256" y="864"/>
                </a:lnTo>
                <a:lnTo>
                  <a:pt x="256" y="862"/>
                </a:lnTo>
                <a:close/>
                <a:moveTo>
                  <a:pt x="264" y="862"/>
                </a:moveTo>
                <a:lnTo>
                  <a:pt x="270" y="862"/>
                </a:lnTo>
                <a:lnTo>
                  <a:pt x="270" y="864"/>
                </a:lnTo>
                <a:lnTo>
                  <a:pt x="264" y="864"/>
                </a:lnTo>
                <a:lnTo>
                  <a:pt x="264" y="862"/>
                </a:lnTo>
                <a:close/>
                <a:moveTo>
                  <a:pt x="272" y="862"/>
                </a:moveTo>
                <a:lnTo>
                  <a:pt x="278" y="862"/>
                </a:lnTo>
                <a:lnTo>
                  <a:pt x="278" y="864"/>
                </a:lnTo>
                <a:lnTo>
                  <a:pt x="272" y="864"/>
                </a:lnTo>
                <a:lnTo>
                  <a:pt x="272" y="862"/>
                </a:lnTo>
                <a:close/>
                <a:moveTo>
                  <a:pt x="280" y="862"/>
                </a:moveTo>
                <a:lnTo>
                  <a:pt x="286" y="862"/>
                </a:lnTo>
                <a:lnTo>
                  <a:pt x="286" y="864"/>
                </a:lnTo>
                <a:lnTo>
                  <a:pt x="280" y="864"/>
                </a:lnTo>
                <a:lnTo>
                  <a:pt x="280" y="862"/>
                </a:lnTo>
                <a:close/>
                <a:moveTo>
                  <a:pt x="288" y="862"/>
                </a:moveTo>
                <a:lnTo>
                  <a:pt x="294" y="862"/>
                </a:lnTo>
                <a:lnTo>
                  <a:pt x="294" y="864"/>
                </a:lnTo>
                <a:lnTo>
                  <a:pt x="288" y="864"/>
                </a:lnTo>
                <a:lnTo>
                  <a:pt x="288" y="862"/>
                </a:lnTo>
                <a:close/>
                <a:moveTo>
                  <a:pt x="296" y="862"/>
                </a:moveTo>
                <a:lnTo>
                  <a:pt x="302" y="862"/>
                </a:lnTo>
                <a:lnTo>
                  <a:pt x="302" y="864"/>
                </a:lnTo>
                <a:lnTo>
                  <a:pt x="296" y="864"/>
                </a:lnTo>
                <a:lnTo>
                  <a:pt x="296" y="862"/>
                </a:lnTo>
                <a:close/>
                <a:moveTo>
                  <a:pt x="304" y="862"/>
                </a:moveTo>
                <a:lnTo>
                  <a:pt x="310" y="862"/>
                </a:lnTo>
                <a:lnTo>
                  <a:pt x="310" y="864"/>
                </a:lnTo>
                <a:lnTo>
                  <a:pt x="304" y="864"/>
                </a:lnTo>
                <a:lnTo>
                  <a:pt x="304" y="862"/>
                </a:lnTo>
                <a:close/>
                <a:moveTo>
                  <a:pt x="312" y="862"/>
                </a:moveTo>
                <a:lnTo>
                  <a:pt x="318" y="862"/>
                </a:lnTo>
                <a:lnTo>
                  <a:pt x="318" y="864"/>
                </a:lnTo>
                <a:lnTo>
                  <a:pt x="312" y="864"/>
                </a:lnTo>
                <a:lnTo>
                  <a:pt x="312" y="862"/>
                </a:lnTo>
                <a:close/>
                <a:moveTo>
                  <a:pt x="320" y="862"/>
                </a:moveTo>
                <a:lnTo>
                  <a:pt x="326" y="862"/>
                </a:lnTo>
                <a:lnTo>
                  <a:pt x="326" y="864"/>
                </a:lnTo>
                <a:lnTo>
                  <a:pt x="320" y="864"/>
                </a:lnTo>
                <a:lnTo>
                  <a:pt x="320" y="862"/>
                </a:lnTo>
                <a:close/>
                <a:moveTo>
                  <a:pt x="328" y="862"/>
                </a:moveTo>
                <a:lnTo>
                  <a:pt x="334" y="862"/>
                </a:lnTo>
                <a:lnTo>
                  <a:pt x="334" y="864"/>
                </a:lnTo>
                <a:lnTo>
                  <a:pt x="328" y="864"/>
                </a:lnTo>
                <a:lnTo>
                  <a:pt x="328" y="862"/>
                </a:lnTo>
                <a:close/>
                <a:moveTo>
                  <a:pt x="336" y="862"/>
                </a:moveTo>
                <a:lnTo>
                  <a:pt x="342" y="862"/>
                </a:lnTo>
                <a:lnTo>
                  <a:pt x="342" y="864"/>
                </a:lnTo>
                <a:lnTo>
                  <a:pt x="336" y="864"/>
                </a:lnTo>
                <a:lnTo>
                  <a:pt x="336" y="862"/>
                </a:lnTo>
                <a:close/>
                <a:moveTo>
                  <a:pt x="344" y="862"/>
                </a:moveTo>
                <a:lnTo>
                  <a:pt x="350" y="862"/>
                </a:lnTo>
                <a:lnTo>
                  <a:pt x="350" y="864"/>
                </a:lnTo>
                <a:lnTo>
                  <a:pt x="344" y="864"/>
                </a:lnTo>
                <a:lnTo>
                  <a:pt x="344" y="862"/>
                </a:lnTo>
                <a:close/>
                <a:moveTo>
                  <a:pt x="352" y="862"/>
                </a:moveTo>
                <a:lnTo>
                  <a:pt x="358" y="862"/>
                </a:lnTo>
                <a:lnTo>
                  <a:pt x="358" y="864"/>
                </a:lnTo>
                <a:lnTo>
                  <a:pt x="352" y="864"/>
                </a:lnTo>
                <a:lnTo>
                  <a:pt x="352" y="862"/>
                </a:lnTo>
                <a:close/>
                <a:moveTo>
                  <a:pt x="360" y="862"/>
                </a:moveTo>
                <a:lnTo>
                  <a:pt x="366" y="862"/>
                </a:lnTo>
                <a:lnTo>
                  <a:pt x="366" y="864"/>
                </a:lnTo>
                <a:lnTo>
                  <a:pt x="360" y="864"/>
                </a:lnTo>
                <a:lnTo>
                  <a:pt x="360" y="862"/>
                </a:lnTo>
                <a:close/>
                <a:moveTo>
                  <a:pt x="368" y="862"/>
                </a:moveTo>
                <a:lnTo>
                  <a:pt x="374" y="862"/>
                </a:lnTo>
                <a:lnTo>
                  <a:pt x="374" y="864"/>
                </a:lnTo>
                <a:lnTo>
                  <a:pt x="368" y="864"/>
                </a:lnTo>
                <a:lnTo>
                  <a:pt x="368" y="862"/>
                </a:lnTo>
                <a:close/>
                <a:moveTo>
                  <a:pt x="376" y="862"/>
                </a:moveTo>
                <a:lnTo>
                  <a:pt x="382" y="862"/>
                </a:lnTo>
                <a:lnTo>
                  <a:pt x="382" y="864"/>
                </a:lnTo>
                <a:lnTo>
                  <a:pt x="376" y="864"/>
                </a:lnTo>
                <a:lnTo>
                  <a:pt x="376" y="862"/>
                </a:lnTo>
                <a:close/>
                <a:moveTo>
                  <a:pt x="384" y="862"/>
                </a:moveTo>
                <a:lnTo>
                  <a:pt x="390" y="862"/>
                </a:lnTo>
                <a:lnTo>
                  <a:pt x="390" y="864"/>
                </a:lnTo>
                <a:lnTo>
                  <a:pt x="384" y="864"/>
                </a:lnTo>
                <a:lnTo>
                  <a:pt x="384" y="862"/>
                </a:lnTo>
                <a:close/>
                <a:moveTo>
                  <a:pt x="392" y="862"/>
                </a:moveTo>
                <a:lnTo>
                  <a:pt x="398" y="862"/>
                </a:lnTo>
                <a:lnTo>
                  <a:pt x="398" y="864"/>
                </a:lnTo>
                <a:lnTo>
                  <a:pt x="392" y="864"/>
                </a:lnTo>
                <a:lnTo>
                  <a:pt x="392" y="862"/>
                </a:lnTo>
                <a:close/>
                <a:moveTo>
                  <a:pt x="400" y="862"/>
                </a:moveTo>
                <a:lnTo>
                  <a:pt x="406" y="862"/>
                </a:lnTo>
                <a:lnTo>
                  <a:pt x="406" y="864"/>
                </a:lnTo>
                <a:lnTo>
                  <a:pt x="400" y="864"/>
                </a:lnTo>
                <a:lnTo>
                  <a:pt x="400" y="862"/>
                </a:lnTo>
                <a:close/>
                <a:moveTo>
                  <a:pt x="408" y="862"/>
                </a:moveTo>
                <a:lnTo>
                  <a:pt x="414" y="862"/>
                </a:lnTo>
                <a:lnTo>
                  <a:pt x="414" y="864"/>
                </a:lnTo>
                <a:lnTo>
                  <a:pt x="408" y="864"/>
                </a:lnTo>
                <a:lnTo>
                  <a:pt x="408" y="862"/>
                </a:lnTo>
                <a:close/>
                <a:moveTo>
                  <a:pt x="416" y="862"/>
                </a:moveTo>
                <a:lnTo>
                  <a:pt x="422" y="862"/>
                </a:lnTo>
                <a:lnTo>
                  <a:pt x="422" y="864"/>
                </a:lnTo>
                <a:lnTo>
                  <a:pt x="416" y="864"/>
                </a:lnTo>
                <a:lnTo>
                  <a:pt x="416" y="862"/>
                </a:lnTo>
                <a:close/>
                <a:moveTo>
                  <a:pt x="424" y="862"/>
                </a:moveTo>
                <a:lnTo>
                  <a:pt x="430" y="862"/>
                </a:lnTo>
                <a:lnTo>
                  <a:pt x="430" y="864"/>
                </a:lnTo>
                <a:lnTo>
                  <a:pt x="424" y="864"/>
                </a:lnTo>
                <a:lnTo>
                  <a:pt x="424" y="862"/>
                </a:lnTo>
                <a:close/>
                <a:moveTo>
                  <a:pt x="432" y="862"/>
                </a:moveTo>
                <a:lnTo>
                  <a:pt x="438" y="862"/>
                </a:lnTo>
                <a:lnTo>
                  <a:pt x="438" y="864"/>
                </a:lnTo>
                <a:lnTo>
                  <a:pt x="432" y="864"/>
                </a:lnTo>
                <a:lnTo>
                  <a:pt x="432" y="862"/>
                </a:lnTo>
                <a:close/>
                <a:moveTo>
                  <a:pt x="440" y="862"/>
                </a:moveTo>
                <a:lnTo>
                  <a:pt x="446" y="862"/>
                </a:lnTo>
                <a:lnTo>
                  <a:pt x="446" y="864"/>
                </a:lnTo>
                <a:lnTo>
                  <a:pt x="440" y="864"/>
                </a:lnTo>
                <a:lnTo>
                  <a:pt x="440" y="862"/>
                </a:lnTo>
                <a:close/>
                <a:moveTo>
                  <a:pt x="448" y="862"/>
                </a:moveTo>
                <a:lnTo>
                  <a:pt x="454" y="862"/>
                </a:lnTo>
                <a:lnTo>
                  <a:pt x="454" y="864"/>
                </a:lnTo>
                <a:lnTo>
                  <a:pt x="448" y="864"/>
                </a:lnTo>
                <a:lnTo>
                  <a:pt x="448" y="862"/>
                </a:lnTo>
                <a:close/>
                <a:moveTo>
                  <a:pt x="456" y="862"/>
                </a:moveTo>
                <a:lnTo>
                  <a:pt x="462" y="862"/>
                </a:lnTo>
                <a:lnTo>
                  <a:pt x="462" y="864"/>
                </a:lnTo>
                <a:lnTo>
                  <a:pt x="456" y="864"/>
                </a:lnTo>
                <a:lnTo>
                  <a:pt x="456" y="862"/>
                </a:lnTo>
                <a:close/>
                <a:moveTo>
                  <a:pt x="464" y="862"/>
                </a:moveTo>
                <a:lnTo>
                  <a:pt x="470" y="862"/>
                </a:lnTo>
                <a:lnTo>
                  <a:pt x="470" y="864"/>
                </a:lnTo>
                <a:lnTo>
                  <a:pt x="464" y="864"/>
                </a:lnTo>
                <a:lnTo>
                  <a:pt x="464" y="862"/>
                </a:lnTo>
                <a:close/>
                <a:moveTo>
                  <a:pt x="472" y="862"/>
                </a:moveTo>
                <a:lnTo>
                  <a:pt x="478" y="862"/>
                </a:lnTo>
                <a:lnTo>
                  <a:pt x="478" y="864"/>
                </a:lnTo>
                <a:lnTo>
                  <a:pt x="472" y="864"/>
                </a:lnTo>
                <a:lnTo>
                  <a:pt x="472" y="862"/>
                </a:lnTo>
                <a:close/>
                <a:moveTo>
                  <a:pt x="480" y="862"/>
                </a:moveTo>
                <a:lnTo>
                  <a:pt x="486" y="862"/>
                </a:lnTo>
                <a:lnTo>
                  <a:pt x="486" y="864"/>
                </a:lnTo>
                <a:lnTo>
                  <a:pt x="480" y="864"/>
                </a:lnTo>
                <a:lnTo>
                  <a:pt x="480" y="862"/>
                </a:lnTo>
                <a:close/>
                <a:moveTo>
                  <a:pt x="488" y="862"/>
                </a:moveTo>
                <a:lnTo>
                  <a:pt x="494" y="862"/>
                </a:lnTo>
                <a:lnTo>
                  <a:pt x="494" y="864"/>
                </a:lnTo>
                <a:lnTo>
                  <a:pt x="488" y="864"/>
                </a:lnTo>
                <a:lnTo>
                  <a:pt x="488" y="862"/>
                </a:lnTo>
                <a:close/>
                <a:moveTo>
                  <a:pt x="496" y="862"/>
                </a:moveTo>
                <a:lnTo>
                  <a:pt x="502" y="862"/>
                </a:lnTo>
                <a:lnTo>
                  <a:pt x="502" y="864"/>
                </a:lnTo>
                <a:lnTo>
                  <a:pt x="496" y="864"/>
                </a:lnTo>
                <a:lnTo>
                  <a:pt x="496" y="862"/>
                </a:lnTo>
                <a:close/>
                <a:moveTo>
                  <a:pt x="504" y="862"/>
                </a:moveTo>
                <a:lnTo>
                  <a:pt x="510" y="862"/>
                </a:lnTo>
                <a:lnTo>
                  <a:pt x="510" y="864"/>
                </a:lnTo>
                <a:lnTo>
                  <a:pt x="504" y="864"/>
                </a:lnTo>
                <a:lnTo>
                  <a:pt x="504" y="862"/>
                </a:lnTo>
                <a:close/>
                <a:moveTo>
                  <a:pt x="512" y="862"/>
                </a:moveTo>
                <a:lnTo>
                  <a:pt x="518" y="862"/>
                </a:lnTo>
                <a:lnTo>
                  <a:pt x="518" y="864"/>
                </a:lnTo>
                <a:lnTo>
                  <a:pt x="512" y="864"/>
                </a:lnTo>
                <a:lnTo>
                  <a:pt x="512" y="862"/>
                </a:lnTo>
                <a:close/>
                <a:moveTo>
                  <a:pt x="520" y="862"/>
                </a:moveTo>
                <a:lnTo>
                  <a:pt x="526" y="862"/>
                </a:lnTo>
                <a:lnTo>
                  <a:pt x="526" y="864"/>
                </a:lnTo>
                <a:lnTo>
                  <a:pt x="520" y="864"/>
                </a:lnTo>
                <a:lnTo>
                  <a:pt x="520" y="862"/>
                </a:lnTo>
                <a:close/>
                <a:moveTo>
                  <a:pt x="528" y="862"/>
                </a:moveTo>
                <a:lnTo>
                  <a:pt x="534" y="862"/>
                </a:lnTo>
                <a:lnTo>
                  <a:pt x="534" y="864"/>
                </a:lnTo>
                <a:lnTo>
                  <a:pt x="528" y="864"/>
                </a:lnTo>
                <a:lnTo>
                  <a:pt x="528" y="862"/>
                </a:lnTo>
                <a:close/>
                <a:moveTo>
                  <a:pt x="536" y="862"/>
                </a:moveTo>
                <a:lnTo>
                  <a:pt x="542" y="862"/>
                </a:lnTo>
                <a:lnTo>
                  <a:pt x="542" y="864"/>
                </a:lnTo>
                <a:lnTo>
                  <a:pt x="536" y="864"/>
                </a:lnTo>
                <a:lnTo>
                  <a:pt x="536" y="862"/>
                </a:lnTo>
                <a:close/>
                <a:moveTo>
                  <a:pt x="544" y="862"/>
                </a:moveTo>
                <a:lnTo>
                  <a:pt x="550" y="862"/>
                </a:lnTo>
                <a:lnTo>
                  <a:pt x="550" y="864"/>
                </a:lnTo>
                <a:lnTo>
                  <a:pt x="544" y="864"/>
                </a:lnTo>
                <a:lnTo>
                  <a:pt x="544" y="862"/>
                </a:lnTo>
                <a:close/>
                <a:moveTo>
                  <a:pt x="552" y="862"/>
                </a:moveTo>
                <a:lnTo>
                  <a:pt x="558" y="862"/>
                </a:lnTo>
                <a:lnTo>
                  <a:pt x="558" y="864"/>
                </a:lnTo>
                <a:lnTo>
                  <a:pt x="552" y="864"/>
                </a:lnTo>
                <a:lnTo>
                  <a:pt x="552" y="862"/>
                </a:lnTo>
                <a:close/>
                <a:moveTo>
                  <a:pt x="560" y="862"/>
                </a:moveTo>
                <a:lnTo>
                  <a:pt x="566" y="862"/>
                </a:lnTo>
                <a:lnTo>
                  <a:pt x="566" y="864"/>
                </a:lnTo>
                <a:lnTo>
                  <a:pt x="560" y="864"/>
                </a:lnTo>
                <a:lnTo>
                  <a:pt x="560" y="862"/>
                </a:lnTo>
                <a:close/>
                <a:moveTo>
                  <a:pt x="568" y="862"/>
                </a:moveTo>
                <a:lnTo>
                  <a:pt x="574" y="862"/>
                </a:lnTo>
                <a:lnTo>
                  <a:pt x="574" y="864"/>
                </a:lnTo>
                <a:lnTo>
                  <a:pt x="568" y="864"/>
                </a:lnTo>
                <a:lnTo>
                  <a:pt x="568" y="862"/>
                </a:lnTo>
                <a:close/>
                <a:moveTo>
                  <a:pt x="576" y="862"/>
                </a:moveTo>
                <a:lnTo>
                  <a:pt x="582" y="862"/>
                </a:lnTo>
                <a:lnTo>
                  <a:pt x="582" y="864"/>
                </a:lnTo>
                <a:lnTo>
                  <a:pt x="576" y="864"/>
                </a:lnTo>
                <a:lnTo>
                  <a:pt x="576" y="862"/>
                </a:lnTo>
                <a:close/>
                <a:moveTo>
                  <a:pt x="584" y="862"/>
                </a:moveTo>
                <a:lnTo>
                  <a:pt x="590" y="862"/>
                </a:lnTo>
                <a:lnTo>
                  <a:pt x="590" y="864"/>
                </a:lnTo>
                <a:lnTo>
                  <a:pt x="584" y="864"/>
                </a:lnTo>
                <a:lnTo>
                  <a:pt x="584" y="862"/>
                </a:lnTo>
                <a:close/>
                <a:moveTo>
                  <a:pt x="592" y="862"/>
                </a:moveTo>
                <a:lnTo>
                  <a:pt x="598" y="862"/>
                </a:lnTo>
                <a:lnTo>
                  <a:pt x="598" y="864"/>
                </a:lnTo>
                <a:lnTo>
                  <a:pt x="592" y="864"/>
                </a:lnTo>
                <a:lnTo>
                  <a:pt x="592" y="862"/>
                </a:lnTo>
                <a:close/>
                <a:moveTo>
                  <a:pt x="600" y="862"/>
                </a:moveTo>
                <a:lnTo>
                  <a:pt x="606" y="862"/>
                </a:lnTo>
                <a:lnTo>
                  <a:pt x="606" y="864"/>
                </a:lnTo>
                <a:lnTo>
                  <a:pt x="600" y="864"/>
                </a:lnTo>
                <a:lnTo>
                  <a:pt x="600" y="862"/>
                </a:lnTo>
                <a:close/>
                <a:moveTo>
                  <a:pt x="608" y="862"/>
                </a:moveTo>
                <a:lnTo>
                  <a:pt x="614" y="862"/>
                </a:lnTo>
                <a:lnTo>
                  <a:pt x="614" y="864"/>
                </a:lnTo>
                <a:lnTo>
                  <a:pt x="608" y="864"/>
                </a:lnTo>
                <a:lnTo>
                  <a:pt x="608" y="862"/>
                </a:lnTo>
                <a:close/>
                <a:moveTo>
                  <a:pt x="616" y="862"/>
                </a:moveTo>
                <a:lnTo>
                  <a:pt x="622" y="862"/>
                </a:lnTo>
                <a:lnTo>
                  <a:pt x="622" y="864"/>
                </a:lnTo>
                <a:lnTo>
                  <a:pt x="616" y="864"/>
                </a:lnTo>
                <a:lnTo>
                  <a:pt x="616" y="862"/>
                </a:lnTo>
                <a:close/>
                <a:moveTo>
                  <a:pt x="624" y="862"/>
                </a:moveTo>
                <a:lnTo>
                  <a:pt x="630" y="862"/>
                </a:lnTo>
                <a:lnTo>
                  <a:pt x="630" y="864"/>
                </a:lnTo>
                <a:lnTo>
                  <a:pt x="624" y="864"/>
                </a:lnTo>
                <a:lnTo>
                  <a:pt x="624" y="862"/>
                </a:lnTo>
                <a:close/>
                <a:moveTo>
                  <a:pt x="632" y="862"/>
                </a:moveTo>
                <a:lnTo>
                  <a:pt x="638" y="862"/>
                </a:lnTo>
                <a:lnTo>
                  <a:pt x="638" y="864"/>
                </a:lnTo>
                <a:lnTo>
                  <a:pt x="632" y="864"/>
                </a:lnTo>
                <a:lnTo>
                  <a:pt x="632" y="862"/>
                </a:lnTo>
                <a:close/>
                <a:moveTo>
                  <a:pt x="640" y="862"/>
                </a:moveTo>
                <a:lnTo>
                  <a:pt x="646" y="862"/>
                </a:lnTo>
                <a:lnTo>
                  <a:pt x="646" y="864"/>
                </a:lnTo>
                <a:lnTo>
                  <a:pt x="640" y="864"/>
                </a:lnTo>
                <a:lnTo>
                  <a:pt x="640" y="862"/>
                </a:lnTo>
                <a:close/>
                <a:moveTo>
                  <a:pt x="648" y="862"/>
                </a:moveTo>
                <a:lnTo>
                  <a:pt x="654" y="862"/>
                </a:lnTo>
                <a:lnTo>
                  <a:pt x="654" y="864"/>
                </a:lnTo>
                <a:lnTo>
                  <a:pt x="648" y="864"/>
                </a:lnTo>
                <a:lnTo>
                  <a:pt x="648" y="862"/>
                </a:lnTo>
                <a:close/>
                <a:moveTo>
                  <a:pt x="656" y="862"/>
                </a:moveTo>
                <a:lnTo>
                  <a:pt x="662" y="862"/>
                </a:lnTo>
                <a:lnTo>
                  <a:pt x="662" y="864"/>
                </a:lnTo>
                <a:lnTo>
                  <a:pt x="656" y="864"/>
                </a:lnTo>
                <a:lnTo>
                  <a:pt x="656" y="862"/>
                </a:lnTo>
                <a:close/>
                <a:moveTo>
                  <a:pt x="664" y="862"/>
                </a:moveTo>
                <a:lnTo>
                  <a:pt x="670" y="862"/>
                </a:lnTo>
                <a:lnTo>
                  <a:pt x="670" y="864"/>
                </a:lnTo>
                <a:lnTo>
                  <a:pt x="664" y="864"/>
                </a:lnTo>
                <a:lnTo>
                  <a:pt x="664" y="862"/>
                </a:lnTo>
                <a:close/>
                <a:moveTo>
                  <a:pt x="672" y="862"/>
                </a:moveTo>
                <a:lnTo>
                  <a:pt x="678" y="862"/>
                </a:lnTo>
                <a:lnTo>
                  <a:pt x="678" y="864"/>
                </a:lnTo>
                <a:lnTo>
                  <a:pt x="672" y="864"/>
                </a:lnTo>
                <a:lnTo>
                  <a:pt x="672" y="862"/>
                </a:lnTo>
                <a:close/>
                <a:moveTo>
                  <a:pt x="680" y="862"/>
                </a:moveTo>
                <a:lnTo>
                  <a:pt x="686" y="862"/>
                </a:lnTo>
                <a:lnTo>
                  <a:pt x="686" y="864"/>
                </a:lnTo>
                <a:lnTo>
                  <a:pt x="680" y="864"/>
                </a:lnTo>
                <a:lnTo>
                  <a:pt x="680" y="862"/>
                </a:lnTo>
                <a:close/>
                <a:moveTo>
                  <a:pt x="688" y="862"/>
                </a:moveTo>
                <a:lnTo>
                  <a:pt x="694" y="862"/>
                </a:lnTo>
                <a:lnTo>
                  <a:pt x="694" y="864"/>
                </a:lnTo>
                <a:lnTo>
                  <a:pt x="688" y="864"/>
                </a:lnTo>
                <a:lnTo>
                  <a:pt x="688" y="862"/>
                </a:lnTo>
                <a:close/>
                <a:moveTo>
                  <a:pt x="696" y="862"/>
                </a:moveTo>
                <a:lnTo>
                  <a:pt x="702" y="862"/>
                </a:lnTo>
                <a:lnTo>
                  <a:pt x="702" y="864"/>
                </a:lnTo>
                <a:lnTo>
                  <a:pt x="696" y="864"/>
                </a:lnTo>
                <a:lnTo>
                  <a:pt x="696" y="862"/>
                </a:lnTo>
                <a:close/>
                <a:moveTo>
                  <a:pt x="704" y="862"/>
                </a:moveTo>
                <a:lnTo>
                  <a:pt x="710" y="862"/>
                </a:lnTo>
                <a:lnTo>
                  <a:pt x="710" y="864"/>
                </a:lnTo>
                <a:lnTo>
                  <a:pt x="704" y="864"/>
                </a:lnTo>
                <a:lnTo>
                  <a:pt x="704" y="862"/>
                </a:lnTo>
                <a:close/>
                <a:moveTo>
                  <a:pt x="712" y="862"/>
                </a:moveTo>
                <a:lnTo>
                  <a:pt x="718" y="862"/>
                </a:lnTo>
                <a:lnTo>
                  <a:pt x="718" y="864"/>
                </a:lnTo>
                <a:lnTo>
                  <a:pt x="712" y="864"/>
                </a:lnTo>
                <a:lnTo>
                  <a:pt x="712" y="862"/>
                </a:lnTo>
                <a:close/>
                <a:moveTo>
                  <a:pt x="720" y="862"/>
                </a:moveTo>
                <a:lnTo>
                  <a:pt x="726" y="862"/>
                </a:lnTo>
                <a:lnTo>
                  <a:pt x="726" y="864"/>
                </a:lnTo>
                <a:lnTo>
                  <a:pt x="720" y="864"/>
                </a:lnTo>
                <a:lnTo>
                  <a:pt x="720" y="862"/>
                </a:lnTo>
                <a:close/>
                <a:moveTo>
                  <a:pt x="728" y="862"/>
                </a:moveTo>
                <a:lnTo>
                  <a:pt x="734" y="862"/>
                </a:lnTo>
                <a:lnTo>
                  <a:pt x="734" y="864"/>
                </a:lnTo>
                <a:lnTo>
                  <a:pt x="728" y="864"/>
                </a:lnTo>
                <a:lnTo>
                  <a:pt x="728" y="862"/>
                </a:lnTo>
                <a:close/>
                <a:moveTo>
                  <a:pt x="736" y="862"/>
                </a:moveTo>
                <a:lnTo>
                  <a:pt x="742" y="862"/>
                </a:lnTo>
                <a:lnTo>
                  <a:pt x="742" y="864"/>
                </a:lnTo>
                <a:lnTo>
                  <a:pt x="736" y="864"/>
                </a:lnTo>
                <a:lnTo>
                  <a:pt x="736" y="862"/>
                </a:lnTo>
                <a:close/>
                <a:moveTo>
                  <a:pt x="744" y="862"/>
                </a:moveTo>
                <a:lnTo>
                  <a:pt x="750" y="862"/>
                </a:lnTo>
                <a:lnTo>
                  <a:pt x="750" y="864"/>
                </a:lnTo>
                <a:lnTo>
                  <a:pt x="744" y="864"/>
                </a:lnTo>
                <a:lnTo>
                  <a:pt x="744" y="862"/>
                </a:lnTo>
                <a:close/>
                <a:moveTo>
                  <a:pt x="752" y="862"/>
                </a:moveTo>
                <a:lnTo>
                  <a:pt x="758" y="862"/>
                </a:lnTo>
                <a:lnTo>
                  <a:pt x="758" y="864"/>
                </a:lnTo>
                <a:lnTo>
                  <a:pt x="752" y="864"/>
                </a:lnTo>
                <a:lnTo>
                  <a:pt x="752" y="862"/>
                </a:lnTo>
                <a:close/>
                <a:moveTo>
                  <a:pt x="760" y="862"/>
                </a:moveTo>
                <a:lnTo>
                  <a:pt x="766" y="862"/>
                </a:lnTo>
                <a:lnTo>
                  <a:pt x="766" y="864"/>
                </a:lnTo>
                <a:lnTo>
                  <a:pt x="760" y="864"/>
                </a:lnTo>
                <a:lnTo>
                  <a:pt x="760" y="862"/>
                </a:lnTo>
                <a:close/>
                <a:moveTo>
                  <a:pt x="768" y="862"/>
                </a:moveTo>
                <a:lnTo>
                  <a:pt x="774" y="862"/>
                </a:lnTo>
                <a:lnTo>
                  <a:pt x="774" y="864"/>
                </a:lnTo>
                <a:lnTo>
                  <a:pt x="768" y="864"/>
                </a:lnTo>
                <a:lnTo>
                  <a:pt x="768" y="862"/>
                </a:lnTo>
                <a:close/>
                <a:moveTo>
                  <a:pt x="776" y="862"/>
                </a:moveTo>
                <a:lnTo>
                  <a:pt x="782" y="862"/>
                </a:lnTo>
                <a:lnTo>
                  <a:pt x="782" y="864"/>
                </a:lnTo>
                <a:lnTo>
                  <a:pt x="776" y="864"/>
                </a:lnTo>
                <a:lnTo>
                  <a:pt x="776" y="862"/>
                </a:lnTo>
                <a:close/>
                <a:moveTo>
                  <a:pt x="784" y="862"/>
                </a:moveTo>
                <a:lnTo>
                  <a:pt x="790" y="862"/>
                </a:lnTo>
                <a:lnTo>
                  <a:pt x="790" y="864"/>
                </a:lnTo>
                <a:lnTo>
                  <a:pt x="784" y="864"/>
                </a:lnTo>
                <a:lnTo>
                  <a:pt x="784" y="862"/>
                </a:lnTo>
                <a:close/>
                <a:moveTo>
                  <a:pt x="792" y="862"/>
                </a:moveTo>
                <a:lnTo>
                  <a:pt x="798" y="862"/>
                </a:lnTo>
                <a:lnTo>
                  <a:pt x="798" y="864"/>
                </a:lnTo>
                <a:lnTo>
                  <a:pt x="792" y="864"/>
                </a:lnTo>
                <a:lnTo>
                  <a:pt x="792" y="862"/>
                </a:lnTo>
                <a:close/>
                <a:moveTo>
                  <a:pt x="800" y="862"/>
                </a:moveTo>
                <a:lnTo>
                  <a:pt x="806" y="862"/>
                </a:lnTo>
                <a:lnTo>
                  <a:pt x="806" y="864"/>
                </a:lnTo>
                <a:lnTo>
                  <a:pt x="800" y="864"/>
                </a:lnTo>
                <a:lnTo>
                  <a:pt x="800" y="862"/>
                </a:lnTo>
                <a:close/>
                <a:moveTo>
                  <a:pt x="808" y="862"/>
                </a:moveTo>
                <a:lnTo>
                  <a:pt x="814" y="862"/>
                </a:lnTo>
                <a:lnTo>
                  <a:pt x="814" y="864"/>
                </a:lnTo>
                <a:lnTo>
                  <a:pt x="808" y="864"/>
                </a:lnTo>
                <a:lnTo>
                  <a:pt x="808" y="862"/>
                </a:lnTo>
                <a:close/>
                <a:moveTo>
                  <a:pt x="816" y="862"/>
                </a:moveTo>
                <a:lnTo>
                  <a:pt x="822" y="862"/>
                </a:lnTo>
                <a:lnTo>
                  <a:pt x="822" y="864"/>
                </a:lnTo>
                <a:lnTo>
                  <a:pt x="816" y="864"/>
                </a:lnTo>
                <a:lnTo>
                  <a:pt x="816" y="862"/>
                </a:lnTo>
                <a:close/>
                <a:moveTo>
                  <a:pt x="824" y="862"/>
                </a:moveTo>
                <a:lnTo>
                  <a:pt x="830" y="862"/>
                </a:lnTo>
                <a:lnTo>
                  <a:pt x="830" y="864"/>
                </a:lnTo>
                <a:lnTo>
                  <a:pt x="824" y="864"/>
                </a:lnTo>
                <a:lnTo>
                  <a:pt x="824" y="862"/>
                </a:lnTo>
                <a:close/>
                <a:moveTo>
                  <a:pt x="832" y="862"/>
                </a:moveTo>
                <a:lnTo>
                  <a:pt x="838" y="862"/>
                </a:lnTo>
                <a:lnTo>
                  <a:pt x="838" y="864"/>
                </a:lnTo>
                <a:lnTo>
                  <a:pt x="832" y="864"/>
                </a:lnTo>
                <a:lnTo>
                  <a:pt x="832" y="862"/>
                </a:lnTo>
                <a:close/>
                <a:moveTo>
                  <a:pt x="840" y="862"/>
                </a:moveTo>
                <a:lnTo>
                  <a:pt x="846" y="862"/>
                </a:lnTo>
                <a:lnTo>
                  <a:pt x="846" y="864"/>
                </a:lnTo>
                <a:lnTo>
                  <a:pt x="840" y="864"/>
                </a:lnTo>
                <a:lnTo>
                  <a:pt x="840" y="862"/>
                </a:lnTo>
                <a:close/>
                <a:moveTo>
                  <a:pt x="848" y="862"/>
                </a:moveTo>
                <a:lnTo>
                  <a:pt x="854" y="862"/>
                </a:lnTo>
                <a:lnTo>
                  <a:pt x="854" y="864"/>
                </a:lnTo>
                <a:lnTo>
                  <a:pt x="848" y="864"/>
                </a:lnTo>
                <a:lnTo>
                  <a:pt x="848" y="862"/>
                </a:lnTo>
                <a:close/>
                <a:moveTo>
                  <a:pt x="856" y="862"/>
                </a:moveTo>
                <a:lnTo>
                  <a:pt x="862" y="862"/>
                </a:lnTo>
                <a:lnTo>
                  <a:pt x="862" y="864"/>
                </a:lnTo>
                <a:lnTo>
                  <a:pt x="856" y="864"/>
                </a:lnTo>
                <a:lnTo>
                  <a:pt x="856" y="862"/>
                </a:lnTo>
                <a:close/>
                <a:moveTo>
                  <a:pt x="864" y="862"/>
                </a:moveTo>
                <a:lnTo>
                  <a:pt x="870" y="862"/>
                </a:lnTo>
                <a:lnTo>
                  <a:pt x="870" y="864"/>
                </a:lnTo>
                <a:lnTo>
                  <a:pt x="864" y="864"/>
                </a:lnTo>
                <a:lnTo>
                  <a:pt x="864" y="862"/>
                </a:lnTo>
                <a:close/>
                <a:moveTo>
                  <a:pt x="872" y="862"/>
                </a:moveTo>
                <a:lnTo>
                  <a:pt x="878" y="862"/>
                </a:lnTo>
                <a:lnTo>
                  <a:pt x="878" y="864"/>
                </a:lnTo>
                <a:lnTo>
                  <a:pt x="872" y="864"/>
                </a:lnTo>
                <a:lnTo>
                  <a:pt x="872" y="862"/>
                </a:lnTo>
                <a:close/>
                <a:moveTo>
                  <a:pt x="880" y="862"/>
                </a:moveTo>
                <a:lnTo>
                  <a:pt x="886" y="862"/>
                </a:lnTo>
                <a:lnTo>
                  <a:pt x="886" y="864"/>
                </a:lnTo>
                <a:lnTo>
                  <a:pt x="880" y="864"/>
                </a:lnTo>
                <a:lnTo>
                  <a:pt x="880" y="862"/>
                </a:lnTo>
                <a:close/>
                <a:moveTo>
                  <a:pt x="888" y="862"/>
                </a:moveTo>
                <a:lnTo>
                  <a:pt x="894" y="862"/>
                </a:lnTo>
                <a:lnTo>
                  <a:pt x="894" y="864"/>
                </a:lnTo>
                <a:lnTo>
                  <a:pt x="888" y="864"/>
                </a:lnTo>
                <a:lnTo>
                  <a:pt x="888" y="862"/>
                </a:lnTo>
                <a:close/>
                <a:moveTo>
                  <a:pt x="896" y="862"/>
                </a:moveTo>
                <a:lnTo>
                  <a:pt x="902" y="862"/>
                </a:lnTo>
                <a:lnTo>
                  <a:pt x="902" y="864"/>
                </a:lnTo>
                <a:lnTo>
                  <a:pt x="896" y="864"/>
                </a:lnTo>
                <a:lnTo>
                  <a:pt x="896" y="862"/>
                </a:lnTo>
                <a:close/>
                <a:moveTo>
                  <a:pt x="904" y="862"/>
                </a:moveTo>
                <a:lnTo>
                  <a:pt x="910" y="862"/>
                </a:lnTo>
                <a:lnTo>
                  <a:pt x="910" y="864"/>
                </a:lnTo>
                <a:lnTo>
                  <a:pt x="904" y="864"/>
                </a:lnTo>
                <a:lnTo>
                  <a:pt x="904" y="862"/>
                </a:lnTo>
                <a:close/>
                <a:moveTo>
                  <a:pt x="912" y="862"/>
                </a:moveTo>
                <a:lnTo>
                  <a:pt x="918" y="862"/>
                </a:lnTo>
                <a:lnTo>
                  <a:pt x="918" y="864"/>
                </a:lnTo>
                <a:lnTo>
                  <a:pt x="912" y="864"/>
                </a:lnTo>
                <a:lnTo>
                  <a:pt x="912" y="862"/>
                </a:lnTo>
                <a:close/>
                <a:moveTo>
                  <a:pt x="920" y="862"/>
                </a:moveTo>
                <a:lnTo>
                  <a:pt x="926" y="862"/>
                </a:lnTo>
                <a:lnTo>
                  <a:pt x="926" y="864"/>
                </a:lnTo>
                <a:lnTo>
                  <a:pt x="920" y="864"/>
                </a:lnTo>
                <a:lnTo>
                  <a:pt x="920" y="862"/>
                </a:lnTo>
                <a:close/>
                <a:moveTo>
                  <a:pt x="928" y="862"/>
                </a:moveTo>
                <a:lnTo>
                  <a:pt x="934" y="862"/>
                </a:lnTo>
                <a:lnTo>
                  <a:pt x="934" y="864"/>
                </a:lnTo>
                <a:lnTo>
                  <a:pt x="928" y="864"/>
                </a:lnTo>
                <a:lnTo>
                  <a:pt x="928" y="862"/>
                </a:lnTo>
                <a:close/>
                <a:moveTo>
                  <a:pt x="936" y="862"/>
                </a:moveTo>
                <a:lnTo>
                  <a:pt x="942" y="862"/>
                </a:lnTo>
                <a:lnTo>
                  <a:pt x="942" y="864"/>
                </a:lnTo>
                <a:lnTo>
                  <a:pt x="936" y="864"/>
                </a:lnTo>
                <a:lnTo>
                  <a:pt x="936" y="862"/>
                </a:lnTo>
                <a:close/>
                <a:moveTo>
                  <a:pt x="944" y="862"/>
                </a:moveTo>
                <a:lnTo>
                  <a:pt x="950" y="862"/>
                </a:lnTo>
                <a:lnTo>
                  <a:pt x="950" y="864"/>
                </a:lnTo>
                <a:lnTo>
                  <a:pt x="944" y="864"/>
                </a:lnTo>
                <a:lnTo>
                  <a:pt x="944" y="862"/>
                </a:lnTo>
                <a:close/>
                <a:moveTo>
                  <a:pt x="952" y="862"/>
                </a:moveTo>
                <a:lnTo>
                  <a:pt x="958" y="862"/>
                </a:lnTo>
                <a:lnTo>
                  <a:pt x="958" y="864"/>
                </a:lnTo>
                <a:lnTo>
                  <a:pt x="952" y="864"/>
                </a:lnTo>
                <a:lnTo>
                  <a:pt x="952" y="862"/>
                </a:lnTo>
                <a:close/>
                <a:moveTo>
                  <a:pt x="960" y="862"/>
                </a:moveTo>
                <a:lnTo>
                  <a:pt x="966" y="862"/>
                </a:lnTo>
                <a:lnTo>
                  <a:pt x="966" y="864"/>
                </a:lnTo>
                <a:lnTo>
                  <a:pt x="960" y="864"/>
                </a:lnTo>
                <a:lnTo>
                  <a:pt x="960" y="862"/>
                </a:lnTo>
                <a:close/>
                <a:moveTo>
                  <a:pt x="968" y="862"/>
                </a:moveTo>
                <a:lnTo>
                  <a:pt x="974" y="862"/>
                </a:lnTo>
                <a:lnTo>
                  <a:pt x="974" y="864"/>
                </a:lnTo>
                <a:lnTo>
                  <a:pt x="968" y="864"/>
                </a:lnTo>
                <a:lnTo>
                  <a:pt x="968" y="862"/>
                </a:lnTo>
                <a:close/>
                <a:moveTo>
                  <a:pt x="976" y="862"/>
                </a:moveTo>
                <a:lnTo>
                  <a:pt x="982" y="862"/>
                </a:lnTo>
                <a:lnTo>
                  <a:pt x="982" y="864"/>
                </a:lnTo>
                <a:lnTo>
                  <a:pt x="976" y="864"/>
                </a:lnTo>
                <a:lnTo>
                  <a:pt x="976" y="862"/>
                </a:lnTo>
                <a:close/>
                <a:moveTo>
                  <a:pt x="984" y="862"/>
                </a:moveTo>
                <a:lnTo>
                  <a:pt x="990" y="862"/>
                </a:lnTo>
                <a:lnTo>
                  <a:pt x="990" y="864"/>
                </a:lnTo>
                <a:lnTo>
                  <a:pt x="984" y="864"/>
                </a:lnTo>
                <a:lnTo>
                  <a:pt x="984" y="862"/>
                </a:lnTo>
                <a:close/>
                <a:moveTo>
                  <a:pt x="992" y="862"/>
                </a:moveTo>
                <a:lnTo>
                  <a:pt x="998" y="862"/>
                </a:lnTo>
                <a:lnTo>
                  <a:pt x="998" y="864"/>
                </a:lnTo>
                <a:lnTo>
                  <a:pt x="992" y="864"/>
                </a:lnTo>
                <a:lnTo>
                  <a:pt x="992" y="862"/>
                </a:lnTo>
                <a:close/>
                <a:moveTo>
                  <a:pt x="1000" y="862"/>
                </a:moveTo>
                <a:lnTo>
                  <a:pt x="1006" y="862"/>
                </a:lnTo>
                <a:lnTo>
                  <a:pt x="1006" y="864"/>
                </a:lnTo>
                <a:lnTo>
                  <a:pt x="1000" y="864"/>
                </a:lnTo>
                <a:lnTo>
                  <a:pt x="1000" y="862"/>
                </a:lnTo>
                <a:close/>
                <a:moveTo>
                  <a:pt x="1008" y="862"/>
                </a:moveTo>
                <a:lnTo>
                  <a:pt x="1014" y="862"/>
                </a:lnTo>
                <a:lnTo>
                  <a:pt x="1014" y="864"/>
                </a:lnTo>
                <a:lnTo>
                  <a:pt x="1008" y="864"/>
                </a:lnTo>
                <a:lnTo>
                  <a:pt x="1008" y="862"/>
                </a:lnTo>
                <a:close/>
                <a:moveTo>
                  <a:pt x="1016" y="862"/>
                </a:moveTo>
                <a:lnTo>
                  <a:pt x="1022" y="862"/>
                </a:lnTo>
                <a:lnTo>
                  <a:pt x="1022" y="864"/>
                </a:lnTo>
                <a:lnTo>
                  <a:pt x="1016" y="864"/>
                </a:lnTo>
                <a:lnTo>
                  <a:pt x="1016" y="862"/>
                </a:lnTo>
                <a:close/>
                <a:moveTo>
                  <a:pt x="1024" y="862"/>
                </a:moveTo>
                <a:lnTo>
                  <a:pt x="1030" y="862"/>
                </a:lnTo>
                <a:lnTo>
                  <a:pt x="1030" y="864"/>
                </a:lnTo>
                <a:lnTo>
                  <a:pt x="1024" y="864"/>
                </a:lnTo>
                <a:lnTo>
                  <a:pt x="1024" y="862"/>
                </a:lnTo>
                <a:close/>
                <a:moveTo>
                  <a:pt x="1032" y="862"/>
                </a:moveTo>
                <a:lnTo>
                  <a:pt x="1038" y="862"/>
                </a:lnTo>
                <a:lnTo>
                  <a:pt x="1038" y="864"/>
                </a:lnTo>
                <a:lnTo>
                  <a:pt x="1032" y="864"/>
                </a:lnTo>
                <a:lnTo>
                  <a:pt x="1032" y="862"/>
                </a:lnTo>
                <a:close/>
                <a:moveTo>
                  <a:pt x="1040" y="862"/>
                </a:moveTo>
                <a:lnTo>
                  <a:pt x="1046" y="862"/>
                </a:lnTo>
                <a:lnTo>
                  <a:pt x="1046" y="864"/>
                </a:lnTo>
                <a:lnTo>
                  <a:pt x="1040" y="864"/>
                </a:lnTo>
                <a:lnTo>
                  <a:pt x="1040" y="862"/>
                </a:lnTo>
                <a:close/>
                <a:moveTo>
                  <a:pt x="1048" y="862"/>
                </a:moveTo>
                <a:lnTo>
                  <a:pt x="1054" y="862"/>
                </a:lnTo>
                <a:lnTo>
                  <a:pt x="1054" y="864"/>
                </a:lnTo>
                <a:lnTo>
                  <a:pt x="1048" y="864"/>
                </a:lnTo>
                <a:lnTo>
                  <a:pt x="1048" y="862"/>
                </a:lnTo>
                <a:close/>
                <a:moveTo>
                  <a:pt x="1056" y="862"/>
                </a:moveTo>
                <a:lnTo>
                  <a:pt x="1062" y="862"/>
                </a:lnTo>
                <a:lnTo>
                  <a:pt x="1062" y="864"/>
                </a:lnTo>
                <a:lnTo>
                  <a:pt x="1056" y="864"/>
                </a:lnTo>
                <a:lnTo>
                  <a:pt x="1056" y="862"/>
                </a:lnTo>
                <a:close/>
                <a:moveTo>
                  <a:pt x="1064" y="862"/>
                </a:moveTo>
                <a:lnTo>
                  <a:pt x="1070" y="862"/>
                </a:lnTo>
                <a:lnTo>
                  <a:pt x="1070" y="864"/>
                </a:lnTo>
                <a:lnTo>
                  <a:pt x="1064" y="864"/>
                </a:lnTo>
                <a:lnTo>
                  <a:pt x="1064" y="862"/>
                </a:lnTo>
                <a:close/>
                <a:moveTo>
                  <a:pt x="1072" y="862"/>
                </a:moveTo>
                <a:lnTo>
                  <a:pt x="1078" y="862"/>
                </a:lnTo>
                <a:lnTo>
                  <a:pt x="1078" y="864"/>
                </a:lnTo>
                <a:lnTo>
                  <a:pt x="1072" y="864"/>
                </a:lnTo>
                <a:lnTo>
                  <a:pt x="1072" y="862"/>
                </a:lnTo>
                <a:close/>
                <a:moveTo>
                  <a:pt x="1080" y="862"/>
                </a:moveTo>
                <a:lnTo>
                  <a:pt x="1086" y="862"/>
                </a:lnTo>
                <a:lnTo>
                  <a:pt x="1086" y="864"/>
                </a:lnTo>
                <a:lnTo>
                  <a:pt x="1080" y="864"/>
                </a:lnTo>
                <a:lnTo>
                  <a:pt x="1080" y="862"/>
                </a:lnTo>
                <a:close/>
                <a:moveTo>
                  <a:pt x="1088" y="862"/>
                </a:moveTo>
                <a:lnTo>
                  <a:pt x="1094" y="862"/>
                </a:lnTo>
                <a:lnTo>
                  <a:pt x="1094" y="864"/>
                </a:lnTo>
                <a:lnTo>
                  <a:pt x="1088" y="864"/>
                </a:lnTo>
                <a:lnTo>
                  <a:pt x="1088" y="862"/>
                </a:lnTo>
                <a:close/>
                <a:moveTo>
                  <a:pt x="1096" y="862"/>
                </a:moveTo>
                <a:lnTo>
                  <a:pt x="1102" y="862"/>
                </a:lnTo>
                <a:lnTo>
                  <a:pt x="1102" y="864"/>
                </a:lnTo>
                <a:lnTo>
                  <a:pt x="1096" y="864"/>
                </a:lnTo>
                <a:lnTo>
                  <a:pt x="1096" y="862"/>
                </a:lnTo>
                <a:close/>
                <a:moveTo>
                  <a:pt x="1104" y="862"/>
                </a:moveTo>
                <a:lnTo>
                  <a:pt x="1110" y="862"/>
                </a:lnTo>
                <a:lnTo>
                  <a:pt x="1110" y="864"/>
                </a:lnTo>
                <a:lnTo>
                  <a:pt x="1104" y="864"/>
                </a:lnTo>
                <a:lnTo>
                  <a:pt x="1104" y="862"/>
                </a:lnTo>
                <a:close/>
                <a:moveTo>
                  <a:pt x="1112" y="862"/>
                </a:moveTo>
                <a:lnTo>
                  <a:pt x="1118" y="862"/>
                </a:lnTo>
                <a:lnTo>
                  <a:pt x="1118" y="864"/>
                </a:lnTo>
                <a:lnTo>
                  <a:pt x="1112" y="864"/>
                </a:lnTo>
                <a:lnTo>
                  <a:pt x="1112" y="862"/>
                </a:lnTo>
                <a:close/>
                <a:moveTo>
                  <a:pt x="1120" y="862"/>
                </a:moveTo>
                <a:lnTo>
                  <a:pt x="1126" y="862"/>
                </a:lnTo>
                <a:lnTo>
                  <a:pt x="1126" y="864"/>
                </a:lnTo>
                <a:lnTo>
                  <a:pt x="1120" y="864"/>
                </a:lnTo>
                <a:lnTo>
                  <a:pt x="1120" y="862"/>
                </a:lnTo>
                <a:close/>
                <a:moveTo>
                  <a:pt x="1128" y="862"/>
                </a:moveTo>
                <a:lnTo>
                  <a:pt x="1134" y="862"/>
                </a:lnTo>
                <a:lnTo>
                  <a:pt x="1134" y="864"/>
                </a:lnTo>
                <a:lnTo>
                  <a:pt x="1128" y="864"/>
                </a:lnTo>
                <a:lnTo>
                  <a:pt x="1128" y="862"/>
                </a:lnTo>
                <a:close/>
                <a:moveTo>
                  <a:pt x="1136" y="862"/>
                </a:moveTo>
                <a:lnTo>
                  <a:pt x="1142" y="862"/>
                </a:lnTo>
                <a:lnTo>
                  <a:pt x="1142" y="864"/>
                </a:lnTo>
                <a:lnTo>
                  <a:pt x="1136" y="864"/>
                </a:lnTo>
                <a:lnTo>
                  <a:pt x="1136" y="862"/>
                </a:lnTo>
                <a:close/>
                <a:moveTo>
                  <a:pt x="1144" y="862"/>
                </a:moveTo>
                <a:lnTo>
                  <a:pt x="1150" y="862"/>
                </a:lnTo>
                <a:lnTo>
                  <a:pt x="1150" y="864"/>
                </a:lnTo>
                <a:lnTo>
                  <a:pt x="1144" y="864"/>
                </a:lnTo>
                <a:lnTo>
                  <a:pt x="1144" y="862"/>
                </a:lnTo>
                <a:close/>
                <a:moveTo>
                  <a:pt x="1152" y="862"/>
                </a:moveTo>
                <a:lnTo>
                  <a:pt x="1158" y="862"/>
                </a:lnTo>
                <a:lnTo>
                  <a:pt x="1158" y="864"/>
                </a:lnTo>
                <a:lnTo>
                  <a:pt x="1152" y="864"/>
                </a:lnTo>
                <a:lnTo>
                  <a:pt x="1152" y="862"/>
                </a:lnTo>
                <a:close/>
                <a:moveTo>
                  <a:pt x="1160" y="862"/>
                </a:moveTo>
                <a:lnTo>
                  <a:pt x="1166" y="862"/>
                </a:lnTo>
                <a:lnTo>
                  <a:pt x="1166" y="864"/>
                </a:lnTo>
                <a:lnTo>
                  <a:pt x="1160" y="864"/>
                </a:lnTo>
                <a:lnTo>
                  <a:pt x="1160" y="862"/>
                </a:lnTo>
                <a:close/>
                <a:moveTo>
                  <a:pt x="1168" y="862"/>
                </a:moveTo>
                <a:lnTo>
                  <a:pt x="1174" y="862"/>
                </a:lnTo>
                <a:lnTo>
                  <a:pt x="1174" y="864"/>
                </a:lnTo>
                <a:lnTo>
                  <a:pt x="1168" y="864"/>
                </a:lnTo>
                <a:lnTo>
                  <a:pt x="1168" y="862"/>
                </a:lnTo>
                <a:close/>
                <a:moveTo>
                  <a:pt x="1176" y="862"/>
                </a:moveTo>
                <a:lnTo>
                  <a:pt x="1182" y="862"/>
                </a:lnTo>
                <a:lnTo>
                  <a:pt x="1182" y="864"/>
                </a:lnTo>
                <a:lnTo>
                  <a:pt x="1176" y="864"/>
                </a:lnTo>
                <a:lnTo>
                  <a:pt x="1176" y="862"/>
                </a:lnTo>
                <a:close/>
                <a:moveTo>
                  <a:pt x="1184" y="862"/>
                </a:moveTo>
                <a:lnTo>
                  <a:pt x="1190" y="862"/>
                </a:lnTo>
                <a:lnTo>
                  <a:pt x="1190" y="864"/>
                </a:lnTo>
                <a:lnTo>
                  <a:pt x="1184" y="864"/>
                </a:lnTo>
                <a:lnTo>
                  <a:pt x="1184" y="862"/>
                </a:lnTo>
                <a:close/>
                <a:moveTo>
                  <a:pt x="1192" y="862"/>
                </a:moveTo>
                <a:lnTo>
                  <a:pt x="1198" y="862"/>
                </a:lnTo>
                <a:lnTo>
                  <a:pt x="1198" y="864"/>
                </a:lnTo>
                <a:lnTo>
                  <a:pt x="1192" y="864"/>
                </a:lnTo>
                <a:lnTo>
                  <a:pt x="1192" y="862"/>
                </a:lnTo>
                <a:close/>
                <a:moveTo>
                  <a:pt x="1200" y="862"/>
                </a:moveTo>
                <a:lnTo>
                  <a:pt x="1206" y="862"/>
                </a:lnTo>
                <a:lnTo>
                  <a:pt x="1206" y="864"/>
                </a:lnTo>
                <a:lnTo>
                  <a:pt x="1200" y="864"/>
                </a:lnTo>
                <a:lnTo>
                  <a:pt x="1200" y="862"/>
                </a:lnTo>
                <a:close/>
                <a:moveTo>
                  <a:pt x="1208" y="862"/>
                </a:moveTo>
                <a:lnTo>
                  <a:pt x="1214" y="862"/>
                </a:lnTo>
                <a:lnTo>
                  <a:pt x="1214" y="864"/>
                </a:lnTo>
                <a:lnTo>
                  <a:pt x="1208" y="864"/>
                </a:lnTo>
                <a:lnTo>
                  <a:pt x="1208" y="862"/>
                </a:lnTo>
                <a:close/>
                <a:moveTo>
                  <a:pt x="1216" y="862"/>
                </a:moveTo>
                <a:lnTo>
                  <a:pt x="1222" y="862"/>
                </a:lnTo>
                <a:lnTo>
                  <a:pt x="1222" y="864"/>
                </a:lnTo>
                <a:lnTo>
                  <a:pt x="1216" y="864"/>
                </a:lnTo>
                <a:lnTo>
                  <a:pt x="1216" y="862"/>
                </a:lnTo>
                <a:close/>
                <a:moveTo>
                  <a:pt x="1224" y="862"/>
                </a:moveTo>
                <a:lnTo>
                  <a:pt x="1230" y="862"/>
                </a:lnTo>
                <a:lnTo>
                  <a:pt x="1230" y="864"/>
                </a:lnTo>
                <a:lnTo>
                  <a:pt x="1224" y="864"/>
                </a:lnTo>
                <a:lnTo>
                  <a:pt x="1224" y="862"/>
                </a:lnTo>
                <a:close/>
                <a:moveTo>
                  <a:pt x="1232" y="862"/>
                </a:moveTo>
                <a:lnTo>
                  <a:pt x="1238" y="862"/>
                </a:lnTo>
                <a:lnTo>
                  <a:pt x="1238" y="864"/>
                </a:lnTo>
                <a:lnTo>
                  <a:pt x="1232" y="864"/>
                </a:lnTo>
                <a:lnTo>
                  <a:pt x="1232" y="862"/>
                </a:lnTo>
                <a:close/>
                <a:moveTo>
                  <a:pt x="1240" y="862"/>
                </a:moveTo>
                <a:lnTo>
                  <a:pt x="1246" y="862"/>
                </a:lnTo>
                <a:lnTo>
                  <a:pt x="1246" y="864"/>
                </a:lnTo>
                <a:lnTo>
                  <a:pt x="1240" y="864"/>
                </a:lnTo>
                <a:lnTo>
                  <a:pt x="1240" y="862"/>
                </a:lnTo>
                <a:close/>
                <a:moveTo>
                  <a:pt x="1248" y="862"/>
                </a:moveTo>
                <a:lnTo>
                  <a:pt x="1254" y="862"/>
                </a:lnTo>
                <a:lnTo>
                  <a:pt x="1254" y="864"/>
                </a:lnTo>
                <a:lnTo>
                  <a:pt x="1248" y="864"/>
                </a:lnTo>
                <a:lnTo>
                  <a:pt x="1248" y="862"/>
                </a:lnTo>
                <a:close/>
                <a:moveTo>
                  <a:pt x="1256" y="862"/>
                </a:moveTo>
                <a:lnTo>
                  <a:pt x="1262" y="862"/>
                </a:lnTo>
                <a:lnTo>
                  <a:pt x="1262" y="864"/>
                </a:lnTo>
                <a:lnTo>
                  <a:pt x="1256" y="864"/>
                </a:lnTo>
                <a:lnTo>
                  <a:pt x="1256" y="862"/>
                </a:lnTo>
                <a:close/>
                <a:moveTo>
                  <a:pt x="1264" y="862"/>
                </a:moveTo>
                <a:lnTo>
                  <a:pt x="1270" y="862"/>
                </a:lnTo>
                <a:lnTo>
                  <a:pt x="1270" y="864"/>
                </a:lnTo>
                <a:lnTo>
                  <a:pt x="1264" y="864"/>
                </a:lnTo>
                <a:lnTo>
                  <a:pt x="1264" y="862"/>
                </a:lnTo>
                <a:close/>
                <a:moveTo>
                  <a:pt x="1272" y="862"/>
                </a:moveTo>
                <a:lnTo>
                  <a:pt x="1278" y="862"/>
                </a:lnTo>
                <a:lnTo>
                  <a:pt x="1278" y="864"/>
                </a:lnTo>
                <a:lnTo>
                  <a:pt x="1272" y="864"/>
                </a:lnTo>
                <a:lnTo>
                  <a:pt x="1272" y="862"/>
                </a:lnTo>
                <a:close/>
                <a:moveTo>
                  <a:pt x="1280" y="862"/>
                </a:moveTo>
                <a:lnTo>
                  <a:pt x="1286" y="862"/>
                </a:lnTo>
                <a:lnTo>
                  <a:pt x="1286" y="864"/>
                </a:lnTo>
                <a:lnTo>
                  <a:pt x="1280" y="864"/>
                </a:lnTo>
                <a:lnTo>
                  <a:pt x="1280" y="862"/>
                </a:lnTo>
                <a:close/>
                <a:moveTo>
                  <a:pt x="1288" y="862"/>
                </a:moveTo>
                <a:lnTo>
                  <a:pt x="1294" y="862"/>
                </a:lnTo>
                <a:lnTo>
                  <a:pt x="1294" y="864"/>
                </a:lnTo>
                <a:lnTo>
                  <a:pt x="1288" y="864"/>
                </a:lnTo>
                <a:lnTo>
                  <a:pt x="1288" y="862"/>
                </a:lnTo>
                <a:close/>
                <a:moveTo>
                  <a:pt x="1296" y="862"/>
                </a:moveTo>
                <a:lnTo>
                  <a:pt x="1302" y="862"/>
                </a:lnTo>
                <a:lnTo>
                  <a:pt x="1302" y="864"/>
                </a:lnTo>
                <a:lnTo>
                  <a:pt x="1296" y="864"/>
                </a:lnTo>
                <a:lnTo>
                  <a:pt x="1296" y="862"/>
                </a:lnTo>
                <a:close/>
                <a:moveTo>
                  <a:pt x="1304" y="862"/>
                </a:moveTo>
                <a:lnTo>
                  <a:pt x="1310" y="862"/>
                </a:lnTo>
                <a:lnTo>
                  <a:pt x="1310" y="864"/>
                </a:lnTo>
                <a:lnTo>
                  <a:pt x="1304" y="864"/>
                </a:lnTo>
                <a:lnTo>
                  <a:pt x="1304" y="862"/>
                </a:lnTo>
                <a:close/>
                <a:moveTo>
                  <a:pt x="1312" y="862"/>
                </a:moveTo>
                <a:lnTo>
                  <a:pt x="1318" y="862"/>
                </a:lnTo>
                <a:lnTo>
                  <a:pt x="1318" y="864"/>
                </a:lnTo>
                <a:lnTo>
                  <a:pt x="1312" y="864"/>
                </a:lnTo>
                <a:lnTo>
                  <a:pt x="1312" y="862"/>
                </a:lnTo>
                <a:close/>
                <a:moveTo>
                  <a:pt x="1320" y="862"/>
                </a:moveTo>
                <a:lnTo>
                  <a:pt x="1326" y="862"/>
                </a:lnTo>
                <a:lnTo>
                  <a:pt x="1326" y="864"/>
                </a:lnTo>
                <a:lnTo>
                  <a:pt x="1320" y="864"/>
                </a:lnTo>
                <a:lnTo>
                  <a:pt x="1320" y="862"/>
                </a:lnTo>
                <a:close/>
                <a:moveTo>
                  <a:pt x="1328" y="862"/>
                </a:moveTo>
                <a:lnTo>
                  <a:pt x="1334" y="862"/>
                </a:lnTo>
                <a:lnTo>
                  <a:pt x="1334" y="864"/>
                </a:lnTo>
                <a:lnTo>
                  <a:pt x="1328" y="864"/>
                </a:lnTo>
                <a:lnTo>
                  <a:pt x="1328" y="862"/>
                </a:lnTo>
                <a:close/>
                <a:moveTo>
                  <a:pt x="1336" y="862"/>
                </a:moveTo>
                <a:lnTo>
                  <a:pt x="1342" y="862"/>
                </a:lnTo>
                <a:lnTo>
                  <a:pt x="1342" y="864"/>
                </a:lnTo>
                <a:lnTo>
                  <a:pt x="1336" y="864"/>
                </a:lnTo>
                <a:lnTo>
                  <a:pt x="1336" y="862"/>
                </a:lnTo>
                <a:close/>
                <a:moveTo>
                  <a:pt x="1344" y="862"/>
                </a:moveTo>
                <a:lnTo>
                  <a:pt x="1350" y="862"/>
                </a:lnTo>
                <a:lnTo>
                  <a:pt x="1350" y="864"/>
                </a:lnTo>
                <a:lnTo>
                  <a:pt x="1344" y="864"/>
                </a:lnTo>
                <a:lnTo>
                  <a:pt x="1344" y="862"/>
                </a:lnTo>
                <a:close/>
                <a:moveTo>
                  <a:pt x="1352" y="862"/>
                </a:moveTo>
                <a:lnTo>
                  <a:pt x="1358" y="862"/>
                </a:lnTo>
                <a:lnTo>
                  <a:pt x="1358" y="864"/>
                </a:lnTo>
                <a:lnTo>
                  <a:pt x="1352" y="864"/>
                </a:lnTo>
                <a:lnTo>
                  <a:pt x="1352" y="862"/>
                </a:lnTo>
                <a:close/>
                <a:moveTo>
                  <a:pt x="1360" y="862"/>
                </a:moveTo>
                <a:lnTo>
                  <a:pt x="1366" y="862"/>
                </a:lnTo>
                <a:lnTo>
                  <a:pt x="1366" y="864"/>
                </a:lnTo>
                <a:lnTo>
                  <a:pt x="1360" y="864"/>
                </a:lnTo>
                <a:lnTo>
                  <a:pt x="1360" y="862"/>
                </a:lnTo>
                <a:close/>
                <a:moveTo>
                  <a:pt x="1368" y="862"/>
                </a:moveTo>
                <a:lnTo>
                  <a:pt x="1374" y="862"/>
                </a:lnTo>
                <a:lnTo>
                  <a:pt x="1374" y="864"/>
                </a:lnTo>
                <a:lnTo>
                  <a:pt x="1368" y="864"/>
                </a:lnTo>
                <a:lnTo>
                  <a:pt x="1368" y="862"/>
                </a:lnTo>
                <a:close/>
                <a:moveTo>
                  <a:pt x="1376" y="862"/>
                </a:moveTo>
                <a:lnTo>
                  <a:pt x="1382" y="862"/>
                </a:lnTo>
                <a:lnTo>
                  <a:pt x="1382" y="864"/>
                </a:lnTo>
                <a:lnTo>
                  <a:pt x="1376" y="864"/>
                </a:lnTo>
                <a:lnTo>
                  <a:pt x="1376" y="862"/>
                </a:lnTo>
                <a:close/>
                <a:moveTo>
                  <a:pt x="1384" y="862"/>
                </a:moveTo>
                <a:lnTo>
                  <a:pt x="1390" y="862"/>
                </a:lnTo>
                <a:lnTo>
                  <a:pt x="1390" y="864"/>
                </a:lnTo>
                <a:lnTo>
                  <a:pt x="1384" y="864"/>
                </a:lnTo>
                <a:lnTo>
                  <a:pt x="1384" y="862"/>
                </a:lnTo>
                <a:close/>
                <a:moveTo>
                  <a:pt x="1392" y="862"/>
                </a:moveTo>
                <a:lnTo>
                  <a:pt x="1398" y="862"/>
                </a:lnTo>
                <a:lnTo>
                  <a:pt x="1398" y="864"/>
                </a:lnTo>
                <a:lnTo>
                  <a:pt x="1392" y="864"/>
                </a:lnTo>
                <a:lnTo>
                  <a:pt x="1392" y="862"/>
                </a:lnTo>
                <a:close/>
                <a:moveTo>
                  <a:pt x="1400" y="862"/>
                </a:moveTo>
                <a:lnTo>
                  <a:pt x="1406" y="862"/>
                </a:lnTo>
                <a:lnTo>
                  <a:pt x="1406" y="864"/>
                </a:lnTo>
                <a:lnTo>
                  <a:pt x="1400" y="864"/>
                </a:lnTo>
                <a:lnTo>
                  <a:pt x="1400" y="862"/>
                </a:lnTo>
                <a:close/>
                <a:moveTo>
                  <a:pt x="1408" y="862"/>
                </a:moveTo>
                <a:lnTo>
                  <a:pt x="1414" y="862"/>
                </a:lnTo>
                <a:lnTo>
                  <a:pt x="1414" y="864"/>
                </a:lnTo>
                <a:lnTo>
                  <a:pt x="1408" y="864"/>
                </a:lnTo>
                <a:lnTo>
                  <a:pt x="1408" y="862"/>
                </a:lnTo>
                <a:close/>
                <a:moveTo>
                  <a:pt x="1416" y="862"/>
                </a:moveTo>
                <a:lnTo>
                  <a:pt x="1422" y="862"/>
                </a:lnTo>
                <a:lnTo>
                  <a:pt x="1422" y="864"/>
                </a:lnTo>
                <a:lnTo>
                  <a:pt x="1416" y="864"/>
                </a:lnTo>
                <a:lnTo>
                  <a:pt x="1416" y="862"/>
                </a:lnTo>
                <a:close/>
                <a:moveTo>
                  <a:pt x="1424" y="862"/>
                </a:moveTo>
                <a:lnTo>
                  <a:pt x="1430" y="862"/>
                </a:lnTo>
                <a:lnTo>
                  <a:pt x="1430" y="864"/>
                </a:lnTo>
                <a:lnTo>
                  <a:pt x="1424" y="864"/>
                </a:lnTo>
                <a:lnTo>
                  <a:pt x="1424" y="862"/>
                </a:lnTo>
                <a:close/>
                <a:moveTo>
                  <a:pt x="1432" y="862"/>
                </a:moveTo>
                <a:lnTo>
                  <a:pt x="1438" y="862"/>
                </a:lnTo>
                <a:lnTo>
                  <a:pt x="1438" y="864"/>
                </a:lnTo>
                <a:lnTo>
                  <a:pt x="1432" y="864"/>
                </a:lnTo>
                <a:lnTo>
                  <a:pt x="1432" y="862"/>
                </a:lnTo>
                <a:close/>
                <a:moveTo>
                  <a:pt x="1440" y="862"/>
                </a:moveTo>
                <a:lnTo>
                  <a:pt x="1446" y="862"/>
                </a:lnTo>
                <a:lnTo>
                  <a:pt x="1446" y="864"/>
                </a:lnTo>
                <a:lnTo>
                  <a:pt x="1440" y="864"/>
                </a:lnTo>
                <a:lnTo>
                  <a:pt x="1440" y="862"/>
                </a:lnTo>
                <a:close/>
                <a:moveTo>
                  <a:pt x="1448" y="862"/>
                </a:moveTo>
                <a:lnTo>
                  <a:pt x="1454" y="862"/>
                </a:lnTo>
                <a:lnTo>
                  <a:pt x="1454" y="864"/>
                </a:lnTo>
                <a:lnTo>
                  <a:pt x="1448" y="864"/>
                </a:lnTo>
                <a:lnTo>
                  <a:pt x="1448" y="862"/>
                </a:lnTo>
                <a:close/>
                <a:moveTo>
                  <a:pt x="1456" y="862"/>
                </a:moveTo>
                <a:lnTo>
                  <a:pt x="1462" y="862"/>
                </a:lnTo>
                <a:lnTo>
                  <a:pt x="1462" y="864"/>
                </a:lnTo>
                <a:lnTo>
                  <a:pt x="1456" y="864"/>
                </a:lnTo>
                <a:lnTo>
                  <a:pt x="1456" y="862"/>
                </a:lnTo>
                <a:close/>
                <a:moveTo>
                  <a:pt x="1464" y="862"/>
                </a:moveTo>
                <a:lnTo>
                  <a:pt x="1470" y="862"/>
                </a:lnTo>
                <a:lnTo>
                  <a:pt x="1470" y="864"/>
                </a:lnTo>
                <a:lnTo>
                  <a:pt x="1464" y="864"/>
                </a:lnTo>
                <a:lnTo>
                  <a:pt x="1464" y="862"/>
                </a:lnTo>
                <a:close/>
                <a:moveTo>
                  <a:pt x="1472" y="862"/>
                </a:moveTo>
                <a:lnTo>
                  <a:pt x="1478" y="862"/>
                </a:lnTo>
                <a:lnTo>
                  <a:pt x="1478" y="864"/>
                </a:lnTo>
                <a:lnTo>
                  <a:pt x="1472" y="864"/>
                </a:lnTo>
                <a:lnTo>
                  <a:pt x="1472" y="862"/>
                </a:lnTo>
                <a:close/>
                <a:moveTo>
                  <a:pt x="1480" y="862"/>
                </a:moveTo>
                <a:lnTo>
                  <a:pt x="1486" y="862"/>
                </a:lnTo>
                <a:lnTo>
                  <a:pt x="1486" y="864"/>
                </a:lnTo>
                <a:lnTo>
                  <a:pt x="1480" y="864"/>
                </a:lnTo>
                <a:lnTo>
                  <a:pt x="1480" y="862"/>
                </a:lnTo>
                <a:close/>
                <a:moveTo>
                  <a:pt x="1488" y="862"/>
                </a:moveTo>
                <a:lnTo>
                  <a:pt x="1494" y="862"/>
                </a:lnTo>
                <a:lnTo>
                  <a:pt x="1494" y="864"/>
                </a:lnTo>
                <a:lnTo>
                  <a:pt x="1488" y="864"/>
                </a:lnTo>
                <a:lnTo>
                  <a:pt x="1488" y="862"/>
                </a:lnTo>
                <a:close/>
                <a:moveTo>
                  <a:pt x="1496" y="862"/>
                </a:moveTo>
                <a:lnTo>
                  <a:pt x="1502" y="862"/>
                </a:lnTo>
                <a:lnTo>
                  <a:pt x="1502" y="864"/>
                </a:lnTo>
                <a:lnTo>
                  <a:pt x="1496" y="864"/>
                </a:lnTo>
                <a:lnTo>
                  <a:pt x="1496" y="862"/>
                </a:lnTo>
                <a:close/>
                <a:moveTo>
                  <a:pt x="1504" y="862"/>
                </a:moveTo>
                <a:lnTo>
                  <a:pt x="1510" y="862"/>
                </a:lnTo>
                <a:lnTo>
                  <a:pt x="1510" y="864"/>
                </a:lnTo>
                <a:lnTo>
                  <a:pt x="1504" y="864"/>
                </a:lnTo>
                <a:lnTo>
                  <a:pt x="1504" y="862"/>
                </a:lnTo>
                <a:close/>
                <a:moveTo>
                  <a:pt x="1512" y="862"/>
                </a:moveTo>
                <a:lnTo>
                  <a:pt x="1518" y="862"/>
                </a:lnTo>
                <a:lnTo>
                  <a:pt x="1518" y="864"/>
                </a:lnTo>
                <a:lnTo>
                  <a:pt x="1512" y="864"/>
                </a:lnTo>
                <a:lnTo>
                  <a:pt x="1512" y="862"/>
                </a:lnTo>
                <a:close/>
                <a:moveTo>
                  <a:pt x="1520" y="862"/>
                </a:moveTo>
                <a:lnTo>
                  <a:pt x="1526" y="862"/>
                </a:lnTo>
                <a:lnTo>
                  <a:pt x="1526" y="864"/>
                </a:lnTo>
                <a:lnTo>
                  <a:pt x="1520" y="864"/>
                </a:lnTo>
                <a:lnTo>
                  <a:pt x="1520" y="862"/>
                </a:lnTo>
                <a:close/>
                <a:moveTo>
                  <a:pt x="1528" y="862"/>
                </a:moveTo>
                <a:lnTo>
                  <a:pt x="1534" y="862"/>
                </a:lnTo>
                <a:lnTo>
                  <a:pt x="1534" y="864"/>
                </a:lnTo>
                <a:lnTo>
                  <a:pt x="1528" y="864"/>
                </a:lnTo>
                <a:lnTo>
                  <a:pt x="1528" y="862"/>
                </a:lnTo>
                <a:close/>
                <a:moveTo>
                  <a:pt x="1536" y="862"/>
                </a:moveTo>
                <a:lnTo>
                  <a:pt x="1542" y="862"/>
                </a:lnTo>
                <a:lnTo>
                  <a:pt x="1542" y="864"/>
                </a:lnTo>
                <a:lnTo>
                  <a:pt x="1536" y="864"/>
                </a:lnTo>
                <a:lnTo>
                  <a:pt x="1536" y="862"/>
                </a:lnTo>
                <a:close/>
                <a:moveTo>
                  <a:pt x="1544" y="862"/>
                </a:moveTo>
                <a:lnTo>
                  <a:pt x="1550" y="862"/>
                </a:lnTo>
                <a:lnTo>
                  <a:pt x="1550" y="864"/>
                </a:lnTo>
                <a:lnTo>
                  <a:pt x="1544" y="864"/>
                </a:lnTo>
                <a:lnTo>
                  <a:pt x="1544" y="862"/>
                </a:lnTo>
                <a:close/>
                <a:moveTo>
                  <a:pt x="1552" y="862"/>
                </a:moveTo>
                <a:lnTo>
                  <a:pt x="1558" y="862"/>
                </a:lnTo>
                <a:lnTo>
                  <a:pt x="1558" y="864"/>
                </a:lnTo>
                <a:lnTo>
                  <a:pt x="1552" y="864"/>
                </a:lnTo>
                <a:lnTo>
                  <a:pt x="1552" y="862"/>
                </a:lnTo>
                <a:close/>
                <a:moveTo>
                  <a:pt x="1560" y="862"/>
                </a:moveTo>
                <a:lnTo>
                  <a:pt x="1566" y="862"/>
                </a:lnTo>
                <a:lnTo>
                  <a:pt x="1566" y="864"/>
                </a:lnTo>
                <a:lnTo>
                  <a:pt x="1560" y="864"/>
                </a:lnTo>
                <a:lnTo>
                  <a:pt x="1560" y="862"/>
                </a:lnTo>
                <a:close/>
                <a:moveTo>
                  <a:pt x="1568" y="862"/>
                </a:moveTo>
                <a:lnTo>
                  <a:pt x="1574" y="862"/>
                </a:lnTo>
                <a:lnTo>
                  <a:pt x="1574" y="864"/>
                </a:lnTo>
                <a:lnTo>
                  <a:pt x="1568" y="864"/>
                </a:lnTo>
                <a:lnTo>
                  <a:pt x="1568" y="862"/>
                </a:lnTo>
                <a:close/>
                <a:moveTo>
                  <a:pt x="1576" y="862"/>
                </a:moveTo>
                <a:lnTo>
                  <a:pt x="1582" y="862"/>
                </a:lnTo>
                <a:lnTo>
                  <a:pt x="1582" y="864"/>
                </a:lnTo>
                <a:lnTo>
                  <a:pt x="1576" y="864"/>
                </a:lnTo>
                <a:lnTo>
                  <a:pt x="1576" y="862"/>
                </a:lnTo>
                <a:close/>
                <a:moveTo>
                  <a:pt x="1584" y="862"/>
                </a:moveTo>
                <a:lnTo>
                  <a:pt x="1590" y="862"/>
                </a:lnTo>
                <a:lnTo>
                  <a:pt x="1590" y="864"/>
                </a:lnTo>
                <a:lnTo>
                  <a:pt x="1584" y="864"/>
                </a:lnTo>
                <a:lnTo>
                  <a:pt x="1584" y="862"/>
                </a:lnTo>
                <a:close/>
                <a:moveTo>
                  <a:pt x="1592" y="862"/>
                </a:moveTo>
                <a:lnTo>
                  <a:pt x="1598" y="862"/>
                </a:lnTo>
                <a:lnTo>
                  <a:pt x="1598" y="864"/>
                </a:lnTo>
                <a:lnTo>
                  <a:pt x="1592" y="864"/>
                </a:lnTo>
                <a:lnTo>
                  <a:pt x="1592" y="862"/>
                </a:lnTo>
                <a:close/>
                <a:moveTo>
                  <a:pt x="1600" y="862"/>
                </a:moveTo>
                <a:lnTo>
                  <a:pt x="1606" y="862"/>
                </a:lnTo>
                <a:lnTo>
                  <a:pt x="1606" y="864"/>
                </a:lnTo>
                <a:lnTo>
                  <a:pt x="1600" y="864"/>
                </a:lnTo>
                <a:lnTo>
                  <a:pt x="1600" y="862"/>
                </a:lnTo>
                <a:close/>
                <a:moveTo>
                  <a:pt x="1608" y="862"/>
                </a:moveTo>
                <a:lnTo>
                  <a:pt x="1614" y="862"/>
                </a:lnTo>
                <a:lnTo>
                  <a:pt x="1614" y="864"/>
                </a:lnTo>
                <a:lnTo>
                  <a:pt x="1608" y="864"/>
                </a:lnTo>
                <a:lnTo>
                  <a:pt x="1608" y="862"/>
                </a:lnTo>
                <a:close/>
                <a:moveTo>
                  <a:pt x="1616" y="862"/>
                </a:moveTo>
                <a:lnTo>
                  <a:pt x="1622" y="862"/>
                </a:lnTo>
                <a:lnTo>
                  <a:pt x="1622" y="864"/>
                </a:lnTo>
                <a:lnTo>
                  <a:pt x="1616" y="864"/>
                </a:lnTo>
                <a:lnTo>
                  <a:pt x="1616" y="862"/>
                </a:lnTo>
                <a:close/>
                <a:moveTo>
                  <a:pt x="1624" y="862"/>
                </a:moveTo>
                <a:lnTo>
                  <a:pt x="1630" y="862"/>
                </a:lnTo>
                <a:lnTo>
                  <a:pt x="1630" y="864"/>
                </a:lnTo>
                <a:lnTo>
                  <a:pt x="1624" y="864"/>
                </a:lnTo>
                <a:lnTo>
                  <a:pt x="1624" y="862"/>
                </a:lnTo>
                <a:close/>
                <a:moveTo>
                  <a:pt x="1632" y="862"/>
                </a:moveTo>
                <a:lnTo>
                  <a:pt x="1638" y="862"/>
                </a:lnTo>
                <a:lnTo>
                  <a:pt x="1638" y="864"/>
                </a:lnTo>
                <a:lnTo>
                  <a:pt x="1632" y="864"/>
                </a:lnTo>
                <a:lnTo>
                  <a:pt x="1632" y="862"/>
                </a:lnTo>
                <a:close/>
                <a:moveTo>
                  <a:pt x="1640" y="862"/>
                </a:moveTo>
                <a:lnTo>
                  <a:pt x="1646" y="862"/>
                </a:lnTo>
                <a:lnTo>
                  <a:pt x="1646" y="864"/>
                </a:lnTo>
                <a:lnTo>
                  <a:pt x="1640" y="864"/>
                </a:lnTo>
                <a:lnTo>
                  <a:pt x="1640" y="862"/>
                </a:lnTo>
                <a:close/>
                <a:moveTo>
                  <a:pt x="1648" y="862"/>
                </a:moveTo>
                <a:lnTo>
                  <a:pt x="1654" y="862"/>
                </a:lnTo>
                <a:lnTo>
                  <a:pt x="1654" y="864"/>
                </a:lnTo>
                <a:lnTo>
                  <a:pt x="1648" y="864"/>
                </a:lnTo>
                <a:lnTo>
                  <a:pt x="1648" y="862"/>
                </a:lnTo>
                <a:close/>
                <a:moveTo>
                  <a:pt x="1656" y="862"/>
                </a:moveTo>
                <a:lnTo>
                  <a:pt x="1662" y="862"/>
                </a:lnTo>
                <a:lnTo>
                  <a:pt x="1662" y="864"/>
                </a:lnTo>
                <a:lnTo>
                  <a:pt x="1656" y="864"/>
                </a:lnTo>
                <a:lnTo>
                  <a:pt x="1656" y="862"/>
                </a:lnTo>
                <a:close/>
                <a:moveTo>
                  <a:pt x="1664" y="862"/>
                </a:moveTo>
                <a:lnTo>
                  <a:pt x="1670" y="862"/>
                </a:lnTo>
                <a:lnTo>
                  <a:pt x="1670" y="864"/>
                </a:lnTo>
                <a:lnTo>
                  <a:pt x="1664" y="864"/>
                </a:lnTo>
                <a:lnTo>
                  <a:pt x="1664" y="862"/>
                </a:lnTo>
                <a:close/>
                <a:moveTo>
                  <a:pt x="1672" y="862"/>
                </a:moveTo>
                <a:lnTo>
                  <a:pt x="1678" y="862"/>
                </a:lnTo>
                <a:lnTo>
                  <a:pt x="1678" y="864"/>
                </a:lnTo>
                <a:lnTo>
                  <a:pt x="1672" y="864"/>
                </a:lnTo>
                <a:lnTo>
                  <a:pt x="1672" y="862"/>
                </a:lnTo>
                <a:close/>
                <a:moveTo>
                  <a:pt x="1680" y="862"/>
                </a:moveTo>
                <a:lnTo>
                  <a:pt x="1686" y="862"/>
                </a:lnTo>
                <a:lnTo>
                  <a:pt x="1686" y="864"/>
                </a:lnTo>
                <a:lnTo>
                  <a:pt x="1680" y="864"/>
                </a:lnTo>
                <a:lnTo>
                  <a:pt x="1680" y="862"/>
                </a:lnTo>
                <a:close/>
                <a:moveTo>
                  <a:pt x="1688" y="862"/>
                </a:moveTo>
                <a:lnTo>
                  <a:pt x="1694" y="862"/>
                </a:lnTo>
                <a:lnTo>
                  <a:pt x="1694" y="864"/>
                </a:lnTo>
                <a:lnTo>
                  <a:pt x="1688" y="864"/>
                </a:lnTo>
                <a:lnTo>
                  <a:pt x="1688" y="862"/>
                </a:lnTo>
                <a:close/>
                <a:moveTo>
                  <a:pt x="1696" y="862"/>
                </a:moveTo>
                <a:lnTo>
                  <a:pt x="1702" y="862"/>
                </a:lnTo>
                <a:lnTo>
                  <a:pt x="1702" y="864"/>
                </a:lnTo>
                <a:lnTo>
                  <a:pt x="1696" y="864"/>
                </a:lnTo>
                <a:lnTo>
                  <a:pt x="1696" y="862"/>
                </a:lnTo>
                <a:close/>
                <a:moveTo>
                  <a:pt x="1704" y="862"/>
                </a:moveTo>
                <a:lnTo>
                  <a:pt x="1710" y="862"/>
                </a:lnTo>
                <a:lnTo>
                  <a:pt x="1710" y="864"/>
                </a:lnTo>
                <a:lnTo>
                  <a:pt x="1704" y="864"/>
                </a:lnTo>
                <a:lnTo>
                  <a:pt x="1704" y="862"/>
                </a:lnTo>
                <a:close/>
                <a:moveTo>
                  <a:pt x="1712" y="862"/>
                </a:moveTo>
                <a:lnTo>
                  <a:pt x="1718" y="862"/>
                </a:lnTo>
                <a:lnTo>
                  <a:pt x="1718" y="864"/>
                </a:lnTo>
                <a:lnTo>
                  <a:pt x="1712" y="864"/>
                </a:lnTo>
                <a:lnTo>
                  <a:pt x="1712" y="862"/>
                </a:lnTo>
                <a:close/>
                <a:moveTo>
                  <a:pt x="1720" y="862"/>
                </a:moveTo>
                <a:lnTo>
                  <a:pt x="1726" y="862"/>
                </a:lnTo>
                <a:lnTo>
                  <a:pt x="1726" y="864"/>
                </a:lnTo>
                <a:lnTo>
                  <a:pt x="1720" y="864"/>
                </a:lnTo>
                <a:lnTo>
                  <a:pt x="1720" y="862"/>
                </a:lnTo>
                <a:close/>
                <a:moveTo>
                  <a:pt x="1728" y="862"/>
                </a:moveTo>
                <a:lnTo>
                  <a:pt x="1734" y="862"/>
                </a:lnTo>
                <a:lnTo>
                  <a:pt x="1734" y="864"/>
                </a:lnTo>
                <a:lnTo>
                  <a:pt x="1728" y="864"/>
                </a:lnTo>
                <a:lnTo>
                  <a:pt x="1728" y="862"/>
                </a:lnTo>
                <a:close/>
                <a:moveTo>
                  <a:pt x="1736" y="862"/>
                </a:moveTo>
                <a:lnTo>
                  <a:pt x="1742" y="862"/>
                </a:lnTo>
                <a:lnTo>
                  <a:pt x="1742" y="864"/>
                </a:lnTo>
                <a:lnTo>
                  <a:pt x="1736" y="864"/>
                </a:lnTo>
                <a:lnTo>
                  <a:pt x="1736" y="862"/>
                </a:lnTo>
                <a:close/>
                <a:moveTo>
                  <a:pt x="1744" y="862"/>
                </a:moveTo>
                <a:lnTo>
                  <a:pt x="1750" y="862"/>
                </a:lnTo>
                <a:lnTo>
                  <a:pt x="1750" y="864"/>
                </a:lnTo>
                <a:lnTo>
                  <a:pt x="1744" y="864"/>
                </a:lnTo>
                <a:lnTo>
                  <a:pt x="1744" y="862"/>
                </a:lnTo>
                <a:close/>
                <a:moveTo>
                  <a:pt x="1752" y="862"/>
                </a:moveTo>
                <a:lnTo>
                  <a:pt x="1758" y="862"/>
                </a:lnTo>
                <a:lnTo>
                  <a:pt x="1758" y="864"/>
                </a:lnTo>
                <a:lnTo>
                  <a:pt x="1752" y="864"/>
                </a:lnTo>
                <a:lnTo>
                  <a:pt x="1752" y="862"/>
                </a:lnTo>
                <a:close/>
                <a:moveTo>
                  <a:pt x="1760" y="862"/>
                </a:moveTo>
                <a:lnTo>
                  <a:pt x="1766" y="862"/>
                </a:lnTo>
                <a:lnTo>
                  <a:pt x="1766" y="864"/>
                </a:lnTo>
                <a:lnTo>
                  <a:pt x="1760" y="864"/>
                </a:lnTo>
                <a:lnTo>
                  <a:pt x="1760" y="862"/>
                </a:lnTo>
                <a:close/>
                <a:moveTo>
                  <a:pt x="1768" y="862"/>
                </a:moveTo>
                <a:lnTo>
                  <a:pt x="1774" y="862"/>
                </a:lnTo>
                <a:lnTo>
                  <a:pt x="1774" y="864"/>
                </a:lnTo>
                <a:lnTo>
                  <a:pt x="1768" y="864"/>
                </a:lnTo>
                <a:lnTo>
                  <a:pt x="1768" y="862"/>
                </a:lnTo>
                <a:close/>
                <a:moveTo>
                  <a:pt x="1776" y="862"/>
                </a:moveTo>
                <a:lnTo>
                  <a:pt x="1782" y="862"/>
                </a:lnTo>
                <a:lnTo>
                  <a:pt x="1782" y="864"/>
                </a:lnTo>
                <a:lnTo>
                  <a:pt x="1776" y="864"/>
                </a:lnTo>
                <a:lnTo>
                  <a:pt x="1776" y="862"/>
                </a:lnTo>
                <a:close/>
                <a:moveTo>
                  <a:pt x="1784" y="862"/>
                </a:moveTo>
                <a:lnTo>
                  <a:pt x="1790" y="862"/>
                </a:lnTo>
                <a:lnTo>
                  <a:pt x="1790" y="864"/>
                </a:lnTo>
                <a:lnTo>
                  <a:pt x="1784" y="864"/>
                </a:lnTo>
                <a:lnTo>
                  <a:pt x="1784" y="862"/>
                </a:lnTo>
                <a:close/>
                <a:moveTo>
                  <a:pt x="1792" y="862"/>
                </a:moveTo>
                <a:lnTo>
                  <a:pt x="1798" y="862"/>
                </a:lnTo>
                <a:lnTo>
                  <a:pt x="1798" y="864"/>
                </a:lnTo>
                <a:lnTo>
                  <a:pt x="1792" y="864"/>
                </a:lnTo>
                <a:lnTo>
                  <a:pt x="1792" y="862"/>
                </a:lnTo>
                <a:close/>
                <a:moveTo>
                  <a:pt x="1800" y="862"/>
                </a:moveTo>
                <a:lnTo>
                  <a:pt x="1806" y="862"/>
                </a:lnTo>
                <a:lnTo>
                  <a:pt x="1806" y="864"/>
                </a:lnTo>
                <a:lnTo>
                  <a:pt x="1800" y="864"/>
                </a:lnTo>
                <a:lnTo>
                  <a:pt x="1800" y="862"/>
                </a:lnTo>
                <a:close/>
                <a:moveTo>
                  <a:pt x="1808" y="862"/>
                </a:moveTo>
                <a:lnTo>
                  <a:pt x="1814" y="862"/>
                </a:lnTo>
                <a:lnTo>
                  <a:pt x="1814" y="864"/>
                </a:lnTo>
                <a:lnTo>
                  <a:pt x="1808" y="864"/>
                </a:lnTo>
                <a:lnTo>
                  <a:pt x="1808" y="862"/>
                </a:lnTo>
                <a:close/>
                <a:moveTo>
                  <a:pt x="1816" y="862"/>
                </a:moveTo>
                <a:lnTo>
                  <a:pt x="1822" y="862"/>
                </a:lnTo>
                <a:lnTo>
                  <a:pt x="1822" y="864"/>
                </a:lnTo>
                <a:lnTo>
                  <a:pt x="1816" y="864"/>
                </a:lnTo>
                <a:lnTo>
                  <a:pt x="1816" y="862"/>
                </a:lnTo>
                <a:close/>
                <a:moveTo>
                  <a:pt x="1824" y="862"/>
                </a:moveTo>
                <a:lnTo>
                  <a:pt x="1830" y="862"/>
                </a:lnTo>
                <a:lnTo>
                  <a:pt x="1830" y="864"/>
                </a:lnTo>
                <a:lnTo>
                  <a:pt x="1824" y="864"/>
                </a:lnTo>
                <a:lnTo>
                  <a:pt x="1824" y="862"/>
                </a:lnTo>
                <a:close/>
                <a:moveTo>
                  <a:pt x="1832" y="862"/>
                </a:moveTo>
                <a:lnTo>
                  <a:pt x="1838" y="862"/>
                </a:lnTo>
                <a:lnTo>
                  <a:pt x="1838" y="864"/>
                </a:lnTo>
                <a:lnTo>
                  <a:pt x="1832" y="864"/>
                </a:lnTo>
                <a:lnTo>
                  <a:pt x="1832" y="862"/>
                </a:lnTo>
                <a:close/>
                <a:moveTo>
                  <a:pt x="1840" y="862"/>
                </a:moveTo>
                <a:lnTo>
                  <a:pt x="1846" y="862"/>
                </a:lnTo>
                <a:lnTo>
                  <a:pt x="1846" y="864"/>
                </a:lnTo>
                <a:lnTo>
                  <a:pt x="1840" y="864"/>
                </a:lnTo>
                <a:lnTo>
                  <a:pt x="1840" y="862"/>
                </a:lnTo>
                <a:close/>
                <a:moveTo>
                  <a:pt x="1848" y="862"/>
                </a:moveTo>
                <a:lnTo>
                  <a:pt x="1854" y="862"/>
                </a:lnTo>
                <a:lnTo>
                  <a:pt x="1854" y="864"/>
                </a:lnTo>
                <a:lnTo>
                  <a:pt x="1848" y="864"/>
                </a:lnTo>
                <a:lnTo>
                  <a:pt x="1848" y="862"/>
                </a:lnTo>
                <a:close/>
                <a:moveTo>
                  <a:pt x="1856" y="862"/>
                </a:moveTo>
                <a:lnTo>
                  <a:pt x="1862" y="862"/>
                </a:lnTo>
                <a:lnTo>
                  <a:pt x="1862" y="864"/>
                </a:lnTo>
                <a:lnTo>
                  <a:pt x="1856" y="864"/>
                </a:lnTo>
                <a:lnTo>
                  <a:pt x="1856" y="862"/>
                </a:lnTo>
                <a:close/>
                <a:moveTo>
                  <a:pt x="1864" y="862"/>
                </a:moveTo>
                <a:lnTo>
                  <a:pt x="1870" y="862"/>
                </a:lnTo>
                <a:lnTo>
                  <a:pt x="1870" y="864"/>
                </a:lnTo>
                <a:lnTo>
                  <a:pt x="1864" y="864"/>
                </a:lnTo>
                <a:lnTo>
                  <a:pt x="1864" y="862"/>
                </a:lnTo>
                <a:close/>
                <a:moveTo>
                  <a:pt x="1872" y="862"/>
                </a:moveTo>
                <a:lnTo>
                  <a:pt x="1878" y="862"/>
                </a:lnTo>
                <a:lnTo>
                  <a:pt x="1878" y="864"/>
                </a:lnTo>
                <a:lnTo>
                  <a:pt x="1872" y="864"/>
                </a:lnTo>
                <a:lnTo>
                  <a:pt x="1872" y="862"/>
                </a:lnTo>
                <a:close/>
                <a:moveTo>
                  <a:pt x="1880" y="862"/>
                </a:moveTo>
                <a:lnTo>
                  <a:pt x="1886" y="862"/>
                </a:lnTo>
                <a:lnTo>
                  <a:pt x="1886" y="864"/>
                </a:lnTo>
                <a:lnTo>
                  <a:pt x="1880" y="864"/>
                </a:lnTo>
                <a:lnTo>
                  <a:pt x="1880" y="862"/>
                </a:lnTo>
                <a:close/>
                <a:moveTo>
                  <a:pt x="1888" y="862"/>
                </a:moveTo>
                <a:lnTo>
                  <a:pt x="1894" y="862"/>
                </a:lnTo>
                <a:lnTo>
                  <a:pt x="1894" y="864"/>
                </a:lnTo>
                <a:lnTo>
                  <a:pt x="1888" y="864"/>
                </a:lnTo>
                <a:lnTo>
                  <a:pt x="1888" y="862"/>
                </a:lnTo>
                <a:close/>
                <a:moveTo>
                  <a:pt x="1896" y="862"/>
                </a:moveTo>
                <a:lnTo>
                  <a:pt x="1902" y="862"/>
                </a:lnTo>
                <a:lnTo>
                  <a:pt x="1902" y="864"/>
                </a:lnTo>
                <a:lnTo>
                  <a:pt x="1896" y="864"/>
                </a:lnTo>
                <a:lnTo>
                  <a:pt x="1896" y="862"/>
                </a:lnTo>
                <a:close/>
                <a:moveTo>
                  <a:pt x="1904" y="862"/>
                </a:moveTo>
                <a:lnTo>
                  <a:pt x="1910" y="862"/>
                </a:lnTo>
                <a:lnTo>
                  <a:pt x="1910" y="864"/>
                </a:lnTo>
                <a:lnTo>
                  <a:pt x="1904" y="864"/>
                </a:lnTo>
                <a:lnTo>
                  <a:pt x="1904" y="862"/>
                </a:lnTo>
                <a:close/>
                <a:moveTo>
                  <a:pt x="1912" y="862"/>
                </a:moveTo>
                <a:lnTo>
                  <a:pt x="1918" y="862"/>
                </a:lnTo>
                <a:lnTo>
                  <a:pt x="1918" y="864"/>
                </a:lnTo>
                <a:lnTo>
                  <a:pt x="1912" y="864"/>
                </a:lnTo>
                <a:lnTo>
                  <a:pt x="1912" y="862"/>
                </a:lnTo>
                <a:close/>
                <a:moveTo>
                  <a:pt x="1920" y="862"/>
                </a:moveTo>
                <a:lnTo>
                  <a:pt x="1926" y="862"/>
                </a:lnTo>
                <a:lnTo>
                  <a:pt x="1926" y="864"/>
                </a:lnTo>
                <a:lnTo>
                  <a:pt x="1920" y="864"/>
                </a:lnTo>
                <a:lnTo>
                  <a:pt x="1920" y="862"/>
                </a:lnTo>
                <a:close/>
                <a:moveTo>
                  <a:pt x="1928" y="862"/>
                </a:moveTo>
                <a:lnTo>
                  <a:pt x="1934" y="862"/>
                </a:lnTo>
                <a:lnTo>
                  <a:pt x="1934" y="864"/>
                </a:lnTo>
                <a:lnTo>
                  <a:pt x="1928" y="864"/>
                </a:lnTo>
                <a:lnTo>
                  <a:pt x="1928" y="862"/>
                </a:lnTo>
                <a:close/>
                <a:moveTo>
                  <a:pt x="1936" y="862"/>
                </a:moveTo>
                <a:lnTo>
                  <a:pt x="1942" y="862"/>
                </a:lnTo>
                <a:lnTo>
                  <a:pt x="1942" y="864"/>
                </a:lnTo>
                <a:lnTo>
                  <a:pt x="1936" y="864"/>
                </a:lnTo>
                <a:lnTo>
                  <a:pt x="1936" y="862"/>
                </a:lnTo>
                <a:close/>
                <a:moveTo>
                  <a:pt x="1944" y="862"/>
                </a:moveTo>
                <a:lnTo>
                  <a:pt x="1950" y="862"/>
                </a:lnTo>
                <a:lnTo>
                  <a:pt x="1950" y="864"/>
                </a:lnTo>
                <a:lnTo>
                  <a:pt x="1944" y="864"/>
                </a:lnTo>
                <a:lnTo>
                  <a:pt x="1944" y="862"/>
                </a:lnTo>
                <a:close/>
                <a:moveTo>
                  <a:pt x="1952" y="862"/>
                </a:moveTo>
                <a:lnTo>
                  <a:pt x="1958" y="862"/>
                </a:lnTo>
                <a:lnTo>
                  <a:pt x="1958" y="864"/>
                </a:lnTo>
                <a:lnTo>
                  <a:pt x="1952" y="864"/>
                </a:lnTo>
                <a:lnTo>
                  <a:pt x="1952" y="862"/>
                </a:lnTo>
                <a:close/>
                <a:moveTo>
                  <a:pt x="1960" y="862"/>
                </a:moveTo>
                <a:lnTo>
                  <a:pt x="1966" y="862"/>
                </a:lnTo>
                <a:lnTo>
                  <a:pt x="1966" y="864"/>
                </a:lnTo>
                <a:lnTo>
                  <a:pt x="1960" y="864"/>
                </a:lnTo>
                <a:lnTo>
                  <a:pt x="1960" y="862"/>
                </a:lnTo>
                <a:close/>
                <a:moveTo>
                  <a:pt x="1968" y="862"/>
                </a:moveTo>
                <a:lnTo>
                  <a:pt x="1974" y="862"/>
                </a:lnTo>
                <a:lnTo>
                  <a:pt x="1974" y="864"/>
                </a:lnTo>
                <a:lnTo>
                  <a:pt x="1968" y="864"/>
                </a:lnTo>
                <a:lnTo>
                  <a:pt x="1968" y="862"/>
                </a:lnTo>
                <a:close/>
                <a:moveTo>
                  <a:pt x="1976" y="862"/>
                </a:moveTo>
                <a:lnTo>
                  <a:pt x="1982" y="862"/>
                </a:lnTo>
                <a:lnTo>
                  <a:pt x="1982" y="864"/>
                </a:lnTo>
                <a:lnTo>
                  <a:pt x="1976" y="864"/>
                </a:lnTo>
                <a:lnTo>
                  <a:pt x="1976" y="862"/>
                </a:lnTo>
                <a:close/>
                <a:moveTo>
                  <a:pt x="1984" y="862"/>
                </a:moveTo>
                <a:lnTo>
                  <a:pt x="1990" y="862"/>
                </a:lnTo>
                <a:lnTo>
                  <a:pt x="1990" y="864"/>
                </a:lnTo>
                <a:lnTo>
                  <a:pt x="1984" y="864"/>
                </a:lnTo>
                <a:lnTo>
                  <a:pt x="1984" y="862"/>
                </a:lnTo>
                <a:close/>
                <a:moveTo>
                  <a:pt x="1992" y="862"/>
                </a:moveTo>
                <a:lnTo>
                  <a:pt x="1998" y="862"/>
                </a:lnTo>
                <a:lnTo>
                  <a:pt x="1998" y="864"/>
                </a:lnTo>
                <a:lnTo>
                  <a:pt x="1992" y="864"/>
                </a:lnTo>
                <a:lnTo>
                  <a:pt x="1992" y="862"/>
                </a:lnTo>
                <a:close/>
                <a:moveTo>
                  <a:pt x="2000" y="862"/>
                </a:moveTo>
                <a:lnTo>
                  <a:pt x="2006" y="862"/>
                </a:lnTo>
                <a:lnTo>
                  <a:pt x="2006" y="864"/>
                </a:lnTo>
                <a:lnTo>
                  <a:pt x="2000" y="864"/>
                </a:lnTo>
                <a:lnTo>
                  <a:pt x="2000" y="862"/>
                </a:lnTo>
                <a:close/>
                <a:moveTo>
                  <a:pt x="2008" y="862"/>
                </a:moveTo>
                <a:lnTo>
                  <a:pt x="2014" y="862"/>
                </a:lnTo>
                <a:lnTo>
                  <a:pt x="2014" y="864"/>
                </a:lnTo>
                <a:lnTo>
                  <a:pt x="2008" y="864"/>
                </a:lnTo>
                <a:lnTo>
                  <a:pt x="2008" y="862"/>
                </a:lnTo>
                <a:close/>
                <a:moveTo>
                  <a:pt x="2016" y="862"/>
                </a:moveTo>
                <a:lnTo>
                  <a:pt x="2022" y="862"/>
                </a:lnTo>
                <a:lnTo>
                  <a:pt x="2022" y="864"/>
                </a:lnTo>
                <a:lnTo>
                  <a:pt x="2016" y="864"/>
                </a:lnTo>
                <a:lnTo>
                  <a:pt x="2016" y="862"/>
                </a:lnTo>
                <a:close/>
                <a:moveTo>
                  <a:pt x="2024" y="862"/>
                </a:moveTo>
                <a:lnTo>
                  <a:pt x="2030" y="862"/>
                </a:lnTo>
                <a:lnTo>
                  <a:pt x="2030" y="864"/>
                </a:lnTo>
                <a:lnTo>
                  <a:pt x="2024" y="864"/>
                </a:lnTo>
                <a:lnTo>
                  <a:pt x="2024" y="862"/>
                </a:lnTo>
                <a:close/>
                <a:moveTo>
                  <a:pt x="2032" y="862"/>
                </a:moveTo>
                <a:lnTo>
                  <a:pt x="2038" y="862"/>
                </a:lnTo>
                <a:lnTo>
                  <a:pt x="2038" y="864"/>
                </a:lnTo>
                <a:lnTo>
                  <a:pt x="2032" y="864"/>
                </a:lnTo>
                <a:lnTo>
                  <a:pt x="2032" y="862"/>
                </a:lnTo>
                <a:close/>
                <a:moveTo>
                  <a:pt x="2040" y="862"/>
                </a:moveTo>
                <a:lnTo>
                  <a:pt x="2046" y="862"/>
                </a:lnTo>
                <a:lnTo>
                  <a:pt x="2046" y="864"/>
                </a:lnTo>
                <a:lnTo>
                  <a:pt x="2040" y="864"/>
                </a:lnTo>
                <a:lnTo>
                  <a:pt x="2040" y="862"/>
                </a:lnTo>
                <a:close/>
                <a:moveTo>
                  <a:pt x="2048" y="862"/>
                </a:moveTo>
                <a:lnTo>
                  <a:pt x="2054" y="862"/>
                </a:lnTo>
                <a:lnTo>
                  <a:pt x="2054" y="864"/>
                </a:lnTo>
                <a:lnTo>
                  <a:pt x="2048" y="864"/>
                </a:lnTo>
                <a:lnTo>
                  <a:pt x="2048" y="862"/>
                </a:lnTo>
                <a:close/>
                <a:moveTo>
                  <a:pt x="2056" y="862"/>
                </a:moveTo>
                <a:lnTo>
                  <a:pt x="2062" y="862"/>
                </a:lnTo>
                <a:lnTo>
                  <a:pt x="2062" y="864"/>
                </a:lnTo>
                <a:lnTo>
                  <a:pt x="2056" y="864"/>
                </a:lnTo>
                <a:lnTo>
                  <a:pt x="2056" y="862"/>
                </a:lnTo>
                <a:close/>
                <a:moveTo>
                  <a:pt x="2064" y="862"/>
                </a:moveTo>
                <a:lnTo>
                  <a:pt x="2070" y="862"/>
                </a:lnTo>
                <a:lnTo>
                  <a:pt x="2070" y="864"/>
                </a:lnTo>
                <a:lnTo>
                  <a:pt x="2064" y="864"/>
                </a:lnTo>
                <a:lnTo>
                  <a:pt x="2064" y="862"/>
                </a:lnTo>
                <a:close/>
                <a:moveTo>
                  <a:pt x="2072" y="862"/>
                </a:moveTo>
                <a:lnTo>
                  <a:pt x="2078" y="862"/>
                </a:lnTo>
                <a:lnTo>
                  <a:pt x="2078" y="864"/>
                </a:lnTo>
                <a:lnTo>
                  <a:pt x="2072" y="864"/>
                </a:lnTo>
                <a:lnTo>
                  <a:pt x="2072" y="862"/>
                </a:lnTo>
                <a:close/>
                <a:moveTo>
                  <a:pt x="2080" y="862"/>
                </a:moveTo>
                <a:lnTo>
                  <a:pt x="2086" y="862"/>
                </a:lnTo>
                <a:lnTo>
                  <a:pt x="2086" y="864"/>
                </a:lnTo>
                <a:lnTo>
                  <a:pt x="2080" y="864"/>
                </a:lnTo>
                <a:lnTo>
                  <a:pt x="2080" y="862"/>
                </a:lnTo>
                <a:close/>
                <a:moveTo>
                  <a:pt x="2088" y="862"/>
                </a:moveTo>
                <a:lnTo>
                  <a:pt x="2094" y="862"/>
                </a:lnTo>
                <a:lnTo>
                  <a:pt x="2094" y="864"/>
                </a:lnTo>
                <a:lnTo>
                  <a:pt x="2088" y="864"/>
                </a:lnTo>
                <a:lnTo>
                  <a:pt x="2088" y="862"/>
                </a:lnTo>
                <a:close/>
                <a:moveTo>
                  <a:pt x="2097" y="862"/>
                </a:moveTo>
                <a:lnTo>
                  <a:pt x="2103" y="862"/>
                </a:lnTo>
                <a:lnTo>
                  <a:pt x="2103" y="864"/>
                </a:lnTo>
                <a:lnTo>
                  <a:pt x="2097" y="864"/>
                </a:lnTo>
                <a:lnTo>
                  <a:pt x="2097" y="862"/>
                </a:lnTo>
                <a:close/>
                <a:moveTo>
                  <a:pt x="2104" y="862"/>
                </a:moveTo>
                <a:lnTo>
                  <a:pt x="2110" y="862"/>
                </a:lnTo>
                <a:lnTo>
                  <a:pt x="2110" y="864"/>
                </a:lnTo>
                <a:lnTo>
                  <a:pt x="2104" y="864"/>
                </a:lnTo>
                <a:lnTo>
                  <a:pt x="2104" y="862"/>
                </a:lnTo>
                <a:close/>
                <a:moveTo>
                  <a:pt x="2112" y="862"/>
                </a:moveTo>
                <a:lnTo>
                  <a:pt x="2118" y="862"/>
                </a:lnTo>
                <a:lnTo>
                  <a:pt x="2118" y="864"/>
                </a:lnTo>
                <a:lnTo>
                  <a:pt x="2112" y="864"/>
                </a:lnTo>
                <a:lnTo>
                  <a:pt x="2112" y="862"/>
                </a:lnTo>
                <a:close/>
                <a:moveTo>
                  <a:pt x="2121" y="862"/>
                </a:moveTo>
                <a:lnTo>
                  <a:pt x="2127" y="862"/>
                </a:lnTo>
                <a:lnTo>
                  <a:pt x="2127" y="864"/>
                </a:lnTo>
                <a:lnTo>
                  <a:pt x="2121" y="864"/>
                </a:lnTo>
                <a:lnTo>
                  <a:pt x="2121" y="862"/>
                </a:lnTo>
                <a:close/>
                <a:moveTo>
                  <a:pt x="2128" y="862"/>
                </a:moveTo>
                <a:lnTo>
                  <a:pt x="2134" y="862"/>
                </a:lnTo>
                <a:lnTo>
                  <a:pt x="2134" y="864"/>
                </a:lnTo>
                <a:lnTo>
                  <a:pt x="2128" y="864"/>
                </a:lnTo>
                <a:lnTo>
                  <a:pt x="2128" y="862"/>
                </a:lnTo>
                <a:close/>
                <a:moveTo>
                  <a:pt x="2136" y="862"/>
                </a:moveTo>
                <a:lnTo>
                  <a:pt x="2142" y="862"/>
                </a:lnTo>
                <a:lnTo>
                  <a:pt x="2142" y="864"/>
                </a:lnTo>
                <a:lnTo>
                  <a:pt x="2136" y="864"/>
                </a:lnTo>
                <a:lnTo>
                  <a:pt x="2136" y="862"/>
                </a:lnTo>
                <a:close/>
                <a:moveTo>
                  <a:pt x="2145" y="862"/>
                </a:moveTo>
                <a:lnTo>
                  <a:pt x="2151" y="862"/>
                </a:lnTo>
                <a:lnTo>
                  <a:pt x="2151" y="864"/>
                </a:lnTo>
                <a:lnTo>
                  <a:pt x="2145" y="864"/>
                </a:lnTo>
                <a:lnTo>
                  <a:pt x="2145" y="862"/>
                </a:lnTo>
                <a:close/>
                <a:moveTo>
                  <a:pt x="2152" y="862"/>
                </a:moveTo>
                <a:lnTo>
                  <a:pt x="2158" y="862"/>
                </a:lnTo>
                <a:lnTo>
                  <a:pt x="2158" y="864"/>
                </a:lnTo>
                <a:lnTo>
                  <a:pt x="2152" y="864"/>
                </a:lnTo>
                <a:lnTo>
                  <a:pt x="2152" y="862"/>
                </a:lnTo>
                <a:close/>
                <a:moveTo>
                  <a:pt x="2160" y="862"/>
                </a:moveTo>
                <a:lnTo>
                  <a:pt x="2166" y="862"/>
                </a:lnTo>
                <a:lnTo>
                  <a:pt x="2166" y="864"/>
                </a:lnTo>
                <a:lnTo>
                  <a:pt x="2160" y="864"/>
                </a:lnTo>
                <a:lnTo>
                  <a:pt x="2160" y="862"/>
                </a:lnTo>
                <a:close/>
                <a:moveTo>
                  <a:pt x="2169" y="862"/>
                </a:moveTo>
                <a:lnTo>
                  <a:pt x="2175" y="862"/>
                </a:lnTo>
                <a:lnTo>
                  <a:pt x="2175" y="864"/>
                </a:lnTo>
                <a:lnTo>
                  <a:pt x="2169" y="864"/>
                </a:lnTo>
                <a:lnTo>
                  <a:pt x="2169" y="862"/>
                </a:lnTo>
                <a:close/>
                <a:moveTo>
                  <a:pt x="2176" y="862"/>
                </a:moveTo>
                <a:lnTo>
                  <a:pt x="2182" y="862"/>
                </a:lnTo>
                <a:lnTo>
                  <a:pt x="2182" y="864"/>
                </a:lnTo>
                <a:lnTo>
                  <a:pt x="2176" y="864"/>
                </a:lnTo>
                <a:lnTo>
                  <a:pt x="2176" y="862"/>
                </a:lnTo>
                <a:close/>
                <a:moveTo>
                  <a:pt x="2184" y="862"/>
                </a:moveTo>
                <a:lnTo>
                  <a:pt x="2190" y="862"/>
                </a:lnTo>
                <a:lnTo>
                  <a:pt x="2190" y="864"/>
                </a:lnTo>
                <a:lnTo>
                  <a:pt x="2184" y="864"/>
                </a:lnTo>
                <a:lnTo>
                  <a:pt x="2184" y="862"/>
                </a:lnTo>
                <a:close/>
                <a:moveTo>
                  <a:pt x="2193" y="862"/>
                </a:moveTo>
                <a:lnTo>
                  <a:pt x="2199" y="862"/>
                </a:lnTo>
                <a:lnTo>
                  <a:pt x="2199" y="864"/>
                </a:lnTo>
                <a:lnTo>
                  <a:pt x="2193" y="864"/>
                </a:lnTo>
                <a:lnTo>
                  <a:pt x="2193" y="862"/>
                </a:lnTo>
                <a:close/>
                <a:moveTo>
                  <a:pt x="2200" y="862"/>
                </a:moveTo>
                <a:lnTo>
                  <a:pt x="2206" y="862"/>
                </a:lnTo>
                <a:lnTo>
                  <a:pt x="2206" y="864"/>
                </a:lnTo>
                <a:lnTo>
                  <a:pt x="2200" y="864"/>
                </a:lnTo>
                <a:lnTo>
                  <a:pt x="2200" y="862"/>
                </a:lnTo>
                <a:close/>
                <a:moveTo>
                  <a:pt x="2208" y="862"/>
                </a:moveTo>
                <a:lnTo>
                  <a:pt x="2214" y="862"/>
                </a:lnTo>
                <a:lnTo>
                  <a:pt x="2214" y="864"/>
                </a:lnTo>
                <a:lnTo>
                  <a:pt x="2208" y="864"/>
                </a:lnTo>
                <a:lnTo>
                  <a:pt x="2208" y="862"/>
                </a:lnTo>
                <a:close/>
                <a:moveTo>
                  <a:pt x="2217" y="862"/>
                </a:moveTo>
                <a:lnTo>
                  <a:pt x="2223" y="862"/>
                </a:lnTo>
                <a:lnTo>
                  <a:pt x="2223" y="864"/>
                </a:lnTo>
                <a:lnTo>
                  <a:pt x="2217" y="864"/>
                </a:lnTo>
                <a:lnTo>
                  <a:pt x="2217" y="862"/>
                </a:lnTo>
                <a:close/>
                <a:moveTo>
                  <a:pt x="2224" y="862"/>
                </a:moveTo>
                <a:lnTo>
                  <a:pt x="2230" y="862"/>
                </a:lnTo>
                <a:lnTo>
                  <a:pt x="2230" y="864"/>
                </a:lnTo>
                <a:lnTo>
                  <a:pt x="2224" y="864"/>
                </a:lnTo>
                <a:lnTo>
                  <a:pt x="2224" y="862"/>
                </a:lnTo>
                <a:close/>
                <a:moveTo>
                  <a:pt x="2232" y="862"/>
                </a:moveTo>
                <a:lnTo>
                  <a:pt x="2238" y="862"/>
                </a:lnTo>
                <a:lnTo>
                  <a:pt x="2238" y="864"/>
                </a:lnTo>
                <a:lnTo>
                  <a:pt x="2232" y="864"/>
                </a:lnTo>
                <a:lnTo>
                  <a:pt x="2232" y="862"/>
                </a:lnTo>
                <a:close/>
                <a:moveTo>
                  <a:pt x="2241" y="862"/>
                </a:moveTo>
                <a:lnTo>
                  <a:pt x="2247" y="862"/>
                </a:lnTo>
                <a:lnTo>
                  <a:pt x="2247" y="864"/>
                </a:lnTo>
                <a:lnTo>
                  <a:pt x="2241" y="864"/>
                </a:lnTo>
                <a:lnTo>
                  <a:pt x="2241" y="862"/>
                </a:lnTo>
                <a:close/>
                <a:moveTo>
                  <a:pt x="2248" y="862"/>
                </a:moveTo>
                <a:lnTo>
                  <a:pt x="2254" y="862"/>
                </a:lnTo>
                <a:lnTo>
                  <a:pt x="2254" y="864"/>
                </a:lnTo>
                <a:lnTo>
                  <a:pt x="2248" y="864"/>
                </a:lnTo>
                <a:lnTo>
                  <a:pt x="2248" y="862"/>
                </a:lnTo>
                <a:close/>
                <a:moveTo>
                  <a:pt x="2256" y="862"/>
                </a:moveTo>
                <a:lnTo>
                  <a:pt x="2262" y="862"/>
                </a:lnTo>
                <a:lnTo>
                  <a:pt x="2262" y="864"/>
                </a:lnTo>
                <a:lnTo>
                  <a:pt x="2256" y="864"/>
                </a:lnTo>
                <a:lnTo>
                  <a:pt x="2256" y="862"/>
                </a:lnTo>
                <a:close/>
                <a:moveTo>
                  <a:pt x="2265" y="862"/>
                </a:moveTo>
                <a:lnTo>
                  <a:pt x="2271" y="862"/>
                </a:lnTo>
                <a:lnTo>
                  <a:pt x="2271" y="864"/>
                </a:lnTo>
                <a:lnTo>
                  <a:pt x="2265" y="864"/>
                </a:lnTo>
                <a:lnTo>
                  <a:pt x="2265" y="862"/>
                </a:lnTo>
                <a:close/>
                <a:moveTo>
                  <a:pt x="2272" y="862"/>
                </a:moveTo>
                <a:lnTo>
                  <a:pt x="2278" y="862"/>
                </a:lnTo>
                <a:lnTo>
                  <a:pt x="2278" y="864"/>
                </a:lnTo>
                <a:lnTo>
                  <a:pt x="2272" y="864"/>
                </a:lnTo>
                <a:lnTo>
                  <a:pt x="2272" y="862"/>
                </a:lnTo>
                <a:close/>
                <a:moveTo>
                  <a:pt x="2280" y="862"/>
                </a:moveTo>
                <a:lnTo>
                  <a:pt x="2286" y="862"/>
                </a:lnTo>
                <a:lnTo>
                  <a:pt x="2286" y="864"/>
                </a:lnTo>
                <a:lnTo>
                  <a:pt x="2280" y="864"/>
                </a:lnTo>
                <a:lnTo>
                  <a:pt x="2280" y="862"/>
                </a:lnTo>
                <a:close/>
                <a:moveTo>
                  <a:pt x="2289" y="862"/>
                </a:moveTo>
                <a:lnTo>
                  <a:pt x="2295" y="862"/>
                </a:lnTo>
                <a:lnTo>
                  <a:pt x="2295" y="864"/>
                </a:lnTo>
                <a:lnTo>
                  <a:pt x="2289" y="864"/>
                </a:lnTo>
                <a:lnTo>
                  <a:pt x="2289" y="862"/>
                </a:lnTo>
                <a:close/>
                <a:moveTo>
                  <a:pt x="2296" y="862"/>
                </a:moveTo>
                <a:lnTo>
                  <a:pt x="2302" y="862"/>
                </a:lnTo>
                <a:lnTo>
                  <a:pt x="2302" y="864"/>
                </a:lnTo>
                <a:lnTo>
                  <a:pt x="2296" y="864"/>
                </a:lnTo>
                <a:lnTo>
                  <a:pt x="2296" y="862"/>
                </a:lnTo>
                <a:close/>
                <a:moveTo>
                  <a:pt x="2304" y="862"/>
                </a:moveTo>
                <a:lnTo>
                  <a:pt x="2310" y="862"/>
                </a:lnTo>
                <a:lnTo>
                  <a:pt x="2310" y="864"/>
                </a:lnTo>
                <a:lnTo>
                  <a:pt x="2304" y="864"/>
                </a:lnTo>
                <a:lnTo>
                  <a:pt x="2304" y="862"/>
                </a:lnTo>
                <a:close/>
                <a:moveTo>
                  <a:pt x="2313" y="862"/>
                </a:moveTo>
                <a:lnTo>
                  <a:pt x="2319" y="862"/>
                </a:lnTo>
                <a:lnTo>
                  <a:pt x="2319" y="864"/>
                </a:lnTo>
                <a:lnTo>
                  <a:pt x="2313" y="864"/>
                </a:lnTo>
                <a:lnTo>
                  <a:pt x="2313" y="862"/>
                </a:lnTo>
                <a:close/>
                <a:moveTo>
                  <a:pt x="2320" y="862"/>
                </a:moveTo>
                <a:lnTo>
                  <a:pt x="2326" y="862"/>
                </a:lnTo>
                <a:lnTo>
                  <a:pt x="2326" y="864"/>
                </a:lnTo>
                <a:lnTo>
                  <a:pt x="2320" y="864"/>
                </a:lnTo>
                <a:lnTo>
                  <a:pt x="2320" y="862"/>
                </a:lnTo>
                <a:close/>
                <a:moveTo>
                  <a:pt x="2328" y="862"/>
                </a:moveTo>
                <a:lnTo>
                  <a:pt x="2334" y="862"/>
                </a:lnTo>
                <a:lnTo>
                  <a:pt x="2334" y="864"/>
                </a:lnTo>
                <a:lnTo>
                  <a:pt x="2328" y="864"/>
                </a:lnTo>
                <a:lnTo>
                  <a:pt x="2328" y="862"/>
                </a:lnTo>
                <a:close/>
                <a:moveTo>
                  <a:pt x="2337" y="862"/>
                </a:moveTo>
                <a:lnTo>
                  <a:pt x="2343" y="862"/>
                </a:lnTo>
                <a:lnTo>
                  <a:pt x="2343" y="864"/>
                </a:lnTo>
                <a:lnTo>
                  <a:pt x="2337" y="864"/>
                </a:lnTo>
                <a:lnTo>
                  <a:pt x="2337" y="862"/>
                </a:lnTo>
                <a:close/>
                <a:moveTo>
                  <a:pt x="2344" y="862"/>
                </a:moveTo>
                <a:lnTo>
                  <a:pt x="2350" y="862"/>
                </a:lnTo>
                <a:lnTo>
                  <a:pt x="2350" y="864"/>
                </a:lnTo>
                <a:lnTo>
                  <a:pt x="2344" y="864"/>
                </a:lnTo>
                <a:lnTo>
                  <a:pt x="2344" y="862"/>
                </a:lnTo>
                <a:close/>
                <a:moveTo>
                  <a:pt x="2352" y="862"/>
                </a:moveTo>
                <a:lnTo>
                  <a:pt x="2358" y="862"/>
                </a:lnTo>
                <a:lnTo>
                  <a:pt x="2358" y="864"/>
                </a:lnTo>
                <a:lnTo>
                  <a:pt x="2352" y="864"/>
                </a:lnTo>
                <a:lnTo>
                  <a:pt x="2352" y="862"/>
                </a:lnTo>
                <a:close/>
                <a:moveTo>
                  <a:pt x="2361" y="862"/>
                </a:moveTo>
                <a:lnTo>
                  <a:pt x="2367" y="862"/>
                </a:lnTo>
                <a:lnTo>
                  <a:pt x="2367" y="864"/>
                </a:lnTo>
                <a:lnTo>
                  <a:pt x="2361" y="864"/>
                </a:lnTo>
                <a:lnTo>
                  <a:pt x="2361" y="862"/>
                </a:lnTo>
                <a:close/>
                <a:moveTo>
                  <a:pt x="2368" y="862"/>
                </a:moveTo>
                <a:lnTo>
                  <a:pt x="2374" y="862"/>
                </a:lnTo>
                <a:lnTo>
                  <a:pt x="2374" y="864"/>
                </a:lnTo>
                <a:lnTo>
                  <a:pt x="2368" y="864"/>
                </a:lnTo>
                <a:lnTo>
                  <a:pt x="2368" y="862"/>
                </a:lnTo>
                <a:close/>
                <a:moveTo>
                  <a:pt x="2376" y="862"/>
                </a:moveTo>
                <a:lnTo>
                  <a:pt x="2382" y="862"/>
                </a:lnTo>
                <a:lnTo>
                  <a:pt x="2382" y="864"/>
                </a:lnTo>
                <a:lnTo>
                  <a:pt x="2376" y="864"/>
                </a:lnTo>
                <a:lnTo>
                  <a:pt x="2376" y="862"/>
                </a:lnTo>
                <a:close/>
                <a:moveTo>
                  <a:pt x="2385" y="862"/>
                </a:moveTo>
                <a:lnTo>
                  <a:pt x="2391" y="862"/>
                </a:lnTo>
                <a:lnTo>
                  <a:pt x="2391" y="864"/>
                </a:lnTo>
                <a:lnTo>
                  <a:pt x="2385" y="864"/>
                </a:lnTo>
                <a:lnTo>
                  <a:pt x="2385" y="862"/>
                </a:lnTo>
                <a:close/>
                <a:moveTo>
                  <a:pt x="2392" y="862"/>
                </a:moveTo>
                <a:lnTo>
                  <a:pt x="2398" y="862"/>
                </a:lnTo>
                <a:lnTo>
                  <a:pt x="2398" y="864"/>
                </a:lnTo>
                <a:lnTo>
                  <a:pt x="2392" y="864"/>
                </a:lnTo>
                <a:lnTo>
                  <a:pt x="2392" y="862"/>
                </a:lnTo>
                <a:close/>
                <a:moveTo>
                  <a:pt x="2400" y="862"/>
                </a:moveTo>
                <a:lnTo>
                  <a:pt x="2406" y="862"/>
                </a:lnTo>
                <a:lnTo>
                  <a:pt x="2406" y="864"/>
                </a:lnTo>
                <a:lnTo>
                  <a:pt x="2400" y="864"/>
                </a:lnTo>
                <a:lnTo>
                  <a:pt x="2400" y="862"/>
                </a:lnTo>
                <a:close/>
                <a:moveTo>
                  <a:pt x="2409" y="862"/>
                </a:moveTo>
                <a:lnTo>
                  <a:pt x="2415" y="862"/>
                </a:lnTo>
                <a:lnTo>
                  <a:pt x="2415" y="864"/>
                </a:lnTo>
                <a:lnTo>
                  <a:pt x="2409" y="864"/>
                </a:lnTo>
                <a:lnTo>
                  <a:pt x="2409" y="862"/>
                </a:lnTo>
                <a:close/>
                <a:moveTo>
                  <a:pt x="2416" y="862"/>
                </a:moveTo>
                <a:lnTo>
                  <a:pt x="2422" y="862"/>
                </a:lnTo>
                <a:lnTo>
                  <a:pt x="2422" y="864"/>
                </a:lnTo>
                <a:lnTo>
                  <a:pt x="2416" y="864"/>
                </a:lnTo>
                <a:lnTo>
                  <a:pt x="2416" y="862"/>
                </a:lnTo>
                <a:close/>
                <a:moveTo>
                  <a:pt x="2424" y="862"/>
                </a:moveTo>
                <a:lnTo>
                  <a:pt x="2430" y="862"/>
                </a:lnTo>
                <a:lnTo>
                  <a:pt x="2430" y="864"/>
                </a:lnTo>
                <a:lnTo>
                  <a:pt x="2424" y="864"/>
                </a:lnTo>
                <a:lnTo>
                  <a:pt x="2424" y="862"/>
                </a:lnTo>
                <a:close/>
                <a:moveTo>
                  <a:pt x="2433" y="862"/>
                </a:moveTo>
                <a:lnTo>
                  <a:pt x="2439" y="862"/>
                </a:lnTo>
                <a:lnTo>
                  <a:pt x="2439" y="864"/>
                </a:lnTo>
                <a:lnTo>
                  <a:pt x="2433" y="864"/>
                </a:lnTo>
                <a:lnTo>
                  <a:pt x="2433" y="862"/>
                </a:lnTo>
                <a:close/>
                <a:moveTo>
                  <a:pt x="2440" y="862"/>
                </a:moveTo>
                <a:lnTo>
                  <a:pt x="2446" y="862"/>
                </a:lnTo>
                <a:lnTo>
                  <a:pt x="2446" y="864"/>
                </a:lnTo>
                <a:lnTo>
                  <a:pt x="2440" y="864"/>
                </a:lnTo>
                <a:lnTo>
                  <a:pt x="2440" y="862"/>
                </a:lnTo>
                <a:close/>
                <a:moveTo>
                  <a:pt x="2448" y="862"/>
                </a:moveTo>
                <a:lnTo>
                  <a:pt x="2454" y="862"/>
                </a:lnTo>
                <a:lnTo>
                  <a:pt x="2454" y="864"/>
                </a:lnTo>
                <a:lnTo>
                  <a:pt x="2448" y="864"/>
                </a:lnTo>
                <a:lnTo>
                  <a:pt x="2448" y="862"/>
                </a:lnTo>
                <a:close/>
                <a:moveTo>
                  <a:pt x="2457" y="862"/>
                </a:moveTo>
                <a:lnTo>
                  <a:pt x="2463" y="862"/>
                </a:lnTo>
                <a:lnTo>
                  <a:pt x="2463" y="864"/>
                </a:lnTo>
                <a:lnTo>
                  <a:pt x="2457" y="864"/>
                </a:lnTo>
                <a:lnTo>
                  <a:pt x="2457" y="862"/>
                </a:lnTo>
                <a:close/>
                <a:moveTo>
                  <a:pt x="2464" y="862"/>
                </a:moveTo>
                <a:lnTo>
                  <a:pt x="2470" y="862"/>
                </a:lnTo>
                <a:lnTo>
                  <a:pt x="2470" y="864"/>
                </a:lnTo>
                <a:lnTo>
                  <a:pt x="2464" y="864"/>
                </a:lnTo>
                <a:lnTo>
                  <a:pt x="2464" y="862"/>
                </a:lnTo>
                <a:close/>
                <a:moveTo>
                  <a:pt x="2472" y="862"/>
                </a:moveTo>
                <a:lnTo>
                  <a:pt x="2478" y="862"/>
                </a:lnTo>
                <a:lnTo>
                  <a:pt x="2478" y="864"/>
                </a:lnTo>
                <a:lnTo>
                  <a:pt x="2472" y="864"/>
                </a:lnTo>
                <a:lnTo>
                  <a:pt x="2472" y="862"/>
                </a:lnTo>
                <a:close/>
                <a:moveTo>
                  <a:pt x="2481" y="862"/>
                </a:moveTo>
                <a:lnTo>
                  <a:pt x="2487" y="862"/>
                </a:lnTo>
                <a:lnTo>
                  <a:pt x="2487" y="864"/>
                </a:lnTo>
                <a:lnTo>
                  <a:pt x="2481" y="864"/>
                </a:lnTo>
                <a:lnTo>
                  <a:pt x="2481" y="862"/>
                </a:lnTo>
                <a:close/>
                <a:moveTo>
                  <a:pt x="2488" y="862"/>
                </a:moveTo>
                <a:lnTo>
                  <a:pt x="2494" y="862"/>
                </a:lnTo>
                <a:lnTo>
                  <a:pt x="2494" y="864"/>
                </a:lnTo>
                <a:lnTo>
                  <a:pt x="2488" y="864"/>
                </a:lnTo>
                <a:lnTo>
                  <a:pt x="2488" y="862"/>
                </a:lnTo>
                <a:close/>
                <a:moveTo>
                  <a:pt x="2496" y="862"/>
                </a:moveTo>
                <a:lnTo>
                  <a:pt x="2502" y="862"/>
                </a:lnTo>
                <a:lnTo>
                  <a:pt x="2502" y="864"/>
                </a:lnTo>
                <a:lnTo>
                  <a:pt x="2496" y="864"/>
                </a:lnTo>
                <a:lnTo>
                  <a:pt x="2496" y="862"/>
                </a:lnTo>
                <a:close/>
                <a:moveTo>
                  <a:pt x="2505" y="862"/>
                </a:moveTo>
                <a:lnTo>
                  <a:pt x="2511" y="862"/>
                </a:lnTo>
                <a:lnTo>
                  <a:pt x="2511" y="864"/>
                </a:lnTo>
                <a:lnTo>
                  <a:pt x="2505" y="864"/>
                </a:lnTo>
                <a:lnTo>
                  <a:pt x="2505" y="862"/>
                </a:lnTo>
                <a:close/>
                <a:moveTo>
                  <a:pt x="2512" y="862"/>
                </a:moveTo>
                <a:lnTo>
                  <a:pt x="2518" y="862"/>
                </a:lnTo>
                <a:lnTo>
                  <a:pt x="2518" y="864"/>
                </a:lnTo>
                <a:lnTo>
                  <a:pt x="2512" y="864"/>
                </a:lnTo>
                <a:lnTo>
                  <a:pt x="2512" y="862"/>
                </a:lnTo>
                <a:close/>
                <a:moveTo>
                  <a:pt x="2520" y="862"/>
                </a:moveTo>
                <a:lnTo>
                  <a:pt x="2526" y="862"/>
                </a:lnTo>
                <a:lnTo>
                  <a:pt x="2526" y="864"/>
                </a:lnTo>
                <a:lnTo>
                  <a:pt x="2520" y="864"/>
                </a:lnTo>
                <a:lnTo>
                  <a:pt x="2520" y="862"/>
                </a:lnTo>
                <a:close/>
                <a:moveTo>
                  <a:pt x="2529" y="862"/>
                </a:moveTo>
                <a:lnTo>
                  <a:pt x="2535" y="862"/>
                </a:lnTo>
                <a:lnTo>
                  <a:pt x="2535" y="864"/>
                </a:lnTo>
                <a:lnTo>
                  <a:pt x="2529" y="864"/>
                </a:lnTo>
                <a:lnTo>
                  <a:pt x="2529" y="862"/>
                </a:lnTo>
                <a:close/>
                <a:moveTo>
                  <a:pt x="2536" y="862"/>
                </a:moveTo>
                <a:lnTo>
                  <a:pt x="2542" y="862"/>
                </a:lnTo>
                <a:lnTo>
                  <a:pt x="2542" y="864"/>
                </a:lnTo>
                <a:lnTo>
                  <a:pt x="2536" y="864"/>
                </a:lnTo>
                <a:lnTo>
                  <a:pt x="2536" y="862"/>
                </a:lnTo>
                <a:close/>
                <a:moveTo>
                  <a:pt x="2544" y="862"/>
                </a:moveTo>
                <a:lnTo>
                  <a:pt x="2550" y="862"/>
                </a:lnTo>
                <a:lnTo>
                  <a:pt x="2550" y="864"/>
                </a:lnTo>
                <a:lnTo>
                  <a:pt x="2544" y="864"/>
                </a:lnTo>
                <a:lnTo>
                  <a:pt x="2544" y="862"/>
                </a:lnTo>
                <a:close/>
                <a:moveTo>
                  <a:pt x="2553" y="862"/>
                </a:moveTo>
                <a:lnTo>
                  <a:pt x="2559" y="862"/>
                </a:lnTo>
                <a:lnTo>
                  <a:pt x="2559" y="864"/>
                </a:lnTo>
                <a:lnTo>
                  <a:pt x="2553" y="864"/>
                </a:lnTo>
                <a:lnTo>
                  <a:pt x="2553" y="862"/>
                </a:lnTo>
                <a:close/>
                <a:moveTo>
                  <a:pt x="2560" y="862"/>
                </a:moveTo>
                <a:lnTo>
                  <a:pt x="2566" y="862"/>
                </a:lnTo>
                <a:lnTo>
                  <a:pt x="2566" y="864"/>
                </a:lnTo>
                <a:lnTo>
                  <a:pt x="2560" y="864"/>
                </a:lnTo>
                <a:lnTo>
                  <a:pt x="2560" y="862"/>
                </a:lnTo>
                <a:close/>
                <a:moveTo>
                  <a:pt x="2568" y="862"/>
                </a:moveTo>
                <a:lnTo>
                  <a:pt x="2574" y="862"/>
                </a:lnTo>
                <a:lnTo>
                  <a:pt x="2574" y="864"/>
                </a:lnTo>
                <a:lnTo>
                  <a:pt x="2568" y="864"/>
                </a:lnTo>
                <a:lnTo>
                  <a:pt x="2568" y="862"/>
                </a:lnTo>
                <a:close/>
                <a:moveTo>
                  <a:pt x="2577" y="862"/>
                </a:moveTo>
                <a:lnTo>
                  <a:pt x="2583" y="862"/>
                </a:lnTo>
                <a:lnTo>
                  <a:pt x="2583" y="864"/>
                </a:lnTo>
                <a:lnTo>
                  <a:pt x="2577" y="864"/>
                </a:lnTo>
                <a:lnTo>
                  <a:pt x="2577" y="862"/>
                </a:lnTo>
                <a:close/>
                <a:moveTo>
                  <a:pt x="2584" y="862"/>
                </a:moveTo>
                <a:lnTo>
                  <a:pt x="2590" y="862"/>
                </a:lnTo>
                <a:lnTo>
                  <a:pt x="2590" y="864"/>
                </a:lnTo>
                <a:lnTo>
                  <a:pt x="2584" y="864"/>
                </a:lnTo>
                <a:lnTo>
                  <a:pt x="2584" y="862"/>
                </a:lnTo>
                <a:close/>
                <a:moveTo>
                  <a:pt x="2592" y="862"/>
                </a:moveTo>
                <a:lnTo>
                  <a:pt x="2598" y="862"/>
                </a:lnTo>
                <a:lnTo>
                  <a:pt x="2598" y="864"/>
                </a:lnTo>
                <a:lnTo>
                  <a:pt x="2592" y="864"/>
                </a:lnTo>
                <a:lnTo>
                  <a:pt x="2592" y="862"/>
                </a:lnTo>
                <a:close/>
                <a:moveTo>
                  <a:pt x="2601" y="862"/>
                </a:moveTo>
                <a:lnTo>
                  <a:pt x="2607" y="862"/>
                </a:lnTo>
                <a:lnTo>
                  <a:pt x="2607" y="864"/>
                </a:lnTo>
                <a:lnTo>
                  <a:pt x="2601" y="864"/>
                </a:lnTo>
                <a:lnTo>
                  <a:pt x="2601" y="862"/>
                </a:lnTo>
                <a:close/>
                <a:moveTo>
                  <a:pt x="2608" y="862"/>
                </a:moveTo>
                <a:lnTo>
                  <a:pt x="2614" y="862"/>
                </a:lnTo>
                <a:lnTo>
                  <a:pt x="2614" y="864"/>
                </a:lnTo>
                <a:lnTo>
                  <a:pt x="2608" y="864"/>
                </a:lnTo>
                <a:lnTo>
                  <a:pt x="2608" y="862"/>
                </a:lnTo>
                <a:close/>
                <a:moveTo>
                  <a:pt x="2616" y="862"/>
                </a:moveTo>
                <a:lnTo>
                  <a:pt x="2622" y="862"/>
                </a:lnTo>
                <a:lnTo>
                  <a:pt x="2622" y="864"/>
                </a:lnTo>
                <a:lnTo>
                  <a:pt x="2616" y="864"/>
                </a:lnTo>
                <a:lnTo>
                  <a:pt x="2616" y="862"/>
                </a:lnTo>
                <a:close/>
                <a:moveTo>
                  <a:pt x="2625" y="862"/>
                </a:moveTo>
                <a:lnTo>
                  <a:pt x="2631" y="862"/>
                </a:lnTo>
                <a:lnTo>
                  <a:pt x="2631" y="864"/>
                </a:lnTo>
                <a:lnTo>
                  <a:pt x="2625" y="864"/>
                </a:lnTo>
                <a:lnTo>
                  <a:pt x="2625" y="862"/>
                </a:lnTo>
                <a:close/>
                <a:moveTo>
                  <a:pt x="2632" y="862"/>
                </a:moveTo>
                <a:lnTo>
                  <a:pt x="2638" y="862"/>
                </a:lnTo>
                <a:lnTo>
                  <a:pt x="2638" y="864"/>
                </a:lnTo>
                <a:lnTo>
                  <a:pt x="2632" y="864"/>
                </a:lnTo>
                <a:lnTo>
                  <a:pt x="2632" y="862"/>
                </a:lnTo>
                <a:close/>
                <a:moveTo>
                  <a:pt x="2640" y="862"/>
                </a:moveTo>
                <a:lnTo>
                  <a:pt x="2646" y="862"/>
                </a:lnTo>
                <a:lnTo>
                  <a:pt x="2646" y="864"/>
                </a:lnTo>
                <a:lnTo>
                  <a:pt x="2640" y="864"/>
                </a:lnTo>
                <a:lnTo>
                  <a:pt x="2640" y="862"/>
                </a:lnTo>
                <a:close/>
                <a:moveTo>
                  <a:pt x="2649" y="862"/>
                </a:moveTo>
                <a:lnTo>
                  <a:pt x="2655" y="862"/>
                </a:lnTo>
                <a:lnTo>
                  <a:pt x="2655" y="864"/>
                </a:lnTo>
                <a:lnTo>
                  <a:pt x="2649" y="864"/>
                </a:lnTo>
                <a:lnTo>
                  <a:pt x="2649" y="862"/>
                </a:lnTo>
                <a:close/>
                <a:moveTo>
                  <a:pt x="2656" y="862"/>
                </a:moveTo>
                <a:lnTo>
                  <a:pt x="2662" y="862"/>
                </a:lnTo>
                <a:lnTo>
                  <a:pt x="2662" y="864"/>
                </a:lnTo>
                <a:lnTo>
                  <a:pt x="2656" y="864"/>
                </a:lnTo>
                <a:lnTo>
                  <a:pt x="2656" y="862"/>
                </a:lnTo>
                <a:close/>
                <a:moveTo>
                  <a:pt x="2664" y="862"/>
                </a:moveTo>
                <a:lnTo>
                  <a:pt x="2670" y="862"/>
                </a:lnTo>
                <a:lnTo>
                  <a:pt x="2670" y="864"/>
                </a:lnTo>
                <a:lnTo>
                  <a:pt x="2664" y="864"/>
                </a:lnTo>
                <a:lnTo>
                  <a:pt x="2664" y="862"/>
                </a:lnTo>
                <a:close/>
                <a:moveTo>
                  <a:pt x="2673" y="862"/>
                </a:moveTo>
                <a:lnTo>
                  <a:pt x="2679" y="862"/>
                </a:lnTo>
                <a:lnTo>
                  <a:pt x="2679" y="864"/>
                </a:lnTo>
                <a:lnTo>
                  <a:pt x="2673" y="864"/>
                </a:lnTo>
                <a:lnTo>
                  <a:pt x="2673" y="862"/>
                </a:lnTo>
                <a:close/>
                <a:moveTo>
                  <a:pt x="2680" y="862"/>
                </a:moveTo>
                <a:lnTo>
                  <a:pt x="2686" y="862"/>
                </a:lnTo>
                <a:lnTo>
                  <a:pt x="2686" y="864"/>
                </a:lnTo>
                <a:lnTo>
                  <a:pt x="2680" y="864"/>
                </a:lnTo>
                <a:lnTo>
                  <a:pt x="2680" y="862"/>
                </a:lnTo>
                <a:close/>
                <a:moveTo>
                  <a:pt x="2688" y="862"/>
                </a:moveTo>
                <a:lnTo>
                  <a:pt x="2694" y="862"/>
                </a:lnTo>
                <a:lnTo>
                  <a:pt x="2694" y="864"/>
                </a:lnTo>
                <a:lnTo>
                  <a:pt x="2688" y="864"/>
                </a:lnTo>
                <a:lnTo>
                  <a:pt x="2688" y="862"/>
                </a:lnTo>
                <a:close/>
                <a:moveTo>
                  <a:pt x="2697" y="862"/>
                </a:moveTo>
                <a:lnTo>
                  <a:pt x="2703" y="862"/>
                </a:lnTo>
                <a:lnTo>
                  <a:pt x="2703" y="864"/>
                </a:lnTo>
                <a:lnTo>
                  <a:pt x="2697" y="864"/>
                </a:lnTo>
                <a:lnTo>
                  <a:pt x="2697" y="862"/>
                </a:lnTo>
                <a:close/>
                <a:moveTo>
                  <a:pt x="2704" y="862"/>
                </a:moveTo>
                <a:lnTo>
                  <a:pt x="2710" y="862"/>
                </a:lnTo>
                <a:lnTo>
                  <a:pt x="2710" y="864"/>
                </a:lnTo>
                <a:lnTo>
                  <a:pt x="2704" y="864"/>
                </a:lnTo>
                <a:lnTo>
                  <a:pt x="2704" y="862"/>
                </a:lnTo>
                <a:close/>
                <a:moveTo>
                  <a:pt x="2712" y="862"/>
                </a:moveTo>
                <a:lnTo>
                  <a:pt x="2718" y="862"/>
                </a:lnTo>
                <a:lnTo>
                  <a:pt x="2718" y="864"/>
                </a:lnTo>
                <a:lnTo>
                  <a:pt x="2712" y="864"/>
                </a:lnTo>
                <a:lnTo>
                  <a:pt x="2712" y="862"/>
                </a:lnTo>
                <a:close/>
                <a:moveTo>
                  <a:pt x="2721" y="862"/>
                </a:moveTo>
                <a:lnTo>
                  <a:pt x="2727" y="862"/>
                </a:lnTo>
                <a:lnTo>
                  <a:pt x="2727" y="864"/>
                </a:lnTo>
                <a:lnTo>
                  <a:pt x="2721" y="864"/>
                </a:lnTo>
                <a:lnTo>
                  <a:pt x="2721" y="862"/>
                </a:lnTo>
                <a:close/>
                <a:moveTo>
                  <a:pt x="2728" y="862"/>
                </a:moveTo>
                <a:lnTo>
                  <a:pt x="2734" y="862"/>
                </a:lnTo>
                <a:lnTo>
                  <a:pt x="2734" y="864"/>
                </a:lnTo>
                <a:lnTo>
                  <a:pt x="2728" y="864"/>
                </a:lnTo>
                <a:lnTo>
                  <a:pt x="2728" y="862"/>
                </a:lnTo>
                <a:close/>
                <a:moveTo>
                  <a:pt x="2736" y="862"/>
                </a:moveTo>
                <a:lnTo>
                  <a:pt x="2742" y="862"/>
                </a:lnTo>
                <a:lnTo>
                  <a:pt x="2742" y="864"/>
                </a:lnTo>
                <a:lnTo>
                  <a:pt x="2736" y="864"/>
                </a:lnTo>
                <a:lnTo>
                  <a:pt x="2736" y="862"/>
                </a:lnTo>
                <a:close/>
                <a:moveTo>
                  <a:pt x="2745" y="862"/>
                </a:moveTo>
                <a:lnTo>
                  <a:pt x="2751" y="862"/>
                </a:lnTo>
                <a:lnTo>
                  <a:pt x="2751" y="864"/>
                </a:lnTo>
                <a:lnTo>
                  <a:pt x="2745" y="864"/>
                </a:lnTo>
                <a:lnTo>
                  <a:pt x="2745" y="862"/>
                </a:lnTo>
                <a:close/>
                <a:moveTo>
                  <a:pt x="2752" y="862"/>
                </a:moveTo>
                <a:lnTo>
                  <a:pt x="2758" y="862"/>
                </a:lnTo>
                <a:lnTo>
                  <a:pt x="2758" y="864"/>
                </a:lnTo>
                <a:lnTo>
                  <a:pt x="2752" y="864"/>
                </a:lnTo>
                <a:lnTo>
                  <a:pt x="2752" y="862"/>
                </a:lnTo>
                <a:close/>
                <a:moveTo>
                  <a:pt x="2760" y="862"/>
                </a:moveTo>
                <a:lnTo>
                  <a:pt x="2766" y="862"/>
                </a:lnTo>
                <a:lnTo>
                  <a:pt x="2766" y="864"/>
                </a:lnTo>
                <a:lnTo>
                  <a:pt x="2760" y="864"/>
                </a:lnTo>
                <a:lnTo>
                  <a:pt x="2760" y="862"/>
                </a:lnTo>
                <a:close/>
                <a:moveTo>
                  <a:pt x="2769" y="862"/>
                </a:moveTo>
                <a:lnTo>
                  <a:pt x="2775" y="862"/>
                </a:lnTo>
                <a:lnTo>
                  <a:pt x="2775" y="864"/>
                </a:lnTo>
                <a:lnTo>
                  <a:pt x="2769" y="864"/>
                </a:lnTo>
                <a:lnTo>
                  <a:pt x="2769" y="862"/>
                </a:lnTo>
                <a:close/>
                <a:moveTo>
                  <a:pt x="2776" y="862"/>
                </a:moveTo>
                <a:lnTo>
                  <a:pt x="2782" y="862"/>
                </a:lnTo>
                <a:lnTo>
                  <a:pt x="2782" y="864"/>
                </a:lnTo>
                <a:lnTo>
                  <a:pt x="2776" y="864"/>
                </a:lnTo>
                <a:lnTo>
                  <a:pt x="2776" y="862"/>
                </a:lnTo>
                <a:close/>
                <a:moveTo>
                  <a:pt x="2784" y="862"/>
                </a:moveTo>
                <a:lnTo>
                  <a:pt x="2790" y="862"/>
                </a:lnTo>
                <a:lnTo>
                  <a:pt x="2790" y="864"/>
                </a:lnTo>
                <a:lnTo>
                  <a:pt x="2784" y="864"/>
                </a:lnTo>
                <a:lnTo>
                  <a:pt x="2784" y="862"/>
                </a:lnTo>
                <a:close/>
                <a:moveTo>
                  <a:pt x="2793" y="862"/>
                </a:moveTo>
                <a:lnTo>
                  <a:pt x="2799" y="862"/>
                </a:lnTo>
                <a:lnTo>
                  <a:pt x="2799" y="864"/>
                </a:lnTo>
                <a:lnTo>
                  <a:pt x="2793" y="864"/>
                </a:lnTo>
                <a:lnTo>
                  <a:pt x="2793" y="862"/>
                </a:lnTo>
                <a:close/>
                <a:moveTo>
                  <a:pt x="2800" y="862"/>
                </a:moveTo>
                <a:lnTo>
                  <a:pt x="2806" y="862"/>
                </a:lnTo>
                <a:lnTo>
                  <a:pt x="2806" y="864"/>
                </a:lnTo>
                <a:lnTo>
                  <a:pt x="2800" y="864"/>
                </a:lnTo>
                <a:lnTo>
                  <a:pt x="2800" y="862"/>
                </a:lnTo>
                <a:close/>
                <a:moveTo>
                  <a:pt x="2808" y="862"/>
                </a:moveTo>
                <a:lnTo>
                  <a:pt x="2814" y="862"/>
                </a:lnTo>
                <a:lnTo>
                  <a:pt x="2814" y="864"/>
                </a:lnTo>
                <a:lnTo>
                  <a:pt x="2808" y="864"/>
                </a:lnTo>
                <a:lnTo>
                  <a:pt x="2808" y="862"/>
                </a:lnTo>
                <a:close/>
                <a:moveTo>
                  <a:pt x="2817" y="862"/>
                </a:moveTo>
                <a:lnTo>
                  <a:pt x="2823" y="862"/>
                </a:lnTo>
                <a:lnTo>
                  <a:pt x="2823" y="864"/>
                </a:lnTo>
                <a:lnTo>
                  <a:pt x="2817" y="864"/>
                </a:lnTo>
                <a:lnTo>
                  <a:pt x="2817" y="862"/>
                </a:lnTo>
                <a:close/>
                <a:moveTo>
                  <a:pt x="2824" y="862"/>
                </a:moveTo>
                <a:lnTo>
                  <a:pt x="2830" y="862"/>
                </a:lnTo>
                <a:lnTo>
                  <a:pt x="2830" y="864"/>
                </a:lnTo>
                <a:lnTo>
                  <a:pt x="2824" y="864"/>
                </a:lnTo>
                <a:lnTo>
                  <a:pt x="2824" y="862"/>
                </a:lnTo>
                <a:close/>
                <a:moveTo>
                  <a:pt x="2832" y="862"/>
                </a:moveTo>
                <a:lnTo>
                  <a:pt x="2838" y="862"/>
                </a:lnTo>
                <a:lnTo>
                  <a:pt x="2838" y="864"/>
                </a:lnTo>
                <a:lnTo>
                  <a:pt x="2832" y="864"/>
                </a:lnTo>
                <a:lnTo>
                  <a:pt x="2832" y="862"/>
                </a:lnTo>
                <a:close/>
                <a:moveTo>
                  <a:pt x="2841" y="862"/>
                </a:moveTo>
                <a:lnTo>
                  <a:pt x="2847" y="862"/>
                </a:lnTo>
                <a:lnTo>
                  <a:pt x="2847" y="864"/>
                </a:lnTo>
                <a:lnTo>
                  <a:pt x="2841" y="864"/>
                </a:lnTo>
                <a:lnTo>
                  <a:pt x="2841" y="862"/>
                </a:lnTo>
                <a:close/>
                <a:moveTo>
                  <a:pt x="2848" y="862"/>
                </a:moveTo>
                <a:lnTo>
                  <a:pt x="2854" y="862"/>
                </a:lnTo>
                <a:lnTo>
                  <a:pt x="2854" y="864"/>
                </a:lnTo>
                <a:lnTo>
                  <a:pt x="2848" y="864"/>
                </a:lnTo>
                <a:lnTo>
                  <a:pt x="2848" y="862"/>
                </a:lnTo>
                <a:close/>
                <a:moveTo>
                  <a:pt x="2856" y="862"/>
                </a:moveTo>
                <a:lnTo>
                  <a:pt x="2862" y="862"/>
                </a:lnTo>
                <a:lnTo>
                  <a:pt x="2862" y="864"/>
                </a:lnTo>
                <a:lnTo>
                  <a:pt x="2856" y="864"/>
                </a:lnTo>
                <a:lnTo>
                  <a:pt x="2856" y="862"/>
                </a:lnTo>
                <a:close/>
                <a:moveTo>
                  <a:pt x="2865" y="862"/>
                </a:moveTo>
                <a:lnTo>
                  <a:pt x="2871" y="862"/>
                </a:lnTo>
                <a:lnTo>
                  <a:pt x="2871" y="864"/>
                </a:lnTo>
                <a:lnTo>
                  <a:pt x="2865" y="864"/>
                </a:lnTo>
                <a:lnTo>
                  <a:pt x="2865" y="862"/>
                </a:lnTo>
                <a:close/>
                <a:moveTo>
                  <a:pt x="2872" y="862"/>
                </a:moveTo>
                <a:lnTo>
                  <a:pt x="2878" y="862"/>
                </a:lnTo>
                <a:lnTo>
                  <a:pt x="2878" y="864"/>
                </a:lnTo>
                <a:lnTo>
                  <a:pt x="2872" y="864"/>
                </a:lnTo>
                <a:lnTo>
                  <a:pt x="2872" y="862"/>
                </a:lnTo>
                <a:close/>
                <a:moveTo>
                  <a:pt x="2880" y="862"/>
                </a:moveTo>
                <a:lnTo>
                  <a:pt x="2886" y="862"/>
                </a:lnTo>
                <a:lnTo>
                  <a:pt x="2886" y="864"/>
                </a:lnTo>
                <a:lnTo>
                  <a:pt x="2880" y="864"/>
                </a:lnTo>
                <a:lnTo>
                  <a:pt x="2880" y="862"/>
                </a:lnTo>
                <a:close/>
                <a:moveTo>
                  <a:pt x="2889" y="862"/>
                </a:moveTo>
                <a:lnTo>
                  <a:pt x="2895" y="862"/>
                </a:lnTo>
                <a:lnTo>
                  <a:pt x="2895" y="864"/>
                </a:lnTo>
                <a:lnTo>
                  <a:pt x="2889" y="864"/>
                </a:lnTo>
                <a:lnTo>
                  <a:pt x="2889" y="862"/>
                </a:lnTo>
                <a:close/>
                <a:moveTo>
                  <a:pt x="2896" y="862"/>
                </a:moveTo>
                <a:lnTo>
                  <a:pt x="2902" y="862"/>
                </a:lnTo>
                <a:lnTo>
                  <a:pt x="2902" y="864"/>
                </a:lnTo>
                <a:lnTo>
                  <a:pt x="2896" y="864"/>
                </a:lnTo>
                <a:lnTo>
                  <a:pt x="2896" y="862"/>
                </a:lnTo>
                <a:close/>
                <a:moveTo>
                  <a:pt x="2904" y="862"/>
                </a:moveTo>
                <a:lnTo>
                  <a:pt x="2910" y="862"/>
                </a:lnTo>
                <a:lnTo>
                  <a:pt x="2910" y="864"/>
                </a:lnTo>
                <a:lnTo>
                  <a:pt x="2904" y="864"/>
                </a:lnTo>
                <a:lnTo>
                  <a:pt x="2904" y="862"/>
                </a:lnTo>
                <a:close/>
                <a:moveTo>
                  <a:pt x="2913" y="862"/>
                </a:moveTo>
                <a:lnTo>
                  <a:pt x="2919" y="862"/>
                </a:lnTo>
                <a:lnTo>
                  <a:pt x="2919" y="864"/>
                </a:lnTo>
                <a:lnTo>
                  <a:pt x="2913" y="864"/>
                </a:lnTo>
                <a:lnTo>
                  <a:pt x="2913" y="862"/>
                </a:lnTo>
                <a:close/>
                <a:moveTo>
                  <a:pt x="2920" y="862"/>
                </a:moveTo>
                <a:lnTo>
                  <a:pt x="2926" y="862"/>
                </a:lnTo>
                <a:lnTo>
                  <a:pt x="2926" y="864"/>
                </a:lnTo>
                <a:lnTo>
                  <a:pt x="2920" y="864"/>
                </a:lnTo>
                <a:lnTo>
                  <a:pt x="2920" y="862"/>
                </a:lnTo>
                <a:close/>
                <a:moveTo>
                  <a:pt x="2928" y="862"/>
                </a:moveTo>
                <a:lnTo>
                  <a:pt x="2934" y="862"/>
                </a:lnTo>
                <a:lnTo>
                  <a:pt x="2934" y="864"/>
                </a:lnTo>
                <a:lnTo>
                  <a:pt x="2928" y="864"/>
                </a:lnTo>
                <a:lnTo>
                  <a:pt x="2928" y="862"/>
                </a:lnTo>
                <a:close/>
                <a:moveTo>
                  <a:pt x="2937" y="862"/>
                </a:moveTo>
                <a:lnTo>
                  <a:pt x="2943" y="862"/>
                </a:lnTo>
                <a:lnTo>
                  <a:pt x="2943" y="864"/>
                </a:lnTo>
                <a:lnTo>
                  <a:pt x="2937" y="864"/>
                </a:lnTo>
                <a:lnTo>
                  <a:pt x="2937" y="862"/>
                </a:lnTo>
                <a:close/>
                <a:moveTo>
                  <a:pt x="2944" y="862"/>
                </a:moveTo>
                <a:lnTo>
                  <a:pt x="2950" y="862"/>
                </a:lnTo>
                <a:lnTo>
                  <a:pt x="2950" y="864"/>
                </a:lnTo>
                <a:lnTo>
                  <a:pt x="2944" y="864"/>
                </a:lnTo>
                <a:lnTo>
                  <a:pt x="2944" y="862"/>
                </a:lnTo>
                <a:close/>
                <a:moveTo>
                  <a:pt x="2952" y="862"/>
                </a:moveTo>
                <a:lnTo>
                  <a:pt x="2958" y="862"/>
                </a:lnTo>
                <a:lnTo>
                  <a:pt x="2958" y="864"/>
                </a:lnTo>
                <a:lnTo>
                  <a:pt x="2952" y="864"/>
                </a:lnTo>
                <a:lnTo>
                  <a:pt x="2952" y="862"/>
                </a:lnTo>
                <a:close/>
                <a:moveTo>
                  <a:pt x="2961" y="862"/>
                </a:moveTo>
                <a:lnTo>
                  <a:pt x="2967" y="862"/>
                </a:lnTo>
                <a:lnTo>
                  <a:pt x="2967" y="864"/>
                </a:lnTo>
                <a:lnTo>
                  <a:pt x="2961" y="864"/>
                </a:lnTo>
                <a:lnTo>
                  <a:pt x="2961" y="862"/>
                </a:lnTo>
                <a:close/>
                <a:moveTo>
                  <a:pt x="2968" y="862"/>
                </a:moveTo>
                <a:lnTo>
                  <a:pt x="2974" y="862"/>
                </a:lnTo>
                <a:lnTo>
                  <a:pt x="2974" y="864"/>
                </a:lnTo>
                <a:lnTo>
                  <a:pt x="2968" y="864"/>
                </a:lnTo>
                <a:lnTo>
                  <a:pt x="2968" y="862"/>
                </a:lnTo>
                <a:close/>
                <a:moveTo>
                  <a:pt x="2976" y="862"/>
                </a:moveTo>
                <a:lnTo>
                  <a:pt x="2982" y="862"/>
                </a:lnTo>
                <a:lnTo>
                  <a:pt x="2982" y="864"/>
                </a:lnTo>
                <a:lnTo>
                  <a:pt x="2976" y="864"/>
                </a:lnTo>
                <a:lnTo>
                  <a:pt x="2976" y="862"/>
                </a:lnTo>
                <a:close/>
                <a:moveTo>
                  <a:pt x="2985" y="862"/>
                </a:moveTo>
                <a:lnTo>
                  <a:pt x="2991" y="862"/>
                </a:lnTo>
                <a:lnTo>
                  <a:pt x="2991" y="864"/>
                </a:lnTo>
                <a:lnTo>
                  <a:pt x="2985" y="864"/>
                </a:lnTo>
                <a:lnTo>
                  <a:pt x="2985" y="862"/>
                </a:lnTo>
                <a:close/>
                <a:moveTo>
                  <a:pt x="2992" y="862"/>
                </a:moveTo>
                <a:lnTo>
                  <a:pt x="2998" y="862"/>
                </a:lnTo>
                <a:lnTo>
                  <a:pt x="2998" y="864"/>
                </a:lnTo>
                <a:lnTo>
                  <a:pt x="2992" y="864"/>
                </a:lnTo>
                <a:lnTo>
                  <a:pt x="2992" y="862"/>
                </a:lnTo>
                <a:close/>
                <a:moveTo>
                  <a:pt x="3000" y="862"/>
                </a:moveTo>
                <a:lnTo>
                  <a:pt x="3006" y="862"/>
                </a:lnTo>
                <a:lnTo>
                  <a:pt x="3006" y="864"/>
                </a:lnTo>
                <a:lnTo>
                  <a:pt x="3000" y="864"/>
                </a:lnTo>
                <a:lnTo>
                  <a:pt x="3000" y="862"/>
                </a:lnTo>
                <a:close/>
                <a:moveTo>
                  <a:pt x="3009" y="862"/>
                </a:moveTo>
                <a:lnTo>
                  <a:pt x="3015" y="862"/>
                </a:lnTo>
                <a:lnTo>
                  <a:pt x="3015" y="864"/>
                </a:lnTo>
                <a:lnTo>
                  <a:pt x="3009" y="864"/>
                </a:lnTo>
                <a:lnTo>
                  <a:pt x="3009" y="862"/>
                </a:lnTo>
                <a:close/>
                <a:moveTo>
                  <a:pt x="3016" y="862"/>
                </a:moveTo>
                <a:lnTo>
                  <a:pt x="3022" y="862"/>
                </a:lnTo>
                <a:lnTo>
                  <a:pt x="3022" y="864"/>
                </a:lnTo>
                <a:lnTo>
                  <a:pt x="3016" y="864"/>
                </a:lnTo>
                <a:lnTo>
                  <a:pt x="3016" y="862"/>
                </a:lnTo>
                <a:close/>
                <a:moveTo>
                  <a:pt x="3024" y="862"/>
                </a:moveTo>
                <a:lnTo>
                  <a:pt x="3030" y="862"/>
                </a:lnTo>
                <a:lnTo>
                  <a:pt x="3030" y="864"/>
                </a:lnTo>
                <a:lnTo>
                  <a:pt x="3024" y="864"/>
                </a:lnTo>
                <a:lnTo>
                  <a:pt x="3024" y="862"/>
                </a:lnTo>
                <a:close/>
                <a:moveTo>
                  <a:pt x="3033" y="862"/>
                </a:moveTo>
                <a:lnTo>
                  <a:pt x="3039" y="862"/>
                </a:lnTo>
                <a:lnTo>
                  <a:pt x="3039" y="864"/>
                </a:lnTo>
                <a:lnTo>
                  <a:pt x="3033" y="864"/>
                </a:lnTo>
                <a:lnTo>
                  <a:pt x="3033" y="862"/>
                </a:lnTo>
                <a:close/>
                <a:moveTo>
                  <a:pt x="3040" y="862"/>
                </a:moveTo>
                <a:lnTo>
                  <a:pt x="3046" y="862"/>
                </a:lnTo>
                <a:lnTo>
                  <a:pt x="3046" y="864"/>
                </a:lnTo>
                <a:lnTo>
                  <a:pt x="3040" y="864"/>
                </a:lnTo>
                <a:lnTo>
                  <a:pt x="3040" y="862"/>
                </a:lnTo>
                <a:close/>
                <a:moveTo>
                  <a:pt x="3048" y="862"/>
                </a:moveTo>
                <a:lnTo>
                  <a:pt x="3054" y="862"/>
                </a:lnTo>
                <a:lnTo>
                  <a:pt x="3054" y="864"/>
                </a:lnTo>
                <a:lnTo>
                  <a:pt x="3048" y="864"/>
                </a:lnTo>
                <a:lnTo>
                  <a:pt x="3048" y="862"/>
                </a:lnTo>
                <a:close/>
                <a:moveTo>
                  <a:pt x="3057" y="862"/>
                </a:moveTo>
                <a:lnTo>
                  <a:pt x="3063" y="862"/>
                </a:lnTo>
                <a:lnTo>
                  <a:pt x="3063" y="864"/>
                </a:lnTo>
                <a:lnTo>
                  <a:pt x="3057" y="864"/>
                </a:lnTo>
                <a:lnTo>
                  <a:pt x="3057" y="862"/>
                </a:lnTo>
                <a:close/>
                <a:moveTo>
                  <a:pt x="3064" y="862"/>
                </a:moveTo>
                <a:lnTo>
                  <a:pt x="3070" y="862"/>
                </a:lnTo>
                <a:lnTo>
                  <a:pt x="3070" y="864"/>
                </a:lnTo>
                <a:lnTo>
                  <a:pt x="3064" y="864"/>
                </a:lnTo>
                <a:lnTo>
                  <a:pt x="3064" y="862"/>
                </a:lnTo>
                <a:close/>
                <a:moveTo>
                  <a:pt x="3072" y="862"/>
                </a:moveTo>
                <a:lnTo>
                  <a:pt x="3078" y="862"/>
                </a:lnTo>
                <a:lnTo>
                  <a:pt x="3078" y="864"/>
                </a:lnTo>
                <a:lnTo>
                  <a:pt x="3072" y="864"/>
                </a:lnTo>
                <a:lnTo>
                  <a:pt x="3072" y="862"/>
                </a:lnTo>
                <a:close/>
                <a:moveTo>
                  <a:pt x="3081" y="862"/>
                </a:moveTo>
                <a:lnTo>
                  <a:pt x="3087" y="862"/>
                </a:lnTo>
                <a:lnTo>
                  <a:pt x="3087" y="864"/>
                </a:lnTo>
                <a:lnTo>
                  <a:pt x="3081" y="864"/>
                </a:lnTo>
                <a:lnTo>
                  <a:pt x="3081" y="862"/>
                </a:lnTo>
                <a:close/>
                <a:moveTo>
                  <a:pt x="3088" y="862"/>
                </a:moveTo>
                <a:lnTo>
                  <a:pt x="3094" y="862"/>
                </a:lnTo>
                <a:lnTo>
                  <a:pt x="3094" y="864"/>
                </a:lnTo>
                <a:lnTo>
                  <a:pt x="3088" y="864"/>
                </a:lnTo>
                <a:lnTo>
                  <a:pt x="3088" y="862"/>
                </a:lnTo>
                <a:close/>
                <a:moveTo>
                  <a:pt x="3096" y="862"/>
                </a:moveTo>
                <a:lnTo>
                  <a:pt x="3102" y="862"/>
                </a:lnTo>
                <a:lnTo>
                  <a:pt x="3102" y="864"/>
                </a:lnTo>
                <a:lnTo>
                  <a:pt x="3096" y="864"/>
                </a:lnTo>
                <a:lnTo>
                  <a:pt x="3096" y="862"/>
                </a:lnTo>
                <a:close/>
                <a:moveTo>
                  <a:pt x="3105" y="862"/>
                </a:moveTo>
                <a:lnTo>
                  <a:pt x="3111" y="862"/>
                </a:lnTo>
                <a:lnTo>
                  <a:pt x="3111" y="864"/>
                </a:lnTo>
                <a:lnTo>
                  <a:pt x="3105" y="864"/>
                </a:lnTo>
                <a:lnTo>
                  <a:pt x="3105" y="862"/>
                </a:lnTo>
                <a:close/>
                <a:moveTo>
                  <a:pt x="3112" y="862"/>
                </a:moveTo>
                <a:lnTo>
                  <a:pt x="3118" y="862"/>
                </a:lnTo>
                <a:lnTo>
                  <a:pt x="3118" y="864"/>
                </a:lnTo>
                <a:lnTo>
                  <a:pt x="3112" y="864"/>
                </a:lnTo>
                <a:lnTo>
                  <a:pt x="3112" y="862"/>
                </a:lnTo>
                <a:close/>
                <a:moveTo>
                  <a:pt x="3120" y="862"/>
                </a:moveTo>
                <a:lnTo>
                  <a:pt x="3126" y="862"/>
                </a:lnTo>
                <a:lnTo>
                  <a:pt x="3126" y="864"/>
                </a:lnTo>
                <a:lnTo>
                  <a:pt x="3120" y="864"/>
                </a:lnTo>
                <a:lnTo>
                  <a:pt x="3120" y="862"/>
                </a:lnTo>
                <a:close/>
                <a:moveTo>
                  <a:pt x="3129" y="862"/>
                </a:moveTo>
                <a:lnTo>
                  <a:pt x="3135" y="862"/>
                </a:lnTo>
                <a:lnTo>
                  <a:pt x="3135" y="864"/>
                </a:lnTo>
                <a:lnTo>
                  <a:pt x="3129" y="864"/>
                </a:lnTo>
                <a:lnTo>
                  <a:pt x="3129" y="862"/>
                </a:lnTo>
                <a:close/>
                <a:moveTo>
                  <a:pt x="3136" y="862"/>
                </a:moveTo>
                <a:lnTo>
                  <a:pt x="3142" y="862"/>
                </a:lnTo>
                <a:lnTo>
                  <a:pt x="3142" y="864"/>
                </a:lnTo>
                <a:lnTo>
                  <a:pt x="3136" y="864"/>
                </a:lnTo>
                <a:lnTo>
                  <a:pt x="3136" y="862"/>
                </a:lnTo>
                <a:close/>
                <a:moveTo>
                  <a:pt x="3144" y="862"/>
                </a:moveTo>
                <a:lnTo>
                  <a:pt x="3150" y="862"/>
                </a:lnTo>
                <a:lnTo>
                  <a:pt x="3150" y="864"/>
                </a:lnTo>
                <a:lnTo>
                  <a:pt x="3144" y="864"/>
                </a:lnTo>
                <a:lnTo>
                  <a:pt x="3144" y="862"/>
                </a:lnTo>
                <a:close/>
                <a:moveTo>
                  <a:pt x="3153" y="862"/>
                </a:moveTo>
                <a:lnTo>
                  <a:pt x="3159" y="862"/>
                </a:lnTo>
                <a:lnTo>
                  <a:pt x="3159" y="864"/>
                </a:lnTo>
                <a:lnTo>
                  <a:pt x="3153" y="864"/>
                </a:lnTo>
                <a:lnTo>
                  <a:pt x="3153" y="862"/>
                </a:lnTo>
                <a:close/>
                <a:moveTo>
                  <a:pt x="3160" y="862"/>
                </a:moveTo>
                <a:lnTo>
                  <a:pt x="3166" y="862"/>
                </a:lnTo>
                <a:lnTo>
                  <a:pt x="3166" y="864"/>
                </a:lnTo>
                <a:lnTo>
                  <a:pt x="3160" y="864"/>
                </a:lnTo>
                <a:lnTo>
                  <a:pt x="3160" y="862"/>
                </a:lnTo>
                <a:close/>
                <a:moveTo>
                  <a:pt x="3168" y="862"/>
                </a:moveTo>
                <a:lnTo>
                  <a:pt x="3174" y="862"/>
                </a:lnTo>
                <a:lnTo>
                  <a:pt x="3174" y="864"/>
                </a:lnTo>
                <a:lnTo>
                  <a:pt x="3168" y="864"/>
                </a:lnTo>
                <a:lnTo>
                  <a:pt x="3168" y="862"/>
                </a:lnTo>
                <a:close/>
                <a:moveTo>
                  <a:pt x="3177" y="862"/>
                </a:moveTo>
                <a:lnTo>
                  <a:pt x="3183" y="862"/>
                </a:lnTo>
                <a:lnTo>
                  <a:pt x="3183" y="864"/>
                </a:lnTo>
                <a:lnTo>
                  <a:pt x="3177" y="864"/>
                </a:lnTo>
                <a:lnTo>
                  <a:pt x="3177" y="862"/>
                </a:lnTo>
                <a:close/>
                <a:moveTo>
                  <a:pt x="3184" y="862"/>
                </a:moveTo>
                <a:lnTo>
                  <a:pt x="3190" y="862"/>
                </a:lnTo>
                <a:lnTo>
                  <a:pt x="3190" y="864"/>
                </a:lnTo>
                <a:lnTo>
                  <a:pt x="3184" y="864"/>
                </a:lnTo>
                <a:lnTo>
                  <a:pt x="3184" y="862"/>
                </a:lnTo>
                <a:close/>
                <a:moveTo>
                  <a:pt x="3192" y="862"/>
                </a:moveTo>
                <a:lnTo>
                  <a:pt x="3198" y="862"/>
                </a:lnTo>
                <a:lnTo>
                  <a:pt x="3198" y="864"/>
                </a:lnTo>
                <a:lnTo>
                  <a:pt x="3192" y="864"/>
                </a:lnTo>
                <a:lnTo>
                  <a:pt x="3192" y="862"/>
                </a:lnTo>
                <a:close/>
                <a:moveTo>
                  <a:pt x="3201" y="862"/>
                </a:moveTo>
                <a:lnTo>
                  <a:pt x="3207" y="862"/>
                </a:lnTo>
                <a:lnTo>
                  <a:pt x="3207" y="864"/>
                </a:lnTo>
                <a:lnTo>
                  <a:pt x="3201" y="864"/>
                </a:lnTo>
                <a:lnTo>
                  <a:pt x="3201" y="862"/>
                </a:lnTo>
                <a:close/>
                <a:moveTo>
                  <a:pt x="3208" y="862"/>
                </a:moveTo>
                <a:lnTo>
                  <a:pt x="3214" y="862"/>
                </a:lnTo>
                <a:lnTo>
                  <a:pt x="3214" y="864"/>
                </a:lnTo>
                <a:lnTo>
                  <a:pt x="3208" y="864"/>
                </a:lnTo>
                <a:lnTo>
                  <a:pt x="3208" y="862"/>
                </a:lnTo>
                <a:close/>
                <a:moveTo>
                  <a:pt x="3216" y="862"/>
                </a:moveTo>
                <a:lnTo>
                  <a:pt x="3222" y="862"/>
                </a:lnTo>
                <a:lnTo>
                  <a:pt x="3222" y="864"/>
                </a:lnTo>
                <a:lnTo>
                  <a:pt x="3216" y="864"/>
                </a:lnTo>
                <a:lnTo>
                  <a:pt x="3216" y="862"/>
                </a:lnTo>
                <a:close/>
                <a:moveTo>
                  <a:pt x="3225" y="862"/>
                </a:moveTo>
                <a:lnTo>
                  <a:pt x="3231" y="862"/>
                </a:lnTo>
                <a:lnTo>
                  <a:pt x="3231" y="864"/>
                </a:lnTo>
                <a:lnTo>
                  <a:pt x="3225" y="864"/>
                </a:lnTo>
                <a:lnTo>
                  <a:pt x="3225" y="862"/>
                </a:lnTo>
                <a:close/>
                <a:moveTo>
                  <a:pt x="3232" y="862"/>
                </a:moveTo>
                <a:lnTo>
                  <a:pt x="3238" y="862"/>
                </a:lnTo>
                <a:lnTo>
                  <a:pt x="3238" y="864"/>
                </a:lnTo>
                <a:lnTo>
                  <a:pt x="3232" y="864"/>
                </a:lnTo>
                <a:lnTo>
                  <a:pt x="3232" y="862"/>
                </a:lnTo>
                <a:close/>
                <a:moveTo>
                  <a:pt x="3240" y="862"/>
                </a:moveTo>
                <a:lnTo>
                  <a:pt x="3246" y="862"/>
                </a:lnTo>
                <a:lnTo>
                  <a:pt x="3246" y="864"/>
                </a:lnTo>
                <a:lnTo>
                  <a:pt x="3240" y="864"/>
                </a:lnTo>
                <a:lnTo>
                  <a:pt x="3240" y="862"/>
                </a:lnTo>
                <a:close/>
                <a:moveTo>
                  <a:pt x="3249" y="862"/>
                </a:moveTo>
                <a:lnTo>
                  <a:pt x="3255" y="862"/>
                </a:lnTo>
                <a:lnTo>
                  <a:pt x="3255" y="864"/>
                </a:lnTo>
                <a:lnTo>
                  <a:pt x="3249" y="864"/>
                </a:lnTo>
                <a:lnTo>
                  <a:pt x="3249" y="862"/>
                </a:lnTo>
                <a:close/>
                <a:moveTo>
                  <a:pt x="3256" y="862"/>
                </a:moveTo>
                <a:lnTo>
                  <a:pt x="3262" y="862"/>
                </a:lnTo>
                <a:lnTo>
                  <a:pt x="3262" y="864"/>
                </a:lnTo>
                <a:lnTo>
                  <a:pt x="3256" y="864"/>
                </a:lnTo>
                <a:lnTo>
                  <a:pt x="3256" y="862"/>
                </a:lnTo>
                <a:close/>
                <a:moveTo>
                  <a:pt x="3264" y="862"/>
                </a:moveTo>
                <a:lnTo>
                  <a:pt x="3270" y="862"/>
                </a:lnTo>
                <a:lnTo>
                  <a:pt x="3270" y="864"/>
                </a:lnTo>
                <a:lnTo>
                  <a:pt x="3264" y="864"/>
                </a:lnTo>
                <a:lnTo>
                  <a:pt x="3264" y="862"/>
                </a:lnTo>
                <a:close/>
                <a:moveTo>
                  <a:pt x="3273" y="862"/>
                </a:moveTo>
                <a:lnTo>
                  <a:pt x="3279" y="862"/>
                </a:lnTo>
                <a:lnTo>
                  <a:pt x="3279" y="864"/>
                </a:lnTo>
                <a:lnTo>
                  <a:pt x="3273" y="864"/>
                </a:lnTo>
                <a:lnTo>
                  <a:pt x="3273" y="862"/>
                </a:lnTo>
                <a:close/>
                <a:moveTo>
                  <a:pt x="3280" y="862"/>
                </a:moveTo>
                <a:lnTo>
                  <a:pt x="3286" y="862"/>
                </a:lnTo>
                <a:lnTo>
                  <a:pt x="3286" y="864"/>
                </a:lnTo>
                <a:lnTo>
                  <a:pt x="3280" y="864"/>
                </a:lnTo>
                <a:lnTo>
                  <a:pt x="3280" y="862"/>
                </a:lnTo>
                <a:close/>
                <a:moveTo>
                  <a:pt x="3288" y="862"/>
                </a:moveTo>
                <a:lnTo>
                  <a:pt x="3294" y="862"/>
                </a:lnTo>
                <a:lnTo>
                  <a:pt x="3294" y="864"/>
                </a:lnTo>
                <a:lnTo>
                  <a:pt x="3288" y="864"/>
                </a:lnTo>
                <a:lnTo>
                  <a:pt x="3288" y="862"/>
                </a:lnTo>
                <a:close/>
                <a:moveTo>
                  <a:pt x="3297" y="862"/>
                </a:moveTo>
                <a:lnTo>
                  <a:pt x="3303" y="862"/>
                </a:lnTo>
                <a:lnTo>
                  <a:pt x="3303" y="864"/>
                </a:lnTo>
                <a:lnTo>
                  <a:pt x="3297" y="864"/>
                </a:lnTo>
                <a:lnTo>
                  <a:pt x="3297" y="862"/>
                </a:lnTo>
                <a:close/>
                <a:moveTo>
                  <a:pt x="3304" y="862"/>
                </a:moveTo>
                <a:lnTo>
                  <a:pt x="3310" y="862"/>
                </a:lnTo>
                <a:lnTo>
                  <a:pt x="3310" y="864"/>
                </a:lnTo>
                <a:lnTo>
                  <a:pt x="3304" y="864"/>
                </a:lnTo>
                <a:lnTo>
                  <a:pt x="3304" y="862"/>
                </a:lnTo>
                <a:close/>
                <a:moveTo>
                  <a:pt x="3312" y="862"/>
                </a:moveTo>
                <a:lnTo>
                  <a:pt x="3318" y="862"/>
                </a:lnTo>
                <a:lnTo>
                  <a:pt x="3318" y="864"/>
                </a:lnTo>
                <a:lnTo>
                  <a:pt x="3312" y="864"/>
                </a:lnTo>
                <a:lnTo>
                  <a:pt x="3312" y="862"/>
                </a:lnTo>
                <a:close/>
                <a:moveTo>
                  <a:pt x="3321" y="862"/>
                </a:moveTo>
                <a:lnTo>
                  <a:pt x="3327" y="862"/>
                </a:lnTo>
                <a:lnTo>
                  <a:pt x="3327" y="864"/>
                </a:lnTo>
                <a:lnTo>
                  <a:pt x="3321" y="864"/>
                </a:lnTo>
                <a:lnTo>
                  <a:pt x="3321" y="862"/>
                </a:lnTo>
                <a:close/>
                <a:moveTo>
                  <a:pt x="3328" y="862"/>
                </a:moveTo>
                <a:lnTo>
                  <a:pt x="3334" y="862"/>
                </a:lnTo>
                <a:lnTo>
                  <a:pt x="3334" y="864"/>
                </a:lnTo>
                <a:lnTo>
                  <a:pt x="3328" y="864"/>
                </a:lnTo>
                <a:lnTo>
                  <a:pt x="3328" y="862"/>
                </a:lnTo>
                <a:close/>
                <a:moveTo>
                  <a:pt x="3336" y="862"/>
                </a:moveTo>
                <a:lnTo>
                  <a:pt x="3342" y="862"/>
                </a:lnTo>
                <a:lnTo>
                  <a:pt x="3342" y="864"/>
                </a:lnTo>
                <a:lnTo>
                  <a:pt x="3336" y="864"/>
                </a:lnTo>
                <a:lnTo>
                  <a:pt x="3336" y="862"/>
                </a:lnTo>
                <a:close/>
                <a:moveTo>
                  <a:pt x="3345" y="862"/>
                </a:moveTo>
                <a:lnTo>
                  <a:pt x="3351" y="862"/>
                </a:lnTo>
                <a:lnTo>
                  <a:pt x="3351" y="864"/>
                </a:lnTo>
                <a:lnTo>
                  <a:pt x="3345" y="864"/>
                </a:lnTo>
                <a:lnTo>
                  <a:pt x="3345" y="862"/>
                </a:lnTo>
                <a:close/>
                <a:moveTo>
                  <a:pt x="3352" y="862"/>
                </a:moveTo>
                <a:lnTo>
                  <a:pt x="3358" y="862"/>
                </a:lnTo>
                <a:lnTo>
                  <a:pt x="3358" y="864"/>
                </a:lnTo>
                <a:lnTo>
                  <a:pt x="3352" y="864"/>
                </a:lnTo>
                <a:lnTo>
                  <a:pt x="3352" y="862"/>
                </a:lnTo>
                <a:close/>
                <a:moveTo>
                  <a:pt x="3360" y="862"/>
                </a:moveTo>
                <a:lnTo>
                  <a:pt x="3366" y="862"/>
                </a:lnTo>
                <a:lnTo>
                  <a:pt x="3366" y="864"/>
                </a:lnTo>
                <a:lnTo>
                  <a:pt x="3360" y="864"/>
                </a:lnTo>
                <a:lnTo>
                  <a:pt x="3360" y="862"/>
                </a:lnTo>
                <a:close/>
                <a:moveTo>
                  <a:pt x="3369" y="862"/>
                </a:moveTo>
                <a:lnTo>
                  <a:pt x="3375" y="862"/>
                </a:lnTo>
                <a:lnTo>
                  <a:pt x="3375" y="864"/>
                </a:lnTo>
                <a:lnTo>
                  <a:pt x="3369" y="864"/>
                </a:lnTo>
                <a:lnTo>
                  <a:pt x="3369" y="862"/>
                </a:lnTo>
                <a:close/>
                <a:moveTo>
                  <a:pt x="3376" y="862"/>
                </a:moveTo>
                <a:lnTo>
                  <a:pt x="3382" y="862"/>
                </a:lnTo>
                <a:lnTo>
                  <a:pt x="3382" y="864"/>
                </a:lnTo>
                <a:lnTo>
                  <a:pt x="3376" y="864"/>
                </a:lnTo>
                <a:lnTo>
                  <a:pt x="3376" y="862"/>
                </a:lnTo>
                <a:close/>
                <a:moveTo>
                  <a:pt x="3384" y="862"/>
                </a:moveTo>
                <a:lnTo>
                  <a:pt x="3390" y="862"/>
                </a:lnTo>
                <a:lnTo>
                  <a:pt x="3390" y="864"/>
                </a:lnTo>
                <a:lnTo>
                  <a:pt x="3384" y="864"/>
                </a:lnTo>
                <a:lnTo>
                  <a:pt x="3384" y="862"/>
                </a:lnTo>
                <a:close/>
                <a:moveTo>
                  <a:pt x="3393" y="862"/>
                </a:moveTo>
                <a:lnTo>
                  <a:pt x="3399" y="862"/>
                </a:lnTo>
                <a:lnTo>
                  <a:pt x="3399" y="864"/>
                </a:lnTo>
                <a:lnTo>
                  <a:pt x="3393" y="864"/>
                </a:lnTo>
                <a:lnTo>
                  <a:pt x="3393" y="862"/>
                </a:lnTo>
                <a:close/>
                <a:moveTo>
                  <a:pt x="3400" y="862"/>
                </a:moveTo>
                <a:lnTo>
                  <a:pt x="3406" y="862"/>
                </a:lnTo>
                <a:lnTo>
                  <a:pt x="3406" y="864"/>
                </a:lnTo>
                <a:lnTo>
                  <a:pt x="3400" y="864"/>
                </a:lnTo>
                <a:lnTo>
                  <a:pt x="3400" y="862"/>
                </a:lnTo>
                <a:close/>
                <a:moveTo>
                  <a:pt x="3408" y="862"/>
                </a:moveTo>
                <a:lnTo>
                  <a:pt x="3414" y="862"/>
                </a:lnTo>
                <a:lnTo>
                  <a:pt x="3414" y="864"/>
                </a:lnTo>
                <a:lnTo>
                  <a:pt x="3408" y="864"/>
                </a:lnTo>
                <a:lnTo>
                  <a:pt x="3408" y="862"/>
                </a:lnTo>
                <a:close/>
                <a:moveTo>
                  <a:pt x="3417" y="862"/>
                </a:moveTo>
                <a:lnTo>
                  <a:pt x="3423" y="862"/>
                </a:lnTo>
                <a:lnTo>
                  <a:pt x="3423" y="864"/>
                </a:lnTo>
                <a:lnTo>
                  <a:pt x="3417" y="864"/>
                </a:lnTo>
                <a:lnTo>
                  <a:pt x="3417" y="862"/>
                </a:lnTo>
                <a:close/>
                <a:moveTo>
                  <a:pt x="3424" y="862"/>
                </a:moveTo>
                <a:lnTo>
                  <a:pt x="3430" y="862"/>
                </a:lnTo>
                <a:lnTo>
                  <a:pt x="3430" y="864"/>
                </a:lnTo>
                <a:lnTo>
                  <a:pt x="3424" y="864"/>
                </a:lnTo>
                <a:lnTo>
                  <a:pt x="3424" y="862"/>
                </a:lnTo>
                <a:close/>
                <a:moveTo>
                  <a:pt x="3432" y="862"/>
                </a:moveTo>
                <a:lnTo>
                  <a:pt x="3438" y="862"/>
                </a:lnTo>
                <a:lnTo>
                  <a:pt x="3438" y="864"/>
                </a:lnTo>
                <a:lnTo>
                  <a:pt x="3432" y="864"/>
                </a:lnTo>
                <a:lnTo>
                  <a:pt x="3432" y="862"/>
                </a:lnTo>
                <a:close/>
                <a:moveTo>
                  <a:pt x="3441" y="862"/>
                </a:moveTo>
                <a:lnTo>
                  <a:pt x="3447" y="862"/>
                </a:lnTo>
                <a:lnTo>
                  <a:pt x="3447" y="864"/>
                </a:lnTo>
                <a:lnTo>
                  <a:pt x="3441" y="864"/>
                </a:lnTo>
                <a:lnTo>
                  <a:pt x="3441" y="862"/>
                </a:lnTo>
                <a:close/>
                <a:moveTo>
                  <a:pt x="3448" y="862"/>
                </a:moveTo>
                <a:lnTo>
                  <a:pt x="3454" y="862"/>
                </a:lnTo>
                <a:lnTo>
                  <a:pt x="3454" y="864"/>
                </a:lnTo>
                <a:lnTo>
                  <a:pt x="3448" y="864"/>
                </a:lnTo>
                <a:lnTo>
                  <a:pt x="3448" y="862"/>
                </a:lnTo>
                <a:close/>
                <a:moveTo>
                  <a:pt x="3456" y="862"/>
                </a:moveTo>
                <a:lnTo>
                  <a:pt x="3462" y="862"/>
                </a:lnTo>
                <a:lnTo>
                  <a:pt x="3462" y="864"/>
                </a:lnTo>
                <a:lnTo>
                  <a:pt x="3456" y="864"/>
                </a:lnTo>
                <a:lnTo>
                  <a:pt x="3456" y="862"/>
                </a:lnTo>
                <a:close/>
                <a:moveTo>
                  <a:pt x="3465" y="862"/>
                </a:moveTo>
                <a:lnTo>
                  <a:pt x="3471" y="862"/>
                </a:lnTo>
                <a:lnTo>
                  <a:pt x="3471" y="864"/>
                </a:lnTo>
                <a:lnTo>
                  <a:pt x="3465" y="864"/>
                </a:lnTo>
                <a:lnTo>
                  <a:pt x="3465" y="862"/>
                </a:lnTo>
                <a:close/>
                <a:moveTo>
                  <a:pt x="3472" y="862"/>
                </a:moveTo>
                <a:lnTo>
                  <a:pt x="3478" y="862"/>
                </a:lnTo>
                <a:lnTo>
                  <a:pt x="3478" y="864"/>
                </a:lnTo>
                <a:lnTo>
                  <a:pt x="3472" y="864"/>
                </a:lnTo>
                <a:lnTo>
                  <a:pt x="3472" y="862"/>
                </a:lnTo>
                <a:close/>
                <a:moveTo>
                  <a:pt x="3480" y="862"/>
                </a:moveTo>
                <a:lnTo>
                  <a:pt x="3486" y="862"/>
                </a:lnTo>
                <a:lnTo>
                  <a:pt x="3486" y="864"/>
                </a:lnTo>
                <a:lnTo>
                  <a:pt x="3480" y="864"/>
                </a:lnTo>
                <a:lnTo>
                  <a:pt x="3480" y="862"/>
                </a:lnTo>
                <a:close/>
                <a:moveTo>
                  <a:pt x="3489" y="862"/>
                </a:moveTo>
                <a:lnTo>
                  <a:pt x="3495" y="862"/>
                </a:lnTo>
                <a:lnTo>
                  <a:pt x="3495" y="864"/>
                </a:lnTo>
                <a:lnTo>
                  <a:pt x="3489" y="864"/>
                </a:lnTo>
                <a:lnTo>
                  <a:pt x="3489" y="862"/>
                </a:lnTo>
                <a:close/>
                <a:moveTo>
                  <a:pt x="3496" y="862"/>
                </a:moveTo>
                <a:lnTo>
                  <a:pt x="3502" y="862"/>
                </a:lnTo>
                <a:lnTo>
                  <a:pt x="3502" y="864"/>
                </a:lnTo>
                <a:lnTo>
                  <a:pt x="3496" y="864"/>
                </a:lnTo>
                <a:lnTo>
                  <a:pt x="3496" y="862"/>
                </a:lnTo>
                <a:close/>
                <a:moveTo>
                  <a:pt x="3504" y="862"/>
                </a:moveTo>
                <a:lnTo>
                  <a:pt x="3510" y="862"/>
                </a:lnTo>
                <a:lnTo>
                  <a:pt x="3510" y="864"/>
                </a:lnTo>
                <a:lnTo>
                  <a:pt x="3504" y="864"/>
                </a:lnTo>
                <a:lnTo>
                  <a:pt x="3504" y="862"/>
                </a:lnTo>
                <a:close/>
                <a:moveTo>
                  <a:pt x="3513" y="862"/>
                </a:moveTo>
                <a:lnTo>
                  <a:pt x="3519" y="862"/>
                </a:lnTo>
                <a:lnTo>
                  <a:pt x="3519" y="864"/>
                </a:lnTo>
                <a:lnTo>
                  <a:pt x="3513" y="864"/>
                </a:lnTo>
                <a:lnTo>
                  <a:pt x="3513" y="862"/>
                </a:lnTo>
                <a:close/>
                <a:moveTo>
                  <a:pt x="3521" y="862"/>
                </a:moveTo>
                <a:lnTo>
                  <a:pt x="3527" y="862"/>
                </a:lnTo>
                <a:lnTo>
                  <a:pt x="3527" y="864"/>
                </a:lnTo>
                <a:lnTo>
                  <a:pt x="3521" y="864"/>
                </a:lnTo>
                <a:lnTo>
                  <a:pt x="3521" y="862"/>
                </a:lnTo>
                <a:close/>
                <a:moveTo>
                  <a:pt x="3528" y="862"/>
                </a:moveTo>
                <a:lnTo>
                  <a:pt x="3534" y="862"/>
                </a:lnTo>
                <a:lnTo>
                  <a:pt x="3534" y="864"/>
                </a:lnTo>
                <a:lnTo>
                  <a:pt x="3528" y="864"/>
                </a:lnTo>
                <a:lnTo>
                  <a:pt x="3528" y="862"/>
                </a:lnTo>
                <a:close/>
                <a:moveTo>
                  <a:pt x="3537" y="862"/>
                </a:moveTo>
                <a:lnTo>
                  <a:pt x="3543" y="862"/>
                </a:lnTo>
                <a:lnTo>
                  <a:pt x="3543" y="864"/>
                </a:lnTo>
                <a:lnTo>
                  <a:pt x="3537" y="864"/>
                </a:lnTo>
                <a:lnTo>
                  <a:pt x="3537" y="862"/>
                </a:lnTo>
                <a:close/>
                <a:moveTo>
                  <a:pt x="3545" y="862"/>
                </a:moveTo>
                <a:lnTo>
                  <a:pt x="3551" y="862"/>
                </a:lnTo>
                <a:lnTo>
                  <a:pt x="3551" y="864"/>
                </a:lnTo>
                <a:lnTo>
                  <a:pt x="3545" y="864"/>
                </a:lnTo>
                <a:lnTo>
                  <a:pt x="3545" y="862"/>
                </a:lnTo>
                <a:close/>
                <a:moveTo>
                  <a:pt x="3552" y="862"/>
                </a:moveTo>
                <a:lnTo>
                  <a:pt x="3558" y="862"/>
                </a:lnTo>
                <a:lnTo>
                  <a:pt x="3558" y="864"/>
                </a:lnTo>
                <a:lnTo>
                  <a:pt x="3552" y="864"/>
                </a:lnTo>
                <a:lnTo>
                  <a:pt x="3552" y="862"/>
                </a:lnTo>
                <a:close/>
                <a:moveTo>
                  <a:pt x="3561" y="862"/>
                </a:moveTo>
                <a:lnTo>
                  <a:pt x="3567" y="862"/>
                </a:lnTo>
                <a:lnTo>
                  <a:pt x="3567" y="864"/>
                </a:lnTo>
                <a:lnTo>
                  <a:pt x="3561" y="864"/>
                </a:lnTo>
                <a:lnTo>
                  <a:pt x="3561" y="862"/>
                </a:lnTo>
                <a:close/>
                <a:moveTo>
                  <a:pt x="3569" y="862"/>
                </a:moveTo>
                <a:lnTo>
                  <a:pt x="3575" y="862"/>
                </a:lnTo>
                <a:lnTo>
                  <a:pt x="3575" y="864"/>
                </a:lnTo>
                <a:lnTo>
                  <a:pt x="3569" y="864"/>
                </a:lnTo>
                <a:lnTo>
                  <a:pt x="3569" y="862"/>
                </a:lnTo>
                <a:close/>
                <a:moveTo>
                  <a:pt x="3576" y="862"/>
                </a:moveTo>
                <a:lnTo>
                  <a:pt x="3582" y="862"/>
                </a:lnTo>
                <a:lnTo>
                  <a:pt x="3582" y="864"/>
                </a:lnTo>
                <a:lnTo>
                  <a:pt x="3576" y="864"/>
                </a:lnTo>
                <a:lnTo>
                  <a:pt x="3576" y="862"/>
                </a:lnTo>
                <a:close/>
                <a:moveTo>
                  <a:pt x="3585" y="862"/>
                </a:moveTo>
                <a:lnTo>
                  <a:pt x="3591" y="862"/>
                </a:lnTo>
                <a:lnTo>
                  <a:pt x="3591" y="864"/>
                </a:lnTo>
                <a:lnTo>
                  <a:pt x="3585" y="864"/>
                </a:lnTo>
                <a:lnTo>
                  <a:pt x="3585" y="862"/>
                </a:lnTo>
                <a:close/>
                <a:moveTo>
                  <a:pt x="3593" y="862"/>
                </a:moveTo>
                <a:lnTo>
                  <a:pt x="3599" y="862"/>
                </a:lnTo>
                <a:lnTo>
                  <a:pt x="3599" y="864"/>
                </a:lnTo>
                <a:lnTo>
                  <a:pt x="3593" y="864"/>
                </a:lnTo>
                <a:lnTo>
                  <a:pt x="3593" y="862"/>
                </a:lnTo>
                <a:close/>
                <a:moveTo>
                  <a:pt x="3600" y="862"/>
                </a:moveTo>
                <a:lnTo>
                  <a:pt x="3606" y="862"/>
                </a:lnTo>
                <a:lnTo>
                  <a:pt x="3606" y="864"/>
                </a:lnTo>
                <a:lnTo>
                  <a:pt x="3600" y="864"/>
                </a:lnTo>
                <a:lnTo>
                  <a:pt x="3600" y="862"/>
                </a:lnTo>
                <a:close/>
                <a:moveTo>
                  <a:pt x="3609" y="862"/>
                </a:moveTo>
                <a:lnTo>
                  <a:pt x="3615" y="862"/>
                </a:lnTo>
                <a:lnTo>
                  <a:pt x="3615" y="864"/>
                </a:lnTo>
                <a:lnTo>
                  <a:pt x="3609" y="864"/>
                </a:lnTo>
                <a:lnTo>
                  <a:pt x="3609" y="862"/>
                </a:lnTo>
                <a:close/>
                <a:moveTo>
                  <a:pt x="3617" y="862"/>
                </a:moveTo>
                <a:lnTo>
                  <a:pt x="3623" y="862"/>
                </a:lnTo>
                <a:lnTo>
                  <a:pt x="3623" y="864"/>
                </a:lnTo>
                <a:lnTo>
                  <a:pt x="3617" y="864"/>
                </a:lnTo>
                <a:lnTo>
                  <a:pt x="3617" y="862"/>
                </a:lnTo>
                <a:close/>
                <a:moveTo>
                  <a:pt x="3624" y="862"/>
                </a:moveTo>
                <a:lnTo>
                  <a:pt x="3630" y="862"/>
                </a:lnTo>
                <a:lnTo>
                  <a:pt x="3630" y="864"/>
                </a:lnTo>
                <a:lnTo>
                  <a:pt x="3624" y="864"/>
                </a:lnTo>
                <a:lnTo>
                  <a:pt x="3624" y="862"/>
                </a:lnTo>
                <a:close/>
                <a:moveTo>
                  <a:pt x="3633" y="862"/>
                </a:moveTo>
                <a:lnTo>
                  <a:pt x="3639" y="862"/>
                </a:lnTo>
                <a:lnTo>
                  <a:pt x="3639" y="864"/>
                </a:lnTo>
                <a:lnTo>
                  <a:pt x="3633" y="864"/>
                </a:lnTo>
                <a:lnTo>
                  <a:pt x="3633" y="862"/>
                </a:lnTo>
                <a:close/>
                <a:moveTo>
                  <a:pt x="3641" y="862"/>
                </a:moveTo>
                <a:lnTo>
                  <a:pt x="3647" y="862"/>
                </a:lnTo>
                <a:lnTo>
                  <a:pt x="3647" y="864"/>
                </a:lnTo>
                <a:lnTo>
                  <a:pt x="3641" y="864"/>
                </a:lnTo>
                <a:lnTo>
                  <a:pt x="3641" y="862"/>
                </a:lnTo>
                <a:close/>
                <a:moveTo>
                  <a:pt x="3648" y="862"/>
                </a:moveTo>
                <a:lnTo>
                  <a:pt x="3654" y="862"/>
                </a:lnTo>
                <a:lnTo>
                  <a:pt x="3654" y="864"/>
                </a:lnTo>
                <a:lnTo>
                  <a:pt x="3648" y="864"/>
                </a:lnTo>
                <a:lnTo>
                  <a:pt x="3648" y="862"/>
                </a:lnTo>
                <a:close/>
                <a:moveTo>
                  <a:pt x="3657" y="862"/>
                </a:moveTo>
                <a:lnTo>
                  <a:pt x="3663" y="862"/>
                </a:lnTo>
                <a:lnTo>
                  <a:pt x="3663" y="864"/>
                </a:lnTo>
                <a:lnTo>
                  <a:pt x="3657" y="864"/>
                </a:lnTo>
                <a:lnTo>
                  <a:pt x="3657" y="862"/>
                </a:lnTo>
                <a:close/>
                <a:moveTo>
                  <a:pt x="3665" y="862"/>
                </a:moveTo>
                <a:lnTo>
                  <a:pt x="3671" y="862"/>
                </a:lnTo>
                <a:lnTo>
                  <a:pt x="3671" y="864"/>
                </a:lnTo>
                <a:lnTo>
                  <a:pt x="3665" y="864"/>
                </a:lnTo>
                <a:lnTo>
                  <a:pt x="3665" y="862"/>
                </a:lnTo>
                <a:close/>
                <a:moveTo>
                  <a:pt x="3672" y="862"/>
                </a:moveTo>
                <a:lnTo>
                  <a:pt x="3678" y="862"/>
                </a:lnTo>
                <a:lnTo>
                  <a:pt x="3678" y="864"/>
                </a:lnTo>
                <a:lnTo>
                  <a:pt x="3672" y="864"/>
                </a:lnTo>
                <a:lnTo>
                  <a:pt x="3672" y="862"/>
                </a:lnTo>
                <a:close/>
                <a:moveTo>
                  <a:pt x="3681" y="862"/>
                </a:moveTo>
                <a:lnTo>
                  <a:pt x="3687" y="862"/>
                </a:lnTo>
                <a:lnTo>
                  <a:pt x="3687" y="864"/>
                </a:lnTo>
                <a:lnTo>
                  <a:pt x="3681" y="864"/>
                </a:lnTo>
                <a:lnTo>
                  <a:pt x="3681" y="862"/>
                </a:lnTo>
                <a:close/>
                <a:moveTo>
                  <a:pt x="3689" y="862"/>
                </a:moveTo>
                <a:lnTo>
                  <a:pt x="3695" y="862"/>
                </a:lnTo>
                <a:lnTo>
                  <a:pt x="3695" y="864"/>
                </a:lnTo>
                <a:lnTo>
                  <a:pt x="3689" y="864"/>
                </a:lnTo>
                <a:lnTo>
                  <a:pt x="3689" y="862"/>
                </a:lnTo>
                <a:close/>
                <a:moveTo>
                  <a:pt x="3696" y="862"/>
                </a:moveTo>
                <a:lnTo>
                  <a:pt x="3702" y="862"/>
                </a:lnTo>
                <a:lnTo>
                  <a:pt x="3702" y="864"/>
                </a:lnTo>
                <a:lnTo>
                  <a:pt x="3696" y="864"/>
                </a:lnTo>
                <a:lnTo>
                  <a:pt x="3696" y="862"/>
                </a:lnTo>
                <a:close/>
                <a:moveTo>
                  <a:pt x="3705" y="862"/>
                </a:moveTo>
                <a:lnTo>
                  <a:pt x="3711" y="862"/>
                </a:lnTo>
                <a:lnTo>
                  <a:pt x="3711" y="864"/>
                </a:lnTo>
                <a:lnTo>
                  <a:pt x="3705" y="864"/>
                </a:lnTo>
                <a:lnTo>
                  <a:pt x="3705" y="862"/>
                </a:lnTo>
                <a:close/>
                <a:moveTo>
                  <a:pt x="3713" y="862"/>
                </a:moveTo>
                <a:lnTo>
                  <a:pt x="3719" y="862"/>
                </a:lnTo>
                <a:lnTo>
                  <a:pt x="3719" y="864"/>
                </a:lnTo>
                <a:lnTo>
                  <a:pt x="3713" y="864"/>
                </a:lnTo>
                <a:lnTo>
                  <a:pt x="3713" y="862"/>
                </a:lnTo>
                <a:close/>
                <a:moveTo>
                  <a:pt x="3720" y="862"/>
                </a:moveTo>
                <a:lnTo>
                  <a:pt x="3726" y="862"/>
                </a:lnTo>
                <a:lnTo>
                  <a:pt x="3726" y="864"/>
                </a:lnTo>
                <a:lnTo>
                  <a:pt x="3720" y="864"/>
                </a:lnTo>
                <a:lnTo>
                  <a:pt x="3720" y="862"/>
                </a:lnTo>
                <a:close/>
                <a:moveTo>
                  <a:pt x="3729" y="862"/>
                </a:moveTo>
                <a:lnTo>
                  <a:pt x="3735" y="862"/>
                </a:lnTo>
                <a:lnTo>
                  <a:pt x="3735" y="864"/>
                </a:lnTo>
                <a:lnTo>
                  <a:pt x="3729" y="864"/>
                </a:lnTo>
                <a:lnTo>
                  <a:pt x="3729" y="862"/>
                </a:lnTo>
                <a:close/>
                <a:moveTo>
                  <a:pt x="3737" y="862"/>
                </a:moveTo>
                <a:lnTo>
                  <a:pt x="3743" y="862"/>
                </a:lnTo>
                <a:lnTo>
                  <a:pt x="3743" y="864"/>
                </a:lnTo>
                <a:lnTo>
                  <a:pt x="3737" y="864"/>
                </a:lnTo>
                <a:lnTo>
                  <a:pt x="3737" y="862"/>
                </a:lnTo>
                <a:close/>
                <a:moveTo>
                  <a:pt x="3744" y="862"/>
                </a:moveTo>
                <a:lnTo>
                  <a:pt x="3750" y="862"/>
                </a:lnTo>
                <a:lnTo>
                  <a:pt x="3750" y="864"/>
                </a:lnTo>
                <a:lnTo>
                  <a:pt x="3744" y="864"/>
                </a:lnTo>
                <a:lnTo>
                  <a:pt x="3744" y="862"/>
                </a:lnTo>
                <a:close/>
                <a:moveTo>
                  <a:pt x="3753" y="862"/>
                </a:moveTo>
                <a:lnTo>
                  <a:pt x="3759" y="862"/>
                </a:lnTo>
                <a:lnTo>
                  <a:pt x="3759" y="864"/>
                </a:lnTo>
                <a:lnTo>
                  <a:pt x="3753" y="864"/>
                </a:lnTo>
                <a:lnTo>
                  <a:pt x="3753" y="862"/>
                </a:lnTo>
                <a:close/>
                <a:moveTo>
                  <a:pt x="3761" y="862"/>
                </a:moveTo>
                <a:lnTo>
                  <a:pt x="3767" y="862"/>
                </a:lnTo>
                <a:lnTo>
                  <a:pt x="3767" y="864"/>
                </a:lnTo>
                <a:lnTo>
                  <a:pt x="3761" y="864"/>
                </a:lnTo>
                <a:lnTo>
                  <a:pt x="3761" y="862"/>
                </a:lnTo>
                <a:close/>
                <a:moveTo>
                  <a:pt x="3768" y="862"/>
                </a:moveTo>
                <a:lnTo>
                  <a:pt x="3774" y="862"/>
                </a:lnTo>
                <a:lnTo>
                  <a:pt x="3774" y="864"/>
                </a:lnTo>
                <a:lnTo>
                  <a:pt x="3768" y="864"/>
                </a:lnTo>
                <a:lnTo>
                  <a:pt x="3768" y="862"/>
                </a:lnTo>
                <a:close/>
                <a:moveTo>
                  <a:pt x="3777" y="862"/>
                </a:moveTo>
                <a:lnTo>
                  <a:pt x="3783" y="862"/>
                </a:lnTo>
                <a:lnTo>
                  <a:pt x="3783" y="864"/>
                </a:lnTo>
                <a:lnTo>
                  <a:pt x="3777" y="864"/>
                </a:lnTo>
                <a:lnTo>
                  <a:pt x="3777" y="862"/>
                </a:lnTo>
                <a:close/>
                <a:moveTo>
                  <a:pt x="3785" y="862"/>
                </a:moveTo>
                <a:lnTo>
                  <a:pt x="3791" y="862"/>
                </a:lnTo>
                <a:lnTo>
                  <a:pt x="3791" y="864"/>
                </a:lnTo>
                <a:lnTo>
                  <a:pt x="3785" y="864"/>
                </a:lnTo>
                <a:lnTo>
                  <a:pt x="3785" y="862"/>
                </a:lnTo>
                <a:close/>
                <a:moveTo>
                  <a:pt x="3792" y="862"/>
                </a:moveTo>
                <a:lnTo>
                  <a:pt x="3798" y="862"/>
                </a:lnTo>
                <a:lnTo>
                  <a:pt x="3798" y="864"/>
                </a:lnTo>
                <a:lnTo>
                  <a:pt x="3792" y="864"/>
                </a:lnTo>
                <a:lnTo>
                  <a:pt x="3792" y="862"/>
                </a:lnTo>
                <a:close/>
                <a:moveTo>
                  <a:pt x="3801" y="862"/>
                </a:moveTo>
                <a:lnTo>
                  <a:pt x="3807" y="862"/>
                </a:lnTo>
                <a:lnTo>
                  <a:pt x="3807" y="864"/>
                </a:lnTo>
                <a:lnTo>
                  <a:pt x="3801" y="864"/>
                </a:lnTo>
                <a:lnTo>
                  <a:pt x="3801" y="862"/>
                </a:lnTo>
                <a:close/>
                <a:moveTo>
                  <a:pt x="3809" y="862"/>
                </a:moveTo>
                <a:lnTo>
                  <a:pt x="3815" y="862"/>
                </a:lnTo>
                <a:lnTo>
                  <a:pt x="3815" y="864"/>
                </a:lnTo>
                <a:lnTo>
                  <a:pt x="3809" y="864"/>
                </a:lnTo>
                <a:lnTo>
                  <a:pt x="3809" y="862"/>
                </a:lnTo>
                <a:close/>
                <a:moveTo>
                  <a:pt x="3816" y="862"/>
                </a:moveTo>
                <a:lnTo>
                  <a:pt x="3822" y="862"/>
                </a:lnTo>
                <a:lnTo>
                  <a:pt x="3822" y="864"/>
                </a:lnTo>
                <a:lnTo>
                  <a:pt x="3816" y="864"/>
                </a:lnTo>
                <a:lnTo>
                  <a:pt x="3816" y="862"/>
                </a:lnTo>
                <a:close/>
                <a:moveTo>
                  <a:pt x="3825" y="862"/>
                </a:moveTo>
                <a:lnTo>
                  <a:pt x="3831" y="862"/>
                </a:lnTo>
                <a:lnTo>
                  <a:pt x="3831" y="864"/>
                </a:lnTo>
                <a:lnTo>
                  <a:pt x="3825" y="864"/>
                </a:lnTo>
                <a:lnTo>
                  <a:pt x="3825" y="862"/>
                </a:lnTo>
                <a:close/>
                <a:moveTo>
                  <a:pt x="3833" y="862"/>
                </a:moveTo>
                <a:lnTo>
                  <a:pt x="3839" y="862"/>
                </a:lnTo>
                <a:lnTo>
                  <a:pt x="3839" y="864"/>
                </a:lnTo>
                <a:lnTo>
                  <a:pt x="3833" y="864"/>
                </a:lnTo>
                <a:lnTo>
                  <a:pt x="3833" y="862"/>
                </a:lnTo>
                <a:close/>
                <a:moveTo>
                  <a:pt x="3840" y="862"/>
                </a:moveTo>
                <a:lnTo>
                  <a:pt x="3846" y="862"/>
                </a:lnTo>
                <a:lnTo>
                  <a:pt x="3846" y="864"/>
                </a:lnTo>
                <a:lnTo>
                  <a:pt x="3840" y="864"/>
                </a:lnTo>
                <a:lnTo>
                  <a:pt x="3840" y="862"/>
                </a:lnTo>
                <a:close/>
                <a:moveTo>
                  <a:pt x="3849" y="862"/>
                </a:moveTo>
                <a:lnTo>
                  <a:pt x="3855" y="862"/>
                </a:lnTo>
                <a:lnTo>
                  <a:pt x="3855" y="864"/>
                </a:lnTo>
                <a:lnTo>
                  <a:pt x="3849" y="864"/>
                </a:lnTo>
                <a:lnTo>
                  <a:pt x="3849" y="862"/>
                </a:lnTo>
                <a:close/>
                <a:moveTo>
                  <a:pt x="3857" y="862"/>
                </a:moveTo>
                <a:lnTo>
                  <a:pt x="3863" y="862"/>
                </a:lnTo>
                <a:lnTo>
                  <a:pt x="3863" y="864"/>
                </a:lnTo>
                <a:lnTo>
                  <a:pt x="3857" y="864"/>
                </a:lnTo>
                <a:lnTo>
                  <a:pt x="3857" y="862"/>
                </a:lnTo>
                <a:close/>
                <a:moveTo>
                  <a:pt x="3864" y="862"/>
                </a:moveTo>
                <a:lnTo>
                  <a:pt x="3870" y="862"/>
                </a:lnTo>
                <a:lnTo>
                  <a:pt x="3870" y="864"/>
                </a:lnTo>
                <a:lnTo>
                  <a:pt x="3864" y="864"/>
                </a:lnTo>
                <a:lnTo>
                  <a:pt x="3864" y="862"/>
                </a:lnTo>
                <a:close/>
                <a:moveTo>
                  <a:pt x="3873" y="862"/>
                </a:moveTo>
                <a:lnTo>
                  <a:pt x="3879" y="862"/>
                </a:lnTo>
                <a:lnTo>
                  <a:pt x="3879" y="864"/>
                </a:lnTo>
                <a:lnTo>
                  <a:pt x="3873" y="864"/>
                </a:lnTo>
                <a:lnTo>
                  <a:pt x="3873" y="862"/>
                </a:lnTo>
                <a:close/>
                <a:moveTo>
                  <a:pt x="3881" y="862"/>
                </a:moveTo>
                <a:lnTo>
                  <a:pt x="3887" y="862"/>
                </a:lnTo>
                <a:lnTo>
                  <a:pt x="3887" y="864"/>
                </a:lnTo>
                <a:lnTo>
                  <a:pt x="3881" y="864"/>
                </a:lnTo>
                <a:lnTo>
                  <a:pt x="3881" y="862"/>
                </a:lnTo>
                <a:close/>
                <a:moveTo>
                  <a:pt x="3888" y="862"/>
                </a:moveTo>
                <a:lnTo>
                  <a:pt x="3894" y="862"/>
                </a:lnTo>
                <a:lnTo>
                  <a:pt x="3894" y="864"/>
                </a:lnTo>
                <a:lnTo>
                  <a:pt x="3888" y="864"/>
                </a:lnTo>
                <a:lnTo>
                  <a:pt x="3888" y="862"/>
                </a:lnTo>
                <a:close/>
                <a:moveTo>
                  <a:pt x="3897" y="862"/>
                </a:moveTo>
                <a:lnTo>
                  <a:pt x="3903" y="862"/>
                </a:lnTo>
                <a:lnTo>
                  <a:pt x="3903" y="864"/>
                </a:lnTo>
                <a:lnTo>
                  <a:pt x="3897" y="864"/>
                </a:lnTo>
                <a:lnTo>
                  <a:pt x="3897" y="862"/>
                </a:lnTo>
                <a:close/>
                <a:moveTo>
                  <a:pt x="3905" y="862"/>
                </a:moveTo>
                <a:lnTo>
                  <a:pt x="3911" y="862"/>
                </a:lnTo>
                <a:lnTo>
                  <a:pt x="3911" y="864"/>
                </a:lnTo>
                <a:lnTo>
                  <a:pt x="3905" y="864"/>
                </a:lnTo>
                <a:lnTo>
                  <a:pt x="3905" y="862"/>
                </a:lnTo>
                <a:close/>
                <a:moveTo>
                  <a:pt x="3912" y="862"/>
                </a:moveTo>
                <a:lnTo>
                  <a:pt x="3918" y="862"/>
                </a:lnTo>
                <a:lnTo>
                  <a:pt x="3918" y="864"/>
                </a:lnTo>
                <a:lnTo>
                  <a:pt x="3912" y="864"/>
                </a:lnTo>
                <a:lnTo>
                  <a:pt x="3912" y="862"/>
                </a:lnTo>
                <a:close/>
                <a:moveTo>
                  <a:pt x="3921" y="862"/>
                </a:moveTo>
                <a:lnTo>
                  <a:pt x="3927" y="862"/>
                </a:lnTo>
                <a:lnTo>
                  <a:pt x="3927" y="864"/>
                </a:lnTo>
                <a:lnTo>
                  <a:pt x="3921" y="864"/>
                </a:lnTo>
                <a:lnTo>
                  <a:pt x="3921" y="862"/>
                </a:lnTo>
                <a:close/>
                <a:moveTo>
                  <a:pt x="3929" y="862"/>
                </a:moveTo>
                <a:lnTo>
                  <a:pt x="3935" y="862"/>
                </a:lnTo>
                <a:lnTo>
                  <a:pt x="3935" y="864"/>
                </a:lnTo>
                <a:lnTo>
                  <a:pt x="3929" y="864"/>
                </a:lnTo>
                <a:lnTo>
                  <a:pt x="3929" y="862"/>
                </a:lnTo>
                <a:close/>
                <a:moveTo>
                  <a:pt x="3936" y="862"/>
                </a:moveTo>
                <a:lnTo>
                  <a:pt x="3942" y="862"/>
                </a:lnTo>
                <a:lnTo>
                  <a:pt x="3942" y="864"/>
                </a:lnTo>
                <a:lnTo>
                  <a:pt x="3936" y="864"/>
                </a:lnTo>
                <a:lnTo>
                  <a:pt x="3936" y="862"/>
                </a:lnTo>
                <a:close/>
                <a:moveTo>
                  <a:pt x="3945" y="862"/>
                </a:moveTo>
                <a:lnTo>
                  <a:pt x="3951" y="862"/>
                </a:lnTo>
                <a:lnTo>
                  <a:pt x="3951" y="864"/>
                </a:lnTo>
                <a:lnTo>
                  <a:pt x="3945" y="864"/>
                </a:lnTo>
                <a:lnTo>
                  <a:pt x="3945" y="862"/>
                </a:lnTo>
                <a:close/>
                <a:moveTo>
                  <a:pt x="3953" y="862"/>
                </a:moveTo>
                <a:lnTo>
                  <a:pt x="3959" y="862"/>
                </a:lnTo>
                <a:lnTo>
                  <a:pt x="3959" y="864"/>
                </a:lnTo>
                <a:lnTo>
                  <a:pt x="3953" y="864"/>
                </a:lnTo>
                <a:lnTo>
                  <a:pt x="3953" y="862"/>
                </a:lnTo>
                <a:close/>
                <a:moveTo>
                  <a:pt x="3960" y="862"/>
                </a:moveTo>
                <a:lnTo>
                  <a:pt x="3966" y="862"/>
                </a:lnTo>
                <a:lnTo>
                  <a:pt x="3966" y="864"/>
                </a:lnTo>
                <a:lnTo>
                  <a:pt x="3960" y="864"/>
                </a:lnTo>
                <a:lnTo>
                  <a:pt x="3960" y="862"/>
                </a:lnTo>
                <a:close/>
                <a:moveTo>
                  <a:pt x="3969" y="862"/>
                </a:moveTo>
                <a:lnTo>
                  <a:pt x="3975" y="862"/>
                </a:lnTo>
                <a:lnTo>
                  <a:pt x="3975" y="864"/>
                </a:lnTo>
                <a:lnTo>
                  <a:pt x="3969" y="864"/>
                </a:lnTo>
                <a:lnTo>
                  <a:pt x="3969" y="862"/>
                </a:lnTo>
                <a:close/>
                <a:moveTo>
                  <a:pt x="3977" y="862"/>
                </a:moveTo>
                <a:lnTo>
                  <a:pt x="3983" y="862"/>
                </a:lnTo>
                <a:lnTo>
                  <a:pt x="3983" y="864"/>
                </a:lnTo>
                <a:lnTo>
                  <a:pt x="3977" y="864"/>
                </a:lnTo>
                <a:lnTo>
                  <a:pt x="3977" y="862"/>
                </a:lnTo>
                <a:close/>
                <a:moveTo>
                  <a:pt x="3984" y="862"/>
                </a:moveTo>
                <a:lnTo>
                  <a:pt x="3990" y="862"/>
                </a:lnTo>
                <a:lnTo>
                  <a:pt x="3990" y="864"/>
                </a:lnTo>
                <a:lnTo>
                  <a:pt x="3984" y="864"/>
                </a:lnTo>
                <a:lnTo>
                  <a:pt x="3984" y="862"/>
                </a:lnTo>
                <a:close/>
                <a:moveTo>
                  <a:pt x="3993" y="862"/>
                </a:moveTo>
                <a:lnTo>
                  <a:pt x="3999" y="862"/>
                </a:lnTo>
                <a:lnTo>
                  <a:pt x="3999" y="864"/>
                </a:lnTo>
                <a:lnTo>
                  <a:pt x="3993" y="864"/>
                </a:lnTo>
                <a:lnTo>
                  <a:pt x="3993" y="862"/>
                </a:lnTo>
                <a:close/>
                <a:moveTo>
                  <a:pt x="4001" y="862"/>
                </a:moveTo>
                <a:lnTo>
                  <a:pt x="4007" y="862"/>
                </a:lnTo>
                <a:lnTo>
                  <a:pt x="4007" y="864"/>
                </a:lnTo>
                <a:lnTo>
                  <a:pt x="4001" y="864"/>
                </a:lnTo>
                <a:lnTo>
                  <a:pt x="4001" y="862"/>
                </a:lnTo>
                <a:close/>
                <a:moveTo>
                  <a:pt x="4008" y="862"/>
                </a:moveTo>
                <a:lnTo>
                  <a:pt x="4014" y="862"/>
                </a:lnTo>
                <a:lnTo>
                  <a:pt x="4014" y="864"/>
                </a:lnTo>
                <a:lnTo>
                  <a:pt x="4008" y="864"/>
                </a:lnTo>
                <a:lnTo>
                  <a:pt x="4008" y="862"/>
                </a:lnTo>
                <a:close/>
                <a:moveTo>
                  <a:pt x="4017" y="862"/>
                </a:moveTo>
                <a:lnTo>
                  <a:pt x="4023" y="862"/>
                </a:lnTo>
                <a:lnTo>
                  <a:pt x="4023" y="864"/>
                </a:lnTo>
                <a:lnTo>
                  <a:pt x="4017" y="864"/>
                </a:lnTo>
                <a:lnTo>
                  <a:pt x="4017" y="862"/>
                </a:lnTo>
                <a:close/>
                <a:moveTo>
                  <a:pt x="4025" y="862"/>
                </a:moveTo>
                <a:lnTo>
                  <a:pt x="4031" y="862"/>
                </a:lnTo>
                <a:lnTo>
                  <a:pt x="4031" y="864"/>
                </a:lnTo>
                <a:lnTo>
                  <a:pt x="4025" y="864"/>
                </a:lnTo>
                <a:lnTo>
                  <a:pt x="4025" y="862"/>
                </a:lnTo>
                <a:close/>
                <a:moveTo>
                  <a:pt x="4032" y="862"/>
                </a:moveTo>
                <a:lnTo>
                  <a:pt x="4038" y="862"/>
                </a:lnTo>
                <a:lnTo>
                  <a:pt x="4038" y="864"/>
                </a:lnTo>
                <a:lnTo>
                  <a:pt x="4032" y="864"/>
                </a:lnTo>
                <a:lnTo>
                  <a:pt x="4032" y="862"/>
                </a:lnTo>
                <a:close/>
                <a:moveTo>
                  <a:pt x="4041" y="862"/>
                </a:moveTo>
                <a:lnTo>
                  <a:pt x="4047" y="862"/>
                </a:lnTo>
                <a:lnTo>
                  <a:pt x="4047" y="864"/>
                </a:lnTo>
                <a:lnTo>
                  <a:pt x="4041" y="864"/>
                </a:lnTo>
                <a:lnTo>
                  <a:pt x="4041" y="862"/>
                </a:lnTo>
                <a:close/>
                <a:moveTo>
                  <a:pt x="4049" y="862"/>
                </a:moveTo>
                <a:lnTo>
                  <a:pt x="4055" y="862"/>
                </a:lnTo>
                <a:lnTo>
                  <a:pt x="4055" y="864"/>
                </a:lnTo>
                <a:lnTo>
                  <a:pt x="4049" y="864"/>
                </a:lnTo>
                <a:lnTo>
                  <a:pt x="4049" y="862"/>
                </a:lnTo>
                <a:close/>
                <a:moveTo>
                  <a:pt x="4056" y="862"/>
                </a:moveTo>
                <a:lnTo>
                  <a:pt x="4062" y="862"/>
                </a:lnTo>
                <a:lnTo>
                  <a:pt x="4062" y="864"/>
                </a:lnTo>
                <a:lnTo>
                  <a:pt x="4056" y="864"/>
                </a:lnTo>
                <a:lnTo>
                  <a:pt x="4056" y="862"/>
                </a:lnTo>
                <a:close/>
                <a:moveTo>
                  <a:pt x="4065" y="862"/>
                </a:moveTo>
                <a:lnTo>
                  <a:pt x="4071" y="862"/>
                </a:lnTo>
                <a:lnTo>
                  <a:pt x="4071" y="864"/>
                </a:lnTo>
                <a:lnTo>
                  <a:pt x="4065" y="864"/>
                </a:lnTo>
                <a:lnTo>
                  <a:pt x="4065" y="862"/>
                </a:lnTo>
                <a:close/>
                <a:moveTo>
                  <a:pt x="4073" y="862"/>
                </a:moveTo>
                <a:lnTo>
                  <a:pt x="4079" y="862"/>
                </a:lnTo>
                <a:lnTo>
                  <a:pt x="4079" y="864"/>
                </a:lnTo>
                <a:lnTo>
                  <a:pt x="4073" y="864"/>
                </a:lnTo>
                <a:lnTo>
                  <a:pt x="4073" y="862"/>
                </a:lnTo>
                <a:close/>
                <a:moveTo>
                  <a:pt x="4080" y="862"/>
                </a:moveTo>
                <a:lnTo>
                  <a:pt x="4086" y="862"/>
                </a:lnTo>
                <a:lnTo>
                  <a:pt x="4086" y="864"/>
                </a:lnTo>
                <a:lnTo>
                  <a:pt x="4080" y="864"/>
                </a:lnTo>
                <a:lnTo>
                  <a:pt x="4080" y="862"/>
                </a:lnTo>
                <a:close/>
                <a:moveTo>
                  <a:pt x="4089" y="862"/>
                </a:moveTo>
                <a:lnTo>
                  <a:pt x="4095" y="862"/>
                </a:lnTo>
                <a:lnTo>
                  <a:pt x="4095" y="864"/>
                </a:lnTo>
                <a:lnTo>
                  <a:pt x="4089" y="864"/>
                </a:lnTo>
                <a:lnTo>
                  <a:pt x="4089" y="862"/>
                </a:lnTo>
                <a:close/>
                <a:moveTo>
                  <a:pt x="4097" y="862"/>
                </a:moveTo>
                <a:lnTo>
                  <a:pt x="4103" y="862"/>
                </a:lnTo>
                <a:lnTo>
                  <a:pt x="4103" y="864"/>
                </a:lnTo>
                <a:lnTo>
                  <a:pt x="4097" y="864"/>
                </a:lnTo>
                <a:lnTo>
                  <a:pt x="4097" y="862"/>
                </a:lnTo>
                <a:close/>
                <a:moveTo>
                  <a:pt x="4104" y="862"/>
                </a:moveTo>
                <a:lnTo>
                  <a:pt x="4110" y="862"/>
                </a:lnTo>
                <a:lnTo>
                  <a:pt x="4110" y="864"/>
                </a:lnTo>
                <a:lnTo>
                  <a:pt x="4104" y="864"/>
                </a:lnTo>
                <a:lnTo>
                  <a:pt x="4104" y="862"/>
                </a:lnTo>
                <a:close/>
                <a:moveTo>
                  <a:pt x="4113" y="862"/>
                </a:moveTo>
                <a:lnTo>
                  <a:pt x="4119" y="862"/>
                </a:lnTo>
                <a:lnTo>
                  <a:pt x="4119" y="864"/>
                </a:lnTo>
                <a:lnTo>
                  <a:pt x="4113" y="864"/>
                </a:lnTo>
                <a:lnTo>
                  <a:pt x="4113" y="862"/>
                </a:lnTo>
                <a:close/>
                <a:moveTo>
                  <a:pt x="4121" y="862"/>
                </a:moveTo>
                <a:lnTo>
                  <a:pt x="4127" y="862"/>
                </a:lnTo>
                <a:lnTo>
                  <a:pt x="4127" y="864"/>
                </a:lnTo>
                <a:lnTo>
                  <a:pt x="4121" y="864"/>
                </a:lnTo>
                <a:lnTo>
                  <a:pt x="4121" y="862"/>
                </a:lnTo>
                <a:close/>
                <a:moveTo>
                  <a:pt x="4128" y="862"/>
                </a:moveTo>
                <a:lnTo>
                  <a:pt x="4134" y="862"/>
                </a:lnTo>
                <a:lnTo>
                  <a:pt x="4134" y="864"/>
                </a:lnTo>
                <a:lnTo>
                  <a:pt x="4128" y="864"/>
                </a:lnTo>
                <a:lnTo>
                  <a:pt x="4128" y="862"/>
                </a:lnTo>
                <a:close/>
                <a:moveTo>
                  <a:pt x="4137" y="862"/>
                </a:moveTo>
                <a:lnTo>
                  <a:pt x="4143" y="862"/>
                </a:lnTo>
                <a:lnTo>
                  <a:pt x="4143" y="864"/>
                </a:lnTo>
                <a:lnTo>
                  <a:pt x="4137" y="864"/>
                </a:lnTo>
                <a:lnTo>
                  <a:pt x="4137" y="862"/>
                </a:lnTo>
                <a:close/>
                <a:moveTo>
                  <a:pt x="4145" y="862"/>
                </a:moveTo>
                <a:lnTo>
                  <a:pt x="4151" y="862"/>
                </a:lnTo>
                <a:lnTo>
                  <a:pt x="4151" y="864"/>
                </a:lnTo>
                <a:lnTo>
                  <a:pt x="4145" y="864"/>
                </a:lnTo>
                <a:lnTo>
                  <a:pt x="4145" y="862"/>
                </a:lnTo>
                <a:close/>
                <a:moveTo>
                  <a:pt x="4152" y="862"/>
                </a:moveTo>
                <a:lnTo>
                  <a:pt x="4158" y="862"/>
                </a:lnTo>
                <a:lnTo>
                  <a:pt x="4158" y="864"/>
                </a:lnTo>
                <a:lnTo>
                  <a:pt x="4152" y="864"/>
                </a:lnTo>
                <a:lnTo>
                  <a:pt x="4152" y="862"/>
                </a:lnTo>
                <a:close/>
                <a:moveTo>
                  <a:pt x="4161" y="862"/>
                </a:moveTo>
                <a:lnTo>
                  <a:pt x="4167" y="862"/>
                </a:lnTo>
                <a:lnTo>
                  <a:pt x="4167" y="864"/>
                </a:lnTo>
                <a:lnTo>
                  <a:pt x="4161" y="864"/>
                </a:lnTo>
                <a:lnTo>
                  <a:pt x="4161" y="862"/>
                </a:lnTo>
                <a:close/>
                <a:moveTo>
                  <a:pt x="4169" y="862"/>
                </a:moveTo>
                <a:lnTo>
                  <a:pt x="4175" y="862"/>
                </a:lnTo>
                <a:lnTo>
                  <a:pt x="4175" y="864"/>
                </a:lnTo>
                <a:lnTo>
                  <a:pt x="4169" y="864"/>
                </a:lnTo>
                <a:lnTo>
                  <a:pt x="4169" y="862"/>
                </a:lnTo>
                <a:close/>
                <a:moveTo>
                  <a:pt x="4176" y="862"/>
                </a:moveTo>
                <a:lnTo>
                  <a:pt x="4182" y="862"/>
                </a:lnTo>
                <a:lnTo>
                  <a:pt x="4182" y="864"/>
                </a:lnTo>
                <a:lnTo>
                  <a:pt x="4176" y="864"/>
                </a:lnTo>
                <a:lnTo>
                  <a:pt x="4176" y="862"/>
                </a:lnTo>
                <a:close/>
                <a:moveTo>
                  <a:pt x="4185" y="862"/>
                </a:moveTo>
                <a:lnTo>
                  <a:pt x="4191" y="862"/>
                </a:lnTo>
                <a:lnTo>
                  <a:pt x="4191" y="864"/>
                </a:lnTo>
                <a:lnTo>
                  <a:pt x="4185" y="864"/>
                </a:lnTo>
                <a:lnTo>
                  <a:pt x="4185" y="862"/>
                </a:lnTo>
                <a:close/>
                <a:moveTo>
                  <a:pt x="4193" y="862"/>
                </a:moveTo>
                <a:lnTo>
                  <a:pt x="4199" y="862"/>
                </a:lnTo>
                <a:lnTo>
                  <a:pt x="4199" y="864"/>
                </a:lnTo>
                <a:lnTo>
                  <a:pt x="4193" y="864"/>
                </a:lnTo>
                <a:lnTo>
                  <a:pt x="4193" y="862"/>
                </a:lnTo>
                <a:close/>
                <a:moveTo>
                  <a:pt x="4200" y="862"/>
                </a:moveTo>
                <a:lnTo>
                  <a:pt x="4206" y="862"/>
                </a:lnTo>
                <a:lnTo>
                  <a:pt x="4206" y="864"/>
                </a:lnTo>
                <a:lnTo>
                  <a:pt x="4200" y="864"/>
                </a:lnTo>
                <a:lnTo>
                  <a:pt x="4200" y="862"/>
                </a:lnTo>
                <a:close/>
                <a:moveTo>
                  <a:pt x="4209" y="862"/>
                </a:moveTo>
                <a:lnTo>
                  <a:pt x="4215" y="862"/>
                </a:lnTo>
                <a:lnTo>
                  <a:pt x="4215" y="864"/>
                </a:lnTo>
                <a:lnTo>
                  <a:pt x="4209" y="864"/>
                </a:lnTo>
                <a:lnTo>
                  <a:pt x="4209" y="862"/>
                </a:lnTo>
                <a:close/>
                <a:moveTo>
                  <a:pt x="4217" y="862"/>
                </a:moveTo>
                <a:lnTo>
                  <a:pt x="4223" y="862"/>
                </a:lnTo>
                <a:lnTo>
                  <a:pt x="4223" y="864"/>
                </a:lnTo>
                <a:lnTo>
                  <a:pt x="4217" y="864"/>
                </a:lnTo>
                <a:lnTo>
                  <a:pt x="4217" y="862"/>
                </a:lnTo>
                <a:close/>
                <a:moveTo>
                  <a:pt x="4224" y="862"/>
                </a:moveTo>
                <a:lnTo>
                  <a:pt x="4230" y="862"/>
                </a:lnTo>
                <a:lnTo>
                  <a:pt x="4230" y="864"/>
                </a:lnTo>
                <a:lnTo>
                  <a:pt x="4224" y="864"/>
                </a:lnTo>
                <a:lnTo>
                  <a:pt x="4224" y="862"/>
                </a:lnTo>
                <a:close/>
                <a:moveTo>
                  <a:pt x="4233" y="862"/>
                </a:moveTo>
                <a:lnTo>
                  <a:pt x="4239" y="862"/>
                </a:lnTo>
                <a:lnTo>
                  <a:pt x="4239" y="864"/>
                </a:lnTo>
                <a:lnTo>
                  <a:pt x="4233" y="864"/>
                </a:lnTo>
                <a:lnTo>
                  <a:pt x="4233" y="862"/>
                </a:lnTo>
                <a:close/>
                <a:moveTo>
                  <a:pt x="4241" y="862"/>
                </a:moveTo>
                <a:lnTo>
                  <a:pt x="4247" y="862"/>
                </a:lnTo>
                <a:lnTo>
                  <a:pt x="4247" y="864"/>
                </a:lnTo>
                <a:lnTo>
                  <a:pt x="4241" y="864"/>
                </a:lnTo>
                <a:lnTo>
                  <a:pt x="4241" y="862"/>
                </a:lnTo>
                <a:close/>
                <a:moveTo>
                  <a:pt x="4248" y="862"/>
                </a:moveTo>
                <a:lnTo>
                  <a:pt x="4254" y="862"/>
                </a:lnTo>
                <a:lnTo>
                  <a:pt x="4254" y="864"/>
                </a:lnTo>
                <a:lnTo>
                  <a:pt x="4248" y="864"/>
                </a:lnTo>
                <a:lnTo>
                  <a:pt x="4248" y="862"/>
                </a:lnTo>
                <a:close/>
                <a:moveTo>
                  <a:pt x="4257" y="862"/>
                </a:moveTo>
                <a:lnTo>
                  <a:pt x="4263" y="862"/>
                </a:lnTo>
                <a:lnTo>
                  <a:pt x="4263" y="864"/>
                </a:lnTo>
                <a:lnTo>
                  <a:pt x="4257" y="864"/>
                </a:lnTo>
                <a:lnTo>
                  <a:pt x="4257" y="862"/>
                </a:lnTo>
                <a:close/>
                <a:moveTo>
                  <a:pt x="4265" y="862"/>
                </a:moveTo>
                <a:lnTo>
                  <a:pt x="4271" y="862"/>
                </a:lnTo>
                <a:lnTo>
                  <a:pt x="4271" y="864"/>
                </a:lnTo>
                <a:lnTo>
                  <a:pt x="4265" y="864"/>
                </a:lnTo>
                <a:lnTo>
                  <a:pt x="4265" y="862"/>
                </a:lnTo>
                <a:close/>
                <a:moveTo>
                  <a:pt x="4272" y="862"/>
                </a:moveTo>
                <a:lnTo>
                  <a:pt x="4278" y="862"/>
                </a:lnTo>
                <a:lnTo>
                  <a:pt x="4278" y="864"/>
                </a:lnTo>
                <a:lnTo>
                  <a:pt x="4272" y="864"/>
                </a:lnTo>
                <a:lnTo>
                  <a:pt x="4272" y="862"/>
                </a:lnTo>
                <a:close/>
                <a:moveTo>
                  <a:pt x="4281" y="862"/>
                </a:moveTo>
                <a:lnTo>
                  <a:pt x="4287" y="862"/>
                </a:lnTo>
                <a:lnTo>
                  <a:pt x="4287" y="864"/>
                </a:lnTo>
                <a:lnTo>
                  <a:pt x="4281" y="864"/>
                </a:lnTo>
                <a:lnTo>
                  <a:pt x="4281" y="862"/>
                </a:lnTo>
                <a:close/>
                <a:moveTo>
                  <a:pt x="4289" y="862"/>
                </a:moveTo>
                <a:lnTo>
                  <a:pt x="4295" y="862"/>
                </a:lnTo>
                <a:lnTo>
                  <a:pt x="4295" y="864"/>
                </a:lnTo>
                <a:lnTo>
                  <a:pt x="4289" y="864"/>
                </a:lnTo>
                <a:lnTo>
                  <a:pt x="4289" y="862"/>
                </a:lnTo>
                <a:close/>
                <a:moveTo>
                  <a:pt x="4296" y="862"/>
                </a:moveTo>
                <a:lnTo>
                  <a:pt x="4302" y="862"/>
                </a:lnTo>
                <a:lnTo>
                  <a:pt x="4302" y="864"/>
                </a:lnTo>
                <a:lnTo>
                  <a:pt x="4296" y="864"/>
                </a:lnTo>
                <a:lnTo>
                  <a:pt x="4296" y="862"/>
                </a:lnTo>
                <a:close/>
                <a:moveTo>
                  <a:pt x="4305" y="862"/>
                </a:moveTo>
                <a:lnTo>
                  <a:pt x="4311" y="862"/>
                </a:lnTo>
                <a:lnTo>
                  <a:pt x="4311" y="864"/>
                </a:lnTo>
                <a:lnTo>
                  <a:pt x="4305" y="864"/>
                </a:lnTo>
                <a:lnTo>
                  <a:pt x="4305" y="862"/>
                </a:lnTo>
                <a:close/>
                <a:moveTo>
                  <a:pt x="4313" y="862"/>
                </a:moveTo>
                <a:lnTo>
                  <a:pt x="4319" y="862"/>
                </a:lnTo>
                <a:lnTo>
                  <a:pt x="4319" y="864"/>
                </a:lnTo>
                <a:lnTo>
                  <a:pt x="4313" y="864"/>
                </a:lnTo>
                <a:lnTo>
                  <a:pt x="4313" y="862"/>
                </a:lnTo>
                <a:close/>
                <a:moveTo>
                  <a:pt x="4320" y="862"/>
                </a:moveTo>
                <a:lnTo>
                  <a:pt x="4326" y="862"/>
                </a:lnTo>
                <a:lnTo>
                  <a:pt x="4326" y="864"/>
                </a:lnTo>
                <a:lnTo>
                  <a:pt x="4320" y="864"/>
                </a:lnTo>
                <a:lnTo>
                  <a:pt x="4320" y="862"/>
                </a:lnTo>
                <a:close/>
                <a:moveTo>
                  <a:pt x="4329" y="862"/>
                </a:moveTo>
                <a:lnTo>
                  <a:pt x="4335" y="862"/>
                </a:lnTo>
                <a:lnTo>
                  <a:pt x="4335" y="864"/>
                </a:lnTo>
                <a:lnTo>
                  <a:pt x="4329" y="864"/>
                </a:lnTo>
                <a:lnTo>
                  <a:pt x="4329" y="862"/>
                </a:lnTo>
                <a:close/>
                <a:moveTo>
                  <a:pt x="4337" y="862"/>
                </a:moveTo>
                <a:lnTo>
                  <a:pt x="4343" y="862"/>
                </a:lnTo>
                <a:lnTo>
                  <a:pt x="4343" y="864"/>
                </a:lnTo>
                <a:lnTo>
                  <a:pt x="4337" y="864"/>
                </a:lnTo>
                <a:lnTo>
                  <a:pt x="4337" y="862"/>
                </a:lnTo>
                <a:close/>
                <a:moveTo>
                  <a:pt x="4344" y="862"/>
                </a:moveTo>
                <a:lnTo>
                  <a:pt x="4350" y="862"/>
                </a:lnTo>
                <a:lnTo>
                  <a:pt x="4350" y="864"/>
                </a:lnTo>
                <a:lnTo>
                  <a:pt x="4344" y="864"/>
                </a:lnTo>
                <a:lnTo>
                  <a:pt x="4344" y="862"/>
                </a:lnTo>
                <a:close/>
                <a:moveTo>
                  <a:pt x="4353" y="862"/>
                </a:moveTo>
                <a:lnTo>
                  <a:pt x="4359" y="862"/>
                </a:lnTo>
                <a:lnTo>
                  <a:pt x="4359" y="864"/>
                </a:lnTo>
                <a:lnTo>
                  <a:pt x="4353" y="864"/>
                </a:lnTo>
                <a:lnTo>
                  <a:pt x="4353" y="862"/>
                </a:lnTo>
                <a:close/>
                <a:moveTo>
                  <a:pt x="4361" y="862"/>
                </a:moveTo>
                <a:lnTo>
                  <a:pt x="4367" y="862"/>
                </a:lnTo>
                <a:lnTo>
                  <a:pt x="4367" y="864"/>
                </a:lnTo>
                <a:lnTo>
                  <a:pt x="4361" y="864"/>
                </a:lnTo>
                <a:lnTo>
                  <a:pt x="4361" y="862"/>
                </a:lnTo>
                <a:close/>
                <a:moveTo>
                  <a:pt x="4368" y="862"/>
                </a:moveTo>
                <a:lnTo>
                  <a:pt x="4374" y="862"/>
                </a:lnTo>
                <a:lnTo>
                  <a:pt x="4374" y="864"/>
                </a:lnTo>
                <a:lnTo>
                  <a:pt x="4368" y="864"/>
                </a:lnTo>
                <a:lnTo>
                  <a:pt x="4368" y="862"/>
                </a:lnTo>
                <a:close/>
                <a:moveTo>
                  <a:pt x="4377" y="862"/>
                </a:moveTo>
                <a:lnTo>
                  <a:pt x="4383" y="862"/>
                </a:lnTo>
                <a:lnTo>
                  <a:pt x="4383" y="864"/>
                </a:lnTo>
                <a:lnTo>
                  <a:pt x="4377" y="864"/>
                </a:lnTo>
                <a:lnTo>
                  <a:pt x="4377" y="862"/>
                </a:lnTo>
                <a:close/>
                <a:moveTo>
                  <a:pt x="4385" y="862"/>
                </a:moveTo>
                <a:lnTo>
                  <a:pt x="4391" y="862"/>
                </a:lnTo>
                <a:lnTo>
                  <a:pt x="4391" y="864"/>
                </a:lnTo>
                <a:lnTo>
                  <a:pt x="4385" y="864"/>
                </a:lnTo>
                <a:lnTo>
                  <a:pt x="4385" y="862"/>
                </a:lnTo>
                <a:close/>
                <a:moveTo>
                  <a:pt x="4392" y="862"/>
                </a:moveTo>
                <a:lnTo>
                  <a:pt x="4398" y="862"/>
                </a:lnTo>
                <a:lnTo>
                  <a:pt x="4398" y="864"/>
                </a:lnTo>
                <a:lnTo>
                  <a:pt x="4392" y="864"/>
                </a:lnTo>
                <a:lnTo>
                  <a:pt x="4392" y="862"/>
                </a:lnTo>
                <a:close/>
                <a:moveTo>
                  <a:pt x="4401" y="862"/>
                </a:moveTo>
                <a:lnTo>
                  <a:pt x="4407" y="862"/>
                </a:lnTo>
                <a:lnTo>
                  <a:pt x="4407" y="864"/>
                </a:lnTo>
                <a:lnTo>
                  <a:pt x="4401" y="864"/>
                </a:lnTo>
                <a:lnTo>
                  <a:pt x="4401" y="862"/>
                </a:lnTo>
                <a:close/>
                <a:moveTo>
                  <a:pt x="4409" y="862"/>
                </a:moveTo>
                <a:lnTo>
                  <a:pt x="4415" y="862"/>
                </a:lnTo>
                <a:lnTo>
                  <a:pt x="4415" y="864"/>
                </a:lnTo>
                <a:lnTo>
                  <a:pt x="4409" y="864"/>
                </a:lnTo>
                <a:lnTo>
                  <a:pt x="4409" y="862"/>
                </a:lnTo>
                <a:close/>
                <a:moveTo>
                  <a:pt x="4416" y="862"/>
                </a:moveTo>
                <a:lnTo>
                  <a:pt x="4422" y="862"/>
                </a:lnTo>
                <a:lnTo>
                  <a:pt x="4422" y="864"/>
                </a:lnTo>
                <a:lnTo>
                  <a:pt x="4416" y="864"/>
                </a:lnTo>
                <a:lnTo>
                  <a:pt x="4416" y="862"/>
                </a:lnTo>
                <a:close/>
                <a:moveTo>
                  <a:pt x="4425" y="862"/>
                </a:moveTo>
                <a:lnTo>
                  <a:pt x="4431" y="862"/>
                </a:lnTo>
                <a:lnTo>
                  <a:pt x="4431" y="864"/>
                </a:lnTo>
                <a:lnTo>
                  <a:pt x="4425" y="864"/>
                </a:lnTo>
                <a:lnTo>
                  <a:pt x="4425" y="862"/>
                </a:lnTo>
                <a:close/>
                <a:moveTo>
                  <a:pt x="4433" y="862"/>
                </a:moveTo>
                <a:lnTo>
                  <a:pt x="4439" y="862"/>
                </a:lnTo>
                <a:lnTo>
                  <a:pt x="4439" y="864"/>
                </a:lnTo>
                <a:lnTo>
                  <a:pt x="4433" y="864"/>
                </a:lnTo>
                <a:lnTo>
                  <a:pt x="4433" y="862"/>
                </a:lnTo>
                <a:close/>
                <a:moveTo>
                  <a:pt x="4440" y="862"/>
                </a:moveTo>
                <a:lnTo>
                  <a:pt x="4446" y="862"/>
                </a:lnTo>
                <a:lnTo>
                  <a:pt x="4446" y="864"/>
                </a:lnTo>
                <a:lnTo>
                  <a:pt x="4440" y="864"/>
                </a:lnTo>
                <a:lnTo>
                  <a:pt x="4440" y="862"/>
                </a:lnTo>
                <a:close/>
                <a:moveTo>
                  <a:pt x="4449" y="862"/>
                </a:moveTo>
                <a:lnTo>
                  <a:pt x="4455" y="862"/>
                </a:lnTo>
                <a:lnTo>
                  <a:pt x="4455" y="864"/>
                </a:lnTo>
                <a:lnTo>
                  <a:pt x="4449" y="864"/>
                </a:lnTo>
                <a:lnTo>
                  <a:pt x="4449" y="862"/>
                </a:lnTo>
                <a:close/>
                <a:moveTo>
                  <a:pt x="4457" y="862"/>
                </a:moveTo>
                <a:lnTo>
                  <a:pt x="4463" y="862"/>
                </a:lnTo>
                <a:lnTo>
                  <a:pt x="4463" y="864"/>
                </a:lnTo>
                <a:lnTo>
                  <a:pt x="4457" y="864"/>
                </a:lnTo>
                <a:lnTo>
                  <a:pt x="4457" y="862"/>
                </a:lnTo>
                <a:close/>
                <a:moveTo>
                  <a:pt x="4464" y="862"/>
                </a:moveTo>
                <a:lnTo>
                  <a:pt x="4470" y="862"/>
                </a:lnTo>
                <a:lnTo>
                  <a:pt x="4470" y="864"/>
                </a:lnTo>
                <a:lnTo>
                  <a:pt x="4464" y="864"/>
                </a:lnTo>
                <a:lnTo>
                  <a:pt x="4464" y="862"/>
                </a:lnTo>
                <a:close/>
                <a:moveTo>
                  <a:pt x="4473" y="862"/>
                </a:moveTo>
                <a:lnTo>
                  <a:pt x="4479" y="862"/>
                </a:lnTo>
                <a:lnTo>
                  <a:pt x="4479" y="864"/>
                </a:lnTo>
                <a:lnTo>
                  <a:pt x="4473" y="864"/>
                </a:lnTo>
                <a:lnTo>
                  <a:pt x="4473" y="862"/>
                </a:lnTo>
                <a:close/>
                <a:moveTo>
                  <a:pt x="4481" y="862"/>
                </a:moveTo>
                <a:lnTo>
                  <a:pt x="4487" y="862"/>
                </a:lnTo>
                <a:lnTo>
                  <a:pt x="4487" y="864"/>
                </a:lnTo>
                <a:lnTo>
                  <a:pt x="4481" y="864"/>
                </a:lnTo>
                <a:lnTo>
                  <a:pt x="4481" y="862"/>
                </a:lnTo>
                <a:close/>
                <a:moveTo>
                  <a:pt x="4488" y="862"/>
                </a:moveTo>
                <a:lnTo>
                  <a:pt x="4494" y="862"/>
                </a:lnTo>
                <a:lnTo>
                  <a:pt x="4494" y="864"/>
                </a:lnTo>
                <a:lnTo>
                  <a:pt x="4488" y="864"/>
                </a:lnTo>
                <a:lnTo>
                  <a:pt x="4488" y="862"/>
                </a:lnTo>
                <a:close/>
                <a:moveTo>
                  <a:pt x="4497" y="862"/>
                </a:moveTo>
                <a:lnTo>
                  <a:pt x="4503" y="862"/>
                </a:lnTo>
                <a:lnTo>
                  <a:pt x="4503" y="864"/>
                </a:lnTo>
                <a:lnTo>
                  <a:pt x="4497" y="864"/>
                </a:lnTo>
                <a:lnTo>
                  <a:pt x="4497" y="862"/>
                </a:lnTo>
                <a:close/>
                <a:moveTo>
                  <a:pt x="4505" y="862"/>
                </a:moveTo>
                <a:lnTo>
                  <a:pt x="4511" y="862"/>
                </a:lnTo>
                <a:lnTo>
                  <a:pt x="4511" y="864"/>
                </a:lnTo>
                <a:lnTo>
                  <a:pt x="4505" y="864"/>
                </a:lnTo>
                <a:lnTo>
                  <a:pt x="4505" y="862"/>
                </a:lnTo>
                <a:close/>
                <a:moveTo>
                  <a:pt x="4512" y="862"/>
                </a:moveTo>
                <a:lnTo>
                  <a:pt x="4518" y="862"/>
                </a:lnTo>
                <a:lnTo>
                  <a:pt x="4518" y="864"/>
                </a:lnTo>
                <a:lnTo>
                  <a:pt x="4512" y="864"/>
                </a:lnTo>
                <a:lnTo>
                  <a:pt x="4512" y="862"/>
                </a:lnTo>
                <a:close/>
                <a:moveTo>
                  <a:pt x="4521" y="862"/>
                </a:moveTo>
                <a:lnTo>
                  <a:pt x="4527" y="862"/>
                </a:lnTo>
                <a:lnTo>
                  <a:pt x="4527" y="864"/>
                </a:lnTo>
                <a:lnTo>
                  <a:pt x="4521" y="864"/>
                </a:lnTo>
                <a:lnTo>
                  <a:pt x="4521" y="862"/>
                </a:lnTo>
                <a:close/>
                <a:moveTo>
                  <a:pt x="4529" y="862"/>
                </a:moveTo>
                <a:lnTo>
                  <a:pt x="4535" y="862"/>
                </a:lnTo>
                <a:lnTo>
                  <a:pt x="4535" y="864"/>
                </a:lnTo>
                <a:lnTo>
                  <a:pt x="4529" y="864"/>
                </a:lnTo>
                <a:lnTo>
                  <a:pt x="4529" y="862"/>
                </a:lnTo>
                <a:close/>
                <a:moveTo>
                  <a:pt x="4536" y="862"/>
                </a:moveTo>
                <a:lnTo>
                  <a:pt x="4542" y="862"/>
                </a:lnTo>
                <a:lnTo>
                  <a:pt x="4542" y="864"/>
                </a:lnTo>
                <a:lnTo>
                  <a:pt x="4536" y="864"/>
                </a:lnTo>
                <a:lnTo>
                  <a:pt x="4536" y="862"/>
                </a:lnTo>
                <a:close/>
                <a:moveTo>
                  <a:pt x="4545" y="862"/>
                </a:moveTo>
                <a:lnTo>
                  <a:pt x="4551" y="862"/>
                </a:lnTo>
                <a:lnTo>
                  <a:pt x="4551" y="864"/>
                </a:lnTo>
                <a:lnTo>
                  <a:pt x="4545" y="864"/>
                </a:lnTo>
                <a:lnTo>
                  <a:pt x="4545" y="862"/>
                </a:lnTo>
                <a:close/>
                <a:moveTo>
                  <a:pt x="4553" y="862"/>
                </a:moveTo>
                <a:lnTo>
                  <a:pt x="4559" y="862"/>
                </a:lnTo>
                <a:lnTo>
                  <a:pt x="4559" y="864"/>
                </a:lnTo>
                <a:lnTo>
                  <a:pt x="4553" y="864"/>
                </a:lnTo>
                <a:lnTo>
                  <a:pt x="4553" y="862"/>
                </a:lnTo>
                <a:close/>
                <a:moveTo>
                  <a:pt x="4560" y="862"/>
                </a:moveTo>
                <a:lnTo>
                  <a:pt x="4566" y="862"/>
                </a:lnTo>
                <a:lnTo>
                  <a:pt x="4566" y="864"/>
                </a:lnTo>
                <a:lnTo>
                  <a:pt x="4560" y="864"/>
                </a:lnTo>
                <a:lnTo>
                  <a:pt x="4560" y="862"/>
                </a:lnTo>
                <a:close/>
                <a:moveTo>
                  <a:pt x="4569" y="862"/>
                </a:moveTo>
                <a:lnTo>
                  <a:pt x="4575" y="862"/>
                </a:lnTo>
                <a:lnTo>
                  <a:pt x="4575" y="864"/>
                </a:lnTo>
                <a:lnTo>
                  <a:pt x="4569" y="864"/>
                </a:lnTo>
                <a:lnTo>
                  <a:pt x="4569" y="862"/>
                </a:lnTo>
                <a:close/>
                <a:moveTo>
                  <a:pt x="4577" y="862"/>
                </a:moveTo>
                <a:lnTo>
                  <a:pt x="4583" y="862"/>
                </a:lnTo>
                <a:lnTo>
                  <a:pt x="4583" y="864"/>
                </a:lnTo>
                <a:lnTo>
                  <a:pt x="4577" y="864"/>
                </a:lnTo>
                <a:lnTo>
                  <a:pt x="4577" y="862"/>
                </a:lnTo>
                <a:close/>
                <a:moveTo>
                  <a:pt x="4584" y="862"/>
                </a:moveTo>
                <a:lnTo>
                  <a:pt x="4590" y="862"/>
                </a:lnTo>
                <a:lnTo>
                  <a:pt x="4590" y="864"/>
                </a:lnTo>
                <a:lnTo>
                  <a:pt x="4584" y="864"/>
                </a:lnTo>
                <a:lnTo>
                  <a:pt x="4584" y="862"/>
                </a:lnTo>
                <a:close/>
                <a:moveTo>
                  <a:pt x="4593" y="862"/>
                </a:moveTo>
                <a:lnTo>
                  <a:pt x="4599" y="862"/>
                </a:lnTo>
                <a:lnTo>
                  <a:pt x="4599" y="864"/>
                </a:lnTo>
                <a:lnTo>
                  <a:pt x="4593" y="864"/>
                </a:lnTo>
                <a:lnTo>
                  <a:pt x="4593" y="862"/>
                </a:lnTo>
                <a:close/>
                <a:moveTo>
                  <a:pt x="4601" y="862"/>
                </a:moveTo>
                <a:lnTo>
                  <a:pt x="4607" y="862"/>
                </a:lnTo>
                <a:lnTo>
                  <a:pt x="4607" y="864"/>
                </a:lnTo>
                <a:lnTo>
                  <a:pt x="4601" y="864"/>
                </a:lnTo>
                <a:lnTo>
                  <a:pt x="4601" y="862"/>
                </a:lnTo>
                <a:close/>
                <a:moveTo>
                  <a:pt x="4608" y="862"/>
                </a:moveTo>
                <a:lnTo>
                  <a:pt x="4614" y="862"/>
                </a:lnTo>
                <a:lnTo>
                  <a:pt x="4614" y="864"/>
                </a:lnTo>
                <a:lnTo>
                  <a:pt x="4608" y="864"/>
                </a:lnTo>
                <a:lnTo>
                  <a:pt x="4608" y="862"/>
                </a:lnTo>
                <a:close/>
                <a:moveTo>
                  <a:pt x="4617" y="862"/>
                </a:moveTo>
                <a:lnTo>
                  <a:pt x="4623" y="862"/>
                </a:lnTo>
                <a:lnTo>
                  <a:pt x="4623" y="864"/>
                </a:lnTo>
                <a:lnTo>
                  <a:pt x="4617" y="864"/>
                </a:lnTo>
                <a:lnTo>
                  <a:pt x="4617" y="862"/>
                </a:lnTo>
                <a:close/>
                <a:moveTo>
                  <a:pt x="4625" y="862"/>
                </a:moveTo>
                <a:lnTo>
                  <a:pt x="4631" y="862"/>
                </a:lnTo>
                <a:lnTo>
                  <a:pt x="4631" y="864"/>
                </a:lnTo>
                <a:lnTo>
                  <a:pt x="4625" y="864"/>
                </a:lnTo>
                <a:lnTo>
                  <a:pt x="4625" y="862"/>
                </a:lnTo>
                <a:close/>
                <a:moveTo>
                  <a:pt x="4632" y="862"/>
                </a:moveTo>
                <a:lnTo>
                  <a:pt x="4638" y="862"/>
                </a:lnTo>
                <a:lnTo>
                  <a:pt x="4638" y="864"/>
                </a:lnTo>
                <a:lnTo>
                  <a:pt x="4632" y="864"/>
                </a:lnTo>
                <a:lnTo>
                  <a:pt x="4632" y="862"/>
                </a:lnTo>
                <a:close/>
                <a:moveTo>
                  <a:pt x="4641" y="862"/>
                </a:moveTo>
                <a:lnTo>
                  <a:pt x="4647" y="862"/>
                </a:lnTo>
                <a:lnTo>
                  <a:pt x="4647" y="864"/>
                </a:lnTo>
                <a:lnTo>
                  <a:pt x="4641" y="864"/>
                </a:lnTo>
                <a:lnTo>
                  <a:pt x="4641" y="862"/>
                </a:lnTo>
                <a:close/>
                <a:moveTo>
                  <a:pt x="4649" y="862"/>
                </a:moveTo>
                <a:lnTo>
                  <a:pt x="4655" y="862"/>
                </a:lnTo>
                <a:lnTo>
                  <a:pt x="4655" y="864"/>
                </a:lnTo>
                <a:lnTo>
                  <a:pt x="4649" y="864"/>
                </a:lnTo>
                <a:lnTo>
                  <a:pt x="4649" y="862"/>
                </a:lnTo>
                <a:close/>
                <a:moveTo>
                  <a:pt x="4656" y="862"/>
                </a:moveTo>
                <a:lnTo>
                  <a:pt x="4662" y="862"/>
                </a:lnTo>
                <a:lnTo>
                  <a:pt x="4662" y="864"/>
                </a:lnTo>
                <a:lnTo>
                  <a:pt x="4656" y="864"/>
                </a:lnTo>
                <a:lnTo>
                  <a:pt x="4656" y="862"/>
                </a:lnTo>
                <a:close/>
                <a:moveTo>
                  <a:pt x="4665" y="862"/>
                </a:moveTo>
                <a:lnTo>
                  <a:pt x="4671" y="862"/>
                </a:lnTo>
                <a:lnTo>
                  <a:pt x="4671" y="864"/>
                </a:lnTo>
                <a:lnTo>
                  <a:pt x="4665" y="864"/>
                </a:lnTo>
                <a:lnTo>
                  <a:pt x="4665" y="862"/>
                </a:lnTo>
                <a:close/>
                <a:moveTo>
                  <a:pt x="4673" y="862"/>
                </a:moveTo>
                <a:lnTo>
                  <a:pt x="4679" y="862"/>
                </a:lnTo>
                <a:lnTo>
                  <a:pt x="4679" y="864"/>
                </a:lnTo>
                <a:lnTo>
                  <a:pt x="4673" y="864"/>
                </a:lnTo>
                <a:lnTo>
                  <a:pt x="4673" y="862"/>
                </a:lnTo>
                <a:close/>
                <a:moveTo>
                  <a:pt x="4680" y="862"/>
                </a:moveTo>
                <a:lnTo>
                  <a:pt x="4686" y="862"/>
                </a:lnTo>
                <a:lnTo>
                  <a:pt x="4686" y="864"/>
                </a:lnTo>
                <a:lnTo>
                  <a:pt x="4680" y="864"/>
                </a:lnTo>
                <a:lnTo>
                  <a:pt x="4680" y="862"/>
                </a:lnTo>
                <a:close/>
                <a:moveTo>
                  <a:pt x="4689" y="862"/>
                </a:moveTo>
                <a:lnTo>
                  <a:pt x="4695" y="862"/>
                </a:lnTo>
                <a:lnTo>
                  <a:pt x="4695" y="864"/>
                </a:lnTo>
                <a:lnTo>
                  <a:pt x="4689" y="864"/>
                </a:lnTo>
                <a:lnTo>
                  <a:pt x="4689" y="862"/>
                </a:lnTo>
                <a:close/>
                <a:moveTo>
                  <a:pt x="4697" y="862"/>
                </a:moveTo>
                <a:lnTo>
                  <a:pt x="4703" y="862"/>
                </a:lnTo>
                <a:lnTo>
                  <a:pt x="4703" y="864"/>
                </a:lnTo>
                <a:lnTo>
                  <a:pt x="4697" y="864"/>
                </a:lnTo>
                <a:lnTo>
                  <a:pt x="4697" y="862"/>
                </a:lnTo>
                <a:close/>
                <a:moveTo>
                  <a:pt x="4704" y="862"/>
                </a:moveTo>
                <a:lnTo>
                  <a:pt x="4710" y="862"/>
                </a:lnTo>
                <a:lnTo>
                  <a:pt x="4710" y="864"/>
                </a:lnTo>
                <a:lnTo>
                  <a:pt x="4704" y="864"/>
                </a:lnTo>
                <a:lnTo>
                  <a:pt x="4704" y="862"/>
                </a:lnTo>
                <a:close/>
                <a:moveTo>
                  <a:pt x="4713" y="862"/>
                </a:moveTo>
                <a:lnTo>
                  <a:pt x="4719" y="862"/>
                </a:lnTo>
                <a:lnTo>
                  <a:pt x="4719" y="864"/>
                </a:lnTo>
                <a:lnTo>
                  <a:pt x="4713" y="864"/>
                </a:lnTo>
                <a:lnTo>
                  <a:pt x="4713" y="862"/>
                </a:lnTo>
                <a:close/>
                <a:moveTo>
                  <a:pt x="4721" y="862"/>
                </a:moveTo>
                <a:lnTo>
                  <a:pt x="4727" y="862"/>
                </a:lnTo>
                <a:lnTo>
                  <a:pt x="4727" y="864"/>
                </a:lnTo>
                <a:lnTo>
                  <a:pt x="4721" y="864"/>
                </a:lnTo>
                <a:lnTo>
                  <a:pt x="4721" y="862"/>
                </a:lnTo>
                <a:close/>
                <a:moveTo>
                  <a:pt x="4728" y="862"/>
                </a:moveTo>
                <a:lnTo>
                  <a:pt x="4734" y="862"/>
                </a:lnTo>
                <a:lnTo>
                  <a:pt x="4734" y="864"/>
                </a:lnTo>
                <a:lnTo>
                  <a:pt x="4728" y="864"/>
                </a:lnTo>
                <a:lnTo>
                  <a:pt x="4728" y="862"/>
                </a:lnTo>
                <a:close/>
                <a:moveTo>
                  <a:pt x="4737" y="862"/>
                </a:moveTo>
                <a:lnTo>
                  <a:pt x="4743" y="862"/>
                </a:lnTo>
                <a:lnTo>
                  <a:pt x="4743" y="864"/>
                </a:lnTo>
                <a:lnTo>
                  <a:pt x="4737" y="864"/>
                </a:lnTo>
                <a:lnTo>
                  <a:pt x="4737" y="862"/>
                </a:lnTo>
                <a:close/>
                <a:moveTo>
                  <a:pt x="4745" y="862"/>
                </a:moveTo>
                <a:lnTo>
                  <a:pt x="4751" y="862"/>
                </a:lnTo>
                <a:lnTo>
                  <a:pt x="4751" y="864"/>
                </a:lnTo>
                <a:lnTo>
                  <a:pt x="4745" y="864"/>
                </a:lnTo>
                <a:lnTo>
                  <a:pt x="4745" y="862"/>
                </a:lnTo>
                <a:close/>
                <a:moveTo>
                  <a:pt x="4752" y="862"/>
                </a:moveTo>
                <a:lnTo>
                  <a:pt x="4758" y="862"/>
                </a:lnTo>
                <a:lnTo>
                  <a:pt x="4758" y="864"/>
                </a:lnTo>
                <a:lnTo>
                  <a:pt x="4752" y="864"/>
                </a:lnTo>
                <a:lnTo>
                  <a:pt x="4752" y="862"/>
                </a:lnTo>
                <a:close/>
                <a:moveTo>
                  <a:pt x="4761" y="862"/>
                </a:moveTo>
                <a:lnTo>
                  <a:pt x="4767" y="862"/>
                </a:lnTo>
                <a:lnTo>
                  <a:pt x="4767" y="864"/>
                </a:lnTo>
                <a:lnTo>
                  <a:pt x="4761" y="864"/>
                </a:lnTo>
                <a:lnTo>
                  <a:pt x="4761" y="862"/>
                </a:lnTo>
                <a:close/>
                <a:moveTo>
                  <a:pt x="4769" y="862"/>
                </a:moveTo>
                <a:lnTo>
                  <a:pt x="4775" y="862"/>
                </a:lnTo>
                <a:lnTo>
                  <a:pt x="4775" y="864"/>
                </a:lnTo>
                <a:lnTo>
                  <a:pt x="4769" y="864"/>
                </a:lnTo>
                <a:lnTo>
                  <a:pt x="4769" y="862"/>
                </a:lnTo>
                <a:close/>
                <a:moveTo>
                  <a:pt x="4776" y="862"/>
                </a:moveTo>
                <a:lnTo>
                  <a:pt x="4782" y="862"/>
                </a:lnTo>
                <a:lnTo>
                  <a:pt x="4782" y="864"/>
                </a:lnTo>
                <a:lnTo>
                  <a:pt x="4776" y="864"/>
                </a:lnTo>
                <a:lnTo>
                  <a:pt x="4776" y="862"/>
                </a:lnTo>
                <a:close/>
                <a:moveTo>
                  <a:pt x="4785" y="862"/>
                </a:moveTo>
                <a:lnTo>
                  <a:pt x="4791" y="862"/>
                </a:lnTo>
                <a:lnTo>
                  <a:pt x="4791" y="864"/>
                </a:lnTo>
                <a:lnTo>
                  <a:pt x="4785" y="864"/>
                </a:lnTo>
                <a:lnTo>
                  <a:pt x="4785" y="862"/>
                </a:lnTo>
                <a:close/>
                <a:moveTo>
                  <a:pt x="4793" y="862"/>
                </a:moveTo>
                <a:lnTo>
                  <a:pt x="4799" y="862"/>
                </a:lnTo>
                <a:lnTo>
                  <a:pt x="4799" y="864"/>
                </a:lnTo>
                <a:lnTo>
                  <a:pt x="4793" y="864"/>
                </a:lnTo>
                <a:lnTo>
                  <a:pt x="4793" y="862"/>
                </a:lnTo>
                <a:close/>
                <a:moveTo>
                  <a:pt x="4800" y="862"/>
                </a:moveTo>
                <a:lnTo>
                  <a:pt x="4806" y="862"/>
                </a:lnTo>
                <a:lnTo>
                  <a:pt x="4806" y="864"/>
                </a:lnTo>
                <a:lnTo>
                  <a:pt x="4800" y="864"/>
                </a:lnTo>
                <a:lnTo>
                  <a:pt x="4800" y="862"/>
                </a:lnTo>
                <a:close/>
                <a:moveTo>
                  <a:pt x="4809" y="862"/>
                </a:moveTo>
                <a:lnTo>
                  <a:pt x="4815" y="862"/>
                </a:lnTo>
                <a:lnTo>
                  <a:pt x="4815" y="864"/>
                </a:lnTo>
                <a:lnTo>
                  <a:pt x="4809" y="864"/>
                </a:lnTo>
                <a:lnTo>
                  <a:pt x="4809" y="862"/>
                </a:lnTo>
                <a:close/>
                <a:moveTo>
                  <a:pt x="4817" y="862"/>
                </a:moveTo>
                <a:lnTo>
                  <a:pt x="4823" y="862"/>
                </a:lnTo>
                <a:lnTo>
                  <a:pt x="4823" y="864"/>
                </a:lnTo>
                <a:lnTo>
                  <a:pt x="4817" y="864"/>
                </a:lnTo>
                <a:lnTo>
                  <a:pt x="4817" y="862"/>
                </a:lnTo>
                <a:close/>
                <a:moveTo>
                  <a:pt x="4824" y="862"/>
                </a:moveTo>
                <a:lnTo>
                  <a:pt x="4830" y="862"/>
                </a:lnTo>
                <a:lnTo>
                  <a:pt x="4830" y="864"/>
                </a:lnTo>
                <a:lnTo>
                  <a:pt x="4824" y="864"/>
                </a:lnTo>
                <a:lnTo>
                  <a:pt x="4824" y="862"/>
                </a:lnTo>
                <a:close/>
                <a:moveTo>
                  <a:pt x="4833" y="862"/>
                </a:moveTo>
                <a:lnTo>
                  <a:pt x="4839" y="862"/>
                </a:lnTo>
                <a:lnTo>
                  <a:pt x="4839" y="864"/>
                </a:lnTo>
                <a:lnTo>
                  <a:pt x="4833" y="864"/>
                </a:lnTo>
                <a:lnTo>
                  <a:pt x="4833" y="862"/>
                </a:lnTo>
                <a:close/>
                <a:moveTo>
                  <a:pt x="4841" y="862"/>
                </a:moveTo>
                <a:lnTo>
                  <a:pt x="4847" y="862"/>
                </a:lnTo>
                <a:lnTo>
                  <a:pt x="4847" y="864"/>
                </a:lnTo>
                <a:lnTo>
                  <a:pt x="4841" y="864"/>
                </a:lnTo>
                <a:lnTo>
                  <a:pt x="4841" y="862"/>
                </a:lnTo>
                <a:close/>
                <a:moveTo>
                  <a:pt x="4848" y="862"/>
                </a:moveTo>
                <a:lnTo>
                  <a:pt x="4854" y="862"/>
                </a:lnTo>
                <a:lnTo>
                  <a:pt x="4854" y="864"/>
                </a:lnTo>
                <a:lnTo>
                  <a:pt x="4848" y="864"/>
                </a:lnTo>
                <a:lnTo>
                  <a:pt x="4848" y="862"/>
                </a:lnTo>
                <a:close/>
                <a:moveTo>
                  <a:pt x="4857" y="862"/>
                </a:moveTo>
                <a:lnTo>
                  <a:pt x="4863" y="862"/>
                </a:lnTo>
                <a:lnTo>
                  <a:pt x="4863" y="864"/>
                </a:lnTo>
                <a:lnTo>
                  <a:pt x="4857" y="864"/>
                </a:lnTo>
                <a:lnTo>
                  <a:pt x="4857" y="862"/>
                </a:lnTo>
                <a:close/>
                <a:moveTo>
                  <a:pt x="4865" y="862"/>
                </a:moveTo>
                <a:lnTo>
                  <a:pt x="4871" y="862"/>
                </a:lnTo>
                <a:lnTo>
                  <a:pt x="4871" y="864"/>
                </a:lnTo>
                <a:lnTo>
                  <a:pt x="4865" y="864"/>
                </a:lnTo>
                <a:lnTo>
                  <a:pt x="4865" y="862"/>
                </a:lnTo>
                <a:close/>
                <a:moveTo>
                  <a:pt x="4872" y="862"/>
                </a:moveTo>
                <a:lnTo>
                  <a:pt x="4878" y="862"/>
                </a:lnTo>
                <a:lnTo>
                  <a:pt x="4878" y="864"/>
                </a:lnTo>
                <a:lnTo>
                  <a:pt x="4872" y="864"/>
                </a:lnTo>
                <a:lnTo>
                  <a:pt x="4872" y="862"/>
                </a:lnTo>
                <a:close/>
                <a:moveTo>
                  <a:pt x="4881" y="862"/>
                </a:moveTo>
                <a:lnTo>
                  <a:pt x="4887" y="862"/>
                </a:lnTo>
                <a:lnTo>
                  <a:pt x="4887" y="864"/>
                </a:lnTo>
                <a:lnTo>
                  <a:pt x="4881" y="864"/>
                </a:lnTo>
                <a:lnTo>
                  <a:pt x="4881" y="862"/>
                </a:lnTo>
                <a:close/>
                <a:moveTo>
                  <a:pt x="4889" y="862"/>
                </a:moveTo>
                <a:lnTo>
                  <a:pt x="4895" y="862"/>
                </a:lnTo>
                <a:lnTo>
                  <a:pt x="4895" y="864"/>
                </a:lnTo>
                <a:lnTo>
                  <a:pt x="4889" y="864"/>
                </a:lnTo>
                <a:lnTo>
                  <a:pt x="4889" y="862"/>
                </a:lnTo>
                <a:close/>
                <a:moveTo>
                  <a:pt x="4896" y="862"/>
                </a:moveTo>
                <a:lnTo>
                  <a:pt x="4902" y="862"/>
                </a:lnTo>
                <a:lnTo>
                  <a:pt x="4902" y="864"/>
                </a:lnTo>
                <a:lnTo>
                  <a:pt x="4896" y="864"/>
                </a:lnTo>
                <a:lnTo>
                  <a:pt x="4896" y="862"/>
                </a:lnTo>
                <a:close/>
                <a:moveTo>
                  <a:pt x="4905" y="862"/>
                </a:moveTo>
                <a:lnTo>
                  <a:pt x="4911" y="862"/>
                </a:lnTo>
                <a:lnTo>
                  <a:pt x="4911" y="864"/>
                </a:lnTo>
                <a:lnTo>
                  <a:pt x="4905" y="864"/>
                </a:lnTo>
                <a:lnTo>
                  <a:pt x="4905" y="862"/>
                </a:lnTo>
                <a:close/>
                <a:moveTo>
                  <a:pt x="4913" y="862"/>
                </a:moveTo>
                <a:lnTo>
                  <a:pt x="4919" y="862"/>
                </a:lnTo>
                <a:lnTo>
                  <a:pt x="4919" y="864"/>
                </a:lnTo>
                <a:lnTo>
                  <a:pt x="4913" y="864"/>
                </a:lnTo>
                <a:lnTo>
                  <a:pt x="4913" y="862"/>
                </a:lnTo>
                <a:close/>
                <a:moveTo>
                  <a:pt x="4920" y="862"/>
                </a:moveTo>
                <a:lnTo>
                  <a:pt x="4926" y="862"/>
                </a:lnTo>
                <a:lnTo>
                  <a:pt x="4926" y="864"/>
                </a:lnTo>
                <a:lnTo>
                  <a:pt x="4920" y="864"/>
                </a:lnTo>
                <a:lnTo>
                  <a:pt x="4920" y="862"/>
                </a:lnTo>
                <a:close/>
                <a:moveTo>
                  <a:pt x="4929" y="862"/>
                </a:moveTo>
                <a:lnTo>
                  <a:pt x="4935" y="862"/>
                </a:lnTo>
                <a:lnTo>
                  <a:pt x="4935" y="864"/>
                </a:lnTo>
                <a:lnTo>
                  <a:pt x="4929" y="864"/>
                </a:lnTo>
                <a:lnTo>
                  <a:pt x="4929" y="862"/>
                </a:lnTo>
                <a:close/>
                <a:moveTo>
                  <a:pt x="4937" y="862"/>
                </a:moveTo>
                <a:lnTo>
                  <a:pt x="4943" y="862"/>
                </a:lnTo>
                <a:lnTo>
                  <a:pt x="4943" y="864"/>
                </a:lnTo>
                <a:lnTo>
                  <a:pt x="4937" y="864"/>
                </a:lnTo>
                <a:lnTo>
                  <a:pt x="4937" y="862"/>
                </a:lnTo>
                <a:close/>
                <a:moveTo>
                  <a:pt x="4945" y="862"/>
                </a:moveTo>
                <a:lnTo>
                  <a:pt x="4951" y="862"/>
                </a:lnTo>
                <a:lnTo>
                  <a:pt x="4951" y="864"/>
                </a:lnTo>
                <a:lnTo>
                  <a:pt x="4945" y="864"/>
                </a:lnTo>
                <a:lnTo>
                  <a:pt x="4945" y="862"/>
                </a:lnTo>
                <a:close/>
                <a:moveTo>
                  <a:pt x="4953" y="862"/>
                </a:moveTo>
                <a:lnTo>
                  <a:pt x="4959" y="862"/>
                </a:lnTo>
                <a:lnTo>
                  <a:pt x="4959" y="864"/>
                </a:lnTo>
                <a:lnTo>
                  <a:pt x="4953" y="864"/>
                </a:lnTo>
                <a:lnTo>
                  <a:pt x="4953" y="862"/>
                </a:lnTo>
                <a:close/>
                <a:moveTo>
                  <a:pt x="4961" y="862"/>
                </a:moveTo>
                <a:lnTo>
                  <a:pt x="4967" y="862"/>
                </a:lnTo>
                <a:lnTo>
                  <a:pt x="4967" y="864"/>
                </a:lnTo>
                <a:lnTo>
                  <a:pt x="4961" y="864"/>
                </a:lnTo>
                <a:lnTo>
                  <a:pt x="4961" y="862"/>
                </a:lnTo>
                <a:close/>
                <a:moveTo>
                  <a:pt x="4969" y="862"/>
                </a:moveTo>
                <a:lnTo>
                  <a:pt x="4975" y="862"/>
                </a:lnTo>
                <a:lnTo>
                  <a:pt x="4975" y="864"/>
                </a:lnTo>
                <a:lnTo>
                  <a:pt x="4969" y="864"/>
                </a:lnTo>
                <a:lnTo>
                  <a:pt x="4969" y="862"/>
                </a:lnTo>
                <a:close/>
                <a:moveTo>
                  <a:pt x="4977" y="862"/>
                </a:moveTo>
                <a:lnTo>
                  <a:pt x="4983" y="862"/>
                </a:lnTo>
                <a:lnTo>
                  <a:pt x="4983" y="864"/>
                </a:lnTo>
                <a:lnTo>
                  <a:pt x="4977" y="864"/>
                </a:lnTo>
                <a:lnTo>
                  <a:pt x="4977" y="862"/>
                </a:lnTo>
                <a:close/>
                <a:moveTo>
                  <a:pt x="4985" y="862"/>
                </a:moveTo>
                <a:lnTo>
                  <a:pt x="4991" y="862"/>
                </a:lnTo>
                <a:lnTo>
                  <a:pt x="4991" y="864"/>
                </a:lnTo>
                <a:lnTo>
                  <a:pt x="4985" y="864"/>
                </a:lnTo>
                <a:lnTo>
                  <a:pt x="4985" y="862"/>
                </a:lnTo>
                <a:close/>
                <a:moveTo>
                  <a:pt x="4993" y="862"/>
                </a:moveTo>
                <a:lnTo>
                  <a:pt x="4999" y="862"/>
                </a:lnTo>
                <a:lnTo>
                  <a:pt x="4999" y="864"/>
                </a:lnTo>
                <a:lnTo>
                  <a:pt x="4993" y="864"/>
                </a:lnTo>
                <a:lnTo>
                  <a:pt x="4993" y="862"/>
                </a:lnTo>
                <a:close/>
                <a:moveTo>
                  <a:pt x="5001" y="862"/>
                </a:moveTo>
                <a:lnTo>
                  <a:pt x="5007" y="862"/>
                </a:lnTo>
                <a:lnTo>
                  <a:pt x="5007" y="864"/>
                </a:lnTo>
                <a:lnTo>
                  <a:pt x="5001" y="864"/>
                </a:lnTo>
                <a:lnTo>
                  <a:pt x="5001" y="862"/>
                </a:lnTo>
                <a:close/>
                <a:moveTo>
                  <a:pt x="5009" y="862"/>
                </a:moveTo>
                <a:lnTo>
                  <a:pt x="5015" y="862"/>
                </a:lnTo>
                <a:lnTo>
                  <a:pt x="5015" y="864"/>
                </a:lnTo>
                <a:lnTo>
                  <a:pt x="5009" y="864"/>
                </a:lnTo>
                <a:lnTo>
                  <a:pt x="5009" y="862"/>
                </a:lnTo>
                <a:close/>
                <a:moveTo>
                  <a:pt x="5017" y="862"/>
                </a:moveTo>
                <a:lnTo>
                  <a:pt x="5023" y="862"/>
                </a:lnTo>
                <a:lnTo>
                  <a:pt x="5023" y="864"/>
                </a:lnTo>
                <a:lnTo>
                  <a:pt x="5017" y="864"/>
                </a:lnTo>
                <a:lnTo>
                  <a:pt x="5017" y="862"/>
                </a:lnTo>
                <a:close/>
                <a:moveTo>
                  <a:pt x="5025" y="862"/>
                </a:moveTo>
                <a:lnTo>
                  <a:pt x="5031" y="862"/>
                </a:lnTo>
                <a:lnTo>
                  <a:pt x="5031" y="864"/>
                </a:lnTo>
                <a:lnTo>
                  <a:pt x="5025" y="864"/>
                </a:lnTo>
                <a:lnTo>
                  <a:pt x="5025" y="862"/>
                </a:lnTo>
                <a:close/>
                <a:moveTo>
                  <a:pt x="5033" y="862"/>
                </a:moveTo>
                <a:lnTo>
                  <a:pt x="5039" y="862"/>
                </a:lnTo>
                <a:lnTo>
                  <a:pt x="5039" y="864"/>
                </a:lnTo>
                <a:lnTo>
                  <a:pt x="5033" y="864"/>
                </a:lnTo>
                <a:lnTo>
                  <a:pt x="5033" y="862"/>
                </a:lnTo>
                <a:close/>
                <a:moveTo>
                  <a:pt x="5041" y="862"/>
                </a:moveTo>
                <a:lnTo>
                  <a:pt x="5047" y="862"/>
                </a:lnTo>
                <a:lnTo>
                  <a:pt x="5047" y="864"/>
                </a:lnTo>
                <a:lnTo>
                  <a:pt x="5041" y="864"/>
                </a:lnTo>
                <a:lnTo>
                  <a:pt x="5041" y="862"/>
                </a:lnTo>
                <a:close/>
                <a:moveTo>
                  <a:pt x="5049" y="862"/>
                </a:moveTo>
                <a:lnTo>
                  <a:pt x="5055" y="862"/>
                </a:lnTo>
                <a:lnTo>
                  <a:pt x="5055" y="864"/>
                </a:lnTo>
                <a:lnTo>
                  <a:pt x="5049" y="864"/>
                </a:lnTo>
                <a:lnTo>
                  <a:pt x="5049" y="862"/>
                </a:lnTo>
                <a:close/>
                <a:moveTo>
                  <a:pt x="5057" y="862"/>
                </a:moveTo>
                <a:lnTo>
                  <a:pt x="5063" y="862"/>
                </a:lnTo>
                <a:lnTo>
                  <a:pt x="5063" y="864"/>
                </a:lnTo>
                <a:lnTo>
                  <a:pt x="5057" y="864"/>
                </a:lnTo>
                <a:lnTo>
                  <a:pt x="5057" y="862"/>
                </a:lnTo>
                <a:close/>
                <a:moveTo>
                  <a:pt x="5065" y="862"/>
                </a:moveTo>
                <a:lnTo>
                  <a:pt x="5071" y="862"/>
                </a:lnTo>
                <a:lnTo>
                  <a:pt x="5071" y="864"/>
                </a:lnTo>
                <a:lnTo>
                  <a:pt x="5065" y="864"/>
                </a:lnTo>
                <a:lnTo>
                  <a:pt x="5065" y="862"/>
                </a:lnTo>
                <a:close/>
                <a:moveTo>
                  <a:pt x="5073" y="862"/>
                </a:moveTo>
                <a:lnTo>
                  <a:pt x="5079" y="862"/>
                </a:lnTo>
                <a:lnTo>
                  <a:pt x="5079" y="864"/>
                </a:lnTo>
                <a:lnTo>
                  <a:pt x="5073" y="864"/>
                </a:lnTo>
                <a:lnTo>
                  <a:pt x="5073" y="862"/>
                </a:lnTo>
                <a:close/>
                <a:moveTo>
                  <a:pt x="5081" y="862"/>
                </a:moveTo>
                <a:lnTo>
                  <a:pt x="5087" y="862"/>
                </a:lnTo>
                <a:lnTo>
                  <a:pt x="5087" y="864"/>
                </a:lnTo>
                <a:lnTo>
                  <a:pt x="5081" y="864"/>
                </a:lnTo>
                <a:lnTo>
                  <a:pt x="5081" y="862"/>
                </a:lnTo>
                <a:close/>
                <a:moveTo>
                  <a:pt x="5089" y="862"/>
                </a:moveTo>
                <a:lnTo>
                  <a:pt x="5095" y="862"/>
                </a:lnTo>
                <a:lnTo>
                  <a:pt x="5095" y="864"/>
                </a:lnTo>
                <a:lnTo>
                  <a:pt x="5089" y="864"/>
                </a:lnTo>
                <a:lnTo>
                  <a:pt x="5089" y="862"/>
                </a:lnTo>
                <a:close/>
                <a:moveTo>
                  <a:pt x="5097" y="862"/>
                </a:moveTo>
                <a:lnTo>
                  <a:pt x="5103" y="862"/>
                </a:lnTo>
                <a:lnTo>
                  <a:pt x="5103" y="864"/>
                </a:lnTo>
                <a:lnTo>
                  <a:pt x="5097" y="864"/>
                </a:lnTo>
                <a:lnTo>
                  <a:pt x="5097" y="862"/>
                </a:lnTo>
                <a:close/>
                <a:moveTo>
                  <a:pt x="5105" y="862"/>
                </a:moveTo>
                <a:lnTo>
                  <a:pt x="5111" y="862"/>
                </a:lnTo>
                <a:lnTo>
                  <a:pt x="5111" y="864"/>
                </a:lnTo>
                <a:lnTo>
                  <a:pt x="5105" y="864"/>
                </a:lnTo>
                <a:lnTo>
                  <a:pt x="5105" y="862"/>
                </a:lnTo>
                <a:close/>
                <a:moveTo>
                  <a:pt x="5113" y="862"/>
                </a:moveTo>
                <a:lnTo>
                  <a:pt x="5119" y="862"/>
                </a:lnTo>
                <a:lnTo>
                  <a:pt x="5119" y="864"/>
                </a:lnTo>
                <a:lnTo>
                  <a:pt x="5113" y="864"/>
                </a:lnTo>
                <a:lnTo>
                  <a:pt x="5113" y="862"/>
                </a:lnTo>
                <a:close/>
                <a:moveTo>
                  <a:pt x="5121" y="862"/>
                </a:moveTo>
                <a:lnTo>
                  <a:pt x="5127" y="862"/>
                </a:lnTo>
                <a:lnTo>
                  <a:pt x="5127" y="864"/>
                </a:lnTo>
                <a:lnTo>
                  <a:pt x="5121" y="864"/>
                </a:lnTo>
                <a:lnTo>
                  <a:pt x="5121" y="862"/>
                </a:lnTo>
                <a:close/>
                <a:moveTo>
                  <a:pt x="5129" y="862"/>
                </a:moveTo>
                <a:lnTo>
                  <a:pt x="5135" y="862"/>
                </a:lnTo>
                <a:lnTo>
                  <a:pt x="5135" y="864"/>
                </a:lnTo>
                <a:lnTo>
                  <a:pt x="5129" y="864"/>
                </a:lnTo>
                <a:lnTo>
                  <a:pt x="5129" y="862"/>
                </a:lnTo>
                <a:close/>
                <a:moveTo>
                  <a:pt x="5137" y="862"/>
                </a:moveTo>
                <a:lnTo>
                  <a:pt x="5143" y="862"/>
                </a:lnTo>
                <a:lnTo>
                  <a:pt x="5143" y="864"/>
                </a:lnTo>
                <a:lnTo>
                  <a:pt x="5137" y="864"/>
                </a:lnTo>
                <a:lnTo>
                  <a:pt x="5137" y="862"/>
                </a:lnTo>
                <a:close/>
                <a:moveTo>
                  <a:pt x="5145" y="862"/>
                </a:moveTo>
                <a:lnTo>
                  <a:pt x="5151" y="862"/>
                </a:lnTo>
                <a:lnTo>
                  <a:pt x="5151" y="864"/>
                </a:lnTo>
                <a:lnTo>
                  <a:pt x="5145" y="864"/>
                </a:lnTo>
                <a:lnTo>
                  <a:pt x="5145" y="862"/>
                </a:lnTo>
                <a:close/>
                <a:moveTo>
                  <a:pt x="5153" y="862"/>
                </a:moveTo>
                <a:lnTo>
                  <a:pt x="5159" y="862"/>
                </a:lnTo>
                <a:lnTo>
                  <a:pt x="5159" y="864"/>
                </a:lnTo>
                <a:lnTo>
                  <a:pt x="5153" y="864"/>
                </a:lnTo>
                <a:lnTo>
                  <a:pt x="5153" y="862"/>
                </a:lnTo>
                <a:close/>
                <a:moveTo>
                  <a:pt x="5161" y="862"/>
                </a:moveTo>
                <a:lnTo>
                  <a:pt x="5167" y="862"/>
                </a:lnTo>
                <a:lnTo>
                  <a:pt x="5167" y="864"/>
                </a:lnTo>
                <a:lnTo>
                  <a:pt x="5161" y="864"/>
                </a:lnTo>
                <a:lnTo>
                  <a:pt x="5161" y="862"/>
                </a:lnTo>
                <a:close/>
                <a:moveTo>
                  <a:pt x="5169" y="862"/>
                </a:moveTo>
                <a:lnTo>
                  <a:pt x="5175" y="862"/>
                </a:lnTo>
                <a:lnTo>
                  <a:pt x="5175" y="864"/>
                </a:lnTo>
                <a:lnTo>
                  <a:pt x="5169" y="864"/>
                </a:lnTo>
                <a:lnTo>
                  <a:pt x="5169" y="862"/>
                </a:lnTo>
                <a:close/>
                <a:moveTo>
                  <a:pt x="5177" y="862"/>
                </a:moveTo>
                <a:lnTo>
                  <a:pt x="5183" y="862"/>
                </a:lnTo>
                <a:lnTo>
                  <a:pt x="5183" y="864"/>
                </a:lnTo>
                <a:lnTo>
                  <a:pt x="5177" y="864"/>
                </a:lnTo>
                <a:lnTo>
                  <a:pt x="5177" y="862"/>
                </a:lnTo>
                <a:close/>
                <a:moveTo>
                  <a:pt x="5185" y="862"/>
                </a:moveTo>
                <a:lnTo>
                  <a:pt x="5191" y="862"/>
                </a:lnTo>
                <a:lnTo>
                  <a:pt x="5191" y="864"/>
                </a:lnTo>
                <a:lnTo>
                  <a:pt x="5185" y="864"/>
                </a:lnTo>
                <a:lnTo>
                  <a:pt x="5185" y="862"/>
                </a:lnTo>
                <a:close/>
                <a:moveTo>
                  <a:pt x="5193" y="862"/>
                </a:moveTo>
                <a:lnTo>
                  <a:pt x="5199" y="862"/>
                </a:lnTo>
                <a:lnTo>
                  <a:pt x="5199" y="864"/>
                </a:lnTo>
                <a:lnTo>
                  <a:pt x="5193" y="864"/>
                </a:lnTo>
                <a:lnTo>
                  <a:pt x="5193" y="862"/>
                </a:lnTo>
                <a:close/>
                <a:moveTo>
                  <a:pt x="5201" y="862"/>
                </a:moveTo>
                <a:lnTo>
                  <a:pt x="5207" y="862"/>
                </a:lnTo>
                <a:lnTo>
                  <a:pt x="5207" y="864"/>
                </a:lnTo>
                <a:lnTo>
                  <a:pt x="5201" y="864"/>
                </a:lnTo>
                <a:lnTo>
                  <a:pt x="5201" y="862"/>
                </a:lnTo>
                <a:close/>
                <a:moveTo>
                  <a:pt x="5209" y="862"/>
                </a:moveTo>
                <a:lnTo>
                  <a:pt x="5215" y="862"/>
                </a:lnTo>
                <a:lnTo>
                  <a:pt x="5215" y="864"/>
                </a:lnTo>
                <a:lnTo>
                  <a:pt x="5209" y="864"/>
                </a:lnTo>
                <a:lnTo>
                  <a:pt x="5209" y="862"/>
                </a:lnTo>
                <a:close/>
                <a:moveTo>
                  <a:pt x="5217" y="862"/>
                </a:moveTo>
                <a:lnTo>
                  <a:pt x="5223" y="862"/>
                </a:lnTo>
                <a:lnTo>
                  <a:pt x="5223" y="864"/>
                </a:lnTo>
                <a:lnTo>
                  <a:pt x="5217" y="864"/>
                </a:lnTo>
                <a:lnTo>
                  <a:pt x="5217" y="862"/>
                </a:lnTo>
                <a:close/>
                <a:moveTo>
                  <a:pt x="5225" y="862"/>
                </a:moveTo>
                <a:lnTo>
                  <a:pt x="5231" y="862"/>
                </a:lnTo>
                <a:lnTo>
                  <a:pt x="5231" y="864"/>
                </a:lnTo>
                <a:lnTo>
                  <a:pt x="5225" y="864"/>
                </a:lnTo>
                <a:lnTo>
                  <a:pt x="5225" y="862"/>
                </a:lnTo>
                <a:close/>
                <a:moveTo>
                  <a:pt x="5233" y="862"/>
                </a:moveTo>
                <a:lnTo>
                  <a:pt x="5239" y="862"/>
                </a:lnTo>
                <a:lnTo>
                  <a:pt x="5239" y="864"/>
                </a:lnTo>
                <a:lnTo>
                  <a:pt x="5233" y="864"/>
                </a:lnTo>
                <a:lnTo>
                  <a:pt x="5233" y="862"/>
                </a:lnTo>
                <a:close/>
                <a:moveTo>
                  <a:pt x="5241" y="862"/>
                </a:moveTo>
                <a:lnTo>
                  <a:pt x="5247" y="862"/>
                </a:lnTo>
                <a:lnTo>
                  <a:pt x="5247" y="864"/>
                </a:lnTo>
                <a:lnTo>
                  <a:pt x="5241" y="864"/>
                </a:lnTo>
                <a:lnTo>
                  <a:pt x="5241" y="862"/>
                </a:lnTo>
                <a:close/>
                <a:moveTo>
                  <a:pt x="5249" y="862"/>
                </a:moveTo>
                <a:lnTo>
                  <a:pt x="5255" y="862"/>
                </a:lnTo>
                <a:lnTo>
                  <a:pt x="5255" y="864"/>
                </a:lnTo>
                <a:lnTo>
                  <a:pt x="5249" y="864"/>
                </a:lnTo>
                <a:lnTo>
                  <a:pt x="5249" y="862"/>
                </a:lnTo>
                <a:close/>
                <a:moveTo>
                  <a:pt x="5257" y="862"/>
                </a:moveTo>
                <a:lnTo>
                  <a:pt x="5263" y="862"/>
                </a:lnTo>
                <a:lnTo>
                  <a:pt x="5263" y="864"/>
                </a:lnTo>
                <a:lnTo>
                  <a:pt x="5257" y="864"/>
                </a:lnTo>
                <a:lnTo>
                  <a:pt x="5257" y="862"/>
                </a:lnTo>
                <a:close/>
                <a:moveTo>
                  <a:pt x="5265" y="862"/>
                </a:moveTo>
                <a:lnTo>
                  <a:pt x="5271" y="862"/>
                </a:lnTo>
                <a:lnTo>
                  <a:pt x="5271" y="864"/>
                </a:lnTo>
                <a:lnTo>
                  <a:pt x="5265" y="864"/>
                </a:lnTo>
                <a:lnTo>
                  <a:pt x="5265" y="862"/>
                </a:lnTo>
                <a:close/>
                <a:moveTo>
                  <a:pt x="5273" y="862"/>
                </a:moveTo>
                <a:lnTo>
                  <a:pt x="5279" y="862"/>
                </a:lnTo>
                <a:lnTo>
                  <a:pt x="5279" y="864"/>
                </a:lnTo>
                <a:lnTo>
                  <a:pt x="5273" y="864"/>
                </a:lnTo>
                <a:lnTo>
                  <a:pt x="5273" y="862"/>
                </a:lnTo>
                <a:close/>
                <a:moveTo>
                  <a:pt x="5281" y="862"/>
                </a:moveTo>
                <a:lnTo>
                  <a:pt x="5287" y="862"/>
                </a:lnTo>
                <a:lnTo>
                  <a:pt x="5287" y="864"/>
                </a:lnTo>
                <a:lnTo>
                  <a:pt x="5281" y="864"/>
                </a:lnTo>
                <a:lnTo>
                  <a:pt x="5281" y="862"/>
                </a:lnTo>
                <a:close/>
                <a:moveTo>
                  <a:pt x="5289" y="862"/>
                </a:moveTo>
                <a:lnTo>
                  <a:pt x="5295" y="862"/>
                </a:lnTo>
                <a:lnTo>
                  <a:pt x="5295" y="864"/>
                </a:lnTo>
                <a:lnTo>
                  <a:pt x="5289" y="864"/>
                </a:lnTo>
                <a:lnTo>
                  <a:pt x="5289" y="862"/>
                </a:lnTo>
                <a:close/>
                <a:moveTo>
                  <a:pt x="5297" y="862"/>
                </a:moveTo>
                <a:lnTo>
                  <a:pt x="5303" y="862"/>
                </a:lnTo>
                <a:lnTo>
                  <a:pt x="5303" y="864"/>
                </a:lnTo>
                <a:lnTo>
                  <a:pt x="5297" y="864"/>
                </a:lnTo>
                <a:lnTo>
                  <a:pt x="5297" y="862"/>
                </a:lnTo>
                <a:close/>
                <a:moveTo>
                  <a:pt x="5305" y="862"/>
                </a:moveTo>
                <a:lnTo>
                  <a:pt x="5311" y="862"/>
                </a:lnTo>
                <a:lnTo>
                  <a:pt x="5311" y="864"/>
                </a:lnTo>
                <a:lnTo>
                  <a:pt x="5305" y="864"/>
                </a:lnTo>
                <a:lnTo>
                  <a:pt x="5305" y="862"/>
                </a:lnTo>
                <a:close/>
                <a:moveTo>
                  <a:pt x="5313" y="862"/>
                </a:moveTo>
                <a:lnTo>
                  <a:pt x="5319" y="862"/>
                </a:lnTo>
                <a:lnTo>
                  <a:pt x="5319" y="864"/>
                </a:lnTo>
                <a:lnTo>
                  <a:pt x="5313" y="864"/>
                </a:lnTo>
                <a:lnTo>
                  <a:pt x="5313" y="862"/>
                </a:lnTo>
                <a:close/>
                <a:moveTo>
                  <a:pt x="5321" y="862"/>
                </a:moveTo>
                <a:lnTo>
                  <a:pt x="5327" y="862"/>
                </a:lnTo>
                <a:lnTo>
                  <a:pt x="5327" y="864"/>
                </a:lnTo>
                <a:lnTo>
                  <a:pt x="5321" y="864"/>
                </a:lnTo>
                <a:lnTo>
                  <a:pt x="5321" y="862"/>
                </a:lnTo>
                <a:close/>
                <a:moveTo>
                  <a:pt x="5329" y="862"/>
                </a:moveTo>
                <a:lnTo>
                  <a:pt x="5335" y="862"/>
                </a:lnTo>
                <a:lnTo>
                  <a:pt x="5335" y="864"/>
                </a:lnTo>
                <a:lnTo>
                  <a:pt x="5329" y="864"/>
                </a:lnTo>
                <a:lnTo>
                  <a:pt x="5329" y="862"/>
                </a:lnTo>
                <a:close/>
                <a:moveTo>
                  <a:pt x="5337" y="862"/>
                </a:moveTo>
                <a:lnTo>
                  <a:pt x="5343" y="862"/>
                </a:lnTo>
                <a:lnTo>
                  <a:pt x="5343" y="864"/>
                </a:lnTo>
                <a:lnTo>
                  <a:pt x="5337" y="864"/>
                </a:lnTo>
                <a:lnTo>
                  <a:pt x="5337" y="862"/>
                </a:lnTo>
                <a:close/>
                <a:moveTo>
                  <a:pt x="5345" y="862"/>
                </a:moveTo>
                <a:lnTo>
                  <a:pt x="5351" y="862"/>
                </a:lnTo>
                <a:lnTo>
                  <a:pt x="5351" y="864"/>
                </a:lnTo>
                <a:lnTo>
                  <a:pt x="5345" y="864"/>
                </a:lnTo>
                <a:lnTo>
                  <a:pt x="5345" y="862"/>
                </a:lnTo>
                <a:close/>
                <a:moveTo>
                  <a:pt x="5353" y="862"/>
                </a:moveTo>
                <a:lnTo>
                  <a:pt x="5359" y="862"/>
                </a:lnTo>
                <a:lnTo>
                  <a:pt x="5359" y="864"/>
                </a:lnTo>
                <a:lnTo>
                  <a:pt x="5353" y="864"/>
                </a:lnTo>
                <a:lnTo>
                  <a:pt x="5353" y="862"/>
                </a:lnTo>
                <a:close/>
                <a:moveTo>
                  <a:pt x="5361" y="862"/>
                </a:moveTo>
                <a:lnTo>
                  <a:pt x="5367" y="862"/>
                </a:lnTo>
                <a:lnTo>
                  <a:pt x="5367" y="864"/>
                </a:lnTo>
                <a:lnTo>
                  <a:pt x="5361" y="864"/>
                </a:lnTo>
                <a:lnTo>
                  <a:pt x="5361" y="862"/>
                </a:lnTo>
                <a:close/>
                <a:moveTo>
                  <a:pt x="5369" y="862"/>
                </a:moveTo>
                <a:lnTo>
                  <a:pt x="5375" y="862"/>
                </a:lnTo>
                <a:lnTo>
                  <a:pt x="5375" y="864"/>
                </a:lnTo>
                <a:lnTo>
                  <a:pt x="5369" y="864"/>
                </a:lnTo>
                <a:lnTo>
                  <a:pt x="5369" y="862"/>
                </a:lnTo>
                <a:close/>
                <a:moveTo>
                  <a:pt x="5377" y="862"/>
                </a:moveTo>
                <a:lnTo>
                  <a:pt x="5383" y="862"/>
                </a:lnTo>
                <a:lnTo>
                  <a:pt x="5383" y="864"/>
                </a:lnTo>
                <a:lnTo>
                  <a:pt x="5377" y="864"/>
                </a:lnTo>
                <a:lnTo>
                  <a:pt x="5377" y="862"/>
                </a:lnTo>
                <a:close/>
                <a:moveTo>
                  <a:pt x="5385" y="862"/>
                </a:moveTo>
                <a:lnTo>
                  <a:pt x="5391" y="862"/>
                </a:lnTo>
                <a:lnTo>
                  <a:pt x="5391" y="864"/>
                </a:lnTo>
                <a:lnTo>
                  <a:pt x="5385" y="864"/>
                </a:lnTo>
                <a:lnTo>
                  <a:pt x="5385" y="862"/>
                </a:lnTo>
                <a:close/>
                <a:moveTo>
                  <a:pt x="5393" y="862"/>
                </a:moveTo>
                <a:lnTo>
                  <a:pt x="5399" y="862"/>
                </a:lnTo>
                <a:lnTo>
                  <a:pt x="5399" y="864"/>
                </a:lnTo>
                <a:lnTo>
                  <a:pt x="5393" y="864"/>
                </a:lnTo>
                <a:lnTo>
                  <a:pt x="5393" y="862"/>
                </a:lnTo>
                <a:close/>
                <a:moveTo>
                  <a:pt x="5401" y="862"/>
                </a:moveTo>
                <a:lnTo>
                  <a:pt x="5407" y="862"/>
                </a:lnTo>
                <a:lnTo>
                  <a:pt x="5407" y="864"/>
                </a:lnTo>
                <a:lnTo>
                  <a:pt x="5401" y="864"/>
                </a:lnTo>
                <a:lnTo>
                  <a:pt x="5401" y="862"/>
                </a:lnTo>
                <a:close/>
                <a:moveTo>
                  <a:pt x="5409" y="862"/>
                </a:moveTo>
                <a:lnTo>
                  <a:pt x="5415" y="862"/>
                </a:lnTo>
                <a:lnTo>
                  <a:pt x="5415" y="864"/>
                </a:lnTo>
                <a:lnTo>
                  <a:pt x="5409" y="864"/>
                </a:lnTo>
                <a:lnTo>
                  <a:pt x="5409" y="862"/>
                </a:lnTo>
                <a:close/>
                <a:moveTo>
                  <a:pt x="5417" y="862"/>
                </a:moveTo>
                <a:lnTo>
                  <a:pt x="5423" y="862"/>
                </a:lnTo>
                <a:lnTo>
                  <a:pt x="5423" y="864"/>
                </a:lnTo>
                <a:lnTo>
                  <a:pt x="5417" y="864"/>
                </a:lnTo>
                <a:lnTo>
                  <a:pt x="5417" y="862"/>
                </a:lnTo>
                <a:close/>
                <a:moveTo>
                  <a:pt x="5425" y="862"/>
                </a:moveTo>
                <a:lnTo>
                  <a:pt x="5431" y="862"/>
                </a:lnTo>
                <a:lnTo>
                  <a:pt x="5431" y="864"/>
                </a:lnTo>
                <a:lnTo>
                  <a:pt x="5425" y="864"/>
                </a:lnTo>
                <a:lnTo>
                  <a:pt x="5425" y="862"/>
                </a:lnTo>
                <a:close/>
                <a:moveTo>
                  <a:pt x="5433" y="862"/>
                </a:moveTo>
                <a:lnTo>
                  <a:pt x="5439" y="862"/>
                </a:lnTo>
                <a:lnTo>
                  <a:pt x="5439" y="864"/>
                </a:lnTo>
                <a:lnTo>
                  <a:pt x="5433" y="864"/>
                </a:lnTo>
                <a:lnTo>
                  <a:pt x="5433" y="862"/>
                </a:lnTo>
                <a:close/>
                <a:moveTo>
                  <a:pt x="5441" y="862"/>
                </a:moveTo>
                <a:lnTo>
                  <a:pt x="5447" y="862"/>
                </a:lnTo>
                <a:lnTo>
                  <a:pt x="5447" y="864"/>
                </a:lnTo>
                <a:lnTo>
                  <a:pt x="5441" y="864"/>
                </a:lnTo>
                <a:lnTo>
                  <a:pt x="5441" y="862"/>
                </a:lnTo>
                <a:close/>
                <a:moveTo>
                  <a:pt x="5449" y="862"/>
                </a:moveTo>
                <a:lnTo>
                  <a:pt x="5455" y="862"/>
                </a:lnTo>
                <a:lnTo>
                  <a:pt x="5455" y="864"/>
                </a:lnTo>
                <a:lnTo>
                  <a:pt x="5449" y="864"/>
                </a:lnTo>
                <a:lnTo>
                  <a:pt x="5449" y="862"/>
                </a:lnTo>
                <a:close/>
                <a:moveTo>
                  <a:pt x="5457" y="862"/>
                </a:moveTo>
                <a:lnTo>
                  <a:pt x="5463" y="862"/>
                </a:lnTo>
                <a:lnTo>
                  <a:pt x="5463" y="864"/>
                </a:lnTo>
                <a:lnTo>
                  <a:pt x="5457" y="864"/>
                </a:lnTo>
                <a:lnTo>
                  <a:pt x="5457" y="862"/>
                </a:lnTo>
                <a:close/>
                <a:moveTo>
                  <a:pt x="5465" y="862"/>
                </a:moveTo>
                <a:lnTo>
                  <a:pt x="5471" y="862"/>
                </a:lnTo>
                <a:lnTo>
                  <a:pt x="5471" y="864"/>
                </a:lnTo>
                <a:lnTo>
                  <a:pt x="5465" y="864"/>
                </a:lnTo>
                <a:lnTo>
                  <a:pt x="5465" y="862"/>
                </a:lnTo>
                <a:close/>
                <a:moveTo>
                  <a:pt x="5473" y="862"/>
                </a:moveTo>
                <a:lnTo>
                  <a:pt x="5479" y="862"/>
                </a:lnTo>
                <a:lnTo>
                  <a:pt x="5479" y="864"/>
                </a:lnTo>
                <a:lnTo>
                  <a:pt x="5473" y="864"/>
                </a:lnTo>
                <a:lnTo>
                  <a:pt x="5473" y="862"/>
                </a:lnTo>
                <a:close/>
                <a:moveTo>
                  <a:pt x="5481" y="862"/>
                </a:moveTo>
                <a:lnTo>
                  <a:pt x="5487" y="862"/>
                </a:lnTo>
                <a:lnTo>
                  <a:pt x="5487" y="864"/>
                </a:lnTo>
                <a:lnTo>
                  <a:pt x="5481" y="864"/>
                </a:lnTo>
                <a:lnTo>
                  <a:pt x="5481" y="862"/>
                </a:lnTo>
                <a:close/>
                <a:moveTo>
                  <a:pt x="5489" y="862"/>
                </a:moveTo>
                <a:lnTo>
                  <a:pt x="5495" y="862"/>
                </a:lnTo>
                <a:lnTo>
                  <a:pt x="5495" y="864"/>
                </a:lnTo>
                <a:lnTo>
                  <a:pt x="5489" y="864"/>
                </a:lnTo>
                <a:lnTo>
                  <a:pt x="5489" y="862"/>
                </a:lnTo>
                <a:close/>
                <a:moveTo>
                  <a:pt x="5497" y="862"/>
                </a:moveTo>
                <a:lnTo>
                  <a:pt x="5503" y="862"/>
                </a:lnTo>
                <a:lnTo>
                  <a:pt x="5503" y="864"/>
                </a:lnTo>
                <a:lnTo>
                  <a:pt x="5497" y="864"/>
                </a:lnTo>
                <a:lnTo>
                  <a:pt x="5497" y="862"/>
                </a:lnTo>
                <a:close/>
                <a:moveTo>
                  <a:pt x="5505" y="862"/>
                </a:moveTo>
                <a:lnTo>
                  <a:pt x="5511" y="862"/>
                </a:lnTo>
                <a:lnTo>
                  <a:pt x="5511" y="864"/>
                </a:lnTo>
                <a:lnTo>
                  <a:pt x="5505" y="864"/>
                </a:lnTo>
                <a:lnTo>
                  <a:pt x="5505" y="862"/>
                </a:lnTo>
                <a:close/>
                <a:moveTo>
                  <a:pt x="5513" y="862"/>
                </a:moveTo>
                <a:lnTo>
                  <a:pt x="5519" y="862"/>
                </a:lnTo>
                <a:lnTo>
                  <a:pt x="5519" y="864"/>
                </a:lnTo>
                <a:lnTo>
                  <a:pt x="5513" y="864"/>
                </a:lnTo>
                <a:lnTo>
                  <a:pt x="5513" y="862"/>
                </a:lnTo>
                <a:close/>
                <a:moveTo>
                  <a:pt x="5521" y="862"/>
                </a:moveTo>
                <a:lnTo>
                  <a:pt x="5527" y="862"/>
                </a:lnTo>
                <a:lnTo>
                  <a:pt x="5527" y="864"/>
                </a:lnTo>
                <a:lnTo>
                  <a:pt x="5521" y="864"/>
                </a:lnTo>
                <a:lnTo>
                  <a:pt x="5521" y="862"/>
                </a:lnTo>
                <a:close/>
                <a:moveTo>
                  <a:pt x="5529" y="862"/>
                </a:moveTo>
                <a:lnTo>
                  <a:pt x="5535" y="862"/>
                </a:lnTo>
                <a:lnTo>
                  <a:pt x="5535" y="864"/>
                </a:lnTo>
                <a:lnTo>
                  <a:pt x="5529" y="864"/>
                </a:lnTo>
                <a:lnTo>
                  <a:pt x="5529" y="862"/>
                </a:lnTo>
                <a:close/>
                <a:moveTo>
                  <a:pt x="5537" y="862"/>
                </a:moveTo>
                <a:lnTo>
                  <a:pt x="5543" y="862"/>
                </a:lnTo>
                <a:lnTo>
                  <a:pt x="5543" y="864"/>
                </a:lnTo>
                <a:lnTo>
                  <a:pt x="5537" y="864"/>
                </a:lnTo>
                <a:lnTo>
                  <a:pt x="5537" y="862"/>
                </a:lnTo>
                <a:close/>
                <a:moveTo>
                  <a:pt x="5545" y="862"/>
                </a:moveTo>
                <a:lnTo>
                  <a:pt x="5551" y="862"/>
                </a:lnTo>
                <a:lnTo>
                  <a:pt x="5551" y="864"/>
                </a:lnTo>
                <a:lnTo>
                  <a:pt x="5545" y="864"/>
                </a:lnTo>
                <a:lnTo>
                  <a:pt x="5545" y="862"/>
                </a:lnTo>
                <a:close/>
                <a:moveTo>
                  <a:pt x="5553" y="862"/>
                </a:moveTo>
                <a:lnTo>
                  <a:pt x="5559" y="862"/>
                </a:lnTo>
                <a:lnTo>
                  <a:pt x="5559" y="864"/>
                </a:lnTo>
                <a:lnTo>
                  <a:pt x="5553" y="864"/>
                </a:lnTo>
                <a:lnTo>
                  <a:pt x="5553" y="862"/>
                </a:lnTo>
                <a:close/>
                <a:moveTo>
                  <a:pt x="5561" y="862"/>
                </a:moveTo>
                <a:lnTo>
                  <a:pt x="5567" y="862"/>
                </a:lnTo>
                <a:lnTo>
                  <a:pt x="5567" y="864"/>
                </a:lnTo>
                <a:lnTo>
                  <a:pt x="5561" y="864"/>
                </a:lnTo>
                <a:lnTo>
                  <a:pt x="5561" y="862"/>
                </a:lnTo>
                <a:close/>
                <a:moveTo>
                  <a:pt x="5569" y="862"/>
                </a:moveTo>
                <a:lnTo>
                  <a:pt x="5575" y="862"/>
                </a:lnTo>
                <a:lnTo>
                  <a:pt x="5575" y="864"/>
                </a:lnTo>
                <a:lnTo>
                  <a:pt x="5569" y="864"/>
                </a:lnTo>
                <a:lnTo>
                  <a:pt x="5569" y="862"/>
                </a:lnTo>
                <a:close/>
                <a:moveTo>
                  <a:pt x="5577" y="862"/>
                </a:moveTo>
                <a:lnTo>
                  <a:pt x="5583" y="862"/>
                </a:lnTo>
                <a:lnTo>
                  <a:pt x="5583" y="864"/>
                </a:lnTo>
                <a:lnTo>
                  <a:pt x="5577" y="864"/>
                </a:lnTo>
                <a:lnTo>
                  <a:pt x="5577" y="862"/>
                </a:lnTo>
                <a:close/>
                <a:moveTo>
                  <a:pt x="5585" y="862"/>
                </a:moveTo>
                <a:lnTo>
                  <a:pt x="5591" y="862"/>
                </a:lnTo>
                <a:lnTo>
                  <a:pt x="5591" y="864"/>
                </a:lnTo>
                <a:lnTo>
                  <a:pt x="5585" y="864"/>
                </a:lnTo>
                <a:lnTo>
                  <a:pt x="5585" y="862"/>
                </a:lnTo>
                <a:close/>
                <a:moveTo>
                  <a:pt x="5593" y="862"/>
                </a:moveTo>
                <a:lnTo>
                  <a:pt x="5599" y="862"/>
                </a:lnTo>
                <a:lnTo>
                  <a:pt x="5599" y="864"/>
                </a:lnTo>
                <a:lnTo>
                  <a:pt x="5593" y="864"/>
                </a:lnTo>
                <a:lnTo>
                  <a:pt x="5593" y="862"/>
                </a:lnTo>
                <a:close/>
                <a:moveTo>
                  <a:pt x="5601" y="862"/>
                </a:moveTo>
                <a:lnTo>
                  <a:pt x="5607" y="862"/>
                </a:lnTo>
                <a:lnTo>
                  <a:pt x="5607" y="864"/>
                </a:lnTo>
                <a:lnTo>
                  <a:pt x="5601" y="864"/>
                </a:lnTo>
                <a:lnTo>
                  <a:pt x="5601" y="862"/>
                </a:lnTo>
                <a:close/>
                <a:moveTo>
                  <a:pt x="5609" y="862"/>
                </a:moveTo>
                <a:lnTo>
                  <a:pt x="5615" y="862"/>
                </a:lnTo>
                <a:lnTo>
                  <a:pt x="5615" y="864"/>
                </a:lnTo>
                <a:lnTo>
                  <a:pt x="5609" y="864"/>
                </a:lnTo>
                <a:lnTo>
                  <a:pt x="5609" y="862"/>
                </a:lnTo>
                <a:close/>
                <a:moveTo>
                  <a:pt x="5617" y="862"/>
                </a:moveTo>
                <a:lnTo>
                  <a:pt x="5623" y="862"/>
                </a:lnTo>
                <a:lnTo>
                  <a:pt x="5623" y="864"/>
                </a:lnTo>
                <a:lnTo>
                  <a:pt x="5617" y="864"/>
                </a:lnTo>
                <a:lnTo>
                  <a:pt x="5617" y="862"/>
                </a:lnTo>
                <a:close/>
                <a:moveTo>
                  <a:pt x="5625" y="862"/>
                </a:moveTo>
                <a:lnTo>
                  <a:pt x="5631" y="862"/>
                </a:lnTo>
                <a:lnTo>
                  <a:pt x="5631" y="864"/>
                </a:lnTo>
                <a:lnTo>
                  <a:pt x="5625" y="864"/>
                </a:lnTo>
                <a:lnTo>
                  <a:pt x="5625" y="862"/>
                </a:lnTo>
                <a:close/>
                <a:moveTo>
                  <a:pt x="5633" y="862"/>
                </a:moveTo>
                <a:lnTo>
                  <a:pt x="5639" y="862"/>
                </a:lnTo>
                <a:lnTo>
                  <a:pt x="5639" y="864"/>
                </a:lnTo>
                <a:lnTo>
                  <a:pt x="5633" y="864"/>
                </a:lnTo>
                <a:lnTo>
                  <a:pt x="5633" y="862"/>
                </a:lnTo>
                <a:close/>
                <a:moveTo>
                  <a:pt x="5641" y="862"/>
                </a:moveTo>
                <a:lnTo>
                  <a:pt x="5647" y="862"/>
                </a:lnTo>
                <a:lnTo>
                  <a:pt x="5647" y="864"/>
                </a:lnTo>
                <a:lnTo>
                  <a:pt x="5641" y="864"/>
                </a:lnTo>
                <a:lnTo>
                  <a:pt x="5641" y="862"/>
                </a:lnTo>
                <a:close/>
                <a:moveTo>
                  <a:pt x="5649" y="862"/>
                </a:moveTo>
                <a:lnTo>
                  <a:pt x="5655" y="862"/>
                </a:lnTo>
                <a:lnTo>
                  <a:pt x="5655" y="864"/>
                </a:lnTo>
                <a:lnTo>
                  <a:pt x="5649" y="864"/>
                </a:lnTo>
                <a:lnTo>
                  <a:pt x="5649" y="862"/>
                </a:lnTo>
                <a:close/>
                <a:moveTo>
                  <a:pt x="5657" y="862"/>
                </a:moveTo>
                <a:lnTo>
                  <a:pt x="5663" y="862"/>
                </a:lnTo>
                <a:lnTo>
                  <a:pt x="5663" y="864"/>
                </a:lnTo>
                <a:lnTo>
                  <a:pt x="5657" y="864"/>
                </a:lnTo>
                <a:lnTo>
                  <a:pt x="5657" y="862"/>
                </a:lnTo>
                <a:close/>
                <a:moveTo>
                  <a:pt x="5665" y="862"/>
                </a:moveTo>
                <a:lnTo>
                  <a:pt x="5671" y="862"/>
                </a:lnTo>
                <a:lnTo>
                  <a:pt x="5671" y="864"/>
                </a:lnTo>
                <a:lnTo>
                  <a:pt x="5665" y="864"/>
                </a:lnTo>
                <a:lnTo>
                  <a:pt x="5665" y="862"/>
                </a:lnTo>
                <a:close/>
                <a:moveTo>
                  <a:pt x="5673" y="862"/>
                </a:moveTo>
                <a:lnTo>
                  <a:pt x="5679" y="862"/>
                </a:lnTo>
                <a:lnTo>
                  <a:pt x="5679" y="864"/>
                </a:lnTo>
                <a:lnTo>
                  <a:pt x="5673" y="864"/>
                </a:lnTo>
                <a:lnTo>
                  <a:pt x="5673" y="862"/>
                </a:lnTo>
                <a:close/>
                <a:moveTo>
                  <a:pt x="5681" y="862"/>
                </a:moveTo>
                <a:lnTo>
                  <a:pt x="5687" y="862"/>
                </a:lnTo>
                <a:lnTo>
                  <a:pt x="5687" y="864"/>
                </a:lnTo>
                <a:lnTo>
                  <a:pt x="5681" y="864"/>
                </a:lnTo>
                <a:lnTo>
                  <a:pt x="5681" y="862"/>
                </a:lnTo>
                <a:close/>
                <a:moveTo>
                  <a:pt x="5689" y="862"/>
                </a:moveTo>
                <a:lnTo>
                  <a:pt x="5695" y="862"/>
                </a:lnTo>
                <a:lnTo>
                  <a:pt x="5695" y="864"/>
                </a:lnTo>
                <a:lnTo>
                  <a:pt x="5689" y="864"/>
                </a:lnTo>
                <a:lnTo>
                  <a:pt x="5689" y="862"/>
                </a:lnTo>
                <a:close/>
                <a:moveTo>
                  <a:pt x="5697" y="862"/>
                </a:moveTo>
                <a:lnTo>
                  <a:pt x="5703" y="862"/>
                </a:lnTo>
                <a:lnTo>
                  <a:pt x="5703" y="864"/>
                </a:lnTo>
                <a:lnTo>
                  <a:pt x="5697" y="864"/>
                </a:lnTo>
                <a:lnTo>
                  <a:pt x="5697" y="862"/>
                </a:lnTo>
                <a:close/>
                <a:moveTo>
                  <a:pt x="5705" y="862"/>
                </a:moveTo>
                <a:lnTo>
                  <a:pt x="5711" y="862"/>
                </a:lnTo>
                <a:lnTo>
                  <a:pt x="5711" y="864"/>
                </a:lnTo>
                <a:lnTo>
                  <a:pt x="5705" y="864"/>
                </a:lnTo>
                <a:lnTo>
                  <a:pt x="5705" y="862"/>
                </a:lnTo>
                <a:close/>
                <a:moveTo>
                  <a:pt x="5713" y="862"/>
                </a:moveTo>
                <a:lnTo>
                  <a:pt x="5719" y="862"/>
                </a:lnTo>
                <a:lnTo>
                  <a:pt x="5719" y="864"/>
                </a:lnTo>
                <a:lnTo>
                  <a:pt x="5713" y="864"/>
                </a:lnTo>
                <a:lnTo>
                  <a:pt x="5713" y="862"/>
                </a:lnTo>
                <a:close/>
                <a:moveTo>
                  <a:pt x="5721" y="862"/>
                </a:moveTo>
                <a:lnTo>
                  <a:pt x="5727" y="862"/>
                </a:lnTo>
                <a:lnTo>
                  <a:pt x="5727" y="864"/>
                </a:lnTo>
                <a:lnTo>
                  <a:pt x="5721" y="864"/>
                </a:lnTo>
                <a:lnTo>
                  <a:pt x="5721" y="862"/>
                </a:lnTo>
                <a:close/>
                <a:moveTo>
                  <a:pt x="5729" y="862"/>
                </a:moveTo>
                <a:lnTo>
                  <a:pt x="5735" y="862"/>
                </a:lnTo>
                <a:lnTo>
                  <a:pt x="5735" y="864"/>
                </a:lnTo>
                <a:lnTo>
                  <a:pt x="5729" y="864"/>
                </a:lnTo>
                <a:lnTo>
                  <a:pt x="5729" y="862"/>
                </a:lnTo>
                <a:close/>
                <a:moveTo>
                  <a:pt x="5737" y="862"/>
                </a:moveTo>
                <a:lnTo>
                  <a:pt x="5743" y="862"/>
                </a:lnTo>
                <a:lnTo>
                  <a:pt x="5743" y="864"/>
                </a:lnTo>
                <a:lnTo>
                  <a:pt x="5737" y="864"/>
                </a:lnTo>
                <a:lnTo>
                  <a:pt x="5737" y="862"/>
                </a:lnTo>
                <a:close/>
                <a:moveTo>
                  <a:pt x="5745" y="862"/>
                </a:moveTo>
                <a:lnTo>
                  <a:pt x="5751" y="862"/>
                </a:lnTo>
                <a:lnTo>
                  <a:pt x="5751" y="864"/>
                </a:lnTo>
                <a:lnTo>
                  <a:pt x="5745" y="864"/>
                </a:lnTo>
                <a:lnTo>
                  <a:pt x="5745" y="862"/>
                </a:lnTo>
                <a:close/>
                <a:moveTo>
                  <a:pt x="5753" y="862"/>
                </a:moveTo>
                <a:lnTo>
                  <a:pt x="5759" y="862"/>
                </a:lnTo>
                <a:lnTo>
                  <a:pt x="5759" y="864"/>
                </a:lnTo>
                <a:lnTo>
                  <a:pt x="5753" y="864"/>
                </a:lnTo>
                <a:lnTo>
                  <a:pt x="5753" y="862"/>
                </a:lnTo>
                <a:close/>
                <a:moveTo>
                  <a:pt x="5761" y="862"/>
                </a:moveTo>
                <a:lnTo>
                  <a:pt x="5767" y="862"/>
                </a:lnTo>
                <a:lnTo>
                  <a:pt x="5767" y="864"/>
                </a:lnTo>
                <a:lnTo>
                  <a:pt x="5761" y="864"/>
                </a:lnTo>
                <a:lnTo>
                  <a:pt x="5761" y="862"/>
                </a:lnTo>
                <a:close/>
                <a:moveTo>
                  <a:pt x="5769" y="862"/>
                </a:moveTo>
                <a:lnTo>
                  <a:pt x="5775" y="862"/>
                </a:lnTo>
                <a:lnTo>
                  <a:pt x="5775" y="864"/>
                </a:lnTo>
                <a:lnTo>
                  <a:pt x="5769" y="864"/>
                </a:lnTo>
                <a:lnTo>
                  <a:pt x="5769" y="862"/>
                </a:lnTo>
                <a:close/>
                <a:moveTo>
                  <a:pt x="5777" y="862"/>
                </a:moveTo>
                <a:lnTo>
                  <a:pt x="5783" y="862"/>
                </a:lnTo>
                <a:lnTo>
                  <a:pt x="5783" y="864"/>
                </a:lnTo>
                <a:lnTo>
                  <a:pt x="5777" y="864"/>
                </a:lnTo>
                <a:lnTo>
                  <a:pt x="5777" y="862"/>
                </a:lnTo>
                <a:close/>
                <a:moveTo>
                  <a:pt x="5785" y="862"/>
                </a:moveTo>
                <a:lnTo>
                  <a:pt x="5791" y="862"/>
                </a:lnTo>
                <a:lnTo>
                  <a:pt x="5791" y="864"/>
                </a:lnTo>
                <a:lnTo>
                  <a:pt x="5785" y="864"/>
                </a:lnTo>
                <a:lnTo>
                  <a:pt x="5785" y="862"/>
                </a:lnTo>
                <a:close/>
                <a:moveTo>
                  <a:pt x="5793" y="862"/>
                </a:moveTo>
                <a:lnTo>
                  <a:pt x="5799" y="862"/>
                </a:lnTo>
                <a:lnTo>
                  <a:pt x="5799" y="864"/>
                </a:lnTo>
                <a:lnTo>
                  <a:pt x="5793" y="864"/>
                </a:lnTo>
                <a:lnTo>
                  <a:pt x="5793" y="862"/>
                </a:lnTo>
                <a:close/>
                <a:moveTo>
                  <a:pt x="5801" y="862"/>
                </a:moveTo>
                <a:lnTo>
                  <a:pt x="5807" y="862"/>
                </a:lnTo>
                <a:lnTo>
                  <a:pt x="5807" y="864"/>
                </a:lnTo>
                <a:lnTo>
                  <a:pt x="5801" y="864"/>
                </a:lnTo>
                <a:lnTo>
                  <a:pt x="5801" y="862"/>
                </a:lnTo>
                <a:close/>
                <a:moveTo>
                  <a:pt x="5809" y="862"/>
                </a:moveTo>
                <a:lnTo>
                  <a:pt x="5815" y="862"/>
                </a:lnTo>
                <a:lnTo>
                  <a:pt x="5815" y="864"/>
                </a:lnTo>
                <a:lnTo>
                  <a:pt x="5809" y="864"/>
                </a:lnTo>
                <a:lnTo>
                  <a:pt x="5809" y="862"/>
                </a:lnTo>
                <a:close/>
                <a:moveTo>
                  <a:pt x="5817" y="862"/>
                </a:moveTo>
                <a:lnTo>
                  <a:pt x="5823" y="862"/>
                </a:lnTo>
                <a:lnTo>
                  <a:pt x="5823" y="864"/>
                </a:lnTo>
                <a:lnTo>
                  <a:pt x="5817" y="864"/>
                </a:lnTo>
                <a:lnTo>
                  <a:pt x="5817" y="862"/>
                </a:lnTo>
                <a:close/>
                <a:moveTo>
                  <a:pt x="5825" y="862"/>
                </a:moveTo>
                <a:lnTo>
                  <a:pt x="5831" y="862"/>
                </a:lnTo>
                <a:lnTo>
                  <a:pt x="5831" y="864"/>
                </a:lnTo>
                <a:lnTo>
                  <a:pt x="5825" y="864"/>
                </a:lnTo>
                <a:lnTo>
                  <a:pt x="5825" y="862"/>
                </a:lnTo>
                <a:close/>
                <a:moveTo>
                  <a:pt x="5833" y="862"/>
                </a:moveTo>
                <a:lnTo>
                  <a:pt x="5839" y="862"/>
                </a:lnTo>
                <a:lnTo>
                  <a:pt x="5839" y="864"/>
                </a:lnTo>
                <a:lnTo>
                  <a:pt x="5833" y="864"/>
                </a:lnTo>
                <a:lnTo>
                  <a:pt x="5833" y="862"/>
                </a:lnTo>
                <a:close/>
                <a:moveTo>
                  <a:pt x="5841" y="862"/>
                </a:moveTo>
                <a:lnTo>
                  <a:pt x="5847" y="862"/>
                </a:lnTo>
                <a:lnTo>
                  <a:pt x="5847" y="864"/>
                </a:lnTo>
                <a:lnTo>
                  <a:pt x="5841" y="864"/>
                </a:lnTo>
                <a:lnTo>
                  <a:pt x="5841" y="862"/>
                </a:lnTo>
                <a:close/>
                <a:moveTo>
                  <a:pt x="5849" y="862"/>
                </a:moveTo>
                <a:lnTo>
                  <a:pt x="5855" y="862"/>
                </a:lnTo>
                <a:lnTo>
                  <a:pt x="5855" y="864"/>
                </a:lnTo>
                <a:lnTo>
                  <a:pt x="5849" y="864"/>
                </a:lnTo>
                <a:lnTo>
                  <a:pt x="5849" y="862"/>
                </a:lnTo>
                <a:close/>
                <a:moveTo>
                  <a:pt x="5857" y="862"/>
                </a:moveTo>
                <a:lnTo>
                  <a:pt x="5863" y="862"/>
                </a:lnTo>
                <a:lnTo>
                  <a:pt x="5863" y="864"/>
                </a:lnTo>
                <a:lnTo>
                  <a:pt x="5857" y="864"/>
                </a:lnTo>
                <a:lnTo>
                  <a:pt x="5857" y="862"/>
                </a:lnTo>
                <a:close/>
                <a:moveTo>
                  <a:pt x="5865" y="862"/>
                </a:moveTo>
                <a:lnTo>
                  <a:pt x="5871" y="862"/>
                </a:lnTo>
                <a:lnTo>
                  <a:pt x="5871" y="864"/>
                </a:lnTo>
                <a:lnTo>
                  <a:pt x="5865" y="864"/>
                </a:lnTo>
                <a:lnTo>
                  <a:pt x="5865" y="862"/>
                </a:lnTo>
                <a:close/>
                <a:moveTo>
                  <a:pt x="5873" y="862"/>
                </a:moveTo>
                <a:lnTo>
                  <a:pt x="5879" y="862"/>
                </a:lnTo>
                <a:lnTo>
                  <a:pt x="5879" y="864"/>
                </a:lnTo>
                <a:lnTo>
                  <a:pt x="5873" y="864"/>
                </a:lnTo>
                <a:lnTo>
                  <a:pt x="5873" y="862"/>
                </a:lnTo>
                <a:close/>
                <a:moveTo>
                  <a:pt x="5881" y="862"/>
                </a:moveTo>
                <a:lnTo>
                  <a:pt x="5887" y="862"/>
                </a:lnTo>
                <a:lnTo>
                  <a:pt x="5887" y="864"/>
                </a:lnTo>
                <a:lnTo>
                  <a:pt x="5881" y="864"/>
                </a:lnTo>
                <a:lnTo>
                  <a:pt x="5881" y="862"/>
                </a:lnTo>
                <a:close/>
                <a:moveTo>
                  <a:pt x="5889" y="862"/>
                </a:moveTo>
                <a:lnTo>
                  <a:pt x="5895" y="862"/>
                </a:lnTo>
                <a:lnTo>
                  <a:pt x="5895" y="864"/>
                </a:lnTo>
                <a:lnTo>
                  <a:pt x="5889" y="864"/>
                </a:lnTo>
                <a:lnTo>
                  <a:pt x="5889" y="862"/>
                </a:lnTo>
                <a:close/>
                <a:moveTo>
                  <a:pt x="5897" y="862"/>
                </a:moveTo>
                <a:lnTo>
                  <a:pt x="5903" y="862"/>
                </a:lnTo>
                <a:lnTo>
                  <a:pt x="5903" y="864"/>
                </a:lnTo>
                <a:lnTo>
                  <a:pt x="5897" y="864"/>
                </a:lnTo>
                <a:lnTo>
                  <a:pt x="5897" y="862"/>
                </a:lnTo>
                <a:close/>
                <a:moveTo>
                  <a:pt x="5905" y="862"/>
                </a:moveTo>
                <a:lnTo>
                  <a:pt x="5911" y="862"/>
                </a:lnTo>
                <a:lnTo>
                  <a:pt x="5911" y="864"/>
                </a:lnTo>
                <a:lnTo>
                  <a:pt x="5905" y="864"/>
                </a:lnTo>
                <a:lnTo>
                  <a:pt x="5905" y="862"/>
                </a:lnTo>
                <a:close/>
                <a:moveTo>
                  <a:pt x="5913" y="862"/>
                </a:moveTo>
                <a:lnTo>
                  <a:pt x="5919" y="862"/>
                </a:lnTo>
                <a:lnTo>
                  <a:pt x="5919" y="864"/>
                </a:lnTo>
                <a:lnTo>
                  <a:pt x="5913" y="864"/>
                </a:lnTo>
                <a:lnTo>
                  <a:pt x="5913" y="862"/>
                </a:lnTo>
                <a:close/>
                <a:moveTo>
                  <a:pt x="5921" y="862"/>
                </a:moveTo>
                <a:lnTo>
                  <a:pt x="5927" y="862"/>
                </a:lnTo>
                <a:lnTo>
                  <a:pt x="5927" y="864"/>
                </a:lnTo>
                <a:lnTo>
                  <a:pt x="5921" y="864"/>
                </a:lnTo>
                <a:lnTo>
                  <a:pt x="5921" y="862"/>
                </a:lnTo>
                <a:close/>
                <a:moveTo>
                  <a:pt x="5929" y="862"/>
                </a:moveTo>
                <a:lnTo>
                  <a:pt x="5935" y="862"/>
                </a:lnTo>
                <a:lnTo>
                  <a:pt x="5935" y="864"/>
                </a:lnTo>
                <a:lnTo>
                  <a:pt x="5929" y="864"/>
                </a:lnTo>
                <a:lnTo>
                  <a:pt x="5929" y="862"/>
                </a:lnTo>
                <a:close/>
                <a:moveTo>
                  <a:pt x="5937" y="862"/>
                </a:moveTo>
                <a:lnTo>
                  <a:pt x="5943" y="862"/>
                </a:lnTo>
                <a:lnTo>
                  <a:pt x="5943" y="864"/>
                </a:lnTo>
                <a:lnTo>
                  <a:pt x="5937" y="864"/>
                </a:lnTo>
                <a:lnTo>
                  <a:pt x="5937" y="862"/>
                </a:lnTo>
                <a:close/>
                <a:moveTo>
                  <a:pt x="5945" y="862"/>
                </a:moveTo>
                <a:lnTo>
                  <a:pt x="5951" y="862"/>
                </a:lnTo>
                <a:lnTo>
                  <a:pt x="5951" y="864"/>
                </a:lnTo>
                <a:lnTo>
                  <a:pt x="5945" y="864"/>
                </a:lnTo>
                <a:lnTo>
                  <a:pt x="5945" y="862"/>
                </a:lnTo>
                <a:close/>
                <a:moveTo>
                  <a:pt x="0" y="574"/>
                </a:moveTo>
                <a:lnTo>
                  <a:pt x="6" y="574"/>
                </a:lnTo>
                <a:lnTo>
                  <a:pt x="6" y="576"/>
                </a:lnTo>
                <a:lnTo>
                  <a:pt x="0" y="576"/>
                </a:lnTo>
                <a:lnTo>
                  <a:pt x="0" y="574"/>
                </a:lnTo>
                <a:close/>
                <a:moveTo>
                  <a:pt x="8" y="574"/>
                </a:moveTo>
                <a:lnTo>
                  <a:pt x="14" y="574"/>
                </a:lnTo>
                <a:lnTo>
                  <a:pt x="14" y="576"/>
                </a:lnTo>
                <a:lnTo>
                  <a:pt x="8" y="576"/>
                </a:lnTo>
                <a:lnTo>
                  <a:pt x="8" y="574"/>
                </a:lnTo>
                <a:close/>
                <a:moveTo>
                  <a:pt x="16" y="574"/>
                </a:moveTo>
                <a:lnTo>
                  <a:pt x="22" y="574"/>
                </a:lnTo>
                <a:lnTo>
                  <a:pt x="22" y="576"/>
                </a:lnTo>
                <a:lnTo>
                  <a:pt x="16" y="576"/>
                </a:lnTo>
                <a:lnTo>
                  <a:pt x="16" y="574"/>
                </a:lnTo>
                <a:close/>
                <a:moveTo>
                  <a:pt x="24" y="574"/>
                </a:moveTo>
                <a:lnTo>
                  <a:pt x="30" y="574"/>
                </a:lnTo>
                <a:lnTo>
                  <a:pt x="30" y="576"/>
                </a:lnTo>
                <a:lnTo>
                  <a:pt x="24" y="576"/>
                </a:lnTo>
                <a:lnTo>
                  <a:pt x="24" y="574"/>
                </a:lnTo>
                <a:close/>
                <a:moveTo>
                  <a:pt x="32" y="574"/>
                </a:moveTo>
                <a:lnTo>
                  <a:pt x="38" y="574"/>
                </a:lnTo>
                <a:lnTo>
                  <a:pt x="38" y="576"/>
                </a:lnTo>
                <a:lnTo>
                  <a:pt x="32" y="576"/>
                </a:lnTo>
                <a:lnTo>
                  <a:pt x="32" y="574"/>
                </a:lnTo>
                <a:close/>
                <a:moveTo>
                  <a:pt x="40" y="574"/>
                </a:moveTo>
                <a:lnTo>
                  <a:pt x="46" y="574"/>
                </a:lnTo>
                <a:lnTo>
                  <a:pt x="46" y="576"/>
                </a:lnTo>
                <a:lnTo>
                  <a:pt x="40" y="576"/>
                </a:lnTo>
                <a:lnTo>
                  <a:pt x="40" y="574"/>
                </a:lnTo>
                <a:close/>
                <a:moveTo>
                  <a:pt x="48" y="574"/>
                </a:moveTo>
                <a:lnTo>
                  <a:pt x="54" y="574"/>
                </a:lnTo>
                <a:lnTo>
                  <a:pt x="54" y="576"/>
                </a:lnTo>
                <a:lnTo>
                  <a:pt x="48" y="576"/>
                </a:lnTo>
                <a:lnTo>
                  <a:pt x="48" y="574"/>
                </a:lnTo>
                <a:close/>
                <a:moveTo>
                  <a:pt x="56" y="574"/>
                </a:moveTo>
                <a:lnTo>
                  <a:pt x="62" y="574"/>
                </a:lnTo>
                <a:lnTo>
                  <a:pt x="62" y="576"/>
                </a:lnTo>
                <a:lnTo>
                  <a:pt x="56" y="576"/>
                </a:lnTo>
                <a:lnTo>
                  <a:pt x="56" y="574"/>
                </a:lnTo>
                <a:close/>
                <a:moveTo>
                  <a:pt x="64" y="574"/>
                </a:moveTo>
                <a:lnTo>
                  <a:pt x="70" y="574"/>
                </a:lnTo>
                <a:lnTo>
                  <a:pt x="70" y="576"/>
                </a:lnTo>
                <a:lnTo>
                  <a:pt x="64" y="576"/>
                </a:lnTo>
                <a:lnTo>
                  <a:pt x="64" y="574"/>
                </a:lnTo>
                <a:close/>
                <a:moveTo>
                  <a:pt x="72" y="574"/>
                </a:moveTo>
                <a:lnTo>
                  <a:pt x="78" y="574"/>
                </a:lnTo>
                <a:lnTo>
                  <a:pt x="78" y="576"/>
                </a:lnTo>
                <a:lnTo>
                  <a:pt x="72" y="576"/>
                </a:lnTo>
                <a:lnTo>
                  <a:pt x="72" y="574"/>
                </a:lnTo>
                <a:close/>
                <a:moveTo>
                  <a:pt x="80" y="574"/>
                </a:moveTo>
                <a:lnTo>
                  <a:pt x="86" y="574"/>
                </a:lnTo>
                <a:lnTo>
                  <a:pt x="86" y="576"/>
                </a:lnTo>
                <a:lnTo>
                  <a:pt x="80" y="576"/>
                </a:lnTo>
                <a:lnTo>
                  <a:pt x="80" y="574"/>
                </a:lnTo>
                <a:close/>
                <a:moveTo>
                  <a:pt x="88" y="574"/>
                </a:moveTo>
                <a:lnTo>
                  <a:pt x="94" y="574"/>
                </a:lnTo>
                <a:lnTo>
                  <a:pt x="94" y="576"/>
                </a:lnTo>
                <a:lnTo>
                  <a:pt x="88" y="576"/>
                </a:lnTo>
                <a:lnTo>
                  <a:pt x="88" y="574"/>
                </a:lnTo>
                <a:close/>
                <a:moveTo>
                  <a:pt x="96" y="574"/>
                </a:moveTo>
                <a:lnTo>
                  <a:pt x="102" y="574"/>
                </a:lnTo>
                <a:lnTo>
                  <a:pt x="102" y="576"/>
                </a:lnTo>
                <a:lnTo>
                  <a:pt x="96" y="576"/>
                </a:lnTo>
                <a:lnTo>
                  <a:pt x="96" y="574"/>
                </a:lnTo>
                <a:close/>
                <a:moveTo>
                  <a:pt x="104" y="574"/>
                </a:moveTo>
                <a:lnTo>
                  <a:pt x="110" y="574"/>
                </a:lnTo>
                <a:lnTo>
                  <a:pt x="110" y="576"/>
                </a:lnTo>
                <a:lnTo>
                  <a:pt x="104" y="576"/>
                </a:lnTo>
                <a:lnTo>
                  <a:pt x="104" y="574"/>
                </a:lnTo>
                <a:close/>
                <a:moveTo>
                  <a:pt x="112" y="574"/>
                </a:moveTo>
                <a:lnTo>
                  <a:pt x="118" y="574"/>
                </a:lnTo>
                <a:lnTo>
                  <a:pt x="118" y="576"/>
                </a:lnTo>
                <a:lnTo>
                  <a:pt x="112" y="576"/>
                </a:lnTo>
                <a:lnTo>
                  <a:pt x="112" y="574"/>
                </a:lnTo>
                <a:close/>
                <a:moveTo>
                  <a:pt x="120" y="574"/>
                </a:moveTo>
                <a:lnTo>
                  <a:pt x="126" y="574"/>
                </a:lnTo>
                <a:lnTo>
                  <a:pt x="126" y="576"/>
                </a:lnTo>
                <a:lnTo>
                  <a:pt x="120" y="576"/>
                </a:lnTo>
                <a:lnTo>
                  <a:pt x="120" y="574"/>
                </a:lnTo>
                <a:close/>
                <a:moveTo>
                  <a:pt x="128" y="574"/>
                </a:moveTo>
                <a:lnTo>
                  <a:pt x="134" y="574"/>
                </a:lnTo>
                <a:lnTo>
                  <a:pt x="134" y="576"/>
                </a:lnTo>
                <a:lnTo>
                  <a:pt x="128" y="576"/>
                </a:lnTo>
                <a:lnTo>
                  <a:pt x="128" y="574"/>
                </a:lnTo>
                <a:close/>
                <a:moveTo>
                  <a:pt x="136" y="574"/>
                </a:moveTo>
                <a:lnTo>
                  <a:pt x="142" y="574"/>
                </a:lnTo>
                <a:lnTo>
                  <a:pt x="142" y="576"/>
                </a:lnTo>
                <a:lnTo>
                  <a:pt x="136" y="576"/>
                </a:lnTo>
                <a:lnTo>
                  <a:pt x="136" y="574"/>
                </a:lnTo>
                <a:close/>
                <a:moveTo>
                  <a:pt x="144" y="574"/>
                </a:moveTo>
                <a:lnTo>
                  <a:pt x="150" y="574"/>
                </a:lnTo>
                <a:lnTo>
                  <a:pt x="150" y="576"/>
                </a:lnTo>
                <a:lnTo>
                  <a:pt x="144" y="576"/>
                </a:lnTo>
                <a:lnTo>
                  <a:pt x="144" y="574"/>
                </a:lnTo>
                <a:close/>
                <a:moveTo>
                  <a:pt x="152" y="574"/>
                </a:moveTo>
                <a:lnTo>
                  <a:pt x="158" y="574"/>
                </a:lnTo>
                <a:lnTo>
                  <a:pt x="158" y="576"/>
                </a:lnTo>
                <a:lnTo>
                  <a:pt x="152" y="576"/>
                </a:lnTo>
                <a:lnTo>
                  <a:pt x="152" y="574"/>
                </a:lnTo>
                <a:close/>
                <a:moveTo>
                  <a:pt x="160" y="574"/>
                </a:moveTo>
                <a:lnTo>
                  <a:pt x="166" y="574"/>
                </a:lnTo>
                <a:lnTo>
                  <a:pt x="166" y="576"/>
                </a:lnTo>
                <a:lnTo>
                  <a:pt x="160" y="576"/>
                </a:lnTo>
                <a:lnTo>
                  <a:pt x="160" y="574"/>
                </a:lnTo>
                <a:close/>
                <a:moveTo>
                  <a:pt x="168" y="574"/>
                </a:moveTo>
                <a:lnTo>
                  <a:pt x="174" y="574"/>
                </a:lnTo>
                <a:lnTo>
                  <a:pt x="174" y="576"/>
                </a:lnTo>
                <a:lnTo>
                  <a:pt x="168" y="576"/>
                </a:lnTo>
                <a:lnTo>
                  <a:pt x="168" y="574"/>
                </a:lnTo>
                <a:close/>
                <a:moveTo>
                  <a:pt x="176" y="574"/>
                </a:moveTo>
                <a:lnTo>
                  <a:pt x="182" y="574"/>
                </a:lnTo>
                <a:lnTo>
                  <a:pt x="182" y="576"/>
                </a:lnTo>
                <a:lnTo>
                  <a:pt x="176" y="576"/>
                </a:lnTo>
                <a:lnTo>
                  <a:pt x="176" y="574"/>
                </a:lnTo>
                <a:close/>
                <a:moveTo>
                  <a:pt x="184" y="574"/>
                </a:moveTo>
                <a:lnTo>
                  <a:pt x="190" y="574"/>
                </a:lnTo>
                <a:lnTo>
                  <a:pt x="190" y="576"/>
                </a:lnTo>
                <a:lnTo>
                  <a:pt x="184" y="576"/>
                </a:lnTo>
                <a:lnTo>
                  <a:pt x="184" y="574"/>
                </a:lnTo>
                <a:close/>
                <a:moveTo>
                  <a:pt x="192" y="574"/>
                </a:moveTo>
                <a:lnTo>
                  <a:pt x="198" y="574"/>
                </a:lnTo>
                <a:lnTo>
                  <a:pt x="198" y="576"/>
                </a:lnTo>
                <a:lnTo>
                  <a:pt x="192" y="576"/>
                </a:lnTo>
                <a:lnTo>
                  <a:pt x="192" y="574"/>
                </a:lnTo>
                <a:close/>
                <a:moveTo>
                  <a:pt x="200" y="574"/>
                </a:moveTo>
                <a:lnTo>
                  <a:pt x="206" y="574"/>
                </a:lnTo>
                <a:lnTo>
                  <a:pt x="206" y="576"/>
                </a:lnTo>
                <a:lnTo>
                  <a:pt x="200" y="576"/>
                </a:lnTo>
                <a:lnTo>
                  <a:pt x="200" y="574"/>
                </a:lnTo>
                <a:close/>
                <a:moveTo>
                  <a:pt x="208" y="574"/>
                </a:moveTo>
                <a:lnTo>
                  <a:pt x="214" y="574"/>
                </a:lnTo>
                <a:lnTo>
                  <a:pt x="214" y="576"/>
                </a:lnTo>
                <a:lnTo>
                  <a:pt x="208" y="576"/>
                </a:lnTo>
                <a:lnTo>
                  <a:pt x="208" y="574"/>
                </a:lnTo>
                <a:close/>
                <a:moveTo>
                  <a:pt x="216" y="574"/>
                </a:moveTo>
                <a:lnTo>
                  <a:pt x="222" y="574"/>
                </a:lnTo>
                <a:lnTo>
                  <a:pt x="222" y="576"/>
                </a:lnTo>
                <a:lnTo>
                  <a:pt x="216" y="576"/>
                </a:lnTo>
                <a:lnTo>
                  <a:pt x="216" y="574"/>
                </a:lnTo>
                <a:close/>
                <a:moveTo>
                  <a:pt x="224" y="574"/>
                </a:moveTo>
                <a:lnTo>
                  <a:pt x="230" y="574"/>
                </a:lnTo>
                <a:lnTo>
                  <a:pt x="230" y="576"/>
                </a:lnTo>
                <a:lnTo>
                  <a:pt x="224" y="576"/>
                </a:lnTo>
                <a:lnTo>
                  <a:pt x="224" y="574"/>
                </a:lnTo>
                <a:close/>
                <a:moveTo>
                  <a:pt x="232" y="574"/>
                </a:moveTo>
                <a:lnTo>
                  <a:pt x="238" y="574"/>
                </a:lnTo>
                <a:lnTo>
                  <a:pt x="238" y="576"/>
                </a:lnTo>
                <a:lnTo>
                  <a:pt x="232" y="576"/>
                </a:lnTo>
                <a:lnTo>
                  <a:pt x="232" y="574"/>
                </a:lnTo>
                <a:close/>
                <a:moveTo>
                  <a:pt x="240" y="574"/>
                </a:moveTo>
                <a:lnTo>
                  <a:pt x="246" y="574"/>
                </a:lnTo>
                <a:lnTo>
                  <a:pt x="246" y="576"/>
                </a:lnTo>
                <a:lnTo>
                  <a:pt x="240" y="576"/>
                </a:lnTo>
                <a:lnTo>
                  <a:pt x="240" y="574"/>
                </a:lnTo>
                <a:close/>
                <a:moveTo>
                  <a:pt x="248" y="574"/>
                </a:moveTo>
                <a:lnTo>
                  <a:pt x="254" y="574"/>
                </a:lnTo>
                <a:lnTo>
                  <a:pt x="254" y="576"/>
                </a:lnTo>
                <a:lnTo>
                  <a:pt x="248" y="576"/>
                </a:lnTo>
                <a:lnTo>
                  <a:pt x="248" y="574"/>
                </a:lnTo>
                <a:close/>
                <a:moveTo>
                  <a:pt x="256" y="574"/>
                </a:moveTo>
                <a:lnTo>
                  <a:pt x="262" y="574"/>
                </a:lnTo>
                <a:lnTo>
                  <a:pt x="262" y="576"/>
                </a:lnTo>
                <a:lnTo>
                  <a:pt x="256" y="576"/>
                </a:lnTo>
                <a:lnTo>
                  <a:pt x="256" y="574"/>
                </a:lnTo>
                <a:close/>
                <a:moveTo>
                  <a:pt x="264" y="574"/>
                </a:moveTo>
                <a:lnTo>
                  <a:pt x="270" y="574"/>
                </a:lnTo>
                <a:lnTo>
                  <a:pt x="270" y="576"/>
                </a:lnTo>
                <a:lnTo>
                  <a:pt x="264" y="576"/>
                </a:lnTo>
                <a:lnTo>
                  <a:pt x="264" y="574"/>
                </a:lnTo>
                <a:close/>
                <a:moveTo>
                  <a:pt x="272" y="574"/>
                </a:moveTo>
                <a:lnTo>
                  <a:pt x="278" y="574"/>
                </a:lnTo>
                <a:lnTo>
                  <a:pt x="278" y="576"/>
                </a:lnTo>
                <a:lnTo>
                  <a:pt x="272" y="576"/>
                </a:lnTo>
                <a:lnTo>
                  <a:pt x="272" y="574"/>
                </a:lnTo>
                <a:close/>
                <a:moveTo>
                  <a:pt x="280" y="574"/>
                </a:moveTo>
                <a:lnTo>
                  <a:pt x="286" y="574"/>
                </a:lnTo>
                <a:lnTo>
                  <a:pt x="286" y="576"/>
                </a:lnTo>
                <a:lnTo>
                  <a:pt x="280" y="576"/>
                </a:lnTo>
                <a:lnTo>
                  <a:pt x="280" y="574"/>
                </a:lnTo>
                <a:close/>
                <a:moveTo>
                  <a:pt x="288" y="574"/>
                </a:moveTo>
                <a:lnTo>
                  <a:pt x="294" y="574"/>
                </a:lnTo>
                <a:lnTo>
                  <a:pt x="294" y="576"/>
                </a:lnTo>
                <a:lnTo>
                  <a:pt x="288" y="576"/>
                </a:lnTo>
                <a:lnTo>
                  <a:pt x="288" y="574"/>
                </a:lnTo>
                <a:close/>
                <a:moveTo>
                  <a:pt x="296" y="574"/>
                </a:moveTo>
                <a:lnTo>
                  <a:pt x="302" y="574"/>
                </a:lnTo>
                <a:lnTo>
                  <a:pt x="302" y="576"/>
                </a:lnTo>
                <a:lnTo>
                  <a:pt x="296" y="576"/>
                </a:lnTo>
                <a:lnTo>
                  <a:pt x="296" y="574"/>
                </a:lnTo>
                <a:close/>
                <a:moveTo>
                  <a:pt x="304" y="574"/>
                </a:moveTo>
                <a:lnTo>
                  <a:pt x="310" y="574"/>
                </a:lnTo>
                <a:lnTo>
                  <a:pt x="310" y="576"/>
                </a:lnTo>
                <a:lnTo>
                  <a:pt x="304" y="576"/>
                </a:lnTo>
                <a:lnTo>
                  <a:pt x="304" y="574"/>
                </a:lnTo>
                <a:close/>
                <a:moveTo>
                  <a:pt x="312" y="574"/>
                </a:moveTo>
                <a:lnTo>
                  <a:pt x="318" y="574"/>
                </a:lnTo>
                <a:lnTo>
                  <a:pt x="318" y="576"/>
                </a:lnTo>
                <a:lnTo>
                  <a:pt x="312" y="576"/>
                </a:lnTo>
                <a:lnTo>
                  <a:pt x="312" y="574"/>
                </a:lnTo>
                <a:close/>
                <a:moveTo>
                  <a:pt x="320" y="574"/>
                </a:moveTo>
                <a:lnTo>
                  <a:pt x="326" y="574"/>
                </a:lnTo>
                <a:lnTo>
                  <a:pt x="326" y="576"/>
                </a:lnTo>
                <a:lnTo>
                  <a:pt x="320" y="576"/>
                </a:lnTo>
                <a:lnTo>
                  <a:pt x="320" y="574"/>
                </a:lnTo>
                <a:close/>
                <a:moveTo>
                  <a:pt x="328" y="574"/>
                </a:moveTo>
                <a:lnTo>
                  <a:pt x="334" y="574"/>
                </a:lnTo>
                <a:lnTo>
                  <a:pt x="334" y="576"/>
                </a:lnTo>
                <a:lnTo>
                  <a:pt x="328" y="576"/>
                </a:lnTo>
                <a:lnTo>
                  <a:pt x="328" y="574"/>
                </a:lnTo>
                <a:close/>
                <a:moveTo>
                  <a:pt x="336" y="574"/>
                </a:moveTo>
                <a:lnTo>
                  <a:pt x="342" y="574"/>
                </a:lnTo>
                <a:lnTo>
                  <a:pt x="342" y="576"/>
                </a:lnTo>
                <a:lnTo>
                  <a:pt x="336" y="576"/>
                </a:lnTo>
                <a:lnTo>
                  <a:pt x="336" y="574"/>
                </a:lnTo>
                <a:close/>
                <a:moveTo>
                  <a:pt x="344" y="574"/>
                </a:moveTo>
                <a:lnTo>
                  <a:pt x="350" y="574"/>
                </a:lnTo>
                <a:lnTo>
                  <a:pt x="350" y="576"/>
                </a:lnTo>
                <a:lnTo>
                  <a:pt x="344" y="576"/>
                </a:lnTo>
                <a:lnTo>
                  <a:pt x="344" y="574"/>
                </a:lnTo>
                <a:close/>
                <a:moveTo>
                  <a:pt x="352" y="574"/>
                </a:moveTo>
                <a:lnTo>
                  <a:pt x="358" y="574"/>
                </a:lnTo>
                <a:lnTo>
                  <a:pt x="358" y="576"/>
                </a:lnTo>
                <a:lnTo>
                  <a:pt x="352" y="576"/>
                </a:lnTo>
                <a:lnTo>
                  <a:pt x="352" y="574"/>
                </a:lnTo>
                <a:close/>
                <a:moveTo>
                  <a:pt x="360" y="574"/>
                </a:moveTo>
                <a:lnTo>
                  <a:pt x="366" y="574"/>
                </a:lnTo>
                <a:lnTo>
                  <a:pt x="366" y="576"/>
                </a:lnTo>
                <a:lnTo>
                  <a:pt x="360" y="576"/>
                </a:lnTo>
                <a:lnTo>
                  <a:pt x="360" y="574"/>
                </a:lnTo>
                <a:close/>
                <a:moveTo>
                  <a:pt x="368" y="574"/>
                </a:moveTo>
                <a:lnTo>
                  <a:pt x="374" y="574"/>
                </a:lnTo>
                <a:lnTo>
                  <a:pt x="374" y="576"/>
                </a:lnTo>
                <a:lnTo>
                  <a:pt x="368" y="576"/>
                </a:lnTo>
                <a:lnTo>
                  <a:pt x="368" y="574"/>
                </a:lnTo>
                <a:close/>
                <a:moveTo>
                  <a:pt x="376" y="574"/>
                </a:moveTo>
                <a:lnTo>
                  <a:pt x="382" y="574"/>
                </a:lnTo>
                <a:lnTo>
                  <a:pt x="382" y="576"/>
                </a:lnTo>
                <a:lnTo>
                  <a:pt x="376" y="576"/>
                </a:lnTo>
                <a:lnTo>
                  <a:pt x="376" y="574"/>
                </a:lnTo>
                <a:close/>
                <a:moveTo>
                  <a:pt x="384" y="574"/>
                </a:moveTo>
                <a:lnTo>
                  <a:pt x="390" y="574"/>
                </a:lnTo>
                <a:lnTo>
                  <a:pt x="390" y="576"/>
                </a:lnTo>
                <a:lnTo>
                  <a:pt x="384" y="576"/>
                </a:lnTo>
                <a:lnTo>
                  <a:pt x="384" y="574"/>
                </a:lnTo>
                <a:close/>
                <a:moveTo>
                  <a:pt x="392" y="574"/>
                </a:moveTo>
                <a:lnTo>
                  <a:pt x="398" y="574"/>
                </a:lnTo>
                <a:lnTo>
                  <a:pt x="398" y="576"/>
                </a:lnTo>
                <a:lnTo>
                  <a:pt x="392" y="576"/>
                </a:lnTo>
                <a:lnTo>
                  <a:pt x="392" y="574"/>
                </a:lnTo>
                <a:close/>
                <a:moveTo>
                  <a:pt x="400" y="574"/>
                </a:moveTo>
                <a:lnTo>
                  <a:pt x="406" y="574"/>
                </a:lnTo>
                <a:lnTo>
                  <a:pt x="406" y="576"/>
                </a:lnTo>
                <a:lnTo>
                  <a:pt x="400" y="576"/>
                </a:lnTo>
                <a:lnTo>
                  <a:pt x="400" y="574"/>
                </a:lnTo>
                <a:close/>
                <a:moveTo>
                  <a:pt x="408" y="574"/>
                </a:moveTo>
                <a:lnTo>
                  <a:pt x="414" y="574"/>
                </a:lnTo>
                <a:lnTo>
                  <a:pt x="414" y="576"/>
                </a:lnTo>
                <a:lnTo>
                  <a:pt x="408" y="576"/>
                </a:lnTo>
                <a:lnTo>
                  <a:pt x="408" y="574"/>
                </a:lnTo>
                <a:close/>
                <a:moveTo>
                  <a:pt x="416" y="574"/>
                </a:moveTo>
                <a:lnTo>
                  <a:pt x="422" y="574"/>
                </a:lnTo>
                <a:lnTo>
                  <a:pt x="422" y="576"/>
                </a:lnTo>
                <a:lnTo>
                  <a:pt x="416" y="576"/>
                </a:lnTo>
                <a:lnTo>
                  <a:pt x="416" y="574"/>
                </a:lnTo>
                <a:close/>
                <a:moveTo>
                  <a:pt x="424" y="574"/>
                </a:moveTo>
                <a:lnTo>
                  <a:pt x="430" y="574"/>
                </a:lnTo>
                <a:lnTo>
                  <a:pt x="430" y="576"/>
                </a:lnTo>
                <a:lnTo>
                  <a:pt x="424" y="576"/>
                </a:lnTo>
                <a:lnTo>
                  <a:pt x="424" y="574"/>
                </a:lnTo>
                <a:close/>
                <a:moveTo>
                  <a:pt x="432" y="574"/>
                </a:moveTo>
                <a:lnTo>
                  <a:pt x="438" y="574"/>
                </a:lnTo>
                <a:lnTo>
                  <a:pt x="438" y="576"/>
                </a:lnTo>
                <a:lnTo>
                  <a:pt x="432" y="576"/>
                </a:lnTo>
                <a:lnTo>
                  <a:pt x="432" y="574"/>
                </a:lnTo>
                <a:close/>
                <a:moveTo>
                  <a:pt x="440" y="574"/>
                </a:moveTo>
                <a:lnTo>
                  <a:pt x="446" y="574"/>
                </a:lnTo>
                <a:lnTo>
                  <a:pt x="446" y="576"/>
                </a:lnTo>
                <a:lnTo>
                  <a:pt x="440" y="576"/>
                </a:lnTo>
                <a:lnTo>
                  <a:pt x="440" y="574"/>
                </a:lnTo>
                <a:close/>
                <a:moveTo>
                  <a:pt x="448" y="574"/>
                </a:moveTo>
                <a:lnTo>
                  <a:pt x="454" y="574"/>
                </a:lnTo>
                <a:lnTo>
                  <a:pt x="454" y="576"/>
                </a:lnTo>
                <a:lnTo>
                  <a:pt x="448" y="576"/>
                </a:lnTo>
                <a:lnTo>
                  <a:pt x="448" y="574"/>
                </a:lnTo>
                <a:close/>
                <a:moveTo>
                  <a:pt x="456" y="574"/>
                </a:moveTo>
                <a:lnTo>
                  <a:pt x="462" y="574"/>
                </a:lnTo>
                <a:lnTo>
                  <a:pt x="462" y="576"/>
                </a:lnTo>
                <a:lnTo>
                  <a:pt x="456" y="576"/>
                </a:lnTo>
                <a:lnTo>
                  <a:pt x="456" y="574"/>
                </a:lnTo>
                <a:close/>
                <a:moveTo>
                  <a:pt x="464" y="574"/>
                </a:moveTo>
                <a:lnTo>
                  <a:pt x="470" y="574"/>
                </a:lnTo>
                <a:lnTo>
                  <a:pt x="470" y="576"/>
                </a:lnTo>
                <a:lnTo>
                  <a:pt x="464" y="576"/>
                </a:lnTo>
                <a:lnTo>
                  <a:pt x="464" y="574"/>
                </a:lnTo>
                <a:close/>
                <a:moveTo>
                  <a:pt x="472" y="574"/>
                </a:moveTo>
                <a:lnTo>
                  <a:pt x="478" y="574"/>
                </a:lnTo>
                <a:lnTo>
                  <a:pt x="478" y="576"/>
                </a:lnTo>
                <a:lnTo>
                  <a:pt x="472" y="576"/>
                </a:lnTo>
                <a:lnTo>
                  <a:pt x="472" y="574"/>
                </a:lnTo>
                <a:close/>
                <a:moveTo>
                  <a:pt x="480" y="574"/>
                </a:moveTo>
                <a:lnTo>
                  <a:pt x="486" y="574"/>
                </a:lnTo>
                <a:lnTo>
                  <a:pt x="486" y="576"/>
                </a:lnTo>
                <a:lnTo>
                  <a:pt x="480" y="576"/>
                </a:lnTo>
                <a:lnTo>
                  <a:pt x="480" y="574"/>
                </a:lnTo>
                <a:close/>
                <a:moveTo>
                  <a:pt x="488" y="574"/>
                </a:moveTo>
                <a:lnTo>
                  <a:pt x="494" y="574"/>
                </a:lnTo>
                <a:lnTo>
                  <a:pt x="494" y="576"/>
                </a:lnTo>
                <a:lnTo>
                  <a:pt x="488" y="576"/>
                </a:lnTo>
                <a:lnTo>
                  <a:pt x="488" y="574"/>
                </a:lnTo>
                <a:close/>
                <a:moveTo>
                  <a:pt x="496" y="574"/>
                </a:moveTo>
                <a:lnTo>
                  <a:pt x="502" y="574"/>
                </a:lnTo>
                <a:lnTo>
                  <a:pt x="502" y="576"/>
                </a:lnTo>
                <a:lnTo>
                  <a:pt x="496" y="576"/>
                </a:lnTo>
                <a:lnTo>
                  <a:pt x="496" y="574"/>
                </a:lnTo>
                <a:close/>
                <a:moveTo>
                  <a:pt x="504" y="574"/>
                </a:moveTo>
                <a:lnTo>
                  <a:pt x="510" y="574"/>
                </a:lnTo>
                <a:lnTo>
                  <a:pt x="510" y="576"/>
                </a:lnTo>
                <a:lnTo>
                  <a:pt x="504" y="576"/>
                </a:lnTo>
                <a:lnTo>
                  <a:pt x="504" y="574"/>
                </a:lnTo>
                <a:close/>
                <a:moveTo>
                  <a:pt x="512" y="574"/>
                </a:moveTo>
                <a:lnTo>
                  <a:pt x="518" y="574"/>
                </a:lnTo>
                <a:lnTo>
                  <a:pt x="518" y="576"/>
                </a:lnTo>
                <a:lnTo>
                  <a:pt x="512" y="576"/>
                </a:lnTo>
                <a:lnTo>
                  <a:pt x="512" y="574"/>
                </a:lnTo>
                <a:close/>
                <a:moveTo>
                  <a:pt x="520" y="574"/>
                </a:moveTo>
                <a:lnTo>
                  <a:pt x="526" y="574"/>
                </a:lnTo>
                <a:lnTo>
                  <a:pt x="526" y="576"/>
                </a:lnTo>
                <a:lnTo>
                  <a:pt x="520" y="576"/>
                </a:lnTo>
                <a:lnTo>
                  <a:pt x="520" y="574"/>
                </a:lnTo>
                <a:close/>
                <a:moveTo>
                  <a:pt x="528" y="574"/>
                </a:moveTo>
                <a:lnTo>
                  <a:pt x="534" y="574"/>
                </a:lnTo>
                <a:lnTo>
                  <a:pt x="534" y="576"/>
                </a:lnTo>
                <a:lnTo>
                  <a:pt x="528" y="576"/>
                </a:lnTo>
                <a:lnTo>
                  <a:pt x="528" y="574"/>
                </a:lnTo>
                <a:close/>
                <a:moveTo>
                  <a:pt x="536" y="574"/>
                </a:moveTo>
                <a:lnTo>
                  <a:pt x="542" y="574"/>
                </a:lnTo>
                <a:lnTo>
                  <a:pt x="542" y="576"/>
                </a:lnTo>
                <a:lnTo>
                  <a:pt x="536" y="576"/>
                </a:lnTo>
                <a:lnTo>
                  <a:pt x="536" y="574"/>
                </a:lnTo>
                <a:close/>
                <a:moveTo>
                  <a:pt x="544" y="574"/>
                </a:moveTo>
                <a:lnTo>
                  <a:pt x="550" y="574"/>
                </a:lnTo>
                <a:lnTo>
                  <a:pt x="550" y="576"/>
                </a:lnTo>
                <a:lnTo>
                  <a:pt x="544" y="576"/>
                </a:lnTo>
                <a:lnTo>
                  <a:pt x="544" y="574"/>
                </a:lnTo>
                <a:close/>
                <a:moveTo>
                  <a:pt x="552" y="574"/>
                </a:moveTo>
                <a:lnTo>
                  <a:pt x="558" y="574"/>
                </a:lnTo>
                <a:lnTo>
                  <a:pt x="558" y="576"/>
                </a:lnTo>
                <a:lnTo>
                  <a:pt x="552" y="576"/>
                </a:lnTo>
                <a:lnTo>
                  <a:pt x="552" y="574"/>
                </a:lnTo>
                <a:close/>
                <a:moveTo>
                  <a:pt x="560" y="574"/>
                </a:moveTo>
                <a:lnTo>
                  <a:pt x="566" y="574"/>
                </a:lnTo>
                <a:lnTo>
                  <a:pt x="566" y="576"/>
                </a:lnTo>
                <a:lnTo>
                  <a:pt x="560" y="576"/>
                </a:lnTo>
                <a:lnTo>
                  <a:pt x="560" y="574"/>
                </a:lnTo>
                <a:close/>
                <a:moveTo>
                  <a:pt x="568" y="574"/>
                </a:moveTo>
                <a:lnTo>
                  <a:pt x="574" y="574"/>
                </a:lnTo>
                <a:lnTo>
                  <a:pt x="574" y="576"/>
                </a:lnTo>
                <a:lnTo>
                  <a:pt x="568" y="576"/>
                </a:lnTo>
                <a:lnTo>
                  <a:pt x="568" y="574"/>
                </a:lnTo>
                <a:close/>
                <a:moveTo>
                  <a:pt x="576" y="574"/>
                </a:moveTo>
                <a:lnTo>
                  <a:pt x="582" y="574"/>
                </a:lnTo>
                <a:lnTo>
                  <a:pt x="582" y="576"/>
                </a:lnTo>
                <a:lnTo>
                  <a:pt x="576" y="576"/>
                </a:lnTo>
                <a:lnTo>
                  <a:pt x="576" y="574"/>
                </a:lnTo>
                <a:close/>
                <a:moveTo>
                  <a:pt x="584" y="574"/>
                </a:moveTo>
                <a:lnTo>
                  <a:pt x="590" y="574"/>
                </a:lnTo>
                <a:lnTo>
                  <a:pt x="590" y="576"/>
                </a:lnTo>
                <a:lnTo>
                  <a:pt x="584" y="576"/>
                </a:lnTo>
                <a:lnTo>
                  <a:pt x="584" y="574"/>
                </a:lnTo>
                <a:close/>
                <a:moveTo>
                  <a:pt x="592" y="574"/>
                </a:moveTo>
                <a:lnTo>
                  <a:pt x="598" y="574"/>
                </a:lnTo>
                <a:lnTo>
                  <a:pt x="598" y="576"/>
                </a:lnTo>
                <a:lnTo>
                  <a:pt x="592" y="576"/>
                </a:lnTo>
                <a:lnTo>
                  <a:pt x="592" y="574"/>
                </a:lnTo>
                <a:close/>
                <a:moveTo>
                  <a:pt x="600" y="574"/>
                </a:moveTo>
                <a:lnTo>
                  <a:pt x="606" y="574"/>
                </a:lnTo>
                <a:lnTo>
                  <a:pt x="606" y="576"/>
                </a:lnTo>
                <a:lnTo>
                  <a:pt x="600" y="576"/>
                </a:lnTo>
                <a:lnTo>
                  <a:pt x="600" y="574"/>
                </a:lnTo>
                <a:close/>
                <a:moveTo>
                  <a:pt x="608" y="574"/>
                </a:moveTo>
                <a:lnTo>
                  <a:pt x="614" y="574"/>
                </a:lnTo>
                <a:lnTo>
                  <a:pt x="614" y="576"/>
                </a:lnTo>
                <a:lnTo>
                  <a:pt x="608" y="576"/>
                </a:lnTo>
                <a:lnTo>
                  <a:pt x="608" y="574"/>
                </a:lnTo>
                <a:close/>
                <a:moveTo>
                  <a:pt x="616" y="574"/>
                </a:moveTo>
                <a:lnTo>
                  <a:pt x="622" y="574"/>
                </a:lnTo>
                <a:lnTo>
                  <a:pt x="622" y="576"/>
                </a:lnTo>
                <a:lnTo>
                  <a:pt x="616" y="576"/>
                </a:lnTo>
                <a:lnTo>
                  <a:pt x="616" y="574"/>
                </a:lnTo>
                <a:close/>
                <a:moveTo>
                  <a:pt x="624" y="574"/>
                </a:moveTo>
                <a:lnTo>
                  <a:pt x="630" y="574"/>
                </a:lnTo>
                <a:lnTo>
                  <a:pt x="630" y="576"/>
                </a:lnTo>
                <a:lnTo>
                  <a:pt x="624" y="576"/>
                </a:lnTo>
                <a:lnTo>
                  <a:pt x="624" y="574"/>
                </a:lnTo>
                <a:close/>
                <a:moveTo>
                  <a:pt x="632" y="574"/>
                </a:moveTo>
                <a:lnTo>
                  <a:pt x="638" y="574"/>
                </a:lnTo>
                <a:lnTo>
                  <a:pt x="638" y="576"/>
                </a:lnTo>
                <a:lnTo>
                  <a:pt x="632" y="576"/>
                </a:lnTo>
                <a:lnTo>
                  <a:pt x="632" y="574"/>
                </a:lnTo>
                <a:close/>
                <a:moveTo>
                  <a:pt x="640" y="574"/>
                </a:moveTo>
                <a:lnTo>
                  <a:pt x="646" y="574"/>
                </a:lnTo>
                <a:lnTo>
                  <a:pt x="646" y="576"/>
                </a:lnTo>
                <a:lnTo>
                  <a:pt x="640" y="576"/>
                </a:lnTo>
                <a:lnTo>
                  <a:pt x="640" y="574"/>
                </a:lnTo>
                <a:close/>
                <a:moveTo>
                  <a:pt x="648" y="574"/>
                </a:moveTo>
                <a:lnTo>
                  <a:pt x="654" y="574"/>
                </a:lnTo>
                <a:lnTo>
                  <a:pt x="654" y="576"/>
                </a:lnTo>
                <a:lnTo>
                  <a:pt x="648" y="576"/>
                </a:lnTo>
                <a:lnTo>
                  <a:pt x="648" y="574"/>
                </a:lnTo>
                <a:close/>
                <a:moveTo>
                  <a:pt x="656" y="574"/>
                </a:moveTo>
                <a:lnTo>
                  <a:pt x="662" y="574"/>
                </a:lnTo>
                <a:lnTo>
                  <a:pt x="662" y="576"/>
                </a:lnTo>
                <a:lnTo>
                  <a:pt x="656" y="576"/>
                </a:lnTo>
                <a:lnTo>
                  <a:pt x="656" y="574"/>
                </a:lnTo>
                <a:close/>
                <a:moveTo>
                  <a:pt x="664" y="574"/>
                </a:moveTo>
                <a:lnTo>
                  <a:pt x="670" y="574"/>
                </a:lnTo>
                <a:lnTo>
                  <a:pt x="670" y="576"/>
                </a:lnTo>
                <a:lnTo>
                  <a:pt x="664" y="576"/>
                </a:lnTo>
                <a:lnTo>
                  <a:pt x="664" y="574"/>
                </a:lnTo>
                <a:close/>
                <a:moveTo>
                  <a:pt x="672" y="574"/>
                </a:moveTo>
                <a:lnTo>
                  <a:pt x="678" y="574"/>
                </a:lnTo>
                <a:lnTo>
                  <a:pt x="678" y="576"/>
                </a:lnTo>
                <a:lnTo>
                  <a:pt x="672" y="576"/>
                </a:lnTo>
                <a:lnTo>
                  <a:pt x="672" y="574"/>
                </a:lnTo>
                <a:close/>
                <a:moveTo>
                  <a:pt x="680" y="574"/>
                </a:moveTo>
                <a:lnTo>
                  <a:pt x="686" y="574"/>
                </a:lnTo>
                <a:lnTo>
                  <a:pt x="686" y="576"/>
                </a:lnTo>
                <a:lnTo>
                  <a:pt x="680" y="576"/>
                </a:lnTo>
                <a:lnTo>
                  <a:pt x="680" y="574"/>
                </a:lnTo>
                <a:close/>
                <a:moveTo>
                  <a:pt x="688" y="574"/>
                </a:moveTo>
                <a:lnTo>
                  <a:pt x="694" y="574"/>
                </a:lnTo>
                <a:lnTo>
                  <a:pt x="694" y="576"/>
                </a:lnTo>
                <a:lnTo>
                  <a:pt x="688" y="576"/>
                </a:lnTo>
                <a:lnTo>
                  <a:pt x="688" y="574"/>
                </a:lnTo>
                <a:close/>
                <a:moveTo>
                  <a:pt x="696" y="574"/>
                </a:moveTo>
                <a:lnTo>
                  <a:pt x="702" y="574"/>
                </a:lnTo>
                <a:lnTo>
                  <a:pt x="702" y="576"/>
                </a:lnTo>
                <a:lnTo>
                  <a:pt x="696" y="576"/>
                </a:lnTo>
                <a:lnTo>
                  <a:pt x="696" y="574"/>
                </a:lnTo>
                <a:close/>
                <a:moveTo>
                  <a:pt x="704" y="574"/>
                </a:moveTo>
                <a:lnTo>
                  <a:pt x="710" y="574"/>
                </a:lnTo>
                <a:lnTo>
                  <a:pt x="710" y="576"/>
                </a:lnTo>
                <a:lnTo>
                  <a:pt x="704" y="576"/>
                </a:lnTo>
                <a:lnTo>
                  <a:pt x="704" y="574"/>
                </a:lnTo>
                <a:close/>
                <a:moveTo>
                  <a:pt x="712" y="574"/>
                </a:moveTo>
                <a:lnTo>
                  <a:pt x="718" y="574"/>
                </a:lnTo>
                <a:lnTo>
                  <a:pt x="718" y="576"/>
                </a:lnTo>
                <a:lnTo>
                  <a:pt x="712" y="576"/>
                </a:lnTo>
                <a:lnTo>
                  <a:pt x="712" y="574"/>
                </a:lnTo>
                <a:close/>
                <a:moveTo>
                  <a:pt x="720" y="574"/>
                </a:moveTo>
                <a:lnTo>
                  <a:pt x="726" y="574"/>
                </a:lnTo>
                <a:lnTo>
                  <a:pt x="726" y="576"/>
                </a:lnTo>
                <a:lnTo>
                  <a:pt x="720" y="576"/>
                </a:lnTo>
                <a:lnTo>
                  <a:pt x="720" y="574"/>
                </a:lnTo>
                <a:close/>
                <a:moveTo>
                  <a:pt x="728" y="574"/>
                </a:moveTo>
                <a:lnTo>
                  <a:pt x="734" y="574"/>
                </a:lnTo>
                <a:lnTo>
                  <a:pt x="734" y="576"/>
                </a:lnTo>
                <a:lnTo>
                  <a:pt x="728" y="576"/>
                </a:lnTo>
                <a:lnTo>
                  <a:pt x="728" y="574"/>
                </a:lnTo>
                <a:close/>
                <a:moveTo>
                  <a:pt x="736" y="574"/>
                </a:moveTo>
                <a:lnTo>
                  <a:pt x="742" y="574"/>
                </a:lnTo>
                <a:lnTo>
                  <a:pt x="742" y="576"/>
                </a:lnTo>
                <a:lnTo>
                  <a:pt x="736" y="576"/>
                </a:lnTo>
                <a:lnTo>
                  <a:pt x="736" y="574"/>
                </a:lnTo>
                <a:close/>
                <a:moveTo>
                  <a:pt x="744" y="574"/>
                </a:moveTo>
                <a:lnTo>
                  <a:pt x="750" y="574"/>
                </a:lnTo>
                <a:lnTo>
                  <a:pt x="750" y="576"/>
                </a:lnTo>
                <a:lnTo>
                  <a:pt x="744" y="576"/>
                </a:lnTo>
                <a:lnTo>
                  <a:pt x="744" y="574"/>
                </a:lnTo>
                <a:close/>
                <a:moveTo>
                  <a:pt x="752" y="574"/>
                </a:moveTo>
                <a:lnTo>
                  <a:pt x="758" y="574"/>
                </a:lnTo>
                <a:lnTo>
                  <a:pt x="758" y="576"/>
                </a:lnTo>
                <a:lnTo>
                  <a:pt x="752" y="576"/>
                </a:lnTo>
                <a:lnTo>
                  <a:pt x="752" y="574"/>
                </a:lnTo>
                <a:close/>
                <a:moveTo>
                  <a:pt x="760" y="574"/>
                </a:moveTo>
                <a:lnTo>
                  <a:pt x="766" y="574"/>
                </a:lnTo>
                <a:lnTo>
                  <a:pt x="766" y="576"/>
                </a:lnTo>
                <a:lnTo>
                  <a:pt x="760" y="576"/>
                </a:lnTo>
                <a:lnTo>
                  <a:pt x="760" y="574"/>
                </a:lnTo>
                <a:close/>
                <a:moveTo>
                  <a:pt x="768" y="574"/>
                </a:moveTo>
                <a:lnTo>
                  <a:pt x="774" y="574"/>
                </a:lnTo>
                <a:lnTo>
                  <a:pt x="774" y="576"/>
                </a:lnTo>
                <a:lnTo>
                  <a:pt x="768" y="576"/>
                </a:lnTo>
                <a:lnTo>
                  <a:pt x="768" y="574"/>
                </a:lnTo>
                <a:close/>
                <a:moveTo>
                  <a:pt x="776" y="574"/>
                </a:moveTo>
                <a:lnTo>
                  <a:pt x="782" y="574"/>
                </a:lnTo>
                <a:lnTo>
                  <a:pt x="782" y="576"/>
                </a:lnTo>
                <a:lnTo>
                  <a:pt x="776" y="576"/>
                </a:lnTo>
                <a:lnTo>
                  <a:pt x="776" y="574"/>
                </a:lnTo>
                <a:close/>
                <a:moveTo>
                  <a:pt x="784" y="574"/>
                </a:moveTo>
                <a:lnTo>
                  <a:pt x="790" y="574"/>
                </a:lnTo>
                <a:lnTo>
                  <a:pt x="790" y="576"/>
                </a:lnTo>
                <a:lnTo>
                  <a:pt x="784" y="576"/>
                </a:lnTo>
                <a:lnTo>
                  <a:pt x="784" y="574"/>
                </a:lnTo>
                <a:close/>
                <a:moveTo>
                  <a:pt x="792" y="574"/>
                </a:moveTo>
                <a:lnTo>
                  <a:pt x="798" y="574"/>
                </a:lnTo>
                <a:lnTo>
                  <a:pt x="798" y="576"/>
                </a:lnTo>
                <a:lnTo>
                  <a:pt x="792" y="576"/>
                </a:lnTo>
                <a:lnTo>
                  <a:pt x="792" y="574"/>
                </a:lnTo>
                <a:close/>
                <a:moveTo>
                  <a:pt x="800" y="574"/>
                </a:moveTo>
                <a:lnTo>
                  <a:pt x="806" y="574"/>
                </a:lnTo>
                <a:lnTo>
                  <a:pt x="806" y="576"/>
                </a:lnTo>
                <a:lnTo>
                  <a:pt x="800" y="576"/>
                </a:lnTo>
                <a:lnTo>
                  <a:pt x="800" y="574"/>
                </a:lnTo>
                <a:close/>
                <a:moveTo>
                  <a:pt x="808" y="574"/>
                </a:moveTo>
                <a:lnTo>
                  <a:pt x="814" y="574"/>
                </a:lnTo>
                <a:lnTo>
                  <a:pt x="814" y="576"/>
                </a:lnTo>
                <a:lnTo>
                  <a:pt x="808" y="576"/>
                </a:lnTo>
                <a:lnTo>
                  <a:pt x="808" y="574"/>
                </a:lnTo>
                <a:close/>
                <a:moveTo>
                  <a:pt x="816" y="574"/>
                </a:moveTo>
                <a:lnTo>
                  <a:pt x="822" y="574"/>
                </a:lnTo>
                <a:lnTo>
                  <a:pt x="822" y="576"/>
                </a:lnTo>
                <a:lnTo>
                  <a:pt x="816" y="576"/>
                </a:lnTo>
                <a:lnTo>
                  <a:pt x="816" y="574"/>
                </a:lnTo>
                <a:close/>
                <a:moveTo>
                  <a:pt x="824" y="574"/>
                </a:moveTo>
                <a:lnTo>
                  <a:pt x="830" y="574"/>
                </a:lnTo>
                <a:lnTo>
                  <a:pt x="830" y="576"/>
                </a:lnTo>
                <a:lnTo>
                  <a:pt x="824" y="576"/>
                </a:lnTo>
                <a:lnTo>
                  <a:pt x="824" y="574"/>
                </a:lnTo>
                <a:close/>
                <a:moveTo>
                  <a:pt x="832" y="574"/>
                </a:moveTo>
                <a:lnTo>
                  <a:pt x="838" y="574"/>
                </a:lnTo>
                <a:lnTo>
                  <a:pt x="838" y="576"/>
                </a:lnTo>
                <a:lnTo>
                  <a:pt x="832" y="576"/>
                </a:lnTo>
                <a:lnTo>
                  <a:pt x="832" y="574"/>
                </a:lnTo>
                <a:close/>
                <a:moveTo>
                  <a:pt x="840" y="574"/>
                </a:moveTo>
                <a:lnTo>
                  <a:pt x="846" y="574"/>
                </a:lnTo>
                <a:lnTo>
                  <a:pt x="846" y="576"/>
                </a:lnTo>
                <a:lnTo>
                  <a:pt x="840" y="576"/>
                </a:lnTo>
                <a:lnTo>
                  <a:pt x="840" y="574"/>
                </a:lnTo>
                <a:close/>
                <a:moveTo>
                  <a:pt x="848" y="574"/>
                </a:moveTo>
                <a:lnTo>
                  <a:pt x="854" y="574"/>
                </a:lnTo>
                <a:lnTo>
                  <a:pt x="854" y="576"/>
                </a:lnTo>
                <a:lnTo>
                  <a:pt x="848" y="576"/>
                </a:lnTo>
                <a:lnTo>
                  <a:pt x="848" y="574"/>
                </a:lnTo>
                <a:close/>
                <a:moveTo>
                  <a:pt x="856" y="574"/>
                </a:moveTo>
                <a:lnTo>
                  <a:pt x="862" y="574"/>
                </a:lnTo>
                <a:lnTo>
                  <a:pt x="862" y="576"/>
                </a:lnTo>
                <a:lnTo>
                  <a:pt x="856" y="576"/>
                </a:lnTo>
                <a:lnTo>
                  <a:pt x="856" y="574"/>
                </a:lnTo>
                <a:close/>
                <a:moveTo>
                  <a:pt x="864" y="574"/>
                </a:moveTo>
                <a:lnTo>
                  <a:pt x="870" y="574"/>
                </a:lnTo>
                <a:lnTo>
                  <a:pt x="870" y="576"/>
                </a:lnTo>
                <a:lnTo>
                  <a:pt x="864" y="576"/>
                </a:lnTo>
                <a:lnTo>
                  <a:pt x="864" y="574"/>
                </a:lnTo>
                <a:close/>
                <a:moveTo>
                  <a:pt x="872" y="574"/>
                </a:moveTo>
                <a:lnTo>
                  <a:pt x="878" y="574"/>
                </a:lnTo>
                <a:lnTo>
                  <a:pt x="878" y="576"/>
                </a:lnTo>
                <a:lnTo>
                  <a:pt x="872" y="576"/>
                </a:lnTo>
                <a:lnTo>
                  <a:pt x="872" y="574"/>
                </a:lnTo>
                <a:close/>
                <a:moveTo>
                  <a:pt x="880" y="574"/>
                </a:moveTo>
                <a:lnTo>
                  <a:pt x="886" y="574"/>
                </a:lnTo>
                <a:lnTo>
                  <a:pt x="886" y="576"/>
                </a:lnTo>
                <a:lnTo>
                  <a:pt x="880" y="576"/>
                </a:lnTo>
                <a:lnTo>
                  <a:pt x="880" y="574"/>
                </a:lnTo>
                <a:close/>
                <a:moveTo>
                  <a:pt x="888" y="574"/>
                </a:moveTo>
                <a:lnTo>
                  <a:pt x="894" y="574"/>
                </a:lnTo>
                <a:lnTo>
                  <a:pt x="894" y="576"/>
                </a:lnTo>
                <a:lnTo>
                  <a:pt x="888" y="576"/>
                </a:lnTo>
                <a:lnTo>
                  <a:pt x="888" y="574"/>
                </a:lnTo>
                <a:close/>
                <a:moveTo>
                  <a:pt x="896" y="574"/>
                </a:moveTo>
                <a:lnTo>
                  <a:pt x="902" y="574"/>
                </a:lnTo>
                <a:lnTo>
                  <a:pt x="902" y="576"/>
                </a:lnTo>
                <a:lnTo>
                  <a:pt x="896" y="576"/>
                </a:lnTo>
                <a:lnTo>
                  <a:pt x="896" y="574"/>
                </a:lnTo>
                <a:close/>
                <a:moveTo>
                  <a:pt x="904" y="574"/>
                </a:moveTo>
                <a:lnTo>
                  <a:pt x="910" y="574"/>
                </a:lnTo>
                <a:lnTo>
                  <a:pt x="910" y="576"/>
                </a:lnTo>
                <a:lnTo>
                  <a:pt x="904" y="576"/>
                </a:lnTo>
                <a:lnTo>
                  <a:pt x="904" y="574"/>
                </a:lnTo>
                <a:close/>
                <a:moveTo>
                  <a:pt x="912" y="574"/>
                </a:moveTo>
                <a:lnTo>
                  <a:pt x="918" y="574"/>
                </a:lnTo>
                <a:lnTo>
                  <a:pt x="918" y="576"/>
                </a:lnTo>
                <a:lnTo>
                  <a:pt x="912" y="576"/>
                </a:lnTo>
                <a:lnTo>
                  <a:pt x="912" y="574"/>
                </a:lnTo>
                <a:close/>
                <a:moveTo>
                  <a:pt x="920" y="574"/>
                </a:moveTo>
                <a:lnTo>
                  <a:pt x="926" y="574"/>
                </a:lnTo>
                <a:lnTo>
                  <a:pt x="926" y="576"/>
                </a:lnTo>
                <a:lnTo>
                  <a:pt x="920" y="576"/>
                </a:lnTo>
                <a:lnTo>
                  <a:pt x="920" y="574"/>
                </a:lnTo>
                <a:close/>
                <a:moveTo>
                  <a:pt x="928" y="574"/>
                </a:moveTo>
                <a:lnTo>
                  <a:pt x="934" y="574"/>
                </a:lnTo>
                <a:lnTo>
                  <a:pt x="934" y="576"/>
                </a:lnTo>
                <a:lnTo>
                  <a:pt x="928" y="576"/>
                </a:lnTo>
                <a:lnTo>
                  <a:pt x="928" y="574"/>
                </a:lnTo>
                <a:close/>
                <a:moveTo>
                  <a:pt x="936" y="574"/>
                </a:moveTo>
                <a:lnTo>
                  <a:pt x="942" y="574"/>
                </a:lnTo>
                <a:lnTo>
                  <a:pt x="942" y="576"/>
                </a:lnTo>
                <a:lnTo>
                  <a:pt x="936" y="576"/>
                </a:lnTo>
                <a:lnTo>
                  <a:pt x="936" y="574"/>
                </a:lnTo>
                <a:close/>
                <a:moveTo>
                  <a:pt x="944" y="574"/>
                </a:moveTo>
                <a:lnTo>
                  <a:pt x="950" y="574"/>
                </a:lnTo>
                <a:lnTo>
                  <a:pt x="950" y="576"/>
                </a:lnTo>
                <a:lnTo>
                  <a:pt x="944" y="576"/>
                </a:lnTo>
                <a:lnTo>
                  <a:pt x="944" y="574"/>
                </a:lnTo>
                <a:close/>
                <a:moveTo>
                  <a:pt x="952" y="574"/>
                </a:moveTo>
                <a:lnTo>
                  <a:pt x="958" y="574"/>
                </a:lnTo>
                <a:lnTo>
                  <a:pt x="958" y="576"/>
                </a:lnTo>
                <a:lnTo>
                  <a:pt x="952" y="576"/>
                </a:lnTo>
                <a:lnTo>
                  <a:pt x="952" y="574"/>
                </a:lnTo>
                <a:close/>
                <a:moveTo>
                  <a:pt x="960" y="574"/>
                </a:moveTo>
                <a:lnTo>
                  <a:pt x="966" y="574"/>
                </a:lnTo>
                <a:lnTo>
                  <a:pt x="966" y="576"/>
                </a:lnTo>
                <a:lnTo>
                  <a:pt x="960" y="576"/>
                </a:lnTo>
                <a:lnTo>
                  <a:pt x="960" y="574"/>
                </a:lnTo>
                <a:close/>
                <a:moveTo>
                  <a:pt x="968" y="574"/>
                </a:moveTo>
                <a:lnTo>
                  <a:pt x="974" y="574"/>
                </a:lnTo>
                <a:lnTo>
                  <a:pt x="974" y="576"/>
                </a:lnTo>
                <a:lnTo>
                  <a:pt x="968" y="576"/>
                </a:lnTo>
                <a:lnTo>
                  <a:pt x="968" y="574"/>
                </a:lnTo>
                <a:close/>
                <a:moveTo>
                  <a:pt x="976" y="574"/>
                </a:moveTo>
                <a:lnTo>
                  <a:pt x="982" y="574"/>
                </a:lnTo>
                <a:lnTo>
                  <a:pt x="982" y="576"/>
                </a:lnTo>
                <a:lnTo>
                  <a:pt x="976" y="576"/>
                </a:lnTo>
                <a:lnTo>
                  <a:pt x="976" y="574"/>
                </a:lnTo>
                <a:close/>
                <a:moveTo>
                  <a:pt x="984" y="574"/>
                </a:moveTo>
                <a:lnTo>
                  <a:pt x="990" y="574"/>
                </a:lnTo>
                <a:lnTo>
                  <a:pt x="990" y="576"/>
                </a:lnTo>
                <a:lnTo>
                  <a:pt x="984" y="576"/>
                </a:lnTo>
                <a:lnTo>
                  <a:pt x="984" y="574"/>
                </a:lnTo>
                <a:close/>
                <a:moveTo>
                  <a:pt x="992" y="574"/>
                </a:moveTo>
                <a:lnTo>
                  <a:pt x="998" y="574"/>
                </a:lnTo>
                <a:lnTo>
                  <a:pt x="998" y="576"/>
                </a:lnTo>
                <a:lnTo>
                  <a:pt x="992" y="576"/>
                </a:lnTo>
                <a:lnTo>
                  <a:pt x="992" y="574"/>
                </a:lnTo>
                <a:close/>
                <a:moveTo>
                  <a:pt x="1000" y="574"/>
                </a:moveTo>
                <a:lnTo>
                  <a:pt x="1006" y="574"/>
                </a:lnTo>
                <a:lnTo>
                  <a:pt x="1006" y="576"/>
                </a:lnTo>
                <a:lnTo>
                  <a:pt x="1000" y="576"/>
                </a:lnTo>
                <a:lnTo>
                  <a:pt x="1000" y="574"/>
                </a:lnTo>
                <a:close/>
                <a:moveTo>
                  <a:pt x="1008" y="574"/>
                </a:moveTo>
                <a:lnTo>
                  <a:pt x="1014" y="574"/>
                </a:lnTo>
                <a:lnTo>
                  <a:pt x="1014" y="576"/>
                </a:lnTo>
                <a:lnTo>
                  <a:pt x="1008" y="576"/>
                </a:lnTo>
                <a:lnTo>
                  <a:pt x="1008" y="574"/>
                </a:lnTo>
                <a:close/>
                <a:moveTo>
                  <a:pt x="1016" y="574"/>
                </a:moveTo>
                <a:lnTo>
                  <a:pt x="1022" y="574"/>
                </a:lnTo>
                <a:lnTo>
                  <a:pt x="1022" y="576"/>
                </a:lnTo>
                <a:lnTo>
                  <a:pt x="1016" y="576"/>
                </a:lnTo>
                <a:lnTo>
                  <a:pt x="1016" y="574"/>
                </a:lnTo>
                <a:close/>
                <a:moveTo>
                  <a:pt x="1024" y="574"/>
                </a:moveTo>
                <a:lnTo>
                  <a:pt x="1030" y="574"/>
                </a:lnTo>
                <a:lnTo>
                  <a:pt x="1030" y="576"/>
                </a:lnTo>
                <a:lnTo>
                  <a:pt x="1024" y="576"/>
                </a:lnTo>
                <a:lnTo>
                  <a:pt x="1024" y="574"/>
                </a:lnTo>
                <a:close/>
                <a:moveTo>
                  <a:pt x="1032" y="574"/>
                </a:moveTo>
                <a:lnTo>
                  <a:pt x="1038" y="574"/>
                </a:lnTo>
                <a:lnTo>
                  <a:pt x="1038" y="576"/>
                </a:lnTo>
                <a:lnTo>
                  <a:pt x="1032" y="576"/>
                </a:lnTo>
                <a:lnTo>
                  <a:pt x="1032" y="574"/>
                </a:lnTo>
                <a:close/>
                <a:moveTo>
                  <a:pt x="1040" y="574"/>
                </a:moveTo>
                <a:lnTo>
                  <a:pt x="1046" y="574"/>
                </a:lnTo>
                <a:lnTo>
                  <a:pt x="1046" y="576"/>
                </a:lnTo>
                <a:lnTo>
                  <a:pt x="1040" y="576"/>
                </a:lnTo>
                <a:lnTo>
                  <a:pt x="1040" y="574"/>
                </a:lnTo>
                <a:close/>
                <a:moveTo>
                  <a:pt x="1048" y="574"/>
                </a:moveTo>
                <a:lnTo>
                  <a:pt x="1054" y="574"/>
                </a:lnTo>
                <a:lnTo>
                  <a:pt x="1054" y="576"/>
                </a:lnTo>
                <a:lnTo>
                  <a:pt x="1048" y="576"/>
                </a:lnTo>
                <a:lnTo>
                  <a:pt x="1048" y="574"/>
                </a:lnTo>
                <a:close/>
                <a:moveTo>
                  <a:pt x="1056" y="574"/>
                </a:moveTo>
                <a:lnTo>
                  <a:pt x="1062" y="574"/>
                </a:lnTo>
                <a:lnTo>
                  <a:pt x="1062" y="576"/>
                </a:lnTo>
                <a:lnTo>
                  <a:pt x="1056" y="576"/>
                </a:lnTo>
                <a:lnTo>
                  <a:pt x="1056" y="574"/>
                </a:lnTo>
                <a:close/>
                <a:moveTo>
                  <a:pt x="1064" y="574"/>
                </a:moveTo>
                <a:lnTo>
                  <a:pt x="1070" y="574"/>
                </a:lnTo>
                <a:lnTo>
                  <a:pt x="1070" y="576"/>
                </a:lnTo>
                <a:lnTo>
                  <a:pt x="1064" y="576"/>
                </a:lnTo>
                <a:lnTo>
                  <a:pt x="1064" y="574"/>
                </a:lnTo>
                <a:close/>
                <a:moveTo>
                  <a:pt x="1072" y="574"/>
                </a:moveTo>
                <a:lnTo>
                  <a:pt x="1078" y="574"/>
                </a:lnTo>
                <a:lnTo>
                  <a:pt x="1078" y="576"/>
                </a:lnTo>
                <a:lnTo>
                  <a:pt x="1072" y="576"/>
                </a:lnTo>
                <a:lnTo>
                  <a:pt x="1072" y="574"/>
                </a:lnTo>
                <a:close/>
                <a:moveTo>
                  <a:pt x="1080" y="574"/>
                </a:moveTo>
                <a:lnTo>
                  <a:pt x="1086" y="574"/>
                </a:lnTo>
                <a:lnTo>
                  <a:pt x="1086" y="576"/>
                </a:lnTo>
                <a:lnTo>
                  <a:pt x="1080" y="576"/>
                </a:lnTo>
                <a:lnTo>
                  <a:pt x="1080" y="574"/>
                </a:lnTo>
                <a:close/>
                <a:moveTo>
                  <a:pt x="1088" y="574"/>
                </a:moveTo>
                <a:lnTo>
                  <a:pt x="1094" y="574"/>
                </a:lnTo>
                <a:lnTo>
                  <a:pt x="1094" y="576"/>
                </a:lnTo>
                <a:lnTo>
                  <a:pt x="1088" y="576"/>
                </a:lnTo>
                <a:lnTo>
                  <a:pt x="1088" y="574"/>
                </a:lnTo>
                <a:close/>
                <a:moveTo>
                  <a:pt x="1096" y="574"/>
                </a:moveTo>
                <a:lnTo>
                  <a:pt x="1102" y="574"/>
                </a:lnTo>
                <a:lnTo>
                  <a:pt x="1102" y="576"/>
                </a:lnTo>
                <a:lnTo>
                  <a:pt x="1096" y="576"/>
                </a:lnTo>
                <a:lnTo>
                  <a:pt x="1096" y="574"/>
                </a:lnTo>
                <a:close/>
                <a:moveTo>
                  <a:pt x="1104" y="574"/>
                </a:moveTo>
                <a:lnTo>
                  <a:pt x="1110" y="574"/>
                </a:lnTo>
                <a:lnTo>
                  <a:pt x="1110" y="576"/>
                </a:lnTo>
                <a:lnTo>
                  <a:pt x="1104" y="576"/>
                </a:lnTo>
                <a:lnTo>
                  <a:pt x="1104" y="574"/>
                </a:lnTo>
                <a:close/>
                <a:moveTo>
                  <a:pt x="1112" y="574"/>
                </a:moveTo>
                <a:lnTo>
                  <a:pt x="1118" y="574"/>
                </a:lnTo>
                <a:lnTo>
                  <a:pt x="1118" y="576"/>
                </a:lnTo>
                <a:lnTo>
                  <a:pt x="1112" y="576"/>
                </a:lnTo>
                <a:lnTo>
                  <a:pt x="1112" y="574"/>
                </a:lnTo>
                <a:close/>
                <a:moveTo>
                  <a:pt x="1120" y="574"/>
                </a:moveTo>
                <a:lnTo>
                  <a:pt x="1126" y="574"/>
                </a:lnTo>
                <a:lnTo>
                  <a:pt x="1126" y="576"/>
                </a:lnTo>
                <a:lnTo>
                  <a:pt x="1120" y="576"/>
                </a:lnTo>
                <a:lnTo>
                  <a:pt x="1120" y="574"/>
                </a:lnTo>
                <a:close/>
                <a:moveTo>
                  <a:pt x="1128" y="574"/>
                </a:moveTo>
                <a:lnTo>
                  <a:pt x="1134" y="574"/>
                </a:lnTo>
                <a:lnTo>
                  <a:pt x="1134" y="576"/>
                </a:lnTo>
                <a:lnTo>
                  <a:pt x="1128" y="576"/>
                </a:lnTo>
                <a:lnTo>
                  <a:pt x="1128" y="574"/>
                </a:lnTo>
                <a:close/>
                <a:moveTo>
                  <a:pt x="1136" y="574"/>
                </a:moveTo>
                <a:lnTo>
                  <a:pt x="1142" y="574"/>
                </a:lnTo>
                <a:lnTo>
                  <a:pt x="1142" y="576"/>
                </a:lnTo>
                <a:lnTo>
                  <a:pt x="1136" y="576"/>
                </a:lnTo>
                <a:lnTo>
                  <a:pt x="1136" y="574"/>
                </a:lnTo>
                <a:close/>
                <a:moveTo>
                  <a:pt x="1144" y="574"/>
                </a:moveTo>
                <a:lnTo>
                  <a:pt x="1150" y="574"/>
                </a:lnTo>
                <a:lnTo>
                  <a:pt x="1150" y="576"/>
                </a:lnTo>
                <a:lnTo>
                  <a:pt x="1144" y="576"/>
                </a:lnTo>
                <a:lnTo>
                  <a:pt x="1144" y="574"/>
                </a:lnTo>
                <a:close/>
                <a:moveTo>
                  <a:pt x="1152" y="574"/>
                </a:moveTo>
                <a:lnTo>
                  <a:pt x="1158" y="574"/>
                </a:lnTo>
                <a:lnTo>
                  <a:pt x="1158" y="576"/>
                </a:lnTo>
                <a:lnTo>
                  <a:pt x="1152" y="576"/>
                </a:lnTo>
                <a:lnTo>
                  <a:pt x="1152" y="574"/>
                </a:lnTo>
                <a:close/>
                <a:moveTo>
                  <a:pt x="1160" y="574"/>
                </a:moveTo>
                <a:lnTo>
                  <a:pt x="1166" y="574"/>
                </a:lnTo>
                <a:lnTo>
                  <a:pt x="1166" y="576"/>
                </a:lnTo>
                <a:lnTo>
                  <a:pt x="1160" y="576"/>
                </a:lnTo>
                <a:lnTo>
                  <a:pt x="1160" y="574"/>
                </a:lnTo>
                <a:close/>
                <a:moveTo>
                  <a:pt x="1168" y="574"/>
                </a:moveTo>
                <a:lnTo>
                  <a:pt x="1174" y="574"/>
                </a:lnTo>
                <a:lnTo>
                  <a:pt x="1174" y="576"/>
                </a:lnTo>
                <a:lnTo>
                  <a:pt x="1168" y="576"/>
                </a:lnTo>
                <a:lnTo>
                  <a:pt x="1168" y="574"/>
                </a:lnTo>
                <a:close/>
                <a:moveTo>
                  <a:pt x="1176" y="574"/>
                </a:moveTo>
                <a:lnTo>
                  <a:pt x="1182" y="574"/>
                </a:lnTo>
                <a:lnTo>
                  <a:pt x="1182" y="576"/>
                </a:lnTo>
                <a:lnTo>
                  <a:pt x="1176" y="576"/>
                </a:lnTo>
                <a:lnTo>
                  <a:pt x="1176" y="574"/>
                </a:lnTo>
                <a:close/>
                <a:moveTo>
                  <a:pt x="1184" y="574"/>
                </a:moveTo>
                <a:lnTo>
                  <a:pt x="1190" y="574"/>
                </a:lnTo>
                <a:lnTo>
                  <a:pt x="1190" y="576"/>
                </a:lnTo>
                <a:lnTo>
                  <a:pt x="1184" y="576"/>
                </a:lnTo>
                <a:lnTo>
                  <a:pt x="1184" y="574"/>
                </a:lnTo>
                <a:close/>
                <a:moveTo>
                  <a:pt x="1192" y="574"/>
                </a:moveTo>
                <a:lnTo>
                  <a:pt x="1198" y="574"/>
                </a:lnTo>
                <a:lnTo>
                  <a:pt x="1198" y="576"/>
                </a:lnTo>
                <a:lnTo>
                  <a:pt x="1192" y="576"/>
                </a:lnTo>
                <a:lnTo>
                  <a:pt x="1192" y="574"/>
                </a:lnTo>
                <a:close/>
                <a:moveTo>
                  <a:pt x="1200" y="574"/>
                </a:moveTo>
                <a:lnTo>
                  <a:pt x="1206" y="574"/>
                </a:lnTo>
                <a:lnTo>
                  <a:pt x="1206" y="576"/>
                </a:lnTo>
                <a:lnTo>
                  <a:pt x="1200" y="576"/>
                </a:lnTo>
                <a:lnTo>
                  <a:pt x="1200" y="574"/>
                </a:lnTo>
                <a:close/>
                <a:moveTo>
                  <a:pt x="1208" y="574"/>
                </a:moveTo>
                <a:lnTo>
                  <a:pt x="1214" y="574"/>
                </a:lnTo>
                <a:lnTo>
                  <a:pt x="1214" y="576"/>
                </a:lnTo>
                <a:lnTo>
                  <a:pt x="1208" y="576"/>
                </a:lnTo>
                <a:lnTo>
                  <a:pt x="1208" y="574"/>
                </a:lnTo>
                <a:close/>
                <a:moveTo>
                  <a:pt x="1216" y="574"/>
                </a:moveTo>
                <a:lnTo>
                  <a:pt x="1222" y="574"/>
                </a:lnTo>
                <a:lnTo>
                  <a:pt x="1222" y="576"/>
                </a:lnTo>
                <a:lnTo>
                  <a:pt x="1216" y="576"/>
                </a:lnTo>
                <a:lnTo>
                  <a:pt x="1216" y="574"/>
                </a:lnTo>
                <a:close/>
                <a:moveTo>
                  <a:pt x="1224" y="574"/>
                </a:moveTo>
                <a:lnTo>
                  <a:pt x="1230" y="574"/>
                </a:lnTo>
                <a:lnTo>
                  <a:pt x="1230" y="576"/>
                </a:lnTo>
                <a:lnTo>
                  <a:pt x="1224" y="576"/>
                </a:lnTo>
                <a:lnTo>
                  <a:pt x="1224" y="574"/>
                </a:lnTo>
                <a:close/>
                <a:moveTo>
                  <a:pt x="1232" y="574"/>
                </a:moveTo>
                <a:lnTo>
                  <a:pt x="1238" y="574"/>
                </a:lnTo>
                <a:lnTo>
                  <a:pt x="1238" y="576"/>
                </a:lnTo>
                <a:lnTo>
                  <a:pt x="1232" y="576"/>
                </a:lnTo>
                <a:lnTo>
                  <a:pt x="1232" y="574"/>
                </a:lnTo>
                <a:close/>
                <a:moveTo>
                  <a:pt x="1240" y="574"/>
                </a:moveTo>
                <a:lnTo>
                  <a:pt x="1246" y="574"/>
                </a:lnTo>
                <a:lnTo>
                  <a:pt x="1246" y="576"/>
                </a:lnTo>
                <a:lnTo>
                  <a:pt x="1240" y="576"/>
                </a:lnTo>
                <a:lnTo>
                  <a:pt x="1240" y="574"/>
                </a:lnTo>
                <a:close/>
                <a:moveTo>
                  <a:pt x="1248" y="574"/>
                </a:moveTo>
                <a:lnTo>
                  <a:pt x="1254" y="574"/>
                </a:lnTo>
                <a:lnTo>
                  <a:pt x="1254" y="576"/>
                </a:lnTo>
                <a:lnTo>
                  <a:pt x="1248" y="576"/>
                </a:lnTo>
                <a:lnTo>
                  <a:pt x="1248" y="574"/>
                </a:lnTo>
                <a:close/>
                <a:moveTo>
                  <a:pt x="1256" y="574"/>
                </a:moveTo>
                <a:lnTo>
                  <a:pt x="1262" y="574"/>
                </a:lnTo>
                <a:lnTo>
                  <a:pt x="1262" y="576"/>
                </a:lnTo>
                <a:lnTo>
                  <a:pt x="1256" y="576"/>
                </a:lnTo>
                <a:lnTo>
                  <a:pt x="1256" y="574"/>
                </a:lnTo>
                <a:close/>
                <a:moveTo>
                  <a:pt x="1264" y="574"/>
                </a:moveTo>
                <a:lnTo>
                  <a:pt x="1270" y="574"/>
                </a:lnTo>
                <a:lnTo>
                  <a:pt x="1270" y="576"/>
                </a:lnTo>
                <a:lnTo>
                  <a:pt x="1264" y="576"/>
                </a:lnTo>
                <a:lnTo>
                  <a:pt x="1264" y="574"/>
                </a:lnTo>
                <a:close/>
                <a:moveTo>
                  <a:pt x="1272" y="574"/>
                </a:moveTo>
                <a:lnTo>
                  <a:pt x="1278" y="574"/>
                </a:lnTo>
                <a:lnTo>
                  <a:pt x="1278" y="576"/>
                </a:lnTo>
                <a:lnTo>
                  <a:pt x="1272" y="576"/>
                </a:lnTo>
                <a:lnTo>
                  <a:pt x="1272" y="574"/>
                </a:lnTo>
                <a:close/>
                <a:moveTo>
                  <a:pt x="1280" y="574"/>
                </a:moveTo>
                <a:lnTo>
                  <a:pt x="1286" y="574"/>
                </a:lnTo>
                <a:lnTo>
                  <a:pt x="1286" y="576"/>
                </a:lnTo>
                <a:lnTo>
                  <a:pt x="1280" y="576"/>
                </a:lnTo>
                <a:lnTo>
                  <a:pt x="1280" y="574"/>
                </a:lnTo>
                <a:close/>
                <a:moveTo>
                  <a:pt x="1288" y="574"/>
                </a:moveTo>
                <a:lnTo>
                  <a:pt x="1294" y="574"/>
                </a:lnTo>
                <a:lnTo>
                  <a:pt x="1294" y="576"/>
                </a:lnTo>
                <a:lnTo>
                  <a:pt x="1288" y="576"/>
                </a:lnTo>
                <a:lnTo>
                  <a:pt x="1288" y="574"/>
                </a:lnTo>
                <a:close/>
                <a:moveTo>
                  <a:pt x="1296" y="574"/>
                </a:moveTo>
                <a:lnTo>
                  <a:pt x="1302" y="574"/>
                </a:lnTo>
                <a:lnTo>
                  <a:pt x="1302" y="576"/>
                </a:lnTo>
                <a:lnTo>
                  <a:pt x="1296" y="576"/>
                </a:lnTo>
                <a:lnTo>
                  <a:pt x="1296" y="574"/>
                </a:lnTo>
                <a:close/>
                <a:moveTo>
                  <a:pt x="1304" y="574"/>
                </a:moveTo>
                <a:lnTo>
                  <a:pt x="1310" y="574"/>
                </a:lnTo>
                <a:lnTo>
                  <a:pt x="1310" y="576"/>
                </a:lnTo>
                <a:lnTo>
                  <a:pt x="1304" y="576"/>
                </a:lnTo>
                <a:lnTo>
                  <a:pt x="1304" y="574"/>
                </a:lnTo>
                <a:close/>
                <a:moveTo>
                  <a:pt x="1312" y="574"/>
                </a:moveTo>
                <a:lnTo>
                  <a:pt x="1318" y="574"/>
                </a:lnTo>
                <a:lnTo>
                  <a:pt x="1318" y="576"/>
                </a:lnTo>
                <a:lnTo>
                  <a:pt x="1312" y="576"/>
                </a:lnTo>
                <a:lnTo>
                  <a:pt x="1312" y="574"/>
                </a:lnTo>
                <a:close/>
                <a:moveTo>
                  <a:pt x="1320" y="574"/>
                </a:moveTo>
                <a:lnTo>
                  <a:pt x="1326" y="574"/>
                </a:lnTo>
                <a:lnTo>
                  <a:pt x="1326" y="576"/>
                </a:lnTo>
                <a:lnTo>
                  <a:pt x="1320" y="576"/>
                </a:lnTo>
                <a:lnTo>
                  <a:pt x="1320" y="574"/>
                </a:lnTo>
                <a:close/>
                <a:moveTo>
                  <a:pt x="1328" y="574"/>
                </a:moveTo>
                <a:lnTo>
                  <a:pt x="1334" y="574"/>
                </a:lnTo>
                <a:lnTo>
                  <a:pt x="1334" y="576"/>
                </a:lnTo>
                <a:lnTo>
                  <a:pt x="1328" y="576"/>
                </a:lnTo>
                <a:lnTo>
                  <a:pt x="1328" y="574"/>
                </a:lnTo>
                <a:close/>
                <a:moveTo>
                  <a:pt x="1336" y="574"/>
                </a:moveTo>
                <a:lnTo>
                  <a:pt x="1342" y="574"/>
                </a:lnTo>
                <a:lnTo>
                  <a:pt x="1342" y="576"/>
                </a:lnTo>
                <a:lnTo>
                  <a:pt x="1336" y="576"/>
                </a:lnTo>
                <a:lnTo>
                  <a:pt x="1336" y="574"/>
                </a:lnTo>
                <a:close/>
                <a:moveTo>
                  <a:pt x="1344" y="574"/>
                </a:moveTo>
                <a:lnTo>
                  <a:pt x="1350" y="574"/>
                </a:lnTo>
                <a:lnTo>
                  <a:pt x="1350" y="576"/>
                </a:lnTo>
                <a:lnTo>
                  <a:pt x="1344" y="576"/>
                </a:lnTo>
                <a:lnTo>
                  <a:pt x="1344" y="574"/>
                </a:lnTo>
                <a:close/>
                <a:moveTo>
                  <a:pt x="1352" y="574"/>
                </a:moveTo>
                <a:lnTo>
                  <a:pt x="1358" y="574"/>
                </a:lnTo>
                <a:lnTo>
                  <a:pt x="1358" y="576"/>
                </a:lnTo>
                <a:lnTo>
                  <a:pt x="1352" y="576"/>
                </a:lnTo>
                <a:lnTo>
                  <a:pt x="1352" y="574"/>
                </a:lnTo>
                <a:close/>
                <a:moveTo>
                  <a:pt x="1360" y="574"/>
                </a:moveTo>
                <a:lnTo>
                  <a:pt x="1366" y="574"/>
                </a:lnTo>
                <a:lnTo>
                  <a:pt x="1366" y="576"/>
                </a:lnTo>
                <a:lnTo>
                  <a:pt x="1360" y="576"/>
                </a:lnTo>
                <a:lnTo>
                  <a:pt x="1360" y="574"/>
                </a:lnTo>
                <a:close/>
                <a:moveTo>
                  <a:pt x="1368" y="574"/>
                </a:moveTo>
                <a:lnTo>
                  <a:pt x="1374" y="574"/>
                </a:lnTo>
                <a:lnTo>
                  <a:pt x="1374" y="576"/>
                </a:lnTo>
                <a:lnTo>
                  <a:pt x="1368" y="576"/>
                </a:lnTo>
                <a:lnTo>
                  <a:pt x="1368" y="574"/>
                </a:lnTo>
                <a:close/>
                <a:moveTo>
                  <a:pt x="1376" y="574"/>
                </a:moveTo>
                <a:lnTo>
                  <a:pt x="1382" y="574"/>
                </a:lnTo>
                <a:lnTo>
                  <a:pt x="1382" y="576"/>
                </a:lnTo>
                <a:lnTo>
                  <a:pt x="1376" y="576"/>
                </a:lnTo>
                <a:lnTo>
                  <a:pt x="1376" y="574"/>
                </a:lnTo>
                <a:close/>
                <a:moveTo>
                  <a:pt x="1384" y="574"/>
                </a:moveTo>
                <a:lnTo>
                  <a:pt x="1390" y="574"/>
                </a:lnTo>
                <a:lnTo>
                  <a:pt x="1390" y="576"/>
                </a:lnTo>
                <a:lnTo>
                  <a:pt x="1384" y="576"/>
                </a:lnTo>
                <a:lnTo>
                  <a:pt x="1384" y="574"/>
                </a:lnTo>
                <a:close/>
                <a:moveTo>
                  <a:pt x="1392" y="574"/>
                </a:moveTo>
                <a:lnTo>
                  <a:pt x="1398" y="574"/>
                </a:lnTo>
                <a:lnTo>
                  <a:pt x="1398" y="576"/>
                </a:lnTo>
                <a:lnTo>
                  <a:pt x="1392" y="576"/>
                </a:lnTo>
                <a:lnTo>
                  <a:pt x="1392" y="574"/>
                </a:lnTo>
                <a:close/>
                <a:moveTo>
                  <a:pt x="1400" y="574"/>
                </a:moveTo>
                <a:lnTo>
                  <a:pt x="1406" y="574"/>
                </a:lnTo>
                <a:lnTo>
                  <a:pt x="1406" y="576"/>
                </a:lnTo>
                <a:lnTo>
                  <a:pt x="1400" y="576"/>
                </a:lnTo>
                <a:lnTo>
                  <a:pt x="1400" y="574"/>
                </a:lnTo>
                <a:close/>
                <a:moveTo>
                  <a:pt x="1408" y="574"/>
                </a:moveTo>
                <a:lnTo>
                  <a:pt x="1414" y="574"/>
                </a:lnTo>
                <a:lnTo>
                  <a:pt x="1414" y="576"/>
                </a:lnTo>
                <a:lnTo>
                  <a:pt x="1408" y="576"/>
                </a:lnTo>
                <a:lnTo>
                  <a:pt x="1408" y="574"/>
                </a:lnTo>
                <a:close/>
                <a:moveTo>
                  <a:pt x="1416" y="574"/>
                </a:moveTo>
                <a:lnTo>
                  <a:pt x="1422" y="574"/>
                </a:lnTo>
                <a:lnTo>
                  <a:pt x="1422" y="576"/>
                </a:lnTo>
                <a:lnTo>
                  <a:pt x="1416" y="576"/>
                </a:lnTo>
                <a:lnTo>
                  <a:pt x="1416" y="574"/>
                </a:lnTo>
                <a:close/>
                <a:moveTo>
                  <a:pt x="1424" y="574"/>
                </a:moveTo>
                <a:lnTo>
                  <a:pt x="1430" y="574"/>
                </a:lnTo>
                <a:lnTo>
                  <a:pt x="1430" y="576"/>
                </a:lnTo>
                <a:lnTo>
                  <a:pt x="1424" y="576"/>
                </a:lnTo>
                <a:lnTo>
                  <a:pt x="1424" y="574"/>
                </a:lnTo>
                <a:close/>
                <a:moveTo>
                  <a:pt x="1432" y="574"/>
                </a:moveTo>
                <a:lnTo>
                  <a:pt x="1438" y="574"/>
                </a:lnTo>
                <a:lnTo>
                  <a:pt x="1438" y="576"/>
                </a:lnTo>
                <a:lnTo>
                  <a:pt x="1432" y="576"/>
                </a:lnTo>
                <a:lnTo>
                  <a:pt x="1432" y="574"/>
                </a:lnTo>
                <a:close/>
                <a:moveTo>
                  <a:pt x="1440" y="574"/>
                </a:moveTo>
                <a:lnTo>
                  <a:pt x="1446" y="574"/>
                </a:lnTo>
                <a:lnTo>
                  <a:pt x="1446" y="576"/>
                </a:lnTo>
                <a:lnTo>
                  <a:pt x="1440" y="576"/>
                </a:lnTo>
                <a:lnTo>
                  <a:pt x="1440" y="574"/>
                </a:lnTo>
                <a:close/>
                <a:moveTo>
                  <a:pt x="1448" y="574"/>
                </a:moveTo>
                <a:lnTo>
                  <a:pt x="1454" y="574"/>
                </a:lnTo>
                <a:lnTo>
                  <a:pt x="1454" y="576"/>
                </a:lnTo>
                <a:lnTo>
                  <a:pt x="1448" y="576"/>
                </a:lnTo>
                <a:lnTo>
                  <a:pt x="1448" y="574"/>
                </a:lnTo>
                <a:close/>
                <a:moveTo>
                  <a:pt x="1456" y="574"/>
                </a:moveTo>
                <a:lnTo>
                  <a:pt x="1462" y="574"/>
                </a:lnTo>
                <a:lnTo>
                  <a:pt x="1462" y="576"/>
                </a:lnTo>
                <a:lnTo>
                  <a:pt x="1456" y="576"/>
                </a:lnTo>
                <a:lnTo>
                  <a:pt x="1456" y="574"/>
                </a:lnTo>
                <a:close/>
                <a:moveTo>
                  <a:pt x="1464" y="574"/>
                </a:moveTo>
                <a:lnTo>
                  <a:pt x="1470" y="574"/>
                </a:lnTo>
                <a:lnTo>
                  <a:pt x="1470" y="576"/>
                </a:lnTo>
                <a:lnTo>
                  <a:pt x="1464" y="576"/>
                </a:lnTo>
                <a:lnTo>
                  <a:pt x="1464" y="574"/>
                </a:lnTo>
                <a:close/>
                <a:moveTo>
                  <a:pt x="1472" y="574"/>
                </a:moveTo>
                <a:lnTo>
                  <a:pt x="1478" y="574"/>
                </a:lnTo>
                <a:lnTo>
                  <a:pt x="1478" y="576"/>
                </a:lnTo>
                <a:lnTo>
                  <a:pt x="1472" y="576"/>
                </a:lnTo>
                <a:lnTo>
                  <a:pt x="1472" y="574"/>
                </a:lnTo>
                <a:close/>
                <a:moveTo>
                  <a:pt x="1480" y="574"/>
                </a:moveTo>
                <a:lnTo>
                  <a:pt x="1486" y="574"/>
                </a:lnTo>
                <a:lnTo>
                  <a:pt x="1486" y="576"/>
                </a:lnTo>
                <a:lnTo>
                  <a:pt x="1480" y="576"/>
                </a:lnTo>
                <a:lnTo>
                  <a:pt x="1480" y="574"/>
                </a:lnTo>
                <a:close/>
                <a:moveTo>
                  <a:pt x="1488" y="574"/>
                </a:moveTo>
                <a:lnTo>
                  <a:pt x="1494" y="574"/>
                </a:lnTo>
                <a:lnTo>
                  <a:pt x="1494" y="576"/>
                </a:lnTo>
                <a:lnTo>
                  <a:pt x="1488" y="576"/>
                </a:lnTo>
                <a:lnTo>
                  <a:pt x="1488" y="574"/>
                </a:lnTo>
                <a:close/>
                <a:moveTo>
                  <a:pt x="1496" y="574"/>
                </a:moveTo>
                <a:lnTo>
                  <a:pt x="1502" y="574"/>
                </a:lnTo>
                <a:lnTo>
                  <a:pt x="1502" y="576"/>
                </a:lnTo>
                <a:lnTo>
                  <a:pt x="1496" y="576"/>
                </a:lnTo>
                <a:lnTo>
                  <a:pt x="1496" y="574"/>
                </a:lnTo>
                <a:close/>
                <a:moveTo>
                  <a:pt x="1504" y="574"/>
                </a:moveTo>
                <a:lnTo>
                  <a:pt x="1510" y="574"/>
                </a:lnTo>
                <a:lnTo>
                  <a:pt x="1510" y="576"/>
                </a:lnTo>
                <a:lnTo>
                  <a:pt x="1504" y="576"/>
                </a:lnTo>
                <a:lnTo>
                  <a:pt x="1504" y="574"/>
                </a:lnTo>
                <a:close/>
                <a:moveTo>
                  <a:pt x="1512" y="574"/>
                </a:moveTo>
                <a:lnTo>
                  <a:pt x="1518" y="574"/>
                </a:lnTo>
                <a:lnTo>
                  <a:pt x="1518" y="576"/>
                </a:lnTo>
                <a:lnTo>
                  <a:pt x="1512" y="576"/>
                </a:lnTo>
                <a:lnTo>
                  <a:pt x="1512" y="574"/>
                </a:lnTo>
                <a:close/>
                <a:moveTo>
                  <a:pt x="1520" y="574"/>
                </a:moveTo>
                <a:lnTo>
                  <a:pt x="1526" y="574"/>
                </a:lnTo>
                <a:lnTo>
                  <a:pt x="1526" y="576"/>
                </a:lnTo>
                <a:lnTo>
                  <a:pt x="1520" y="576"/>
                </a:lnTo>
                <a:lnTo>
                  <a:pt x="1520" y="574"/>
                </a:lnTo>
                <a:close/>
                <a:moveTo>
                  <a:pt x="1528" y="574"/>
                </a:moveTo>
                <a:lnTo>
                  <a:pt x="1534" y="574"/>
                </a:lnTo>
                <a:lnTo>
                  <a:pt x="1534" y="576"/>
                </a:lnTo>
                <a:lnTo>
                  <a:pt x="1528" y="576"/>
                </a:lnTo>
                <a:lnTo>
                  <a:pt x="1528" y="574"/>
                </a:lnTo>
                <a:close/>
                <a:moveTo>
                  <a:pt x="1536" y="574"/>
                </a:moveTo>
                <a:lnTo>
                  <a:pt x="1542" y="574"/>
                </a:lnTo>
                <a:lnTo>
                  <a:pt x="1542" y="576"/>
                </a:lnTo>
                <a:lnTo>
                  <a:pt x="1536" y="576"/>
                </a:lnTo>
                <a:lnTo>
                  <a:pt x="1536" y="574"/>
                </a:lnTo>
                <a:close/>
                <a:moveTo>
                  <a:pt x="1544" y="574"/>
                </a:moveTo>
                <a:lnTo>
                  <a:pt x="1550" y="574"/>
                </a:lnTo>
                <a:lnTo>
                  <a:pt x="1550" y="576"/>
                </a:lnTo>
                <a:lnTo>
                  <a:pt x="1544" y="576"/>
                </a:lnTo>
                <a:lnTo>
                  <a:pt x="1544" y="574"/>
                </a:lnTo>
                <a:close/>
                <a:moveTo>
                  <a:pt x="1552" y="574"/>
                </a:moveTo>
                <a:lnTo>
                  <a:pt x="1558" y="574"/>
                </a:lnTo>
                <a:lnTo>
                  <a:pt x="1558" y="576"/>
                </a:lnTo>
                <a:lnTo>
                  <a:pt x="1552" y="576"/>
                </a:lnTo>
                <a:lnTo>
                  <a:pt x="1552" y="574"/>
                </a:lnTo>
                <a:close/>
                <a:moveTo>
                  <a:pt x="1560" y="574"/>
                </a:moveTo>
                <a:lnTo>
                  <a:pt x="1566" y="574"/>
                </a:lnTo>
                <a:lnTo>
                  <a:pt x="1566" y="576"/>
                </a:lnTo>
                <a:lnTo>
                  <a:pt x="1560" y="576"/>
                </a:lnTo>
                <a:lnTo>
                  <a:pt x="1560" y="574"/>
                </a:lnTo>
                <a:close/>
                <a:moveTo>
                  <a:pt x="1568" y="574"/>
                </a:moveTo>
                <a:lnTo>
                  <a:pt x="1574" y="574"/>
                </a:lnTo>
                <a:lnTo>
                  <a:pt x="1574" y="576"/>
                </a:lnTo>
                <a:lnTo>
                  <a:pt x="1568" y="576"/>
                </a:lnTo>
                <a:lnTo>
                  <a:pt x="1568" y="574"/>
                </a:lnTo>
                <a:close/>
                <a:moveTo>
                  <a:pt x="1576" y="574"/>
                </a:moveTo>
                <a:lnTo>
                  <a:pt x="1582" y="574"/>
                </a:lnTo>
                <a:lnTo>
                  <a:pt x="1582" y="576"/>
                </a:lnTo>
                <a:lnTo>
                  <a:pt x="1576" y="576"/>
                </a:lnTo>
                <a:lnTo>
                  <a:pt x="1576" y="574"/>
                </a:lnTo>
                <a:close/>
                <a:moveTo>
                  <a:pt x="1584" y="574"/>
                </a:moveTo>
                <a:lnTo>
                  <a:pt x="1590" y="574"/>
                </a:lnTo>
                <a:lnTo>
                  <a:pt x="1590" y="576"/>
                </a:lnTo>
                <a:lnTo>
                  <a:pt x="1584" y="576"/>
                </a:lnTo>
                <a:lnTo>
                  <a:pt x="1584" y="574"/>
                </a:lnTo>
                <a:close/>
                <a:moveTo>
                  <a:pt x="1592" y="574"/>
                </a:moveTo>
                <a:lnTo>
                  <a:pt x="1598" y="574"/>
                </a:lnTo>
                <a:lnTo>
                  <a:pt x="1598" y="576"/>
                </a:lnTo>
                <a:lnTo>
                  <a:pt x="1592" y="576"/>
                </a:lnTo>
                <a:lnTo>
                  <a:pt x="1592" y="574"/>
                </a:lnTo>
                <a:close/>
                <a:moveTo>
                  <a:pt x="1600" y="574"/>
                </a:moveTo>
                <a:lnTo>
                  <a:pt x="1606" y="574"/>
                </a:lnTo>
                <a:lnTo>
                  <a:pt x="1606" y="576"/>
                </a:lnTo>
                <a:lnTo>
                  <a:pt x="1600" y="576"/>
                </a:lnTo>
                <a:lnTo>
                  <a:pt x="1600" y="574"/>
                </a:lnTo>
                <a:close/>
                <a:moveTo>
                  <a:pt x="1608" y="574"/>
                </a:moveTo>
                <a:lnTo>
                  <a:pt x="1614" y="574"/>
                </a:lnTo>
                <a:lnTo>
                  <a:pt x="1614" y="576"/>
                </a:lnTo>
                <a:lnTo>
                  <a:pt x="1608" y="576"/>
                </a:lnTo>
                <a:lnTo>
                  <a:pt x="1608" y="574"/>
                </a:lnTo>
                <a:close/>
                <a:moveTo>
                  <a:pt x="1616" y="574"/>
                </a:moveTo>
                <a:lnTo>
                  <a:pt x="1622" y="574"/>
                </a:lnTo>
                <a:lnTo>
                  <a:pt x="1622" y="576"/>
                </a:lnTo>
                <a:lnTo>
                  <a:pt x="1616" y="576"/>
                </a:lnTo>
                <a:lnTo>
                  <a:pt x="1616" y="574"/>
                </a:lnTo>
                <a:close/>
                <a:moveTo>
                  <a:pt x="1624" y="574"/>
                </a:moveTo>
                <a:lnTo>
                  <a:pt x="1630" y="574"/>
                </a:lnTo>
                <a:lnTo>
                  <a:pt x="1630" y="576"/>
                </a:lnTo>
                <a:lnTo>
                  <a:pt x="1624" y="576"/>
                </a:lnTo>
                <a:lnTo>
                  <a:pt x="1624" y="574"/>
                </a:lnTo>
                <a:close/>
                <a:moveTo>
                  <a:pt x="1632" y="574"/>
                </a:moveTo>
                <a:lnTo>
                  <a:pt x="1638" y="574"/>
                </a:lnTo>
                <a:lnTo>
                  <a:pt x="1638" y="576"/>
                </a:lnTo>
                <a:lnTo>
                  <a:pt x="1632" y="576"/>
                </a:lnTo>
                <a:lnTo>
                  <a:pt x="1632" y="574"/>
                </a:lnTo>
                <a:close/>
                <a:moveTo>
                  <a:pt x="1640" y="574"/>
                </a:moveTo>
                <a:lnTo>
                  <a:pt x="1646" y="574"/>
                </a:lnTo>
                <a:lnTo>
                  <a:pt x="1646" y="576"/>
                </a:lnTo>
                <a:lnTo>
                  <a:pt x="1640" y="576"/>
                </a:lnTo>
                <a:lnTo>
                  <a:pt x="1640" y="574"/>
                </a:lnTo>
                <a:close/>
                <a:moveTo>
                  <a:pt x="1648" y="574"/>
                </a:moveTo>
                <a:lnTo>
                  <a:pt x="1654" y="574"/>
                </a:lnTo>
                <a:lnTo>
                  <a:pt x="1654" y="576"/>
                </a:lnTo>
                <a:lnTo>
                  <a:pt x="1648" y="576"/>
                </a:lnTo>
                <a:lnTo>
                  <a:pt x="1648" y="574"/>
                </a:lnTo>
                <a:close/>
                <a:moveTo>
                  <a:pt x="1656" y="574"/>
                </a:moveTo>
                <a:lnTo>
                  <a:pt x="1662" y="574"/>
                </a:lnTo>
                <a:lnTo>
                  <a:pt x="1662" y="576"/>
                </a:lnTo>
                <a:lnTo>
                  <a:pt x="1656" y="576"/>
                </a:lnTo>
                <a:lnTo>
                  <a:pt x="1656" y="574"/>
                </a:lnTo>
                <a:close/>
                <a:moveTo>
                  <a:pt x="1664" y="574"/>
                </a:moveTo>
                <a:lnTo>
                  <a:pt x="1670" y="574"/>
                </a:lnTo>
                <a:lnTo>
                  <a:pt x="1670" y="576"/>
                </a:lnTo>
                <a:lnTo>
                  <a:pt x="1664" y="576"/>
                </a:lnTo>
                <a:lnTo>
                  <a:pt x="1664" y="574"/>
                </a:lnTo>
                <a:close/>
                <a:moveTo>
                  <a:pt x="1672" y="574"/>
                </a:moveTo>
                <a:lnTo>
                  <a:pt x="1678" y="574"/>
                </a:lnTo>
                <a:lnTo>
                  <a:pt x="1678" y="576"/>
                </a:lnTo>
                <a:lnTo>
                  <a:pt x="1672" y="576"/>
                </a:lnTo>
                <a:lnTo>
                  <a:pt x="1672" y="574"/>
                </a:lnTo>
                <a:close/>
                <a:moveTo>
                  <a:pt x="1680" y="574"/>
                </a:moveTo>
                <a:lnTo>
                  <a:pt x="1686" y="574"/>
                </a:lnTo>
                <a:lnTo>
                  <a:pt x="1686" y="576"/>
                </a:lnTo>
                <a:lnTo>
                  <a:pt x="1680" y="576"/>
                </a:lnTo>
                <a:lnTo>
                  <a:pt x="1680" y="574"/>
                </a:lnTo>
                <a:close/>
                <a:moveTo>
                  <a:pt x="1688" y="574"/>
                </a:moveTo>
                <a:lnTo>
                  <a:pt x="1694" y="574"/>
                </a:lnTo>
                <a:lnTo>
                  <a:pt x="1694" y="576"/>
                </a:lnTo>
                <a:lnTo>
                  <a:pt x="1688" y="576"/>
                </a:lnTo>
                <a:lnTo>
                  <a:pt x="1688" y="574"/>
                </a:lnTo>
                <a:close/>
                <a:moveTo>
                  <a:pt x="1696" y="574"/>
                </a:moveTo>
                <a:lnTo>
                  <a:pt x="1702" y="574"/>
                </a:lnTo>
                <a:lnTo>
                  <a:pt x="1702" y="576"/>
                </a:lnTo>
                <a:lnTo>
                  <a:pt x="1696" y="576"/>
                </a:lnTo>
                <a:lnTo>
                  <a:pt x="1696" y="574"/>
                </a:lnTo>
                <a:close/>
                <a:moveTo>
                  <a:pt x="1704" y="574"/>
                </a:moveTo>
                <a:lnTo>
                  <a:pt x="1710" y="574"/>
                </a:lnTo>
                <a:lnTo>
                  <a:pt x="1710" y="576"/>
                </a:lnTo>
                <a:lnTo>
                  <a:pt x="1704" y="576"/>
                </a:lnTo>
                <a:lnTo>
                  <a:pt x="1704" y="574"/>
                </a:lnTo>
                <a:close/>
                <a:moveTo>
                  <a:pt x="1712" y="574"/>
                </a:moveTo>
                <a:lnTo>
                  <a:pt x="1718" y="574"/>
                </a:lnTo>
                <a:lnTo>
                  <a:pt x="1718" y="576"/>
                </a:lnTo>
                <a:lnTo>
                  <a:pt x="1712" y="576"/>
                </a:lnTo>
                <a:lnTo>
                  <a:pt x="1712" y="574"/>
                </a:lnTo>
                <a:close/>
                <a:moveTo>
                  <a:pt x="1720" y="574"/>
                </a:moveTo>
                <a:lnTo>
                  <a:pt x="1726" y="574"/>
                </a:lnTo>
                <a:lnTo>
                  <a:pt x="1726" y="576"/>
                </a:lnTo>
                <a:lnTo>
                  <a:pt x="1720" y="576"/>
                </a:lnTo>
                <a:lnTo>
                  <a:pt x="1720" y="574"/>
                </a:lnTo>
                <a:close/>
                <a:moveTo>
                  <a:pt x="1728" y="574"/>
                </a:moveTo>
                <a:lnTo>
                  <a:pt x="1734" y="574"/>
                </a:lnTo>
                <a:lnTo>
                  <a:pt x="1734" y="576"/>
                </a:lnTo>
                <a:lnTo>
                  <a:pt x="1728" y="576"/>
                </a:lnTo>
                <a:lnTo>
                  <a:pt x="1728" y="574"/>
                </a:lnTo>
                <a:close/>
                <a:moveTo>
                  <a:pt x="1736" y="574"/>
                </a:moveTo>
                <a:lnTo>
                  <a:pt x="1742" y="574"/>
                </a:lnTo>
                <a:lnTo>
                  <a:pt x="1742" y="576"/>
                </a:lnTo>
                <a:lnTo>
                  <a:pt x="1736" y="576"/>
                </a:lnTo>
                <a:lnTo>
                  <a:pt x="1736" y="574"/>
                </a:lnTo>
                <a:close/>
                <a:moveTo>
                  <a:pt x="1744" y="574"/>
                </a:moveTo>
                <a:lnTo>
                  <a:pt x="1750" y="574"/>
                </a:lnTo>
                <a:lnTo>
                  <a:pt x="1750" y="576"/>
                </a:lnTo>
                <a:lnTo>
                  <a:pt x="1744" y="576"/>
                </a:lnTo>
                <a:lnTo>
                  <a:pt x="1744" y="574"/>
                </a:lnTo>
                <a:close/>
                <a:moveTo>
                  <a:pt x="1752" y="574"/>
                </a:moveTo>
                <a:lnTo>
                  <a:pt x="1758" y="574"/>
                </a:lnTo>
                <a:lnTo>
                  <a:pt x="1758" y="576"/>
                </a:lnTo>
                <a:lnTo>
                  <a:pt x="1752" y="576"/>
                </a:lnTo>
                <a:lnTo>
                  <a:pt x="1752" y="574"/>
                </a:lnTo>
                <a:close/>
                <a:moveTo>
                  <a:pt x="1760" y="574"/>
                </a:moveTo>
                <a:lnTo>
                  <a:pt x="1766" y="574"/>
                </a:lnTo>
                <a:lnTo>
                  <a:pt x="1766" y="576"/>
                </a:lnTo>
                <a:lnTo>
                  <a:pt x="1760" y="576"/>
                </a:lnTo>
                <a:lnTo>
                  <a:pt x="1760" y="574"/>
                </a:lnTo>
                <a:close/>
                <a:moveTo>
                  <a:pt x="1768" y="574"/>
                </a:moveTo>
                <a:lnTo>
                  <a:pt x="1774" y="574"/>
                </a:lnTo>
                <a:lnTo>
                  <a:pt x="1774" y="576"/>
                </a:lnTo>
                <a:lnTo>
                  <a:pt x="1768" y="576"/>
                </a:lnTo>
                <a:lnTo>
                  <a:pt x="1768" y="574"/>
                </a:lnTo>
                <a:close/>
                <a:moveTo>
                  <a:pt x="1776" y="574"/>
                </a:moveTo>
                <a:lnTo>
                  <a:pt x="1782" y="574"/>
                </a:lnTo>
                <a:lnTo>
                  <a:pt x="1782" y="576"/>
                </a:lnTo>
                <a:lnTo>
                  <a:pt x="1776" y="576"/>
                </a:lnTo>
                <a:lnTo>
                  <a:pt x="1776" y="574"/>
                </a:lnTo>
                <a:close/>
                <a:moveTo>
                  <a:pt x="1784" y="574"/>
                </a:moveTo>
                <a:lnTo>
                  <a:pt x="1790" y="574"/>
                </a:lnTo>
                <a:lnTo>
                  <a:pt x="1790" y="576"/>
                </a:lnTo>
                <a:lnTo>
                  <a:pt x="1784" y="576"/>
                </a:lnTo>
                <a:lnTo>
                  <a:pt x="1784" y="574"/>
                </a:lnTo>
                <a:close/>
                <a:moveTo>
                  <a:pt x="1792" y="574"/>
                </a:moveTo>
                <a:lnTo>
                  <a:pt x="1798" y="574"/>
                </a:lnTo>
                <a:lnTo>
                  <a:pt x="1798" y="576"/>
                </a:lnTo>
                <a:lnTo>
                  <a:pt x="1792" y="576"/>
                </a:lnTo>
                <a:lnTo>
                  <a:pt x="1792" y="574"/>
                </a:lnTo>
                <a:close/>
                <a:moveTo>
                  <a:pt x="1800" y="574"/>
                </a:moveTo>
                <a:lnTo>
                  <a:pt x="1806" y="574"/>
                </a:lnTo>
                <a:lnTo>
                  <a:pt x="1806" y="576"/>
                </a:lnTo>
                <a:lnTo>
                  <a:pt x="1800" y="576"/>
                </a:lnTo>
                <a:lnTo>
                  <a:pt x="1800" y="574"/>
                </a:lnTo>
                <a:close/>
                <a:moveTo>
                  <a:pt x="1808" y="574"/>
                </a:moveTo>
                <a:lnTo>
                  <a:pt x="1814" y="574"/>
                </a:lnTo>
                <a:lnTo>
                  <a:pt x="1814" y="576"/>
                </a:lnTo>
                <a:lnTo>
                  <a:pt x="1808" y="576"/>
                </a:lnTo>
                <a:lnTo>
                  <a:pt x="1808" y="574"/>
                </a:lnTo>
                <a:close/>
                <a:moveTo>
                  <a:pt x="1816" y="574"/>
                </a:moveTo>
                <a:lnTo>
                  <a:pt x="1822" y="574"/>
                </a:lnTo>
                <a:lnTo>
                  <a:pt x="1822" y="576"/>
                </a:lnTo>
                <a:lnTo>
                  <a:pt x="1816" y="576"/>
                </a:lnTo>
                <a:lnTo>
                  <a:pt x="1816" y="574"/>
                </a:lnTo>
                <a:close/>
                <a:moveTo>
                  <a:pt x="1824" y="574"/>
                </a:moveTo>
                <a:lnTo>
                  <a:pt x="1830" y="574"/>
                </a:lnTo>
                <a:lnTo>
                  <a:pt x="1830" y="576"/>
                </a:lnTo>
                <a:lnTo>
                  <a:pt x="1824" y="576"/>
                </a:lnTo>
                <a:lnTo>
                  <a:pt x="1824" y="574"/>
                </a:lnTo>
                <a:close/>
                <a:moveTo>
                  <a:pt x="1832" y="574"/>
                </a:moveTo>
                <a:lnTo>
                  <a:pt x="1838" y="574"/>
                </a:lnTo>
                <a:lnTo>
                  <a:pt x="1838" y="576"/>
                </a:lnTo>
                <a:lnTo>
                  <a:pt x="1832" y="576"/>
                </a:lnTo>
                <a:lnTo>
                  <a:pt x="1832" y="574"/>
                </a:lnTo>
                <a:close/>
                <a:moveTo>
                  <a:pt x="1840" y="574"/>
                </a:moveTo>
                <a:lnTo>
                  <a:pt x="1846" y="574"/>
                </a:lnTo>
                <a:lnTo>
                  <a:pt x="1846" y="576"/>
                </a:lnTo>
                <a:lnTo>
                  <a:pt x="1840" y="576"/>
                </a:lnTo>
                <a:lnTo>
                  <a:pt x="1840" y="574"/>
                </a:lnTo>
                <a:close/>
                <a:moveTo>
                  <a:pt x="1848" y="574"/>
                </a:moveTo>
                <a:lnTo>
                  <a:pt x="1854" y="574"/>
                </a:lnTo>
                <a:lnTo>
                  <a:pt x="1854" y="576"/>
                </a:lnTo>
                <a:lnTo>
                  <a:pt x="1848" y="576"/>
                </a:lnTo>
                <a:lnTo>
                  <a:pt x="1848" y="574"/>
                </a:lnTo>
                <a:close/>
                <a:moveTo>
                  <a:pt x="1856" y="574"/>
                </a:moveTo>
                <a:lnTo>
                  <a:pt x="1862" y="574"/>
                </a:lnTo>
                <a:lnTo>
                  <a:pt x="1862" y="576"/>
                </a:lnTo>
                <a:lnTo>
                  <a:pt x="1856" y="576"/>
                </a:lnTo>
                <a:lnTo>
                  <a:pt x="1856" y="574"/>
                </a:lnTo>
                <a:close/>
                <a:moveTo>
                  <a:pt x="1864" y="574"/>
                </a:moveTo>
                <a:lnTo>
                  <a:pt x="1870" y="574"/>
                </a:lnTo>
                <a:lnTo>
                  <a:pt x="1870" y="576"/>
                </a:lnTo>
                <a:lnTo>
                  <a:pt x="1864" y="576"/>
                </a:lnTo>
                <a:lnTo>
                  <a:pt x="1864" y="574"/>
                </a:lnTo>
                <a:close/>
                <a:moveTo>
                  <a:pt x="1872" y="574"/>
                </a:moveTo>
                <a:lnTo>
                  <a:pt x="1878" y="574"/>
                </a:lnTo>
                <a:lnTo>
                  <a:pt x="1878" y="576"/>
                </a:lnTo>
                <a:lnTo>
                  <a:pt x="1872" y="576"/>
                </a:lnTo>
                <a:lnTo>
                  <a:pt x="1872" y="574"/>
                </a:lnTo>
                <a:close/>
                <a:moveTo>
                  <a:pt x="1880" y="574"/>
                </a:moveTo>
                <a:lnTo>
                  <a:pt x="1886" y="574"/>
                </a:lnTo>
                <a:lnTo>
                  <a:pt x="1886" y="576"/>
                </a:lnTo>
                <a:lnTo>
                  <a:pt x="1880" y="576"/>
                </a:lnTo>
                <a:lnTo>
                  <a:pt x="1880" y="574"/>
                </a:lnTo>
                <a:close/>
                <a:moveTo>
                  <a:pt x="1888" y="574"/>
                </a:moveTo>
                <a:lnTo>
                  <a:pt x="1894" y="574"/>
                </a:lnTo>
                <a:lnTo>
                  <a:pt x="1894" y="576"/>
                </a:lnTo>
                <a:lnTo>
                  <a:pt x="1888" y="576"/>
                </a:lnTo>
                <a:lnTo>
                  <a:pt x="1888" y="574"/>
                </a:lnTo>
                <a:close/>
                <a:moveTo>
                  <a:pt x="1896" y="574"/>
                </a:moveTo>
                <a:lnTo>
                  <a:pt x="1902" y="574"/>
                </a:lnTo>
                <a:lnTo>
                  <a:pt x="1902" y="576"/>
                </a:lnTo>
                <a:lnTo>
                  <a:pt x="1896" y="576"/>
                </a:lnTo>
                <a:lnTo>
                  <a:pt x="1896" y="574"/>
                </a:lnTo>
                <a:close/>
                <a:moveTo>
                  <a:pt x="1904" y="574"/>
                </a:moveTo>
                <a:lnTo>
                  <a:pt x="1910" y="574"/>
                </a:lnTo>
                <a:lnTo>
                  <a:pt x="1910" y="576"/>
                </a:lnTo>
                <a:lnTo>
                  <a:pt x="1904" y="576"/>
                </a:lnTo>
                <a:lnTo>
                  <a:pt x="1904" y="574"/>
                </a:lnTo>
                <a:close/>
                <a:moveTo>
                  <a:pt x="1912" y="574"/>
                </a:moveTo>
                <a:lnTo>
                  <a:pt x="1918" y="574"/>
                </a:lnTo>
                <a:lnTo>
                  <a:pt x="1918" y="576"/>
                </a:lnTo>
                <a:lnTo>
                  <a:pt x="1912" y="576"/>
                </a:lnTo>
                <a:lnTo>
                  <a:pt x="1912" y="574"/>
                </a:lnTo>
                <a:close/>
                <a:moveTo>
                  <a:pt x="1920" y="574"/>
                </a:moveTo>
                <a:lnTo>
                  <a:pt x="1926" y="574"/>
                </a:lnTo>
                <a:lnTo>
                  <a:pt x="1926" y="576"/>
                </a:lnTo>
                <a:lnTo>
                  <a:pt x="1920" y="576"/>
                </a:lnTo>
                <a:lnTo>
                  <a:pt x="1920" y="574"/>
                </a:lnTo>
                <a:close/>
                <a:moveTo>
                  <a:pt x="1928" y="574"/>
                </a:moveTo>
                <a:lnTo>
                  <a:pt x="1934" y="574"/>
                </a:lnTo>
                <a:lnTo>
                  <a:pt x="1934" y="576"/>
                </a:lnTo>
                <a:lnTo>
                  <a:pt x="1928" y="576"/>
                </a:lnTo>
                <a:lnTo>
                  <a:pt x="1928" y="574"/>
                </a:lnTo>
                <a:close/>
                <a:moveTo>
                  <a:pt x="1936" y="574"/>
                </a:moveTo>
                <a:lnTo>
                  <a:pt x="1942" y="574"/>
                </a:lnTo>
                <a:lnTo>
                  <a:pt x="1942" y="576"/>
                </a:lnTo>
                <a:lnTo>
                  <a:pt x="1936" y="576"/>
                </a:lnTo>
                <a:lnTo>
                  <a:pt x="1936" y="574"/>
                </a:lnTo>
                <a:close/>
                <a:moveTo>
                  <a:pt x="1944" y="574"/>
                </a:moveTo>
                <a:lnTo>
                  <a:pt x="1950" y="574"/>
                </a:lnTo>
                <a:lnTo>
                  <a:pt x="1950" y="576"/>
                </a:lnTo>
                <a:lnTo>
                  <a:pt x="1944" y="576"/>
                </a:lnTo>
                <a:lnTo>
                  <a:pt x="1944" y="574"/>
                </a:lnTo>
                <a:close/>
                <a:moveTo>
                  <a:pt x="1952" y="574"/>
                </a:moveTo>
                <a:lnTo>
                  <a:pt x="1958" y="574"/>
                </a:lnTo>
                <a:lnTo>
                  <a:pt x="1958" y="576"/>
                </a:lnTo>
                <a:lnTo>
                  <a:pt x="1952" y="576"/>
                </a:lnTo>
                <a:lnTo>
                  <a:pt x="1952" y="574"/>
                </a:lnTo>
                <a:close/>
                <a:moveTo>
                  <a:pt x="1960" y="574"/>
                </a:moveTo>
                <a:lnTo>
                  <a:pt x="1966" y="574"/>
                </a:lnTo>
                <a:lnTo>
                  <a:pt x="1966" y="576"/>
                </a:lnTo>
                <a:lnTo>
                  <a:pt x="1960" y="576"/>
                </a:lnTo>
                <a:lnTo>
                  <a:pt x="1960" y="574"/>
                </a:lnTo>
                <a:close/>
                <a:moveTo>
                  <a:pt x="1968" y="574"/>
                </a:moveTo>
                <a:lnTo>
                  <a:pt x="1974" y="574"/>
                </a:lnTo>
                <a:lnTo>
                  <a:pt x="1974" y="576"/>
                </a:lnTo>
                <a:lnTo>
                  <a:pt x="1968" y="576"/>
                </a:lnTo>
                <a:lnTo>
                  <a:pt x="1968" y="574"/>
                </a:lnTo>
                <a:close/>
                <a:moveTo>
                  <a:pt x="1976" y="574"/>
                </a:moveTo>
                <a:lnTo>
                  <a:pt x="1982" y="574"/>
                </a:lnTo>
                <a:lnTo>
                  <a:pt x="1982" y="576"/>
                </a:lnTo>
                <a:lnTo>
                  <a:pt x="1976" y="576"/>
                </a:lnTo>
                <a:lnTo>
                  <a:pt x="1976" y="574"/>
                </a:lnTo>
                <a:close/>
                <a:moveTo>
                  <a:pt x="1984" y="574"/>
                </a:moveTo>
                <a:lnTo>
                  <a:pt x="1990" y="574"/>
                </a:lnTo>
                <a:lnTo>
                  <a:pt x="1990" y="576"/>
                </a:lnTo>
                <a:lnTo>
                  <a:pt x="1984" y="576"/>
                </a:lnTo>
                <a:lnTo>
                  <a:pt x="1984" y="574"/>
                </a:lnTo>
                <a:close/>
                <a:moveTo>
                  <a:pt x="1992" y="574"/>
                </a:moveTo>
                <a:lnTo>
                  <a:pt x="1998" y="574"/>
                </a:lnTo>
                <a:lnTo>
                  <a:pt x="1998" y="576"/>
                </a:lnTo>
                <a:lnTo>
                  <a:pt x="1992" y="576"/>
                </a:lnTo>
                <a:lnTo>
                  <a:pt x="1992" y="574"/>
                </a:lnTo>
                <a:close/>
                <a:moveTo>
                  <a:pt x="2000" y="574"/>
                </a:moveTo>
                <a:lnTo>
                  <a:pt x="2006" y="574"/>
                </a:lnTo>
                <a:lnTo>
                  <a:pt x="2006" y="576"/>
                </a:lnTo>
                <a:lnTo>
                  <a:pt x="2000" y="576"/>
                </a:lnTo>
                <a:lnTo>
                  <a:pt x="2000" y="574"/>
                </a:lnTo>
                <a:close/>
                <a:moveTo>
                  <a:pt x="2008" y="574"/>
                </a:moveTo>
                <a:lnTo>
                  <a:pt x="2014" y="574"/>
                </a:lnTo>
                <a:lnTo>
                  <a:pt x="2014" y="576"/>
                </a:lnTo>
                <a:lnTo>
                  <a:pt x="2008" y="576"/>
                </a:lnTo>
                <a:lnTo>
                  <a:pt x="2008" y="574"/>
                </a:lnTo>
                <a:close/>
                <a:moveTo>
                  <a:pt x="2016" y="574"/>
                </a:moveTo>
                <a:lnTo>
                  <a:pt x="2022" y="574"/>
                </a:lnTo>
                <a:lnTo>
                  <a:pt x="2022" y="576"/>
                </a:lnTo>
                <a:lnTo>
                  <a:pt x="2016" y="576"/>
                </a:lnTo>
                <a:lnTo>
                  <a:pt x="2016" y="574"/>
                </a:lnTo>
                <a:close/>
                <a:moveTo>
                  <a:pt x="2024" y="574"/>
                </a:moveTo>
                <a:lnTo>
                  <a:pt x="2030" y="574"/>
                </a:lnTo>
                <a:lnTo>
                  <a:pt x="2030" y="576"/>
                </a:lnTo>
                <a:lnTo>
                  <a:pt x="2024" y="576"/>
                </a:lnTo>
                <a:lnTo>
                  <a:pt x="2024" y="574"/>
                </a:lnTo>
                <a:close/>
                <a:moveTo>
                  <a:pt x="2032" y="574"/>
                </a:moveTo>
                <a:lnTo>
                  <a:pt x="2038" y="574"/>
                </a:lnTo>
                <a:lnTo>
                  <a:pt x="2038" y="576"/>
                </a:lnTo>
                <a:lnTo>
                  <a:pt x="2032" y="576"/>
                </a:lnTo>
                <a:lnTo>
                  <a:pt x="2032" y="574"/>
                </a:lnTo>
                <a:close/>
                <a:moveTo>
                  <a:pt x="2040" y="574"/>
                </a:moveTo>
                <a:lnTo>
                  <a:pt x="2046" y="574"/>
                </a:lnTo>
                <a:lnTo>
                  <a:pt x="2046" y="576"/>
                </a:lnTo>
                <a:lnTo>
                  <a:pt x="2040" y="576"/>
                </a:lnTo>
                <a:lnTo>
                  <a:pt x="2040" y="574"/>
                </a:lnTo>
                <a:close/>
                <a:moveTo>
                  <a:pt x="2048" y="574"/>
                </a:moveTo>
                <a:lnTo>
                  <a:pt x="2054" y="574"/>
                </a:lnTo>
                <a:lnTo>
                  <a:pt x="2054" y="576"/>
                </a:lnTo>
                <a:lnTo>
                  <a:pt x="2048" y="576"/>
                </a:lnTo>
                <a:lnTo>
                  <a:pt x="2048" y="574"/>
                </a:lnTo>
                <a:close/>
                <a:moveTo>
                  <a:pt x="2056" y="574"/>
                </a:moveTo>
                <a:lnTo>
                  <a:pt x="2062" y="574"/>
                </a:lnTo>
                <a:lnTo>
                  <a:pt x="2062" y="576"/>
                </a:lnTo>
                <a:lnTo>
                  <a:pt x="2056" y="576"/>
                </a:lnTo>
                <a:lnTo>
                  <a:pt x="2056" y="574"/>
                </a:lnTo>
                <a:close/>
                <a:moveTo>
                  <a:pt x="2064" y="574"/>
                </a:moveTo>
                <a:lnTo>
                  <a:pt x="2070" y="574"/>
                </a:lnTo>
                <a:lnTo>
                  <a:pt x="2070" y="576"/>
                </a:lnTo>
                <a:lnTo>
                  <a:pt x="2064" y="576"/>
                </a:lnTo>
                <a:lnTo>
                  <a:pt x="2064" y="574"/>
                </a:lnTo>
                <a:close/>
                <a:moveTo>
                  <a:pt x="2072" y="574"/>
                </a:moveTo>
                <a:lnTo>
                  <a:pt x="2078" y="574"/>
                </a:lnTo>
                <a:lnTo>
                  <a:pt x="2078" y="576"/>
                </a:lnTo>
                <a:lnTo>
                  <a:pt x="2072" y="576"/>
                </a:lnTo>
                <a:lnTo>
                  <a:pt x="2072" y="574"/>
                </a:lnTo>
                <a:close/>
                <a:moveTo>
                  <a:pt x="2080" y="574"/>
                </a:moveTo>
                <a:lnTo>
                  <a:pt x="2086" y="574"/>
                </a:lnTo>
                <a:lnTo>
                  <a:pt x="2086" y="576"/>
                </a:lnTo>
                <a:lnTo>
                  <a:pt x="2080" y="576"/>
                </a:lnTo>
                <a:lnTo>
                  <a:pt x="2080" y="574"/>
                </a:lnTo>
                <a:close/>
                <a:moveTo>
                  <a:pt x="2088" y="574"/>
                </a:moveTo>
                <a:lnTo>
                  <a:pt x="2094" y="574"/>
                </a:lnTo>
                <a:lnTo>
                  <a:pt x="2094" y="576"/>
                </a:lnTo>
                <a:lnTo>
                  <a:pt x="2088" y="576"/>
                </a:lnTo>
                <a:lnTo>
                  <a:pt x="2088" y="574"/>
                </a:lnTo>
                <a:close/>
                <a:moveTo>
                  <a:pt x="2097" y="574"/>
                </a:moveTo>
                <a:lnTo>
                  <a:pt x="2103" y="574"/>
                </a:lnTo>
                <a:lnTo>
                  <a:pt x="2103" y="576"/>
                </a:lnTo>
                <a:lnTo>
                  <a:pt x="2097" y="576"/>
                </a:lnTo>
                <a:lnTo>
                  <a:pt x="2097" y="574"/>
                </a:lnTo>
                <a:close/>
                <a:moveTo>
                  <a:pt x="2104" y="574"/>
                </a:moveTo>
                <a:lnTo>
                  <a:pt x="2110" y="574"/>
                </a:lnTo>
                <a:lnTo>
                  <a:pt x="2110" y="576"/>
                </a:lnTo>
                <a:lnTo>
                  <a:pt x="2104" y="576"/>
                </a:lnTo>
                <a:lnTo>
                  <a:pt x="2104" y="574"/>
                </a:lnTo>
                <a:close/>
                <a:moveTo>
                  <a:pt x="2112" y="574"/>
                </a:moveTo>
                <a:lnTo>
                  <a:pt x="2118" y="574"/>
                </a:lnTo>
                <a:lnTo>
                  <a:pt x="2118" y="576"/>
                </a:lnTo>
                <a:lnTo>
                  <a:pt x="2112" y="576"/>
                </a:lnTo>
                <a:lnTo>
                  <a:pt x="2112" y="574"/>
                </a:lnTo>
                <a:close/>
                <a:moveTo>
                  <a:pt x="2121" y="574"/>
                </a:moveTo>
                <a:lnTo>
                  <a:pt x="2127" y="574"/>
                </a:lnTo>
                <a:lnTo>
                  <a:pt x="2127" y="576"/>
                </a:lnTo>
                <a:lnTo>
                  <a:pt x="2121" y="576"/>
                </a:lnTo>
                <a:lnTo>
                  <a:pt x="2121" y="574"/>
                </a:lnTo>
                <a:close/>
                <a:moveTo>
                  <a:pt x="2128" y="574"/>
                </a:moveTo>
                <a:lnTo>
                  <a:pt x="2134" y="574"/>
                </a:lnTo>
                <a:lnTo>
                  <a:pt x="2134" y="576"/>
                </a:lnTo>
                <a:lnTo>
                  <a:pt x="2128" y="576"/>
                </a:lnTo>
                <a:lnTo>
                  <a:pt x="2128" y="574"/>
                </a:lnTo>
                <a:close/>
                <a:moveTo>
                  <a:pt x="2136" y="574"/>
                </a:moveTo>
                <a:lnTo>
                  <a:pt x="2142" y="574"/>
                </a:lnTo>
                <a:lnTo>
                  <a:pt x="2142" y="576"/>
                </a:lnTo>
                <a:lnTo>
                  <a:pt x="2136" y="576"/>
                </a:lnTo>
                <a:lnTo>
                  <a:pt x="2136" y="574"/>
                </a:lnTo>
                <a:close/>
                <a:moveTo>
                  <a:pt x="2145" y="574"/>
                </a:moveTo>
                <a:lnTo>
                  <a:pt x="2151" y="574"/>
                </a:lnTo>
                <a:lnTo>
                  <a:pt x="2151" y="576"/>
                </a:lnTo>
                <a:lnTo>
                  <a:pt x="2145" y="576"/>
                </a:lnTo>
                <a:lnTo>
                  <a:pt x="2145" y="574"/>
                </a:lnTo>
                <a:close/>
                <a:moveTo>
                  <a:pt x="2152" y="574"/>
                </a:moveTo>
                <a:lnTo>
                  <a:pt x="2158" y="574"/>
                </a:lnTo>
                <a:lnTo>
                  <a:pt x="2158" y="576"/>
                </a:lnTo>
                <a:lnTo>
                  <a:pt x="2152" y="576"/>
                </a:lnTo>
                <a:lnTo>
                  <a:pt x="2152" y="574"/>
                </a:lnTo>
                <a:close/>
                <a:moveTo>
                  <a:pt x="2160" y="574"/>
                </a:moveTo>
                <a:lnTo>
                  <a:pt x="2166" y="574"/>
                </a:lnTo>
                <a:lnTo>
                  <a:pt x="2166" y="576"/>
                </a:lnTo>
                <a:lnTo>
                  <a:pt x="2160" y="576"/>
                </a:lnTo>
                <a:lnTo>
                  <a:pt x="2160" y="574"/>
                </a:lnTo>
                <a:close/>
                <a:moveTo>
                  <a:pt x="2169" y="574"/>
                </a:moveTo>
                <a:lnTo>
                  <a:pt x="2175" y="574"/>
                </a:lnTo>
                <a:lnTo>
                  <a:pt x="2175" y="576"/>
                </a:lnTo>
                <a:lnTo>
                  <a:pt x="2169" y="576"/>
                </a:lnTo>
                <a:lnTo>
                  <a:pt x="2169" y="574"/>
                </a:lnTo>
                <a:close/>
                <a:moveTo>
                  <a:pt x="2176" y="574"/>
                </a:moveTo>
                <a:lnTo>
                  <a:pt x="2182" y="574"/>
                </a:lnTo>
                <a:lnTo>
                  <a:pt x="2182" y="576"/>
                </a:lnTo>
                <a:lnTo>
                  <a:pt x="2176" y="576"/>
                </a:lnTo>
                <a:lnTo>
                  <a:pt x="2176" y="574"/>
                </a:lnTo>
                <a:close/>
                <a:moveTo>
                  <a:pt x="2184" y="574"/>
                </a:moveTo>
                <a:lnTo>
                  <a:pt x="2190" y="574"/>
                </a:lnTo>
                <a:lnTo>
                  <a:pt x="2190" y="576"/>
                </a:lnTo>
                <a:lnTo>
                  <a:pt x="2184" y="576"/>
                </a:lnTo>
                <a:lnTo>
                  <a:pt x="2184" y="574"/>
                </a:lnTo>
                <a:close/>
                <a:moveTo>
                  <a:pt x="2193" y="574"/>
                </a:moveTo>
                <a:lnTo>
                  <a:pt x="2199" y="574"/>
                </a:lnTo>
                <a:lnTo>
                  <a:pt x="2199" y="576"/>
                </a:lnTo>
                <a:lnTo>
                  <a:pt x="2193" y="576"/>
                </a:lnTo>
                <a:lnTo>
                  <a:pt x="2193" y="574"/>
                </a:lnTo>
                <a:close/>
                <a:moveTo>
                  <a:pt x="2200" y="574"/>
                </a:moveTo>
                <a:lnTo>
                  <a:pt x="2206" y="574"/>
                </a:lnTo>
                <a:lnTo>
                  <a:pt x="2206" y="576"/>
                </a:lnTo>
                <a:lnTo>
                  <a:pt x="2200" y="576"/>
                </a:lnTo>
                <a:lnTo>
                  <a:pt x="2200" y="574"/>
                </a:lnTo>
                <a:close/>
                <a:moveTo>
                  <a:pt x="2208" y="574"/>
                </a:moveTo>
                <a:lnTo>
                  <a:pt x="2214" y="574"/>
                </a:lnTo>
                <a:lnTo>
                  <a:pt x="2214" y="576"/>
                </a:lnTo>
                <a:lnTo>
                  <a:pt x="2208" y="576"/>
                </a:lnTo>
                <a:lnTo>
                  <a:pt x="2208" y="574"/>
                </a:lnTo>
                <a:close/>
                <a:moveTo>
                  <a:pt x="2217" y="574"/>
                </a:moveTo>
                <a:lnTo>
                  <a:pt x="2223" y="574"/>
                </a:lnTo>
                <a:lnTo>
                  <a:pt x="2223" y="576"/>
                </a:lnTo>
                <a:lnTo>
                  <a:pt x="2217" y="576"/>
                </a:lnTo>
                <a:lnTo>
                  <a:pt x="2217" y="574"/>
                </a:lnTo>
                <a:close/>
                <a:moveTo>
                  <a:pt x="2224" y="574"/>
                </a:moveTo>
                <a:lnTo>
                  <a:pt x="2230" y="574"/>
                </a:lnTo>
                <a:lnTo>
                  <a:pt x="2230" y="576"/>
                </a:lnTo>
                <a:lnTo>
                  <a:pt x="2224" y="576"/>
                </a:lnTo>
                <a:lnTo>
                  <a:pt x="2224" y="574"/>
                </a:lnTo>
                <a:close/>
                <a:moveTo>
                  <a:pt x="2232" y="574"/>
                </a:moveTo>
                <a:lnTo>
                  <a:pt x="2238" y="574"/>
                </a:lnTo>
                <a:lnTo>
                  <a:pt x="2238" y="576"/>
                </a:lnTo>
                <a:lnTo>
                  <a:pt x="2232" y="576"/>
                </a:lnTo>
                <a:lnTo>
                  <a:pt x="2232" y="574"/>
                </a:lnTo>
                <a:close/>
                <a:moveTo>
                  <a:pt x="2241" y="574"/>
                </a:moveTo>
                <a:lnTo>
                  <a:pt x="2247" y="574"/>
                </a:lnTo>
                <a:lnTo>
                  <a:pt x="2247" y="576"/>
                </a:lnTo>
                <a:lnTo>
                  <a:pt x="2241" y="576"/>
                </a:lnTo>
                <a:lnTo>
                  <a:pt x="2241" y="574"/>
                </a:lnTo>
                <a:close/>
                <a:moveTo>
                  <a:pt x="2248" y="574"/>
                </a:moveTo>
                <a:lnTo>
                  <a:pt x="2254" y="574"/>
                </a:lnTo>
                <a:lnTo>
                  <a:pt x="2254" y="576"/>
                </a:lnTo>
                <a:lnTo>
                  <a:pt x="2248" y="576"/>
                </a:lnTo>
                <a:lnTo>
                  <a:pt x="2248" y="574"/>
                </a:lnTo>
                <a:close/>
                <a:moveTo>
                  <a:pt x="2256" y="574"/>
                </a:moveTo>
                <a:lnTo>
                  <a:pt x="2262" y="574"/>
                </a:lnTo>
                <a:lnTo>
                  <a:pt x="2262" y="576"/>
                </a:lnTo>
                <a:lnTo>
                  <a:pt x="2256" y="576"/>
                </a:lnTo>
                <a:lnTo>
                  <a:pt x="2256" y="574"/>
                </a:lnTo>
                <a:close/>
                <a:moveTo>
                  <a:pt x="2265" y="574"/>
                </a:moveTo>
                <a:lnTo>
                  <a:pt x="2271" y="574"/>
                </a:lnTo>
                <a:lnTo>
                  <a:pt x="2271" y="576"/>
                </a:lnTo>
                <a:lnTo>
                  <a:pt x="2265" y="576"/>
                </a:lnTo>
                <a:lnTo>
                  <a:pt x="2265" y="574"/>
                </a:lnTo>
                <a:close/>
                <a:moveTo>
                  <a:pt x="2272" y="574"/>
                </a:moveTo>
                <a:lnTo>
                  <a:pt x="2278" y="574"/>
                </a:lnTo>
                <a:lnTo>
                  <a:pt x="2278" y="576"/>
                </a:lnTo>
                <a:lnTo>
                  <a:pt x="2272" y="576"/>
                </a:lnTo>
                <a:lnTo>
                  <a:pt x="2272" y="574"/>
                </a:lnTo>
                <a:close/>
                <a:moveTo>
                  <a:pt x="2280" y="574"/>
                </a:moveTo>
                <a:lnTo>
                  <a:pt x="2286" y="574"/>
                </a:lnTo>
                <a:lnTo>
                  <a:pt x="2286" y="576"/>
                </a:lnTo>
                <a:lnTo>
                  <a:pt x="2280" y="576"/>
                </a:lnTo>
                <a:lnTo>
                  <a:pt x="2280" y="574"/>
                </a:lnTo>
                <a:close/>
                <a:moveTo>
                  <a:pt x="2289" y="574"/>
                </a:moveTo>
                <a:lnTo>
                  <a:pt x="2295" y="574"/>
                </a:lnTo>
                <a:lnTo>
                  <a:pt x="2295" y="576"/>
                </a:lnTo>
                <a:lnTo>
                  <a:pt x="2289" y="576"/>
                </a:lnTo>
                <a:lnTo>
                  <a:pt x="2289" y="574"/>
                </a:lnTo>
                <a:close/>
                <a:moveTo>
                  <a:pt x="2296" y="574"/>
                </a:moveTo>
                <a:lnTo>
                  <a:pt x="2302" y="574"/>
                </a:lnTo>
                <a:lnTo>
                  <a:pt x="2302" y="576"/>
                </a:lnTo>
                <a:lnTo>
                  <a:pt x="2296" y="576"/>
                </a:lnTo>
                <a:lnTo>
                  <a:pt x="2296" y="574"/>
                </a:lnTo>
                <a:close/>
                <a:moveTo>
                  <a:pt x="2304" y="574"/>
                </a:moveTo>
                <a:lnTo>
                  <a:pt x="2310" y="574"/>
                </a:lnTo>
                <a:lnTo>
                  <a:pt x="2310" y="576"/>
                </a:lnTo>
                <a:lnTo>
                  <a:pt x="2304" y="576"/>
                </a:lnTo>
                <a:lnTo>
                  <a:pt x="2304" y="574"/>
                </a:lnTo>
                <a:close/>
                <a:moveTo>
                  <a:pt x="2313" y="574"/>
                </a:moveTo>
                <a:lnTo>
                  <a:pt x="2319" y="574"/>
                </a:lnTo>
                <a:lnTo>
                  <a:pt x="2319" y="576"/>
                </a:lnTo>
                <a:lnTo>
                  <a:pt x="2313" y="576"/>
                </a:lnTo>
                <a:lnTo>
                  <a:pt x="2313" y="574"/>
                </a:lnTo>
                <a:close/>
                <a:moveTo>
                  <a:pt x="2320" y="574"/>
                </a:moveTo>
                <a:lnTo>
                  <a:pt x="2326" y="574"/>
                </a:lnTo>
                <a:lnTo>
                  <a:pt x="2326" y="576"/>
                </a:lnTo>
                <a:lnTo>
                  <a:pt x="2320" y="576"/>
                </a:lnTo>
                <a:lnTo>
                  <a:pt x="2320" y="574"/>
                </a:lnTo>
                <a:close/>
                <a:moveTo>
                  <a:pt x="2328" y="574"/>
                </a:moveTo>
                <a:lnTo>
                  <a:pt x="2334" y="574"/>
                </a:lnTo>
                <a:lnTo>
                  <a:pt x="2334" y="576"/>
                </a:lnTo>
                <a:lnTo>
                  <a:pt x="2328" y="576"/>
                </a:lnTo>
                <a:lnTo>
                  <a:pt x="2328" y="574"/>
                </a:lnTo>
                <a:close/>
                <a:moveTo>
                  <a:pt x="2337" y="574"/>
                </a:moveTo>
                <a:lnTo>
                  <a:pt x="2343" y="574"/>
                </a:lnTo>
                <a:lnTo>
                  <a:pt x="2343" y="576"/>
                </a:lnTo>
                <a:lnTo>
                  <a:pt x="2337" y="576"/>
                </a:lnTo>
                <a:lnTo>
                  <a:pt x="2337" y="574"/>
                </a:lnTo>
                <a:close/>
                <a:moveTo>
                  <a:pt x="2344" y="574"/>
                </a:moveTo>
                <a:lnTo>
                  <a:pt x="2350" y="574"/>
                </a:lnTo>
                <a:lnTo>
                  <a:pt x="2350" y="576"/>
                </a:lnTo>
                <a:lnTo>
                  <a:pt x="2344" y="576"/>
                </a:lnTo>
                <a:lnTo>
                  <a:pt x="2344" y="574"/>
                </a:lnTo>
                <a:close/>
                <a:moveTo>
                  <a:pt x="2352" y="574"/>
                </a:moveTo>
                <a:lnTo>
                  <a:pt x="2358" y="574"/>
                </a:lnTo>
                <a:lnTo>
                  <a:pt x="2358" y="576"/>
                </a:lnTo>
                <a:lnTo>
                  <a:pt x="2352" y="576"/>
                </a:lnTo>
                <a:lnTo>
                  <a:pt x="2352" y="574"/>
                </a:lnTo>
                <a:close/>
                <a:moveTo>
                  <a:pt x="2361" y="574"/>
                </a:moveTo>
                <a:lnTo>
                  <a:pt x="2367" y="574"/>
                </a:lnTo>
                <a:lnTo>
                  <a:pt x="2367" y="576"/>
                </a:lnTo>
                <a:lnTo>
                  <a:pt x="2361" y="576"/>
                </a:lnTo>
                <a:lnTo>
                  <a:pt x="2361" y="574"/>
                </a:lnTo>
                <a:close/>
                <a:moveTo>
                  <a:pt x="2368" y="574"/>
                </a:moveTo>
                <a:lnTo>
                  <a:pt x="2374" y="574"/>
                </a:lnTo>
                <a:lnTo>
                  <a:pt x="2374" y="576"/>
                </a:lnTo>
                <a:lnTo>
                  <a:pt x="2368" y="576"/>
                </a:lnTo>
                <a:lnTo>
                  <a:pt x="2368" y="574"/>
                </a:lnTo>
                <a:close/>
                <a:moveTo>
                  <a:pt x="2376" y="574"/>
                </a:moveTo>
                <a:lnTo>
                  <a:pt x="2382" y="574"/>
                </a:lnTo>
                <a:lnTo>
                  <a:pt x="2382" y="576"/>
                </a:lnTo>
                <a:lnTo>
                  <a:pt x="2376" y="576"/>
                </a:lnTo>
                <a:lnTo>
                  <a:pt x="2376" y="574"/>
                </a:lnTo>
                <a:close/>
                <a:moveTo>
                  <a:pt x="2385" y="574"/>
                </a:moveTo>
                <a:lnTo>
                  <a:pt x="2391" y="574"/>
                </a:lnTo>
                <a:lnTo>
                  <a:pt x="2391" y="576"/>
                </a:lnTo>
                <a:lnTo>
                  <a:pt x="2385" y="576"/>
                </a:lnTo>
                <a:lnTo>
                  <a:pt x="2385" y="574"/>
                </a:lnTo>
                <a:close/>
                <a:moveTo>
                  <a:pt x="2392" y="574"/>
                </a:moveTo>
                <a:lnTo>
                  <a:pt x="2398" y="574"/>
                </a:lnTo>
                <a:lnTo>
                  <a:pt x="2398" y="576"/>
                </a:lnTo>
                <a:lnTo>
                  <a:pt x="2392" y="576"/>
                </a:lnTo>
                <a:lnTo>
                  <a:pt x="2392" y="574"/>
                </a:lnTo>
                <a:close/>
                <a:moveTo>
                  <a:pt x="2400" y="574"/>
                </a:moveTo>
                <a:lnTo>
                  <a:pt x="2406" y="574"/>
                </a:lnTo>
                <a:lnTo>
                  <a:pt x="2406" y="576"/>
                </a:lnTo>
                <a:lnTo>
                  <a:pt x="2400" y="576"/>
                </a:lnTo>
                <a:lnTo>
                  <a:pt x="2400" y="574"/>
                </a:lnTo>
                <a:close/>
                <a:moveTo>
                  <a:pt x="2409" y="574"/>
                </a:moveTo>
                <a:lnTo>
                  <a:pt x="2415" y="574"/>
                </a:lnTo>
                <a:lnTo>
                  <a:pt x="2415" y="576"/>
                </a:lnTo>
                <a:lnTo>
                  <a:pt x="2409" y="576"/>
                </a:lnTo>
                <a:lnTo>
                  <a:pt x="2409" y="574"/>
                </a:lnTo>
                <a:close/>
                <a:moveTo>
                  <a:pt x="2416" y="574"/>
                </a:moveTo>
                <a:lnTo>
                  <a:pt x="2422" y="574"/>
                </a:lnTo>
                <a:lnTo>
                  <a:pt x="2422" y="576"/>
                </a:lnTo>
                <a:lnTo>
                  <a:pt x="2416" y="576"/>
                </a:lnTo>
                <a:lnTo>
                  <a:pt x="2416" y="574"/>
                </a:lnTo>
                <a:close/>
                <a:moveTo>
                  <a:pt x="2424" y="574"/>
                </a:moveTo>
                <a:lnTo>
                  <a:pt x="2430" y="574"/>
                </a:lnTo>
                <a:lnTo>
                  <a:pt x="2430" y="576"/>
                </a:lnTo>
                <a:lnTo>
                  <a:pt x="2424" y="576"/>
                </a:lnTo>
                <a:lnTo>
                  <a:pt x="2424" y="574"/>
                </a:lnTo>
                <a:close/>
                <a:moveTo>
                  <a:pt x="2433" y="574"/>
                </a:moveTo>
                <a:lnTo>
                  <a:pt x="2439" y="574"/>
                </a:lnTo>
                <a:lnTo>
                  <a:pt x="2439" y="576"/>
                </a:lnTo>
                <a:lnTo>
                  <a:pt x="2433" y="576"/>
                </a:lnTo>
                <a:lnTo>
                  <a:pt x="2433" y="574"/>
                </a:lnTo>
                <a:close/>
                <a:moveTo>
                  <a:pt x="2440" y="574"/>
                </a:moveTo>
                <a:lnTo>
                  <a:pt x="2446" y="574"/>
                </a:lnTo>
                <a:lnTo>
                  <a:pt x="2446" y="576"/>
                </a:lnTo>
                <a:lnTo>
                  <a:pt x="2440" y="576"/>
                </a:lnTo>
                <a:lnTo>
                  <a:pt x="2440" y="574"/>
                </a:lnTo>
                <a:close/>
                <a:moveTo>
                  <a:pt x="2448" y="574"/>
                </a:moveTo>
                <a:lnTo>
                  <a:pt x="2454" y="574"/>
                </a:lnTo>
                <a:lnTo>
                  <a:pt x="2454" y="576"/>
                </a:lnTo>
                <a:lnTo>
                  <a:pt x="2448" y="576"/>
                </a:lnTo>
                <a:lnTo>
                  <a:pt x="2448" y="574"/>
                </a:lnTo>
                <a:close/>
                <a:moveTo>
                  <a:pt x="2457" y="574"/>
                </a:moveTo>
                <a:lnTo>
                  <a:pt x="2463" y="574"/>
                </a:lnTo>
                <a:lnTo>
                  <a:pt x="2463" y="576"/>
                </a:lnTo>
                <a:lnTo>
                  <a:pt x="2457" y="576"/>
                </a:lnTo>
                <a:lnTo>
                  <a:pt x="2457" y="574"/>
                </a:lnTo>
                <a:close/>
                <a:moveTo>
                  <a:pt x="2464" y="574"/>
                </a:moveTo>
                <a:lnTo>
                  <a:pt x="2470" y="574"/>
                </a:lnTo>
                <a:lnTo>
                  <a:pt x="2470" y="576"/>
                </a:lnTo>
                <a:lnTo>
                  <a:pt x="2464" y="576"/>
                </a:lnTo>
                <a:lnTo>
                  <a:pt x="2464" y="574"/>
                </a:lnTo>
                <a:close/>
                <a:moveTo>
                  <a:pt x="2472" y="574"/>
                </a:moveTo>
                <a:lnTo>
                  <a:pt x="2478" y="574"/>
                </a:lnTo>
                <a:lnTo>
                  <a:pt x="2478" y="576"/>
                </a:lnTo>
                <a:lnTo>
                  <a:pt x="2472" y="576"/>
                </a:lnTo>
                <a:lnTo>
                  <a:pt x="2472" y="574"/>
                </a:lnTo>
                <a:close/>
                <a:moveTo>
                  <a:pt x="2481" y="574"/>
                </a:moveTo>
                <a:lnTo>
                  <a:pt x="2487" y="574"/>
                </a:lnTo>
                <a:lnTo>
                  <a:pt x="2487" y="576"/>
                </a:lnTo>
                <a:lnTo>
                  <a:pt x="2481" y="576"/>
                </a:lnTo>
                <a:lnTo>
                  <a:pt x="2481" y="574"/>
                </a:lnTo>
                <a:close/>
                <a:moveTo>
                  <a:pt x="2488" y="574"/>
                </a:moveTo>
                <a:lnTo>
                  <a:pt x="2494" y="574"/>
                </a:lnTo>
                <a:lnTo>
                  <a:pt x="2494" y="576"/>
                </a:lnTo>
                <a:lnTo>
                  <a:pt x="2488" y="576"/>
                </a:lnTo>
                <a:lnTo>
                  <a:pt x="2488" y="574"/>
                </a:lnTo>
                <a:close/>
                <a:moveTo>
                  <a:pt x="2496" y="574"/>
                </a:moveTo>
                <a:lnTo>
                  <a:pt x="2502" y="574"/>
                </a:lnTo>
                <a:lnTo>
                  <a:pt x="2502" y="576"/>
                </a:lnTo>
                <a:lnTo>
                  <a:pt x="2496" y="576"/>
                </a:lnTo>
                <a:lnTo>
                  <a:pt x="2496" y="574"/>
                </a:lnTo>
                <a:close/>
                <a:moveTo>
                  <a:pt x="2505" y="574"/>
                </a:moveTo>
                <a:lnTo>
                  <a:pt x="2511" y="574"/>
                </a:lnTo>
                <a:lnTo>
                  <a:pt x="2511" y="576"/>
                </a:lnTo>
                <a:lnTo>
                  <a:pt x="2505" y="576"/>
                </a:lnTo>
                <a:lnTo>
                  <a:pt x="2505" y="574"/>
                </a:lnTo>
                <a:close/>
                <a:moveTo>
                  <a:pt x="2512" y="574"/>
                </a:moveTo>
                <a:lnTo>
                  <a:pt x="2518" y="574"/>
                </a:lnTo>
                <a:lnTo>
                  <a:pt x="2518" y="576"/>
                </a:lnTo>
                <a:lnTo>
                  <a:pt x="2512" y="576"/>
                </a:lnTo>
                <a:lnTo>
                  <a:pt x="2512" y="574"/>
                </a:lnTo>
                <a:close/>
                <a:moveTo>
                  <a:pt x="2520" y="574"/>
                </a:moveTo>
                <a:lnTo>
                  <a:pt x="2526" y="574"/>
                </a:lnTo>
                <a:lnTo>
                  <a:pt x="2526" y="576"/>
                </a:lnTo>
                <a:lnTo>
                  <a:pt x="2520" y="576"/>
                </a:lnTo>
                <a:lnTo>
                  <a:pt x="2520" y="574"/>
                </a:lnTo>
                <a:close/>
                <a:moveTo>
                  <a:pt x="2529" y="574"/>
                </a:moveTo>
                <a:lnTo>
                  <a:pt x="2535" y="574"/>
                </a:lnTo>
                <a:lnTo>
                  <a:pt x="2535" y="576"/>
                </a:lnTo>
                <a:lnTo>
                  <a:pt x="2529" y="576"/>
                </a:lnTo>
                <a:lnTo>
                  <a:pt x="2529" y="574"/>
                </a:lnTo>
                <a:close/>
                <a:moveTo>
                  <a:pt x="2536" y="574"/>
                </a:moveTo>
                <a:lnTo>
                  <a:pt x="2542" y="574"/>
                </a:lnTo>
                <a:lnTo>
                  <a:pt x="2542" y="576"/>
                </a:lnTo>
                <a:lnTo>
                  <a:pt x="2536" y="576"/>
                </a:lnTo>
                <a:lnTo>
                  <a:pt x="2536" y="574"/>
                </a:lnTo>
                <a:close/>
                <a:moveTo>
                  <a:pt x="2544" y="574"/>
                </a:moveTo>
                <a:lnTo>
                  <a:pt x="2550" y="574"/>
                </a:lnTo>
                <a:lnTo>
                  <a:pt x="2550" y="576"/>
                </a:lnTo>
                <a:lnTo>
                  <a:pt x="2544" y="576"/>
                </a:lnTo>
                <a:lnTo>
                  <a:pt x="2544" y="574"/>
                </a:lnTo>
                <a:close/>
                <a:moveTo>
                  <a:pt x="2553" y="574"/>
                </a:moveTo>
                <a:lnTo>
                  <a:pt x="2559" y="574"/>
                </a:lnTo>
                <a:lnTo>
                  <a:pt x="2559" y="576"/>
                </a:lnTo>
                <a:lnTo>
                  <a:pt x="2553" y="576"/>
                </a:lnTo>
                <a:lnTo>
                  <a:pt x="2553" y="574"/>
                </a:lnTo>
                <a:close/>
                <a:moveTo>
                  <a:pt x="2560" y="574"/>
                </a:moveTo>
                <a:lnTo>
                  <a:pt x="2566" y="574"/>
                </a:lnTo>
                <a:lnTo>
                  <a:pt x="2566" y="576"/>
                </a:lnTo>
                <a:lnTo>
                  <a:pt x="2560" y="576"/>
                </a:lnTo>
                <a:lnTo>
                  <a:pt x="2560" y="574"/>
                </a:lnTo>
                <a:close/>
                <a:moveTo>
                  <a:pt x="2568" y="574"/>
                </a:moveTo>
                <a:lnTo>
                  <a:pt x="2574" y="574"/>
                </a:lnTo>
                <a:lnTo>
                  <a:pt x="2574" y="576"/>
                </a:lnTo>
                <a:lnTo>
                  <a:pt x="2568" y="576"/>
                </a:lnTo>
                <a:lnTo>
                  <a:pt x="2568" y="574"/>
                </a:lnTo>
                <a:close/>
                <a:moveTo>
                  <a:pt x="2577" y="574"/>
                </a:moveTo>
                <a:lnTo>
                  <a:pt x="2583" y="574"/>
                </a:lnTo>
                <a:lnTo>
                  <a:pt x="2583" y="576"/>
                </a:lnTo>
                <a:lnTo>
                  <a:pt x="2577" y="576"/>
                </a:lnTo>
                <a:lnTo>
                  <a:pt x="2577" y="574"/>
                </a:lnTo>
                <a:close/>
                <a:moveTo>
                  <a:pt x="2584" y="574"/>
                </a:moveTo>
                <a:lnTo>
                  <a:pt x="2590" y="574"/>
                </a:lnTo>
                <a:lnTo>
                  <a:pt x="2590" y="576"/>
                </a:lnTo>
                <a:lnTo>
                  <a:pt x="2584" y="576"/>
                </a:lnTo>
                <a:lnTo>
                  <a:pt x="2584" y="574"/>
                </a:lnTo>
                <a:close/>
                <a:moveTo>
                  <a:pt x="2592" y="574"/>
                </a:moveTo>
                <a:lnTo>
                  <a:pt x="2598" y="574"/>
                </a:lnTo>
                <a:lnTo>
                  <a:pt x="2598" y="576"/>
                </a:lnTo>
                <a:lnTo>
                  <a:pt x="2592" y="576"/>
                </a:lnTo>
                <a:lnTo>
                  <a:pt x="2592" y="574"/>
                </a:lnTo>
                <a:close/>
                <a:moveTo>
                  <a:pt x="2601" y="574"/>
                </a:moveTo>
                <a:lnTo>
                  <a:pt x="2607" y="574"/>
                </a:lnTo>
                <a:lnTo>
                  <a:pt x="2607" y="576"/>
                </a:lnTo>
                <a:lnTo>
                  <a:pt x="2601" y="576"/>
                </a:lnTo>
                <a:lnTo>
                  <a:pt x="2601" y="574"/>
                </a:lnTo>
                <a:close/>
                <a:moveTo>
                  <a:pt x="2608" y="574"/>
                </a:moveTo>
                <a:lnTo>
                  <a:pt x="2614" y="574"/>
                </a:lnTo>
                <a:lnTo>
                  <a:pt x="2614" y="576"/>
                </a:lnTo>
                <a:lnTo>
                  <a:pt x="2608" y="576"/>
                </a:lnTo>
                <a:lnTo>
                  <a:pt x="2608" y="574"/>
                </a:lnTo>
                <a:close/>
                <a:moveTo>
                  <a:pt x="2616" y="574"/>
                </a:moveTo>
                <a:lnTo>
                  <a:pt x="2622" y="574"/>
                </a:lnTo>
                <a:lnTo>
                  <a:pt x="2622" y="576"/>
                </a:lnTo>
                <a:lnTo>
                  <a:pt x="2616" y="576"/>
                </a:lnTo>
                <a:lnTo>
                  <a:pt x="2616" y="574"/>
                </a:lnTo>
                <a:close/>
                <a:moveTo>
                  <a:pt x="2625" y="574"/>
                </a:moveTo>
                <a:lnTo>
                  <a:pt x="2631" y="574"/>
                </a:lnTo>
                <a:lnTo>
                  <a:pt x="2631" y="576"/>
                </a:lnTo>
                <a:lnTo>
                  <a:pt x="2625" y="576"/>
                </a:lnTo>
                <a:lnTo>
                  <a:pt x="2625" y="574"/>
                </a:lnTo>
                <a:close/>
                <a:moveTo>
                  <a:pt x="2632" y="574"/>
                </a:moveTo>
                <a:lnTo>
                  <a:pt x="2638" y="574"/>
                </a:lnTo>
                <a:lnTo>
                  <a:pt x="2638" y="576"/>
                </a:lnTo>
                <a:lnTo>
                  <a:pt x="2632" y="576"/>
                </a:lnTo>
                <a:lnTo>
                  <a:pt x="2632" y="574"/>
                </a:lnTo>
                <a:close/>
                <a:moveTo>
                  <a:pt x="2640" y="574"/>
                </a:moveTo>
                <a:lnTo>
                  <a:pt x="2646" y="574"/>
                </a:lnTo>
                <a:lnTo>
                  <a:pt x="2646" y="576"/>
                </a:lnTo>
                <a:lnTo>
                  <a:pt x="2640" y="576"/>
                </a:lnTo>
                <a:lnTo>
                  <a:pt x="2640" y="574"/>
                </a:lnTo>
                <a:close/>
                <a:moveTo>
                  <a:pt x="2649" y="574"/>
                </a:moveTo>
                <a:lnTo>
                  <a:pt x="2655" y="574"/>
                </a:lnTo>
                <a:lnTo>
                  <a:pt x="2655" y="576"/>
                </a:lnTo>
                <a:lnTo>
                  <a:pt x="2649" y="576"/>
                </a:lnTo>
                <a:lnTo>
                  <a:pt x="2649" y="574"/>
                </a:lnTo>
                <a:close/>
                <a:moveTo>
                  <a:pt x="2656" y="574"/>
                </a:moveTo>
                <a:lnTo>
                  <a:pt x="2662" y="574"/>
                </a:lnTo>
                <a:lnTo>
                  <a:pt x="2662" y="576"/>
                </a:lnTo>
                <a:lnTo>
                  <a:pt x="2656" y="576"/>
                </a:lnTo>
                <a:lnTo>
                  <a:pt x="2656" y="574"/>
                </a:lnTo>
                <a:close/>
                <a:moveTo>
                  <a:pt x="2664" y="574"/>
                </a:moveTo>
                <a:lnTo>
                  <a:pt x="2670" y="574"/>
                </a:lnTo>
                <a:lnTo>
                  <a:pt x="2670" y="576"/>
                </a:lnTo>
                <a:lnTo>
                  <a:pt x="2664" y="576"/>
                </a:lnTo>
                <a:lnTo>
                  <a:pt x="2664" y="574"/>
                </a:lnTo>
                <a:close/>
                <a:moveTo>
                  <a:pt x="2673" y="574"/>
                </a:moveTo>
                <a:lnTo>
                  <a:pt x="2679" y="574"/>
                </a:lnTo>
                <a:lnTo>
                  <a:pt x="2679" y="576"/>
                </a:lnTo>
                <a:lnTo>
                  <a:pt x="2673" y="576"/>
                </a:lnTo>
                <a:lnTo>
                  <a:pt x="2673" y="574"/>
                </a:lnTo>
                <a:close/>
                <a:moveTo>
                  <a:pt x="2680" y="574"/>
                </a:moveTo>
                <a:lnTo>
                  <a:pt x="2686" y="574"/>
                </a:lnTo>
                <a:lnTo>
                  <a:pt x="2686" y="576"/>
                </a:lnTo>
                <a:lnTo>
                  <a:pt x="2680" y="576"/>
                </a:lnTo>
                <a:lnTo>
                  <a:pt x="2680" y="574"/>
                </a:lnTo>
                <a:close/>
                <a:moveTo>
                  <a:pt x="2688" y="574"/>
                </a:moveTo>
                <a:lnTo>
                  <a:pt x="2694" y="574"/>
                </a:lnTo>
                <a:lnTo>
                  <a:pt x="2694" y="576"/>
                </a:lnTo>
                <a:lnTo>
                  <a:pt x="2688" y="576"/>
                </a:lnTo>
                <a:lnTo>
                  <a:pt x="2688" y="574"/>
                </a:lnTo>
                <a:close/>
                <a:moveTo>
                  <a:pt x="2697" y="574"/>
                </a:moveTo>
                <a:lnTo>
                  <a:pt x="2703" y="574"/>
                </a:lnTo>
                <a:lnTo>
                  <a:pt x="2703" y="576"/>
                </a:lnTo>
                <a:lnTo>
                  <a:pt x="2697" y="576"/>
                </a:lnTo>
                <a:lnTo>
                  <a:pt x="2697" y="574"/>
                </a:lnTo>
                <a:close/>
                <a:moveTo>
                  <a:pt x="2704" y="574"/>
                </a:moveTo>
                <a:lnTo>
                  <a:pt x="2710" y="574"/>
                </a:lnTo>
                <a:lnTo>
                  <a:pt x="2710" y="576"/>
                </a:lnTo>
                <a:lnTo>
                  <a:pt x="2704" y="576"/>
                </a:lnTo>
                <a:lnTo>
                  <a:pt x="2704" y="574"/>
                </a:lnTo>
                <a:close/>
                <a:moveTo>
                  <a:pt x="2712" y="574"/>
                </a:moveTo>
                <a:lnTo>
                  <a:pt x="2718" y="574"/>
                </a:lnTo>
                <a:lnTo>
                  <a:pt x="2718" y="576"/>
                </a:lnTo>
                <a:lnTo>
                  <a:pt x="2712" y="576"/>
                </a:lnTo>
                <a:lnTo>
                  <a:pt x="2712" y="574"/>
                </a:lnTo>
                <a:close/>
                <a:moveTo>
                  <a:pt x="2721" y="574"/>
                </a:moveTo>
                <a:lnTo>
                  <a:pt x="2727" y="574"/>
                </a:lnTo>
                <a:lnTo>
                  <a:pt x="2727" y="576"/>
                </a:lnTo>
                <a:lnTo>
                  <a:pt x="2721" y="576"/>
                </a:lnTo>
                <a:lnTo>
                  <a:pt x="2721" y="574"/>
                </a:lnTo>
                <a:close/>
                <a:moveTo>
                  <a:pt x="2728" y="574"/>
                </a:moveTo>
                <a:lnTo>
                  <a:pt x="2734" y="574"/>
                </a:lnTo>
                <a:lnTo>
                  <a:pt x="2734" y="576"/>
                </a:lnTo>
                <a:lnTo>
                  <a:pt x="2728" y="576"/>
                </a:lnTo>
                <a:lnTo>
                  <a:pt x="2728" y="574"/>
                </a:lnTo>
                <a:close/>
                <a:moveTo>
                  <a:pt x="2736" y="574"/>
                </a:moveTo>
                <a:lnTo>
                  <a:pt x="2742" y="574"/>
                </a:lnTo>
                <a:lnTo>
                  <a:pt x="2742" y="576"/>
                </a:lnTo>
                <a:lnTo>
                  <a:pt x="2736" y="576"/>
                </a:lnTo>
                <a:lnTo>
                  <a:pt x="2736" y="574"/>
                </a:lnTo>
                <a:close/>
                <a:moveTo>
                  <a:pt x="2745" y="574"/>
                </a:moveTo>
                <a:lnTo>
                  <a:pt x="2751" y="574"/>
                </a:lnTo>
                <a:lnTo>
                  <a:pt x="2751" y="576"/>
                </a:lnTo>
                <a:lnTo>
                  <a:pt x="2745" y="576"/>
                </a:lnTo>
                <a:lnTo>
                  <a:pt x="2745" y="574"/>
                </a:lnTo>
                <a:close/>
                <a:moveTo>
                  <a:pt x="2752" y="574"/>
                </a:moveTo>
                <a:lnTo>
                  <a:pt x="2758" y="574"/>
                </a:lnTo>
                <a:lnTo>
                  <a:pt x="2758" y="576"/>
                </a:lnTo>
                <a:lnTo>
                  <a:pt x="2752" y="576"/>
                </a:lnTo>
                <a:lnTo>
                  <a:pt x="2752" y="574"/>
                </a:lnTo>
                <a:close/>
                <a:moveTo>
                  <a:pt x="2760" y="574"/>
                </a:moveTo>
                <a:lnTo>
                  <a:pt x="2766" y="574"/>
                </a:lnTo>
                <a:lnTo>
                  <a:pt x="2766" y="576"/>
                </a:lnTo>
                <a:lnTo>
                  <a:pt x="2760" y="576"/>
                </a:lnTo>
                <a:lnTo>
                  <a:pt x="2760" y="574"/>
                </a:lnTo>
                <a:close/>
                <a:moveTo>
                  <a:pt x="2769" y="574"/>
                </a:moveTo>
                <a:lnTo>
                  <a:pt x="2775" y="574"/>
                </a:lnTo>
                <a:lnTo>
                  <a:pt x="2775" y="576"/>
                </a:lnTo>
                <a:lnTo>
                  <a:pt x="2769" y="576"/>
                </a:lnTo>
                <a:lnTo>
                  <a:pt x="2769" y="574"/>
                </a:lnTo>
                <a:close/>
                <a:moveTo>
                  <a:pt x="2776" y="574"/>
                </a:moveTo>
                <a:lnTo>
                  <a:pt x="2782" y="574"/>
                </a:lnTo>
                <a:lnTo>
                  <a:pt x="2782" y="576"/>
                </a:lnTo>
                <a:lnTo>
                  <a:pt x="2776" y="576"/>
                </a:lnTo>
                <a:lnTo>
                  <a:pt x="2776" y="574"/>
                </a:lnTo>
                <a:close/>
                <a:moveTo>
                  <a:pt x="2784" y="574"/>
                </a:moveTo>
                <a:lnTo>
                  <a:pt x="2790" y="574"/>
                </a:lnTo>
                <a:lnTo>
                  <a:pt x="2790" y="576"/>
                </a:lnTo>
                <a:lnTo>
                  <a:pt x="2784" y="576"/>
                </a:lnTo>
                <a:lnTo>
                  <a:pt x="2784" y="574"/>
                </a:lnTo>
                <a:close/>
                <a:moveTo>
                  <a:pt x="2793" y="574"/>
                </a:moveTo>
                <a:lnTo>
                  <a:pt x="2799" y="574"/>
                </a:lnTo>
                <a:lnTo>
                  <a:pt x="2799" y="576"/>
                </a:lnTo>
                <a:lnTo>
                  <a:pt x="2793" y="576"/>
                </a:lnTo>
                <a:lnTo>
                  <a:pt x="2793" y="574"/>
                </a:lnTo>
                <a:close/>
                <a:moveTo>
                  <a:pt x="2800" y="574"/>
                </a:moveTo>
                <a:lnTo>
                  <a:pt x="2806" y="574"/>
                </a:lnTo>
                <a:lnTo>
                  <a:pt x="2806" y="576"/>
                </a:lnTo>
                <a:lnTo>
                  <a:pt x="2800" y="576"/>
                </a:lnTo>
                <a:lnTo>
                  <a:pt x="2800" y="574"/>
                </a:lnTo>
                <a:close/>
                <a:moveTo>
                  <a:pt x="2808" y="574"/>
                </a:moveTo>
                <a:lnTo>
                  <a:pt x="2814" y="574"/>
                </a:lnTo>
                <a:lnTo>
                  <a:pt x="2814" y="576"/>
                </a:lnTo>
                <a:lnTo>
                  <a:pt x="2808" y="576"/>
                </a:lnTo>
                <a:lnTo>
                  <a:pt x="2808" y="574"/>
                </a:lnTo>
                <a:close/>
                <a:moveTo>
                  <a:pt x="2817" y="574"/>
                </a:moveTo>
                <a:lnTo>
                  <a:pt x="2823" y="574"/>
                </a:lnTo>
                <a:lnTo>
                  <a:pt x="2823" y="576"/>
                </a:lnTo>
                <a:lnTo>
                  <a:pt x="2817" y="576"/>
                </a:lnTo>
                <a:lnTo>
                  <a:pt x="2817" y="574"/>
                </a:lnTo>
                <a:close/>
                <a:moveTo>
                  <a:pt x="2824" y="574"/>
                </a:moveTo>
                <a:lnTo>
                  <a:pt x="2830" y="574"/>
                </a:lnTo>
                <a:lnTo>
                  <a:pt x="2830" y="576"/>
                </a:lnTo>
                <a:lnTo>
                  <a:pt x="2824" y="576"/>
                </a:lnTo>
                <a:lnTo>
                  <a:pt x="2824" y="574"/>
                </a:lnTo>
                <a:close/>
                <a:moveTo>
                  <a:pt x="2832" y="574"/>
                </a:moveTo>
                <a:lnTo>
                  <a:pt x="2838" y="574"/>
                </a:lnTo>
                <a:lnTo>
                  <a:pt x="2838" y="576"/>
                </a:lnTo>
                <a:lnTo>
                  <a:pt x="2832" y="576"/>
                </a:lnTo>
                <a:lnTo>
                  <a:pt x="2832" y="574"/>
                </a:lnTo>
                <a:close/>
                <a:moveTo>
                  <a:pt x="2841" y="574"/>
                </a:moveTo>
                <a:lnTo>
                  <a:pt x="2847" y="574"/>
                </a:lnTo>
                <a:lnTo>
                  <a:pt x="2847" y="576"/>
                </a:lnTo>
                <a:lnTo>
                  <a:pt x="2841" y="576"/>
                </a:lnTo>
                <a:lnTo>
                  <a:pt x="2841" y="574"/>
                </a:lnTo>
                <a:close/>
                <a:moveTo>
                  <a:pt x="2848" y="574"/>
                </a:moveTo>
                <a:lnTo>
                  <a:pt x="2854" y="574"/>
                </a:lnTo>
                <a:lnTo>
                  <a:pt x="2854" y="576"/>
                </a:lnTo>
                <a:lnTo>
                  <a:pt x="2848" y="576"/>
                </a:lnTo>
                <a:lnTo>
                  <a:pt x="2848" y="574"/>
                </a:lnTo>
                <a:close/>
                <a:moveTo>
                  <a:pt x="2856" y="574"/>
                </a:moveTo>
                <a:lnTo>
                  <a:pt x="2862" y="574"/>
                </a:lnTo>
                <a:lnTo>
                  <a:pt x="2862" y="576"/>
                </a:lnTo>
                <a:lnTo>
                  <a:pt x="2856" y="576"/>
                </a:lnTo>
                <a:lnTo>
                  <a:pt x="2856" y="574"/>
                </a:lnTo>
                <a:close/>
                <a:moveTo>
                  <a:pt x="2865" y="574"/>
                </a:moveTo>
                <a:lnTo>
                  <a:pt x="2871" y="574"/>
                </a:lnTo>
                <a:lnTo>
                  <a:pt x="2871" y="576"/>
                </a:lnTo>
                <a:lnTo>
                  <a:pt x="2865" y="576"/>
                </a:lnTo>
                <a:lnTo>
                  <a:pt x="2865" y="574"/>
                </a:lnTo>
                <a:close/>
                <a:moveTo>
                  <a:pt x="2872" y="574"/>
                </a:moveTo>
                <a:lnTo>
                  <a:pt x="2878" y="574"/>
                </a:lnTo>
                <a:lnTo>
                  <a:pt x="2878" y="576"/>
                </a:lnTo>
                <a:lnTo>
                  <a:pt x="2872" y="576"/>
                </a:lnTo>
                <a:lnTo>
                  <a:pt x="2872" y="574"/>
                </a:lnTo>
                <a:close/>
                <a:moveTo>
                  <a:pt x="2880" y="574"/>
                </a:moveTo>
                <a:lnTo>
                  <a:pt x="2886" y="574"/>
                </a:lnTo>
                <a:lnTo>
                  <a:pt x="2886" y="576"/>
                </a:lnTo>
                <a:lnTo>
                  <a:pt x="2880" y="576"/>
                </a:lnTo>
                <a:lnTo>
                  <a:pt x="2880" y="574"/>
                </a:lnTo>
                <a:close/>
                <a:moveTo>
                  <a:pt x="2889" y="574"/>
                </a:moveTo>
                <a:lnTo>
                  <a:pt x="2895" y="574"/>
                </a:lnTo>
                <a:lnTo>
                  <a:pt x="2895" y="576"/>
                </a:lnTo>
                <a:lnTo>
                  <a:pt x="2889" y="576"/>
                </a:lnTo>
                <a:lnTo>
                  <a:pt x="2889" y="574"/>
                </a:lnTo>
                <a:close/>
                <a:moveTo>
                  <a:pt x="2896" y="574"/>
                </a:moveTo>
                <a:lnTo>
                  <a:pt x="2902" y="574"/>
                </a:lnTo>
                <a:lnTo>
                  <a:pt x="2902" y="576"/>
                </a:lnTo>
                <a:lnTo>
                  <a:pt x="2896" y="576"/>
                </a:lnTo>
                <a:lnTo>
                  <a:pt x="2896" y="574"/>
                </a:lnTo>
                <a:close/>
                <a:moveTo>
                  <a:pt x="2904" y="574"/>
                </a:moveTo>
                <a:lnTo>
                  <a:pt x="2910" y="574"/>
                </a:lnTo>
                <a:lnTo>
                  <a:pt x="2910" y="576"/>
                </a:lnTo>
                <a:lnTo>
                  <a:pt x="2904" y="576"/>
                </a:lnTo>
                <a:lnTo>
                  <a:pt x="2904" y="574"/>
                </a:lnTo>
                <a:close/>
                <a:moveTo>
                  <a:pt x="2913" y="574"/>
                </a:moveTo>
                <a:lnTo>
                  <a:pt x="2919" y="574"/>
                </a:lnTo>
                <a:lnTo>
                  <a:pt x="2919" y="576"/>
                </a:lnTo>
                <a:lnTo>
                  <a:pt x="2913" y="576"/>
                </a:lnTo>
                <a:lnTo>
                  <a:pt x="2913" y="574"/>
                </a:lnTo>
                <a:close/>
                <a:moveTo>
                  <a:pt x="2920" y="574"/>
                </a:moveTo>
                <a:lnTo>
                  <a:pt x="2926" y="574"/>
                </a:lnTo>
                <a:lnTo>
                  <a:pt x="2926" y="576"/>
                </a:lnTo>
                <a:lnTo>
                  <a:pt x="2920" y="576"/>
                </a:lnTo>
                <a:lnTo>
                  <a:pt x="2920" y="574"/>
                </a:lnTo>
                <a:close/>
                <a:moveTo>
                  <a:pt x="2928" y="574"/>
                </a:moveTo>
                <a:lnTo>
                  <a:pt x="2934" y="574"/>
                </a:lnTo>
                <a:lnTo>
                  <a:pt x="2934" y="576"/>
                </a:lnTo>
                <a:lnTo>
                  <a:pt x="2928" y="576"/>
                </a:lnTo>
                <a:lnTo>
                  <a:pt x="2928" y="574"/>
                </a:lnTo>
                <a:close/>
                <a:moveTo>
                  <a:pt x="2937" y="574"/>
                </a:moveTo>
                <a:lnTo>
                  <a:pt x="2943" y="574"/>
                </a:lnTo>
                <a:lnTo>
                  <a:pt x="2943" y="576"/>
                </a:lnTo>
                <a:lnTo>
                  <a:pt x="2937" y="576"/>
                </a:lnTo>
                <a:lnTo>
                  <a:pt x="2937" y="574"/>
                </a:lnTo>
                <a:close/>
                <a:moveTo>
                  <a:pt x="2944" y="574"/>
                </a:moveTo>
                <a:lnTo>
                  <a:pt x="2950" y="574"/>
                </a:lnTo>
                <a:lnTo>
                  <a:pt x="2950" y="576"/>
                </a:lnTo>
                <a:lnTo>
                  <a:pt x="2944" y="576"/>
                </a:lnTo>
                <a:lnTo>
                  <a:pt x="2944" y="574"/>
                </a:lnTo>
                <a:close/>
                <a:moveTo>
                  <a:pt x="2952" y="574"/>
                </a:moveTo>
                <a:lnTo>
                  <a:pt x="2958" y="574"/>
                </a:lnTo>
                <a:lnTo>
                  <a:pt x="2958" y="576"/>
                </a:lnTo>
                <a:lnTo>
                  <a:pt x="2952" y="576"/>
                </a:lnTo>
                <a:lnTo>
                  <a:pt x="2952" y="574"/>
                </a:lnTo>
                <a:close/>
                <a:moveTo>
                  <a:pt x="2961" y="574"/>
                </a:moveTo>
                <a:lnTo>
                  <a:pt x="2967" y="574"/>
                </a:lnTo>
                <a:lnTo>
                  <a:pt x="2967" y="576"/>
                </a:lnTo>
                <a:lnTo>
                  <a:pt x="2961" y="576"/>
                </a:lnTo>
                <a:lnTo>
                  <a:pt x="2961" y="574"/>
                </a:lnTo>
                <a:close/>
                <a:moveTo>
                  <a:pt x="2968" y="574"/>
                </a:moveTo>
                <a:lnTo>
                  <a:pt x="2974" y="574"/>
                </a:lnTo>
                <a:lnTo>
                  <a:pt x="2974" y="576"/>
                </a:lnTo>
                <a:lnTo>
                  <a:pt x="2968" y="576"/>
                </a:lnTo>
                <a:lnTo>
                  <a:pt x="2968" y="574"/>
                </a:lnTo>
                <a:close/>
                <a:moveTo>
                  <a:pt x="2976" y="574"/>
                </a:moveTo>
                <a:lnTo>
                  <a:pt x="2982" y="574"/>
                </a:lnTo>
                <a:lnTo>
                  <a:pt x="2982" y="576"/>
                </a:lnTo>
                <a:lnTo>
                  <a:pt x="2976" y="576"/>
                </a:lnTo>
                <a:lnTo>
                  <a:pt x="2976" y="574"/>
                </a:lnTo>
                <a:close/>
                <a:moveTo>
                  <a:pt x="2985" y="574"/>
                </a:moveTo>
                <a:lnTo>
                  <a:pt x="2991" y="574"/>
                </a:lnTo>
                <a:lnTo>
                  <a:pt x="2991" y="576"/>
                </a:lnTo>
                <a:lnTo>
                  <a:pt x="2985" y="576"/>
                </a:lnTo>
                <a:lnTo>
                  <a:pt x="2985" y="574"/>
                </a:lnTo>
                <a:close/>
                <a:moveTo>
                  <a:pt x="2992" y="574"/>
                </a:moveTo>
                <a:lnTo>
                  <a:pt x="2998" y="574"/>
                </a:lnTo>
                <a:lnTo>
                  <a:pt x="2998" y="576"/>
                </a:lnTo>
                <a:lnTo>
                  <a:pt x="2992" y="576"/>
                </a:lnTo>
                <a:lnTo>
                  <a:pt x="2992" y="574"/>
                </a:lnTo>
                <a:close/>
                <a:moveTo>
                  <a:pt x="3000" y="574"/>
                </a:moveTo>
                <a:lnTo>
                  <a:pt x="3006" y="574"/>
                </a:lnTo>
                <a:lnTo>
                  <a:pt x="3006" y="576"/>
                </a:lnTo>
                <a:lnTo>
                  <a:pt x="3000" y="576"/>
                </a:lnTo>
                <a:lnTo>
                  <a:pt x="3000" y="574"/>
                </a:lnTo>
                <a:close/>
                <a:moveTo>
                  <a:pt x="3009" y="574"/>
                </a:moveTo>
                <a:lnTo>
                  <a:pt x="3015" y="574"/>
                </a:lnTo>
                <a:lnTo>
                  <a:pt x="3015" y="576"/>
                </a:lnTo>
                <a:lnTo>
                  <a:pt x="3009" y="576"/>
                </a:lnTo>
                <a:lnTo>
                  <a:pt x="3009" y="574"/>
                </a:lnTo>
                <a:close/>
                <a:moveTo>
                  <a:pt x="3016" y="574"/>
                </a:moveTo>
                <a:lnTo>
                  <a:pt x="3022" y="574"/>
                </a:lnTo>
                <a:lnTo>
                  <a:pt x="3022" y="576"/>
                </a:lnTo>
                <a:lnTo>
                  <a:pt x="3016" y="576"/>
                </a:lnTo>
                <a:lnTo>
                  <a:pt x="3016" y="574"/>
                </a:lnTo>
                <a:close/>
                <a:moveTo>
                  <a:pt x="3024" y="574"/>
                </a:moveTo>
                <a:lnTo>
                  <a:pt x="3030" y="574"/>
                </a:lnTo>
                <a:lnTo>
                  <a:pt x="3030" y="576"/>
                </a:lnTo>
                <a:lnTo>
                  <a:pt x="3024" y="576"/>
                </a:lnTo>
                <a:lnTo>
                  <a:pt x="3024" y="574"/>
                </a:lnTo>
                <a:close/>
                <a:moveTo>
                  <a:pt x="3033" y="574"/>
                </a:moveTo>
                <a:lnTo>
                  <a:pt x="3039" y="574"/>
                </a:lnTo>
                <a:lnTo>
                  <a:pt x="3039" y="576"/>
                </a:lnTo>
                <a:lnTo>
                  <a:pt x="3033" y="576"/>
                </a:lnTo>
                <a:lnTo>
                  <a:pt x="3033" y="574"/>
                </a:lnTo>
                <a:close/>
                <a:moveTo>
                  <a:pt x="3040" y="574"/>
                </a:moveTo>
                <a:lnTo>
                  <a:pt x="3046" y="574"/>
                </a:lnTo>
                <a:lnTo>
                  <a:pt x="3046" y="576"/>
                </a:lnTo>
                <a:lnTo>
                  <a:pt x="3040" y="576"/>
                </a:lnTo>
                <a:lnTo>
                  <a:pt x="3040" y="574"/>
                </a:lnTo>
                <a:close/>
                <a:moveTo>
                  <a:pt x="3048" y="574"/>
                </a:moveTo>
                <a:lnTo>
                  <a:pt x="3054" y="574"/>
                </a:lnTo>
                <a:lnTo>
                  <a:pt x="3054" y="576"/>
                </a:lnTo>
                <a:lnTo>
                  <a:pt x="3048" y="576"/>
                </a:lnTo>
                <a:lnTo>
                  <a:pt x="3048" y="574"/>
                </a:lnTo>
                <a:close/>
                <a:moveTo>
                  <a:pt x="3057" y="574"/>
                </a:moveTo>
                <a:lnTo>
                  <a:pt x="3063" y="574"/>
                </a:lnTo>
                <a:lnTo>
                  <a:pt x="3063" y="576"/>
                </a:lnTo>
                <a:lnTo>
                  <a:pt x="3057" y="576"/>
                </a:lnTo>
                <a:lnTo>
                  <a:pt x="3057" y="574"/>
                </a:lnTo>
                <a:close/>
                <a:moveTo>
                  <a:pt x="3064" y="574"/>
                </a:moveTo>
                <a:lnTo>
                  <a:pt x="3070" y="574"/>
                </a:lnTo>
                <a:lnTo>
                  <a:pt x="3070" y="576"/>
                </a:lnTo>
                <a:lnTo>
                  <a:pt x="3064" y="576"/>
                </a:lnTo>
                <a:lnTo>
                  <a:pt x="3064" y="574"/>
                </a:lnTo>
                <a:close/>
                <a:moveTo>
                  <a:pt x="3072" y="574"/>
                </a:moveTo>
                <a:lnTo>
                  <a:pt x="3078" y="574"/>
                </a:lnTo>
                <a:lnTo>
                  <a:pt x="3078" y="576"/>
                </a:lnTo>
                <a:lnTo>
                  <a:pt x="3072" y="576"/>
                </a:lnTo>
                <a:lnTo>
                  <a:pt x="3072" y="574"/>
                </a:lnTo>
                <a:close/>
                <a:moveTo>
                  <a:pt x="3081" y="574"/>
                </a:moveTo>
                <a:lnTo>
                  <a:pt x="3087" y="574"/>
                </a:lnTo>
                <a:lnTo>
                  <a:pt x="3087" y="576"/>
                </a:lnTo>
                <a:lnTo>
                  <a:pt x="3081" y="576"/>
                </a:lnTo>
                <a:lnTo>
                  <a:pt x="3081" y="574"/>
                </a:lnTo>
                <a:close/>
                <a:moveTo>
                  <a:pt x="3088" y="574"/>
                </a:moveTo>
                <a:lnTo>
                  <a:pt x="3094" y="574"/>
                </a:lnTo>
                <a:lnTo>
                  <a:pt x="3094" y="576"/>
                </a:lnTo>
                <a:lnTo>
                  <a:pt x="3088" y="576"/>
                </a:lnTo>
                <a:lnTo>
                  <a:pt x="3088" y="574"/>
                </a:lnTo>
                <a:close/>
                <a:moveTo>
                  <a:pt x="3096" y="574"/>
                </a:moveTo>
                <a:lnTo>
                  <a:pt x="3102" y="574"/>
                </a:lnTo>
                <a:lnTo>
                  <a:pt x="3102" y="576"/>
                </a:lnTo>
                <a:lnTo>
                  <a:pt x="3096" y="576"/>
                </a:lnTo>
                <a:lnTo>
                  <a:pt x="3096" y="574"/>
                </a:lnTo>
                <a:close/>
                <a:moveTo>
                  <a:pt x="3105" y="574"/>
                </a:moveTo>
                <a:lnTo>
                  <a:pt x="3111" y="574"/>
                </a:lnTo>
                <a:lnTo>
                  <a:pt x="3111" y="576"/>
                </a:lnTo>
                <a:lnTo>
                  <a:pt x="3105" y="576"/>
                </a:lnTo>
                <a:lnTo>
                  <a:pt x="3105" y="574"/>
                </a:lnTo>
                <a:close/>
                <a:moveTo>
                  <a:pt x="3112" y="574"/>
                </a:moveTo>
                <a:lnTo>
                  <a:pt x="3118" y="574"/>
                </a:lnTo>
                <a:lnTo>
                  <a:pt x="3118" y="576"/>
                </a:lnTo>
                <a:lnTo>
                  <a:pt x="3112" y="576"/>
                </a:lnTo>
                <a:lnTo>
                  <a:pt x="3112" y="574"/>
                </a:lnTo>
                <a:close/>
                <a:moveTo>
                  <a:pt x="3120" y="574"/>
                </a:moveTo>
                <a:lnTo>
                  <a:pt x="3126" y="574"/>
                </a:lnTo>
                <a:lnTo>
                  <a:pt x="3126" y="576"/>
                </a:lnTo>
                <a:lnTo>
                  <a:pt x="3120" y="576"/>
                </a:lnTo>
                <a:lnTo>
                  <a:pt x="3120" y="574"/>
                </a:lnTo>
                <a:close/>
                <a:moveTo>
                  <a:pt x="3129" y="574"/>
                </a:moveTo>
                <a:lnTo>
                  <a:pt x="3135" y="574"/>
                </a:lnTo>
                <a:lnTo>
                  <a:pt x="3135" y="576"/>
                </a:lnTo>
                <a:lnTo>
                  <a:pt x="3129" y="576"/>
                </a:lnTo>
                <a:lnTo>
                  <a:pt x="3129" y="574"/>
                </a:lnTo>
                <a:close/>
                <a:moveTo>
                  <a:pt x="3136" y="574"/>
                </a:moveTo>
                <a:lnTo>
                  <a:pt x="3142" y="574"/>
                </a:lnTo>
                <a:lnTo>
                  <a:pt x="3142" y="576"/>
                </a:lnTo>
                <a:lnTo>
                  <a:pt x="3136" y="576"/>
                </a:lnTo>
                <a:lnTo>
                  <a:pt x="3136" y="574"/>
                </a:lnTo>
                <a:close/>
                <a:moveTo>
                  <a:pt x="3144" y="574"/>
                </a:moveTo>
                <a:lnTo>
                  <a:pt x="3150" y="574"/>
                </a:lnTo>
                <a:lnTo>
                  <a:pt x="3150" y="576"/>
                </a:lnTo>
                <a:lnTo>
                  <a:pt x="3144" y="576"/>
                </a:lnTo>
                <a:lnTo>
                  <a:pt x="3144" y="574"/>
                </a:lnTo>
                <a:close/>
                <a:moveTo>
                  <a:pt x="3153" y="574"/>
                </a:moveTo>
                <a:lnTo>
                  <a:pt x="3159" y="574"/>
                </a:lnTo>
                <a:lnTo>
                  <a:pt x="3159" y="576"/>
                </a:lnTo>
                <a:lnTo>
                  <a:pt x="3153" y="576"/>
                </a:lnTo>
                <a:lnTo>
                  <a:pt x="3153" y="574"/>
                </a:lnTo>
                <a:close/>
                <a:moveTo>
                  <a:pt x="3160" y="574"/>
                </a:moveTo>
                <a:lnTo>
                  <a:pt x="3166" y="574"/>
                </a:lnTo>
                <a:lnTo>
                  <a:pt x="3166" y="576"/>
                </a:lnTo>
                <a:lnTo>
                  <a:pt x="3160" y="576"/>
                </a:lnTo>
                <a:lnTo>
                  <a:pt x="3160" y="574"/>
                </a:lnTo>
                <a:close/>
                <a:moveTo>
                  <a:pt x="3168" y="574"/>
                </a:moveTo>
                <a:lnTo>
                  <a:pt x="3174" y="574"/>
                </a:lnTo>
                <a:lnTo>
                  <a:pt x="3174" y="576"/>
                </a:lnTo>
                <a:lnTo>
                  <a:pt x="3168" y="576"/>
                </a:lnTo>
                <a:lnTo>
                  <a:pt x="3168" y="574"/>
                </a:lnTo>
                <a:close/>
                <a:moveTo>
                  <a:pt x="3177" y="574"/>
                </a:moveTo>
                <a:lnTo>
                  <a:pt x="3183" y="574"/>
                </a:lnTo>
                <a:lnTo>
                  <a:pt x="3183" y="576"/>
                </a:lnTo>
                <a:lnTo>
                  <a:pt x="3177" y="576"/>
                </a:lnTo>
                <a:lnTo>
                  <a:pt x="3177" y="574"/>
                </a:lnTo>
                <a:close/>
                <a:moveTo>
                  <a:pt x="3184" y="574"/>
                </a:moveTo>
                <a:lnTo>
                  <a:pt x="3190" y="574"/>
                </a:lnTo>
                <a:lnTo>
                  <a:pt x="3190" y="576"/>
                </a:lnTo>
                <a:lnTo>
                  <a:pt x="3184" y="576"/>
                </a:lnTo>
                <a:lnTo>
                  <a:pt x="3184" y="574"/>
                </a:lnTo>
                <a:close/>
                <a:moveTo>
                  <a:pt x="3192" y="574"/>
                </a:moveTo>
                <a:lnTo>
                  <a:pt x="3198" y="574"/>
                </a:lnTo>
                <a:lnTo>
                  <a:pt x="3198" y="576"/>
                </a:lnTo>
                <a:lnTo>
                  <a:pt x="3192" y="576"/>
                </a:lnTo>
                <a:lnTo>
                  <a:pt x="3192" y="574"/>
                </a:lnTo>
                <a:close/>
                <a:moveTo>
                  <a:pt x="3201" y="574"/>
                </a:moveTo>
                <a:lnTo>
                  <a:pt x="3207" y="574"/>
                </a:lnTo>
                <a:lnTo>
                  <a:pt x="3207" y="576"/>
                </a:lnTo>
                <a:lnTo>
                  <a:pt x="3201" y="576"/>
                </a:lnTo>
                <a:lnTo>
                  <a:pt x="3201" y="574"/>
                </a:lnTo>
                <a:close/>
                <a:moveTo>
                  <a:pt x="3208" y="574"/>
                </a:moveTo>
                <a:lnTo>
                  <a:pt x="3214" y="574"/>
                </a:lnTo>
                <a:lnTo>
                  <a:pt x="3214" y="576"/>
                </a:lnTo>
                <a:lnTo>
                  <a:pt x="3208" y="576"/>
                </a:lnTo>
                <a:lnTo>
                  <a:pt x="3208" y="574"/>
                </a:lnTo>
                <a:close/>
                <a:moveTo>
                  <a:pt x="3216" y="574"/>
                </a:moveTo>
                <a:lnTo>
                  <a:pt x="3222" y="574"/>
                </a:lnTo>
                <a:lnTo>
                  <a:pt x="3222" y="576"/>
                </a:lnTo>
                <a:lnTo>
                  <a:pt x="3216" y="576"/>
                </a:lnTo>
                <a:lnTo>
                  <a:pt x="3216" y="574"/>
                </a:lnTo>
                <a:close/>
                <a:moveTo>
                  <a:pt x="3225" y="574"/>
                </a:moveTo>
                <a:lnTo>
                  <a:pt x="3231" y="574"/>
                </a:lnTo>
                <a:lnTo>
                  <a:pt x="3231" y="576"/>
                </a:lnTo>
                <a:lnTo>
                  <a:pt x="3225" y="576"/>
                </a:lnTo>
                <a:lnTo>
                  <a:pt x="3225" y="574"/>
                </a:lnTo>
                <a:close/>
                <a:moveTo>
                  <a:pt x="3232" y="574"/>
                </a:moveTo>
                <a:lnTo>
                  <a:pt x="3238" y="574"/>
                </a:lnTo>
                <a:lnTo>
                  <a:pt x="3238" y="576"/>
                </a:lnTo>
                <a:lnTo>
                  <a:pt x="3232" y="576"/>
                </a:lnTo>
                <a:lnTo>
                  <a:pt x="3232" y="574"/>
                </a:lnTo>
                <a:close/>
                <a:moveTo>
                  <a:pt x="3240" y="574"/>
                </a:moveTo>
                <a:lnTo>
                  <a:pt x="3246" y="574"/>
                </a:lnTo>
                <a:lnTo>
                  <a:pt x="3246" y="576"/>
                </a:lnTo>
                <a:lnTo>
                  <a:pt x="3240" y="576"/>
                </a:lnTo>
                <a:lnTo>
                  <a:pt x="3240" y="574"/>
                </a:lnTo>
                <a:close/>
                <a:moveTo>
                  <a:pt x="3249" y="574"/>
                </a:moveTo>
                <a:lnTo>
                  <a:pt x="3255" y="574"/>
                </a:lnTo>
                <a:lnTo>
                  <a:pt x="3255" y="576"/>
                </a:lnTo>
                <a:lnTo>
                  <a:pt x="3249" y="576"/>
                </a:lnTo>
                <a:lnTo>
                  <a:pt x="3249" y="574"/>
                </a:lnTo>
                <a:close/>
                <a:moveTo>
                  <a:pt x="3256" y="574"/>
                </a:moveTo>
                <a:lnTo>
                  <a:pt x="3262" y="574"/>
                </a:lnTo>
                <a:lnTo>
                  <a:pt x="3262" y="576"/>
                </a:lnTo>
                <a:lnTo>
                  <a:pt x="3256" y="576"/>
                </a:lnTo>
                <a:lnTo>
                  <a:pt x="3256" y="574"/>
                </a:lnTo>
                <a:close/>
                <a:moveTo>
                  <a:pt x="3264" y="574"/>
                </a:moveTo>
                <a:lnTo>
                  <a:pt x="3270" y="574"/>
                </a:lnTo>
                <a:lnTo>
                  <a:pt x="3270" y="576"/>
                </a:lnTo>
                <a:lnTo>
                  <a:pt x="3264" y="576"/>
                </a:lnTo>
                <a:lnTo>
                  <a:pt x="3264" y="574"/>
                </a:lnTo>
                <a:close/>
                <a:moveTo>
                  <a:pt x="3273" y="574"/>
                </a:moveTo>
                <a:lnTo>
                  <a:pt x="3279" y="574"/>
                </a:lnTo>
                <a:lnTo>
                  <a:pt x="3279" y="576"/>
                </a:lnTo>
                <a:lnTo>
                  <a:pt x="3273" y="576"/>
                </a:lnTo>
                <a:lnTo>
                  <a:pt x="3273" y="574"/>
                </a:lnTo>
                <a:close/>
                <a:moveTo>
                  <a:pt x="3280" y="574"/>
                </a:moveTo>
                <a:lnTo>
                  <a:pt x="3286" y="574"/>
                </a:lnTo>
                <a:lnTo>
                  <a:pt x="3286" y="576"/>
                </a:lnTo>
                <a:lnTo>
                  <a:pt x="3280" y="576"/>
                </a:lnTo>
                <a:lnTo>
                  <a:pt x="3280" y="574"/>
                </a:lnTo>
                <a:close/>
                <a:moveTo>
                  <a:pt x="3288" y="574"/>
                </a:moveTo>
                <a:lnTo>
                  <a:pt x="3294" y="574"/>
                </a:lnTo>
                <a:lnTo>
                  <a:pt x="3294" y="576"/>
                </a:lnTo>
                <a:lnTo>
                  <a:pt x="3288" y="576"/>
                </a:lnTo>
                <a:lnTo>
                  <a:pt x="3288" y="574"/>
                </a:lnTo>
                <a:close/>
                <a:moveTo>
                  <a:pt x="3297" y="574"/>
                </a:moveTo>
                <a:lnTo>
                  <a:pt x="3303" y="574"/>
                </a:lnTo>
                <a:lnTo>
                  <a:pt x="3303" y="576"/>
                </a:lnTo>
                <a:lnTo>
                  <a:pt x="3297" y="576"/>
                </a:lnTo>
                <a:lnTo>
                  <a:pt x="3297" y="574"/>
                </a:lnTo>
                <a:close/>
                <a:moveTo>
                  <a:pt x="3304" y="574"/>
                </a:moveTo>
                <a:lnTo>
                  <a:pt x="3310" y="574"/>
                </a:lnTo>
                <a:lnTo>
                  <a:pt x="3310" y="576"/>
                </a:lnTo>
                <a:lnTo>
                  <a:pt x="3304" y="576"/>
                </a:lnTo>
                <a:lnTo>
                  <a:pt x="3304" y="574"/>
                </a:lnTo>
                <a:close/>
                <a:moveTo>
                  <a:pt x="3312" y="574"/>
                </a:moveTo>
                <a:lnTo>
                  <a:pt x="3318" y="574"/>
                </a:lnTo>
                <a:lnTo>
                  <a:pt x="3318" y="576"/>
                </a:lnTo>
                <a:lnTo>
                  <a:pt x="3312" y="576"/>
                </a:lnTo>
                <a:lnTo>
                  <a:pt x="3312" y="574"/>
                </a:lnTo>
                <a:close/>
                <a:moveTo>
                  <a:pt x="3321" y="574"/>
                </a:moveTo>
                <a:lnTo>
                  <a:pt x="3327" y="574"/>
                </a:lnTo>
                <a:lnTo>
                  <a:pt x="3327" y="576"/>
                </a:lnTo>
                <a:lnTo>
                  <a:pt x="3321" y="576"/>
                </a:lnTo>
                <a:lnTo>
                  <a:pt x="3321" y="574"/>
                </a:lnTo>
                <a:close/>
                <a:moveTo>
                  <a:pt x="3328" y="574"/>
                </a:moveTo>
                <a:lnTo>
                  <a:pt x="3334" y="574"/>
                </a:lnTo>
                <a:lnTo>
                  <a:pt x="3334" y="576"/>
                </a:lnTo>
                <a:lnTo>
                  <a:pt x="3328" y="576"/>
                </a:lnTo>
                <a:lnTo>
                  <a:pt x="3328" y="574"/>
                </a:lnTo>
                <a:close/>
                <a:moveTo>
                  <a:pt x="3336" y="574"/>
                </a:moveTo>
                <a:lnTo>
                  <a:pt x="3342" y="574"/>
                </a:lnTo>
                <a:lnTo>
                  <a:pt x="3342" y="576"/>
                </a:lnTo>
                <a:lnTo>
                  <a:pt x="3336" y="576"/>
                </a:lnTo>
                <a:lnTo>
                  <a:pt x="3336" y="574"/>
                </a:lnTo>
                <a:close/>
                <a:moveTo>
                  <a:pt x="3345" y="574"/>
                </a:moveTo>
                <a:lnTo>
                  <a:pt x="3351" y="574"/>
                </a:lnTo>
                <a:lnTo>
                  <a:pt x="3351" y="576"/>
                </a:lnTo>
                <a:lnTo>
                  <a:pt x="3345" y="576"/>
                </a:lnTo>
                <a:lnTo>
                  <a:pt x="3345" y="574"/>
                </a:lnTo>
                <a:close/>
                <a:moveTo>
                  <a:pt x="3352" y="574"/>
                </a:moveTo>
                <a:lnTo>
                  <a:pt x="3358" y="574"/>
                </a:lnTo>
                <a:lnTo>
                  <a:pt x="3358" y="576"/>
                </a:lnTo>
                <a:lnTo>
                  <a:pt x="3352" y="576"/>
                </a:lnTo>
                <a:lnTo>
                  <a:pt x="3352" y="574"/>
                </a:lnTo>
                <a:close/>
                <a:moveTo>
                  <a:pt x="3360" y="574"/>
                </a:moveTo>
                <a:lnTo>
                  <a:pt x="3366" y="574"/>
                </a:lnTo>
                <a:lnTo>
                  <a:pt x="3366" y="576"/>
                </a:lnTo>
                <a:lnTo>
                  <a:pt x="3360" y="576"/>
                </a:lnTo>
                <a:lnTo>
                  <a:pt x="3360" y="574"/>
                </a:lnTo>
                <a:close/>
                <a:moveTo>
                  <a:pt x="3369" y="574"/>
                </a:moveTo>
                <a:lnTo>
                  <a:pt x="3375" y="574"/>
                </a:lnTo>
                <a:lnTo>
                  <a:pt x="3375" y="576"/>
                </a:lnTo>
                <a:lnTo>
                  <a:pt x="3369" y="576"/>
                </a:lnTo>
                <a:lnTo>
                  <a:pt x="3369" y="574"/>
                </a:lnTo>
                <a:close/>
                <a:moveTo>
                  <a:pt x="3376" y="574"/>
                </a:moveTo>
                <a:lnTo>
                  <a:pt x="3382" y="574"/>
                </a:lnTo>
                <a:lnTo>
                  <a:pt x="3382" y="576"/>
                </a:lnTo>
                <a:lnTo>
                  <a:pt x="3376" y="576"/>
                </a:lnTo>
                <a:lnTo>
                  <a:pt x="3376" y="574"/>
                </a:lnTo>
                <a:close/>
                <a:moveTo>
                  <a:pt x="3384" y="574"/>
                </a:moveTo>
                <a:lnTo>
                  <a:pt x="3390" y="574"/>
                </a:lnTo>
                <a:lnTo>
                  <a:pt x="3390" y="576"/>
                </a:lnTo>
                <a:lnTo>
                  <a:pt x="3384" y="576"/>
                </a:lnTo>
                <a:lnTo>
                  <a:pt x="3384" y="574"/>
                </a:lnTo>
                <a:close/>
                <a:moveTo>
                  <a:pt x="3393" y="574"/>
                </a:moveTo>
                <a:lnTo>
                  <a:pt x="3399" y="574"/>
                </a:lnTo>
                <a:lnTo>
                  <a:pt x="3399" y="576"/>
                </a:lnTo>
                <a:lnTo>
                  <a:pt x="3393" y="576"/>
                </a:lnTo>
                <a:lnTo>
                  <a:pt x="3393" y="574"/>
                </a:lnTo>
                <a:close/>
                <a:moveTo>
                  <a:pt x="3400" y="574"/>
                </a:moveTo>
                <a:lnTo>
                  <a:pt x="3406" y="574"/>
                </a:lnTo>
                <a:lnTo>
                  <a:pt x="3406" y="576"/>
                </a:lnTo>
                <a:lnTo>
                  <a:pt x="3400" y="576"/>
                </a:lnTo>
                <a:lnTo>
                  <a:pt x="3400" y="574"/>
                </a:lnTo>
                <a:close/>
                <a:moveTo>
                  <a:pt x="3408" y="574"/>
                </a:moveTo>
                <a:lnTo>
                  <a:pt x="3414" y="574"/>
                </a:lnTo>
                <a:lnTo>
                  <a:pt x="3414" y="576"/>
                </a:lnTo>
                <a:lnTo>
                  <a:pt x="3408" y="576"/>
                </a:lnTo>
                <a:lnTo>
                  <a:pt x="3408" y="574"/>
                </a:lnTo>
                <a:close/>
                <a:moveTo>
                  <a:pt x="3417" y="574"/>
                </a:moveTo>
                <a:lnTo>
                  <a:pt x="3423" y="574"/>
                </a:lnTo>
                <a:lnTo>
                  <a:pt x="3423" y="576"/>
                </a:lnTo>
                <a:lnTo>
                  <a:pt x="3417" y="576"/>
                </a:lnTo>
                <a:lnTo>
                  <a:pt x="3417" y="574"/>
                </a:lnTo>
                <a:close/>
                <a:moveTo>
                  <a:pt x="3424" y="574"/>
                </a:moveTo>
                <a:lnTo>
                  <a:pt x="3430" y="574"/>
                </a:lnTo>
                <a:lnTo>
                  <a:pt x="3430" y="576"/>
                </a:lnTo>
                <a:lnTo>
                  <a:pt x="3424" y="576"/>
                </a:lnTo>
                <a:lnTo>
                  <a:pt x="3424" y="574"/>
                </a:lnTo>
                <a:close/>
                <a:moveTo>
                  <a:pt x="3432" y="574"/>
                </a:moveTo>
                <a:lnTo>
                  <a:pt x="3438" y="574"/>
                </a:lnTo>
                <a:lnTo>
                  <a:pt x="3438" y="576"/>
                </a:lnTo>
                <a:lnTo>
                  <a:pt x="3432" y="576"/>
                </a:lnTo>
                <a:lnTo>
                  <a:pt x="3432" y="574"/>
                </a:lnTo>
                <a:close/>
                <a:moveTo>
                  <a:pt x="3441" y="574"/>
                </a:moveTo>
                <a:lnTo>
                  <a:pt x="3447" y="574"/>
                </a:lnTo>
                <a:lnTo>
                  <a:pt x="3447" y="576"/>
                </a:lnTo>
                <a:lnTo>
                  <a:pt x="3441" y="576"/>
                </a:lnTo>
                <a:lnTo>
                  <a:pt x="3441" y="574"/>
                </a:lnTo>
                <a:close/>
                <a:moveTo>
                  <a:pt x="3448" y="574"/>
                </a:moveTo>
                <a:lnTo>
                  <a:pt x="3454" y="574"/>
                </a:lnTo>
                <a:lnTo>
                  <a:pt x="3454" y="576"/>
                </a:lnTo>
                <a:lnTo>
                  <a:pt x="3448" y="576"/>
                </a:lnTo>
                <a:lnTo>
                  <a:pt x="3448" y="574"/>
                </a:lnTo>
                <a:close/>
                <a:moveTo>
                  <a:pt x="3456" y="574"/>
                </a:moveTo>
                <a:lnTo>
                  <a:pt x="3462" y="574"/>
                </a:lnTo>
                <a:lnTo>
                  <a:pt x="3462" y="576"/>
                </a:lnTo>
                <a:lnTo>
                  <a:pt x="3456" y="576"/>
                </a:lnTo>
                <a:lnTo>
                  <a:pt x="3456" y="574"/>
                </a:lnTo>
                <a:close/>
                <a:moveTo>
                  <a:pt x="3465" y="574"/>
                </a:moveTo>
                <a:lnTo>
                  <a:pt x="3471" y="574"/>
                </a:lnTo>
                <a:lnTo>
                  <a:pt x="3471" y="576"/>
                </a:lnTo>
                <a:lnTo>
                  <a:pt x="3465" y="576"/>
                </a:lnTo>
                <a:lnTo>
                  <a:pt x="3465" y="574"/>
                </a:lnTo>
                <a:close/>
                <a:moveTo>
                  <a:pt x="3472" y="574"/>
                </a:moveTo>
                <a:lnTo>
                  <a:pt x="3478" y="574"/>
                </a:lnTo>
                <a:lnTo>
                  <a:pt x="3478" y="576"/>
                </a:lnTo>
                <a:lnTo>
                  <a:pt x="3472" y="576"/>
                </a:lnTo>
                <a:lnTo>
                  <a:pt x="3472" y="574"/>
                </a:lnTo>
                <a:close/>
                <a:moveTo>
                  <a:pt x="3480" y="574"/>
                </a:moveTo>
                <a:lnTo>
                  <a:pt x="3486" y="574"/>
                </a:lnTo>
                <a:lnTo>
                  <a:pt x="3486" y="576"/>
                </a:lnTo>
                <a:lnTo>
                  <a:pt x="3480" y="576"/>
                </a:lnTo>
                <a:lnTo>
                  <a:pt x="3480" y="574"/>
                </a:lnTo>
                <a:close/>
                <a:moveTo>
                  <a:pt x="3489" y="574"/>
                </a:moveTo>
                <a:lnTo>
                  <a:pt x="3495" y="574"/>
                </a:lnTo>
                <a:lnTo>
                  <a:pt x="3495" y="576"/>
                </a:lnTo>
                <a:lnTo>
                  <a:pt x="3489" y="576"/>
                </a:lnTo>
                <a:lnTo>
                  <a:pt x="3489" y="574"/>
                </a:lnTo>
                <a:close/>
                <a:moveTo>
                  <a:pt x="3496" y="574"/>
                </a:moveTo>
                <a:lnTo>
                  <a:pt x="3502" y="574"/>
                </a:lnTo>
                <a:lnTo>
                  <a:pt x="3502" y="576"/>
                </a:lnTo>
                <a:lnTo>
                  <a:pt x="3496" y="576"/>
                </a:lnTo>
                <a:lnTo>
                  <a:pt x="3496" y="574"/>
                </a:lnTo>
                <a:close/>
                <a:moveTo>
                  <a:pt x="3504" y="574"/>
                </a:moveTo>
                <a:lnTo>
                  <a:pt x="3510" y="574"/>
                </a:lnTo>
                <a:lnTo>
                  <a:pt x="3510" y="576"/>
                </a:lnTo>
                <a:lnTo>
                  <a:pt x="3504" y="576"/>
                </a:lnTo>
                <a:lnTo>
                  <a:pt x="3504" y="574"/>
                </a:lnTo>
                <a:close/>
                <a:moveTo>
                  <a:pt x="3513" y="574"/>
                </a:moveTo>
                <a:lnTo>
                  <a:pt x="3519" y="574"/>
                </a:lnTo>
                <a:lnTo>
                  <a:pt x="3519" y="576"/>
                </a:lnTo>
                <a:lnTo>
                  <a:pt x="3513" y="576"/>
                </a:lnTo>
                <a:lnTo>
                  <a:pt x="3513" y="574"/>
                </a:lnTo>
                <a:close/>
                <a:moveTo>
                  <a:pt x="3521" y="574"/>
                </a:moveTo>
                <a:lnTo>
                  <a:pt x="3527" y="574"/>
                </a:lnTo>
                <a:lnTo>
                  <a:pt x="3527" y="576"/>
                </a:lnTo>
                <a:lnTo>
                  <a:pt x="3521" y="576"/>
                </a:lnTo>
                <a:lnTo>
                  <a:pt x="3521" y="574"/>
                </a:lnTo>
                <a:close/>
                <a:moveTo>
                  <a:pt x="3528" y="574"/>
                </a:moveTo>
                <a:lnTo>
                  <a:pt x="3534" y="574"/>
                </a:lnTo>
                <a:lnTo>
                  <a:pt x="3534" y="576"/>
                </a:lnTo>
                <a:lnTo>
                  <a:pt x="3528" y="576"/>
                </a:lnTo>
                <a:lnTo>
                  <a:pt x="3528" y="574"/>
                </a:lnTo>
                <a:close/>
                <a:moveTo>
                  <a:pt x="3537" y="574"/>
                </a:moveTo>
                <a:lnTo>
                  <a:pt x="3543" y="574"/>
                </a:lnTo>
                <a:lnTo>
                  <a:pt x="3543" y="576"/>
                </a:lnTo>
                <a:lnTo>
                  <a:pt x="3537" y="576"/>
                </a:lnTo>
                <a:lnTo>
                  <a:pt x="3537" y="574"/>
                </a:lnTo>
                <a:close/>
                <a:moveTo>
                  <a:pt x="3545" y="574"/>
                </a:moveTo>
                <a:lnTo>
                  <a:pt x="3551" y="574"/>
                </a:lnTo>
                <a:lnTo>
                  <a:pt x="3551" y="576"/>
                </a:lnTo>
                <a:lnTo>
                  <a:pt x="3545" y="576"/>
                </a:lnTo>
                <a:lnTo>
                  <a:pt x="3545" y="574"/>
                </a:lnTo>
                <a:close/>
                <a:moveTo>
                  <a:pt x="3552" y="574"/>
                </a:moveTo>
                <a:lnTo>
                  <a:pt x="3558" y="574"/>
                </a:lnTo>
                <a:lnTo>
                  <a:pt x="3558" y="576"/>
                </a:lnTo>
                <a:lnTo>
                  <a:pt x="3552" y="576"/>
                </a:lnTo>
                <a:lnTo>
                  <a:pt x="3552" y="574"/>
                </a:lnTo>
                <a:close/>
                <a:moveTo>
                  <a:pt x="3561" y="574"/>
                </a:moveTo>
                <a:lnTo>
                  <a:pt x="3567" y="574"/>
                </a:lnTo>
                <a:lnTo>
                  <a:pt x="3567" y="576"/>
                </a:lnTo>
                <a:lnTo>
                  <a:pt x="3561" y="576"/>
                </a:lnTo>
                <a:lnTo>
                  <a:pt x="3561" y="574"/>
                </a:lnTo>
                <a:close/>
                <a:moveTo>
                  <a:pt x="3569" y="574"/>
                </a:moveTo>
                <a:lnTo>
                  <a:pt x="3575" y="574"/>
                </a:lnTo>
                <a:lnTo>
                  <a:pt x="3575" y="576"/>
                </a:lnTo>
                <a:lnTo>
                  <a:pt x="3569" y="576"/>
                </a:lnTo>
                <a:lnTo>
                  <a:pt x="3569" y="574"/>
                </a:lnTo>
                <a:close/>
                <a:moveTo>
                  <a:pt x="3576" y="574"/>
                </a:moveTo>
                <a:lnTo>
                  <a:pt x="3582" y="574"/>
                </a:lnTo>
                <a:lnTo>
                  <a:pt x="3582" y="576"/>
                </a:lnTo>
                <a:lnTo>
                  <a:pt x="3576" y="576"/>
                </a:lnTo>
                <a:lnTo>
                  <a:pt x="3576" y="574"/>
                </a:lnTo>
                <a:close/>
                <a:moveTo>
                  <a:pt x="3585" y="574"/>
                </a:moveTo>
                <a:lnTo>
                  <a:pt x="3591" y="574"/>
                </a:lnTo>
                <a:lnTo>
                  <a:pt x="3591" y="576"/>
                </a:lnTo>
                <a:lnTo>
                  <a:pt x="3585" y="576"/>
                </a:lnTo>
                <a:lnTo>
                  <a:pt x="3585" y="574"/>
                </a:lnTo>
                <a:close/>
                <a:moveTo>
                  <a:pt x="3593" y="574"/>
                </a:moveTo>
                <a:lnTo>
                  <a:pt x="3599" y="574"/>
                </a:lnTo>
                <a:lnTo>
                  <a:pt x="3599" y="576"/>
                </a:lnTo>
                <a:lnTo>
                  <a:pt x="3593" y="576"/>
                </a:lnTo>
                <a:lnTo>
                  <a:pt x="3593" y="574"/>
                </a:lnTo>
                <a:close/>
                <a:moveTo>
                  <a:pt x="3600" y="574"/>
                </a:moveTo>
                <a:lnTo>
                  <a:pt x="3606" y="574"/>
                </a:lnTo>
                <a:lnTo>
                  <a:pt x="3606" y="576"/>
                </a:lnTo>
                <a:lnTo>
                  <a:pt x="3600" y="576"/>
                </a:lnTo>
                <a:lnTo>
                  <a:pt x="3600" y="574"/>
                </a:lnTo>
                <a:close/>
                <a:moveTo>
                  <a:pt x="3609" y="574"/>
                </a:moveTo>
                <a:lnTo>
                  <a:pt x="3615" y="574"/>
                </a:lnTo>
                <a:lnTo>
                  <a:pt x="3615" y="576"/>
                </a:lnTo>
                <a:lnTo>
                  <a:pt x="3609" y="576"/>
                </a:lnTo>
                <a:lnTo>
                  <a:pt x="3609" y="574"/>
                </a:lnTo>
                <a:close/>
                <a:moveTo>
                  <a:pt x="3617" y="574"/>
                </a:moveTo>
                <a:lnTo>
                  <a:pt x="3623" y="574"/>
                </a:lnTo>
                <a:lnTo>
                  <a:pt x="3623" y="576"/>
                </a:lnTo>
                <a:lnTo>
                  <a:pt x="3617" y="576"/>
                </a:lnTo>
                <a:lnTo>
                  <a:pt x="3617" y="574"/>
                </a:lnTo>
                <a:close/>
                <a:moveTo>
                  <a:pt x="3624" y="574"/>
                </a:moveTo>
                <a:lnTo>
                  <a:pt x="3630" y="574"/>
                </a:lnTo>
                <a:lnTo>
                  <a:pt x="3630" y="576"/>
                </a:lnTo>
                <a:lnTo>
                  <a:pt x="3624" y="576"/>
                </a:lnTo>
                <a:lnTo>
                  <a:pt x="3624" y="574"/>
                </a:lnTo>
                <a:close/>
                <a:moveTo>
                  <a:pt x="3633" y="574"/>
                </a:moveTo>
                <a:lnTo>
                  <a:pt x="3639" y="574"/>
                </a:lnTo>
                <a:lnTo>
                  <a:pt x="3639" y="576"/>
                </a:lnTo>
                <a:lnTo>
                  <a:pt x="3633" y="576"/>
                </a:lnTo>
                <a:lnTo>
                  <a:pt x="3633" y="574"/>
                </a:lnTo>
                <a:close/>
                <a:moveTo>
                  <a:pt x="3641" y="574"/>
                </a:moveTo>
                <a:lnTo>
                  <a:pt x="3647" y="574"/>
                </a:lnTo>
                <a:lnTo>
                  <a:pt x="3647" y="576"/>
                </a:lnTo>
                <a:lnTo>
                  <a:pt x="3641" y="576"/>
                </a:lnTo>
                <a:lnTo>
                  <a:pt x="3641" y="574"/>
                </a:lnTo>
                <a:close/>
                <a:moveTo>
                  <a:pt x="3648" y="574"/>
                </a:moveTo>
                <a:lnTo>
                  <a:pt x="3654" y="574"/>
                </a:lnTo>
                <a:lnTo>
                  <a:pt x="3654" y="576"/>
                </a:lnTo>
                <a:lnTo>
                  <a:pt x="3648" y="576"/>
                </a:lnTo>
                <a:lnTo>
                  <a:pt x="3648" y="574"/>
                </a:lnTo>
                <a:close/>
                <a:moveTo>
                  <a:pt x="3657" y="574"/>
                </a:moveTo>
                <a:lnTo>
                  <a:pt x="3663" y="574"/>
                </a:lnTo>
                <a:lnTo>
                  <a:pt x="3663" y="576"/>
                </a:lnTo>
                <a:lnTo>
                  <a:pt x="3657" y="576"/>
                </a:lnTo>
                <a:lnTo>
                  <a:pt x="3657" y="574"/>
                </a:lnTo>
                <a:close/>
                <a:moveTo>
                  <a:pt x="3665" y="574"/>
                </a:moveTo>
                <a:lnTo>
                  <a:pt x="3671" y="574"/>
                </a:lnTo>
                <a:lnTo>
                  <a:pt x="3671" y="576"/>
                </a:lnTo>
                <a:lnTo>
                  <a:pt x="3665" y="576"/>
                </a:lnTo>
                <a:lnTo>
                  <a:pt x="3665" y="574"/>
                </a:lnTo>
                <a:close/>
                <a:moveTo>
                  <a:pt x="3672" y="574"/>
                </a:moveTo>
                <a:lnTo>
                  <a:pt x="3678" y="574"/>
                </a:lnTo>
                <a:lnTo>
                  <a:pt x="3678" y="576"/>
                </a:lnTo>
                <a:lnTo>
                  <a:pt x="3672" y="576"/>
                </a:lnTo>
                <a:lnTo>
                  <a:pt x="3672" y="574"/>
                </a:lnTo>
                <a:close/>
                <a:moveTo>
                  <a:pt x="3681" y="574"/>
                </a:moveTo>
                <a:lnTo>
                  <a:pt x="3687" y="574"/>
                </a:lnTo>
                <a:lnTo>
                  <a:pt x="3687" y="576"/>
                </a:lnTo>
                <a:lnTo>
                  <a:pt x="3681" y="576"/>
                </a:lnTo>
                <a:lnTo>
                  <a:pt x="3681" y="574"/>
                </a:lnTo>
                <a:close/>
                <a:moveTo>
                  <a:pt x="3689" y="574"/>
                </a:moveTo>
                <a:lnTo>
                  <a:pt x="3695" y="574"/>
                </a:lnTo>
                <a:lnTo>
                  <a:pt x="3695" y="576"/>
                </a:lnTo>
                <a:lnTo>
                  <a:pt x="3689" y="576"/>
                </a:lnTo>
                <a:lnTo>
                  <a:pt x="3689" y="574"/>
                </a:lnTo>
                <a:close/>
                <a:moveTo>
                  <a:pt x="3696" y="574"/>
                </a:moveTo>
                <a:lnTo>
                  <a:pt x="3702" y="574"/>
                </a:lnTo>
                <a:lnTo>
                  <a:pt x="3702" y="576"/>
                </a:lnTo>
                <a:lnTo>
                  <a:pt x="3696" y="576"/>
                </a:lnTo>
                <a:lnTo>
                  <a:pt x="3696" y="574"/>
                </a:lnTo>
                <a:close/>
                <a:moveTo>
                  <a:pt x="3705" y="574"/>
                </a:moveTo>
                <a:lnTo>
                  <a:pt x="3711" y="574"/>
                </a:lnTo>
                <a:lnTo>
                  <a:pt x="3711" y="576"/>
                </a:lnTo>
                <a:lnTo>
                  <a:pt x="3705" y="576"/>
                </a:lnTo>
                <a:lnTo>
                  <a:pt x="3705" y="574"/>
                </a:lnTo>
                <a:close/>
                <a:moveTo>
                  <a:pt x="3713" y="574"/>
                </a:moveTo>
                <a:lnTo>
                  <a:pt x="3719" y="574"/>
                </a:lnTo>
                <a:lnTo>
                  <a:pt x="3719" y="576"/>
                </a:lnTo>
                <a:lnTo>
                  <a:pt x="3713" y="576"/>
                </a:lnTo>
                <a:lnTo>
                  <a:pt x="3713" y="574"/>
                </a:lnTo>
                <a:close/>
                <a:moveTo>
                  <a:pt x="3720" y="574"/>
                </a:moveTo>
                <a:lnTo>
                  <a:pt x="3726" y="574"/>
                </a:lnTo>
                <a:lnTo>
                  <a:pt x="3726" y="576"/>
                </a:lnTo>
                <a:lnTo>
                  <a:pt x="3720" y="576"/>
                </a:lnTo>
                <a:lnTo>
                  <a:pt x="3720" y="574"/>
                </a:lnTo>
                <a:close/>
                <a:moveTo>
                  <a:pt x="3729" y="574"/>
                </a:moveTo>
                <a:lnTo>
                  <a:pt x="3735" y="574"/>
                </a:lnTo>
                <a:lnTo>
                  <a:pt x="3735" y="576"/>
                </a:lnTo>
                <a:lnTo>
                  <a:pt x="3729" y="576"/>
                </a:lnTo>
                <a:lnTo>
                  <a:pt x="3729" y="574"/>
                </a:lnTo>
                <a:close/>
                <a:moveTo>
                  <a:pt x="3737" y="574"/>
                </a:moveTo>
                <a:lnTo>
                  <a:pt x="3743" y="574"/>
                </a:lnTo>
                <a:lnTo>
                  <a:pt x="3743" y="576"/>
                </a:lnTo>
                <a:lnTo>
                  <a:pt x="3737" y="576"/>
                </a:lnTo>
                <a:lnTo>
                  <a:pt x="3737" y="574"/>
                </a:lnTo>
                <a:close/>
                <a:moveTo>
                  <a:pt x="3744" y="574"/>
                </a:moveTo>
                <a:lnTo>
                  <a:pt x="3750" y="574"/>
                </a:lnTo>
                <a:lnTo>
                  <a:pt x="3750" y="576"/>
                </a:lnTo>
                <a:lnTo>
                  <a:pt x="3744" y="576"/>
                </a:lnTo>
                <a:lnTo>
                  <a:pt x="3744" y="574"/>
                </a:lnTo>
                <a:close/>
                <a:moveTo>
                  <a:pt x="3753" y="574"/>
                </a:moveTo>
                <a:lnTo>
                  <a:pt x="3759" y="574"/>
                </a:lnTo>
                <a:lnTo>
                  <a:pt x="3759" y="576"/>
                </a:lnTo>
                <a:lnTo>
                  <a:pt x="3753" y="576"/>
                </a:lnTo>
                <a:lnTo>
                  <a:pt x="3753" y="574"/>
                </a:lnTo>
                <a:close/>
                <a:moveTo>
                  <a:pt x="3761" y="574"/>
                </a:moveTo>
                <a:lnTo>
                  <a:pt x="3767" y="574"/>
                </a:lnTo>
                <a:lnTo>
                  <a:pt x="3767" y="576"/>
                </a:lnTo>
                <a:lnTo>
                  <a:pt x="3761" y="576"/>
                </a:lnTo>
                <a:lnTo>
                  <a:pt x="3761" y="574"/>
                </a:lnTo>
                <a:close/>
                <a:moveTo>
                  <a:pt x="3768" y="574"/>
                </a:moveTo>
                <a:lnTo>
                  <a:pt x="3774" y="574"/>
                </a:lnTo>
                <a:lnTo>
                  <a:pt x="3774" y="576"/>
                </a:lnTo>
                <a:lnTo>
                  <a:pt x="3768" y="576"/>
                </a:lnTo>
                <a:lnTo>
                  <a:pt x="3768" y="574"/>
                </a:lnTo>
                <a:close/>
                <a:moveTo>
                  <a:pt x="3777" y="574"/>
                </a:moveTo>
                <a:lnTo>
                  <a:pt x="3783" y="574"/>
                </a:lnTo>
                <a:lnTo>
                  <a:pt x="3783" y="576"/>
                </a:lnTo>
                <a:lnTo>
                  <a:pt x="3777" y="576"/>
                </a:lnTo>
                <a:lnTo>
                  <a:pt x="3777" y="574"/>
                </a:lnTo>
                <a:close/>
                <a:moveTo>
                  <a:pt x="3785" y="574"/>
                </a:moveTo>
                <a:lnTo>
                  <a:pt x="3791" y="574"/>
                </a:lnTo>
                <a:lnTo>
                  <a:pt x="3791" y="576"/>
                </a:lnTo>
                <a:lnTo>
                  <a:pt x="3785" y="576"/>
                </a:lnTo>
                <a:lnTo>
                  <a:pt x="3785" y="574"/>
                </a:lnTo>
                <a:close/>
                <a:moveTo>
                  <a:pt x="3792" y="574"/>
                </a:moveTo>
                <a:lnTo>
                  <a:pt x="3798" y="574"/>
                </a:lnTo>
                <a:lnTo>
                  <a:pt x="3798" y="576"/>
                </a:lnTo>
                <a:lnTo>
                  <a:pt x="3792" y="576"/>
                </a:lnTo>
                <a:lnTo>
                  <a:pt x="3792" y="574"/>
                </a:lnTo>
                <a:close/>
                <a:moveTo>
                  <a:pt x="3801" y="574"/>
                </a:moveTo>
                <a:lnTo>
                  <a:pt x="3807" y="574"/>
                </a:lnTo>
                <a:lnTo>
                  <a:pt x="3807" y="576"/>
                </a:lnTo>
                <a:lnTo>
                  <a:pt x="3801" y="576"/>
                </a:lnTo>
                <a:lnTo>
                  <a:pt x="3801" y="574"/>
                </a:lnTo>
                <a:close/>
                <a:moveTo>
                  <a:pt x="3809" y="574"/>
                </a:moveTo>
                <a:lnTo>
                  <a:pt x="3815" y="574"/>
                </a:lnTo>
                <a:lnTo>
                  <a:pt x="3815" y="576"/>
                </a:lnTo>
                <a:lnTo>
                  <a:pt x="3809" y="576"/>
                </a:lnTo>
                <a:lnTo>
                  <a:pt x="3809" y="574"/>
                </a:lnTo>
                <a:close/>
                <a:moveTo>
                  <a:pt x="3816" y="574"/>
                </a:moveTo>
                <a:lnTo>
                  <a:pt x="3822" y="574"/>
                </a:lnTo>
                <a:lnTo>
                  <a:pt x="3822" y="576"/>
                </a:lnTo>
                <a:lnTo>
                  <a:pt x="3816" y="576"/>
                </a:lnTo>
                <a:lnTo>
                  <a:pt x="3816" y="574"/>
                </a:lnTo>
                <a:close/>
                <a:moveTo>
                  <a:pt x="3825" y="574"/>
                </a:moveTo>
                <a:lnTo>
                  <a:pt x="3831" y="574"/>
                </a:lnTo>
                <a:lnTo>
                  <a:pt x="3831" y="576"/>
                </a:lnTo>
                <a:lnTo>
                  <a:pt x="3825" y="576"/>
                </a:lnTo>
                <a:lnTo>
                  <a:pt x="3825" y="574"/>
                </a:lnTo>
                <a:close/>
                <a:moveTo>
                  <a:pt x="3833" y="574"/>
                </a:moveTo>
                <a:lnTo>
                  <a:pt x="3839" y="574"/>
                </a:lnTo>
                <a:lnTo>
                  <a:pt x="3839" y="576"/>
                </a:lnTo>
                <a:lnTo>
                  <a:pt x="3833" y="576"/>
                </a:lnTo>
                <a:lnTo>
                  <a:pt x="3833" y="574"/>
                </a:lnTo>
                <a:close/>
                <a:moveTo>
                  <a:pt x="3840" y="574"/>
                </a:moveTo>
                <a:lnTo>
                  <a:pt x="3846" y="574"/>
                </a:lnTo>
                <a:lnTo>
                  <a:pt x="3846" y="576"/>
                </a:lnTo>
                <a:lnTo>
                  <a:pt x="3840" y="576"/>
                </a:lnTo>
                <a:lnTo>
                  <a:pt x="3840" y="574"/>
                </a:lnTo>
                <a:close/>
                <a:moveTo>
                  <a:pt x="3849" y="574"/>
                </a:moveTo>
                <a:lnTo>
                  <a:pt x="3855" y="574"/>
                </a:lnTo>
                <a:lnTo>
                  <a:pt x="3855" y="576"/>
                </a:lnTo>
                <a:lnTo>
                  <a:pt x="3849" y="576"/>
                </a:lnTo>
                <a:lnTo>
                  <a:pt x="3849" y="574"/>
                </a:lnTo>
                <a:close/>
                <a:moveTo>
                  <a:pt x="3857" y="574"/>
                </a:moveTo>
                <a:lnTo>
                  <a:pt x="3863" y="574"/>
                </a:lnTo>
                <a:lnTo>
                  <a:pt x="3863" y="576"/>
                </a:lnTo>
                <a:lnTo>
                  <a:pt x="3857" y="576"/>
                </a:lnTo>
                <a:lnTo>
                  <a:pt x="3857" y="574"/>
                </a:lnTo>
                <a:close/>
                <a:moveTo>
                  <a:pt x="3864" y="574"/>
                </a:moveTo>
                <a:lnTo>
                  <a:pt x="3870" y="574"/>
                </a:lnTo>
                <a:lnTo>
                  <a:pt x="3870" y="576"/>
                </a:lnTo>
                <a:lnTo>
                  <a:pt x="3864" y="576"/>
                </a:lnTo>
                <a:lnTo>
                  <a:pt x="3864" y="574"/>
                </a:lnTo>
                <a:close/>
                <a:moveTo>
                  <a:pt x="3873" y="574"/>
                </a:moveTo>
                <a:lnTo>
                  <a:pt x="3879" y="574"/>
                </a:lnTo>
                <a:lnTo>
                  <a:pt x="3879" y="576"/>
                </a:lnTo>
                <a:lnTo>
                  <a:pt x="3873" y="576"/>
                </a:lnTo>
                <a:lnTo>
                  <a:pt x="3873" y="574"/>
                </a:lnTo>
                <a:close/>
                <a:moveTo>
                  <a:pt x="3881" y="574"/>
                </a:moveTo>
                <a:lnTo>
                  <a:pt x="3887" y="574"/>
                </a:lnTo>
                <a:lnTo>
                  <a:pt x="3887" y="576"/>
                </a:lnTo>
                <a:lnTo>
                  <a:pt x="3881" y="576"/>
                </a:lnTo>
                <a:lnTo>
                  <a:pt x="3881" y="574"/>
                </a:lnTo>
                <a:close/>
                <a:moveTo>
                  <a:pt x="3888" y="574"/>
                </a:moveTo>
                <a:lnTo>
                  <a:pt x="3894" y="574"/>
                </a:lnTo>
                <a:lnTo>
                  <a:pt x="3894" y="576"/>
                </a:lnTo>
                <a:lnTo>
                  <a:pt x="3888" y="576"/>
                </a:lnTo>
                <a:lnTo>
                  <a:pt x="3888" y="574"/>
                </a:lnTo>
                <a:close/>
                <a:moveTo>
                  <a:pt x="3897" y="574"/>
                </a:moveTo>
                <a:lnTo>
                  <a:pt x="3903" y="574"/>
                </a:lnTo>
                <a:lnTo>
                  <a:pt x="3903" y="576"/>
                </a:lnTo>
                <a:lnTo>
                  <a:pt x="3897" y="576"/>
                </a:lnTo>
                <a:lnTo>
                  <a:pt x="3897" y="574"/>
                </a:lnTo>
                <a:close/>
                <a:moveTo>
                  <a:pt x="3905" y="574"/>
                </a:moveTo>
                <a:lnTo>
                  <a:pt x="3911" y="574"/>
                </a:lnTo>
                <a:lnTo>
                  <a:pt x="3911" y="576"/>
                </a:lnTo>
                <a:lnTo>
                  <a:pt x="3905" y="576"/>
                </a:lnTo>
                <a:lnTo>
                  <a:pt x="3905" y="574"/>
                </a:lnTo>
                <a:close/>
                <a:moveTo>
                  <a:pt x="3912" y="574"/>
                </a:moveTo>
                <a:lnTo>
                  <a:pt x="3918" y="574"/>
                </a:lnTo>
                <a:lnTo>
                  <a:pt x="3918" y="576"/>
                </a:lnTo>
                <a:lnTo>
                  <a:pt x="3912" y="576"/>
                </a:lnTo>
                <a:lnTo>
                  <a:pt x="3912" y="574"/>
                </a:lnTo>
                <a:close/>
                <a:moveTo>
                  <a:pt x="3921" y="574"/>
                </a:moveTo>
                <a:lnTo>
                  <a:pt x="3927" y="574"/>
                </a:lnTo>
                <a:lnTo>
                  <a:pt x="3927" y="576"/>
                </a:lnTo>
                <a:lnTo>
                  <a:pt x="3921" y="576"/>
                </a:lnTo>
                <a:lnTo>
                  <a:pt x="3921" y="574"/>
                </a:lnTo>
                <a:close/>
                <a:moveTo>
                  <a:pt x="3929" y="574"/>
                </a:moveTo>
                <a:lnTo>
                  <a:pt x="3935" y="574"/>
                </a:lnTo>
                <a:lnTo>
                  <a:pt x="3935" y="576"/>
                </a:lnTo>
                <a:lnTo>
                  <a:pt x="3929" y="576"/>
                </a:lnTo>
                <a:lnTo>
                  <a:pt x="3929" y="574"/>
                </a:lnTo>
                <a:close/>
                <a:moveTo>
                  <a:pt x="3936" y="574"/>
                </a:moveTo>
                <a:lnTo>
                  <a:pt x="3942" y="574"/>
                </a:lnTo>
                <a:lnTo>
                  <a:pt x="3942" y="576"/>
                </a:lnTo>
                <a:lnTo>
                  <a:pt x="3936" y="576"/>
                </a:lnTo>
                <a:lnTo>
                  <a:pt x="3936" y="574"/>
                </a:lnTo>
                <a:close/>
                <a:moveTo>
                  <a:pt x="3945" y="574"/>
                </a:moveTo>
                <a:lnTo>
                  <a:pt x="3951" y="574"/>
                </a:lnTo>
                <a:lnTo>
                  <a:pt x="3951" y="576"/>
                </a:lnTo>
                <a:lnTo>
                  <a:pt x="3945" y="576"/>
                </a:lnTo>
                <a:lnTo>
                  <a:pt x="3945" y="574"/>
                </a:lnTo>
                <a:close/>
                <a:moveTo>
                  <a:pt x="3953" y="574"/>
                </a:moveTo>
                <a:lnTo>
                  <a:pt x="3959" y="574"/>
                </a:lnTo>
                <a:lnTo>
                  <a:pt x="3959" y="576"/>
                </a:lnTo>
                <a:lnTo>
                  <a:pt x="3953" y="576"/>
                </a:lnTo>
                <a:lnTo>
                  <a:pt x="3953" y="574"/>
                </a:lnTo>
                <a:close/>
                <a:moveTo>
                  <a:pt x="3960" y="574"/>
                </a:moveTo>
                <a:lnTo>
                  <a:pt x="3966" y="574"/>
                </a:lnTo>
                <a:lnTo>
                  <a:pt x="3966" y="576"/>
                </a:lnTo>
                <a:lnTo>
                  <a:pt x="3960" y="576"/>
                </a:lnTo>
                <a:lnTo>
                  <a:pt x="3960" y="574"/>
                </a:lnTo>
                <a:close/>
                <a:moveTo>
                  <a:pt x="3969" y="574"/>
                </a:moveTo>
                <a:lnTo>
                  <a:pt x="3975" y="574"/>
                </a:lnTo>
                <a:lnTo>
                  <a:pt x="3975" y="576"/>
                </a:lnTo>
                <a:lnTo>
                  <a:pt x="3969" y="576"/>
                </a:lnTo>
                <a:lnTo>
                  <a:pt x="3969" y="574"/>
                </a:lnTo>
                <a:close/>
                <a:moveTo>
                  <a:pt x="3977" y="574"/>
                </a:moveTo>
                <a:lnTo>
                  <a:pt x="3983" y="574"/>
                </a:lnTo>
                <a:lnTo>
                  <a:pt x="3983" y="576"/>
                </a:lnTo>
                <a:lnTo>
                  <a:pt x="3977" y="576"/>
                </a:lnTo>
                <a:lnTo>
                  <a:pt x="3977" y="574"/>
                </a:lnTo>
                <a:close/>
                <a:moveTo>
                  <a:pt x="3984" y="574"/>
                </a:moveTo>
                <a:lnTo>
                  <a:pt x="3990" y="574"/>
                </a:lnTo>
                <a:lnTo>
                  <a:pt x="3990" y="576"/>
                </a:lnTo>
                <a:lnTo>
                  <a:pt x="3984" y="576"/>
                </a:lnTo>
                <a:lnTo>
                  <a:pt x="3984" y="574"/>
                </a:lnTo>
                <a:close/>
                <a:moveTo>
                  <a:pt x="3993" y="574"/>
                </a:moveTo>
                <a:lnTo>
                  <a:pt x="3999" y="574"/>
                </a:lnTo>
                <a:lnTo>
                  <a:pt x="3999" y="576"/>
                </a:lnTo>
                <a:lnTo>
                  <a:pt x="3993" y="576"/>
                </a:lnTo>
                <a:lnTo>
                  <a:pt x="3993" y="574"/>
                </a:lnTo>
                <a:close/>
                <a:moveTo>
                  <a:pt x="4001" y="574"/>
                </a:moveTo>
                <a:lnTo>
                  <a:pt x="4007" y="574"/>
                </a:lnTo>
                <a:lnTo>
                  <a:pt x="4007" y="576"/>
                </a:lnTo>
                <a:lnTo>
                  <a:pt x="4001" y="576"/>
                </a:lnTo>
                <a:lnTo>
                  <a:pt x="4001" y="574"/>
                </a:lnTo>
                <a:close/>
                <a:moveTo>
                  <a:pt x="4008" y="574"/>
                </a:moveTo>
                <a:lnTo>
                  <a:pt x="4014" y="574"/>
                </a:lnTo>
                <a:lnTo>
                  <a:pt x="4014" y="576"/>
                </a:lnTo>
                <a:lnTo>
                  <a:pt x="4008" y="576"/>
                </a:lnTo>
                <a:lnTo>
                  <a:pt x="4008" y="574"/>
                </a:lnTo>
                <a:close/>
                <a:moveTo>
                  <a:pt x="4017" y="574"/>
                </a:moveTo>
                <a:lnTo>
                  <a:pt x="4023" y="574"/>
                </a:lnTo>
                <a:lnTo>
                  <a:pt x="4023" y="576"/>
                </a:lnTo>
                <a:lnTo>
                  <a:pt x="4017" y="576"/>
                </a:lnTo>
                <a:lnTo>
                  <a:pt x="4017" y="574"/>
                </a:lnTo>
                <a:close/>
                <a:moveTo>
                  <a:pt x="4025" y="574"/>
                </a:moveTo>
                <a:lnTo>
                  <a:pt x="4031" y="574"/>
                </a:lnTo>
                <a:lnTo>
                  <a:pt x="4031" y="576"/>
                </a:lnTo>
                <a:lnTo>
                  <a:pt x="4025" y="576"/>
                </a:lnTo>
                <a:lnTo>
                  <a:pt x="4025" y="574"/>
                </a:lnTo>
                <a:close/>
                <a:moveTo>
                  <a:pt x="4032" y="574"/>
                </a:moveTo>
                <a:lnTo>
                  <a:pt x="4038" y="574"/>
                </a:lnTo>
                <a:lnTo>
                  <a:pt x="4038" y="576"/>
                </a:lnTo>
                <a:lnTo>
                  <a:pt x="4032" y="576"/>
                </a:lnTo>
                <a:lnTo>
                  <a:pt x="4032" y="574"/>
                </a:lnTo>
                <a:close/>
                <a:moveTo>
                  <a:pt x="4041" y="574"/>
                </a:moveTo>
                <a:lnTo>
                  <a:pt x="4047" y="574"/>
                </a:lnTo>
                <a:lnTo>
                  <a:pt x="4047" y="576"/>
                </a:lnTo>
                <a:lnTo>
                  <a:pt x="4041" y="576"/>
                </a:lnTo>
                <a:lnTo>
                  <a:pt x="4041" y="574"/>
                </a:lnTo>
                <a:close/>
                <a:moveTo>
                  <a:pt x="4049" y="574"/>
                </a:moveTo>
                <a:lnTo>
                  <a:pt x="4055" y="574"/>
                </a:lnTo>
                <a:lnTo>
                  <a:pt x="4055" y="576"/>
                </a:lnTo>
                <a:lnTo>
                  <a:pt x="4049" y="576"/>
                </a:lnTo>
                <a:lnTo>
                  <a:pt x="4049" y="574"/>
                </a:lnTo>
                <a:close/>
                <a:moveTo>
                  <a:pt x="4056" y="574"/>
                </a:moveTo>
                <a:lnTo>
                  <a:pt x="4062" y="574"/>
                </a:lnTo>
                <a:lnTo>
                  <a:pt x="4062" y="576"/>
                </a:lnTo>
                <a:lnTo>
                  <a:pt x="4056" y="576"/>
                </a:lnTo>
                <a:lnTo>
                  <a:pt x="4056" y="574"/>
                </a:lnTo>
                <a:close/>
                <a:moveTo>
                  <a:pt x="4065" y="574"/>
                </a:moveTo>
                <a:lnTo>
                  <a:pt x="4071" y="574"/>
                </a:lnTo>
                <a:lnTo>
                  <a:pt x="4071" y="576"/>
                </a:lnTo>
                <a:lnTo>
                  <a:pt x="4065" y="576"/>
                </a:lnTo>
                <a:lnTo>
                  <a:pt x="4065" y="574"/>
                </a:lnTo>
                <a:close/>
                <a:moveTo>
                  <a:pt x="4073" y="574"/>
                </a:moveTo>
                <a:lnTo>
                  <a:pt x="4079" y="574"/>
                </a:lnTo>
                <a:lnTo>
                  <a:pt x="4079" y="576"/>
                </a:lnTo>
                <a:lnTo>
                  <a:pt x="4073" y="576"/>
                </a:lnTo>
                <a:lnTo>
                  <a:pt x="4073" y="574"/>
                </a:lnTo>
                <a:close/>
                <a:moveTo>
                  <a:pt x="4080" y="574"/>
                </a:moveTo>
                <a:lnTo>
                  <a:pt x="4086" y="574"/>
                </a:lnTo>
                <a:lnTo>
                  <a:pt x="4086" y="576"/>
                </a:lnTo>
                <a:lnTo>
                  <a:pt x="4080" y="576"/>
                </a:lnTo>
                <a:lnTo>
                  <a:pt x="4080" y="574"/>
                </a:lnTo>
                <a:close/>
                <a:moveTo>
                  <a:pt x="4089" y="574"/>
                </a:moveTo>
                <a:lnTo>
                  <a:pt x="4095" y="574"/>
                </a:lnTo>
                <a:lnTo>
                  <a:pt x="4095" y="576"/>
                </a:lnTo>
                <a:lnTo>
                  <a:pt x="4089" y="576"/>
                </a:lnTo>
                <a:lnTo>
                  <a:pt x="4089" y="574"/>
                </a:lnTo>
                <a:close/>
                <a:moveTo>
                  <a:pt x="4097" y="574"/>
                </a:moveTo>
                <a:lnTo>
                  <a:pt x="4103" y="574"/>
                </a:lnTo>
                <a:lnTo>
                  <a:pt x="4103" y="576"/>
                </a:lnTo>
                <a:lnTo>
                  <a:pt x="4097" y="576"/>
                </a:lnTo>
                <a:lnTo>
                  <a:pt x="4097" y="574"/>
                </a:lnTo>
                <a:close/>
                <a:moveTo>
                  <a:pt x="4104" y="574"/>
                </a:moveTo>
                <a:lnTo>
                  <a:pt x="4110" y="574"/>
                </a:lnTo>
                <a:lnTo>
                  <a:pt x="4110" y="576"/>
                </a:lnTo>
                <a:lnTo>
                  <a:pt x="4104" y="576"/>
                </a:lnTo>
                <a:lnTo>
                  <a:pt x="4104" y="574"/>
                </a:lnTo>
                <a:close/>
                <a:moveTo>
                  <a:pt x="4113" y="574"/>
                </a:moveTo>
                <a:lnTo>
                  <a:pt x="4119" y="574"/>
                </a:lnTo>
                <a:lnTo>
                  <a:pt x="4119" y="576"/>
                </a:lnTo>
                <a:lnTo>
                  <a:pt x="4113" y="576"/>
                </a:lnTo>
                <a:lnTo>
                  <a:pt x="4113" y="574"/>
                </a:lnTo>
                <a:close/>
                <a:moveTo>
                  <a:pt x="4121" y="574"/>
                </a:moveTo>
                <a:lnTo>
                  <a:pt x="4127" y="574"/>
                </a:lnTo>
                <a:lnTo>
                  <a:pt x="4127" y="576"/>
                </a:lnTo>
                <a:lnTo>
                  <a:pt x="4121" y="576"/>
                </a:lnTo>
                <a:lnTo>
                  <a:pt x="4121" y="574"/>
                </a:lnTo>
                <a:close/>
                <a:moveTo>
                  <a:pt x="4128" y="574"/>
                </a:moveTo>
                <a:lnTo>
                  <a:pt x="4134" y="574"/>
                </a:lnTo>
                <a:lnTo>
                  <a:pt x="4134" y="576"/>
                </a:lnTo>
                <a:lnTo>
                  <a:pt x="4128" y="576"/>
                </a:lnTo>
                <a:lnTo>
                  <a:pt x="4128" y="574"/>
                </a:lnTo>
                <a:close/>
                <a:moveTo>
                  <a:pt x="4137" y="574"/>
                </a:moveTo>
                <a:lnTo>
                  <a:pt x="4143" y="574"/>
                </a:lnTo>
                <a:lnTo>
                  <a:pt x="4143" y="576"/>
                </a:lnTo>
                <a:lnTo>
                  <a:pt x="4137" y="576"/>
                </a:lnTo>
                <a:lnTo>
                  <a:pt x="4137" y="574"/>
                </a:lnTo>
                <a:close/>
                <a:moveTo>
                  <a:pt x="4145" y="574"/>
                </a:moveTo>
                <a:lnTo>
                  <a:pt x="4151" y="574"/>
                </a:lnTo>
                <a:lnTo>
                  <a:pt x="4151" y="576"/>
                </a:lnTo>
                <a:lnTo>
                  <a:pt x="4145" y="576"/>
                </a:lnTo>
                <a:lnTo>
                  <a:pt x="4145" y="574"/>
                </a:lnTo>
                <a:close/>
                <a:moveTo>
                  <a:pt x="4152" y="574"/>
                </a:moveTo>
                <a:lnTo>
                  <a:pt x="4158" y="574"/>
                </a:lnTo>
                <a:lnTo>
                  <a:pt x="4158" y="576"/>
                </a:lnTo>
                <a:lnTo>
                  <a:pt x="4152" y="576"/>
                </a:lnTo>
                <a:lnTo>
                  <a:pt x="4152" y="574"/>
                </a:lnTo>
                <a:close/>
                <a:moveTo>
                  <a:pt x="4161" y="574"/>
                </a:moveTo>
                <a:lnTo>
                  <a:pt x="4167" y="574"/>
                </a:lnTo>
                <a:lnTo>
                  <a:pt x="4167" y="576"/>
                </a:lnTo>
                <a:lnTo>
                  <a:pt x="4161" y="576"/>
                </a:lnTo>
                <a:lnTo>
                  <a:pt x="4161" y="574"/>
                </a:lnTo>
                <a:close/>
                <a:moveTo>
                  <a:pt x="4169" y="574"/>
                </a:moveTo>
                <a:lnTo>
                  <a:pt x="4175" y="574"/>
                </a:lnTo>
                <a:lnTo>
                  <a:pt x="4175" y="576"/>
                </a:lnTo>
                <a:lnTo>
                  <a:pt x="4169" y="576"/>
                </a:lnTo>
                <a:lnTo>
                  <a:pt x="4169" y="574"/>
                </a:lnTo>
                <a:close/>
                <a:moveTo>
                  <a:pt x="4176" y="574"/>
                </a:moveTo>
                <a:lnTo>
                  <a:pt x="4182" y="574"/>
                </a:lnTo>
                <a:lnTo>
                  <a:pt x="4182" y="576"/>
                </a:lnTo>
                <a:lnTo>
                  <a:pt x="4176" y="576"/>
                </a:lnTo>
                <a:lnTo>
                  <a:pt x="4176" y="574"/>
                </a:lnTo>
                <a:close/>
                <a:moveTo>
                  <a:pt x="4185" y="574"/>
                </a:moveTo>
                <a:lnTo>
                  <a:pt x="4191" y="574"/>
                </a:lnTo>
                <a:lnTo>
                  <a:pt x="4191" y="576"/>
                </a:lnTo>
                <a:lnTo>
                  <a:pt x="4185" y="576"/>
                </a:lnTo>
                <a:lnTo>
                  <a:pt x="4185" y="574"/>
                </a:lnTo>
                <a:close/>
                <a:moveTo>
                  <a:pt x="4193" y="574"/>
                </a:moveTo>
                <a:lnTo>
                  <a:pt x="4199" y="574"/>
                </a:lnTo>
                <a:lnTo>
                  <a:pt x="4199" y="576"/>
                </a:lnTo>
                <a:lnTo>
                  <a:pt x="4193" y="576"/>
                </a:lnTo>
                <a:lnTo>
                  <a:pt x="4193" y="574"/>
                </a:lnTo>
                <a:close/>
                <a:moveTo>
                  <a:pt x="4200" y="574"/>
                </a:moveTo>
                <a:lnTo>
                  <a:pt x="4206" y="574"/>
                </a:lnTo>
                <a:lnTo>
                  <a:pt x="4206" y="576"/>
                </a:lnTo>
                <a:lnTo>
                  <a:pt x="4200" y="576"/>
                </a:lnTo>
                <a:lnTo>
                  <a:pt x="4200" y="574"/>
                </a:lnTo>
                <a:close/>
                <a:moveTo>
                  <a:pt x="4209" y="574"/>
                </a:moveTo>
                <a:lnTo>
                  <a:pt x="4215" y="574"/>
                </a:lnTo>
                <a:lnTo>
                  <a:pt x="4215" y="576"/>
                </a:lnTo>
                <a:lnTo>
                  <a:pt x="4209" y="576"/>
                </a:lnTo>
                <a:lnTo>
                  <a:pt x="4209" y="574"/>
                </a:lnTo>
                <a:close/>
                <a:moveTo>
                  <a:pt x="4217" y="574"/>
                </a:moveTo>
                <a:lnTo>
                  <a:pt x="4223" y="574"/>
                </a:lnTo>
                <a:lnTo>
                  <a:pt x="4223" y="576"/>
                </a:lnTo>
                <a:lnTo>
                  <a:pt x="4217" y="576"/>
                </a:lnTo>
                <a:lnTo>
                  <a:pt x="4217" y="574"/>
                </a:lnTo>
                <a:close/>
                <a:moveTo>
                  <a:pt x="4224" y="574"/>
                </a:moveTo>
                <a:lnTo>
                  <a:pt x="4230" y="574"/>
                </a:lnTo>
                <a:lnTo>
                  <a:pt x="4230" y="576"/>
                </a:lnTo>
                <a:lnTo>
                  <a:pt x="4224" y="576"/>
                </a:lnTo>
                <a:lnTo>
                  <a:pt x="4224" y="574"/>
                </a:lnTo>
                <a:close/>
                <a:moveTo>
                  <a:pt x="4233" y="574"/>
                </a:moveTo>
                <a:lnTo>
                  <a:pt x="4239" y="574"/>
                </a:lnTo>
                <a:lnTo>
                  <a:pt x="4239" y="576"/>
                </a:lnTo>
                <a:lnTo>
                  <a:pt x="4233" y="576"/>
                </a:lnTo>
                <a:lnTo>
                  <a:pt x="4233" y="574"/>
                </a:lnTo>
                <a:close/>
                <a:moveTo>
                  <a:pt x="4241" y="574"/>
                </a:moveTo>
                <a:lnTo>
                  <a:pt x="4247" y="574"/>
                </a:lnTo>
                <a:lnTo>
                  <a:pt x="4247" y="576"/>
                </a:lnTo>
                <a:lnTo>
                  <a:pt x="4241" y="576"/>
                </a:lnTo>
                <a:lnTo>
                  <a:pt x="4241" y="574"/>
                </a:lnTo>
                <a:close/>
                <a:moveTo>
                  <a:pt x="4248" y="574"/>
                </a:moveTo>
                <a:lnTo>
                  <a:pt x="4254" y="574"/>
                </a:lnTo>
                <a:lnTo>
                  <a:pt x="4254" y="576"/>
                </a:lnTo>
                <a:lnTo>
                  <a:pt x="4248" y="576"/>
                </a:lnTo>
                <a:lnTo>
                  <a:pt x="4248" y="574"/>
                </a:lnTo>
                <a:close/>
                <a:moveTo>
                  <a:pt x="4257" y="574"/>
                </a:moveTo>
                <a:lnTo>
                  <a:pt x="4263" y="574"/>
                </a:lnTo>
                <a:lnTo>
                  <a:pt x="4263" y="576"/>
                </a:lnTo>
                <a:lnTo>
                  <a:pt x="4257" y="576"/>
                </a:lnTo>
                <a:lnTo>
                  <a:pt x="4257" y="574"/>
                </a:lnTo>
                <a:close/>
                <a:moveTo>
                  <a:pt x="4265" y="574"/>
                </a:moveTo>
                <a:lnTo>
                  <a:pt x="4271" y="574"/>
                </a:lnTo>
                <a:lnTo>
                  <a:pt x="4271" y="576"/>
                </a:lnTo>
                <a:lnTo>
                  <a:pt x="4265" y="576"/>
                </a:lnTo>
                <a:lnTo>
                  <a:pt x="4265" y="574"/>
                </a:lnTo>
                <a:close/>
                <a:moveTo>
                  <a:pt x="4272" y="574"/>
                </a:moveTo>
                <a:lnTo>
                  <a:pt x="4278" y="574"/>
                </a:lnTo>
                <a:lnTo>
                  <a:pt x="4278" y="576"/>
                </a:lnTo>
                <a:lnTo>
                  <a:pt x="4272" y="576"/>
                </a:lnTo>
                <a:lnTo>
                  <a:pt x="4272" y="574"/>
                </a:lnTo>
                <a:close/>
                <a:moveTo>
                  <a:pt x="4281" y="574"/>
                </a:moveTo>
                <a:lnTo>
                  <a:pt x="4287" y="574"/>
                </a:lnTo>
                <a:lnTo>
                  <a:pt x="4287" y="576"/>
                </a:lnTo>
                <a:lnTo>
                  <a:pt x="4281" y="576"/>
                </a:lnTo>
                <a:lnTo>
                  <a:pt x="4281" y="574"/>
                </a:lnTo>
                <a:close/>
                <a:moveTo>
                  <a:pt x="4289" y="574"/>
                </a:moveTo>
                <a:lnTo>
                  <a:pt x="4295" y="574"/>
                </a:lnTo>
                <a:lnTo>
                  <a:pt x="4295" y="576"/>
                </a:lnTo>
                <a:lnTo>
                  <a:pt x="4289" y="576"/>
                </a:lnTo>
                <a:lnTo>
                  <a:pt x="4289" y="574"/>
                </a:lnTo>
                <a:close/>
                <a:moveTo>
                  <a:pt x="4296" y="574"/>
                </a:moveTo>
                <a:lnTo>
                  <a:pt x="4302" y="574"/>
                </a:lnTo>
                <a:lnTo>
                  <a:pt x="4302" y="576"/>
                </a:lnTo>
                <a:lnTo>
                  <a:pt x="4296" y="576"/>
                </a:lnTo>
                <a:lnTo>
                  <a:pt x="4296" y="574"/>
                </a:lnTo>
                <a:close/>
                <a:moveTo>
                  <a:pt x="4305" y="574"/>
                </a:moveTo>
                <a:lnTo>
                  <a:pt x="4311" y="574"/>
                </a:lnTo>
                <a:lnTo>
                  <a:pt x="4311" y="576"/>
                </a:lnTo>
                <a:lnTo>
                  <a:pt x="4305" y="576"/>
                </a:lnTo>
                <a:lnTo>
                  <a:pt x="4305" y="574"/>
                </a:lnTo>
                <a:close/>
                <a:moveTo>
                  <a:pt x="4313" y="574"/>
                </a:moveTo>
                <a:lnTo>
                  <a:pt x="4319" y="574"/>
                </a:lnTo>
                <a:lnTo>
                  <a:pt x="4319" y="576"/>
                </a:lnTo>
                <a:lnTo>
                  <a:pt x="4313" y="576"/>
                </a:lnTo>
                <a:lnTo>
                  <a:pt x="4313" y="574"/>
                </a:lnTo>
                <a:close/>
                <a:moveTo>
                  <a:pt x="4320" y="574"/>
                </a:moveTo>
                <a:lnTo>
                  <a:pt x="4326" y="574"/>
                </a:lnTo>
                <a:lnTo>
                  <a:pt x="4326" y="576"/>
                </a:lnTo>
                <a:lnTo>
                  <a:pt x="4320" y="576"/>
                </a:lnTo>
                <a:lnTo>
                  <a:pt x="4320" y="574"/>
                </a:lnTo>
                <a:close/>
                <a:moveTo>
                  <a:pt x="4329" y="574"/>
                </a:moveTo>
                <a:lnTo>
                  <a:pt x="4335" y="574"/>
                </a:lnTo>
                <a:lnTo>
                  <a:pt x="4335" y="576"/>
                </a:lnTo>
                <a:lnTo>
                  <a:pt x="4329" y="576"/>
                </a:lnTo>
                <a:lnTo>
                  <a:pt x="4329" y="574"/>
                </a:lnTo>
                <a:close/>
                <a:moveTo>
                  <a:pt x="4337" y="574"/>
                </a:moveTo>
                <a:lnTo>
                  <a:pt x="4343" y="574"/>
                </a:lnTo>
                <a:lnTo>
                  <a:pt x="4343" y="576"/>
                </a:lnTo>
                <a:lnTo>
                  <a:pt x="4337" y="576"/>
                </a:lnTo>
                <a:lnTo>
                  <a:pt x="4337" y="574"/>
                </a:lnTo>
                <a:close/>
                <a:moveTo>
                  <a:pt x="4344" y="574"/>
                </a:moveTo>
                <a:lnTo>
                  <a:pt x="4350" y="574"/>
                </a:lnTo>
                <a:lnTo>
                  <a:pt x="4350" y="576"/>
                </a:lnTo>
                <a:lnTo>
                  <a:pt x="4344" y="576"/>
                </a:lnTo>
                <a:lnTo>
                  <a:pt x="4344" y="574"/>
                </a:lnTo>
                <a:close/>
                <a:moveTo>
                  <a:pt x="4353" y="574"/>
                </a:moveTo>
                <a:lnTo>
                  <a:pt x="4359" y="574"/>
                </a:lnTo>
                <a:lnTo>
                  <a:pt x="4359" y="576"/>
                </a:lnTo>
                <a:lnTo>
                  <a:pt x="4353" y="576"/>
                </a:lnTo>
                <a:lnTo>
                  <a:pt x="4353" y="574"/>
                </a:lnTo>
                <a:close/>
                <a:moveTo>
                  <a:pt x="4361" y="574"/>
                </a:moveTo>
                <a:lnTo>
                  <a:pt x="4367" y="574"/>
                </a:lnTo>
                <a:lnTo>
                  <a:pt x="4367" y="576"/>
                </a:lnTo>
                <a:lnTo>
                  <a:pt x="4361" y="576"/>
                </a:lnTo>
                <a:lnTo>
                  <a:pt x="4361" y="574"/>
                </a:lnTo>
                <a:close/>
                <a:moveTo>
                  <a:pt x="4368" y="574"/>
                </a:moveTo>
                <a:lnTo>
                  <a:pt x="4374" y="574"/>
                </a:lnTo>
                <a:lnTo>
                  <a:pt x="4374" y="576"/>
                </a:lnTo>
                <a:lnTo>
                  <a:pt x="4368" y="576"/>
                </a:lnTo>
                <a:lnTo>
                  <a:pt x="4368" y="574"/>
                </a:lnTo>
                <a:close/>
                <a:moveTo>
                  <a:pt x="4377" y="574"/>
                </a:moveTo>
                <a:lnTo>
                  <a:pt x="4383" y="574"/>
                </a:lnTo>
                <a:lnTo>
                  <a:pt x="4383" y="576"/>
                </a:lnTo>
                <a:lnTo>
                  <a:pt x="4377" y="576"/>
                </a:lnTo>
                <a:lnTo>
                  <a:pt x="4377" y="574"/>
                </a:lnTo>
                <a:close/>
                <a:moveTo>
                  <a:pt x="4385" y="574"/>
                </a:moveTo>
                <a:lnTo>
                  <a:pt x="4391" y="574"/>
                </a:lnTo>
                <a:lnTo>
                  <a:pt x="4391" y="576"/>
                </a:lnTo>
                <a:lnTo>
                  <a:pt x="4385" y="576"/>
                </a:lnTo>
                <a:lnTo>
                  <a:pt x="4385" y="574"/>
                </a:lnTo>
                <a:close/>
                <a:moveTo>
                  <a:pt x="4392" y="574"/>
                </a:moveTo>
                <a:lnTo>
                  <a:pt x="4398" y="574"/>
                </a:lnTo>
                <a:lnTo>
                  <a:pt x="4398" y="576"/>
                </a:lnTo>
                <a:lnTo>
                  <a:pt x="4392" y="576"/>
                </a:lnTo>
                <a:lnTo>
                  <a:pt x="4392" y="574"/>
                </a:lnTo>
                <a:close/>
                <a:moveTo>
                  <a:pt x="4401" y="574"/>
                </a:moveTo>
                <a:lnTo>
                  <a:pt x="4407" y="574"/>
                </a:lnTo>
                <a:lnTo>
                  <a:pt x="4407" y="576"/>
                </a:lnTo>
                <a:lnTo>
                  <a:pt x="4401" y="576"/>
                </a:lnTo>
                <a:lnTo>
                  <a:pt x="4401" y="574"/>
                </a:lnTo>
                <a:close/>
                <a:moveTo>
                  <a:pt x="4409" y="574"/>
                </a:moveTo>
                <a:lnTo>
                  <a:pt x="4415" y="574"/>
                </a:lnTo>
                <a:lnTo>
                  <a:pt x="4415" y="576"/>
                </a:lnTo>
                <a:lnTo>
                  <a:pt x="4409" y="576"/>
                </a:lnTo>
                <a:lnTo>
                  <a:pt x="4409" y="574"/>
                </a:lnTo>
                <a:close/>
                <a:moveTo>
                  <a:pt x="4416" y="574"/>
                </a:moveTo>
                <a:lnTo>
                  <a:pt x="4422" y="574"/>
                </a:lnTo>
                <a:lnTo>
                  <a:pt x="4422" y="576"/>
                </a:lnTo>
                <a:lnTo>
                  <a:pt x="4416" y="576"/>
                </a:lnTo>
                <a:lnTo>
                  <a:pt x="4416" y="574"/>
                </a:lnTo>
                <a:close/>
                <a:moveTo>
                  <a:pt x="4425" y="574"/>
                </a:moveTo>
                <a:lnTo>
                  <a:pt x="4431" y="574"/>
                </a:lnTo>
                <a:lnTo>
                  <a:pt x="4431" y="576"/>
                </a:lnTo>
                <a:lnTo>
                  <a:pt x="4425" y="576"/>
                </a:lnTo>
                <a:lnTo>
                  <a:pt x="4425" y="574"/>
                </a:lnTo>
                <a:close/>
                <a:moveTo>
                  <a:pt x="4433" y="574"/>
                </a:moveTo>
                <a:lnTo>
                  <a:pt x="4439" y="574"/>
                </a:lnTo>
                <a:lnTo>
                  <a:pt x="4439" y="576"/>
                </a:lnTo>
                <a:lnTo>
                  <a:pt x="4433" y="576"/>
                </a:lnTo>
                <a:lnTo>
                  <a:pt x="4433" y="574"/>
                </a:lnTo>
                <a:close/>
                <a:moveTo>
                  <a:pt x="4440" y="574"/>
                </a:moveTo>
                <a:lnTo>
                  <a:pt x="4446" y="574"/>
                </a:lnTo>
                <a:lnTo>
                  <a:pt x="4446" y="576"/>
                </a:lnTo>
                <a:lnTo>
                  <a:pt x="4440" y="576"/>
                </a:lnTo>
                <a:lnTo>
                  <a:pt x="4440" y="574"/>
                </a:lnTo>
                <a:close/>
                <a:moveTo>
                  <a:pt x="4449" y="574"/>
                </a:moveTo>
                <a:lnTo>
                  <a:pt x="4455" y="574"/>
                </a:lnTo>
                <a:lnTo>
                  <a:pt x="4455" y="576"/>
                </a:lnTo>
                <a:lnTo>
                  <a:pt x="4449" y="576"/>
                </a:lnTo>
                <a:lnTo>
                  <a:pt x="4449" y="574"/>
                </a:lnTo>
                <a:close/>
                <a:moveTo>
                  <a:pt x="4457" y="574"/>
                </a:moveTo>
                <a:lnTo>
                  <a:pt x="4463" y="574"/>
                </a:lnTo>
                <a:lnTo>
                  <a:pt x="4463" y="576"/>
                </a:lnTo>
                <a:lnTo>
                  <a:pt x="4457" y="576"/>
                </a:lnTo>
                <a:lnTo>
                  <a:pt x="4457" y="574"/>
                </a:lnTo>
                <a:close/>
                <a:moveTo>
                  <a:pt x="4464" y="574"/>
                </a:moveTo>
                <a:lnTo>
                  <a:pt x="4470" y="574"/>
                </a:lnTo>
                <a:lnTo>
                  <a:pt x="4470" y="576"/>
                </a:lnTo>
                <a:lnTo>
                  <a:pt x="4464" y="576"/>
                </a:lnTo>
                <a:lnTo>
                  <a:pt x="4464" y="574"/>
                </a:lnTo>
                <a:close/>
                <a:moveTo>
                  <a:pt x="4473" y="574"/>
                </a:moveTo>
                <a:lnTo>
                  <a:pt x="4479" y="574"/>
                </a:lnTo>
                <a:lnTo>
                  <a:pt x="4479" y="576"/>
                </a:lnTo>
                <a:lnTo>
                  <a:pt x="4473" y="576"/>
                </a:lnTo>
                <a:lnTo>
                  <a:pt x="4473" y="574"/>
                </a:lnTo>
                <a:close/>
                <a:moveTo>
                  <a:pt x="4481" y="574"/>
                </a:moveTo>
                <a:lnTo>
                  <a:pt x="4487" y="574"/>
                </a:lnTo>
                <a:lnTo>
                  <a:pt x="4487" y="576"/>
                </a:lnTo>
                <a:lnTo>
                  <a:pt x="4481" y="576"/>
                </a:lnTo>
                <a:lnTo>
                  <a:pt x="4481" y="574"/>
                </a:lnTo>
                <a:close/>
                <a:moveTo>
                  <a:pt x="4488" y="574"/>
                </a:moveTo>
                <a:lnTo>
                  <a:pt x="4494" y="574"/>
                </a:lnTo>
                <a:lnTo>
                  <a:pt x="4494" y="576"/>
                </a:lnTo>
                <a:lnTo>
                  <a:pt x="4488" y="576"/>
                </a:lnTo>
                <a:lnTo>
                  <a:pt x="4488" y="574"/>
                </a:lnTo>
                <a:close/>
                <a:moveTo>
                  <a:pt x="4497" y="574"/>
                </a:moveTo>
                <a:lnTo>
                  <a:pt x="4503" y="574"/>
                </a:lnTo>
                <a:lnTo>
                  <a:pt x="4503" y="576"/>
                </a:lnTo>
                <a:lnTo>
                  <a:pt x="4497" y="576"/>
                </a:lnTo>
                <a:lnTo>
                  <a:pt x="4497" y="574"/>
                </a:lnTo>
                <a:close/>
                <a:moveTo>
                  <a:pt x="4505" y="574"/>
                </a:moveTo>
                <a:lnTo>
                  <a:pt x="4511" y="574"/>
                </a:lnTo>
                <a:lnTo>
                  <a:pt x="4511" y="576"/>
                </a:lnTo>
                <a:lnTo>
                  <a:pt x="4505" y="576"/>
                </a:lnTo>
                <a:lnTo>
                  <a:pt x="4505" y="574"/>
                </a:lnTo>
                <a:close/>
                <a:moveTo>
                  <a:pt x="4512" y="574"/>
                </a:moveTo>
                <a:lnTo>
                  <a:pt x="4518" y="574"/>
                </a:lnTo>
                <a:lnTo>
                  <a:pt x="4518" y="576"/>
                </a:lnTo>
                <a:lnTo>
                  <a:pt x="4512" y="576"/>
                </a:lnTo>
                <a:lnTo>
                  <a:pt x="4512" y="574"/>
                </a:lnTo>
                <a:close/>
                <a:moveTo>
                  <a:pt x="4521" y="574"/>
                </a:moveTo>
                <a:lnTo>
                  <a:pt x="4527" y="574"/>
                </a:lnTo>
                <a:lnTo>
                  <a:pt x="4527" y="576"/>
                </a:lnTo>
                <a:lnTo>
                  <a:pt x="4521" y="576"/>
                </a:lnTo>
                <a:lnTo>
                  <a:pt x="4521" y="574"/>
                </a:lnTo>
                <a:close/>
                <a:moveTo>
                  <a:pt x="4529" y="574"/>
                </a:moveTo>
                <a:lnTo>
                  <a:pt x="4535" y="574"/>
                </a:lnTo>
                <a:lnTo>
                  <a:pt x="4535" y="576"/>
                </a:lnTo>
                <a:lnTo>
                  <a:pt x="4529" y="576"/>
                </a:lnTo>
                <a:lnTo>
                  <a:pt x="4529" y="574"/>
                </a:lnTo>
                <a:close/>
                <a:moveTo>
                  <a:pt x="4536" y="574"/>
                </a:moveTo>
                <a:lnTo>
                  <a:pt x="4542" y="574"/>
                </a:lnTo>
                <a:lnTo>
                  <a:pt x="4542" y="576"/>
                </a:lnTo>
                <a:lnTo>
                  <a:pt x="4536" y="576"/>
                </a:lnTo>
                <a:lnTo>
                  <a:pt x="4536" y="574"/>
                </a:lnTo>
                <a:close/>
                <a:moveTo>
                  <a:pt x="4545" y="574"/>
                </a:moveTo>
                <a:lnTo>
                  <a:pt x="4551" y="574"/>
                </a:lnTo>
                <a:lnTo>
                  <a:pt x="4551" y="576"/>
                </a:lnTo>
                <a:lnTo>
                  <a:pt x="4545" y="576"/>
                </a:lnTo>
                <a:lnTo>
                  <a:pt x="4545" y="574"/>
                </a:lnTo>
                <a:close/>
                <a:moveTo>
                  <a:pt x="4553" y="574"/>
                </a:moveTo>
                <a:lnTo>
                  <a:pt x="4559" y="574"/>
                </a:lnTo>
                <a:lnTo>
                  <a:pt x="4559" y="576"/>
                </a:lnTo>
                <a:lnTo>
                  <a:pt x="4553" y="576"/>
                </a:lnTo>
                <a:lnTo>
                  <a:pt x="4553" y="574"/>
                </a:lnTo>
                <a:close/>
                <a:moveTo>
                  <a:pt x="4560" y="574"/>
                </a:moveTo>
                <a:lnTo>
                  <a:pt x="4566" y="574"/>
                </a:lnTo>
                <a:lnTo>
                  <a:pt x="4566" y="576"/>
                </a:lnTo>
                <a:lnTo>
                  <a:pt x="4560" y="576"/>
                </a:lnTo>
                <a:lnTo>
                  <a:pt x="4560" y="574"/>
                </a:lnTo>
                <a:close/>
                <a:moveTo>
                  <a:pt x="4569" y="574"/>
                </a:moveTo>
                <a:lnTo>
                  <a:pt x="4575" y="574"/>
                </a:lnTo>
                <a:lnTo>
                  <a:pt x="4575" y="576"/>
                </a:lnTo>
                <a:lnTo>
                  <a:pt x="4569" y="576"/>
                </a:lnTo>
                <a:lnTo>
                  <a:pt x="4569" y="574"/>
                </a:lnTo>
                <a:close/>
                <a:moveTo>
                  <a:pt x="4577" y="574"/>
                </a:moveTo>
                <a:lnTo>
                  <a:pt x="4583" y="574"/>
                </a:lnTo>
                <a:lnTo>
                  <a:pt x="4583" y="576"/>
                </a:lnTo>
                <a:lnTo>
                  <a:pt x="4577" y="576"/>
                </a:lnTo>
                <a:lnTo>
                  <a:pt x="4577" y="574"/>
                </a:lnTo>
                <a:close/>
                <a:moveTo>
                  <a:pt x="4584" y="574"/>
                </a:moveTo>
                <a:lnTo>
                  <a:pt x="4590" y="574"/>
                </a:lnTo>
                <a:lnTo>
                  <a:pt x="4590" y="576"/>
                </a:lnTo>
                <a:lnTo>
                  <a:pt x="4584" y="576"/>
                </a:lnTo>
                <a:lnTo>
                  <a:pt x="4584" y="574"/>
                </a:lnTo>
                <a:close/>
                <a:moveTo>
                  <a:pt x="4593" y="574"/>
                </a:moveTo>
                <a:lnTo>
                  <a:pt x="4599" y="574"/>
                </a:lnTo>
                <a:lnTo>
                  <a:pt x="4599" y="576"/>
                </a:lnTo>
                <a:lnTo>
                  <a:pt x="4593" y="576"/>
                </a:lnTo>
                <a:lnTo>
                  <a:pt x="4593" y="574"/>
                </a:lnTo>
                <a:close/>
                <a:moveTo>
                  <a:pt x="4601" y="574"/>
                </a:moveTo>
                <a:lnTo>
                  <a:pt x="4607" y="574"/>
                </a:lnTo>
                <a:lnTo>
                  <a:pt x="4607" y="576"/>
                </a:lnTo>
                <a:lnTo>
                  <a:pt x="4601" y="576"/>
                </a:lnTo>
                <a:lnTo>
                  <a:pt x="4601" y="574"/>
                </a:lnTo>
                <a:close/>
                <a:moveTo>
                  <a:pt x="4608" y="574"/>
                </a:moveTo>
                <a:lnTo>
                  <a:pt x="4614" y="574"/>
                </a:lnTo>
                <a:lnTo>
                  <a:pt x="4614" y="576"/>
                </a:lnTo>
                <a:lnTo>
                  <a:pt x="4608" y="576"/>
                </a:lnTo>
                <a:lnTo>
                  <a:pt x="4608" y="574"/>
                </a:lnTo>
                <a:close/>
                <a:moveTo>
                  <a:pt x="4617" y="574"/>
                </a:moveTo>
                <a:lnTo>
                  <a:pt x="4623" y="574"/>
                </a:lnTo>
                <a:lnTo>
                  <a:pt x="4623" y="576"/>
                </a:lnTo>
                <a:lnTo>
                  <a:pt x="4617" y="576"/>
                </a:lnTo>
                <a:lnTo>
                  <a:pt x="4617" y="574"/>
                </a:lnTo>
                <a:close/>
                <a:moveTo>
                  <a:pt x="4625" y="574"/>
                </a:moveTo>
                <a:lnTo>
                  <a:pt x="4631" y="574"/>
                </a:lnTo>
                <a:lnTo>
                  <a:pt x="4631" y="576"/>
                </a:lnTo>
                <a:lnTo>
                  <a:pt x="4625" y="576"/>
                </a:lnTo>
                <a:lnTo>
                  <a:pt x="4625" y="574"/>
                </a:lnTo>
                <a:close/>
                <a:moveTo>
                  <a:pt x="4632" y="574"/>
                </a:moveTo>
                <a:lnTo>
                  <a:pt x="4638" y="574"/>
                </a:lnTo>
                <a:lnTo>
                  <a:pt x="4638" y="576"/>
                </a:lnTo>
                <a:lnTo>
                  <a:pt x="4632" y="576"/>
                </a:lnTo>
                <a:lnTo>
                  <a:pt x="4632" y="574"/>
                </a:lnTo>
                <a:close/>
                <a:moveTo>
                  <a:pt x="4641" y="574"/>
                </a:moveTo>
                <a:lnTo>
                  <a:pt x="4647" y="574"/>
                </a:lnTo>
                <a:lnTo>
                  <a:pt x="4647" y="576"/>
                </a:lnTo>
                <a:lnTo>
                  <a:pt x="4641" y="576"/>
                </a:lnTo>
                <a:lnTo>
                  <a:pt x="4641" y="574"/>
                </a:lnTo>
                <a:close/>
                <a:moveTo>
                  <a:pt x="4649" y="574"/>
                </a:moveTo>
                <a:lnTo>
                  <a:pt x="4655" y="574"/>
                </a:lnTo>
                <a:lnTo>
                  <a:pt x="4655" y="576"/>
                </a:lnTo>
                <a:lnTo>
                  <a:pt x="4649" y="576"/>
                </a:lnTo>
                <a:lnTo>
                  <a:pt x="4649" y="574"/>
                </a:lnTo>
                <a:close/>
                <a:moveTo>
                  <a:pt x="4656" y="574"/>
                </a:moveTo>
                <a:lnTo>
                  <a:pt x="4662" y="574"/>
                </a:lnTo>
                <a:lnTo>
                  <a:pt x="4662" y="576"/>
                </a:lnTo>
                <a:lnTo>
                  <a:pt x="4656" y="576"/>
                </a:lnTo>
                <a:lnTo>
                  <a:pt x="4656" y="574"/>
                </a:lnTo>
                <a:close/>
                <a:moveTo>
                  <a:pt x="4665" y="574"/>
                </a:moveTo>
                <a:lnTo>
                  <a:pt x="4671" y="574"/>
                </a:lnTo>
                <a:lnTo>
                  <a:pt x="4671" y="576"/>
                </a:lnTo>
                <a:lnTo>
                  <a:pt x="4665" y="576"/>
                </a:lnTo>
                <a:lnTo>
                  <a:pt x="4665" y="574"/>
                </a:lnTo>
                <a:close/>
                <a:moveTo>
                  <a:pt x="4673" y="574"/>
                </a:moveTo>
                <a:lnTo>
                  <a:pt x="4679" y="574"/>
                </a:lnTo>
                <a:lnTo>
                  <a:pt x="4679" y="576"/>
                </a:lnTo>
                <a:lnTo>
                  <a:pt x="4673" y="576"/>
                </a:lnTo>
                <a:lnTo>
                  <a:pt x="4673" y="574"/>
                </a:lnTo>
                <a:close/>
                <a:moveTo>
                  <a:pt x="4680" y="574"/>
                </a:moveTo>
                <a:lnTo>
                  <a:pt x="4686" y="574"/>
                </a:lnTo>
                <a:lnTo>
                  <a:pt x="4686" y="576"/>
                </a:lnTo>
                <a:lnTo>
                  <a:pt x="4680" y="576"/>
                </a:lnTo>
                <a:lnTo>
                  <a:pt x="4680" y="574"/>
                </a:lnTo>
                <a:close/>
                <a:moveTo>
                  <a:pt x="4689" y="574"/>
                </a:moveTo>
                <a:lnTo>
                  <a:pt x="4695" y="574"/>
                </a:lnTo>
                <a:lnTo>
                  <a:pt x="4695" y="576"/>
                </a:lnTo>
                <a:lnTo>
                  <a:pt x="4689" y="576"/>
                </a:lnTo>
                <a:lnTo>
                  <a:pt x="4689" y="574"/>
                </a:lnTo>
                <a:close/>
                <a:moveTo>
                  <a:pt x="4697" y="574"/>
                </a:moveTo>
                <a:lnTo>
                  <a:pt x="4703" y="574"/>
                </a:lnTo>
                <a:lnTo>
                  <a:pt x="4703" y="576"/>
                </a:lnTo>
                <a:lnTo>
                  <a:pt x="4697" y="576"/>
                </a:lnTo>
                <a:lnTo>
                  <a:pt x="4697" y="574"/>
                </a:lnTo>
                <a:close/>
                <a:moveTo>
                  <a:pt x="4704" y="574"/>
                </a:moveTo>
                <a:lnTo>
                  <a:pt x="4710" y="574"/>
                </a:lnTo>
                <a:lnTo>
                  <a:pt x="4710" y="576"/>
                </a:lnTo>
                <a:lnTo>
                  <a:pt x="4704" y="576"/>
                </a:lnTo>
                <a:lnTo>
                  <a:pt x="4704" y="574"/>
                </a:lnTo>
                <a:close/>
                <a:moveTo>
                  <a:pt x="4713" y="574"/>
                </a:moveTo>
                <a:lnTo>
                  <a:pt x="4719" y="574"/>
                </a:lnTo>
                <a:lnTo>
                  <a:pt x="4719" y="576"/>
                </a:lnTo>
                <a:lnTo>
                  <a:pt x="4713" y="576"/>
                </a:lnTo>
                <a:lnTo>
                  <a:pt x="4713" y="574"/>
                </a:lnTo>
                <a:close/>
                <a:moveTo>
                  <a:pt x="4721" y="574"/>
                </a:moveTo>
                <a:lnTo>
                  <a:pt x="4727" y="574"/>
                </a:lnTo>
                <a:lnTo>
                  <a:pt x="4727" y="576"/>
                </a:lnTo>
                <a:lnTo>
                  <a:pt x="4721" y="576"/>
                </a:lnTo>
                <a:lnTo>
                  <a:pt x="4721" y="574"/>
                </a:lnTo>
                <a:close/>
                <a:moveTo>
                  <a:pt x="4728" y="574"/>
                </a:moveTo>
                <a:lnTo>
                  <a:pt x="4734" y="574"/>
                </a:lnTo>
                <a:lnTo>
                  <a:pt x="4734" y="576"/>
                </a:lnTo>
                <a:lnTo>
                  <a:pt x="4728" y="576"/>
                </a:lnTo>
                <a:lnTo>
                  <a:pt x="4728" y="574"/>
                </a:lnTo>
                <a:close/>
                <a:moveTo>
                  <a:pt x="4737" y="574"/>
                </a:moveTo>
                <a:lnTo>
                  <a:pt x="4743" y="574"/>
                </a:lnTo>
                <a:lnTo>
                  <a:pt x="4743" y="576"/>
                </a:lnTo>
                <a:lnTo>
                  <a:pt x="4737" y="576"/>
                </a:lnTo>
                <a:lnTo>
                  <a:pt x="4737" y="574"/>
                </a:lnTo>
                <a:close/>
                <a:moveTo>
                  <a:pt x="4745" y="574"/>
                </a:moveTo>
                <a:lnTo>
                  <a:pt x="4751" y="574"/>
                </a:lnTo>
                <a:lnTo>
                  <a:pt x="4751" y="576"/>
                </a:lnTo>
                <a:lnTo>
                  <a:pt x="4745" y="576"/>
                </a:lnTo>
                <a:lnTo>
                  <a:pt x="4745" y="574"/>
                </a:lnTo>
                <a:close/>
                <a:moveTo>
                  <a:pt x="4752" y="574"/>
                </a:moveTo>
                <a:lnTo>
                  <a:pt x="4758" y="574"/>
                </a:lnTo>
                <a:lnTo>
                  <a:pt x="4758" y="576"/>
                </a:lnTo>
                <a:lnTo>
                  <a:pt x="4752" y="576"/>
                </a:lnTo>
                <a:lnTo>
                  <a:pt x="4752" y="574"/>
                </a:lnTo>
                <a:close/>
                <a:moveTo>
                  <a:pt x="4761" y="574"/>
                </a:moveTo>
                <a:lnTo>
                  <a:pt x="4767" y="574"/>
                </a:lnTo>
                <a:lnTo>
                  <a:pt x="4767" y="576"/>
                </a:lnTo>
                <a:lnTo>
                  <a:pt x="4761" y="576"/>
                </a:lnTo>
                <a:lnTo>
                  <a:pt x="4761" y="574"/>
                </a:lnTo>
                <a:close/>
                <a:moveTo>
                  <a:pt x="4769" y="574"/>
                </a:moveTo>
                <a:lnTo>
                  <a:pt x="4775" y="574"/>
                </a:lnTo>
                <a:lnTo>
                  <a:pt x="4775" y="576"/>
                </a:lnTo>
                <a:lnTo>
                  <a:pt x="4769" y="576"/>
                </a:lnTo>
                <a:lnTo>
                  <a:pt x="4769" y="574"/>
                </a:lnTo>
                <a:close/>
                <a:moveTo>
                  <a:pt x="4776" y="574"/>
                </a:moveTo>
                <a:lnTo>
                  <a:pt x="4782" y="574"/>
                </a:lnTo>
                <a:lnTo>
                  <a:pt x="4782" y="576"/>
                </a:lnTo>
                <a:lnTo>
                  <a:pt x="4776" y="576"/>
                </a:lnTo>
                <a:lnTo>
                  <a:pt x="4776" y="574"/>
                </a:lnTo>
                <a:close/>
                <a:moveTo>
                  <a:pt x="4785" y="574"/>
                </a:moveTo>
                <a:lnTo>
                  <a:pt x="4791" y="574"/>
                </a:lnTo>
                <a:lnTo>
                  <a:pt x="4791" y="576"/>
                </a:lnTo>
                <a:lnTo>
                  <a:pt x="4785" y="576"/>
                </a:lnTo>
                <a:lnTo>
                  <a:pt x="4785" y="574"/>
                </a:lnTo>
                <a:close/>
                <a:moveTo>
                  <a:pt x="4793" y="574"/>
                </a:moveTo>
                <a:lnTo>
                  <a:pt x="4799" y="574"/>
                </a:lnTo>
                <a:lnTo>
                  <a:pt x="4799" y="576"/>
                </a:lnTo>
                <a:lnTo>
                  <a:pt x="4793" y="576"/>
                </a:lnTo>
                <a:lnTo>
                  <a:pt x="4793" y="574"/>
                </a:lnTo>
                <a:close/>
                <a:moveTo>
                  <a:pt x="4800" y="574"/>
                </a:moveTo>
                <a:lnTo>
                  <a:pt x="4806" y="574"/>
                </a:lnTo>
                <a:lnTo>
                  <a:pt x="4806" y="576"/>
                </a:lnTo>
                <a:lnTo>
                  <a:pt x="4800" y="576"/>
                </a:lnTo>
                <a:lnTo>
                  <a:pt x="4800" y="574"/>
                </a:lnTo>
                <a:close/>
                <a:moveTo>
                  <a:pt x="4809" y="574"/>
                </a:moveTo>
                <a:lnTo>
                  <a:pt x="4815" y="574"/>
                </a:lnTo>
                <a:lnTo>
                  <a:pt x="4815" y="576"/>
                </a:lnTo>
                <a:lnTo>
                  <a:pt x="4809" y="576"/>
                </a:lnTo>
                <a:lnTo>
                  <a:pt x="4809" y="574"/>
                </a:lnTo>
                <a:close/>
                <a:moveTo>
                  <a:pt x="4817" y="574"/>
                </a:moveTo>
                <a:lnTo>
                  <a:pt x="4823" y="574"/>
                </a:lnTo>
                <a:lnTo>
                  <a:pt x="4823" y="576"/>
                </a:lnTo>
                <a:lnTo>
                  <a:pt x="4817" y="576"/>
                </a:lnTo>
                <a:lnTo>
                  <a:pt x="4817" y="574"/>
                </a:lnTo>
                <a:close/>
                <a:moveTo>
                  <a:pt x="4824" y="574"/>
                </a:moveTo>
                <a:lnTo>
                  <a:pt x="4830" y="574"/>
                </a:lnTo>
                <a:lnTo>
                  <a:pt x="4830" y="576"/>
                </a:lnTo>
                <a:lnTo>
                  <a:pt x="4824" y="576"/>
                </a:lnTo>
                <a:lnTo>
                  <a:pt x="4824" y="574"/>
                </a:lnTo>
                <a:close/>
                <a:moveTo>
                  <a:pt x="4833" y="574"/>
                </a:moveTo>
                <a:lnTo>
                  <a:pt x="4839" y="574"/>
                </a:lnTo>
                <a:lnTo>
                  <a:pt x="4839" y="576"/>
                </a:lnTo>
                <a:lnTo>
                  <a:pt x="4833" y="576"/>
                </a:lnTo>
                <a:lnTo>
                  <a:pt x="4833" y="574"/>
                </a:lnTo>
                <a:close/>
                <a:moveTo>
                  <a:pt x="4841" y="574"/>
                </a:moveTo>
                <a:lnTo>
                  <a:pt x="4847" y="574"/>
                </a:lnTo>
                <a:lnTo>
                  <a:pt x="4847" y="576"/>
                </a:lnTo>
                <a:lnTo>
                  <a:pt x="4841" y="576"/>
                </a:lnTo>
                <a:lnTo>
                  <a:pt x="4841" y="574"/>
                </a:lnTo>
                <a:close/>
                <a:moveTo>
                  <a:pt x="4848" y="574"/>
                </a:moveTo>
                <a:lnTo>
                  <a:pt x="4854" y="574"/>
                </a:lnTo>
                <a:lnTo>
                  <a:pt x="4854" y="576"/>
                </a:lnTo>
                <a:lnTo>
                  <a:pt x="4848" y="576"/>
                </a:lnTo>
                <a:lnTo>
                  <a:pt x="4848" y="574"/>
                </a:lnTo>
                <a:close/>
                <a:moveTo>
                  <a:pt x="4857" y="574"/>
                </a:moveTo>
                <a:lnTo>
                  <a:pt x="4863" y="574"/>
                </a:lnTo>
                <a:lnTo>
                  <a:pt x="4863" y="576"/>
                </a:lnTo>
                <a:lnTo>
                  <a:pt x="4857" y="576"/>
                </a:lnTo>
                <a:lnTo>
                  <a:pt x="4857" y="574"/>
                </a:lnTo>
                <a:close/>
                <a:moveTo>
                  <a:pt x="4865" y="574"/>
                </a:moveTo>
                <a:lnTo>
                  <a:pt x="4871" y="574"/>
                </a:lnTo>
                <a:lnTo>
                  <a:pt x="4871" y="576"/>
                </a:lnTo>
                <a:lnTo>
                  <a:pt x="4865" y="576"/>
                </a:lnTo>
                <a:lnTo>
                  <a:pt x="4865" y="574"/>
                </a:lnTo>
                <a:close/>
                <a:moveTo>
                  <a:pt x="4872" y="574"/>
                </a:moveTo>
                <a:lnTo>
                  <a:pt x="4878" y="574"/>
                </a:lnTo>
                <a:lnTo>
                  <a:pt x="4878" y="576"/>
                </a:lnTo>
                <a:lnTo>
                  <a:pt x="4872" y="576"/>
                </a:lnTo>
                <a:lnTo>
                  <a:pt x="4872" y="574"/>
                </a:lnTo>
                <a:close/>
                <a:moveTo>
                  <a:pt x="4881" y="574"/>
                </a:moveTo>
                <a:lnTo>
                  <a:pt x="4887" y="574"/>
                </a:lnTo>
                <a:lnTo>
                  <a:pt x="4887" y="576"/>
                </a:lnTo>
                <a:lnTo>
                  <a:pt x="4881" y="576"/>
                </a:lnTo>
                <a:lnTo>
                  <a:pt x="4881" y="574"/>
                </a:lnTo>
                <a:close/>
                <a:moveTo>
                  <a:pt x="4889" y="574"/>
                </a:moveTo>
                <a:lnTo>
                  <a:pt x="4895" y="574"/>
                </a:lnTo>
                <a:lnTo>
                  <a:pt x="4895" y="576"/>
                </a:lnTo>
                <a:lnTo>
                  <a:pt x="4889" y="576"/>
                </a:lnTo>
                <a:lnTo>
                  <a:pt x="4889" y="574"/>
                </a:lnTo>
                <a:close/>
                <a:moveTo>
                  <a:pt x="4896" y="574"/>
                </a:moveTo>
                <a:lnTo>
                  <a:pt x="4902" y="574"/>
                </a:lnTo>
                <a:lnTo>
                  <a:pt x="4902" y="576"/>
                </a:lnTo>
                <a:lnTo>
                  <a:pt x="4896" y="576"/>
                </a:lnTo>
                <a:lnTo>
                  <a:pt x="4896" y="574"/>
                </a:lnTo>
                <a:close/>
                <a:moveTo>
                  <a:pt x="4905" y="574"/>
                </a:moveTo>
                <a:lnTo>
                  <a:pt x="4911" y="574"/>
                </a:lnTo>
                <a:lnTo>
                  <a:pt x="4911" y="576"/>
                </a:lnTo>
                <a:lnTo>
                  <a:pt x="4905" y="576"/>
                </a:lnTo>
                <a:lnTo>
                  <a:pt x="4905" y="574"/>
                </a:lnTo>
                <a:close/>
                <a:moveTo>
                  <a:pt x="4913" y="574"/>
                </a:moveTo>
                <a:lnTo>
                  <a:pt x="4919" y="574"/>
                </a:lnTo>
                <a:lnTo>
                  <a:pt x="4919" y="576"/>
                </a:lnTo>
                <a:lnTo>
                  <a:pt x="4913" y="576"/>
                </a:lnTo>
                <a:lnTo>
                  <a:pt x="4913" y="574"/>
                </a:lnTo>
                <a:close/>
                <a:moveTo>
                  <a:pt x="4920" y="574"/>
                </a:moveTo>
                <a:lnTo>
                  <a:pt x="4926" y="574"/>
                </a:lnTo>
                <a:lnTo>
                  <a:pt x="4926" y="576"/>
                </a:lnTo>
                <a:lnTo>
                  <a:pt x="4920" y="576"/>
                </a:lnTo>
                <a:lnTo>
                  <a:pt x="4920" y="574"/>
                </a:lnTo>
                <a:close/>
                <a:moveTo>
                  <a:pt x="4929" y="574"/>
                </a:moveTo>
                <a:lnTo>
                  <a:pt x="4935" y="574"/>
                </a:lnTo>
                <a:lnTo>
                  <a:pt x="4935" y="576"/>
                </a:lnTo>
                <a:lnTo>
                  <a:pt x="4929" y="576"/>
                </a:lnTo>
                <a:lnTo>
                  <a:pt x="4929" y="574"/>
                </a:lnTo>
                <a:close/>
                <a:moveTo>
                  <a:pt x="4937" y="574"/>
                </a:moveTo>
                <a:lnTo>
                  <a:pt x="4943" y="574"/>
                </a:lnTo>
                <a:lnTo>
                  <a:pt x="4943" y="576"/>
                </a:lnTo>
                <a:lnTo>
                  <a:pt x="4937" y="576"/>
                </a:lnTo>
                <a:lnTo>
                  <a:pt x="4937" y="574"/>
                </a:lnTo>
                <a:close/>
                <a:moveTo>
                  <a:pt x="4945" y="574"/>
                </a:moveTo>
                <a:lnTo>
                  <a:pt x="4951" y="574"/>
                </a:lnTo>
                <a:lnTo>
                  <a:pt x="4951" y="576"/>
                </a:lnTo>
                <a:lnTo>
                  <a:pt x="4945" y="576"/>
                </a:lnTo>
                <a:lnTo>
                  <a:pt x="4945" y="574"/>
                </a:lnTo>
                <a:close/>
                <a:moveTo>
                  <a:pt x="4953" y="574"/>
                </a:moveTo>
                <a:lnTo>
                  <a:pt x="4959" y="574"/>
                </a:lnTo>
                <a:lnTo>
                  <a:pt x="4959" y="576"/>
                </a:lnTo>
                <a:lnTo>
                  <a:pt x="4953" y="576"/>
                </a:lnTo>
                <a:lnTo>
                  <a:pt x="4953" y="574"/>
                </a:lnTo>
                <a:close/>
                <a:moveTo>
                  <a:pt x="4961" y="574"/>
                </a:moveTo>
                <a:lnTo>
                  <a:pt x="4967" y="574"/>
                </a:lnTo>
                <a:lnTo>
                  <a:pt x="4967" y="576"/>
                </a:lnTo>
                <a:lnTo>
                  <a:pt x="4961" y="576"/>
                </a:lnTo>
                <a:lnTo>
                  <a:pt x="4961" y="574"/>
                </a:lnTo>
                <a:close/>
                <a:moveTo>
                  <a:pt x="4969" y="574"/>
                </a:moveTo>
                <a:lnTo>
                  <a:pt x="4975" y="574"/>
                </a:lnTo>
                <a:lnTo>
                  <a:pt x="4975" y="576"/>
                </a:lnTo>
                <a:lnTo>
                  <a:pt x="4969" y="576"/>
                </a:lnTo>
                <a:lnTo>
                  <a:pt x="4969" y="574"/>
                </a:lnTo>
                <a:close/>
                <a:moveTo>
                  <a:pt x="4977" y="574"/>
                </a:moveTo>
                <a:lnTo>
                  <a:pt x="4983" y="574"/>
                </a:lnTo>
                <a:lnTo>
                  <a:pt x="4983" y="576"/>
                </a:lnTo>
                <a:lnTo>
                  <a:pt x="4977" y="576"/>
                </a:lnTo>
                <a:lnTo>
                  <a:pt x="4977" y="574"/>
                </a:lnTo>
                <a:close/>
                <a:moveTo>
                  <a:pt x="4985" y="574"/>
                </a:moveTo>
                <a:lnTo>
                  <a:pt x="4991" y="574"/>
                </a:lnTo>
                <a:lnTo>
                  <a:pt x="4991" y="576"/>
                </a:lnTo>
                <a:lnTo>
                  <a:pt x="4985" y="576"/>
                </a:lnTo>
                <a:lnTo>
                  <a:pt x="4985" y="574"/>
                </a:lnTo>
                <a:close/>
                <a:moveTo>
                  <a:pt x="4993" y="574"/>
                </a:moveTo>
                <a:lnTo>
                  <a:pt x="4999" y="574"/>
                </a:lnTo>
                <a:lnTo>
                  <a:pt x="4999" y="576"/>
                </a:lnTo>
                <a:lnTo>
                  <a:pt x="4993" y="576"/>
                </a:lnTo>
                <a:lnTo>
                  <a:pt x="4993" y="574"/>
                </a:lnTo>
                <a:close/>
                <a:moveTo>
                  <a:pt x="5001" y="574"/>
                </a:moveTo>
                <a:lnTo>
                  <a:pt x="5007" y="574"/>
                </a:lnTo>
                <a:lnTo>
                  <a:pt x="5007" y="576"/>
                </a:lnTo>
                <a:lnTo>
                  <a:pt x="5001" y="576"/>
                </a:lnTo>
                <a:lnTo>
                  <a:pt x="5001" y="574"/>
                </a:lnTo>
                <a:close/>
                <a:moveTo>
                  <a:pt x="5009" y="574"/>
                </a:moveTo>
                <a:lnTo>
                  <a:pt x="5015" y="574"/>
                </a:lnTo>
                <a:lnTo>
                  <a:pt x="5015" y="576"/>
                </a:lnTo>
                <a:lnTo>
                  <a:pt x="5009" y="576"/>
                </a:lnTo>
                <a:lnTo>
                  <a:pt x="5009" y="574"/>
                </a:lnTo>
                <a:close/>
                <a:moveTo>
                  <a:pt x="5017" y="574"/>
                </a:moveTo>
                <a:lnTo>
                  <a:pt x="5023" y="574"/>
                </a:lnTo>
                <a:lnTo>
                  <a:pt x="5023" y="576"/>
                </a:lnTo>
                <a:lnTo>
                  <a:pt x="5017" y="576"/>
                </a:lnTo>
                <a:lnTo>
                  <a:pt x="5017" y="574"/>
                </a:lnTo>
                <a:close/>
                <a:moveTo>
                  <a:pt x="5025" y="574"/>
                </a:moveTo>
                <a:lnTo>
                  <a:pt x="5031" y="574"/>
                </a:lnTo>
                <a:lnTo>
                  <a:pt x="5031" y="576"/>
                </a:lnTo>
                <a:lnTo>
                  <a:pt x="5025" y="576"/>
                </a:lnTo>
                <a:lnTo>
                  <a:pt x="5025" y="574"/>
                </a:lnTo>
                <a:close/>
                <a:moveTo>
                  <a:pt x="5033" y="574"/>
                </a:moveTo>
                <a:lnTo>
                  <a:pt x="5039" y="574"/>
                </a:lnTo>
                <a:lnTo>
                  <a:pt x="5039" y="576"/>
                </a:lnTo>
                <a:lnTo>
                  <a:pt x="5033" y="576"/>
                </a:lnTo>
                <a:lnTo>
                  <a:pt x="5033" y="574"/>
                </a:lnTo>
                <a:close/>
                <a:moveTo>
                  <a:pt x="5041" y="574"/>
                </a:moveTo>
                <a:lnTo>
                  <a:pt x="5047" y="574"/>
                </a:lnTo>
                <a:lnTo>
                  <a:pt x="5047" y="576"/>
                </a:lnTo>
                <a:lnTo>
                  <a:pt x="5041" y="576"/>
                </a:lnTo>
                <a:lnTo>
                  <a:pt x="5041" y="574"/>
                </a:lnTo>
                <a:close/>
                <a:moveTo>
                  <a:pt x="5049" y="574"/>
                </a:moveTo>
                <a:lnTo>
                  <a:pt x="5055" y="574"/>
                </a:lnTo>
                <a:lnTo>
                  <a:pt x="5055" y="576"/>
                </a:lnTo>
                <a:lnTo>
                  <a:pt x="5049" y="576"/>
                </a:lnTo>
                <a:lnTo>
                  <a:pt x="5049" y="574"/>
                </a:lnTo>
                <a:close/>
                <a:moveTo>
                  <a:pt x="5057" y="574"/>
                </a:moveTo>
                <a:lnTo>
                  <a:pt x="5063" y="574"/>
                </a:lnTo>
                <a:lnTo>
                  <a:pt x="5063" y="576"/>
                </a:lnTo>
                <a:lnTo>
                  <a:pt x="5057" y="576"/>
                </a:lnTo>
                <a:lnTo>
                  <a:pt x="5057" y="574"/>
                </a:lnTo>
                <a:close/>
                <a:moveTo>
                  <a:pt x="5065" y="574"/>
                </a:moveTo>
                <a:lnTo>
                  <a:pt x="5071" y="574"/>
                </a:lnTo>
                <a:lnTo>
                  <a:pt x="5071" y="576"/>
                </a:lnTo>
                <a:lnTo>
                  <a:pt x="5065" y="576"/>
                </a:lnTo>
                <a:lnTo>
                  <a:pt x="5065" y="574"/>
                </a:lnTo>
                <a:close/>
                <a:moveTo>
                  <a:pt x="5073" y="574"/>
                </a:moveTo>
                <a:lnTo>
                  <a:pt x="5079" y="574"/>
                </a:lnTo>
                <a:lnTo>
                  <a:pt x="5079" y="576"/>
                </a:lnTo>
                <a:lnTo>
                  <a:pt x="5073" y="576"/>
                </a:lnTo>
                <a:lnTo>
                  <a:pt x="5073" y="574"/>
                </a:lnTo>
                <a:close/>
                <a:moveTo>
                  <a:pt x="5081" y="574"/>
                </a:moveTo>
                <a:lnTo>
                  <a:pt x="5087" y="574"/>
                </a:lnTo>
                <a:lnTo>
                  <a:pt x="5087" y="576"/>
                </a:lnTo>
                <a:lnTo>
                  <a:pt x="5081" y="576"/>
                </a:lnTo>
                <a:lnTo>
                  <a:pt x="5081" y="574"/>
                </a:lnTo>
                <a:close/>
                <a:moveTo>
                  <a:pt x="5089" y="574"/>
                </a:moveTo>
                <a:lnTo>
                  <a:pt x="5095" y="574"/>
                </a:lnTo>
                <a:lnTo>
                  <a:pt x="5095" y="576"/>
                </a:lnTo>
                <a:lnTo>
                  <a:pt x="5089" y="576"/>
                </a:lnTo>
                <a:lnTo>
                  <a:pt x="5089" y="574"/>
                </a:lnTo>
                <a:close/>
                <a:moveTo>
                  <a:pt x="5097" y="574"/>
                </a:moveTo>
                <a:lnTo>
                  <a:pt x="5103" y="574"/>
                </a:lnTo>
                <a:lnTo>
                  <a:pt x="5103" y="576"/>
                </a:lnTo>
                <a:lnTo>
                  <a:pt x="5097" y="576"/>
                </a:lnTo>
                <a:lnTo>
                  <a:pt x="5097" y="574"/>
                </a:lnTo>
                <a:close/>
                <a:moveTo>
                  <a:pt x="5105" y="574"/>
                </a:moveTo>
                <a:lnTo>
                  <a:pt x="5111" y="574"/>
                </a:lnTo>
                <a:lnTo>
                  <a:pt x="5111" y="576"/>
                </a:lnTo>
                <a:lnTo>
                  <a:pt x="5105" y="576"/>
                </a:lnTo>
                <a:lnTo>
                  <a:pt x="5105" y="574"/>
                </a:lnTo>
                <a:close/>
                <a:moveTo>
                  <a:pt x="5113" y="574"/>
                </a:moveTo>
                <a:lnTo>
                  <a:pt x="5119" y="574"/>
                </a:lnTo>
                <a:lnTo>
                  <a:pt x="5119" y="576"/>
                </a:lnTo>
                <a:lnTo>
                  <a:pt x="5113" y="576"/>
                </a:lnTo>
                <a:lnTo>
                  <a:pt x="5113" y="574"/>
                </a:lnTo>
                <a:close/>
                <a:moveTo>
                  <a:pt x="5121" y="574"/>
                </a:moveTo>
                <a:lnTo>
                  <a:pt x="5127" y="574"/>
                </a:lnTo>
                <a:lnTo>
                  <a:pt x="5127" y="576"/>
                </a:lnTo>
                <a:lnTo>
                  <a:pt x="5121" y="576"/>
                </a:lnTo>
                <a:lnTo>
                  <a:pt x="5121" y="574"/>
                </a:lnTo>
                <a:close/>
                <a:moveTo>
                  <a:pt x="5129" y="574"/>
                </a:moveTo>
                <a:lnTo>
                  <a:pt x="5135" y="574"/>
                </a:lnTo>
                <a:lnTo>
                  <a:pt x="5135" y="576"/>
                </a:lnTo>
                <a:lnTo>
                  <a:pt x="5129" y="576"/>
                </a:lnTo>
                <a:lnTo>
                  <a:pt x="5129" y="574"/>
                </a:lnTo>
                <a:close/>
                <a:moveTo>
                  <a:pt x="5137" y="574"/>
                </a:moveTo>
                <a:lnTo>
                  <a:pt x="5143" y="574"/>
                </a:lnTo>
                <a:lnTo>
                  <a:pt x="5143" y="576"/>
                </a:lnTo>
                <a:lnTo>
                  <a:pt x="5137" y="576"/>
                </a:lnTo>
                <a:lnTo>
                  <a:pt x="5137" y="574"/>
                </a:lnTo>
                <a:close/>
                <a:moveTo>
                  <a:pt x="5145" y="574"/>
                </a:moveTo>
                <a:lnTo>
                  <a:pt x="5151" y="574"/>
                </a:lnTo>
                <a:lnTo>
                  <a:pt x="5151" y="576"/>
                </a:lnTo>
                <a:lnTo>
                  <a:pt x="5145" y="576"/>
                </a:lnTo>
                <a:lnTo>
                  <a:pt x="5145" y="574"/>
                </a:lnTo>
                <a:close/>
                <a:moveTo>
                  <a:pt x="5153" y="574"/>
                </a:moveTo>
                <a:lnTo>
                  <a:pt x="5159" y="574"/>
                </a:lnTo>
                <a:lnTo>
                  <a:pt x="5159" y="576"/>
                </a:lnTo>
                <a:lnTo>
                  <a:pt x="5153" y="576"/>
                </a:lnTo>
                <a:lnTo>
                  <a:pt x="5153" y="574"/>
                </a:lnTo>
                <a:close/>
                <a:moveTo>
                  <a:pt x="5161" y="574"/>
                </a:moveTo>
                <a:lnTo>
                  <a:pt x="5167" y="574"/>
                </a:lnTo>
                <a:lnTo>
                  <a:pt x="5167" y="576"/>
                </a:lnTo>
                <a:lnTo>
                  <a:pt x="5161" y="576"/>
                </a:lnTo>
                <a:lnTo>
                  <a:pt x="5161" y="574"/>
                </a:lnTo>
                <a:close/>
                <a:moveTo>
                  <a:pt x="5169" y="574"/>
                </a:moveTo>
                <a:lnTo>
                  <a:pt x="5175" y="574"/>
                </a:lnTo>
                <a:lnTo>
                  <a:pt x="5175" y="576"/>
                </a:lnTo>
                <a:lnTo>
                  <a:pt x="5169" y="576"/>
                </a:lnTo>
                <a:lnTo>
                  <a:pt x="5169" y="574"/>
                </a:lnTo>
                <a:close/>
                <a:moveTo>
                  <a:pt x="5177" y="574"/>
                </a:moveTo>
                <a:lnTo>
                  <a:pt x="5183" y="574"/>
                </a:lnTo>
                <a:lnTo>
                  <a:pt x="5183" y="576"/>
                </a:lnTo>
                <a:lnTo>
                  <a:pt x="5177" y="576"/>
                </a:lnTo>
                <a:lnTo>
                  <a:pt x="5177" y="574"/>
                </a:lnTo>
                <a:close/>
                <a:moveTo>
                  <a:pt x="5185" y="574"/>
                </a:moveTo>
                <a:lnTo>
                  <a:pt x="5191" y="574"/>
                </a:lnTo>
                <a:lnTo>
                  <a:pt x="5191" y="576"/>
                </a:lnTo>
                <a:lnTo>
                  <a:pt x="5185" y="576"/>
                </a:lnTo>
                <a:lnTo>
                  <a:pt x="5185" y="574"/>
                </a:lnTo>
                <a:close/>
                <a:moveTo>
                  <a:pt x="5193" y="574"/>
                </a:moveTo>
                <a:lnTo>
                  <a:pt x="5199" y="574"/>
                </a:lnTo>
                <a:lnTo>
                  <a:pt x="5199" y="576"/>
                </a:lnTo>
                <a:lnTo>
                  <a:pt x="5193" y="576"/>
                </a:lnTo>
                <a:lnTo>
                  <a:pt x="5193" y="574"/>
                </a:lnTo>
                <a:close/>
                <a:moveTo>
                  <a:pt x="5201" y="574"/>
                </a:moveTo>
                <a:lnTo>
                  <a:pt x="5207" y="574"/>
                </a:lnTo>
                <a:lnTo>
                  <a:pt x="5207" y="576"/>
                </a:lnTo>
                <a:lnTo>
                  <a:pt x="5201" y="576"/>
                </a:lnTo>
                <a:lnTo>
                  <a:pt x="5201" y="574"/>
                </a:lnTo>
                <a:close/>
                <a:moveTo>
                  <a:pt x="5209" y="574"/>
                </a:moveTo>
                <a:lnTo>
                  <a:pt x="5215" y="574"/>
                </a:lnTo>
                <a:lnTo>
                  <a:pt x="5215" y="576"/>
                </a:lnTo>
                <a:lnTo>
                  <a:pt x="5209" y="576"/>
                </a:lnTo>
                <a:lnTo>
                  <a:pt x="5209" y="574"/>
                </a:lnTo>
                <a:close/>
                <a:moveTo>
                  <a:pt x="5217" y="574"/>
                </a:moveTo>
                <a:lnTo>
                  <a:pt x="5223" y="574"/>
                </a:lnTo>
                <a:lnTo>
                  <a:pt x="5223" y="576"/>
                </a:lnTo>
                <a:lnTo>
                  <a:pt x="5217" y="576"/>
                </a:lnTo>
                <a:lnTo>
                  <a:pt x="5217" y="574"/>
                </a:lnTo>
                <a:close/>
                <a:moveTo>
                  <a:pt x="5225" y="574"/>
                </a:moveTo>
                <a:lnTo>
                  <a:pt x="5231" y="574"/>
                </a:lnTo>
                <a:lnTo>
                  <a:pt x="5231" y="576"/>
                </a:lnTo>
                <a:lnTo>
                  <a:pt x="5225" y="576"/>
                </a:lnTo>
                <a:lnTo>
                  <a:pt x="5225" y="574"/>
                </a:lnTo>
                <a:close/>
                <a:moveTo>
                  <a:pt x="5233" y="574"/>
                </a:moveTo>
                <a:lnTo>
                  <a:pt x="5239" y="574"/>
                </a:lnTo>
                <a:lnTo>
                  <a:pt x="5239" y="576"/>
                </a:lnTo>
                <a:lnTo>
                  <a:pt x="5233" y="576"/>
                </a:lnTo>
                <a:lnTo>
                  <a:pt x="5233" y="574"/>
                </a:lnTo>
                <a:close/>
                <a:moveTo>
                  <a:pt x="5241" y="574"/>
                </a:moveTo>
                <a:lnTo>
                  <a:pt x="5247" y="574"/>
                </a:lnTo>
                <a:lnTo>
                  <a:pt x="5247" y="576"/>
                </a:lnTo>
                <a:lnTo>
                  <a:pt x="5241" y="576"/>
                </a:lnTo>
                <a:lnTo>
                  <a:pt x="5241" y="574"/>
                </a:lnTo>
                <a:close/>
                <a:moveTo>
                  <a:pt x="5249" y="574"/>
                </a:moveTo>
                <a:lnTo>
                  <a:pt x="5255" y="574"/>
                </a:lnTo>
                <a:lnTo>
                  <a:pt x="5255" y="576"/>
                </a:lnTo>
                <a:lnTo>
                  <a:pt x="5249" y="576"/>
                </a:lnTo>
                <a:lnTo>
                  <a:pt x="5249" y="574"/>
                </a:lnTo>
                <a:close/>
                <a:moveTo>
                  <a:pt x="5257" y="574"/>
                </a:moveTo>
                <a:lnTo>
                  <a:pt x="5263" y="574"/>
                </a:lnTo>
                <a:lnTo>
                  <a:pt x="5263" y="576"/>
                </a:lnTo>
                <a:lnTo>
                  <a:pt x="5257" y="576"/>
                </a:lnTo>
                <a:lnTo>
                  <a:pt x="5257" y="574"/>
                </a:lnTo>
                <a:close/>
                <a:moveTo>
                  <a:pt x="5265" y="574"/>
                </a:moveTo>
                <a:lnTo>
                  <a:pt x="5271" y="574"/>
                </a:lnTo>
                <a:lnTo>
                  <a:pt x="5271" y="576"/>
                </a:lnTo>
                <a:lnTo>
                  <a:pt x="5265" y="576"/>
                </a:lnTo>
                <a:lnTo>
                  <a:pt x="5265" y="574"/>
                </a:lnTo>
                <a:close/>
                <a:moveTo>
                  <a:pt x="5273" y="574"/>
                </a:moveTo>
                <a:lnTo>
                  <a:pt x="5279" y="574"/>
                </a:lnTo>
                <a:lnTo>
                  <a:pt x="5279" y="576"/>
                </a:lnTo>
                <a:lnTo>
                  <a:pt x="5273" y="576"/>
                </a:lnTo>
                <a:lnTo>
                  <a:pt x="5273" y="574"/>
                </a:lnTo>
                <a:close/>
                <a:moveTo>
                  <a:pt x="5281" y="574"/>
                </a:moveTo>
                <a:lnTo>
                  <a:pt x="5287" y="574"/>
                </a:lnTo>
                <a:lnTo>
                  <a:pt x="5287" y="576"/>
                </a:lnTo>
                <a:lnTo>
                  <a:pt x="5281" y="576"/>
                </a:lnTo>
                <a:lnTo>
                  <a:pt x="5281" y="574"/>
                </a:lnTo>
                <a:close/>
                <a:moveTo>
                  <a:pt x="5289" y="574"/>
                </a:moveTo>
                <a:lnTo>
                  <a:pt x="5295" y="574"/>
                </a:lnTo>
                <a:lnTo>
                  <a:pt x="5295" y="576"/>
                </a:lnTo>
                <a:lnTo>
                  <a:pt x="5289" y="576"/>
                </a:lnTo>
                <a:lnTo>
                  <a:pt x="5289" y="574"/>
                </a:lnTo>
                <a:close/>
                <a:moveTo>
                  <a:pt x="5297" y="574"/>
                </a:moveTo>
                <a:lnTo>
                  <a:pt x="5303" y="574"/>
                </a:lnTo>
                <a:lnTo>
                  <a:pt x="5303" y="576"/>
                </a:lnTo>
                <a:lnTo>
                  <a:pt x="5297" y="576"/>
                </a:lnTo>
                <a:lnTo>
                  <a:pt x="5297" y="574"/>
                </a:lnTo>
                <a:close/>
                <a:moveTo>
                  <a:pt x="5305" y="574"/>
                </a:moveTo>
                <a:lnTo>
                  <a:pt x="5311" y="574"/>
                </a:lnTo>
                <a:lnTo>
                  <a:pt x="5311" y="576"/>
                </a:lnTo>
                <a:lnTo>
                  <a:pt x="5305" y="576"/>
                </a:lnTo>
                <a:lnTo>
                  <a:pt x="5305" y="574"/>
                </a:lnTo>
                <a:close/>
                <a:moveTo>
                  <a:pt x="5313" y="574"/>
                </a:moveTo>
                <a:lnTo>
                  <a:pt x="5319" y="574"/>
                </a:lnTo>
                <a:lnTo>
                  <a:pt x="5319" y="576"/>
                </a:lnTo>
                <a:lnTo>
                  <a:pt x="5313" y="576"/>
                </a:lnTo>
                <a:lnTo>
                  <a:pt x="5313" y="574"/>
                </a:lnTo>
                <a:close/>
                <a:moveTo>
                  <a:pt x="5321" y="574"/>
                </a:moveTo>
                <a:lnTo>
                  <a:pt x="5327" y="574"/>
                </a:lnTo>
                <a:lnTo>
                  <a:pt x="5327" y="576"/>
                </a:lnTo>
                <a:lnTo>
                  <a:pt x="5321" y="576"/>
                </a:lnTo>
                <a:lnTo>
                  <a:pt x="5321" y="574"/>
                </a:lnTo>
                <a:close/>
                <a:moveTo>
                  <a:pt x="5329" y="574"/>
                </a:moveTo>
                <a:lnTo>
                  <a:pt x="5335" y="574"/>
                </a:lnTo>
                <a:lnTo>
                  <a:pt x="5335" y="576"/>
                </a:lnTo>
                <a:lnTo>
                  <a:pt x="5329" y="576"/>
                </a:lnTo>
                <a:lnTo>
                  <a:pt x="5329" y="574"/>
                </a:lnTo>
                <a:close/>
                <a:moveTo>
                  <a:pt x="5337" y="574"/>
                </a:moveTo>
                <a:lnTo>
                  <a:pt x="5343" y="574"/>
                </a:lnTo>
                <a:lnTo>
                  <a:pt x="5343" y="576"/>
                </a:lnTo>
                <a:lnTo>
                  <a:pt x="5337" y="576"/>
                </a:lnTo>
                <a:lnTo>
                  <a:pt x="5337" y="574"/>
                </a:lnTo>
                <a:close/>
                <a:moveTo>
                  <a:pt x="5345" y="574"/>
                </a:moveTo>
                <a:lnTo>
                  <a:pt x="5351" y="574"/>
                </a:lnTo>
                <a:lnTo>
                  <a:pt x="5351" y="576"/>
                </a:lnTo>
                <a:lnTo>
                  <a:pt x="5345" y="576"/>
                </a:lnTo>
                <a:lnTo>
                  <a:pt x="5345" y="574"/>
                </a:lnTo>
                <a:close/>
                <a:moveTo>
                  <a:pt x="5353" y="574"/>
                </a:moveTo>
                <a:lnTo>
                  <a:pt x="5359" y="574"/>
                </a:lnTo>
                <a:lnTo>
                  <a:pt x="5359" y="576"/>
                </a:lnTo>
                <a:lnTo>
                  <a:pt x="5353" y="576"/>
                </a:lnTo>
                <a:lnTo>
                  <a:pt x="5353" y="574"/>
                </a:lnTo>
                <a:close/>
                <a:moveTo>
                  <a:pt x="5361" y="574"/>
                </a:moveTo>
                <a:lnTo>
                  <a:pt x="5367" y="574"/>
                </a:lnTo>
                <a:lnTo>
                  <a:pt x="5367" y="576"/>
                </a:lnTo>
                <a:lnTo>
                  <a:pt x="5361" y="576"/>
                </a:lnTo>
                <a:lnTo>
                  <a:pt x="5361" y="574"/>
                </a:lnTo>
                <a:close/>
                <a:moveTo>
                  <a:pt x="5369" y="574"/>
                </a:moveTo>
                <a:lnTo>
                  <a:pt x="5375" y="574"/>
                </a:lnTo>
                <a:lnTo>
                  <a:pt x="5375" y="576"/>
                </a:lnTo>
                <a:lnTo>
                  <a:pt x="5369" y="576"/>
                </a:lnTo>
                <a:lnTo>
                  <a:pt x="5369" y="574"/>
                </a:lnTo>
                <a:close/>
                <a:moveTo>
                  <a:pt x="5377" y="574"/>
                </a:moveTo>
                <a:lnTo>
                  <a:pt x="5383" y="574"/>
                </a:lnTo>
                <a:lnTo>
                  <a:pt x="5383" y="576"/>
                </a:lnTo>
                <a:lnTo>
                  <a:pt x="5377" y="576"/>
                </a:lnTo>
                <a:lnTo>
                  <a:pt x="5377" y="574"/>
                </a:lnTo>
                <a:close/>
                <a:moveTo>
                  <a:pt x="5385" y="574"/>
                </a:moveTo>
                <a:lnTo>
                  <a:pt x="5391" y="574"/>
                </a:lnTo>
                <a:lnTo>
                  <a:pt x="5391" y="576"/>
                </a:lnTo>
                <a:lnTo>
                  <a:pt x="5385" y="576"/>
                </a:lnTo>
                <a:lnTo>
                  <a:pt x="5385" y="574"/>
                </a:lnTo>
                <a:close/>
                <a:moveTo>
                  <a:pt x="5393" y="574"/>
                </a:moveTo>
                <a:lnTo>
                  <a:pt x="5399" y="574"/>
                </a:lnTo>
                <a:lnTo>
                  <a:pt x="5399" y="576"/>
                </a:lnTo>
                <a:lnTo>
                  <a:pt x="5393" y="576"/>
                </a:lnTo>
                <a:lnTo>
                  <a:pt x="5393" y="574"/>
                </a:lnTo>
                <a:close/>
                <a:moveTo>
                  <a:pt x="5401" y="574"/>
                </a:moveTo>
                <a:lnTo>
                  <a:pt x="5407" y="574"/>
                </a:lnTo>
                <a:lnTo>
                  <a:pt x="5407" y="576"/>
                </a:lnTo>
                <a:lnTo>
                  <a:pt x="5401" y="576"/>
                </a:lnTo>
                <a:lnTo>
                  <a:pt x="5401" y="574"/>
                </a:lnTo>
                <a:close/>
                <a:moveTo>
                  <a:pt x="5409" y="574"/>
                </a:moveTo>
                <a:lnTo>
                  <a:pt x="5415" y="574"/>
                </a:lnTo>
                <a:lnTo>
                  <a:pt x="5415" y="576"/>
                </a:lnTo>
                <a:lnTo>
                  <a:pt x="5409" y="576"/>
                </a:lnTo>
                <a:lnTo>
                  <a:pt x="5409" y="574"/>
                </a:lnTo>
                <a:close/>
                <a:moveTo>
                  <a:pt x="5417" y="574"/>
                </a:moveTo>
                <a:lnTo>
                  <a:pt x="5423" y="574"/>
                </a:lnTo>
                <a:lnTo>
                  <a:pt x="5423" y="576"/>
                </a:lnTo>
                <a:lnTo>
                  <a:pt x="5417" y="576"/>
                </a:lnTo>
                <a:lnTo>
                  <a:pt x="5417" y="574"/>
                </a:lnTo>
                <a:close/>
                <a:moveTo>
                  <a:pt x="5425" y="574"/>
                </a:moveTo>
                <a:lnTo>
                  <a:pt x="5431" y="574"/>
                </a:lnTo>
                <a:lnTo>
                  <a:pt x="5431" y="576"/>
                </a:lnTo>
                <a:lnTo>
                  <a:pt x="5425" y="576"/>
                </a:lnTo>
                <a:lnTo>
                  <a:pt x="5425" y="574"/>
                </a:lnTo>
                <a:close/>
                <a:moveTo>
                  <a:pt x="5433" y="574"/>
                </a:moveTo>
                <a:lnTo>
                  <a:pt x="5439" y="574"/>
                </a:lnTo>
                <a:lnTo>
                  <a:pt x="5439" y="576"/>
                </a:lnTo>
                <a:lnTo>
                  <a:pt x="5433" y="576"/>
                </a:lnTo>
                <a:lnTo>
                  <a:pt x="5433" y="574"/>
                </a:lnTo>
                <a:close/>
                <a:moveTo>
                  <a:pt x="5441" y="574"/>
                </a:moveTo>
                <a:lnTo>
                  <a:pt x="5447" y="574"/>
                </a:lnTo>
                <a:lnTo>
                  <a:pt x="5447" y="576"/>
                </a:lnTo>
                <a:lnTo>
                  <a:pt x="5441" y="576"/>
                </a:lnTo>
                <a:lnTo>
                  <a:pt x="5441" y="574"/>
                </a:lnTo>
                <a:close/>
                <a:moveTo>
                  <a:pt x="5449" y="574"/>
                </a:moveTo>
                <a:lnTo>
                  <a:pt x="5455" y="574"/>
                </a:lnTo>
                <a:lnTo>
                  <a:pt x="5455" y="576"/>
                </a:lnTo>
                <a:lnTo>
                  <a:pt x="5449" y="576"/>
                </a:lnTo>
                <a:lnTo>
                  <a:pt x="5449" y="574"/>
                </a:lnTo>
                <a:close/>
                <a:moveTo>
                  <a:pt x="5457" y="574"/>
                </a:moveTo>
                <a:lnTo>
                  <a:pt x="5463" y="574"/>
                </a:lnTo>
                <a:lnTo>
                  <a:pt x="5463" y="576"/>
                </a:lnTo>
                <a:lnTo>
                  <a:pt x="5457" y="576"/>
                </a:lnTo>
                <a:lnTo>
                  <a:pt x="5457" y="574"/>
                </a:lnTo>
                <a:close/>
                <a:moveTo>
                  <a:pt x="5465" y="574"/>
                </a:moveTo>
                <a:lnTo>
                  <a:pt x="5471" y="574"/>
                </a:lnTo>
                <a:lnTo>
                  <a:pt x="5471" y="576"/>
                </a:lnTo>
                <a:lnTo>
                  <a:pt x="5465" y="576"/>
                </a:lnTo>
                <a:lnTo>
                  <a:pt x="5465" y="574"/>
                </a:lnTo>
                <a:close/>
                <a:moveTo>
                  <a:pt x="5473" y="574"/>
                </a:moveTo>
                <a:lnTo>
                  <a:pt x="5479" y="574"/>
                </a:lnTo>
                <a:lnTo>
                  <a:pt x="5479" y="576"/>
                </a:lnTo>
                <a:lnTo>
                  <a:pt x="5473" y="576"/>
                </a:lnTo>
                <a:lnTo>
                  <a:pt x="5473" y="574"/>
                </a:lnTo>
                <a:close/>
                <a:moveTo>
                  <a:pt x="5481" y="574"/>
                </a:moveTo>
                <a:lnTo>
                  <a:pt x="5487" y="574"/>
                </a:lnTo>
                <a:lnTo>
                  <a:pt x="5487" y="576"/>
                </a:lnTo>
                <a:lnTo>
                  <a:pt x="5481" y="576"/>
                </a:lnTo>
                <a:lnTo>
                  <a:pt x="5481" y="574"/>
                </a:lnTo>
                <a:close/>
                <a:moveTo>
                  <a:pt x="5489" y="574"/>
                </a:moveTo>
                <a:lnTo>
                  <a:pt x="5495" y="574"/>
                </a:lnTo>
                <a:lnTo>
                  <a:pt x="5495" y="576"/>
                </a:lnTo>
                <a:lnTo>
                  <a:pt x="5489" y="576"/>
                </a:lnTo>
                <a:lnTo>
                  <a:pt x="5489" y="574"/>
                </a:lnTo>
                <a:close/>
                <a:moveTo>
                  <a:pt x="5497" y="574"/>
                </a:moveTo>
                <a:lnTo>
                  <a:pt x="5503" y="574"/>
                </a:lnTo>
                <a:lnTo>
                  <a:pt x="5503" y="576"/>
                </a:lnTo>
                <a:lnTo>
                  <a:pt x="5497" y="576"/>
                </a:lnTo>
                <a:lnTo>
                  <a:pt x="5497" y="574"/>
                </a:lnTo>
                <a:close/>
                <a:moveTo>
                  <a:pt x="5505" y="574"/>
                </a:moveTo>
                <a:lnTo>
                  <a:pt x="5511" y="574"/>
                </a:lnTo>
                <a:lnTo>
                  <a:pt x="5511" y="576"/>
                </a:lnTo>
                <a:lnTo>
                  <a:pt x="5505" y="576"/>
                </a:lnTo>
                <a:lnTo>
                  <a:pt x="5505" y="574"/>
                </a:lnTo>
                <a:close/>
                <a:moveTo>
                  <a:pt x="5513" y="574"/>
                </a:moveTo>
                <a:lnTo>
                  <a:pt x="5519" y="574"/>
                </a:lnTo>
                <a:lnTo>
                  <a:pt x="5519" y="576"/>
                </a:lnTo>
                <a:lnTo>
                  <a:pt x="5513" y="576"/>
                </a:lnTo>
                <a:lnTo>
                  <a:pt x="5513" y="574"/>
                </a:lnTo>
                <a:close/>
                <a:moveTo>
                  <a:pt x="5521" y="574"/>
                </a:moveTo>
                <a:lnTo>
                  <a:pt x="5527" y="574"/>
                </a:lnTo>
                <a:lnTo>
                  <a:pt x="5527" y="576"/>
                </a:lnTo>
                <a:lnTo>
                  <a:pt x="5521" y="576"/>
                </a:lnTo>
                <a:lnTo>
                  <a:pt x="5521" y="574"/>
                </a:lnTo>
                <a:close/>
                <a:moveTo>
                  <a:pt x="5529" y="574"/>
                </a:moveTo>
                <a:lnTo>
                  <a:pt x="5535" y="574"/>
                </a:lnTo>
                <a:lnTo>
                  <a:pt x="5535" y="576"/>
                </a:lnTo>
                <a:lnTo>
                  <a:pt x="5529" y="576"/>
                </a:lnTo>
                <a:lnTo>
                  <a:pt x="5529" y="574"/>
                </a:lnTo>
                <a:close/>
                <a:moveTo>
                  <a:pt x="5537" y="574"/>
                </a:moveTo>
                <a:lnTo>
                  <a:pt x="5543" y="574"/>
                </a:lnTo>
                <a:lnTo>
                  <a:pt x="5543" y="576"/>
                </a:lnTo>
                <a:lnTo>
                  <a:pt x="5537" y="576"/>
                </a:lnTo>
                <a:lnTo>
                  <a:pt x="5537" y="574"/>
                </a:lnTo>
                <a:close/>
                <a:moveTo>
                  <a:pt x="5545" y="574"/>
                </a:moveTo>
                <a:lnTo>
                  <a:pt x="5551" y="574"/>
                </a:lnTo>
                <a:lnTo>
                  <a:pt x="5551" y="576"/>
                </a:lnTo>
                <a:lnTo>
                  <a:pt x="5545" y="576"/>
                </a:lnTo>
                <a:lnTo>
                  <a:pt x="5545" y="574"/>
                </a:lnTo>
                <a:close/>
                <a:moveTo>
                  <a:pt x="5553" y="574"/>
                </a:moveTo>
                <a:lnTo>
                  <a:pt x="5559" y="574"/>
                </a:lnTo>
                <a:lnTo>
                  <a:pt x="5559" y="576"/>
                </a:lnTo>
                <a:lnTo>
                  <a:pt x="5553" y="576"/>
                </a:lnTo>
                <a:lnTo>
                  <a:pt x="5553" y="574"/>
                </a:lnTo>
                <a:close/>
                <a:moveTo>
                  <a:pt x="5561" y="574"/>
                </a:moveTo>
                <a:lnTo>
                  <a:pt x="5567" y="574"/>
                </a:lnTo>
                <a:lnTo>
                  <a:pt x="5567" y="576"/>
                </a:lnTo>
                <a:lnTo>
                  <a:pt x="5561" y="576"/>
                </a:lnTo>
                <a:lnTo>
                  <a:pt x="5561" y="574"/>
                </a:lnTo>
                <a:close/>
                <a:moveTo>
                  <a:pt x="5569" y="574"/>
                </a:moveTo>
                <a:lnTo>
                  <a:pt x="5575" y="574"/>
                </a:lnTo>
                <a:lnTo>
                  <a:pt x="5575" y="576"/>
                </a:lnTo>
                <a:lnTo>
                  <a:pt x="5569" y="576"/>
                </a:lnTo>
                <a:lnTo>
                  <a:pt x="5569" y="574"/>
                </a:lnTo>
                <a:close/>
                <a:moveTo>
                  <a:pt x="5577" y="574"/>
                </a:moveTo>
                <a:lnTo>
                  <a:pt x="5583" y="574"/>
                </a:lnTo>
                <a:lnTo>
                  <a:pt x="5583" y="576"/>
                </a:lnTo>
                <a:lnTo>
                  <a:pt x="5577" y="576"/>
                </a:lnTo>
                <a:lnTo>
                  <a:pt x="5577" y="574"/>
                </a:lnTo>
                <a:close/>
                <a:moveTo>
                  <a:pt x="5585" y="574"/>
                </a:moveTo>
                <a:lnTo>
                  <a:pt x="5591" y="574"/>
                </a:lnTo>
                <a:lnTo>
                  <a:pt x="5591" y="576"/>
                </a:lnTo>
                <a:lnTo>
                  <a:pt x="5585" y="576"/>
                </a:lnTo>
                <a:lnTo>
                  <a:pt x="5585" y="574"/>
                </a:lnTo>
                <a:close/>
                <a:moveTo>
                  <a:pt x="5593" y="574"/>
                </a:moveTo>
                <a:lnTo>
                  <a:pt x="5599" y="574"/>
                </a:lnTo>
                <a:lnTo>
                  <a:pt x="5599" y="576"/>
                </a:lnTo>
                <a:lnTo>
                  <a:pt x="5593" y="576"/>
                </a:lnTo>
                <a:lnTo>
                  <a:pt x="5593" y="574"/>
                </a:lnTo>
                <a:close/>
                <a:moveTo>
                  <a:pt x="5601" y="574"/>
                </a:moveTo>
                <a:lnTo>
                  <a:pt x="5607" y="574"/>
                </a:lnTo>
                <a:lnTo>
                  <a:pt x="5607" y="576"/>
                </a:lnTo>
                <a:lnTo>
                  <a:pt x="5601" y="576"/>
                </a:lnTo>
                <a:lnTo>
                  <a:pt x="5601" y="574"/>
                </a:lnTo>
                <a:close/>
                <a:moveTo>
                  <a:pt x="5609" y="574"/>
                </a:moveTo>
                <a:lnTo>
                  <a:pt x="5615" y="574"/>
                </a:lnTo>
                <a:lnTo>
                  <a:pt x="5615" y="576"/>
                </a:lnTo>
                <a:lnTo>
                  <a:pt x="5609" y="576"/>
                </a:lnTo>
                <a:lnTo>
                  <a:pt x="5609" y="574"/>
                </a:lnTo>
                <a:close/>
                <a:moveTo>
                  <a:pt x="5617" y="574"/>
                </a:moveTo>
                <a:lnTo>
                  <a:pt x="5623" y="574"/>
                </a:lnTo>
                <a:lnTo>
                  <a:pt x="5623" y="576"/>
                </a:lnTo>
                <a:lnTo>
                  <a:pt x="5617" y="576"/>
                </a:lnTo>
                <a:lnTo>
                  <a:pt x="5617" y="574"/>
                </a:lnTo>
                <a:close/>
                <a:moveTo>
                  <a:pt x="5625" y="574"/>
                </a:moveTo>
                <a:lnTo>
                  <a:pt x="5631" y="574"/>
                </a:lnTo>
                <a:lnTo>
                  <a:pt x="5631" y="576"/>
                </a:lnTo>
                <a:lnTo>
                  <a:pt x="5625" y="576"/>
                </a:lnTo>
                <a:lnTo>
                  <a:pt x="5625" y="574"/>
                </a:lnTo>
                <a:close/>
                <a:moveTo>
                  <a:pt x="5633" y="574"/>
                </a:moveTo>
                <a:lnTo>
                  <a:pt x="5639" y="574"/>
                </a:lnTo>
                <a:lnTo>
                  <a:pt x="5639" y="576"/>
                </a:lnTo>
                <a:lnTo>
                  <a:pt x="5633" y="576"/>
                </a:lnTo>
                <a:lnTo>
                  <a:pt x="5633" y="574"/>
                </a:lnTo>
                <a:close/>
                <a:moveTo>
                  <a:pt x="5641" y="574"/>
                </a:moveTo>
                <a:lnTo>
                  <a:pt x="5647" y="574"/>
                </a:lnTo>
                <a:lnTo>
                  <a:pt x="5647" y="576"/>
                </a:lnTo>
                <a:lnTo>
                  <a:pt x="5641" y="576"/>
                </a:lnTo>
                <a:lnTo>
                  <a:pt x="5641" y="574"/>
                </a:lnTo>
                <a:close/>
                <a:moveTo>
                  <a:pt x="5649" y="574"/>
                </a:moveTo>
                <a:lnTo>
                  <a:pt x="5655" y="574"/>
                </a:lnTo>
                <a:lnTo>
                  <a:pt x="5655" y="576"/>
                </a:lnTo>
                <a:lnTo>
                  <a:pt x="5649" y="576"/>
                </a:lnTo>
                <a:lnTo>
                  <a:pt x="5649" y="574"/>
                </a:lnTo>
                <a:close/>
                <a:moveTo>
                  <a:pt x="5657" y="574"/>
                </a:moveTo>
                <a:lnTo>
                  <a:pt x="5663" y="574"/>
                </a:lnTo>
                <a:lnTo>
                  <a:pt x="5663" y="576"/>
                </a:lnTo>
                <a:lnTo>
                  <a:pt x="5657" y="576"/>
                </a:lnTo>
                <a:lnTo>
                  <a:pt x="5657" y="574"/>
                </a:lnTo>
                <a:close/>
                <a:moveTo>
                  <a:pt x="5665" y="574"/>
                </a:moveTo>
                <a:lnTo>
                  <a:pt x="5671" y="574"/>
                </a:lnTo>
                <a:lnTo>
                  <a:pt x="5671" y="576"/>
                </a:lnTo>
                <a:lnTo>
                  <a:pt x="5665" y="576"/>
                </a:lnTo>
                <a:lnTo>
                  <a:pt x="5665" y="574"/>
                </a:lnTo>
                <a:close/>
                <a:moveTo>
                  <a:pt x="5673" y="574"/>
                </a:moveTo>
                <a:lnTo>
                  <a:pt x="5679" y="574"/>
                </a:lnTo>
                <a:lnTo>
                  <a:pt x="5679" y="576"/>
                </a:lnTo>
                <a:lnTo>
                  <a:pt x="5673" y="576"/>
                </a:lnTo>
                <a:lnTo>
                  <a:pt x="5673" y="574"/>
                </a:lnTo>
                <a:close/>
                <a:moveTo>
                  <a:pt x="5681" y="574"/>
                </a:moveTo>
                <a:lnTo>
                  <a:pt x="5687" y="574"/>
                </a:lnTo>
                <a:lnTo>
                  <a:pt x="5687" y="576"/>
                </a:lnTo>
                <a:lnTo>
                  <a:pt x="5681" y="576"/>
                </a:lnTo>
                <a:lnTo>
                  <a:pt x="5681" y="574"/>
                </a:lnTo>
                <a:close/>
                <a:moveTo>
                  <a:pt x="5689" y="574"/>
                </a:moveTo>
                <a:lnTo>
                  <a:pt x="5695" y="574"/>
                </a:lnTo>
                <a:lnTo>
                  <a:pt x="5695" y="576"/>
                </a:lnTo>
                <a:lnTo>
                  <a:pt x="5689" y="576"/>
                </a:lnTo>
                <a:lnTo>
                  <a:pt x="5689" y="574"/>
                </a:lnTo>
                <a:close/>
                <a:moveTo>
                  <a:pt x="5697" y="574"/>
                </a:moveTo>
                <a:lnTo>
                  <a:pt x="5703" y="574"/>
                </a:lnTo>
                <a:lnTo>
                  <a:pt x="5703" y="576"/>
                </a:lnTo>
                <a:lnTo>
                  <a:pt x="5697" y="576"/>
                </a:lnTo>
                <a:lnTo>
                  <a:pt x="5697" y="574"/>
                </a:lnTo>
                <a:close/>
                <a:moveTo>
                  <a:pt x="5705" y="574"/>
                </a:moveTo>
                <a:lnTo>
                  <a:pt x="5711" y="574"/>
                </a:lnTo>
                <a:lnTo>
                  <a:pt x="5711" y="576"/>
                </a:lnTo>
                <a:lnTo>
                  <a:pt x="5705" y="576"/>
                </a:lnTo>
                <a:lnTo>
                  <a:pt x="5705" y="574"/>
                </a:lnTo>
                <a:close/>
                <a:moveTo>
                  <a:pt x="5713" y="574"/>
                </a:moveTo>
                <a:lnTo>
                  <a:pt x="5719" y="574"/>
                </a:lnTo>
                <a:lnTo>
                  <a:pt x="5719" y="576"/>
                </a:lnTo>
                <a:lnTo>
                  <a:pt x="5713" y="576"/>
                </a:lnTo>
                <a:lnTo>
                  <a:pt x="5713" y="574"/>
                </a:lnTo>
                <a:close/>
                <a:moveTo>
                  <a:pt x="5721" y="574"/>
                </a:moveTo>
                <a:lnTo>
                  <a:pt x="5727" y="574"/>
                </a:lnTo>
                <a:lnTo>
                  <a:pt x="5727" y="576"/>
                </a:lnTo>
                <a:lnTo>
                  <a:pt x="5721" y="576"/>
                </a:lnTo>
                <a:lnTo>
                  <a:pt x="5721" y="574"/>
                </a:lnTo>
                <a:close/>
                <a:moveTo>
                  <a:pt x="5729" y="574"/>
                </a:moveTo>
                <a:lnTo>
                  <a:pt x="5735" y="574"/>
                </a:lnTo>
                <a:lnTo>
                  <a:pt x="5735" y="576"/>
                </a:lnTo>
                <a:lnTo>
                  <a:pt x="5729" y="576"/>
                </a:lnTo>
                <a:lnTo>
                  <a:pt x="5729" y="574"/>
                </a:lnTo>
                <a:close/>
                <a:moveTo>
                  <a:pt x="5737" y="574"/>
                </a:moveTo>
                <a:lnTo>
                  <a:pt x="5743" y="574"/>
                </a:lnTo>
                <a:lnTo>
                  <a:pt x="5743" y="576"/>
                </a:lnTo>
                <a:lnTo>
                  <a:pt x="5737" y="576"/>
                </a:lnTo>
                <a:lnTo>
                  <a:pt x="5737" y="574"/>
                </a:lnTo>
                <a:close/>
                <a:moveTo>
                  <a:pt x="5745" y="574"/>
                </a:moveTo>
                <a:lnTo>
                  <a:pt x="5751" y="574"/>
                </a:lnTo>
                <a:lnTo>
                  <a:pt x="5751" y="576"/>
                </a:lnTo>
                <a:lnTo>
                  <a:pt x="5745" y="576"/>
                </a:lnTo>
                <a:lnTo>
                  <a:pt x="5745" y="574"/>
                </a:lnTo>
                <a:close/>
                <a:moveTo>
                  <a:pt x="5753" y="574"/>
                </a:moveTo>
                <a:lnTo>
                  <a:pt x="5759" y="574"/>
                </a:lnTo>
                <a:lnTo>
                  <a:pt x="5759" y="576"/>
                </a:lnTo>
                <a:lnTo>
                  <a:pt x="5753" y="576"/>
                </a:lnTo>
                <a:lnTo>
                  <a:pt x="5753" y="574"/>
                </a:lnTo>
                <a:close/>
                <a:moveTo>
                  <a:pt x="5761" y="574"/>
                </a:moveTo>
                <a:lnTo>
                  <a:pt x="5767" y="574"/>
                </a:lnTo>
                <a:lnTo>
                  <a:pt x="5767" y="576"/>
                </a:lnTo>
                <a:lnTo>
                  <a:pt x="5761" y="576"/>
                </a:lnTo>
                <a:lnTo>
                  <a:pt x="5761" y="574"/>
                </a:lnTo>
                <a:close/>
                <a:moveTo>
                  <a:pt x="5769" y="574"/>
                </a:moveTo>
                <a:lnTo>
                  <a:pt x="5775" y="574"/>
                </a:lnTo>
                <a:lnTo>
                  <a:pt x="5775" y="576"/>
                </a:lnTo>
                <a:lnTo>
                  <a:pt x="5769" y="576"/>
                </a:lnTo>
                <a:lnTo>
                  <a:pt x="5769" y="574"/>
                </a:lnTo>
                <a:close/>
                <a:moveTo>
                  <a:pt x="5777" y="574"/>
                </a:moveTo>
                <a:lnTo>
                  <a:pt x="5783" y="574"/>
                </a:lnTo>
                <a:lnTo>
                  <a:pt x="5783" y="576"/>
                </a:lnTo>
                <a:lnTo>
                  <a:pt x="5777" y="576"/>
                </a:lnTo>
                <a:lnTo>
                  <a:pt x="5777" y="574"/>
                </a:lnTo>
                <a:close/>
                <a:moveTo>
                  <a:pt x="5785" y="574"/>
                </a:moveTo>
                <a:lnTo>
                  <a:pt x="5791" y="574"/>
                </a:lnTo>
                <a:lnTo>
                  <a:pt x="5791" y="576"/>
                </a:lnTo>
                <a:lnTo>
                  <a:pt x="5785" y="576"/>
                </a:lnTo>
                <a:lnTo>
                  <a:pt x="5785" y="574"/>
                </a:lnTo>
                <a:close/>
                <a:moveTo>
                  <a:pt x="5793" y="574"/>
                </a:moveTo>
                <a:lnTo>
                  <a:pt x="5799" y="574"/>
                </a:lnTo>
                <a:lnTo>
                  <a:pt x="5799" y="576"/>
                </a:lnTo>
                <a:lnTo>
                  <a:pt x="5793" y="576"/>
                </a:lnTo>
                <a:lnTo>
                  <a:pt x="5793" y="574"/>
                </a:lnTo>
                <a:close/>
                <a:moveTo>
                  <a:pt x="5801" y="574"/>
                </a:moveTo>
                <a:lnTo>
                  <a:pt x="5807" y="574"/>
                </a:lnTo>
                <a:lnTo>
                  <a:pt x="5807" y="576"/>
                </a:lnTo>
                <a:lnTo>
                  <a:pt x="5801" y="576"/>
                </a:lnTo>
                <a:lnTo>
                  <a:pt x="5801" y="574"/>
                </a:lnTo>
                <a:close/>
                <a:moveTo>
                  <a:pt x="5809" y="574"/>
                </a:moveTo>
                <a:lnTo>
                  <a:pt x="5815" y="574"/>
                </a:lnTo>
                <a:lnTo>
                  <a:pt x="5815" y="576"/>
                </a:lnTo>
                <a:lnTo>
                  <a:pt x="5809" y="576"/>
                </a:lnTo>
                <a:lnTo>
                  <a:pt x="5809" y="574"/>
                </a:lnTo>
                <a:close/>
                <a:moveTo>
                  <a:pt x="5817" y="574"/>
                </a:moveTo>
                <a:lnTo>
                  <a:pt x="5823" y="574"/>
                </a:lnTo>
                <a:lnTo>
                  <a:pt x="5823" y="576"/>
                </a:lnTo>
                <a:lnTo>
                  <a:pt x="5817" y="576"/>
                </a:lnTo>
                <a:lnTo>
                  <a:pt x="5817" y="574"/>
                </a:lnTo>
                <a:close/>
                <a:moveTo>
                  <a:pt x="5825" y="574"/>
                </a:moveTo>
                <a:lnTo>
                  <a:pt x="5831" y="574"/>
                </a:lnTo>
                <a:lnTo>
                  <a:pt x="5831" y="576"/>
                </a:lnTo>
                <a:lnTo>
                  <a:pt x="5825" y="576"/>
                </a:lnTo>
                <a:lnTo>
                  <a:pt x="5825" y="574"/>
                </a:lnTo>
                <a:close/>
                <a:moveTo>
                  <a:pt x="5833" y="574"/>
                </a:moveTo>
                <a:lnTo>
                  <a:pt x="5839" y="574"/>
                </a:lnTo>
                <a:lnTo>
                  <a:pt x="5839" y="576"/>
                </a:lnTo>
                <a:lnTo>
                  <a:pt x="5833" y="576"/>
                </a:lnTo>
                <a:lnTo>
                  <a:pt x="5833" y="574"/>
                </a:lnTo>
                <a:close/>
                <a:moveTo>
                  <a:pt x="5841" y="574"/>
                </a:moveTo>
                <a:lnTo>
                  <a:pt x="5847" y="574"/>
                </a:lnTo>
                <a:lnTo>
                  <a:pt x="5847" y="576"/>
                </a:lnTo>
                <a:lnTo>
                  <a:pt x="5841" y="576"/>
                </a:lnTo>
                <a:lnTo>
                  <a:pt x="5841" y="574"/>
                </a:lnTo>
                <a:close/>
                <a:moveTo>
                  <a:pt x="5849" y="574"/>
                </a:moveTo>
                <a:lnTo>
                  <a:pt x="5855" y="574"/>
                </a:lnTo>
                <a:lnTo>
                  <a:pt x="5855" y="576"/>
                </a:lnTo>
                <a:lnTo>
                  <a:pt x="5849" y="576"/>
                </a:lnTo>
                <a:lnTo>
                  <a:pt x="5849" y="574"/>
                </a:lnTo>
                <a:close/>
                <a:moveTo>
                  <a:pt x="5857" y="574"/>
                </a:moveTo>
                <a:lnTo>
                  <a:pt x="5863" y="574"/>
                </a:lnTo>
                <a:lnTo>
                  <a:pt x="5863" y="576"/>
                </a:lnTo>
                <a:lnTo>
                  <a:pt x="5857" y="576"/>
                </a:lnTo>
                <a:lnTo>
                  <a:pt x="5857" y="574"/>
                </a:lnTo>
                <a:close/>
                <a:moveTo>
                  <a:pt x="5865" y="574"/>
                </a:moveTo>
                <a:lnTo>
                  <a:pt x="5871" y="574"/>
                </a:lnTo>
                <a:lnTo>
                  <a:pt x="5871" y="576"/>
                </a:lnTo>
                <a:lnTo>
                  <a:pt x="5865" y="576"/>
                </a:lnTo>
                <a:lnTo>
                  <a:pt x="5865" y="574"/>
                </a:lnTo>
                <a:close/>
                <a:moveTo>
                  <a:pt x="5873" y="574"/>
                </a:moveTo>
                <a:lnTo>
                  <a:pt x="5879" y="574"/>
                </a:lnTo>
                <a:lnTo>
                  <a:pt x="5879" y="576"/>
                </a:lnTo>
                <a:lnTo>
                  <a:pt x="5873" y="576"/>
                </a:lnTo>
                <a:lnTo>
                  <a:pt x="5873" y="574"/>
                </a:lnTo>
                <a:close/>
                <a:moveTo>
                  <a:pt x="5881" y="574"/>
                </a:moveTo>
                <a:lnTo>
                  <a:pt x="5887" y="574"/>
                </a:lnTo>
                <a:lnTo>
                  <a:pt x="5887" y="576"/>
                </a:lnTo>
                <a:lnTo>
                  <a:pt x="5881" y="576"/>
                </a:lnTo>
                <a:lnTo>
                  <a:pt x="5881" y="574"/>
                </a:lnTo>
                <a:close/>
                <a:moveTo>
                  <a:pt x="5889" y="574"/>
                </a:moveTo>
                <a:lnTo>
                  <a:pt x="5895" y="574"/>
                </a:lnTo>
                <a:lnTo>
                  <a:pt x="5895" y="576"/>
                </a:lnTo>
                <a:lnTo>
                  <a:pt x="5889" y="576"/>
                </a:lnTo>
                <a:lnTo>
                  <a:pt x="5889" y="574"/>
                </a:lnTo>
                <a:close/>
                <a:moveTo>
                  <a:pt x="5897" y="574"/>
                </a:moveTo>
                <a:lnTo>
                  <a:pt x="5903" y="574"/>
                </a:lnTo>
                <a:lnTo>
                  <a:pt x="5903" y="576"/>
                </a:lnTo>
                <a:lnTo>
                  <a:pt x="5897" y="576"/>
                </a:lnTo>
                <a:lnTo>
                  <a:pt x="5897" y="574"/>
                </a:lnTo>
                <a:close/>
                <a:moveTo>
                  <a:pt x="5905" y="574"/>
                </a:moveTo>
                <a:lnTo>
                  <a:pt x="5911" y="574"/>
                </a:lnTo>
                <a:lnTo>
                  <a:pt x="5911" y="576"/>
                </a:lnTo>
                <a:lnTo>
                  <a:pt x="5905" y="576"/>
                </a:lnTo>
                <a:lnTo>
                  <a:pt x="5905" y="574"/>
                </a:lnTo>
                <a:close/>
                <a:moveTo>
                  <a:pt x="5913" y="574"/>
                </a:moveTo>
                <a:lnTo>
                  <a:pt x="5919" y="574"/>
                </a:lnTo>
                <a:lnTo>
                  <a:pt x="5919" y="576"/>
                </a:lnTo>
                <a:lnTo>
                  <a:pt x="5913" y="576"/>
                </a:lnTo>
                <a:lnTo>
                  <a:pt x="5913" y="574"/>
                </a:lnTo>
                <a:close/>
                <a:moveTo>
                  <a:pt x="5921" y="574"/>
                </a:moveTo>
                <a:lnTo>
                  <a:pt x="5927" y="574"/>
                </a:lnTo>
                <a:lnTo>
                  <a:pt x="5927" y="576"/>
                </a:lnTo>
                <a:lnTo>
                  <a:pt x="5921" y="576"/>
                </a:lnTo>
                <a:lnTo>
                  <a:pt x="5921" y="574"/>
                </a:lnTo>
                <a:close/>
                <a:moveTo>
                  <a:pt x="5929" y="574"/>
                </a:moveTo>
                <a:lnTo>
                  <a:pt x="5935" y="574"/>
                </a:lnTo>
                <a:lnTo>
                  <a:pt x="5935" y="576"/>
                </a:lnTo>
                <a:lnTo>
                  <a:pt x="5929" y="576"/>
                </a:lnTo>
                <a:lnTo>
                  <a:pt x="5929" y="574"/>
                </a:lnTo>
                <a:close/>
                <a:moveTo>
                  <a:pt x="5937" y="574"/>
                </a:moveTo>
                <a:lnTo>
                  <a:pt x="5943" y="574"/>
                </a:lnTo>
                <a:lnTo>
                  <a:pt x="5943" y="576"/>
                </a:lnTo>
                <a:lnTo>
                  <a:pt x="5937" y="576"/>
                </a:lnTo>
                <a:lnTo>
                  <a:pt x="5937" y="574"/>
                </a:lnTo>
                <a:close/>
                <a:moveTo>
                  <a:pt x="5945" y="574"/>
                </a:moveTo>
                <a:lnTo>
                  <a:pt x="5951" y="574"/>
                </a:lnTo>
                <a:lnTo>
                  <a:pt x="5951" y="576"/>
                </a:lnTo>
                <a:lnTo>
                  <a:pt x="5945" y="576"/>
                </a:lnTo>
                <a:lnTo>
                  <a:pt x="5945" y="574"/>
                </a:lnTo>
                <a:close/>
                <a:moveTo>
                  <a:pt x="0" y="287"/>
                </a:moveTo>
                <a:lnTo>
                  <a:pt x="6" y="287"/>
                </a:lnTo>
                <a:lnTo>
                  <a:pt x="6" y="289"/>
                </a:lnTo>
                <a:lnTo>
                  <a:pt x="0" y="289"/>
                </a:lnTo>
                <a:lnTo>
                  <a:pt x="0" y="287"/>
                </a:lnTo>
                <a:close/>
                <a:moveTo>
                  <a:pt x="8" y="287"/>
                </a:moveTo>
                <a:lnTo>
                  <a:pt x="14" y="287"/>
                </a:lnTo>
                <a:lnTo>
                  <a:pt x="14" y="289"/>
                </a:lnTo>
                <a:lnTo>
                  <a:pt x="8" y="289"/>
                </a:lnTo>
                <a:lnTo>
                  <a:pt x="8" y="287"/>
                </a:lnTo>
                <a:close/>
                <a:moveTo>
                  <a:pt x="16" y="287"/>
                </a:moveTo>
                <a:lnTo>
                  <a:pt x="22" y="287"/>
                </a:lnTo>
                <a:lnTo>
                  <a:pt x="22" y="289"/>
                </a:lnTo>
                <a:lnTo>
                  <a:pt x="16" y="289"/>
                </a:lnTo>
                <a:lnTo>
                  <a:pt x="16" y="287"/>
                </a:lnTo>
                <a:close/>
                <a:moveTo>
                  <a:pt x="24" y="287"/>
                </a:moveTo>
                <a:lnTo>
                  <a:pt x="30" y="287"/>
                </a:lnTo>
                <a:lnTo>
                  <a:pt x="30" y="289"/>
                </a:lnTo>
                <a:lnTo>
                  <a:pt x="24" y="289"/>
                </a:lnTo>
                <a:lnTo>
                  <a:pt x="24" y="287"/>
                </a:lnTo>
                <a:close/>
                <a:moveTo>
                  <a:pt x="32" y="287"/>
                </a:moveTo>
                <a:lnTo>
                  <a:pt x="38" y="287"/>
                </a:lnTo>
                <a:lnTo>
                  <a:pt x="38" y="289"/>
                </a:lnTo>
                <a:lnTo>
                  <a:pt x="32" y="289"/>
                </a:lnTo>
                <a:lnTo>
                  <a:pt x="32" y="287"/>
                </a:lnTo>
                <a:close/>
                <a:moveTo>
                  <a:pt x="40" y="287"/>
                </a:moveTo>
                <a:lnTo>
                  <a:pt x="46" y="287"/>
                </a:lnTo>
                <a:lnTo>
                  <a:pt x="46" y="289"/>
                </a:lnTo>
                <a:lnTo>
                  <a:pt x="40" y="289"/>
                </a:lnTo>
                <a:lnTo>
                  <a:pt x="40" y="287"/>
                </a:lnTo>
                <a:close/>
                <a:moveTo>
                  <a:pt x="48" y="287"/>
                </a:moveTo>
                <a:lnTo>
                  <a:pt x="54" y="287"/>
                </a:lnTo>
                <a:lnTo>
                  <a:pt x="54" y="289"/>
                </a:lnTo>
                <a:lnTo>
                  <a:pt x="48" y="289"/>
                </a:lnTo>
                <a:lnTo>
                  <a:pt x="48" y="287"/>
                </a:lnTo>
                <a:close/>
                <a:moveTo>
                  <a:pt x="56" y="287"/>
                </a:moveTo>
                <a:lnTo>
                  <a:pt x="62" y="287"/>
                </a:lnTo>
                <a:lnTo>
                  <a:pt x="62" y="289"/>
                </a:lnTo>
                <a:lnTo>
                  <a:pt x="56" y="289"/>
                </a:lnTo>
                <a:lnTo>
                  <a:pt x="56" y="287"/>
                </a:lnTo>
                <a:close/>
                <a:moveTo>
                  <a:pt x="64" y="287"/>
                </a:moveTo>
                <a:lnTo>
                  <a:pt x="70" y="287"/>
                </a:lnTo>
                <a:lnTo>
                  <a:pt x="70" y="289"/>
                </a:lnTo>
                <a:lnTo>
                  <a:pt x="64" y="289"/>
                </a:lnTo>
                <a:lnTo>
                  <a:pt x="64" y="287"/>
                </a:lnTo>
                <a:close/>
                <a:moveTo>
                  <a:pt x="72" y="287"/>
                </a:moveTo>
                <a:lnTo>
                  <a:pt x="78" y="287"/>
                </a:lnTo>
                <a:lnTo>
                  <a:pt x="78" y="289"/>
                </a:lnTo>
                <a:lnTo>
                  <a:pt x="72" y="289"/>
                </a:lnTo>
                <a:lnTo>
                  <a:pt x="72" y="287"/>
                </a:lnTo>
                <a:close/>
                <a:moveTo>
                  <a:pt x="80" y="287"/>
                </a:moveTo>
                <a:lnTo>
                  <a:pt x="86" y="287"/>
                </a:lnTo>
                <a:lnTo>
                  <a:pt x="86" y="289"/>
                </a:lnTo>
                <a:lnTo>
                  <a:pt x="80" y="289"/>
                </a:lnTo>
                <a:lnTo>
                  <a:pt x="80" y="287"/>
                </a:lnTo>
                <a:close/>
                <a:moveTo>
                  <a:pt x="88" y="287"/>
                </a:moveTo>
                <a:lnTo>
                  <a:pt x="94" y="287"/>
                </a:lnTo>
                <a:lnTo>
                  <a:pt x="94" y="289"/>
                </a:lnTo>
                <a:lnTo>
                  <a:pt x="88" y="289"/>
                </a:lnTo>
                <a:lnTo>
                  <a:pt x="88" y="287"/>
                </a:lnTo>
                <a:close/>
                <a:moveTo>
                  <a:pt x="96" y="287"/>
                </a:moveTo>
                <a:lnTo>
                  <a:pt x="102" y="287"/>
                </a:lnTo>
                <a:lnTo>
                  <a:pt x="102" y="289"/>
                </a:lnTo>
                <a:lnTo>
                  <a:pt x="96" y="289"/>
                </a:lnTo>
                <a:lnTo>
                  <a:pt x="96" y="287"/>
                </a:lnTo>
                <a:close/>
                <a:moveTo>
                  <a:pt x="104" y="287"/>
                </a:moveTo>
                <a:lnTo>
                  <a:pt x="110" y="287"/>
                </a:lnTo>
                <a:lnTo>
                  <a:pt x="110" y="289"/>
                </a:lnTo>
                <a:lnTo>
                  <a:pt x="104" y="289"/>
                </a:lnTo>
                <a:lnTo>
                  <a:pt x="104" y="287"/>
                </a:lnTo>
                <a:close/>
                <a:moveTo>
                  <a:pt x="112" y="287"/>
                </a:moveTo>
                <a:lnTo>
                  <a:pt x="118" y="287"/>
                </a:lnTo>
                <a:lnTo>
                  <a:pt x="118" y="289"/>
                </a:lnTo>
                <a:lnTo>
                  <a:pt x="112" y="289"/>
                </a:lnTo>
                <a:lnTo>
                  <a:pt x="112" y="287"/>
                </a:lnTo>
                <a:close/>
                <a:moveTo>
                  <a:pt x="120" y="287"/>
                </a:moveTo>
                <a:lnTo>
                  <a:pt x="126" y="287"/>
                </a:lnTo>
                <a:lnTo>
                  <a:pt x="126" y="289"/>
                </a:lnTo>
                <a:lnTo>
                  <a:pt x="120" y="289"/>
                </a:lnTo>
                <a:lnTo>
                  <a:pt x="120" y="287"/>
                </a:lnTo>
                <a:close/>
                <a:moveTo>
                  <a:pt x="128" y="287"/>
                </a:moveTo>
                <a:lnTo>
                  <a:pt x="134" y="287"/>
                </a:lnTo>
                <a:lnTo>
                  <a:pt x="134" y="289"/>
                </a:lnTo>
                <a:lnTo>
                  <a:pt x="128" y="289"/>
                </a:lnTo>
                <a:lnTo>
                  <a:pt x="128" y="287"/>
                </a:lnTo>
                <a:close/>
                <a:moveTo>
                  <a:pt x="136" y="287"/>
                </a:moveTo>
                <a:lnTo>
                  <a:pt x="142" y="287"/>
                </a:lnTo>
                <a:lnTo>
                  <a:pt x="142" y="289"/>
                </a:lnTo>
                <a:lnTo>
                  <a:pt x="136" y="289"/>
                </a:lnTo>
                <a:lnTo>
                  <a:pt x="136" y="287"/>
                </a:lnTo>
                <a:close/>
                <a:moveTo>
                  <a:pt x="144" y="287"/>
                </a:moveTo>
                <a:lnTo>
                  <a:pt x="150" y="287"/>
                </a:lnTo>
                <a:lnTo>
                  <a:pt x="150" y="289"/>
                </a:lnTo>
                <a:lnTo>
                  <a:pt x="144" y="289"/>
                </a:lnTo>
                <a:lnTo>
                  <a:pt x="144" y="287"/>
                </a:lnTo>
                <a:close/>
                <a:moveTo>
                  <a:pt x="152" y="287"/>
                </a:moveTo>
                <a:lnTo>
                  <a:pt x="158" y="287"/>
                </a:lnTo>
                <a:lnTo>
                  <a:pt x="158" y="289"/>
                </a:lnTo>
                <a:lnTo>
                  <a:pt x="152" y="289"/>
                </a:lnTo>
                <a:lnTo>
                  <a:pt x="152" y="287"/>
                </a:lnTo>
                <a:close/>
                <a:moveTo>
                  <a:pt x="160" y="287"/>
                </a:moveTo>
                <a:lnTo>
                  <a:pt x="166" y="287"/>
                </a:lnTo>
                <a:lnTo>
                  <a:pt x="166" y="289"/>
                </a:lnTo>
                <a:lnTo>
                  <a:pt x="160" y="289"/>
                </a:lnTo>
                <a:lnTo>
                  <a:pt x="160" y="287"/>
                </a:lnTo>
                <a:close/>
                <a:moveTo>
                  <a:pt x="168" y="287"/>
                </a:moveTo>
                <a:lnTo>
                  <a:pt x="174" y="287"/>
                </a:lnTo>
                <a:lnTo>
                  <a:pt x="174" y="289"/>
                </a:lnTo>
                <a:lnTo>
                  <a:pt x="168" y="289"/>
                </a:lnTo>
                <a:lnTo>
                  <a:pt x="168" y="287"/>
                </a:lnTo>
                <a:close/>
                <a:moveTo>
                  <a:pt x="176" y="287"/>
                </a:moveTo>
                <a:lnTo>
                  <a:pt x="182" y="287"/>
                </a:lnTo>
                <a:lnTo>
                  <a:pt x="182" y="289"/>
                </a:lnTo>
                <a:lnTo>
                  <a:pt x="176" y="289"/>
                </a:lnTo>
                <a:lnTo>
                  <a:pt x="176" y="287"/>
                </a:lnTo>
                <a:close/>
                <a:moveTo>
                  <a:pt x="184" y="287"/>
                </a:moveTo>
                <a:lnTo>
                  <a:pt x="190" y="287"/>
                </a:lnTo>
                <a:lnTo>
                  <a:pt x="190" y="289"/>
                </a:lnTo>
                <a:lnTo>
                  <a:pt x="184" y="289"/>
                </a:lnTo>
                <a:lnTo>
                  <a:pt x="184" y="287"/>
                </a:lnTo>
                <a:close/>
                <a:moveTo>
                  <a:pt x="192" y="287"/>
                </a:moveTo>
                <a:lnTo>
                  <a:pt x="198" y="287"/>
                </a:lnTo>
                <a:lnTo>
                  <a:pt x="198" y="289"/>
                </a:lnTo>
                <a:lnTo>
                  <a:pt x="192" y="289"/>
                </a:lnTo>
                <a:lnTo>
                  <a:pt x="192" y="287"/>
                </a:lnTo>
                <a:close/>
                <a:moveTo>
                  <a:pt x="200" y="287"/>
                </a:moveTo>
                <a:lnTo>
                  <a:pt x="206" y="287"/>
                </a:lnTo>
                <a:lnTo>
                  <a:pt x="206" y="289"/>
                </a:lnTo>
                <a:lnTo>
                  <a:pt x="200" y="289"/>
                </a:lnTo>
                <a:lnTo>
                  <a:pt x="200" y="287"/>
                </a:lnTo>
                <a:close/>
                <a:moveTo>
                  <a:pt x="208" y="287"/>
                </a:moveTo>
                <a:lnTo>
                  <a:pt x="214" y="287"/>
                </a:lnTo>
                <a:lnTo>
                  <a:pt x="214" y="289"/>
                </a:lnTo>
                <a:lnTo>
                  <a:pt x="208" y="289"/>
                </a:lnTo>
                <a:lnTo>
                  <a:pt x="208" y="287"/>
                </a:lnTo>
                <a:close/>
                <a:moveTo>
                  <a:pt x="216" y="287"/>
                </a:moveTo>
                <a:lnTo>
                  <a:pt x="222" y="287"/>
                </a:lnTo>
                <a:lnTo>
                  <a:pt x="222" y="289"/>
                </a:lnTo>
                <a:lnTo>
                  <a:pt x="216" y="289"/>
                </a:lnTo>
                <a:lnTo>
                  <a:pt x="216" y="287"/>
                </a:lnTo>
                <a:close/>
                <a:moveTo>
                  <a:pt x="224" y="287"/>
                </a:moveTo>
                <a:lnTo>
                  <a:pt x="230" y="287"/>
                </a:lnTo>
                <a:lnTo>
                  <a:pt x="230" y="289"/>
                </a:lnTo>
                <a:lnTo>
                  <a:pt x="224" y="289"/>
                </a:lnTo>
                <a:lnTo>
                  <a:pt x="224" y="287"/>
                </a:lnTo>
                <a:close/>
                <a:moveTo>
                  <a:pt x="232" y="287"/>
                </a:moveTo>
                <a:lnTo>
                  <a:pt x="238" y="287"/>
                </a:lnTo>
                <a:lnTo>
                  <a:pt x="238" y="289"/>
                </a:lnTo>
                <a:lnTo>
                  <a:pt x="232" y="289"/>
                </a:lnTo>
                <a:lnTo>
                  <a:pt x="232" y="287"/>
                </a:lnTo>
                <a:close/>
                <a:moveTo>
                  <a:pt x="240" y="287"/>
                </a:moveTo>
                <a:lnTo>
                  <a:pt x="246" y="287"/>
                </a:lnTo>
                <a:lnTo>
                  <a:pt x="246" y="289"/>
                </a:lnTo>
                <a:lnTo>
                  <a:pt x="240" y="289"/>
                </a:lnTo>
                <a:lnTo>
                  <a:pt x="240" y="287"/>
                </a:lnTo>
                <a:close/>
                <a:moveTo>
                  <a:pt x="248" y="287"/>
                </a:moveTo>
                <a:lnTo>
                  <a:pt x="254" y="287"/>
                </a:lnTo>
                <a:lnTo>
                  <a:pt x="254" y="289"/>
                </a:lnTo>
                <a:lnTo>
                  <a:pt x="248" y="289"/>
                </a:lnTo>
                <a:lnTo>
                  <a:pt x="248" y="287"/>
                </a:lnTo>
                <a:close/>
                <a:moveTo>
                  <a:pt x="256" y="287"/>
                </a:moveTo>
                <a:lnTo>
                  <a:pt x="262" y="287"/>
                </a:lnTo>
                <a:lnTo>
                  <a:pt x="262" y="289"/>
                </a:lnTo>
                <a:lnTo>
                  <a:pt x="256" y="289"/>
                </a:lnTo>
                <a:lnTo>
                  <a:pt x="256" y="287"/>
                </a:lnTo>
                <a:close/>
                <a:moveTo>
                  <a:pt x="264" y="287"/>
                </a:moveTo>
                <a:lnTo>
                  <a:pt x="270" y="287"/>
                </a:lnTo>
                <a:lnTo>
                  <a:pt x="270" y="289"/>
                </a:lnTo>
                <a:lnTo>
                  <a:pt x="264" y="289"/>
                </a:lnTo>
                <a:lnTo>
                  <a:pt x="264" y="287"/>
                </a:lnTo>
                <a:close/>
                <a:moveTo>
                  <a:pt x="272" y="287"/>
                </a:moveTo>
                <a:lnTo>
                  <a:pt x="278" y="287"/>
                </a:lnTo>
                <a:lnTo>
                  <a:pt x="278" y="289"/>
                </a:lnTo>
                <a:lnTo>
                  <a:pt x="272" y="289"/>
                </a:lnTo>
                <a:lnTo>
                  <a:pt x="272" y="287"/>
                </a:lnTo>
                <a:close/>
                <a:moveTo>
                  <a:pt x="280" y="287"/>
                </a:moveTo>
                <a:lnTo>
                  <a:pt x="286" y="287"/>
                </a:lnTo>
                <a:lnTo>
                  <a:pt x="286" y="289"/>
                </a:lnTo>
                <a:lnTo>
                  <a:pt x="280" y="289"/>
                </a:lnTo>
                <a:lnTo>
                  <a:pt x="280" y="287"/>
                </a:lnTo>
                <a:close/>
                <a:moveTo>
                  <a:pt x="288" y="287"/>
                </a:moveTo>
                <a:lnTo>
                  <a:pt x="294" y="287"/>
                </a:lnTo>
                <a:lnTo>
                  <a:pt x="294" y="289"/>
                </a:lnTo>
                <a:lnTo>
                  <a:pt x="288" y="289"/>
                </a:lnTo>
                <a:lnTo>
                  <a:pt x="288" y="287"/>
                </a:lnTo>
                <a:close/>
                <a:moveTo>
                  <a:pt x="296" y="287"/>
                </a:moveTo>
                <a:lnTo>
                  <a:pt x="302" y="287"/>
                </a:lnTo>
                <a:lnTo>
                  <a:pt x="302" y="289"/>
                </a:lnTo>
                <a:lnTo>
                  <a:pt x="296" y="289"/>
                </a:lnTo>
                <a:lnTo>
                  <a:pt x="296" y="287"/>
                </a:lnTo>
                <a:close/>
                <a:moveTo>
                  <a:pt x="304" y="287"/>
                </a:moveTo>
                <a:lnTo>
                  <a:pt x="310" y="287"/>
                </a:lnTo>
                <a:lnTo>
                  <a:pt x="310" y="289"/>
                </a:lnTo>
                <a:lnTo>
                  <a:pt x="304" y="289"/>
                </a:lnTo>
                <a:lnTo>
                  <a:pt x="304" y="287"/>
                </a:lnTo>
                <a:close/>
                <a:moveTo>
                  <a:pt x="312" y="287"/>
                </a:moveTo>
                <a:lnTo>
                  <a:pt x="318" y="287"/>
                </a:lnTo>
                <a:lnTo>
                  <a:pt x="318" y="289"/>
                </a:lnTo>
                <a:lnTo>
                  <a:pt x="312" y="289"/>
                </a:lnTo>
                <a:lnTo>
                  <a:pt x="312" y="287"/>
                </a:lnTo>
                <a:close/>
                <a:moveTo>
                  <a:pt x="320" y="287"/>
                </a:moveTo>
                <a:lnTo>
                  <a:pt x="326" y="287"/>
                </a:lnTo>
                <a:lnTo>
                  <a:pt x="326" y="289"/>
                </a:lnTo>
                <a:lnTo>
                  <a:pt x="320" y="289"/>
                </a:lnTo>
                <a:lnTo>
                  <a:pt x="320" y="287"/>
                </a:lnTo>
                <a:close/>
                <a:moveTo>
                  <a:pt x="328" y="287"/>
                </a:moveTo>
                <a:lnTo>
                  <a:pt x="334" y="287"/>
                </a:lnTo>
                <a:lnTo>
                  <a:pt x="334" y="289"/>
                </a:lnTo>
                <a:lnTo>
                  <a:pt x="328" y="289"/>
                </a:lnTo>
                <a:lnTo>
                  <a:pt x="328" y="287"/>
                </a:lnTo>
                <a:close/>
                <a:moveTo>
                  <a:pt x="336" y="287"/>
                </a:moveTo>
                <a:lnTo>
                  <a:pt x="342" y="287"/>
                </a:lnTo>
                <a:lnTo>
                  <a:pt x="342" y="289"/>
                </a:lnTo>
                <a:lnTo>
                  <a:pt x="336" y="289"/>
                </a:lnTo>
                <a:lnTo>
                  <a:pt x="336" y="287"/>
                </a:lnTo>
                <a:close/>
                <a:moveTo>
                  <a:pt x="344" y="287"/>
                </a:moveTo>
                <a:lnTo>
                  <a:pt x="350" y="287"/>
                </a:lnTo>
                <a:lnTo>
                  <a:pt x="350" y="289"/>
                </a:lnTo>
                <a:lnTo>
                  <a:pt x="344" y="289"/>
                </a:lnTo>
                <a:lnTo>
                  <a:pt x="344" y="287"/>
                </a:lnTo>
                <a:close/>
                <a:moveTo>
                  <a:pt x="352" y="287"/>
                </a:moveTo>
                <a:lnTo>
                  <a:pt x="358" y="287"/>
                </a:lnTo>
                <a:lnTo>
                  <a:pt x="358" y="289"/>
                </a:lnTo>
                <a:lnTo>
                  <a:pt x="352" y="289"/>
                </a:lnTo>
                <a:lnTo>
                  <a:pt x="352" y="287"/>
                </a:lnTo>
                <a:close/>
                <a:moveTo>
                  <a:pt x="360" y="287"/>
                </a:moveTo>
                <a:lnTo>
                  <a:pt x="366" y="287"/>
                </a:lnTo>
                <a:lnTo>
                  <a:pt x="366" y="289"/>
                </a:lnTo>
                <a:lnTo>
                  <a:pt x="360" y="289"/>
                </a:lnTo>
                <a:lnTo>
                  <a:pt x="360" y="287"/>
                </a:lnTo>
                <a:close/>
                <a:moveTo>
                  <a:pt x="368" y="287"/>
                </a:moveTo>
                <a:lnTo>
                  <a:pt x="374" y="287"/>
                </a:lnTo>
                <a:lnTo>
                  <a:pt x="374" y="289"/>
                </a:lnTo>
                <a:lnTo>
                  <a:pt x="368" y="289"/>
                </a:lnTo>
                <a:lnTo>
                  <a:pt x="368" y="287"/>
                </a:lnTo>
                <a:close/>
                <a:moveTo>
                  <a:pt x="376" y="287"/>
                </a:moveTo>
                <a:lnTo>
                  <a:pt x="382" y="287"/>
                </a:lnTo>
                <a:lnTo>
                  <a:pt x="382" y="289"/>
                </a:lnTo>
                <a:lnTo>
                  <a:pt x="376" y="289"/>
                </a:lnTo>
                <a:lnTo>
                  <a:pt x="376" y="287"/>
                </a:lnTo>
                <a:close/>
                <a:moveTo>
                  <a:pt x="384" y="287"/>
                </a:moveTo>
                <a:lnTo>
                  <a:pt x="390" y="287"/>
                </a:lnTo>
                <a:lnTo>
                  <a:pt x="390" y="289"/>
                </a:lnTo>
                <a:lnTo>
                  <a:pt x="384" y="289"/>
                </a:lnTo>
                <a:lnTo>
                  <a:pt x="384" y="287"/>
                </a:lnTo>
                <a:close/>
                <a:moveTo>
                  <a:pt x="392" y="287"/>
                </a:moveTo>
                <a:lnTo>
                  <a:pt x="398" y="287"/>
                </a:lnTo>
                <a:lnTo>
                  <a:pt x="398" y="289"/>
                </a:lnTo>
                <a:lnTo>
                  <a:pt x="392" y="289"/>
                </a:lnTo>
                <a:lnTo>
                  <a:pt x="392" y="287"/>
                </a:lnTo>
                <a:close/>
                <a:moveTo>
                  <a:pt x="400" y="287"/>
                </a:moveTo>
                <a:lnTo>
                  <a:pt x="406" y="287"/>
                </a:lnTo>
                <a:lnTo>
                  <a:pt x="406" y="289"/>
                </a:lnTo>
                <a:lnTo>
                  <a:pt x="400" y="289"/>
                </a:lnTo>
                <a:lnTo>
                  <a:pt x="400" y="287"/>
                </a:lnTo>
                <a:close/>
                <a:moveTo>
                  <a:pt x="408" y="287"/>
                </a:moveTo>
                <a:lnTo>
                  <a:pt x="414" y="287"/>
                </a:lnTo>
                <a:lnTo>
                  <a:pt x="414" y="289"/>
                </a:lnTo>
                <a:lnTo>
                  <a:pt x="408" y="289"/>
                </a:lnTo>
                <a:lnTo>
                  <a:pt x="408" y="287"/>
                </a:lnTo>
                <a:close/>
                <a:moveTo>
                  <a:pt x="416" y="287"/>
                </a:moveTo>
                <a:lnTo>
                  <a:pt x="422" y="287"/>
                </a:lnTo>
                <a:lnTo>
                  <a:pt x="422" y="289"/>
                </a:lnTo>
                <a:lnTo>
                  <a:pt x="416" y="289"/>
                </a:lnTo>
                <a:lnTo>
                  <a:pt x="416" y="287"/>
                </a:lnTo>
                <a:close/>
                <a:moveTo>
                  <a:pt x="424" y="287"/>
                </a:moveTo>
                <a:lnTo>
                  <a:pt x="430" y="287"/>
                </a:lnTo>
                <a:lnTo>
                  <a:pt x="430" y="289"/>
                </a:lnTo>
                <a:lnTo>
                  <a:pt x="424" y="289"/>
                </a:lnTo>
                <a:lnTo>
                  <a:pt x="424" y="287"/>
                </a:lnTo>
                <a:close/>
                <a:moveTo>
                  <a:pt x="432" y="287"/>
                </a:moveTo>
                <a:lnTo>
                  <a:pt x="438" y="287"/>
                </a:lnTo>
                <a:lnTo>
                  <a:pt x="438" y="289"/>
                </a:lnTo>
                <a:lnTo>
                  <a:pt x="432" y="289"/>
                </a:lnTo>
                <a:lnTo>
                  <a:pt x="432" y="287"/>
                </a:lnTo>
                <a:close/>
                <a:moveTo>
                  <a:pt x="440" y="287"/>
                </a:moveTo>
                <a:lnTo>
                  <a:pt x="446" y="287"/>
                </a:lnTo>
                <a:lnTo>
                  <a:pt x="446" y="289"/>
                </a:lnTo>
                <a:lnTo>
                  <a:pt x="440" y="289"/>
                </a:lnTo>
                <a:lnTo>
                  <a:pt x="440" y="287"/>
                </a:lnTo>
                <a:close/>
                <a:moveTo>
                  <a:pt x="448" y="287"/>
                </a:moveTo>
                <a:lnTo>
                  <a:pt x="454" y="287"/>
                </a:lnTo>
                <a:lnTo>
                  <a:pt x="454" y="289"/>
                </a:lnTo>
                <a:lnTo>
                  <a:pt x="448" y="289"/>
                </a:lnTo>
                <a:lnTo>
                  <a:pt x="448" y="287"/>
                </a:lnTo>
                <a:close/>
                <a:moveTo>
                  <a:pt x="456" y="287"/>
                </a:moveTo>
                <a:lnTo>
                  <a:pt x="462" y="287"/>
                </a:lnTo>
                <a:lnTo>
                  <a:pt x="462" y="289"/>
                </a:lnTo>
                <a:lnTo>
                  <a:pt x="456" y="289"/>
                </a:lnTo>
                <a:lnTo>
                  <a:pt x="456" y="287"/>
                </a:lnTo>
                <a:close/>
                <a:moveTo>
                  <a:pt x="464" y="287"/>
                </a:moveTo>
                <a:lnTo>
                  <a:pt x="470" y="287"/>
                </a:lnTo>
                <a:lnTo>
                  <a:pt x="470" y="289"/>
                </a:lnTo>
                <a:lnTo>
                  <a:pt x="464" y="289"/>
                </a:lnTo>
                <a:lnTo>
                  <a:pt x="464" y="287"/>
                </a:lnTo>
                <a:close/>
                <a:moveTo>
                  <a:pt x="472" y="287"/>
                </a:moveTo>
                <a:lnTo>
                  <a:pt x="478" y="287"/>
                </a:lnTo>
                <a:lnTo>
                  <a:pt x="478" y="289"/>
                </a:lnTo>
                <a:lnTo>
                  <a:pt x="472" y="289"/>
                </a:lnTo>
                <a:lnTo>
                  <a:pt x="472" y="287"/>
                </a:lnTo>
                <a:close/>
                <a:moveTo>
                  <a:pt x="480" y="287"/>
                </a:moveTo>
                <a:lnTo>
                  <a:pt x="486" y="287"/>
                </a:lnTo>
                <a:lnTo>
                  <a:pt x="486" y="289"/>
                </a:lnTo>
                <a:lnTo>
                  <a:pt x="480" y="289"/>
                </a:lnTo>
                <a:lnTo>
                  <a:pt x="480" y="287"/>
                </a:lnTo>
                <a:close/>
                <a:moveTo>
                  <a:pt x="488" y="287"/>
                </a:moveTo>
                <a:lnTo>
                  <a:pt x="494" y="287"/>
                </a:lnTo>
                <a:lnTo>
                  <a:pt x="494" y="289"/>
                </a:lnTo>
                <a:lnTo>
                  <a:pt x="488" y="289"/>
                </a:lnTo>
                <a:lnTo>
                  <a:pt x="488" y="287"/>
                </a:lnTo>
                <a:close/>
                <a:moveTo>
                  <a:pt x="496" y="287"/>
                </a:moveTo>
                <a:lnTo>
                  <a:pt x="502" y="287"/>
                </a:lnTo>
                <a:lnTo>
                  <a:pt x="502" y="289"/>
                </a:lnTo>
                <a:lnTo>
                  <a:pt x="496" y="289"/>
                </a:lnTo>
                <a:lnTo>
                  <a:pt x="496" y="287"/>
                </a:lnTo>
                <a:close/>
                <a:moveTo>
                  <a:pt x="504" y="287"/>
                </a:moveTo>
                <a:lnTo>
                  <a:pt x="510" y="287"/>
                </a:lnTo>
                <a:lnTo>
                  <a:pt x="510" y="289"/>
                </a:lnTo>
                <a:lnTo>
                  <a:pt x="504" y="289"/>
                </a:lnTo>
                <a:lnTo>
                  <a:pt x="504" y="287"/>
                </a:lnTo>
                <a:close/>
                <a:moveTo>
                  <a:pt x="512" y="287"/>
                </a:moveTo>
                <a:lnTo>
                  <a:pt x="518" y="287"/>
                </a:lnTo>
                <a:lnTo>
                  <a:pt x="518" y="289"/>
                </a:lnTo>
                <a:lnTo>
                  <a:pt x="512" y="289"/>
                </a:lnTo>
                <a:lnTo>
                  <a:pt x="512" y="287"/>
                </a:lnTo>
                <a:close/>
                <a:moveTo>
                  <a:pt x="520" y="287"/>
                </a:moveTo>
                <a:lnTo>
                  <a:pt x="526" y="287"/>
                </a:lnTo>
                <a:lnTo>
                  <a:pt x="526" y="289"/>
                </a:lnTo>
                <a:lnTo>
                  <a:pt x="520" y="289"/>
                </a:lnTo>
                <a:lnTo>
                  <a:pt x="520" y="287"/>
                </a:lnTo>
                <a:close/>
                <a:moveTo>
                  <a:pt x="528" y="287"/>
                </a:moveTo>
                <a:lnTo>
                  <a:pt x="534" y="287"/>
                </a:lnTo>
                <a:lnTo>
                  <a:pt x="534" y="289"/>
                </a:lnTo>
                <a:lnTo>
                  <a:pt x="528" y="289"/>
                </a:lnTo>
                <a:lnTo>
                  <a:pt x="528" y="287"/>
                </a:lnTo>
                <a:close/>
                <a:moveTo>
                  <a:pt x="536" y="287"/>
                </a:moveTo>
                <a:lnTo>
                  <a:pt x="542" y="287"/>
                </a:lnTo>
                <a:lnTo>
                  <a:pt x="542" y="289"/>
                </a:lnTo>
                <a:lnTo>
                  <a:pt x="536" y="289"/>
                </a:lnTo>
                <a:lnTo>
                  <a:pt x="536" y="287"/>
                </a:lnTo>
                <a:close/>
                <a:moveTo>
                  <a:pt x="544" y="287"/>
                </a:moveTo>
                <a:lnTo>
                  <a:pt x="550" y="287"/>
                </a:lnTo>
                <a:lnTo>
                  <a:pt x="550" y="289"/>
                </a:lnTo>
                <a:lnTo>
                  <a:pt x="544" y="289"/>
                </a:lnTo>
                <a:lnTo>
                  <a:pt x="544" y="287"/>
                </a:lnTo>
                <a:close/>
                <a:moveTo>
                  <a:pt x="552" y="287"/>
                </a:moveTo>
                <a:lnTo>
                  <a:pt x="558" y="287"/>
                </a:lnTo>
                <a:lnTo>
                  <a:pt x="558" y="289"/>
                </a:lnTo>
                <a:lnTo>
                  <a:pt x="552" y="289"/>
                </a:lnTo>
                <a:lnTo>
                  <a:pt x="552" y="287"/>
                </a:lnTo>
                <a:close/>
                <a:moveTo>
                  <a:pt x="560" y="287"/>
                </a:moveTo>
                <a:lnTo>
                  <a:pt x="566" y="287"/>
                </a:lnTo>
                <a:lnTo>
                  <a:pt x="566" y="289"/>
                </a:lnTo>
                <a:lnTo>
                  <a:pt x="560" y="289"/>
                </a:lnTo>
                <a:lnTo>
                  <a:pt x="560" y="287"/>
                </a:lnTo>
                <a:close/>
                <a:moveTo>
                  <a:pt x="568" y="287"/>
                </a:moveTo>
                <a:lnTo>
                  <a:pt x="574" y="287"/>
                </a:lnTo>
                <a:lnTo>
                  <a:pt x="574" y="289"/>
                </a:lnTo>
                <a:lnTo>
                  <a:pt x="568" y="289"/>
                </a:lnTo>
                <a:lnTo>
                  <a:pt x="568" y="287"/>
                </a:lnTo>
                <a:close/>
                <a:moveTo>
                  <a:pt x="576" y="287"/>
                </a:moveTo>
                <a:lnTo>
                  <a:pt x="582" y="287"/>
                </a:lnTo>
                <a:lnTo>
                  <a:pt x="582" y="289"/>
                </a:lnTo>
                <a:lnTo>
                  <a:pt x="576" y="289"/>
                </a:lnTo>
                <a:lnTo>
                  <a:pt x="576" y="287"/>
                </a:lnTo>
                <a:close/>
                <a:moveTo>
                  <a:pt x="584" y="287"/>
                </a:moveTo>
                <a:lnTo>
                  <a:pt x="590" y="287"/>
                </a:lnTo>
                <a:lnTo>
                  <a:pt x="590" y="289"/>
                </a:lnTo>
                <a:lnTo>
                  <a:pt x="584" y="289"/>
                </a:lnTo>
                <a:lnTo>
                  <a:pt x="584" y="287"/>
                </a:lnTo>
                <a:close/>
                <a:moveTo>
                  <a:pt x="592" y="287"/>
                </a:moveTo>
                <a:lnTo>
                  <a:pt x="598" y="287"/>
                </a:lnTo>
                <a:lnTo>
                  <a:pt x="598" y="289"/>
                </a:lnTo>
                <a:lnTo>
                  <a:pt x="592" y="289"/>
                </a:lnTo>
                <a:lnTo>
                  <a:pt x="592" y="287"/>
                </a:lnTo>
                <a:close/>
                <a:moveTo>
                  <a:pt x="600" y="287"/>
                </a:moveTo>
                <a:lnTo>
                  <a:pt x="606" y="287"/>
                </a:lnTo>
                <a:lnTo>
                  <a:pt x="606" y="289"/>
                </a:lnTo>
                <a:lnTo>
                  <a:pt x="600" y="289"/>
                </a:lnTo>
                <a:lnTo>
                  <a:pt x="600" y="287"/>
                </a:lnTo>
                <a:close/>
                <a:moveTo>
                  <a:pt x="608" y="287"/>
                </a:moveTo>
                <a:lnTo>
                  <a:pt x="614" y="287"/>
                </a:lnTo>
                <a:lnTo>
                  <a:pt x="614" y="289"/>
                </a:lnTo>
                <a:lnTo>
                  <a:pt x="608" y="289"/>
                </a:lnTo>
                <a:lnTo>
                  <a:pt x="608" y="287"/>
                </a:lnTo>
                <a:close/>
                <a:moveTo>
                  <a:pt x="616" y="287"/>
                </a:moveTo>
                <a:lnTo>
                  <a:pt x="622" y="287"/>
                </a:lnTo>
                <a:lnTo>
                  <a:pt x="622" y="289"/>
                </a:lnTo>
                <a:lnTo>
                  <a:pt x="616" y="289"/>
                </a:lnTo>
                <a:lnTo>
                  <a:pt x="616" y="287"/>
                </a:lnTo>
                <a:close/>
                <a:moveTo>
                  <a:pt x="624" y="287"/>
                </a:moveTo>
                <a:lnTo>
                  <a:pt x="630" y="287"/>
                </a:lnTo>
                <a:lnTo>
                  <a:pt x="630" y="289"/>
                </a:lnTo>
                <a:lnTo>
                  <a:pt x="624" y="289"/>
                </a:lnTo>
                <a:lnTo>
                  <a:pt x="624" y="287"/>
                </a:lnTo>
                <a:close/>
                <a:moveTo>
                  <a:pt x="632" y="287"/>
                </a:moveTo>
                <a:lnTo>
                  <a:pt x="638" y="287"/>
                </a:lnTo>
                <a:lnTo>
                  <a:pt x="638" y="289"/>
                </a:lnTo>
                <a:lnTo>
                  <a:pt x="632" y="289"/>
                </a:lnTo>
                <a:lnTo>
                  <a:pt x="632" y="287"/>
                </a:lnTo>
                <a:close/>
                <a:moveTo>
                  <a:pt x="640" y="287"/>
                </a:moveTo>
                <a:lnTo>
                  <a:pt x="646" y="287"/>
                </a:lnTo>
                <a:lnTo>
                  <a:pt x="646" y="289"/>
                </a:lnTo>
                <a:lnTo>
                  <a:pt x="640" y="289"/>
                </a:lnTo>
                <a:lnTo>
                  <a:pt x="640" y="287"/>
                </a:lnTo>
                <a:close/>
                <a:moveTo>
                  <a:pt x="648" y="287"/>
                </a:moveTo>
                <a:lnTo>
                  <a:pt x="654" y="287"/>
                </a:lnTo>
                <a:lnTo>
                  <a:pt x="654" y="289"/>
                </a:lnTo>
                <a:lnTo>
                  <a:pt x="648" y="289"/>
                </a:lnTo>
                <a:lnTo>
                  <a:pt x="648" y="287"/>
                </a:lnTo>
                <a:close/>
                <a:moveTo>
                  <a:pt x="656" y="287"/>
                </a:moveTo>
                <a:lnTo>
                  <a:pt x="662" y="287"/>
                </a:lnTo>
                <a:lnTo>
                  <a:pt x="662" y="289"/>
                </a:lnTo>
                <a:lnTo>
                  <a:pt x="656" y="289"/>
                </a:lnTo>
                <a:lnTo>
                  <a:pt x="656" y="287"/>
                </a:lnTo>
                <a:close/>
                <a:moveTo>
                  <a:pt x="664" y="287"/>
                </a:moveTo>
                <a:lnTo>
                  <a:pt x="670" y="287"/>
                </a:lnTo>
                <a:lnTo>
                  <a:pt x="670" y="289"/>
                </a:lnTo>
                <a:lnTo>
                  <a:pt x="664" y="289"/>
                </a:lnTo>
                <a:lnTo>
                  <a:pt x="664" y="287"/>
                </a:lnTo>
                <a:close/>
                <a:moveTo>
                  <a:pt x="672" y="287"/>
                </a:moveTo>
                <a:lnTo>
                  <a:pt x="678" y="287"/>
                </a:lnTo>
                <a:lnTo>
                  <a:pt x="678" y="289"/>
                </a:lnTo>
                <a:lnTo>
                  <a:pt x="672" y="289"/>
                </a:lnTo>
                <a:lnTo>
                  <a:pt x="672" y="287"/>
                </a:lnTo>
                <a:close/>
                <a:moveTo>
                  <a:pt x="680" y="287"/>
                </a:moveTo>
                <a:lnTo>
                  <a:pt x="686" y="287"/>
                </a:lnTo>
                <a:lnTo>
                  <a:pt x="686" y="289"/>
                </a:lnTo>
                <a:lnTo>
                  <a:pt x="680" y="289"/>
                </a:lnTo>
                <a:lnTo>
                  <a:pt x="680" y="287"/>
                </a:lnTo>
                <a:close/>
                <a:moveTo>
                  <a:pt x="688" y="287"/>
                </a:moveTo>
                <a:lnTo>
                  <a:pt x="694" y="287"/>
                </a:lnTo>
                <a:lnTo>
                  <a:pt x="694" y="289"/>
                </a:lnTo>
                <a:lnTo>
                  <a:pt x="688" y="289"/>
                </a:lnTo>
                <a:lnTo>
                  <a:pt x="688" y="287"/>
                </a:lnTo>
                <a:close/>
                <a:moveTo>
                  <a:pt x="696" y="287"/>
                </a:moveTo>
                <a:lnTo>
                  <a:pt x="702" y="287"/>
                </a:lnTo>
                <a:lnTo>
                  <a:pt x="702" y="289"/>
                </a:lnTo>
                <a:lnTo>
                  <a:pt x="696" y="289"/>
                </a:lnTo>
                <a:lnTo>
                  <a:pt x="696" y="287"/>
                </a:lnTo>
                <a:close/>
                <a:moveTo>
                  <a:pt x="704" y="287"/>
                </a:moveTo>
                <a:lnTo>
                  <a:pt x="710" y="287"/>
                </a:lnTo>
                <a:lnTo>
                  <a:pt x="710" y="289"/>
                </a:lnTo>
                <a:lnTo>
                  <a:pt x="704" y="289"/>
                </a:lnTo>
                <a:lnTo>
                  <a:pt x="704" y="287"/>
                </a:lnTo>
                <a:close/>
                <a:moveTo>
                  <a:pt x="712" y="287"/>
                </a:moveTo>
                <a:lnTo>
                  <a:pt x="718" y="287"/>
                </a:lnTo>
                <a:lnTo>
                  <a:pt x="718" y="289"/>
                </a:lnTo>
                <a:lnTo>
                  <a:pt x="712" y="289"/>
                </a:lnTo>
                <a:lnTo>
                  <a:pt x="712" y="287"/>
                </a:lnTo>
                <a:close/>
                <a:moveTo>
                  <a:pt x="720" y="287"/>
                </a:moveTo>
                <a:lnTo>
                  <a:pt x="726" y="287"/>
                </a:lnTo>
                <a:lnTo>
                  <a:pt x="726" y="289"/>
                </a:lnTo>
                <a:lnTo>
                  <a:pt x="720" y="289"/>
                </a:lnTo>
                <a:lnTo>
                  <a:pt x="720" y="287"/>
                </a:lnTo>
                <a:close/>
                <a:moveTo>
                  <a:pt x="728" y="287"/>
                </a:moveTo>
                <a:lnTo>
                  <a:pt x="734" y="287"/>
                </a:lnTo>
                <a:lnTo>
                  <a:pt x="734" y="289"/>
                </a:lnTo>
                <a:lnTo>
                  <a:pt x="728" y="289"/>
                </a:lnTo>
                <a:lnTo>
                  <a:pt x="728" y="287"/>
                </a:lnTo>
                <a:close/>
                <a:moveTo>
                  <a:pt x="736" y="287"/>
                </a:moveTo>
                <a:lnTo>
                  <a:pt x="742" y="287"/>
                </a:lnTo>
                <a:lnTo>
                  <a:pt x="742" y="289"/>
                </a:lnTo>
                <a:lnTo>
                  <a:pt x="736" y="289"/>
                </a:lnTo>
                <a:lnTo>
                  <a:pt x="736" y="287"/>
                </a:lnTo>
                <a:close/>
                <a:moveTo>
                  <a:pt x="744" y="287"/>
                </a:moveTo>
                <a:lnTo>
                  <a:pt x="750" y="287"/>
                </a:lnTo>
                <a:lnTo>
                  <a:pt x="750" y="289"/>
                </a:lnTo>
                <a:lnTo>
                  <a:pt x="744" y="289"/>
                </a:lnTo>
                <a:lnTo>
                  <a:pt x="744" y="287"/>
                </a:lnTo>
                <a:close/>
                <a:moveTo>
                  <a:pt x="752" y="287"/>
                </a:moveTo>
                <a:lnTo>
                  <a:pt x="758" y="287"/>
                </a:lnTo>
                <a:lnTo>
                  <a:pt x="758" y="289"/>
                </a:lnTo>
                <a:lnTo>
                  <a:pt x="752" y="289"/>
                </a:lnTo>
                <a:lnTo>
                  <a:pt x="752" y="287"/>
                </a:lnTo>
                <a:close/>
                <a:moveTo>
                  <a:pt x="760" y="287"/>
                </a:moveTo>
                <a:lnTo>
                  <a:pt x="766" y="287"/>
                </a:lnTo>
                <a:lnTo>
                  <a:pt x="766" y="289"/>
                </a:lnTo>
                <a:lnTo>
                  <a:pt x="760" y="289"/>
                </a:lnTo>
                <a:lnTo>
                  <a:pt x="760" y="287"/>
                </a:lnTo>
                <a:close/>
                <a:moveTo>
                  <a:pt x="768" y="287"/>
                </a:moveTo>
                <a:lnTo>
                  <a:pt x="774" y="287"/>
                </a:lnTo>
                <a:lnTo>
                  <a:pt x="774" y="289"/>
                </a:lnTo>
                <a:lnTo>
                  <a:pt x="768" y="289"/>
                </a:lnTo>
                <a:lnTo>
                  <a:pt x="768" y="287"/>
                </a:lnTo>
                <a:close/>
                <a:moveTo>
                  <a:pt x="776" y="287"/>
                </a:moveTo>
                <a:lnTo>
                  <a:pt x="782" y="287"/>
                </a:lnTo>
                <a:lnTo>
                  <a:pt x="782" y="289"/>
                </a:lnTo>
                <a:lnTo>
                  <a:pt x="776" y="289"/>
                </a:lnTo>
                <a:lnTo>
                  <a:pt x="776" y="287"/>
                </a:lnTo>
                <a:close/>
                <a:moveTo>
                  <a:pt x="784" y="287"/>
                </a:moveTo>
                <a:lnTo>
                  <a:pt x="790" y="287"/>
                </a:lnTo>
                <a:lnTo>
                  <a:pt x="790" y="289"/>
                </a:lnTo>
                <a:lnTo>
                  <a:pt x="784" y="289"/>
                </a:lnTo>
                <a:lnTo>
                  <a:pt x="784" y="287"/>
                </a:lnTo>
                <a:close/>
                <a:moveTo>
                  <a:pt x="792" y="287"/>
                </a:moveTo>
                <a:lnTo>
                  <a:pt x="798" y="287"/>
                </a:lnTo>
                <a:lnTo>
                  <a:pt x="798" y="289"/>
                </a:lnTo>
                <a:lnTo>
                  <a:pt x="792" y="289"/>
                </a:lnTo>
                <a:lnTo>
                  <a:pt x="792" y="287"/>
                </a:lnTo>
                <a:close/>
                <a:moveTo>
                  <a:pt x="800" y="287"/>
                </a:moveTo>
                <a:lnTo>
                  <a:pt x="806" y="287"/>
                </a:lnTo>
                <a:lnTo>
                  <a:pt x="806" y="289"/>
                </a:lnTo>
                <a:lnTo>
                  <a:pt x="800" y="289"/>
                </a:lnTo>
                <a:lnTo>
                  <a:pt x="800" y="287"/>
                </a:lnTo>
                <a:close/>
                <a:moveTo>
                  <a:pt x="808" y="287"/>
                </a:moveTo>
                <a:lnTo>
                  <a:pt x="814" y="287"/>
                </a:lnTo>
                <a:lnTo>
                  <a:pt x="814" y="289"/>
                </a:lnTo>
                <a:lnTo>
                  <a:pt x="808" y="289"/>
                </a:lnTo>
                <a:lnTo>
                  <a:pt x="808" y="287"/>
                </a:lnTo>
                <a:close/>
                <a:moveTo>
                  <a:pt x="816" y="287"/>
                </a:moveTo>
                <a:lnTo>
                  <a:pt x="822" y="287"/>
                </a:lnTo>
                <a:lnTo>
                  <a:pt x="822" y="289"/>
                </a:lnTo>
                <a:lnTo>
                  <a:pt x="816" y="289"/>
                </a:lnTo>
                <a:lnTo>
                  <a:pt x="816" y="287"/>
                </a:lnTo>
                <a:close/>
                <a:moveTo>
                  <a:pt x="824" y="287"/>
                </a:moveTo>
                <a:lnTo>
                  <a:pt x="830" y="287"/>
                </a:lnTo>
                <a:lnTo>
                  <a:pt x="830" y="289"/>
                </a:lnTo>
                <a:lnTo>
                  <a:pt x="824" y="289"/>
                </a:lnTo>
                <a:lnTo>
                  <a:pt x="824" y="287"/>
                </a:lnTo>
                <a:close/>
                <a:moveTo>
                  <a:pt x="832" y="287"/>
                </a:moveTo>
                <a:lnTo>
                  <a:pt x="838" y="287"/>
                </a:lnTo>
                <a:lnTo>
                  <a:pt x="838" y="289"/>
                </a:lnTo>
                <a:lnTo>
                  <a:pt x="832" y="289"/>
                </a:lnTo>
                <a:lnTo>
                  <a:pt x="832" y="287"/>
                </a:lnTo>
                <a:close/>
                <a:moveTo>
                  <a:pt x="840" y="287"/>
                </a:moveTo>
                <a:lnTo>
                  <a:pt x="846" y="287"/>
                </a:lnTo>
                <a:lnTo>
                  <a:pt x="846" y="289"/>
                </a:lnTo>
                <a:lnTo>
                  <a:pt x="840" y="289"/>
                </a:lnTo>
                <a:lnTo>
                  <a:pt x="840" y="287"/>
                </a:lnTo>
                <a:close/>
                <a:moveTo>
                  <a:pt x="848" y="287"/>
                </a:moveTo>
                <a:lnTo>
                  <a:pt x="854" y="287"/>
                </a:lnTo>
                <a:lnTo>
                  <a:pt x="854" y="289"/>
                </a:lnTo>
                <a:lnTo>
                  <a:pt x="848" y="289"/>
                </a:lnTo>
                <a:lnTo>
                  <a:pt x="848" y="287"/>
                </a:lnTo>
                <a:close/>
                <a:moveTo>
                  <a:pt x="856" y="287"/>
                </a:moveTo>
                <a:lnTo>
                  <a:pt x="862" y="287"/>
                </a:lnTo>
                <a:lnTo>
                  <a:pt x="862" y="289"/>
                </a:lnTo>
                <a:lnTo>
                  <a:pt x="856" y="289"/>
                </a:lnTo>
                <a:lnTo>
                  <a:pt x="856" y="287"/>
                </a:lnTo>
                <a:close/>
                <a:moveTo>
                  <a:pt x="864" y="287"/>
                </a:moveTo>
                <a:lnTo>
                  <a:pt x="870" y="287"/>
                </a:lnTo>
                <a:lnTo>
                  <a:pt x="870" y="289"/>
                </a:lnTo>
                <a:lnTo>
                  <a:pt x="864" y="289"/>
                </a:lnTo>
                <a:lnTo>
                  <a:pt x="864" y="287"/>
                </a:lnTo>
                <a:close/>
                <a:moveTo>
                  <a:pt x="872" y="287"/>
                </a:moveTo>
                <a:lnTo>
                  <a:pt x="878" y="287"/>
                </a:lnTo>
                <a:lnTo>
                  <a:pt x="878" y="289"/>
                </a:lnTo>
                <a:lnTo>
                  <a:pt x="872" y="289"/>
                </a:lnTo>
                <a:lnTo>
                  <a:pt x="872" y="287"/>
                </a:lnTo>
                <a:close/>
                <a:moveTo>
                  <a:pt x="880" y="287"/>
                </a:moveTo>
                <a:lnTo>
                  <a:pt x="886" y="287"/>
                </a:lnTo>
                <a:lnTo>
                  <a:pt x="886" y="289"/>
                </a:lnTo>
                <a:lnTo>
                  <a:pt x="880" y="289"/>
                </a:lnTo>
                <a:lnTo>
                  <a:pt x="880" y="287"/>
                </a:lnTo>
                <a:close/>
                <a:moveTo>
                  <a:pt x="888" y="287"/>
                </a:moveTo>
                <a:lnTo>
                  <a:pt x="894" y="287"/>
                </a:lnTo>
                <a:lnTo>
                  <a:pt x="894" y="289"/>
                </a:lnTo>
                <a:lnTo>
                  <a:pt x="888" y="289"/>
                </a:lnTo>
                <a:lnTo>
                  <a:pt x="888" y="287"/>
                </a:lnTo>
                <a:close/>
                <a:moveTo>
                  <a:pt x="896" y="287"/>
                </a:moveTo>
                <a:lnTo>
                  <a:pt x="902" y="287"/>
                </a:lnTo>
                <a:lnTo>
                  <a:pt x="902" y="289"/>
                </a:lnTo>
                <a:lnTo>
                  <a:pt x="896" y="289"/>
                </a:lnTo>
                <a:lnTo>
                  <a:pt x="896" y="287"/>
                </a:lnTo>
                <a:close/>
                <a:moveTo>
                  <a:pt x="904" y="287"/>
                </a:moveTo>
                <a:lnTo>
                  <a:pt x="910" y="287"/>
                </a:lnTo>
                <a:lnTo>
                  <a:pt x="910" y="289"/>
                </a:lnTo>
                <a:lnTo>
                  <a:pt x="904" y="289"/>
                </a:lnTo>
                <a:lnTo>
                  <a:pt x="904" y="287"/>
                </a:lnTo>
                <a:close/>
                <a:moveTo>
                  <a:pt x="912" y="287"/>
                </a:moveTo>
                <a:lnTo>
                  <a:pt x="918" y="287"/>
                </a:lnTo>
                <a:lnTo>
                  <a:pt x="918" y="289"/>
                </a:lnTo>
                <a:lnTo>
                  <a:pt x="912" y="289"/>
                </a:lnTo>
                <a:lnTo>
                  <a:pt x="912" y="287"/>
                </a:lnTo>
                <a:close/>
                <a:moveTo>
                  <a:pt x="920" y="287"/>
                </a:moveTo>
                <a:lnTo>
                  <a:pt x="926" y="287"/>
                </a:lnTo>
                <a:lnTo>
                  <a:pt x="926" y="289"/>
                </a:lnTo>
                <a:lnTo>
                  <a:pt x="920" y="289"/>
                </a:lnTo>
                <a:lnTo>
                  <a:pt x="920" y="287"/>
                </a:lnTo>
                <a:close/>
                <a:moveTo>
                  <a:pt x="928" y="287"/>
                </a:moveTo>
                <a:lnTo>
                  <a:pt x="934" y="287"/>
                </a:lnTo>
                <a:lnTo>
                  <a:pt x="934" y="289"/>
                </a:lnTo>
                <a:lnTo>
                  <a:pt x="928" y="289"/>
                </a:lnTo>
                <a:lnTo>
                  <a:pt x="928" y="287"/>
                </a:lnTo>
                <a:close/>
                <a:moveTo>
                  <a:pt x="936" y="287"/>
                </a:moveTo>
                <a:lnTo>
                  <a:pt x="942" y="287"/>
                </a:lnTo>
                <a:lnTo>
                  <a:pt x="942" y="289"/>
                </a:lnTo>
                <a:lnTo>
                  <a:pt x="936" y="289"/>
                </a:lnTo>
                <a:lnTo>
                  <a:pt x="936" y="287"/>
                </a:lnTo>
                <a:close/>
                <a:moveTo>
                  <a:pt x="944" y="287"/>
                </a:moveTo>
                <a:lnTo>
                  <a:pt x="950" y="287"/>
                </a:lnTo>
                <a:lnTo>
                  <a:pt x="950" y="289"/>
                </a:lnTo>
                <a:lnTo>
                  <a:pt x="944" y="289"/>
                </a:lnTo>
                <a:lnTo>
                  <a:pt x="944" y="287"/>
                </a:lnTo>
                <a:close/>
                <a:moveTo>
                  <a:pt x="952" y="287"/>
                </a:moveTo>
                <a:lnTo>
                  <a:pt x="958" y="287"/>
                </a:lnTo>
                <a:lnTo>
                  <a:pt x="958" y="289"/>
                </a:lnTo>
                <a:lnTo>
                  <a:pt x="952" y="289"/>
                </a:lnTo>
                <a:lnTo>
                  <a:pt x="952" y="287"/>
                </a:lnTo>
                <a:close/>
                <a:moveTo>
                  <a:pt x="960" y="287"/>
                </a:moveTo>
                <a:lnTo>
                  <a:pt x="966" y="287"/>
                </a:lnTo>
                <a:lnTo>
                  <a:pt x="966" y="289"/>
                </a:lnTo>
                <a:lnTo>
                  <a:pt x="960" y="289"/>
                </a:lnTo>
                <a:lnTo>
                  <a:pt x="960" y="287"/>
                </a:lnTo>
                <a:close/>
                <a:moveTo>
                  <a:pt x="968" y="287"/>
                </a:moveTo>
                <a:lnTo>
                  <a:pt x="974" y="287"/>
                </a:lnTo>
                <a:lnTo>
                  <a:pt x="974" y="289"/>
                </a:lnTo>
                <a:lnTo>
                  <a:pt x="968" y="289"/>
                </a:lnTo>
                <a:lnTo>
                  <a:pt x="968" y="287"/>
                </a:lnTo>
                <a:close/>
                <a:moveTo>
                  <a:pt x="976" y="287"/>
                </a:moveTo>
                <a:lnTo>
                  <a:pt x="982" y="287"/>
                </a:lnTo>
                <a:lnTo>
                  <a:pt x="982" y="289"/>
                </a:lnTo>
                <a:lnTo>
                  <a:pt x="976" y="289"/>
                </a:lnTo>
                <a:lnTo>
                  <a:pt x="976" y="287"/>
                </a:lnTo>
                <a:close/>
                <a:moveTo>
                  <a:pt x="984" y="287"/>
                </a:moveTo>
                <a:lnTo>
                  <a:pt x="990" y="287"/>
                </a:lnTo>
                <a:lnTo>
                  <a:pt x="990" y="289"/>
                </a:lnTo>
                <a:lnTo>
                  <a:pt x="984" y="289"/>
                </a:lnTo>
                <a:lnTo>
                  <a:pt x="984" y="287"/>
                </a:lnTo>
                <a:close/>
                <a:moveTo>
                  <a:pt x="992" y="287"/>
                </a:moveTo>
                <a:lnTo>
                  <a:pt x="998" y="287"/>
                </a:lnTo>
                <a:lnTo>
                  <a:pt x="998" y="289"/>
                </a:lnTo>
                <a:lnTo>
                  <a:pt x="992" y="289"/>
                </a:lnTo>
                <a:lnTo>
                  <a:pt x="992" y="287"/>
                </a:lnTo>
                <a:close/>
                <a:moveTo>
                  <a:pt x="1000" y="287"/>
                </a:moveTo>
                <a:lnTo>
                  <a:pt x="1006" y="287"/>
                </a:lnTo>
                <a:lnTo>
                  <a:pt x="1006" y="289"/>
                </a:lnTo>
                <a:lnTo>
                  <a:pt x="1000" y="289"/>
                </a:lnTo>
                <a:lnTo>
                  <a:pt x="1000" y="287"/>
                </a:lnTo>
                <a:close/>
                <a:moveTo>
                  <a:pt x="1008" y="287"/>
                </a:moveTo>
                <a:lnTo>
                  <a:pt x="1014" y="287"/>
                </a:lnTo>
                <a:lnTo>
                  <a:pt x="1014" y="289"/>
                </a:lnTo>
                <a:lnTo>
                  <a:pt x="1008" y="289"/>
                </a:lnTo>
                <a:lnTo>
                  <a:pt x="1008" y="287"/>
                </a:lnTo>
                <a:close/>
                <a:moveTo>
                  <a:pt x="1016" y="287"/>
                </a:moveTo>
                <a:lnTo>
                  <a:pt x="1022" y="287"/>
                </a:lnTo>
                <a:lnTo>
                  <a:pt x="1022" y="289"/>
                </a:lnTo>
                <a:lnTo>
                  <a:pt x="1016" y="289"/>
                </a:lnTo>
                <a:lnTo>
                  <a:pt x="1016" y="287"/>
                </a:lnTo>
                <a:close/>
                <a:moveTo>
                  <a:pt x="1024" y="287"/>
                </a:moveTo>
                <a:lnTo>
                  <a:pt x="1030" y="287"/>
                </a:lnTo>
                <a:lnTo>
                  <a:pt x="1030" y="289"/>
                </a:lnTo>
                <a:lnTo>
                  <a:pt x="1024" y="289"/>
                </a:lnTo>
                <a:lnTo>
                  <a:pt x="1024" y="287"/>
                </a:lnTo>
                <a:close/>
                <a:moveTo>
                  <a:pt x="1032" y="287"/>
                </a:moveTo>
                <a:lnTo>
                  <a:pt x="1038" y="287"/>
                </a:lnTo>
                <a:lnTo>
                  <a:pt x="1038" y="289"/>
                </a:lnTo>
                <a:lnTo>
                  <a:pt x="1032" y="289"/>
                </a:lnTo>
                <a:lnTo>
                  <a:pt x="1032" y="287"/>
                </a:lnTo>
                <a:close/>
                <a:moveTo>
                  <a:pt x="1040" y="287"/>
                </a:moveTo>
                <a:lnTo>
                  <a:pt x="1046" y="287"/>
                </a:lnTo>
                <a:lnTo>
                  <a:pt x="1046" y="289"/>
                </a:lnTo>
                <a:lnTo>
                  <a:pt x="1040" y="289"/>
                </a:lnTo>
                <a:lnTo>
                  <a:pt x="1040" y="287"/>
                </a:lnTo>
                <a:close/>
                <a:moveTo>
                  <a:pt x="1048" y="287"/>
                </a:moveTo>
                <a:lnTo>
                  <a:pt x="1054" y="287"/>
                </a:lnTo>
                <a:lnTo>
                  <a:pt x="1054" y="289"/>
                </a:lnTo>
                <a:lnTo>
                  <a:pt x="1048" y="289"/>
                </a:lnTo>
                <a:lnTo>
                  <a:pt x="1048" y="287"/>
                </a:lnTo>
                <a:close/>
                <a:moveTo>
                  <a:pt x="1056" y="287"/>
                </a:moveTo>
                <a:lnTo>
                  <a:pt x="1062" y="287"/>
                </a:lnTo>
                <a:lnTo>
                  <a:pt x="1062" y="289"/>
                </a:lnTo>
                <a:lnTo>
                  <a:pt x="1056" y="289"/>
                </a:lnTo>
                <a:lnTo>
                  <a:pt x="1056" y="287"/>
                </a:lnTo>
                <a:close/>
                <a:moveTo>
                  <a:pt x="1064" y="287"/>
                </a:moveTo>
                <a:lnTo>
                  <a:pt x="1070" y="287"/>
                </a:lnTo>
                <a:lnTo>
                  <a:pt x="1070" y="289"/>
                </a:lnTo>
                <a:lnTo>
                  <a:pt x="1064" y="289"/>
                </a:lnTo>
                <a:lnTo>
                  <a:pt x="1064" y="287"/>
                </a:lnTo>
                <a:close/>
                <a:moveTo>
                  <a:pt x="1072" y="287"/>
                </a:moveTo>
                <a:lnTo>
                  <a:pt x="1078" y="287"/>
                </a:lnTo>
                <a:lnTo>
                  <a:pt x="1078" y="289"/>
                </a:lnTo>
                <a:lnTo>
                  <a:pt x="1072" y="289"/>
                </a:lnTo>
                <a:lnTo>
                  <a:pt x="1072" y="287"/>
                </a:lnTo>
                <a:close/>
                <a:moveTo>
                  <a:pt x="1080" y="287"/>
                </a:moveTo>
                <a:lnTo>
                  <a:pt x="1086" y="287"/>
                </a:lnTo>
                <a:lnTo>
                  <a:pt x="1086" y="289"/>
                </a:lnTo>
                <a:lnTo>
                  <a:pt x="1080" y="289"/>
                </a:lnTo>
                <a:lnTo>
                  <a:pt x="1080" y="287"/>
                </a:lnTo>
                <a:close/>
                <a:moveTo>
                  <a:pt x="1088" y="287"/>
                </a:moveTo>
                <a:lnTo>
                  <a:pt x="1094" y="287"/>
                </a:lnTo>
                <a:lnTo>
                  <a:pt x="1094" y="289"/>
                </a:lnTo>
                <a:lnTo>
                  <a:pt x="1088" y="289"/>
                </a:lnTo>
                <a:lnTo>
                  <a:pt x="1088" y="287"/>
                </a:lnTo>
                <a:close/>
                <a:moveTo>
                  <a:pt x="1096" y="287"/>
                </a:moveTo>
                <a:lnTo>
                  <a:pt x="1102" y="287"/>
                </a:lnTo>
                <a:lnTo>
                  <a:pt x="1102" y="289"/>
                </a:lnTo>
                <a:lnTo>
                  <a:pt x="1096" y="289"/>
                </a:lnTo>
                <a:lnTo>
                  <a:pt x="1096" y="287"/>
                </a:lnTo>
                <a:close/>
                <a:moveTo>
                  <a:pt x="1104" y="287"/>
                </a:moveTo>
                <a:lnTo>
                  <a:pt x="1110" y="287"/>
                </a:lnTo>
                <a:lnTo>
                  <a:pt x="1110" y="289"/>
                </a:lnTo>
                <a:lnTo>
                  <a:pt x="1104" y="289"/>
                </a:lnTo>
                <a:lnTo>
                  <a:pt x="1104" y="287"/>
                </a:lnTo>
                <a:close/>
                <a:moveTo>
                  <a:pt x="1112" y="287"/>
                </a:moveTo>
                <a:lnTo>
                  <a:pt x="1118" y="287"/>
                </a:lnTo>
                <a:lnTo>
                  <a:pt x="1118" y="289"/>
                </a:lnTo>
                <a:lnTo>
                  <a:pt x="1112" y="289"/>
                </a:lnTo>
                <a:lnTo>
                  <a:pt x="1112" y="287"/>
                </a:lnTo>
                <a:close/>
                <a:moveTo>
                  <a:pt x="1120" y="287"/>
                </a:moveTo>
                <a:lnTo>
                  <a:pt x="1126" y="287"/>
                </a:lnTo>
                <a:lnTo>
                  <a:pt x="1126" y="289"/>
                </a:lnTo>
                <a:lnTo>
                  <a:pt x="1120" y="289"/>
                </a:lnTo>
                <a:lnTo>
                  <a:pt x="1120" y="287"/>
                </a:lnTo>
                <a:close/>
                <a:moveTo>
                  <a:pt x="1128" y="287"/>
                </a:moveTo>
                <a:lnTo>
                  <a:pt x="1134" y="287"/>
                </a:lnTo>
                <a:lnTo>
                  <a:pt x="1134" y="289"/>
                </a:lnTo>
                <a:lnTo>
                  <a:pt x="1128" y="289"/>
                </a:lnTo>
                <a:lnTo>
                  <a:pt x="1128" y="287"/>
                </a:lnTo>
                <a:close/>
                <a:moveTo>
                  <a:pt x="1136" y="287"/>
                </a:moveTo>
                <a:lnTo>
                  <a:pt x="1142" y="287"/>
                </a:lnTo>
                <a:lnTo>
                  <a:pt x="1142" y="289"/>
                </a:lnTo>
                <a:lnTo>
                  <a:pt x="1136" y="289"/>
                </a:lnTo>
                <a:lnTo>
                  <a:pt x="1136" y="287"/>
                </a:lnTo>
                <a:close/>
                <a:moveTo>
                  <a:pt x="1144" y="287"/>
                </a:moveTo>
                <a:lnTo>
                  <a:pt x="1150" y="287"/>
                </a:lnTo>
                <a:lnTo>
                  <a:pt x="1150" y="289"/>
                </a:lnTo>
                <a:lnTo>
                  <a:pt x="1144" y="289"/>
                </a:lnTo>
                <a:lnTo>
                  <a:pt x="1144" y="287"/>
                </a:lnTo>
                <a:close/>
                <a:moveTo>
                  <a:pt x="1152" y="287"/>
                </a:moveTo>
                <a:lnTo>
                  <a:pt x="1158" y="287"/>
                </a:lnTo>
                <a:lnTo>
                  <a:pt x="1158" y="289"/>
                </a:lnTo>
                <a:lnTo>
                  <a:pt x="1152" y="289"/>
                </a:lnTo>
                <a:lnTo>
                  <a:pt x="1152" y="287"/>
                </a:lnTo>
                <a:close/>
                <a:moveTo>
                  <a:pt x="1160" y="287"/>
                </a:moveTo>
                <a:lnTo>
                  <a:pt x="1166" y="287"/>
                </a:lnTo>
                <a:lnTo>
                  <a:pt x="1166" y="289"/>
                </a:lnTo>
                <a:lnTo>
                  <a:pt x="1160" y="289"/>
                </a:lnTo>
                <a:lnTo>
                  <a:pt x="1160" y="287"/>
                </a:lnTo>
                <a:close/>
                <a:moveTo>
                  <a:pt x="1168" y="287"/>
                </a:moveTo>
                <a:lnTo>
                  <a:pt x="1174" y="287"/>
                </a:lnTo>
                <a:lnTo>
                  <a:pt x="1174" y="289"/>
                </a:lnTo>
                <a:lnTo>
                  <a:pt x="1168" y="289"/>
                </a:lnTo>
                <a:lnTo>
                  <a:pt x="1168" y="287"/>
                </a:lnTo>
                <a:close/>
                <a:moveTo>
                  <a:pt x="1176" y="287"/>
                </a:moveTo>
                <a:lnTo>
                  <a:pt x="1182" y="287"/>
                </a:lnTo>
                <a:lnTo>
                  <a:pt x="1182" y="289"/>
                </a:lnTo>
                <a:lnTo>
                  <a:pt x="1176" y="289"/>
                </a:lnTo>
                <a:lnTo>
                  <a:pt x="1176" y="287"/>
                </a:lnTo>
                <a:close/>
                <a:moveTo>
                  <a:pt x="1184" y="287"/>
                </a:moveTo>
                <a:lnTo>
                  <a:pt x="1190" y="287"/>
                </a:lnTo>
                <a:lnTo>
                  <a:pt x="1190" y="289"/>
                </a:lnTo>
                <a:lnTo>
                  <a:pt x="1184" y="289"/>
                </a:lnTo>
                <a:lnTo>
                  <a:pt x="1184" y="287"/>
                </a:lnTo>
                <a:close/>
                <a:moveTo>
                  <a:pt x="1192" y="287"/>
                </a:moveTo>
                <a:lnTo>
                  <a:pt x="1198" y="287"/>
                </a:lnTo>
                <a:lnTo>
                  <a:pt x="1198" y="289"/>
                </a:lnTo>
                <a:lnTo>
                  <a:pt x="1192" y="289"/>
                </a:lnTo>
                <a:lnTo>
                  <a:pt x="1192" y="287"/>
                </a:lnTo>
                <a:close/>
                <a:moveTo>
                  <a:pt x="1200" y="287"/>
                </a:moveTo>
                <a:lnTo>
                  <a:pt x="1206" y="287"/>
                </a:lnTo>
                <a:lnTo>
                  <a:pt x="1206" y="289"/>
                </a:lnTo>
                <a:lnTo>
                  <a:pt x="1200" y="289"/>
                </a:lnTo>
                <a:lnTo>
                  <a:pt x="1200" y="287"/>
                </a:lnTo>
                <a:close/>
                <a:moveTo>
                  <a:pt x="1208" y="287"/>
                </a:moveTo>
                <a:lnTo>
                  <a:pt x="1214" y="287"/>
                </a:lnTo>
                <a:lnTo>
                  <a:pt x="1214" y="289"/>
                </a:lnTo>
                <a:lnTo>
                  <a:pt x="1208" y="289"/>
                </a:lnTo>
                <a:lnTo>
                  <a:pt x="1208" y="287"/>
                </a:lnTo>
                <a:close/>
                <a:moveTo>
                  <a:pt x="1216" y="287"/>
                </a:moveTo>
                <a:lnTo>
                  <a:pt x="1222" y="287"/>
                </a:lnTo>
                <a:lnTo>
                  <a:pt x="1222" y="289"/>
                </a:lnTo>
                <a:lnTo>
                  <a:pt x="1216" y="289"/>
                </a:lnTo>
                <a:lnTo>
                  <a:pt x="1216" y="287"/>
                </a:lnTo>
                <a:close/>
                <a:moveTo>
                  <a:pt x="1224" y="287"/>
                </a:moveTo>
                <a:lnTo>
                  <a:pt x="1230" y="287"/>
                </a:lnTo>
                <a:lnTo>
                  <a:pt x="1230" y="289"/>
                </a:lnTo>
                <a:lnTo>
                  <a:pt x="1224" y="289"/>
                </a:lnTo>
                <a:lnTo>
                  <a:pt x="1224" y="287"/>
                </a:lnTo>
                <a:close/>
                <a:moveTo>
                  <a:pt x="1232" y="287"/>
                </a:moveTo>
                <a:lnTo>
                  <a:pt x="1238" y="287"/>
                </a:lnTo>
                <a:lnTo>
                  <a:pt x="1238" y="289"/>
                </a:lnTo>
                <a:lnTo>
                  <a:pt x="1232" y="289"/>
                </a:lnTo>
                <a:lnTo>
                  <a:pt x="1232" y="287"/>
                </a:lnTo>
                <a:close/>
                <a:moveTo>
                  <a:pt x="1240" y="287"/>
                </a:moveTo>
                <a:lnTo>
                  <a:pt x="1246" y="287"/>
                </a:lnTo>
                <a:lnTo>
                  <a:pt x="1246" y="289"/>
                </a:lnTo>
                <a:lnTo>
                  <a:pt x="1240" y="289"/>
                </a:lnTo>
                <a:lnTo>
                  <a:pt x="1240" y="287"/>
                </a:lnTo>
                <a:close/>
                <a:moveTo>
                  <a:pt x="1248" y="287"/>
                </a:moveTo>
                <a:lnTo>
                  <a:pt x="1254" y="287"/>
                </a:lnTo>
                <a:lnTo>
                  <a:pt x="1254" y="289"/>
                </a:lnTo>
                <a:lnTo>
                  <a:pt x="1248" y="289"/>
                </a:lnTo>
                <a:lnTo>
                  <a:pt x="1248" y="287"/>
                </a:lnTo>
                <a:close/>
                <a:moveTo>
                  <a:pt x="1256" y="287"/>
                </a:moveTo>
                <a:lnTo>
                  <a:pt x="1262" y="287"/>
                </a:lnTo>
                <a:lnTo>
                  <a:pt x="1262" y="289"/>
                </a:lnTo>
                <a:lnTo>
                  <a:pt x="1256" y="289"/>
                </a:lnTo>
                <a:lnTo>
                  <a:pt x="1256" y="287"/>
                </a:lnTo>
                <a:close/>
                <a:moveTo>
                  <a:pt x="1264" y="287"/>
                </a:moveTo>
                <a:lnTo>
                  <a:pt x="1270" y="287"/>
                </a:lnTo>
                <a:lnTo>
                  <a:pt x="1270" y="289"/>
                </a:lnTo>
                <a:lnTo>
                  <a:pt x="1264" y="289"/>
                </a:lnTo>
                <a:lnTo>
                  <a:pt x="1264" y="287"/>
                </a:lnTo>
                <a:close/>
                <a:moveTo>
                  <a:pt x="1272" y="287"/>
                </a:moveTo>
                <a:lnTo>
                  <a:pt x="1278" y="287"/>
                </a:lnTo>
                <a:lnTo>
                  <a:pt x="1278" y="289"/>
                </a:lnTo>
                <a:lnTo>
                  <a:pt x="1272" y="289"/>
                </a:lnTo>
                <a:lnTo>
                  <a:pt x="1272" y="287"/>
                </a:lnTo>
                <a:close/>
                <a:moveTo>
                  <a:pt x="1280" y="287"/>
                </a:moveTo>
                <a:lnTo>
                  <a:pt x="1286" y="287"/>
                </a:lnTo>
                <a:lnTo>
                  <a:pt x="1286" y="289"/>
                </a:lnTo>
                <a:lnTo>
                  <a:pt x="1280" y="289"/>
                </a:lnTo>
                <a:lnTo>
                  <a:pt x="1280" y="287"/>
                </a:lnTo>
                <a:close/>
                <a:moveTo>
                  <a:pt x="1288" y="287"/>
                </a:moveTo>
                <a:lnTo>
                  <a:pt x="1294" y="287"/>
                </a:lnTo>
                <a:lnTo>
                  <a:pt x="1294" y="289"/>
                </a:lnTo>
                <a:lnTo>
                  <a:pt x="1288" y="289"/>
                </a:lnTo>
                <a:lnTo>
                  <a:pt x="1288" y="287"/>
                </a:lnTo>
                <a:close/>
                <a:moveTo>
                  <a:pt x="1296" y="287"/>
                </a:moveTo>
                <a:lnTo>
                  <a:pt x="1302" y="287"/>
                </a:lnTo>
                <a:lnTo>
                  <a:pt x="1302" y="289"/>
                </a:lnTo>
                <a:lnTo>
                  <a:pt x="1296" y="289"/>
                </a:lnTo>
                <a:lnTo>
                  <a:pt x="1296" y="287"/>
                </a:lnTo>
                <a:close/>
                <a:moveTo>
                  <a:pt x="1304" y="287"/>
                </a:moveTo>
                <a:lnTo>
                  <a:pt x="1310" y="287"/>
                </a:lnTo>
                <a:lnTo>
                  <a:pt x="1310" y="289"/>
                </a:lnTo>
                <a:lnTo>
                  <a:pt x="1304" y="289"/>
                </a:lnTo>
                <a:lnTo>
                  <a:pt x="1304" y="287"/>
                </a:lnTo>
                <a:close/>
                <a:moveTo>
                  <a:pt x="1312" y="287"/>
                </a:moveTo>
                <a:lnTo>
                  <a:pt x="1318" y="287"/>
                </a:lnTo>
                <a:lnTo>
                  <a:pt x="1318" y="289"/>
                </a:lnTo>
                <a:lnTo>
                  <a:pt x="1312" y="289"/>
                </a:lnTo>
                <a:lnTo>
                  <a:pt x="1312" y="287"/>
                </a:lnTo>
                <a:close/>
                <a:moveTo>
                  <a:pt x="1320" y="287"/>
                </a:moveTo>
                <a:lnTo>
                  <a:pt x="1326" y="287"/>
                </a:lnTo>
                <a:lnTo>
                  <a:pt x="1326" y="289"/>
                </a:lnTo>
                <a:lnTo>
                  <a:pt x="1320" y="289"/>
                </a:lnTo>
                <a:lnTo>
                  <a:pt x="1320" y="287"/>
                </a:lnTo>
                <a:close/>
                <a:moveTo>
                  <a:pt x="1328" y="287"/>
                </a:moveTo>
                <a:lnTo>
                  <a:pt x="1334" y="287"/>
                </a:lnTo>
                <a:lnTo>
                  <a:pt x="1334" y="289"/>
                </a:lnTo>
                <a:lnTo>
                  <a:pt x="1328" y="289"/>
                </a:lnTo>
                <a:lnTo>
                  <a:pt x="1328" y="287"/>
                </a:lnTo>
                <a:close/>
                <a:moveTo>
                  <a:pt x="1336" y="287"/>
                </a:moveTo>
                <a:lnTo>
                  <a:pt x="1342" y="287"/>
                </a:lnTo>
                <a:lnTo>
                  <a:pt x="1342" y="289"/>
                </a:lnTo>
                <a:lnTo>
                  <a:pt x="1336" y="289"/>
                </a:lnTo>
                <a:lnTo>
                  <a:pt x="1336" y="287"/>
                </a:lnTo>
                <a:close/>
                <a:moveTo>
                  <a:pt x="1344" y="287"/>
                </a:moveTo>
                <a:lnTo>
                  <a:pt x="1350" y="287"/>
                </a:lnTo>
                <a:lnTo>
                  <a:pt x="1350" y="289"/>
                </a:lnTo>
                <a:lnTo>
                  <a:pt x="1344" y="289"/>
                </a:lnTo>
                <a:lnTo>
                  <a:pt x="1344" y="287"/>
                </a:lnTo>
                <a:close/>
                <a:moveTo>
                  <a:pt x="1352" y="287"/>
                </a:moveTo>
                <a:lnTo>
                  <a:pt x="1358" y="287"/>
                </a:lnTo>
                <a:lnTo>
                  <a:pt x="1358" y="289"/>
                </a:lnTo>
                <a:lnTo>
                  <a:pt x="1352" y="289"/>
                </a:lnTo>
                <a:lnTo>
                  <a:pt x="1352" y="287"/>
                </a:lnTo>
                <a:close/>
                <a:moveTo>
                  <a:pt x="1360" y="287"/>
                </a:moveTo>
                <a:lnTo>
                  <a:pt x="1366" y="287"/>
                </a:lnTo>
                <a:lnTo>
                  <a:pt x="1366" y="289"/>
                </a:lnTo>
                <a:lnTo>
                  <a:pt x="1360" y="289"/>
                </a:lnTo>
                <a:lnTo>
                  <a:pt x="1360" y="287"/>
                </a:lnTo>
                <a:close/>
                <a:moveTo>
                  <a:pt x="1368" y="287"/>
                </a:moveTo>
                <a:lnTo>
                  <a:pt x="1374" y="287"/>
                </a:lnTo>
                <a:lnTo>
                  <a:pt x="1374" y="289"/>
                </a:lnTo>
                <a:lnTo>
                  <a:pt x="1368" y="289"/>
                </a:lnTo>
                <a:lnTo>
                  <a:pt x="1368" y="287"/>
                </a:lnTo>
                <a:close/>
                <a:moveTo>
                  <a:pt x="1376" y="287"/>
                </a:moveTo>
                <a:lnTo>
                  <a:pt x="1382" y="287"/>
                </a:lnTo>
                <a:lnTo>
                  <a:pt x="1382" y="289"/>
                </a:lnTo>
                <a:lnTo>
                  <a:pt x="1376" y="289"/>
                </a:lnTo>
                <a:lnTo>
                  <a:pt x="1376" y="287"/>
                </a:lnTo>
                <a:close/>
                <a:moveTo>
                  <a:pt x="1384" y="287"/>
                </a:moveTo>
                <a:lnTo>
                  <a:pt x="1390" y="287"/>
                </a:lnTo>
                <a:lnTo>
                  <a:pt x="1390" y="289"/>
                </a:lnTo>
                <a:lnTo>
                  <a:pt x="1384" y="289"/>
                </a:lnTo>
                <a:lnTo>
                  <a:pt x="1384" y="287"/>
                </a:lnTo>
                <a:close/>
                <a:moveTo>
                  <a:pt x="1392" y="287"/>
                </a:moveTo>
                <a:lnTo>
                  <a:pt x="1398" y="287"/>
                </a:lnTo>
                <a:lnTo>
                  <a:pt x="1398" y="289"/>
                </a:lnTo>
                <a:lnTo>
                  <a:pt x="1392" y="289"/>
                </a:lnTo>
                <a:lnTo>
                  <a:pt x="1392" y="287"/>
                </a:lnTo>
                <a:close/>
                <a:moveTo>
                  <a:pt x="1400" y="287"/>
                </a:moveTo>
                <a:lnTo>
                  <a:pt x="1406" y="287"/>
                </a:lnTo>
                <a:lnTo>
                  <a:pt x="1406" y="289"/>
                </a:lnTo>
                <a:lnTo>
                  <a:pt x="1400" y="289"/>
                </a:lnTo>
                <a:lnTo>
                  <a:pt x="1400" y="287"/>
                </a:lnTo>
                <a:close/>
                <a:moveTo>
                  <a:pt x="1408" y="287"/>
                </a:moveTo>
                <a:lnTo>
                  <a:pt x="1414" y="287"/>
                </a:lnTo>
                <a:lnTo>
                  <a:pt x="1414" y="289"/>
                </a:lnTo>
                <a:lnTo>
                  <a:pt x="1408" y="289"/>
                </a:lnTo>
                <a:lnTo>
                  <a:pt x="1408" y="287"/>
                </a:lnTo>
                <a:close/>
                <a:moveTo>
                  <a:pt x="1416" y="287"/>
                </a:moveTo>
                <a:lnTo>
                  <a:pt x="1422" y="287"/>
                </a:lnTo>
                <a:lnTo>
                  <a:pt x="1422" y="289"/>
                </a:lnTo>
                <a:lnTo>
                  <a:pt x="1416" y="289"/>
                </a:lnTo>
                <a:lnTo>
                  <a:pt x="1416" y="287"/>
                </a:lnTo>
                <a:close/>
                <a:moveTo>
                  <a:pt x="1424" y="287"/>
                </a:moveTo>
                <a:lnTo>
                  <a:pt x="1430" y="287"/>
                </a:lnTo>
                <a:lnTo>
                  <a:pt x="1430" y="289"/>
                </a:lnTo>
                <a:lnTo>
                  <a:pt x="1424" y="289"/>
                </a:lnTo>
                <a:lnTo>
                  <a:pt x="1424" y="287"/>
                </a:lnTo>
                <a:close/>
                <a:moveTo>
                  <a:pt x="1432" y="287"/>
                </a:moveTo>
                <a:lnTo>
                  <a:pt x="1438" y="287"/>
                </a:lnTo>
                <a:lnTo>
                  <a:pt x="1438" y="289"/>
                </a:lnTo>
                <a:lnTo>
                  <a:pt x="1432" y="289"/>
                </a:lnTo>
                <a:lnTo>
                  <a:pt x="1432" y="287"/>
                </a:lnTo>
                <a:close/>
                <a:moveTo>
                  <a:pt x="1440" y="287"/>
                </a:moveTo>
                <a:lnTo>
                  <a:pt x="1446" y="287"/>
                </a:lnTo>
                <a:lnTo>
                  <a:pt x="1446" y="289"/>
                </a:lnTo>
                <a:lnTo>
                  <a:pt x="1440" y="289"/>
                </a:lnTo>
                <a:lnTo>
                  <a:pt x="1440" y="287"/>
                </a:lnTo>
                <a:close/>
                <a:moveTo>
                  <a:pt x="1448" y="287"/>
                </a:moveTo>
                <a:lnTo>
                  <a:pt x="1454" y="287"/>
                </a:lnTo>
                <a:lnTo>
                  <a:pt x="1454" y="289"/>
                </a:lnTo>
                <a:lnTo>
                  <a:pt x="1448" y="289"/>
                </a:lnTo>
                <a:lnTo>
                  <a:pt x="1448" y="287"/>
                </a:lnTo>
                <a:close/>
                <a:moveTo>
                  <a:pt x="1456" y="287"/>
                </a:moveTo>
                <a:lnTo>
                  <a:pt x="1462" y="287"/>
                </a:lnTo>
                <a:lnTo>
                  <a:pt x="1462" y="289"/>
                </a:lnTo>
                <a:lnTo>
                  <a:pt x="1456" y="289"/>
                </a:lnTo>
                <a:lnTo>
                  <a:pt x="1456" y="287"/>
                </a:lnTo>
                <a:close/>
                <a:moveTo>
                  <a:pt x="1464" y="287"/>
                </a:moveTo>
                <a:lnTo>
                  <a:pt x="1470" y="287"/>
                </a:lnTo>
                <a:lnTo>
                  <a:pt x="1470" y="289"/>
                </a:lnTo>
                <a:lnTo>
                  <a:pt x="1464" y="289"/>
                </a:lnTo>
                <a:lnTo>
                  <a:pt x="1464" y="287"/>
                </a:lnTo>
                <a:close/>
                <a:moveTo>
                  <a:pt x="1472" y="287"/>
                </a:moveTo>
                <a:lnTo>
                  <a:pt x="1478" y="287"/>
                </a:lnTo>
                <a:lnTo>
                  <a:pt x="1478" y="289"/>
                </a:lnTo>
                <a:lnTo>
                  <a:pt x="1472" y="289"/>
                </a:lnTo>
                <a:lnTo>
                  <a:pt x="1472" y="287"/>
                </a:lnTo>
                <a:close/>
                <a:moveTo>
                  <a:pt x="1480" y="287"/>
                </a:moveTo>
                <a:lnTo>
                  <a:pt x="1486" y="287"/>
                </a:lnTo>
                <a:lnTo>
                  <a:pt x="1486" y="289"/>
                </a:lnTo>
                <a:lnTo>
                  <a:pt x="1480" y="289"/>
                </a:lnTo>
                <a:lnTo>
                  <a:pt x="1480" y="287"/>
                </a:lnTo>
                <a:close/>
                <a:moveTo>
                  <a:pt x="1488" y="287"/>
                </a:moveTo>
                <a:lnTo>
                  <a:pt x="1494" y="287"/>
                </a:lnTo>
                <a:lnTo>
                  <a:pt x="1494" y="289"/>
                </a:lnTo>
                <a:lnTo>
                  <a:pt x="1488" y="289"/>
                </a:lnTo>
                <a:lnTo>
                  <a:pt x="1488" y="287"/>
                </a:lnTo>
                <a:close/>
                <a:moveTo>
                  <a:pt x="1496" y="287"/>
                </a:moveTo>
                <a:lnTo>
                  <a:pt x="1502" y="287"/>
                </a:lnTo>
                <a:lnTo>
                  <a:pt x="1502" y="289"/>
                </a:lnTo>
                <a:lnTo>
                  <a:pt x="1496" y="289"/>
                </a:lnTo>
                <a:lnTo>
                  <a:pt x="1496" y="287"/>
                </a:lnTo>
                <a:close/>
                <a:moveTo>
                  <a:pt x="1504" y="287"/>
                </a:moveTo>
                <a:lnTo>
                  <a:pt x="1510" y="287"/>
                </a:lnTo>
                <a:lnTo>
                  <a:pt x="1510" y="289"/>
                </a:lnTo>
                <a:lnTo>
                  <a:pt x="1504" y="289"/>
                </a:lnTo>
                <a:lnTo>
                  <a:pt x="1504" y="287"/>
                </a:lnTo>
                <a:close/>
                <a:moveTo>
                  <a:pt x="1512" y="287"/>
                </a:moveTo>
                <a:lnTo>
                  <a:pt x="1518" y="287"/>
                </a:lnTo>
                <a:lnTo>
                  <a:pt x="1518" y="289"/>
                </a:lnTo>
                <a:lnTo>
                  <a:pt x="1512" y="289"/>
                </a:lnTo>
                <a:lnTo>
                  <a:pt x="1512" y="287"/>
                </a:lnTo>
                <a:close/>
                <a:moveTo>
                  <a:pt x="1520" y="287"/>
                </a:moveTo>
                <a:lnTo>
                  <a:pt x="1526" y="287"/>
                </a:lnTo>
                <a:lnTo>
                  <a:pt x="1526" y="289"/>
                </a:lnTo>
                <a:lnTo>
                  <a:pt x="1520" y="289"/>
                </a:lnTo>
                <a:lnTo>
                  <a:pt x="1520" y="287"/>
                </a:lnTo>
                <a:close/>
                <a:moveTo>
                  <a:pt x="1528" y="287"/>
                </a:moveTo>
                <a:lnTo>
                  <a:pt x="1534" y="287"/>
                </a:lnTo>
                <a:lnTo>
                  <a:pt x="1534" y="289"/>
                </a:lnTo>
                <a:lnTo>
                  <a:pt x="1528" y="289"/>
                </a:lnTo>
                <a:lnTo>
                  <a:pt x="1528" y="287"/>
                </a:lnTo>
                <a:close/>
                <a:moveTo>
                  <a:pt x="1536" y="287"/>
                </a:moveTo>
                <a:lnTo>
                  <a:pt x="1542" y="287"/>
                </a:lnTo>
                <a:lnTo>
                  <a:pt x="1542" y="289"/>
                </a:lnTo>
                <a:lnTo>
                  <a:pt x="1536" y="289"/>
                </a:lnTo>
                <a:lnTo>
                  <a:pt x="1536" y="287"/>
                </a:lnTo>
                <a:close/>
                <a:moveTo>
                  <a:pt x="1544" y="287"/>
                </a:moveTo>
                <a:lnTo>
                  <a:pt x="1550" y="287"/>
                </a:lnTo>
                <a:lnTo>
                  <a:pt x="1550" y="289"/>
                </a:lnTo>
                <a:lnTo>
                  <a:pt x="1544" y="289"/>
                </a:lnTo>
                <a:lnTo>
                  <a:pt x="1544" y="287"/>
                </a:lnTo>
                <a:close/>
                <a:moveTo>
                  <a:pt x="1552" y="287"/>
                </a:moveTo>
                <a:lnTo>
                  <a:pt x="1558" y="287"/>
                </a:lnTo>
                <a:lnTo>
                  <a:pt x="1558" y="289"/>
                </a:lnTo>
                <a:lnTo>
                  <a:pt x="1552" y="289"/>
                </a:lnTo>
                <a:lnTo>
                  <a:pt x="1552" y="287"/>
                </a:lnTo>
                <a:close/>
                <a:moveTo>
                  <a:pt x="1560" y="287"/>
                </a:moveTo>
                <a:lnTo>
                  <a:pt x="1566" y="287"/>
                </a:lnTo>
                <a:lnTo>
                  <a:pt x="1566" y="289"/>
                </a:lnTo>
                <a:lnTo>
                  <a:pt x="1560" y="289"/>
                </a:lnTo>
                <a:lnTo>
                  <a:pt x="1560" y="287"/>
                </a:lnTo>
                <a:close/>
                <a:moveTo>
                  <a:pt x="1568" y="287"/>
                </a:moveTo>
                <a:lnTo>
                  <a:pt x="1574" y="287"/>
                </a:lnTo>
                <a:lnTo>
                  <a:pt x="1574" y="289"/>
                </a:lnTo>
                <a:lnTo>
                  <a:pt x="1568" y="289"/>
                </a:lnTo>
                <a:lnTo>
                  <a:pt x="1568" y="287"/>
                </a:lnTo>
                <a:close/>
                <a:moveTo>
                  <a:pt x="1576" y="287"/>
                </a:moveTo>
                <a:lnTo>
                  <a:pt x="1582" y="287"/>
                </a:lnTo>
                <a:lnTo>
                  <a:pt x="1582" y="289"/>
                </a:lnTo>
                <a:lnTo>
                  <a:pt x="1576" y="289"/>
                </a:lnTo>
                <a:lnTo>
                  <a:pt x="1576" y="287"/>
                </a:lnTo>
                <a:close/>
                <a:moveTo>
                  <a:pt x="1584" y="287"/>
                </a:moveTo>
                <a:lnTo>
                  <a:pt x="1590" y="287"/>
                </a:lnTo>
                <a:lnTo>
                  <a:pt x="1590" y="289"/>
                </a:lnTo>
                <a:lnTo>
                  <a:pt x="1584" y="289"/>
                </a:lnTo>
                <a:lnTo>
                  <a:pt x="1584" y="287"/>
                </a:lnTo>
                <a:close/>
                <a:moveTo>
                  <a:pt x="1592" y="287"/>
                </a:moveTo>
                <a:lnTo>
                  <a:pt x="1598" y="287"/>
                </a:lnTo>
                <a:lnTo>
                  <a:pt x="1598" y="289"/>
                </a:lnTo>
                <a:lnTo>
                  <a:pt x="1592" y="289"/>
                </a:lnTo>
                <a:lnTo>
                  <a:pt x="1592" y="287"/>
                </a:lnTo>
                <a:close/>
                <a:moveTo>
                  <a:pt x="1600" y="287"/>
                </a:moveTo>
                <a:lnTo>
                  <a:pt x="1606" y="287"/>
                </a:lnTo>
                <a:lnTo>
                  <a:pt x="1606" y="289"/>
                </a:lnTo>
                <a:lnTo>
                  <a:pt x="1600" y="289"/>
                </a:lnTo>
                <a:lnTo>
                  <a:pt x="1600" y="287"/>
                </a:lnTo>
                <a:close/>
                <a:moveTo>
                  <a:pt x="1608" y="287"/>
                </a:moveTo>
                <a:lnTo>
                  <a:pt x="1614" y="287"/>
                </a:lnTo>
                <a:lnTo>
                  <a:pt x="1614" y="289"/>
                </a:lnTo>
                <a:lnTo>
                  <a:pt x="1608" y="289"/>
                </a:lnTo>
                <a:lnTo>
                  <a:pt x="1608" y="287"/>
                </a:lnTo>
                <a:close/>
                <a:moveTo>
                  <a:pt x="1616" y="287"/>
                </a:moveTo>
                <a:lnTo>
                  <a:pt x="1622" y="287"/>
                </a:lnTo>
                <a:lnTo>
                  <a:pt x="1622" y="289"/>
                </a:lnTo>
                <a:lnTo>
                  <a:pt x="1616" y="289"/>
                </a:lnTo>
                <a:lnTo>
                  <a:pt x="1616" y="287"/>
                </a:lnTo>
                <a:close/>
                <a:moveTo>
                  <a:pt x="1624" y="287"/>
                </a:moveTo>
                <a:lnTo>
                  <a:pt x="1630" y="287"/>
                </a:lnTo>
                <a:lnTo>
                  <a:pt x="1630" y="289"/>
                </a:lnTo>
                <a:lnTo>
                  <a:pt x="1624" y="289"/>
                </a:lnTo>
                <a:lnTo>
                  <a:pt x="1624" y="287"/>
                </a:lnTo>
                <a:close/>
                <a:moveTo>
                  <a:pt x="1632" y="287"/>
                </a:moveTo>
                <a:lnTo>
                  <a:pt x="1638" y="287"/>
                </a:lnTo>
                <a:lnTo>
                  <a:pt x="1638" y="289"/>
                </a:lnTo>
                <a:lnTo>
                  <a:pt x="1632" y="289"/>
                </a:lnTo>
                <a:lnTo>
                  <a:pt x="1632" y="287"/>
                </a:lnTo>
                <a:close/>
                <a:moveTo>
                  <a:pt x="1640" y="287"/>
                </a:moveTo>
                <a:lnTo>
                  <a:pt x="1646" y="287"/>
                </a:lnTo>
                <a:lnTo>
                  <a:pt x="1646" y="289"/>
                </a:lnTo>
                <a:lnTo>
                  <a:pt x="1640" y="289"/>
                </a:lnTo>
                <a:lnTo>
                  <a:pt x="1640" y="287"/>
                </a:lnTo>
                <a:close/>
                <a:moveTo>
                  <a:pt x="1648" y="287"/>
                </a:moveTo>
                <a:lnTo>
                  <a:pt x="1654" y="287"/>
                </a:lnTo>
                <a:lnTo>
                  <a:pt x="1654" y="289"/>
                </a:lnTo>
                <a:lnTo>
                  <a:pt x="1648" y="289"/>
                </a:lnTo>
                <a:lnTo>
                  <a:pt x="1648" y="287"/>
                </a:lnTo>
                <a:close/>
                <a:moveTo>
                  <a:pt x="1656" y="287"/>
                </a:moveTo>
                <a:lnTo>
                  <a:pt x="1662" y="287"/>
                </a:lnTo>
                <a:lnTo>
                  <a:pt x="1662" y="289"/>
                </a:lnTo>
                <a:lnTo>
                  <a:pt x="1656" y="289"/>
                </a:lnTo>
                <a:lnTo>
                  <a:pt x="1656" y="287"/>
                </a:lnTo>
                <a:close/>
                <a:moveTo>
                  <a:pt x="1664" y="287"/>
                </a:moveTo>
                <a:lnTo>
                  <a:pt x="1670" y="287"/>
                </a:lnTo>
                <a:lnTo>
                  <a:pt x="1670" y="289"/>
                </a:lnTo>
                <a:lnTo>
                  <a:pt x="1664" y="289"/>
                </a:lnTo>
                <a:lnTo>
                  <a:pt x="1664" y="287"/>
                </a:lnTo>
                <a:close/>
                <a:moveTo>
                  <a:pt x="1672" y="287"/>
                </a:moveTo>
                <a:lnTo>
                  <a:pt x="1678" y="287"/>
                </a:lnTo>
                <a:lnTo>
                  <a:pt x="1678" y="289"/>
                </a:lnTo>
                <a:lnTo>
                  <a:pt x="1672" y="289"/>
                </a:lnTo>
                <a:lnTo>
                  <a:pt x="1672" y="287"/>
                </a:lnTo>
                <a:close/>
                <a:moveTo>
                  <a:pt x="1680" y="287"/>
                </a:moveTo>
                <a:lnTo>
                  <a:pt x="1686" y="287"/>
                </a:lnTo>
                <a:lnTo>
                  <a:pt x="1686" y="289"/>
                </a:lnTo>
                <a:lnTo>
                  <a:pt x="1680" y="289"/>
                </a:lnTo>
                <a:lnTo>
                  <a:pt x="1680" y="287"/>
                </a:lnTo>
                <a:close/>
                <a:moveTo>
                  <a:pt x="1688" y="287"/>
                </a:moveTo>
                <a:lnTo>
                  <a:pt x="1694" y="287"/>
                </a:lnTo>
                <a:lnTo>
                  <a:pt x="1694" y="289"/>
                </a:lnTo>
                <a:lnTo>
                  <a:pt x="1688" y="289"/>
                </a:lnTo>
                <a:lnTo>
                  <a:pt x="1688" y="287"/>
                </a:lnTo>
                <a:close/>
                <a:moveTo>
                  <a:pt x="1696" y="287"/>
                </a:moveTo>
                <a:lnTo>
                  <a:pt x="1702" y="287"/>
                </a:lnTo>
                <a:lnTo>
                  <a:pt x="1702" y="289"/>
                </a:lnTo>
                <a:lnTo>
                  <a:pt x="1696" y="289"/>
                </a:lnTo>
                <a:lnTo>
                  <a:pt x="1696" y="287"/>
                </a:lnTo>
                <a:close/>
                <a:moveTo>
                  <a:pt x="1704" y="287"/>
                </a:moveTo>
                <a:lnTo>
                  <a:pt x="1710" y="287"/>
                </a:lnTo>
                <a:lnTo>
                  <a:pt x="1710" y="289"/>
                </a:lnTo>
                <a:lnTo>
                  <a:pt x="1704" y="289"/>
                </a:lnTo>
                <a:lnTo>
                  <a:pt x="1704" y="287"/>
                </a:lnTo>
                <a:close/>
                <a:moveTo>
                  <a:pt x="1712" y="287"/>
                </a:moveTo>
                <a:lnTo>
                  <a:pt x="1718" y="287"/>
                </a:lnTo>
                <a:lnTo>
                  <a:pt x="1718" y="289"/>
                </a:lnTo>
                <a:lnTo>
                  <a:pt x="1712" y="289"/>
                </a:lnTo>
                <a:lnTo>
                  <a:pt x="1712" y="287"/>
                </a:lnTo>
                <a:close/>
                <a:moveTo>
                  <a:pt x="1720" y="287"/>
                </a:moveTo>
                <a:lnTo>
                  <a:pt x="1726" y="287"/>
                </a:lnTo>
                <a:lnTo>
                  <a:pt x="1726" y="289"/>
                </a:lnTo>
                <a:lnTo>
                  <a:pt x="1720" y="289"/>
                </a:lnTo>
                <a:lnTo>
                  <a:pt x="1720" y="287"/>
                </a:lnTo>
                <a:close/>
                <a:moveTo>
                  <a:pt x="1728" y="287"/>
                </a:moveTo>
                <a:lnTo>
                  <a:pt x="1734" y="287"/>
                </a:lnTo>
                <a:lnTo>
                  <a:pt x="1734" y="289"/>
                </a:lnTo>
                <a:lnTo>
                  <a:pt x="1728" y="289"/>
                </a:lnTo>
                <a:lnTo>
                  <a:pt x="1728" y="287"/>
                </a:lnTo>
                <a:close/>
                <a:moveTo>
                  <a:pt x="1736" y="287"/>
                </a:moveTo>
                <a:lnTo>
                  <a:pt x="1742" y="287"/>
                </a:lnTo>
                <a:lnTo>
                  <a:pt x="1742" y="289"/>
                </a:lnTo>
                <a:lnTo>
                  <a:pt x="1736" y="289"/>
                </a:lnTo>
                <a:lnTo>
                  <a:pt x="1736" y="287"/>
                </a:lnTo>
                <a:close/>
                <a:moveTo>
                  <a:pt x="1744" y="287"/>
                </a:moveTo>
                <a:lnTo>
                  <a:pt x="1750" y="287"/>
                </a:lnTo>
                <a:lnTo>
                  <a:pt x="1750" y="289"/>
                </a:lnTo>
                <a:lnTo>
                  <a:pt x="1744" y="289"/>
                </a:lnTo>
                <a:lnTo>
                  <a:pt x="1744" y="287"/>
                </a:lnTo>
                <a:close/>
                <a:moveTo>
                  <a:pt x="1752" y="287"/>
                </a:moveTo>
                <a:lnTo>
                  <a:pt x="1758" y="287"/>
                </a:lnTo>
                <a:lnTo>
                  <a:pt x="1758" y="289"/>
                </a:lnTo>
                <a:lnTo>
                  <a:pt x="1752" y="289"/>
                </a:lnTo>
                <a:lnTo>
                  <a:pt x="1752" y="287"/>
                </a:lnTo>
                <a:close/>
                <a:moveTo>
                  <a:pt x="1760" y="287"/>
                </a:moveTo>
                <a:lnTo>
                  <a:pt x="1766" y="287"/>
                </a:lnTo>
                <a:lnTo>
                  <a:pt x="1766" y="289"/>
                </a:lnTo>
                <a:lnTo>
                  <a:pt x="1760" y="289"/>
                </a:lnTo>
                <a:lnTo>
                  <a:pt x="1760" y="287"/>
                </a:lnTo>
                <a:close/>
                <a:moveTo>
                  <a:pt x="1768" y="287"/>
                </a:moveTo>
                <a:lnTo>
                  <a:pt x="1774" y="287"/>
                </a:lnTo>
                <a:lnTo>
                  <a:pt x="1774" y="289"/>
                </a:lnTo>
                <a:lnTo>
                  <a:pt x="1768" y="289"/>
                </a:lnTo>
                <a:lnTo>
                  <a:pt x="1768" y="287"/>
                </a:lnTo>
                <a:close/>
                <a:moveTo>
                  <a:pt x="1776" y="287"/>
                </a:moveTo>
                <a:lnTo>
                  <a:pt x="1782" y="287"/>
                </a:lnTo>
                <a:lnTo>
                  <a:pt x="1782" y="289"/>
                </a:lnTo>
                <a:lnTo>
                  <a:pt x="1776" y="289"/>
                </a:lnTo>
                <a:lnTo>
                  <a:pt x="1776" y="287"/>
                </a:lnTo>
                <a:close/>
                <a:moveTo>
                  <a:pt x="1784" y="287"/>
                </a:moveTo>
                <a:lnTo>
                  <a:pt x="1790" y="287"/>
                </a:lnTo>
                <a:lnTo>
                  <a:pt x="1790" y="289"/>
                </a:lnTo>
                <a:lnTo>
                  <a:pt x="1784" y="289"/>
                </a:lnTo>
                <a:lnTo>
                  <a:pt x="1784" y="287"/>
                </a:lnTo>
                <a:close/>
                <a:moveTo>
                  <a:pt x="1792" y="287"/>
                </a:moveTo>
                <a:lnTo>
                  <a:pt x="1798" y="287"/>
                </a:lnTo>
                <a:lnTo>
                  <a:pt x="1798" y="289"/>
                </a:lnTo>
                <a:lnTo>
                  <a:pt x="1792" y="289"/>
                </a:lnTo>
                <a:lnTo>
                  <a:pt x="1792" y="287"/>
                </a:lnTo>
                <a:close/>
                <a:moveTo>
                  <a:pt x="1800" y="287"/>
                </a:moveTo>
                <a:lnTo>
                  <a:pt x="1806" y="287"/>
                </a:lnTo>
                <a:lnTo>
                  <a:pt x="1806" y="289"/>
                </a:lnTo>
                <a:lnTo>
                  <a:pt x="1800" y="289"/>
                </a:lnTo>
                <a:lnTo>
                  <a:pt x="1800" y="287"/>
                </a:lnTo>
                <a:close/>
                <a:moveTo>
                  <a:pt x="1808" y="287"/>
                </a:moveTo>
                <a:lnTo>
                  <a:pt x="1814" y="287"/>
                </a:lnTo>
                <a:lnTo>
                  <a:pt x="1814" y="289"/>
                </a:lnTo>
                <a:lnTo>
                  <a:pt x="1808" y="289"/>
                </a:lnTo>
                <a:lnTo>
                  <a:pt x="1808" y="287"/>
                </a:lnTo>
                <a:close/>
                <a:moveTo>
                  <a:pt x="1816" y="287"/>
                </a:moveTo>
                <a:lnTo>
                  <a:pt x="1822" y="287"/>
                </a:lnTo>
                <a:lnTo>
                  <a:pt x="1822" y="289"/>
                </a:lnTo>
                <a:lnTo>
                  <a:pt x="1816" y="289"/>
                </a:lnTo>
                <a:lnTo>
                  <a:pt x="1816" y="287"/>
                </a:lnTo>
                <a:close/>
                <a:moveTo>
                  <a:pt x="1824" y="287"/>
                </a:moveTo>
                <a:lnTo>
                  <a:pt x="1830" y="287"/>
                </a:lnTo>
                <a:lnTo>
                  <a:pt x="1830" y="289"/>
                </a:lnTo>
                <a:lnTo>
                  <a:pt x="1824" y="289"/>
                </a:lnTo>
                <a:lnTo>
                  <a:pt x="1824" y="287"/>
                </a:lnTo>
                <a:close/>
                <a:moveTo>
                  <a:pt x="1832" y="287"/>
                </a:moveTo>
                <a:lnTo>
                  <a:pt x="1838" y="287"/>
                </a:lnTo>
                <a:lnTo>
                  <a:pt x="1838" y="289"/>
                </a:lnTo>
                <a:lnTo>
                  <a:pt x="1832" y="289"/>
                </a:lnTo>
                <a:lnTo>
                  <a:pt x="1832" y="287"/>
                </a:lnTo>
                <a:close/>
                <a:moveTo>
                  <a:pt x="1840" y="287"/>
                </a:moveTo>
                <a:lnTo>
                  <a:pt x="1846" y="287"/>
                </a:lnTo>
                <a:lnTo>
                  <a:pt x="1846" y="289"/>
                </a:lnTo>
                <a:lnTo>
                  <a:pt x="1840" y="289"/>
                </a:lnTo>
                <a:lnTo>
                  <a:pt x="1840" y="287"/>
                </a:lnTo>
                <a:close/>
                <a:moveTo>
                  <a:pt x="1848" y="287"/>
                </a:moveTo>
                <a:lnTo>
                  <a:pt x="1854" y="287"/>
                </a:lnTo>
                <a:lnTo>
                  <a:pt x="1854" y="289"/>
                </a:lnTo>
                <a:lnTo>
                  <a:pt x="1848" y="289"/>
                </a:lnTo>
                <a:lnTo>
                  <a:pt x="1848" y="287"/>
                </a:lnTo>
                <a:close/>
                <a:moveTo>
                  <a:pt x="1856" y="287"/>
                </a:moveTo>
                <a:lnTo>
                  <a:pt x="1862" y="287"/>
                </a:lnTo>
                <a:lnTo>
                  <a:pt x="1862" y="289"/>
                </a:lnTo>
                <a:lnTo>
                  <a:pt x="1856" y="289"/>
                </a:lnTo>
                <a:lnTo>
                  <a:pt x="1856" y="287"/>
                </a:lnTo>
                <a:close/>
                <a:moveTo>
                  <a:pt x="1864" y="287"/>
                </a:moveTo>
                <a:lnTo>
                  <a:pt x="1870" y="287"/>
                </a:lnTo>
                <a:lnTo>
                  <a:pt x="1870" y="289"/>
                </a:lnTo>
                <a:lnTo>
                  <a:pt x="1864" y="289"/>
                </a:lnTo>
                <a:lnTo>
                  <a:pt x="1864" y="287"/>
                </a:lnTo>
                <a:close/>
                <a:moveTo>
                  <a:pt x="1872" y="287"/>
                </a:moveTo>
                <a:lnTo>
                  <a:pt x="1878" y="287"/>
                </a:lnTo>
                <a:lnTo>
                  <a:pt x="1878" y="289"/>
                </a:lnTo>
                <a:lnTo>
                  <a:pt x="1872" y="289"/>
                </a:lnTo>
                <a:lnTo>
                  <a:pt x="1872" y="287"/>
                </a:lnTo>
                <a:close/>
                <a:moveTo>
                  <a:pt x="1880" y="287"/>
                </a:moveTo>
                <a:lnTo>
                  <a:pt x="1886" y="287"/>
                </a:lnTo>
                <a:lnTo>
                  <a:pt x="1886" y="289"/>
                </a:lnTo>
                <a:lnTo>
                  <a:pt x="1880" y="289"/>
                </a:lnTo>
                <a:lnTo>
                  <a:pt x="1880" y="287"/>
                </a:lnTo>
                <a:close/>
                <a:moveTo>
                  <a:pt x="1888" y="287"/>
                </a:moveTo>
                <a:lnTo>
                  <a:pt x="1894" y="287"/>
                </a:lnTo>
                <a:lnTo>
                  <a:pt x="1894" y="289"/>
                </a:lnTo>
                <a:lnTo>
                  <a:pt x="1888" y="289"/>
                </a:lnTo>
                <a:lnTo>
                  <a:pt x="1888" y="287"/>
                </a:lnTo>
                <a:close/>
                <a:moveTo>
                  <a:pt x="1896" y="287"/>
                </a:moveTo>
                <a:lnTo>
                  <a:pt x="1902" y="287"/>
                </a:lnTo>
                <a:lnTo>
                  <a:pt x="1902" y="289"/>
                </a:lnTo>
                <a:lnTo>
                  <a:pt x="1896" y="289"/>
                </a:lnTo>
                <a:lnTo>
                  <a:pt x="1896" y="287"/>
                </a:lnTo>
                <a:close/>
                <a:moveTo>
                  <a:pt x="1904" y="287"/>
                </a:moveTo>
                <a:lnTo>
                  <a:pt x="1910" y="287"/>
                </a:lnTo>
                <a:lnTo>
                  <a:pt x="1910" y="289"/>
                </a:lnTo>
                <a:lnTo>
                  <a:pt x="1904" y="289"/>
                </a:lnTo>
                <a:lnTo>
                  <a:pt x="1904" y="287"/>
                </a:lnTo>
                <a:close/>
                <a:moveTo>
                  <a:pt x="1912" y="287"/>
                </a:moveTo>
                <a:lnTo>
                  <a:pt x="1918" y="287"/>
                </a:lnTo>
                <a:lnTo>
                  <a:pt x="1918" y="289"/>
                </a:lnTo>
                <a:lnTo>
                  <a:pt x="1912" y="289"/>
                </a:lnTo>
                <a:lnTo>
                  <a:pt x="1912" y="287"/>
                </a:lnTo>
                <a:close/>
                <a:moveTo>
                  <a:pt x="1920" y="287"/>
                </a:moveTo>
                <a:lnTo>
                  <a:pt x="1926" y="287"/>
                </a:lnTo>
                <a:lnTo>
                  <a:pt x="1926" y="289"/>
                </a:lnTo>
                <a:lnTo>
                  <a:pt x="1920" y="289"/>
                </a:lnTo>
                <a:lnTo>
                  <a:pt x="1920" y="287"/>
                </a:lnTo>
                <a:close/>
                <a:moveTo>
                  <a:pt x="1928" y="287"/>
                </a:moveTo>
                <a:lnTo>
                  <a:pt x="1934" y="287"/>
                </a:lnTo>
                <a:lnTo>
                  <a:pt x="1934" y="289"/>
                </a:lnTo>
                <a:lnTo>
                  <a:pt x="1928" y="289"/>
                </a:lnTo>
                <a:lnTo>
                  <a:pt x="1928" y="287"/>
                </a:lnTo>
                <a:close/>
                <a:moveTo>
                  <a:pt x="1936" y="287"/>
                </a:moveTo>
                <a:lnTo>
                  <a:pt x="1942" y="287"/>
                </a:lnTo>
                <a:lnTo>
                  <a:pt x="1942" y="289"/>
                </a:lnTo>
                <a:lnTo>
                  <a:pt x="1936" y="289"/>
                </a:lnTo>
                <a:lnTo>
                  <a:pt x="1936" y="287"/>
                </a:lnTo>
                <a:close/>
                <a:moveTo>
                  <a:pt x="1944" y="287"/>
                </a:moveTo>
                <a:lnTo>
                  <a:pt x="1950" y="287"/>
                </a:lnTo>
                <a:lnTo>
                  <a:pt x="1950" y="289"/>
                </a:lnTo>
                <a:lnTo>
                  <a:pt x="1944" y="289"/>
                </a:lnTo>
                <a:lnTo>
                  <a:pt x="1944" y="287"/>
                </a:lnTo>
                <a:close/>
                <a:moveTo>
                  <a:pt x="1952" y="287"/>
                </a:moveTo>
                <a:lnTo>
                  <a:pt x="1958" y="287"/>
                </a:lnTo>
                <a:lnTo>
                  <a:pt x="1958" y="289"/>
                </a:lnTo>
                <a:lnTo>
                  <a:pt x="1952" y="289"/>
                </a:lnTo>
                <a:lnTo>
                  <a:pt x="1952" y="287"/>
                </a:lnTo>
                <a:close/>
                <a:moveTo>
                  <a:pt x="1960" y="287"/>
                </a:moveTo>
                <a:lnTo>
                  <a:pt x="1966" y="287"/>
                </a:lnTo>
                <a:lnTo>
                  <a:pt x="1966" y="289"/>
                </a:lnTo>
                <a:lnTo>
                  <a:pt x="1960" y="289"/>
                </a:lnTo>
                <a:lnTo>
                  <a:pt x="1960" y="287"/>
                </a:lnTo>
                <a:close/>
                <a:moveTo>
                  <a:pt x="1968" y="287"/>
                </a:moveTo>
                <a:lnTo>
                  <a:pt x="1974" y="287"/>
                </a:lnTo>
                <a:lnTo>
                  <a:pt x="1974" y="289"/>
                </a:lnTo>
                <a:lnTo>
                  <a:pt x="1968" y="289"/>
                </a:lnTo>
                <a:lnTo>
                  <a:pt x="1968" y="287"/>
                </a:lnTo>
                <a:close/>
                <a:moveTo>
                  <a:pt x="1976" y="287"/>
                </a:moveTo>
                <a:lnTo>
                  <a:pt x="1982" y="287"/>
                </a:lnTo>
                <a:lnTo>
                  <a:pt x="1982" y="289"/>
                </a:lnTo>
                <a:lnTo>
                  <a:pt x="1976" y="289"/>
                </a:lnTo>
                <a:lnTo>
                  <a:pt x="1976" y="287"/>
                </a:lnTo>
                <a:close/>
                <a:moveTo>
                  <a:pt x="1984" y="287"/>
                </a:moveTo>
                <a:lnTo>
                  <a:pt x="1990" y="287"/>
                </a:lnTo>
                <a:lnTo>
                  <a:pt x="1990" y="289"/>
                </a:lnTo>
                <a:lnTo>
                  <a:pt x="1984" y="289"/>
                </a:lnTo>
                <a:lnTo>
                  <a:pt x="1984" y="287"/>
                </a:lnTo>
                <a:close/>
                <a:moveTo>
                  <a:pt x="1992" y="287"/>
                </a:moveTo>
                <a:lnTo>
                  <a:pt x="1998" y="287"/>
                </a:lnTo>
                <a:lnTo>
                  <a:pt x="1998" y="289"/>
                </a:lnTo>
                <a:lnTo>
                  <a:pt x="1992" y="289"/>
                </a:lnTo>
                <a:lnTo>
                  <a:pt x="1992" y="287"/>
                </a:lnTo>
                <a:close/>
                <a:moveTo>
                  <a:pt x="2000" y="287"/>
                </a:moveTo>
                <a:lnTo>
                  <a:pt x="2006" y="287"/>
                </a:lnTo>
                <a:lnTo>
                  <a:pt x="2006" y="289"/>
                </a:lnTo>
                <a:lnTo>
                  <a:pt x="2000" y="289"/>
                </a:lnTo>
                <a:lnTo>
                  <a:pt x="2000" y="287"/>
                </a:lnTo>
                <a:close/>
                <a:moveTo>
                  <a:pt x="2008" y="287"/>
                </a:moveTo>
                <a:lnTo>
                  <a:pt x="2014" y="287"/>
                </a:lnTo>
                <a:lnTo>
                  <a:pt x="2014" y="289"/>
                </a:lnTo>
                <a:lnTo>
                  <a:pt x="2008" y="289"/>
                </a:lnTo>
                <a:lnTo>
                  <a:pt x="2008" y="287"/>
                </a:lnTo>
                <a:close/>
                <a:moveTo>
                  <a:pt x="2016" y="287"/>
                </a:moveTo>
                <a:lnTo>
                  <a:pt x="2022" y="287"/>
                </a:lnTo>
                <a:lnTo>
                  <a:pt x="2022" y="289"/>
                </a:lnTo>
                <a:lnTo>
                  <a:pt x="2016" y="289"/>
                </a:lnTo>
                <a:lnTo>
                  <a:pt x="2016" y="287"/>
                </a:lnTo>
                <a:close/>
                <a:moveTo>
                  <a:pt x="2024" y="287"/>
                </a:moveTo>
                <a:lnTo>
                  <a:pt x="2030" y="287"/>
                </a:lnTo>
                <a:lnTo>
                  <a:pt x="2030" y="289"/>
                </a:lnTo>
                <a:lnTo>
                  <a:pt x="2024" y="289"/>
                </a:lnTo>
                <a:lnTo>
                  <a:pt x="2024" y="287"/>
                </a:lnTo>
                <a:close/>
                <a:moveTo>
                  <a:pt x="2032" y="287"/>
                </a:moveTo>
                <a:lnTo>
                  <a:pt x="2038" y="287"/>
                </a:lnTo>
                <a:lnTo>
                  <a:pt x="2038" y="289"/>
                </a:lnTo>
                <a:lnTo>
                  <a:pt x="2032" y="289"/>
                </a:lnTo>
                <a:lnTo>
                  <a:pt x="2032" y="287"/>
                </a:lnTo>
                <a:close/>
                <a:moveTo>
                  <a:pt x="2040" y="287"/>
                </a:moveTo>
                <a:lnTo>
                  <a:pt x="2046" y="287"/>
                </a:lnTo>
                <a:lnTo>
                  <a:pt x="2046" y="289"/>
                </a:lnTo>
                <a:lnTo>
                  <a:pt x="2040" y="289"/>
                </a:lnTo>
                <a:lnTo>
                  <a:pt x="2040" y="287"/>
                </a:lnTo>
                <a:close/>
                <a:moveTo>
                  <a:pt x="2048" y="287"/>
                </a:moveTo>
                <a:lnTo>
                  <a:pt x="2054" y="287"/>
                </a:lnTo>
                <a:lnTo>
                  <a:pt x="2054" y="289"/>
                </a:lnTo>
                <a:lnTo>
                  <a:pt x="2048" y="289"/>
                </a:lnTo>
                <a:lnTo>
                  <a:pt x="2048" y="287"/>
                </a:lnTo>
                <a:close/>
                <a:moveTo>
                  <a:pt x="2056" y="287"/>
                </a:moveTo>
                <a:lnTo>
                  <a:pt x="2062" y="287"/>
                </a:lnTo>
                <a:lnTo>
                  <a:pt x="2062" y="289"/>
                </a:lnTo>
                <a:lnTo>
                  <a:pt x="2056" y="289"/>
                </a:lnTo>
                <a:lnTo>
                  <a:pt x="2056" y="287"/>
                </a:lnTo>
                <a:close/>
                <a:moveTo>
                  <a:pt x="2064" y="287"/>
                </a:moveTo>
                <a:lnTo>
                  <a:pt x="2070" y="287"/>
                </a:lnTo>
                <a:lnTo>
                  <a:pt x="2070" y="289"/>
                </a:lnTo>
                <a:lnTo>
                  <a:pt x="2064" y="289"/>
                </a:lnTo>
                <a:lnTo>
                  <a:pt x="2064" y="287"/>
                </a:lnTo>
                <a:close/>
                <a:moveTo>
                  <a:pt x="2072" y="287"/>
                </a:moveTo>
                <a:lnTo>
                  <a:pt x="2078" y="287"/>
                </a:lnTo>
                <a:lnTo>
                  <a:pt x="2078" y="289"/>
                </a:lnTo>
                <a:lnTo>
                  <a:pt x="2072" y="289"/>
                </a:lnTo>
                <a:lnTo>
                  <a:pt x="2072" y="287"/>
                </a:lnTo>
                <a:close/>
                <a:moveTo>
                  <a:pt x="2080" y="287"/>
                </a:moveTo>
                <a:lnTo>
                  <a:pt x="2086" y="287"/>
                </a:lnTo>
                <a:lnTo>
                  <a:pt x="2086" y="289"/>
                </a:lnTo>
                <a:lnTo>
                  <a:pt x="2080" y="289"/>
                </a:lnTo>
                <a:lnTo>
                  <a:pt x="2080" y="287"/>
                </a:lnTo>
                <a:close/>
                <a:moveTo>
                  <a:pt x="2088" y="287"/>
                </a:moveTo>
                <a:lnTo>
                  <a:pt x="2094" y="287"/>
                </a:lnTo>
                <a:lnTo>
                  <a:pt x="2094" y="289"/>
                </a:lnTo>
                <a:lnTo>
                  <a:pt x="2088" y="289"/>
                </a:lnTo>
                <a:lnTo>
                  <a:pt x="2088" y="287"/>
                </a:lnTo>
                <a:close/>
                <a:moveTo>
                  <a:pt x="2097" y="287"/>
                </a:moveTo>
                <a:lnTo>
                  <a:pt x="2103" y="287"/>
                </a:lnTo>
                <a:lnTo>
                  <a:pt x="2103" y="289"/>
                </a:lnTo>
                <a:lnTo>
                  <a:pt x="2097" y="289"/>
                </a:lnTo>
                <a:lnTo>
                  <a:pt x="2097" y="287"/>
                </a:lnTo>
                <a:close/>
                <a:moveTo>
                  <a:pt x="2104" y="287"/>
                </a:moveTo>
                <a:lnTo>
                  <a:pt x="2110" y="287"/>
                </a:lnTo>
                <a:lnTo>
                  <a:pt x="2110" y="289"/>
                </a:lnTo>
                <a:lnTo>
                  <a:pt x="2104" y="289"/>
                </a:lnTo>
                <a:lnTo>
                  <a:pt x="2104" y="287"/>
                </a:lnTo>
                <a:close/>
                <a:moveTo>
                  <a:pt x="2112" y="287"/>
                </a:moveTo>
                <a:lnTo>
                  <a:pt x="2118" y="287"/>
                </a:lnTo>
                <a:lnTo>
                  <a:pt x="2118" y="289"/>
                </a:lnTo>
                <a:lnTo>
                  <a:pt x="2112" y="289"/>
                </a:lnTo>
                <a:lnTo>
                  <a:pt x="2112" y="287"/>
                </a:lnTo>
                <a:close/>
                <a:moveTo>
                  <a:pt x="2121" y="287"/>
                </a:moveTo>
                <a:lnTo>
                  <a:pt x="2127" y="287"/>
                </a:lnTo>
                <a:lnTo>
                  <a:pt x="2127" y="289"/>
                </a:lnTo>
                <a:lnTo>
                  <a:pt x="2121" y="289"/>
                </a:lnTo>
                <a:lnTo>
                  <a:pt x="2121" y="287"/>
                </a:lnTo>
                <a:close/>
                <a:moveTo>
                  <a:pt x="2128" y="287"/>
                </a:moveTo>
                <a:lnTo>
                  <a:pt x="2134" y="287"/>
                </a:lnTo>
                <a:lnTo>
                  <a:pt x="2134" y="289"/>
                </a:lnTo>
                <a:lnTo>
                  <a:pt x="2128" y="289"/>
                </a:lnTo>
                <a:lnTo>
                  <a:pt x="2128" y="287"/>
                </a:lnTo>
                <a:close/>
                <a:moveTo>
                  <a:pt x="2136" y="287"/>
                </a:moveTo>
                <a:lnTo>
                  <a:pt x="2142" y="287"/>
                </a:lnTo>
                <a:lnTo>
                  <a:pt x="2142" y="289"/>
                </a:lnTo>
                <a:lnTo>
                  <a:pt x="2136" y="289"/>
                </a:lnTo>
                <a:lnTo>
                  <a:pt x="2136" y="287"/>
                </a:lnTo>
                <a:close/>
                <a:moveTo>
                  <a:pt x="2145" y="287"/>
                </a:moveTo>
                <a:lnTo>
                  <a:pt x="2151" y="287"/>
                </a:lnTo>
                <a:lnTo>
                  <a:pt x="2151" y="289"/>
                </a:lnTo>
                <a:lnTo>
                  <a:pt x="2145" y="289"/>
                </a:lnTo>
                <a:lnTo>
                  <a:pt x="2145" y="287"/>
                </a:lnTo>
                <a:close/>
                <a:moveTo>
                  <a:pt x="2152" y="287"/>
                </a:moveTo>
                <a:lnTo>
                  <a:pt x="2158" y="287"/>
                </a:lnTo>
                <a:lnTo>
                  <a:pt x="2158" y="289"/>
                </a:lnTo>
                <a:lnTo>
                  <a:pt x="2152" y="289"/>
                </a:lnTo>
                <a:lnTo>
                  <a:pt x="2152" y="287"/>
                </a:lnTo>
                <a:close/>
                <a:moveTo>
                  <a:pt x="2160" y="287"/>
                </a:moveTo>
                <a:lnTo>
                  <a:pt x="2166" y="287"/>
                </a:lnTo>
                <a:lnTo>
                  <a:pt x="2166" y="289"/>
                </a:lnTo>
                <a:lnTo>
                  <a:pt x="2160" y="289"/>
                </a:lnTo>
                <a:lnTo>
                  <a:pt x="2160" y="287"/>
                </a:lnTo>
                <a:close/>
                <a:moveTo>
                  <a:pt x="2169" y="287"/>
                </a:moveTo>
                <a:lnTo>
                  <a:pt x="2175" y="287"/>
                </a:lnTo>
                <a:lnTo>
                  <a:pt x="2175" y="289"/>
                </a:lnTo>
                <a:lnTo>
                  <a:pt x="2169" y="289"/>
                </a:lnTo>
                <a:lnTo>
                  <a:pt x="2169" y="287"/>
                </a:lnTo>
                <a:close/>
                <a:moveTo>
                  <a:pt x="2176" y="287"/>
                </a:moveTo>
                <a:lnTo>
                  <a:pt x="2182" y="287"/>
                </a:lnTo>
                <a:lnTo>
                  <a:pt x="2182" y="289"/>
                </a:lnTo>
                <a:lnTo>
                  <a:pt x="2176" y="289"/>
                </a:lnTo>
                <a:lnTo>
                  <a:pt x="2176" y="287"/>
                </a:lnTo>
                <a:close/>
                <a:moveTo>
                  <a:pt x="2184" y="287"/>
                </a:moveTo>
                <a:lnTo>
                  <a:pt x="2190" y="287"/>
                </a:lnTo>
                <a:lnTo>
                  <a:pt x="2190" y="289"/>
                </a:lnTo>
                <a:lnTo>
                  <a:pt x="2184" y="289"/>
                </a:lnTo>
                <a:lnTo>
                  <a:pt x="2184" y="287"/>
                </a:lnTo>
                <a:close/>
                <a:moveTo>
                  <a:pt x="2193" y="287"/>
                </a:moveTo>
                <a:lnTo>
                  <a:pt x="2199" y="287"/>
                </a:lnTo>
                <a:lnTo>
                  <a:pt x="2199" y="289"/>
                </a:lnTo>
                <a:lnTo>
                  <a:pt x="2193" y="289"/>
                </a:lnTo>
                <a:lnTo>
                  <a:pt x="2193" y="287"/>
                </a:lnTo>
                <a:close/>
                <a:moveTo>
                  <a:pt x="2200" y="287"/>
                </a:moveTo>
                <a:lnTo>
                  <a:pt x="2206" y="287"/>
                </a:lnTo>
                <a:lnTo>
                  <a:pt x="2206" y="289"/>
                </a:lnTo>
                <a:lnTo>
                  <a:pt x="2200" y="289"/>
                </a:lnTo>
                <a:lnTo>
                  <a:pt x="2200" y="287"/>
                </a:lnTo>
                <a:close/>
                <a:moveTo>
                  <a:pt x="2208" y="287"/>
                </a:moveTo>
                <a:lnTo>
                  <a:pt x="2214" y="287"/>
                </a:lnTo>
                <a:lnTo>
                  <a:pt x="2214" y="289"/>
                </a:lnTo>
                <a:lnTo>
                  <a:pt x="2208" y="289"/>
                </a:lnTo>
                <a:lnTo>
                  <a:pt x="2208" y="287"/>
                </a:lnTo>
                <a:close/>
                <a:moveTo>
                  <a:pt x="2217" y="287"/>
                </a:moveTo>
                <a:lnTo>
                  <a:pt x="2223" y="287"/>
                </a:lnTo>
                <a:lnTo>
                  <a:pt x="2223" y="289"/>
                </a:lnTo>
                <a:lnTo>
                  <a:pt x="2217" y="289"/>
                </a:lnTo>
                <a:lnTo>
                  <a:pt x="2217" y="287"/>
                </a:lnTo>
                <a:close/>
                <a:moveTo>
                  <a:pt x="2224" y="287"/>
                </a:moveTo>
                <a:lnTo>
                  <a:pt x="2230" y="287"/>
                </a:lnTo>
                <a:lnTo>
                  <a:pt x="2230" y="289"/>
                </a:lnTo>
                <a:lnTo>
                  <a:pt x="2224" y="289"/>
                </a:lnTo>
                <a:lnTo>
                  <a:pt x="2224" y="287"/>
                </a:lnTo>
                <a:close/>
                <a:moveTo>
                  <a:pt x="2232" y="287"/>
                </a:moveTo>
                <a:lnTo>
                  <a:pt x="2238" y="287"/>
                </a:lnTo>
                <a:lnTo>
                  <a:pt x="2238" y="289"/>
                </a:lnTo>
                <a:lnTo>
                  <a:pt x="2232" y="289"/>
                </a:lnTo>
                <a:lnTo>
                  <a:pt x="2232" y="287"/>
                </a:lnTo>
                <a:close/>
                <a:moveTo>
                  <a:pt x="2241" y="287"/>
                </a:moveTo>
                <a:lnTo>
                  <a:pt x="2247" y="287"/>
                </a:lnTo>
                <a:lnTo>
                  <a:pt x="2247" y="289"/>
                </a:lnTo>
                <a:lnTo>
                  <a:pt x="2241" y="289"/>
                </a:lnTo>
                <a:lnTo>
                  <a:pt x="2241" y="287"/>
                </a:lnTo>
                <a:close/>
                <a:moveTo>
                  <a:pt x="2248" y="287"/>
                </a:moveTo>
                <a:lnTo>
                  <a:pt x="2254" y="287"/>
                </a:lnTo>
                <a:lnTo>
                  <a:pt x="2254" y="289"/>
                </a:lnTo>
                <a:lnTo>
                  <a:pt x="2248" y="289"/>
                </a:lnTo>
                <a:lnTo>
                  <a:pt x="2248" y="287"/>
                </a:lnTo>
                <a:close/>
                <a:moveTo>
                  <a:pt x="2256" y="287"/>
                </a:moveTo>
                <a:lnTo>
                  <a:pt x="2262" y="287"/>
                </a:lnTo>
                <a:lnTo>
                  <a:pt x="2262" y="289"/>
                </a:lnTo>
                <a:lnTo>
                  <a:pt x="2256" y="289"/>
                </a:lnTo>
                <a:lnTo>
                  <a:pt x="2256" y="287"/>
                </a:lnTo>
                <a:close/>
                <a:moveTo>
                  <a:pt x="2265" y="287"/>
                </a:moveTo>
                <a:lnTo>
                  <a:pt x="2271" y="287"/>
                </a:lnTo>
                <a:lnTo>
                  <a:pt x="2271" y="289"/>
                </a:lnTo>
                <a:lnTo>
                  <a:pt x="2265" y="289"/>
                </a:lnTo>
                <a:lnTo>
                  <a:pt x="2265" y="287"/>
                </a:lnTo>
                <a:close/>
                <a:moveTo>
                  <a:pt x="2272" y="287"/>
                </a:moveTo>
                <a:lnTo>
                  <a:pt x="2278" y="287"/>
                </a:lnTo>
                <a:lnTo>
                  <a:pt x="2278" y="289"/>
                </a:lnTo>
                <a:lnTo>
                  <a:pt x="2272" y="289"/>
                </a:lnTo>
                <a:lnTo>
                  <a:pt x="2272" y="287"/>
                </a:lnTo>
                <a:close/>
                <a:moveTo>
                  <a:pt x="2280" y="287"/>
                </a:moveTo>
                <a:lnTo>
                  <a:pt x="2286" y="287"/>
                </a:lnTo>
                <a:lnTo>
                  <a:pt x="2286" y="289"/>
                </a:lnTo>
                <a:lnTo>
                  <a:pt x="2280" y="289"/>
                </a:lnTo>
                <a:lnTo>
                  <a:pt x="2280" y="287"/>
                </a:lnTo>
                <a:close/>
                <a:moveTo>
                  <a:pt x="2289" y="287"/>
                </a:moveTo>
                <a:lnTo>
                  <a:pt x="2295" y="287"/>
                </a:lnTo>
                <a:lnTo>
                  <a:pt x="2295" y="289"/>
                </a:lnTo>
                <a:lnTo>
                  <a:pt x="2289" y="289"/>
                </a:lnTo>
                <a:lnTo>
                  <a:pt x="2289" y="287"/>
                </a:lnTo>
                <a:close/>
                <a:moveTo>
                  <a:pt x="2296" y="287"/>
                </a:moveTo>
                <a:lnTo>
                  <a:pt x="2302" y="287"/>
                </a:lnTo>
                <a:lnTo>
                  <a:pt x="2302" y="289"/>
                </a:lnTo>
                <a:lnTo>
                  <a:pt x="2296" y="289"/>
                </a:lnTo>
                <a:lnTo>
                  <a:pt x="2296" y="287"/>
                </a:lnTo>
                <a:close/>
                <a:moveTo>
                  <a:pt x="2304" y="287"/>
                </a:moveTo>
                <a:lnTo>
                  <a:pt x="2310" y="287"/>
                </a:lnTo>
                <a:lnTo>
                  <a:pt x="2310" y="289"/>
                </a:lnTo>
                <a:lnTo>
                  <a:pt x="2304" y="289"/>
                </a:lnTo>
                <a:lnTo>
                  <a:pt x="2304" y="287"/>
                </a:lnTo>
                <a:close/>
                <a:moveTo>
                  <a:pt x="2313" y="287"/>
                </a:moveTo>
                <a:lnTo>
                  <a:pt x="2319" y="287"/>
                </a:lnTo>
                <a:lnTo>
                  <a:pt x="2319" y="289"/>
                </a:lnTo>
                <a:lnTo>
                  <a:pt x="2313" y="289"/>
                </a:lnTo>
                <a:lnTo>
                  <a:pt x="2313" y="287"/>
                </a:lnTo>
                <a:close/>
                <a:moveTo>
                  <a:pt x="2320" y="287"/>
                </a:moveTo>
                <a:lnTo>
                  <a:pt x="2326" y="287"/>
                </a:lnTo>
                <a:lnTo>
                  <a:pt x="2326" y="289"/>
                </a:lnTo>
                <a:lnTo>
                  <a:pt x="2320" y="289"/>
                </a:lnTo>
                <a:lnTo>
                  <a:pt x="2320" y="287"/>
                </a:lnTo>
                <a:close/>
                <a:moveTo>
                  <a:pt x="2328" y="287"/>
                </a:moveTo>
                <a:lnTo>
                  <a:pt x="2334" y="287"/>
                </a:lnTo>
                <a:lnTo>
                  <a:pt x="2334" y="289"/>
                </a:lnTo>
                <a:lnTo>
                  <a:pt x="2328" y="289"/>
                </a:lnTo>
                <a:lnTo>
                  <a:pt x="2328" y="287"/>
                </a:lnTo>
                <a:close/>
                <a:moveTo>
                  <a:pt x="2337" y="287"/>
                </a:moveTo>
                <a:lnTo>
                  <a:pt x="2343" y="287"/>
                </a:lnTo>
                <a:lnTo>
                  <a:pt x="2343" y="289"/>
                </a:lnTo>
                <a:lnTo>
                  <a:pt x="2337" y="289"/>
                </a:lnTo>
                <a:lnTo>
                  <a:pt x="2337" y="287"/>
                </a:lnTo>
                <a:close/>
                <a:moveTo>
                  <a:pt x="2344" y="287"/>
                </a:moveTo>
                <a:lnTo>
                  <a:pt x="2350" y="287"/>
                </a:lnTo>
                <a:lnTo>
                  <a:pt x="2350" y="289"/>
                </a:lnTo>
                <a:lnTo>
                  <a:pt x="2344" y="289"/>
                </a:lnTo>
                <a:lnTo>
                  <a:pt x="2344" y="287"/>
                </a:lnTo>
                <a:close/>
                <a:moveTo>
                  <a:pt x="2352" y="287"/>
                </a:moveTo>
                <a:lnTo>
                  <a:pt x="2358" y="287"/>
                </a:lnTo>
                <a:lnTo>
                  <a:pt x="2358" y="289"/>
                </a:lnTo>
                <a:lnTo>
                  <a:pt x="2352" y="289"/>
                </a:lnTo>
                <a:lnTo>
                  <a:pt x="2352" y="287"/>
                </a:lnTo>
                <a:close/>
                <a:moveTo>
                  <a:pt x="2361" y="287"/>
                </a:moveTo>
                <a:lnTo>
                  <a:pt x="2367" y="287"/>
                </a:lnTo>
                <a:lnTo>
                  <a:pt x="2367" y="289"/>
                </a:lnTo>
                <a:lnTo>
                  <a:pt x="2361" y="289"/>
                </a:lnTo>
                <a:lnTo>
                  <a:pt x="2361" y="287"/>
                </a:lnTo>
                <a:close/>
                <a:moveTo>
                  <a:pt x="2368" y="287"/>
                </a:moveTo>
                <a:lnTo>
                  <a:pt x="2374" y="287"/>
                </a:lnTo>
                <a:lnTo>
                  <a:pt x="2374" y="289"/>
                </a:lnTo>
                <a:lnTo>
                  <a:pt x="2368" y="289"/>
                </a:lnTo>
                <a:lnTo>
                  <a:pt x="2368" y="287"/>
                </a:lnTo>
                <a:close/>
                <a:moveTo>
                  <a:pt x="2376" y="287"/>
                </a:moveTo>
                <a:lnTo>
                  <a:pt x="2382" y="287"/>
                </a:lnTo>
                <a:lnTo>
                  <a:pt x="2382" y="289"/>
                </a:lnTo>
                <a:lnTo>
                  <a:pt x="2376" y="289"/>
                </a:lnTo>
                <a:lnTo>
                  <a:pt x="2376" y="287"/>
                </a:lnTo>
                <a:close/>
                <a:moveTo>
                  <a:pt x="2385" y="287"/>
                </a:moveTo>
                <a:lnTo>
                  <a:pt x="2391" y="287"/>
                </a:lnTo>
                <a:lnTo>
                  <a:pt x="2391" y="289"/>
                </a:lnTo>
                <a:lnTo>
                  <a:pt x="2385" y="289"/>
                </a:lnTo>
                <a:lnTo>
                  <a:pt x="2385" y="287"/>
                </a:lnTo>
                <a:close/>
                <a:moveTo>
                  <a:pt x="2392" y="287"/>
                </a:moveTo>
                <a:lnTo>
                  <a:pt x="2398" y="287"/>
                </a:lnTo>
                <a:lnTo>
                  <a:pt x="2398" y="289"/>
                </a:lnTo>
                <a:lnTo>
                  <a:pt x="2392" y="289"/>
                </a:lnTo>
                <a:lnTo>
                  <a:pt x="2392" y="287"/>
                </a:lnTo>
                <a:close/>
                <a:moveTo>
                  <a:pt x="2400" y="287"/>
                </a:moveTo>
                <a:lnTo>
                  <a:pt x="2406" y="287"/>
                </a:lnTo>
                <a:lnTo>
                  <a:pt x="2406" y="289"/>
                </a:lnTo>
                <a:lnTo>
                  <a:pt x="2400" y="289"/>
                </a:lnTo>
                <a:lnTo>
                  <a:pt x="2400" y="287"/>
                </a:lnTo>
                <a:close/>
                <a:moveTo>
                  <a:pt x="2409" y="287"/>
                </a:moveTo>
                <a:lnTo>
                  <a:pt x="2415" y="287"/>
                </a:lnTo>
                <a:lnTo>
                  <a:pt x="2415" y="289"/>
                </a:lnTo>
                <a:lnTo>
                  <a:pt x="2409" y="289"/>
                </a:lnTo>
                <a:lnTo>
                  <a:pt x="2409" y="287"/>
                </a:lnTo>
                <a:close/>
                <a:moveTo>
                  <a:pt x="2416" y="287"/>
                </a:moveTo>
                <a:lnTo>
                  <a:pt x="2422" y="287"/>
                </a:lnTo>
                <a:lnTo>
                  <a:pt x="2422" y="289"/>
                </a:lnTo>
                <a:lnTo>
                  <a:pt x="2416" y="289"/>
                </a:lnTo>
                <a:lnTo>
                  <a:pt x="2416" y="287"/>
                </a:lnTo>
                <a:close/>
                <a:moveTo>
                  <a:pt x="2424" y="287"/>
                </a:moveTo>
                <a:lnTo>
                  <a:pt x="2430" y="287"/>
                </a:lnTo>
                <a:lnTo>
                  <a:pt x="2430" y="289"/>
                </a:lnTo>
                <a:lnTo>
                  <a:pt x="2424" y="289"/>
                </a:lnTo>
                <a:lnTo>
                  <a:pt x="2424" y="287"/>
                </a:lnTo>
                <a:close/>
                <a:moveTo>
                  <a:pt x="2433" y="287"/>
                </a:moveTo>
                <a:lnTo>
                  <a:pt x="2439" y="287"/>
                </a:lnTo>
                <a:lnTo>
                  <a:pt x="2439" y="289"/>
                </a:lnTo>
                <a:lnTo>
                  <a:pt x="2433" y="289"/>
                </a:lnTo>
                <a:lnTo>
                  <a:pt x="2433" y="287"/>
                </a:lnTo>
                <a:close/>
                <a:moveTo>
                  <a:pt x="2440" y="287"/>
                </a:moveTo>
                <a:lnTo>
                  <a:pt x="2446" y="287"/>
                </a:lnTo>
                <a:lnTo>
                  <a:pt x="2446" y="289"/>
                </a:lnTo>
                <a:lnTo>
                  <a:pt x="2440" y="289"/>
                </a:lnTo>
                <a:lnTo>
                  <a:pt x="2440" y="287"/>
                </a:lnTo>
                <a:close/>
                <a:moveTo>
                  <a:pt x="2448" y="287"/>
                </a:moveTo>
                <a:lnTo>
                  <a:pt x="2454" y="287"/>
                </a:lnTo>
                <a:lnTo>
                  <a:pt x="2454" y="289"/>
                </a:lnTo>
                <a:lnTo>
                  <a:pt x="2448" y="289"/>
                </a:lnTo>
                <a:lnTo>
                  <a:pt x="2448" y="287"/>
                </a:lnTo>
                <a:close/>
                <a:moveTo>
                  <a:pt x="2457" y="287"/>
                </a:moveTo>
                <a:lnTo>
                  <a:pt x="2463" y="287"/>
                </a:lnTo>
                <a:lnTo>
                  <a:pt x="2463" y="289"/>
                </a:lnTo>
                <a:lnTo>
                  <a:pt x="2457" y="289"/>
                </a:lnTo>
                <a:lnTo>
                  <a:pt x="2457" y="287"/>
                </a:lnTo>
                <a:close/>
                <a:moveTo>
                  <a:pt x="2464" y="287"/>
                </a:moveTo>
                <a:lnTo>
                  <a:pt x="2470" y="287"/>
                </a:lnTo>
                <a:lnTo>
                  <a:pt x="2470" y="289"/>
                </a:lnTo>
                <a:lnTo>
                  <a:pt x="2464" y="289"/>
                </a:lnTo>
                <a:lnTo>
                  <a:pt x="2464" y="287"/>
                </a:lnTo>
                <a:close/>
                <a:moveTo>
                  <a:pt x="2472" y="287"/>
                </a:moveTo>
                <a:lnTo>
                  <a:pt x="2478" y="287"/>
                </a:lnTo>
                <a:lnTo>
                  <a:pt x="2478" y="289"/>
                </a:lnTo>
                <a:lnTo>
                  <a:pt x="2472" y="289"/>
                </a:lnTo>
                <a:lnTo>
                  <a:pt x="2472" y="287"/>
                </a:lnTo>
                <a:close/>
                <a:moveTo>
                  <a:pt x="2481" y="287"/>
                </a:moveTo>
                <a:lnTo>
                  <a:pt x="2487" y="287"/>
                </a:lnTo>
                <a:lnTo>
                  <a:pt x="2487" y="289"/>
                </a:lnTo>
                <a:lnTo>
                  <a:pt x="2481" y="289"/>
                </a:lnTo>
                <a:lnTo>
                  <a:pt x="2481" y="287"/>
                </a:lnTo>
                <a:close/>
                <a:moveTo>
                  <a:pt x="2488" y="287"/>
                </a:moveTo>
                <a:lnTo>
                  <a:pt x="2494" y="287"/>
                </a:lnTo>
                <a:lnTo>
                  <a:pt x="2494" y="289"/>
                </a:lnTo>
                <a:lnTo>
                  <a:pt x="2488" y="289"/>
                </a:lnTo>
                <a:lnTo>
                  <a:pt x="2488" y="287"/>
                </a:lnTo>
                <a:close/>
                <a:moveTo>
                  <a:pt x="2496" y="287"/>
                </a:moveTo>
                <a:lnTo>
                  <a:pt x="2502" y="287"/>
                </a:lnTo>
                <a:lnTo>
                  <a:pt x="2502" y="289"/>
                </a:lnTo>
                <a:lnTo>
                  <a:pt x="2496" y="289"/>
                </a:lnTo>
                <a:lnTo>
                  <a:pt x="2496" y="287"/>
                </a:lnTo>
                <a:close/>
                <a:moveTo>
                  <a:pt x="2505" y="287"/>
                </a:moveTo>
                <a:lnTo>
                  <a:pt x="2511" y="287"/>
                </a:lnTo>
                <a:lnTo>
                  <a:pt x="2511" y="289"/>
                </a:lnTo>
                <a:lnTo>
                  <a:pt x="2505" y="289"/>
                </a:lnTo>
                <a:lnTo>
                  <a:pt x="2505" y="287"/>
                </a:lnTo>
                <a:close/>
                <a:moveTo>
                  <a:pt x="2512" y="287"/>
                </a:moveTo>
                <a:lnTo>
                  <a:pt x="2518" y="287"/>
                </a:lnTo>
                <a:lnTo>
                  <a:pt x="2518" y="289"/>
                </a:lnTo>
                <a:lnTo>
                  <a:pt x="2512" y="289"/>
                </a:lnTo>
                <a:lnTo>
                  <a:pt x="2512" y="287"/>
                </a:lnTo>
                <a:close/>
                <a:moveTo>
                  <a:pt x="2520" y="287"/>
                </a:moveTo>
                <a:lnTo>
                  <a:pt x="2526" y="287"/>
                </a:lnTo>
                <a:lnTo>
                  <a:pt x="2526" y="289"/>
                </a:lnTo>
                <a:lnTo>
                  <a:pt x="2520" y="289"/>
                </a:lnTo>
                <a:lnTo>
                  <a:pt x="2520" y="287"/>
                </a:lnTo>
                <a:close/>
                <a:moveTo>
                  <a:pt x="2529" y="287"/>
                </a:moveTo>
                <a:lnTo>
                  <a:pt x="2535" y="287"/>
                </a:lnTo>
                <a:lnTo>
                  <a:pt x="2535" y="289"/>
                </a:lnTo>
                <a:lnTo>
                  <a:pt x="2529" y="289"/>
                </a:lnTo>
                <a:lnTo>
                  <a:pt x="2529" y="287"/>
                </a:lnTo>
                <a:close/>
                <a:moveTo>
                  <a:pt x="2536" y="287"/>
                </a:moveTo>
                <a:lnTo>
                  <a:pt x="2542" y="287"/>
                </a:lnTo>
                <a:lnTo>
                  <a:pt x="2542" y="289"/>
                </a:lnTo>
                <a:lnTo>
                  <a:pt x="2536" y="289"/>
                </a:lnTo>
                <a:lnTo>
                  <a:pt x="2536" y="287"/>
                </a:lnTo>
                <a:close/>
                <a:moveTo>
                  <a:pt x="2544" y="287"/>
                </a:moveTo>
                <a:lnTo>
                  <a:pt x="2550" y="287"/>
                </a:lnTo>
                <a:lnTo>
                  <a:pt x="2550" y="289"/>
                </a:lnTo>
                <a:lnTo>
                  <a:pt x="2544" y="289"/>
                </a:lnTo>
                <a:lnTo>
                  <a:pt x="2544" y="287"/>
                </a:lnTo>
                <a:close/>
                <a:moveTo>
                  <a:pt x="2553" y="287"/>
                </a:moveTo>
                <a:lnTo>
                  <a:pt x="2559" y="287"/>
                </a:lnTo>
                <a:lnTo>
                  <a:pt x="2559" y="289"/>
                </a:lnTo>
                <a:lnTo>
                  <a:pt x="2553" y="289"/>
                </a:lnTo>
                <a:lnTo>
                  <a:pt x="2553" y="287"/>
                </a:lnTo>
                <a:close/>
                <a:moveTo>
                  <a:pt x="2560" y="287"/>
                </a:moveTo>
                <a:lnTo>
                  <a:pt x="2566" y="287"/>
                </a:lnTo>
                <a:lnTo>
                  <a:pt x="2566" y="289"/>
                </a:lnTo>
                <a:lnTo>
                  <a:pt x="2560" y="289"/>
                </a:lnTo>
                <a:lnTo>
                  <a:pt x="2560" y="287"/>
                </a:lnTo>
                <a:close/>
                <a:moveTo>
                  <a:pt x="2568" y="287"/>
                </a:moveTo>
                <a:lnTo>
                  <a:pt x="2574" y="287"/>
                </a:lnTo>
                <a:lnTo>
                  <a:pt x="2574" y="289"/>
                </a:lnTo>
                <a:lnTo>
                  <a:pt x="2568" y="289"/>
                </a:lnTo>
                <a:lnTo>
                  <a:pt x="2568" y="287"/>
                </a:lnTo>
                <a:close/>
                <a:moveTo>
                  <a:pt x="2577" y="287"/>
                </a:moveTo>
                <a:lnTo>
                  <a:pt x="2583" y="287"/>
                </a:lnTo>
                <a:lnTo>
                  <a:pt x="2583" y="289"/>
                </a:lnTo>
                <a:lnTo>
                  <a:pt x="2577" y="289"/>
                </a:lnTo>
                <a:lnTo>
                  <a:pt x="2577" y="287"/>
                </a:lnTo>
                <a:close/>
                <a:moveTo>
                  <a:pt x="2584" y="287"/>
                </a:moveTo>
                <a:lnTo>
                  <a:pt x="2590" y="287"/>
                </a:lnTo>
                <a:lnTo>
                  <a:pt x="2590" y="289"/>
                </a:lnTo>
                <a:lnTo>
                  <a:pt x="2584" y="289"/>
                </a:lnTo>
                <a:lnTo>
                  <a:pt x="2584" y="287"/>
                </a:lnTo>
                <a:close/>
                <a:moveTo>
                  <a:pt x="2592" y="287"/>
                </a:moveTo>
                <a:lnTo>
                  <a:pt x="2598" y="287"/>
                </a:lnTo>
                <a:lnTo>
                  <a:pt x="2598" y="289"/>
                </a:lnTo>
                <a:lnTo>
                  <a:pt x="2592" y="289"/>
                </a:lnTo>
                <a:lnTo>
                  <a:pt x="2592" y="287"/>
                </a:lnTo>
                <a:close/>
                <a:moveTo>
                  <a:pt x="2601" y="287"/>
                </a:moveTo>
                <a:lnTo>
                  <a:pt x="2607" y="287"/>
                </a:lnTo>
                <a:lnTo>
                  <a:pt x="2607" y="289"/>
                </a:lnTo>
                <a:lnTo>
                  <a:pt x="2601" y="289"/>
                </a:lnTo>
                <a:lnTo>
                  <a:pt x="2601" y="287"/>
                </a:lnTo>
                <a:close/>
                <a:moveTo>
                  <a:pt x="2608" y="287"/>
                </a:moveTo>
                <a:lnTo>
                  <a:pt x="2614" y="287"/>
                </a:lnTo>
                <a:lnTo>
                  <a:pt x="2614" y="289"/>
                </a:lnTo>
                <a:lnTo>
                  <a:pt x="2608" y="289"/>
                </a:lnTo>
                <a:lnTo>
                  <a:pt x="2608" y="287"/>
                </a:lnTo>
                <a:close/>
                <a:moveTo>
                  <a:pt x="2616" y="287"/>
                </a:moveTo>
                <a:lnTo>
                  <a:pt x="2622" y="287"/>
                </a:lnTo>
                <a:lnTo>
                  <a:pt x="2622" y="289"/>
                </a:lnTo>
                <a:lnTo>
                  <a:pt x="2616" y="289"/>
                </a:lnTo>
                <a:lnTo>
                  <a:pt x="2616" y="287"/>
                </a:lnTo>
                <a:close/>
                <a:moveTo>
                  <a:pt x="2625" y="287"/>
                </a:moveTo>
                <a:lnTo>
                  <a:pt x="2631" y="287"/>
                </a:lnTo>
                <a:lnTo>
                  <a:pt x="2631" y="289"/>
                </a:lnTo>
                <a:lnTo>
                  <a:pt x="2625" y="289"/>
                </a:lnTo>
                <a:lnTo>
                  <a:pt x="2625" y="287"/>
                </a:lnTo>
                <a:close/>
                <a:moveTo>
                  <a:pt x="2632" y="287"/>
                </a:moveTo>
                <a:lnTo>
                  <a:pt x="2638" y="287"/>
                </a:lnTo>
                <a:lnTo>
                  <a:pt x="2638" y="289"/>
                </a:lnTo>
                <a:lnTo>
                  <a:pt x="2632" y="289"/>
                </a:lnTo>
                <a:lnTo>
                  <a:pt x="2632" y="287"/>
                </a:lnTo>
                <a:close/>
                <a:moveTo>
                  <a:pt x="2640" y="287"/>
                </a:moveTo>
                <a:lnTo>
                  <a:pt x="2646" y="287"/>
                </a:lnTo>
                <a:lnTo>
                  <a:pt x="2646" y="289"/>
                </a:lnTo>
                <a:lnTo>
                  <a:pt x="2640" y="289"/>
                </a:lnTo>
                <a:lnTo>
                  <a:pt x="2640" y="287"/>
                </a:lnTo>
                <a:close/>
                <a:moveTo>
                  <a:pt x="2649" y="287"/>
                </a:moveTo>
                <a:lnTo>
                  <a:pt x="2655" y="287"/>
                </a:lnTo>
                <a:lnTo>
                  <a:pt x="2655" y="289"/>
                </a:lnTo>
                <a:lnTo>
                  <a:pt x="2649" y="289"/>
                </a:lnTo>
                <a:lnTo>
                  <a:pt x="2649" y="287"/>
                </a:lnTo>
                <a:close/>
                <a:moveTo>
                  <a:pt x="2656" y="287"/>
                </a:moveTo>
                <a:lnTo>
                  <a:pt x="2662" y="287"/>
                </a:lnTo>
                <a:lnTo>
                  <a:pt x="2662" y="289"/>
                </a:lnTo>
                <a:lnTo>
                  <a:pt x="2656" y="289"/>
                </a:lnTo>
                <a:lnTo>
                  <a:pt x="2656" y="287"/>
                </a:lnTo>
                <a:close/>
                <a:moveTo>
                  <a:pt x="2664" y="287"/>
                </a:moveTo>
                <a:lnTo>
                  <a:pt x="2670" y="287"/>
                </a:lnTo>
                <a:lnTo>
                  <a:pt x="2670" y="289"/>
                </a:lnTo>
                <a:lnTo>
                  <a:pt x="2664" y="289"/>
                </a:lnTo>
                <a:lnTo>
                  <a:pt x="2664" y="287"/>
                </a:lnTo>
                <a:close/>
                <a:moveTo>
                  <a:pt x="2673" y="287"/>
                </a:moveTo>
                <a:lnTo>
                  <a:pt x="2679" y="287"/>
                </a:lnTo>
                <a:lnTo>
                  <a:pt x="2679" y="289"/>
                </a:lnTo>
                <a:lnTo>
                  <a:pt x="2673" y="289"/>
                </a:lnTo>
                <a:lnTo>
                  <a:pt x="2673" y="287"/>
                </a:lnTo>
                <a:close/>
                <a:moveTo>
                  <a:pt x="2680" y="287"/>
                </a:moveTo>
                <a:lnTo>
                  <a:pt x="2686" y="287"/>
                </a:lnTo>
                <a:lnTo>
                  <a:pt x="2686" y="289"/>
                </a:lnTo>
                <a:lnTo>
                  <a:pt x="2680" y="289"/>
                </a:lnTo>
                <a:lnTo>
                  <a:pt x="2680" y="287"/>
                </a:lnTo>
                <a:close/>
                <a:moveTo>
                  <a:pt x="2688" y="287"/>
                </a:moveTo>
                <a:lnTo>
                  <a:pt x="2694" y="287"/>
                </a:lnTo>
                <a:lnTo>
                  <a:pt x="2694" y="289"/>
                </a:lnTo>
                <a:lnTo>
                  <a:pt x="2688" y="289"/>
                </a:lnTo>
                <a:lnTo>
                  <a:pt x="2688" y="287"/>
                </a:lnTo>
                <a:close/>
                <a:moveTo>
                  <a:pt x="2697" y="287"/>
                </a:moveTo>
                <a:lnTo>
                  <a:pt x="2703" y="287"/>
                </a:lnTo>
                <a:lnTo>
                  <a:pt x="2703" y="289"/>
                </a:lnTo>
                <a:lnTo>
                  <a:pt x="2697" y="289"/>
                </a:lnTo>
                <a:lnTo>
                  <a:pt x="2697" y="287"/>
                </a:lnTo>
                <a:close/>
                <a:moveTo>
                  <a:pt x="2704" y="287"/>
                </a:moveTo>
                <a:lnTo>
                  <a:pt x="2710" y="287"/>
                </a:lnTo>
                <a:lnTo>
                  <a:pt x="2710" y="289"/>
                </a:lnTo>
                <a:lnTo>
                  <a:pt x="2704" y="289"/>
                </a:lnTo>
                <a:lnTo>
                  <a:pt x="2704" y="287"/>
                </a:lnTo>
                <a:close/>
                <a:moveTo>
                  <a:pt x="2712" y="287"/>
                </a:moveTo>
                <a:lnTo>
                  <a:pt x="2718" y="287"/>
                </a:lnTo>
                <a:lnTo>
                  <a:pt x="2718" y="289"/>
                </a:lnTo>
                <a:lnTo>
                  <a:pt x="2712" y="289"/>
                </a:lnTo>
                <a:lnTo>
                  <a:pt x="2712" y="287"/>
                </a:lnTo>
                <a:close/>
                <a:moveTo>
                  <a:pt x="2721" y="287"/>
                </a:moveTo>
                <a:lnTo>
                  <a:pt x="2727" y="287"/>
                </a:lnTo>
                <a:lnTo>
                  <a:pt x="2727" y="289"/>
                </a:lnTo>
                <a:lnTo>
                  <a:pt x="2721" y="289"/>
                </a:lnTo>
                <a:lnTo>
                  <a:pt x="2721" y="287"/>
                </a:lnTo>
                <a:close/>
                <a:moveTo>
                  <a:pt x="2728" y="287"/>
                </a:moveTo>
                <a:lnTo>
                  <a:pt x="2734" y="287"/>
                </a:lnTo>
                <a:lnTo>
                  <a:pt x="2734" y="289"/>
                </a:lnTo>
                <a:lnTo>
                  <a:pt x="2728" y="289"/>
                </a:lnTo>
                <a:lnTo>
                  <a:pt x="2728" y="287"/>
                </a:lnTo>
                <a:close/>
                <a:moveTo>
                  <a:pt x="2736" y="287"/>
                </a:moveTo>
                <a:lnTo>
                  <a:pt x="2742" y="287"/>
                </a:lnTo>
                <a:lnTo>
                  <a:pt x="2742" y="289"/>
                </a:lnTo>
                <a:lnTo>
                  <a:pt x="2736" y="289"/>
                </a:lnTo>
                <a:lnTo>
                  <a:pt x="2736" y="287"/>
                </a:lnTo>
                <a:close/>
                <a:moveTo>
                  <a:pt x="2745" y="287"/>
                </a:moveTo>
                <a:lnTo>
                  <a:pt x="2751" y="287"/>
                </a:lnTo>
                <a:lnTo>
                  <a:pt x="2751" y="289"/>
                </a:lnTo>
                <a:lnTo>
                  <a:pt x="2745" y="289"/>
                </a:lnTo>
                <a:lnTo>
                  <a:pt x="2745" y="287"/>
                </a:lnTo>
                <a:close/>
                <a:moveTo>
                  <a:pt x="2752" y="287"/>
                </a:moveTo>
                <a:lnTo>
                  <a:pt x="2758" y="287"/>
                </a:lnTo>
                <a:lnTo>
                  <a:pt x="2758" y="289"/>
                </a:lnTo>
                <a:lnTo>
                  <a:pt x="2752" y="289"/>
                </a:lnTo>
                <a:lnTo>
                  <a:pt x="2752" y="287"/>
                </a:lnTo>
                <a:close/>
                <a:moveTo>
                  <a:pt x="2760" y="287"/>
                </a:moveTo>
                <a:lnTo>
                  <a:pt x="2766" y="287"/>
                </a:lnTo>
                <a:lnTo>
                  <a:pt x="2766" y="289"/>
                </a:lnTo>
                <a:lnTo>
                  <a:pt x="2760" y="289"/>
                </a:lnTo>
                <a:lnTo>
                  <a:pt x="2760" y="287"/>
                </a:lnTo>
                <a:close/>
                <a:moveTo>
                  <a:pt x="2769" y="287"/>
                </a:moveTo>
                <a:lnTo>
                  <a:pt x="2775" y="287"/>
                </a:lnTo>
                <a:lnTo>
                  <a:pt x="2775" y="289"/>
                </a:lnTo>
                <a:lnTo>
                  <a:pt x="2769" y="289"/>
                </a:lnTo>
                <a:lnTo>
                  <a:pt x="2769" y="287"/>
                </a:lnTo>
                <a:close/>
                <a:moveTo>
                  <a:pt x="2776" y="287"/>
                </a:moveTo>
                <a:lnTo>
                  <a:pt x="2782" y="287"/>
                </a:lnTo>
                <a:lnTo>
                  <a:pt x="2782" y="289"/>
                </a:lnTo>
                <a:lnTo>
                  <a:pt x="2776" y="289"/>
                </a:lnTo>
                <a:lnTo>
                  <a:pt x="2776" y="287"/>
                </a:lnTo>
                <a:close/>
                <a:moveTo>
                  <a:pt x="2784" y="287"/>
                </a:moveTo>
                <a:lnTo>
                  <a:pt x="2790" y="287"/>
                </a:lnTo>
                <a:lnTo>
                  <a:pt x="2790" y="289"/>
                </a:lnTo>
                <a:lnTo>
                  <a:pt x="2784" y="289"/>
                </a:lnTo>
                <a:lnTo>
                  <a:pt x="2784" y="287"/>
                </a:lnTo>
                <a:close/>
                <a:moveTo>
                  <a:pt x="2793" y="287"/>
                </a:moveTo>
                <a:lnTo>
                  <a:pt x="2799" y="287"/>
                </a:lnTo>
                <a:lnTo>
                  <a:pt x="2799" y="289"/>
                </a:lnTo>
                <a:lnTo>
                  <a:pt x="2793" y="289"/>
                </a:lnTo>
                <a:lnTo>
                  <a:pt x="2793" y="287"/>
                </a:lnTo>
                <a:close/>
                <a:moveTo>
                  <a:pt x="2800" y="287"/>
                </a:moveTo>
                <a:lnTo>
                  <a:pt x="2806" y="287"/>
                </a:lnTo>
                <a:lnTo>
                  <a:pt x="2806" y="289"/>
                </a:lnTo>
                <a:lnTo>
                  <a:pt x="2800" y="289"/>
                </a:lnTo>
                <a:lnTo>
                  <a:pt x="2800" y="287"/>
                </a:lnTo>
                <a:close/>
                <a:moveTo>
                  <a:pt x="2808" y="287"/>
                </a:moveTo>
                <a:lnTo>
                  <a:pt x="2814" y="287"/>
                </a:lnTo>
                <a:lnTo>
                  <a:pt x="2814" y="289"/>
                </a:lnTo>
                <a:lnTo>
                  <a:pt x="2808" y="289"/>
                </a:lnTo>
                <a:lnTo>
                  <a:pt x="2808" y="287"/>
                </a:lnTo>
                <a:close/>
                <a:moveTo>
                  <a:pt x="2817" y="287"/>
                </a:moveTo>
                <a:lnTo>
                  <a:pt x="2823" y="287"/>
                </a:lnTo>
                <a:lnTo>
                  <a:pt x="2823" y="289"/>
                </a:lnTo>
                <a:lnTo>
                  <a:pt x="2817" y="289"/>
                </a:lnTo>
                <a:lnTo>
                  <a:pt x="2817" y="287"/>
                </a:lnTo>
                <a:close/>
                <a:moveTo>
                  <a:pt x="2824" y="287"/>
                </a:moveTo>
                <a:lnTo>
                  <a:pt x="2830" y="287"/>
                </a:lnTo>
                <a:lnTo>
                  <a:pt x="2830" y="289"/>
                </a:lnTo>
                <a:lnTo>
                  <a:pt x="2824" y="289"/>
                </a:lnTo>
                <a:lnTo>
                  <a:pt x="2824" y="287"/>
                </a:lnTo>
                <a:close/>
                <a:moveTo>
                  <a:pt x="2832" y="287"/>
                </a:moveTo>
                <a:lnTo>
                  <a:pt x="2838" y="287"/>
                </a:lnTo>
                <a:lnTo>
                  <a:pt x="2838" y="289"/>
                </a:lnTo>
                <a:lnTo>
                  <a:pt x="2832" y="289"/>
                </a:lnTo>
                <a:lnTo>
                  <a:pt x="2832" y="287"/>
                </a:lnTo>
                <a:close/>
                <a:moveTo>
                  <a:pt x="2841" y="287"/>
                </a:moveTo>
                <a:lnTo>
                  <a:pt x="2847" y="287"/>
                </a:lnTo>
                <a:lnTo>
                  <a:pt x="2847" y="289"/>
                </a:lnTo>
                <a:lnTo>
                  <a:pt x="2841" y="289"/>
                </a:lnTo>
                <a:lnTo>
                  <a:pt x="2841" y="287"/>
                </a:lnTo>
                <a:close/>
                <a:moveTo>
                  <a:pt x="2848" y="287"/>
                </a:moveTo>
                <a:lnTo>
                  <a:pt x="2854" y="287"/>
                </a:lnTo>
                <a:lnTo>
                  <a:pt x="2854" y="289"/>
                </a:lnTo>
                <a:lnTo>
                  <a:pt x="2848" y="289"/>
                </a:lnTo>
                <a:lnTo>
                  <a:pt x="2848" y="287"/>
                </a:lnTo>
                <a:close/>
                <a:moveTo>
                  <a:pt x="2856" y="287"/>
                </a:moveTo>
                <a:lnTo>
                  <a:pt x="2862" y="287"/>
                </a:lnTo>
                <a:lnTo>
                  <a:pt x="2862" y="289"/>
                </a:lnTo>
                <a:lnTo>
                  <a:pt x="2856" y="289"/>
                </a:lnTo>
                <a:lnTo>
                  <a:pt x="2856" y="287"/>
                </a:lnTo>
                <a:close/>
                <a:moveTo>
                  <a:pt x="2865" y="287"/>
                </a:moveTo>
                <a:lnTo>
                  <a:pt x="2871" y="287"/>
                </a:lnTo>
                <a:lnTo>
                  <a:pt x="2871" y="289"/>
                </a:lnTo>
                <a:lnTo>
                  <a:pt x="2865" y="289"/>
                </a:lnTo>
                <a:lnTo>
                  <a:pt x="2865" y="287"/>
                </a:lnTo>
                <a:close/>
                <a:moveTo>
                  <a:pt x="2872" y="287"/>
                </a:moveTo>
                <a:lnTo>
                  <a:pt x="2878" y="287"/>
                </a:lnTo>
                <a:lnTo>
                  <a:pt x="2878" y="289"/>
                </a:lnTo>
                <a:lnTo>
                  <a:pt x="2872" y="289"/>
                </a:lnTo>
                <a:lnTo>
                  <a:pt x="2872" y="287"/>
                </a:lnTo>
                <a:close/>
                <a:moveTo>
                  <a:pt x="2880" y="287"/>
                </a:moveTo>
                <a:lnTo>
                  <a:pt x="2886" y="287"/>
                </a:lnTo>
                <a:lnTo>
                  <a:pt x="2886" y="289"/>
                </a:lnTo>
                <a:lnTo>
                  <a:pt x="2880" y="289"/>
                </a:lnTo>
                <a:lnTo>
                  <a:pt x="2880" y="287"/>
                </a:lnTo>
                <a:close/>
                <a:moveTo>
                  <a:pt x="2889" y="287"/>
                </a:moveTo>
                <a:lnTo>
                  <a:pt x="2895" y="287"/>
                </a:lnTo>
                <a:lnTo>
                  <a:pt x="2895" y="289"/>
                </a:lnTo>
                <a:lnTo>
                  <a:pt x="2889" y="289"/>
                </a:lnTo>
                <a:lnTo>
                  <a:pt x="2889" y="287"/>
                </a:lnTo>
                <a:close/>
                <a:moveTo>
                  <a:pt x="2896" y="287"/>
                </a:moveTo>
                <a:lnTo>
                  <a:pt x="2902" y="287"/>
                </a:lnTo>
                <a:lnTo>
                  <a:pt x="2902" y="289"/>
                </a:lnTo>
                <a:lnTo>
                  <a:pt x="2896" y="289"/>
                </a:lnTo>
                <a:lnTo>
                  <a:pt x="2896" y="287"/>
                </a:lnTo>
                <a:close/>
                <a:moveTo>
                  <a:pt x="2904" y="287"/>
                </a:moveTo>
                <a:lnTo>
                  <a:pt x="2910" y="287"/>
                </a:lnTo>
                <a:lnTo>
                  <a:pt x="2910" y="289"/>
                </a:lnTo>
                <a:lnTo>
                  <a:pt x="2904" y="289"/>
                </a:lnTo>
                <a:lnTo>
                  <a:pt x="2904" y="287"/>
                </a:lnTo>
                <a:close/>
                <a:moveTo>
                  <a:pt x="2913" y="287"/>
                </a:moveTo>
                <a:lnTo>
                  <a:pt x="2919" y="287"/>
                </a:lnTo>
                <a:lnTo>
                  <a:pt x="2919" y="289"/>
                </a:lnTo>
                <a:lnTo>
                  <a:pt x="2913" y="289"/>
                </a:lnTo>
                <a:lnTo>
                  <a:pt x="2913" y="287"/>
                </a:lnTo>
                <a:close/>
                <a:moveTo>
                  <a:pt x="2920" y="287"/>
                </a:moveTo>
                <a:lnTo>
                  <a:pt x="2926" y="287"/>
                </a:lnTo>
                <a:lnTo>
                  <a:pt x="2926" y="289"/>
                </a:lnTo>
                <a:lnTo>
                  <a:pt x="2920" y="289"/>
                </a:lnTo>
                <a:lnTo>
                  <a:pt x="2920" y="287"/>
                </a:lnTo>
                <a:close/>
                <a:moveTo>
                  <a:pt x="2928" y="287"/>
                </a:moveTo>
                <a:lnTo>
                  <a:pt x="2934" y="287"/>
                </a:lnTo>
                <a:lnTo>
                  <a:pt x="2934" y="289"/>
                </a:lnTo>
                <a:lnTo>
                  <a:pt x="2928" y="289"/>
                </a:lnTo>
                <a:lnTo>
                  <a:pt x="2928" y="287"/>
                </a:lnTo>
                <a:close/>
                <a:moveTo>
                  <a:pt x="2937" y="287"/>
                </a:moveTo>
                <a:lnTo>
                  <a:pt x="2943" y="287"/>
                </a:lnTo>
                <a:lnTo>
                  <a:pt x="2943" y="289"/>
                </a:lnTo>
                <a:lnTo>
                  <a:pt x="2937" y="289"/>
                </a:lnTo>
                <a:lnTo>
                  <a:pt x="2937" y="287"/>
                </a:lnTo>
                <a:close/>
                <a:moveTo>
                  <a:pt x="2944" y="287"/>
                </a:moveTo>
                <a:lnTo>
                  <a:pt x="2950" y="287"/>
                </a:lnTo>
                <a:lnTo>
                  <a:pt x="2950" y="289"/>
                </a:lnTo>
                <a:lnTo>
                  <a:pt x="2944" y="289"/>
                </a:lnTo>
                <a:lnTo>
                  <a:pt x="2944" y="287"/>
                </a:lnTo>
                <a:close/>
                <a:moveTo>
                  <a:pt x="2952" y="287"/>
                </a:moveTo>
                <a:lnTo>
                  <a:pt x="2958" y="287"/>
                </a:lnTo>
                <a:lnTo>
                  <a:pt x="2958" y="289"/>
                </a:lnTo>
                <a:lnTo>
                  <a:pt x="2952" y="289"/>
                </a:lnTo>
                <a:lnTo>
                  <a:pt x="2952" y="287"/>
                </a:lnTo>
                <a:close/>
                <a:moveTo>
                  <a:pt x="2961" y="287"/>
                </a:moveTo>
                <a:lnTo>
                  <a:pt x="2967" y="287"/>
                </a:lnTo>
                <a:lnTo>
                  <a:pt x="2967" y="289"/>
                </a:lnTo>
                <a:lnTo>
                  <a:pt x="2961" y="289"/>
                </a:lnTo>
                <a:lnTo>
                  <a:pt x="2961" y="287"/>
                </a:lnTo>
                <a:close/>
                <a:moveTo>
                  <a:pt x="2968" y="287"/>
                </a:moveTo>
                <a:lnTo>
                  <a:pt x="2974" y="287"/>
                </a:lnTo>
                <a:lnTo>
                  <a:pt x="2974" y="289"/>
                </a:lnTo>
                <a:lnTo>
                  <a:pt x="2968" y="289"/>
                </a:lnTo>
                <a:lnTo>
                  <a:pt x="2968" y="287"/>
                </a:lnTo>
                <a:close/>
                <a:moveTo>
                  <a:pt x="2976" y="287"/>
                </a:moveTo>
                <a:lnTo>
                  <a:pt x="2982" y="287"/>
                </a:lnTo>
                <a:lnTo>
                  <a:pt x="2982" y="289"/>
                </a:lnTo>
                <a:lnTo>
                  <a:pt x="2976" y="289"/>
                </a:lnTo>
                <a:lnTo>
                  <a:pt x="2976" y="287"/>
                </a:lnTo>
                <a:close/>
                <a:moveTo>
                  <a:pt x="2985" y="287"/>
                </a:moveTo>
                <a:lnTo>
                  <a:pt x="2991" y="287"/>
                </a:lnTo>
                <a:lnTo>
                  <a:pt x="2991" y="289"/>
                </a:lnTo>
                <a:lnTo>
                  <a:pt x="2985" y="289"/>
                </a:lnTo>
                <a:lnTo>
                  <a:pt x="2985" y="287"/>
                </a:lnTo>
                <a:close/>
                <a:moveTo>
                  <a:pt x="2992" y="287"/>
                </a:moveTo>
                <a:lnTo>
                  <a:pt x="2998" y="287"/>
                </a:lnTo>
                <a:lnTo>
                  <a:pt x="2998" y="289"/>
                </a:lnTo>
                <a:lnTo>
                  <a:pt x="2992" y="289"/>
                </a:lnTo>
                <a:lnTo>
                  <a:pt x="2992" y="287"/>
                </a:lnTo>
                <a:close/>
                <a:moveTo>
                  <a:pt x="3000" y="287"/>
                </a:moveTo>
                <a:lnTo>
                  <a:pt x="3006" y="287"/>
                </a:lnTo>
                <a:lnTo>
                  <a:pt x="3006" y="289"/>
                </a:lnTo>
                <a:lnTo>
                  <a:pt x="3000" y="289"/>
                </a:lnTo>
                <a:lnTo>
                  <a:pt x="3000" y="287"/>
                </a:lnTo>
                <a:close/>
                <a:moveTo>
                  <a:pt x="3009" y="287"/>
                </a:moveTo>
                <a:lnTo>
                  <a:pt x="3015" y="287"/>
                </a:lnTo>
                <a:lnTo>
                  <a:pt x="3015" y="289"/>
                </a:lnTo>
                <a:lnTo>
                  <a:pt x="3009" y="289"/>
                </a:lnTo>
                <a:lnTo>
                  <a:pt x="3009" y="287"/>
                </a:lnTo>
                <a:close/>
                <a:moveTo>
                  <a:pt x="3016" y="287"/>
                </a:moveTo>
                <a:lnTo>
                  <a:pt x="3022" y="287"/>
                </a:lnTo>
                <a:lnTo>
                  <a:pt x="3022" y="289"/>
                </a:lnTo>
                <a:lnTo>
                  <a:pt x="3016" y="289"/>
                </a:lnTo>
                <a:lnTo>
                  <a:pt x="3016" y="287"/>
                </a:lnTo>
                <a:close/>
                <a:moveTo>
                  <a:pt x="3024" y="287"/>
                </a:moveTo>
                <a:lnTo>
                  <a:pt x="3030" y="287"/>
                </a:lnTo>
                <a:lnTo>
                  <a:pt x="3030" y="289"/>
                </a:lnTo>
                <a:lnTo>
                  <a:pt x="3024" y="289"/>
                </a:lnTo>
                <a:lnTo>
                  <a:pt x="3024" y="287"/>
                </a:lnTo>
                <a:close/>
                <a:moveTo>
                  <a:pt x="3033" y="287"/>
                </a:moveTo>
                <a:lnTo>
                  <a:pt x="3039" y="287"/>
                </a:lnTo>
                <a:lnTo>
                  <a:pt x="3039" y="289"/>
                </a:lnTo>
                <a:lnTo>
                  <a:pt x="3033" y="289"/>
                </a:lnTo>
                <a:lnTo>
                  <a:pt x="3033" y="287"/>
                </a:lnTo>
                <a:close/>
                <a:moveTo>
                  <a:pt x="3040" y="287"/>
                </a:moveTo>
                <a:lnTo>
                  <a:pt x="3046" y="287"/>
                </a:lnTo>
                <a:lnTo>
                  <a:pt x="3046" y="289"/>
                </a:lnTo>
                <a:lnTo>
                  <a:pt x="3040" y="289"/>
                </a:lnTo>
                <a:lnTo>
                  <a:pt x="3040" y="287"/>
                </a:lnTo>
                <a:close/>
                <a:moveTo>
                  <a:pt x="3048" y="287"/>
                </a:moveTo>
                <a:lnTo>
                  <a:pt x="3054" y="287"/>
                </a:lnTo>
                <a:lnTo>
                  <a:pt x="3054" y="289"/>
                </a:lnTo>
                <a:lnTo>
                  <a:pt x="3048" y="289"/>
                </a:lnTo>
                <a:lnTo>
                  <a:pt x="3048" y="287"/>
                </a:lnTo>
                <a:close/>
                <a:moveTo>
                  <a:pt x="3057" y="287"/>
                </a:moveTo>
                <a:lnTo>
                  <a:pt x="3063" y="287"/>
                </a:lnTo>
                <a:lnTo>
                  <a:pt x="3063" y="289"/>
                </a:lnTo>
                <a:lnTo>
                  <a:pt x="3057" y="289"/>
                </a:lnTo>
                <a:lnTo>
                  <a:pt x="3057" y="287"/>
                </a:lnTo>
                <a:close/>
                <a:moveTo>
                  <a:pt x="3064" y="287"/>
                </a:moveTo>
                <a:lnTo>
                  <a:pt x="3070" y="287"/>
                </a:lnTo>
                <a:lnTo>
                  <a:pt x="3070" y="289"/>
                </a:lnTo>
                <a:lnTo>
                  <a:pt x="3064" y="289"/>
                </a:lnTo>
                <a:lnTo>
                  <a:pt x="3064" y="287"/>
                </a:lnTo>
                <a:close/>
                <a:moveTo>
                  <a:pt x="3072" y="287"/>
                </a:moveTo>
                <a:lnTo>
                  <a:pt x="3078" y="287"/>
                </a:lnTo>
                <a:lnTo>
                  <a:pt x="3078" y="289"/>
                </a:lnTo>
                <a:lnTo>
                  <a:pt x="3072" y="289"/>
                </a:lnTo>
                <a:lnTo>
                  <a:pt x="3072" y="287"/>
                </a:lnTo>
                <a:close/>
                <a:moveTo>
                  <a:pt x="3081" y="287"/>
                </a:moveTo>
                <a:lnTo>
                  <a:pt x="3087" y="287"/>
                </a:lnTo>
                <a:lnTo>
                  <a:pt x="3087" y="289"/>
                </a:lnTo>
                <a:lnTo>
                  <a:pt x="3081" y="289"/>
                </a:lnTo>
                <a:lnTo>
                  <a:pt x="3081" y="287"/>
                </a:lnTo>
                <a:close/>
                <a:moveTo>
                  <a:pt x="3088" y="287"/>
                </a:moveTo>
                <a:lnTo>
                  <a:pt x="3094" y="287"/>
                </a:lnTo>
                <a:lnTo>
                  <a:pt x="3094" y="289"/>
                </a:lnTo>
                <a:lnTo>
                  <a:pt x="3088" y="289"/>
                </a:lnTo>
                <a:lnTo>
                  <a:pt x="3088" y="287"/>
                </a:lnTo>
                <a:close/>
                <a:moveTo>
                  <a:pt x="3096" y="287"/>
                </a:moveTo>
                <a:lnTo>
                  <a:pt x="3102" y="287"/>
                </a:lnTo>
                <a:lnTo>
                  <a:pt x="3102" y="289"/>
                </a:lnTo>
                <a:lnTo>
                  <a:pt x="3096" y="289"/>
                </a:lnTo>
                <a:lnTo>
                  <a:pt x="3096" y="287"/>
                </a:lnTo>
                <a:close/>
                <a:moveTo>
                  <a:pt x="3105" y="287"/>
                </a:moveTo>
                <a:lnTo>
                  <a:pt x="3111" y="287"/>
                </a:lnTo>
                <a:lnTo>
                  <a:pt x="3111" y="289"/>
                </a:lnTo>
                <a:lnTo>
                  <a:pt x="3105" y="289"/>
                </a:lnTo>
                <a:lnTo>
                  <a:pt x="3105" y="287"/>
                </a:lnTo>
                <a:close/>
                <a:moveTo>
                  <a:pt x="3112" y="287"/>
                </a:moveTo>
                <a:lnTo>
                  <a:pt x="3118" y="287"/>
                </a:lnTo>
                <a:lnTo>
                  <a:pt x="3118" y="289"/>
                </a:lnTo>
                <a:lnTo>
                  <a:pt x="3112" y="289"/>
                </a:lnTo>
                <a:lnTo>
                  <a:pt x="3112" y="287"/>
                </a:lnTo>
                <a:close/>
                <a:moveTo>
                  <a:pt x="3120" y="287"/>
                </a:moveTo>
                <a:lnTo>
                  <a:pt x="3126" y="287"/>
                </a:lnTo>
                <a:lnTo>
                  <a:pt x="3126" y="289"/>
                </a:lnTo>
                <a:lnTo>
                  <a:pt x="3120" y="289"/>
                </a:lnTo>
                <a:lnTo>
                  <a:pt x="3120" y="287"/>
                </a:lnTo>
                <a:close/>
                <a:moveTo>
                  <a:pt x="3129" y="287"/>
                </a:moveTo>
                <a:lnTo>
                  <a:pt x="3135" y="287"/>
                </a:lnTo>
                <a:lnTo>
                  <a:pt x="3135" y="289"/>
                </a:lnTo>
                <a:lnTo>
                  <a:pt x="3129" y="289"/>
                </a:lnTo>
                <a:lnTo>
                  <a:pt x="3129" y="287"/>
                </a:lnTo>
                <a:close/>
                <a:moveTo>
                  <a:pt x="3136" y="287"/>
                </a:moveTo>
                <a:lnTo>
                  <a:pt x="3142" y="287"/>
                </a:lnTo>
                <a:lnTo>
                  <a:pt x="3142" y="289"/>
                </a:lnTo>
                <a:lnTo>
                  <a:pt x="3136" y="289"/>
                </a:lnTo>
                <a:lnTo>
                  <a:pt x="3136" y="287"/>
                </a:lnTo>
                <a:close/>
                <a:moveTo>
                  <a:pt x="3144" y="287"/>
                </a:moveTo>
                <a:lnTo>
                  <a:pt x="3150" y="287"/>
                </a:lnTo>
                <a:lnTo>
                  <a:pt x="3150" y="289"/>
                </a:lnTo>
                <a:lnTo>
                  <a:pt x="3144" y="289"/>
                </a:lnTo>
                <a:lnTo>
                  <a:pt x="3144" y="287"/>
                </a:lnTo>
                <a:close/>
                <a:moveTo>
                  <a:pt x="3153" y="287"/>
                </a:moveTo>
                <a:lnTo>
                  <a:pt x="3159" y="287"/>
                </a:lnTo>
                <a:lnTo>
                  <a:pt x="3159" y="289"/>
                </a:lnTo>
                <a:lnTo>
                  <a:pt x="3153" y="289"/>
                </a:lnTo>
                <a:lnTo>
                  <a:pt x="3153" y="287"/>
                </a:lnTo>
                <a:close/>
                <a:moveTo>
                  <a:pt x="3160" y="287"/>
                </a:moveTo>
                <a:lnTo>
                  <a:pt x="3166" y="287"/>
                </a:lnTo>
                <a:lnTo>
                  <a:pt x="3166" y="289"/>
                </a:lnTo>
                <a:lnTo>
                  <a:pt x="3160" y="289"/>
                </a:lnTo>
                <a:lnTo>
                  <a:pt x="3160" y="287"/>
                </a:lnTo>
                <a:close/>
                <a:moveTo>
                  <a:pt x="3168" y="287"/>
                </a:moveTo>
                <a:lnTo>
                  <a:pt x="3174" y="287"/>
                </a:lnTo>
                <a:lnTo>
                  <a:pt x="3174" y="289"/>
                </a:lnTo>
                <a:lnTo>
                  <a:pt x="3168" y="289"/>
                </a:lnTo>
                <a:lnTo>
                  <a:pt x="3168" y="287"/>
                </a:lnTo>
                <a:close/>
                <a:moveTo>
                  <a:pt x="3177" y="287"/>
                </a:moveTo>
                <a:lnTo>
                  <a:pt x="3183" y="287"/>
                </a:lnTo>
                <a:lnTo>
                  <a:pt x="3183" y="289"/>
                </a:lnTo>
                <a:lnTo>
                  <a:pt x="3177" y="289"/>
                </a:lnTo>
                <a:lnTo>
                  <a:pt x="3177" y="287"/>
                </a:lnTo>
                <a:close/>
                <a:moveTo>
                  <a:pt x="3184" y="287"/>
                </a:moveTo>
                <a:lnTo>
                  <a:pt x="3190" y="287"/>
                </a:lnTo>
                <a:lnTo>
                  <a:pt x="3190" y="289"/>
                </a:lnTo>
                <a:lnTo>
                  <a:pt x="3184" y="289"/>
                </a:lnTo>
                <a:lnTo>
                  <a:pt x="3184" y="287"/>
                </a:lnTo>
                <a:close/>
                <a:moveTo>
                  <a:pt x="3192" y="287"/>
                </a:moveTo>
                <a:lnTo>
                  <a:pt x="3198" y="287"/>
                </a:lnTo>
                <a:lnTo>
                  <a:pt x="3198" y="289"/>
                </a:lnTo>
                <a:lnTo>
                  <a:pt x="3192" y="289"/>
                </a:lnTo>
                <a:lnTo>
                  <a:pt x="3192" y="287"/>
                </a:lnTo>
                <a:close/>
                <a:moveTo>
                  <a:pt x="3201" y="287"/>
                </a:moveTo>
                <a:lnTo>
                  <a:pt x="3207" y="287"/>
                </a:lnTo>
                <a:lnTo>
                  <a:pt x="3207" y="289"/>
                </a:lnTo>
                <a:lnTo>
                  <a:pt x="3201" y="289"/>
                </a:lnTo>
                <a:lnTo>
                  <a:pt x="3201" y="287"/>
                </a:lnTo>
                <a:close/>
                <a:moveTo>
                  <a:pt x="3208" y="287"/>
                </a:moveTo>
                <a:lnTo>
                  <a:pt x="3214" y="287"/>
                </a:lnTo>
                <a:lnTo>
                  <a:pt x="3214" y="289"/>
                </a:lnTo>
                <a:lnTo>
                  <a:pt x="3208" y="289"/>
                </a:lnTo>
                <a:lnTo>
                  <a:pt x="3208" y="287"/>
                </a:lnTo>
                <a:close/>
                <a:moveTo>
                  <a:pt x="3216" y="287"/>
                </a:moveTo>
                <a:lnTo>
                  <a:pt x="3222" y="287"/>
                </a:lnTo>
                <a:lnTo>
                  <a:pt x="3222" y="289"/>
                </a:lnTo>
                <a:lnTo>
                  <a:pt x="3216" y="289"/>
                </a:lnTo>
                <a:lnTo>
                  <a:pt x="3216" y="287"/>
                </a:lnTo>
                <a:close/>
                <a:moveTo>
                  <a:pt x="3225" y="287"/>
                </a:moveTo>
                <a:lnTo>
                  <a:pt x="3231" y="287"/>
                </a:lnTo>
                <a:lnTo>
                  <a:pt x="3231" y="289"/>
                </a:lnTo>
                <a:lnTo>
                  <a:pt x="3225" y="289"/>
                </a:lnTo>
                <a:lnTo>
                  <a:pt x="3225" y="287"/>
                </a:lnTo>
                <a:close/>
                <a:moveTo>
                  <a:pt x="3232" y="287"/>
                </a:moveTo>
                <a:lnTo>
                  <a:pt x="3238" y="287"/>
                </a:lnTo>
                <a:lnTo>
                  <a:pt x="3238" y="289"/>
                </a:lnTo>
                <a:lnTo>
                  <a:pt x="3232" y="289"/>
                </a:lnTo>
                <a:lnTo>
                  <a:pt x="3232" y="287"/>
                </a:lnTo>
                <a:close/>
                <a:moveTo>
                  <a:pt x="3240" y="287"/>
                </a:moveTo>
                <a:lnTo>
                  <a:pt x="3246" y="287"/>
                </a:lnTo>
                <a:lnTo>
                  <a:pt x="3246" y="289"/>
                </a:lnTo>
                <a:lnTo>
                  <a:pt x="3240" y="289"/>
                </a:lnTo>
                <a:lnTo>
                  <a:pt x="3240" y="287"/>
                </a:lnTo>
                <a:close/>
                <a:moveTo>
                  <a:pt x="3249" y="287"/>
                </a:moveTo>
                <a:lnTo>
                  <a:pt x="3255" y="287"/>
                </a:lnTo>
                <a:lnTo>
                  <a:pt x="3255" y="289"/>
                </a:lnTo>
                <a:lnTo>
                  <a:pt x="3249" y="289"/>
                </a:lnTo>
                <a:lnTo>
                  <a:pt x="3249" y="287"/>
                </a:lnTo>
                <a:close/>
                <a:moveTo>
                  <a:pt x="3256" y="287"/>
                </a:moveTo>
                <a:lnTo>
                  <a:pt x="3262" y="287"/>
                </a:lnTo>
                <a:lnTo>
                  <a:pt x="3262" y="289"/>
                </a:lnTo>
                <a:lnTo>
                  <a:pt x="3256" y="289"/>
                </a:lnTo>
                <a:lnTo>
                  <a:pt x="3256" y="287"/>
                </a:lnTo>
                <a:close/>
                <a:moveTo>
                  <a:pt x="3264" y="287"/>
                </a:moveTo>
                <a:lnTo>
                  <a:pt x="3270" y="287"/>
                </a:lnTo>
                <a:lnTo>
                  <a:pt x="3270" y="289"/>
                </a:lnTo>
                <a:lnTo>
                  <a:pt x="3264" y="289"/>
                </a:lnTo>
                <a:lnTo>
                  <a:pt x="3264" y="287"/>
                </a:lnTo>
                <a:close/>
                <a:moveTo>
                  <a:pt x="3273" y="287"/>
                </a:moveTo>
                <a:lnTo>
                  <a:pt x="3279" y="287"/>
                </a:lnTo>
                <a:lnTo>
                  <a:pt x="3279" y="289"/>
                </a:lnTo>
                <a:lnTo>
                  <a:pt x="3273" y="289"/>
                </a:lnTo>
                <a:lnTo>
                  <a:pt x="3273" y="287"/>
                </a:lnTo>
                <a:close/>
                <a:moveTo>
                  <a:pt x="3280" y="287"/>
                </a:moveTo>
                <a:lnTo>
                  <a:pt x="3286" y="287"/>
                </a:lnTo>
                <a:lnTo>
                  <a:pt x="3286" y="289"/>
                </a:lnTo>
                <a:lnTo>
                  <a:pt x="3280" y="289"/>
                </a:lnTo>
                <a:lnTo>
                  <a:pt x="3280" y="287"/>
                </a:lnTo>
                <a:close/>
                <a:moveTo>
                  <a:pt x="3288" y="287"/>
                </a:moveTo>
                <a:lnTo>
                  <a:pt x="3294" y="287"/>
                </a:lnTo>
                <a:lnTo>
                  <a:pt x="3294" y="289"/>
                </a:lnTo>
                <a:lnTo>
                  <a:pt x="3288" y="289"/>
                </a:lnTo>
                <a:lnTo>
                  <a:pt x="3288" y="287"/>
                </a:lnTo>
                <a:close/>
                <a:moveTo>
                  <a:pt x="3297" y="287"/>
                </a:moveTo>
                <a:lnTo>
                  <a:pt x="3303" y="287"/>
                </a:lnTo>
                <a:lnTo>
                  <a:pt x="3303" y="289"/>
                </a:lnTo>
                <a:lnTo>
                  <a:pt x="3297" y="289"/>
                </a:lnTo>
                <a:lnTo>
                  <a:pt x="3297" y="287"/>
                </a:lnTo>
                <a:close/>
                <a:moveTo>
                  <a:pt x="3304" y="287"/>
                </a:moveTo>
                <a:lnTo>
                  <a:pt x="3310" y="287"/>
                </a:lnTo>
                <a:lnTo>
                  <a:pt x="3310" y="289"/>
                </a:lnTo>
                <a:lnTo>
                  <a:pt x="3304" y="289"/>
                </a:lnTo>
                <a:lnTo>
                  <a:pt x="3304" y="287"/>
                </a:lnTo>
                <a:close/>
                <a:moveTo>
                  <a:pt x="3312" y="287"/>
                </a:moveTo>
                <a:lnTo>
                  <a:pt x="3318" y="287"/>
                </a:lnTo>
                <a:lnTo>
                  <a:pt x="3318" y="289"/>
                </a:lnTo>
                <a:lnTo>
                  <a:pt x="3312" y="289"/>
                </a:lnTo>
                <a:lnTo>
                  <a:pt x="3312" y="287"/>
                </a:lnTo>
                <a:close/>
                <a:moveTo>
                  <a:pt x="3321" y="287"/>
                </a:moveTo>
                <a:lnTo>
                  <a:pt x="3327" y="287"/>
                </a:lnTo>
                <a:lnTo>
                  <a:pt x="3327" y="289"/>
                </a:lnTo>
                <a:lnTo>
                  <a:pt x="3321" y="289"/>
                </a:lnTo>
                <a:lnTo>
                  <a:pt x="3321" y="287"/>
                </a:lnTo>
                <a:close/>
                <a:moveTo>
                  <a:pt x="3328" y="287"/>
                </a:moveTo>
                <a:lnTo>
                  <a:pt x="3334" y="287"/>
                </a:lnTo>
                <a:lnTo>
                  <a:pt x="3334" y="289"/>
                </a:lnTo>
                <a:lnTo>
                  <a:pt x="3328" y="289"/>
                </a:lnTo>
                <a:lnTo>
                  <a:pt x="3328" y="287"/>
                </a:lnTo>
                <a:close/>
                <a:moveTo>
                  <a:pt x="3336" y="287"/>
                </a:moveTo>
                <a:lnTo>
                  <a:pt x="3342" y="287"/>
                </a:lnTo>
                <a:lnTo>
                  <a:pt x="3342" y="289"/>
                </a:lnTo>
                <a:lnTo>
                  <a:pt x="3336" y="289"/>
                </a:lnTo>
                <a:lnTo>
                  <a:pt x="3336" y="287"/>
                </a:lnTo>
                <a:close/>
                <a:moveTo>
                  <a:pt x="3345" y="287"/>
                </a:moveTo>
                <a:lnTo>
                  <a:pt x="3351" y="287"/>
                </a:lnTo>
                <a:lnTo>
                  <a:pt x="3351" y="289"/>
                </a:lnTo>
                <a:lnTo>
                  <a:pt x="3345" y="289"/>
                </a:lnTo>
                <a:lnTo>
                  <a:pt x="3345" y="287"/>
                </a:lnTo>
                <a:close/>
                <a:moveTo>
                  <a:pt x="3352" y="287"/>
                </a:moveTo>
                <a:lnTo>
                  <a:pt x="3358" y="287"/>
                </a:lnTo>
                <a:lnTo>
                  <a:pt x="3358" y="289"/>
                </a:lnTo>
                <a:lnTo>
                  <a:pt x="3352" y="289"/>
                </a:lnTo>
                <a:lnTo>
                  <a:pt x="3352" y="287"/>
                </a:lnTo>
                <a:close/>
                <a:moveTo>
                  <a:pt x="3360" y="287"/>
                </a:moveTo>
                <a:lnTo>
                  <a:pt x="3366" y="287"/>
                </a:lnTo>
                <a:lnTo>
                  <a:pt x="3366" y="289"/>
                </a:lnTo>
                <a:lnTo>
                  <a:pt x="3360" y="289"/>
                </a:lnTo>
                <a:lnTo>
                  <a:pt x="3360" y="287"/>
                </a:lnTo>
                <a:close/>
                <a:moveTo>
                  <a:pt x="3369" y="287"/>
                </a:moveTo>
                <a:lnTo>
                  <a:pt x="3375" y="287"/>
                </a:lnTo>
                <a:lnTo>
                  <a:pt x="3375" y="289"/>
                </a:lnTo>
                <a:lnTo>
                  <a:pt x="3369" y="289"/>
                </a:lnTo>
                <a:lnTo>
                  <a:pt x="3369" y="287"/>
                </a:lnTo>
                <a:close/>
                <a:moveTo>
                  <a:pt x="3376" y="287"/>
                </a:moveTo>
                <a:lnTo>
                  <a:pt x="3382" y="287"/>
                </a:lnTo>
                <a:lnTo>
                  <a:pt x="3382" y="289"/>
                </a:lnTo>
                <a:lnTo>
                  <a:pt x="3376" y="289"/>
                </a:lnTo>
                <a:lnTo>
                  <a:pt x="3376" y="287"/>
                </a:lnTo>
                <a:close/>
                <a:moveTo>
                  <a:pt x="3384" y="287"/>
                </a:moveTo>
                <a:lnTo>
                  <a:pt x="3390" y="287"/>
                </a:lnTo>
                <a:lnTo>
                  <a:pt x="3390" y="289"/>
                </a:lnTo>
                <a:lnTo>
                  <a:pt x="3384" y="289"/>
                </a:lnTo>
                <a:lnTo>
                  <a:pt x="3384" y="287"/>
                </a:lnTo>
                <a:close/>
                <a:moveTo>
                  <a:pt x="3393" y="287"/>
                </a:moveTo>
                <a:lnTo>
                  <a:pt x="3399" y="287"/>
                </a:lnTo>
                <a:lnTo>
                  <a:pt x="3399" y="289"/>
                </a:lnTo>
                <a:lnTo>
                  <a:pt x="3393" y="289"/>
                </a:lnTo>
                <a:lnTo>
                  <a:pt x="3393" y="287"/>
                </a:lnTo>
                <a:close/>
                <a:moveTo>
                  <a:pt x="3400" y="287"/>
                </a:moveTo>
                <a:lnTo>
                  <a:pt x="3406" y="287"/>
                </a:lnTo>
                <a:lnTo>
                  <a:pt x="3406" y="289"/>
                </a:lnTo>
                <a:lnTo>
                  <a:pt x="3400" y="289"/>
                </a:lnTo>
                <a:lnTo>
                  <a:pt x="3400" y="287"/>
                </a:lnTo>
                <a:close/>
                <a:moveTo>
                  <a:pt x="3408" y="287"/>
                </a:moveTo>
                <a:lnTo>
                  <a:pt x="3414" y="287"/>
                </a:lnTo>
                <a:lnTo>
                  <a:pt x="3414" y="289"/>
                </a:lnTo>
                <a:lnTo>
                  <a:pt x="3408" y="289"/>
                </a:lnTo>
                <a:lnTo>
                  <a:pt x="3408" y="287"/>
                </a:lnTo>
                <a:close/>
                <a:moveTo>
                  <a:pt x="3417" y="287"/>
                </a:moveTo>
                <a:lnTo>
                  <a:pt x="3423" y="287"/>
                </a:lnTo>
                <a:lnTo>
                  <a:pt x="3423" y="289"/>
                </a:lnTo>
                <a:lnTo>
                  <a:pt x="3417" y="289"/>
                </a:lnTo>
                <a:lnTo>
                  <a:pt x="3417" y="287"/>
                </a:lnTo>
                <a:close/>
                <a:moveTo>
                  <a:pt x="3424" y="287"/>
                </a:moveTo>
                <a:lnTo>
                  <a:pt x="3430" y="287"/>
                </a:lnTo>
                <a:lnTo>
                  <a:pt x="3430" y="289"/>
                </a:lnTo>
                <a:lnTo>
                  <a:pt x="3424" y="289"/>
                </a:lnTo>
                <a:lnTo>
                  <a:pt x="3424" y="287"/>
                </a:lnTo>
                <a:close/>
                <a:moveTo>
                  <a:pt x="3432" y="287"/>
                </a:moveTo>
                <a:lnTo>
                  <a:pt x="3438" y="287"/>
                </a:lnTo>
                <a:lnTo>
                  <a:pt x="3438" y="289"/>
                </a:lnTo>
                <a:lnTo>
                  <a:pt x="3432" y="289"/>
                </a:lnTo>
                <a:lnTo>
                  <a:pt x="3432" y="287"/>
                </a:lnTo>
                <a:close/>
                <a:moveTo>
                  <a:pt x="3441" y="287"/>
                </a:moveTo>
                <a:lnTo>
                  <a:pt x="3447" y="287"/>
                </a:lnTo>
                <a:lnTo>
                  <a:pt x="3447" y="289"/>
                </a:lnTo>
                <a:lnTo>
                  <a:pt x="3441" y="289"/>
                </a:lnTo>
                <a:lnTo>
                  <a:pt x="3441" y="287"/>
                </a:lnTo>
                <a:close/>
                <a:moveTo>
                  <a:pt x="3448" y="287"/>
                </a:moveTo>
                <a:lnTo>
                  <a:pt x="3454" y="287"/>
                </a:lnTo>
                <a:lnTo>
                  <a:pt x="3454" y="289"/>
                </a:lnTo>
                <a:lnTo>
                  <a:pt x="3448" y="289"/>
                </a:lnTo>
                <a:lnTo>
                  <a:pt x="3448" y="287"/>
                </a:lnTo>
                <a:close/>
                <a:moveTo>
                  <a:pt x="3456" y="287"/>
                </a:moveTo>
                <a:lnTo>
                  <a:pt x="3462" y="287"/>
                </a:lnTo>
                <a:lnTo>
                  <a:pt x="3462" y="289"/>
                </a:lnTo>
                <a:lnTo>
                  <a:pt x="3456" y="289"/>
                </a:lnTo>
                <a:lnTo>
                  <a:pt x="3456" y="287"/>
                </a:lnTo>
                <a:close/>
                <a:moveTo>
                  <a:pt x="3465" y="287"/>
                </a:moveTo>
                <a:lnTo>
                  <a:pt x="3471" y="287"/>
                </a:lnTo>
                <a:lnTo>
                  <a:pt x="3471" y="289"/>
                </a:lnTo>
                <a:lnTo>
                  <a:pt x="3465" y="289"/>
                </a:lnTo>
                <a:lnTo>
                  <a:pt x="3465" y="287"/>
                </a:lnTo>
                <a:close/>
                <a:moveTo>
                  <a:pt x="3472" y="287"/>
                </a:moveTo>
                <a:lnTo>
                  <a:pt x="3478" y="287"/>
                </a:lnTo>
                <a:lnTo>
                  <a:pt x="3478" y="289"/>
                </a:lnTo>
                <a:lnTo>
                  <a:pt x="3472" y="289"/>
                </a:lnTo>
                <a:lnTo>
                  <a:pt x="3472" y="287"/>
                </a:lnTo>
                <a:close/>
                <a:moveTo>
                  <a:pt x="3480" y="287"/>
                </a:moveTo>
                <a:lnTo>
                  <a:pt x="3486" y="287"/>
                </a:lnTo>
                <a:lnTo>
                  <a:pt x="3486" y="289"/>
                </a:lnTo>
                <a:lnTo>
                  <a:pt x="3480" y="289"/>
                </a:lnTo>
                <a:lnTo>
                  <a:pt x="3480" y="287"/>
                </a:lnTo>
                <a:close/>
                <a:moveTo>
                  <a:pt x="3489" y="287"/>
                </a:moveTo>
                <a:lnTo>
                  <a:pt x="3495" y="287"/>
                </a:lnTo>
                <a:lnTo>
                  <a:pt x="3495" y="289"/>
                </a:lnTo>
                <a:lnTo>
                  <a:pt x="3489" y="289"/>
                </a:lnTo>
                <a:lnTo>
                  <a:pt x="3489" y="287"/>
                </a:lnTo>
                <a:close/>
                <a:moveTo>
                  <a:pt x="3496" y="287"/>
                </a:moveTo>
                <a:lnTo>
                  <a:pt x="3502" y="287"/>
                </a:lnTo>
                <a:lnTo>
                  <a:pt x="3502" y="289"/>
                </a:lnTo>
                <a:lnTo>
                  <a:pt x="3496" y="289"/>
                </a:lnTo>
                <a:lnTo>
                  <a:pt x="3496" y="287"/>
                </a:lnTo>
                <a:close/>
                <a:moveTo>
                  <a:pt x="3504" y="287"/>
                </a:moveTo>
                <a:lnTo>
                  <a:pt x="3510" y="287"/>
                </a:lnTo>
                <a:lnTo>
                  <a:pt x="3510" y="289"/>
                </a:lnTo>
                <a:lnTo>
                  <a:pt x="3504" y="289"/>
                </a:lnTo>
                <a:lnTo>
                  <a:pt x="3504" y="287"/>
                </a:lnTo>
                <a:close/>
                <a:moveTo>
                  <a:pt x="3513" y="287"/>
                </a:moveTo>
                <a:lnTo>
                  <a:pt x="3519" y="287"/>
                </a:lnTo>
                <a:lnTo>
                  <a:pt x="3519" y="289"/>
                </a:lnTo>
                <a:lnTo>
                  <a:pt x="3513" y="289"/>
                </a:lnTo>
                <a:lnTo>
                  <a:pt x="3513" y="287"/>
                </a:lnTo>
                <a:close/>
                <a:moveTo>
                  <a:pt x="3521" y="287"/>
                </a:moveTo>
                <a:lnTo>
                  <a:pt x="3527" y="287"/>
                </a:lnTo>
                <a:lnTo>
                  <a:pt x="3527" y="289"/>
                </a:lnTo>
                <a:lnTo>
                  <a:pt x="3521" y="289"/>
                </a:lnTo>
                <a:lnTo>
                  <a:pt x="3521" y="287"/>
                </a:lnTo>
                <a:close/>
                <a:moveTo>
                  <a:pt x="3528" y="287"/>
                </a:moveTo>
                <a:lnTo>
                  <a:pt x="3534" y="287"/>
                </a:lnTo>
                <a:lnTo>
                  <a:pt x="3534" y="289"/>
                </a:lnTo>
                <a:lnTo>
                  <a:pt x="3528" y="289"/>
                </a:lnTo>
                <a:lnTo>
                  <a:pt x="3528" y="287"/>
                </a:lnTo>
                <a:close/>
                <a:moveTo>
                  <a:pt x="3537" y="287"/>
                </a:moveTo>
                <a:lnTo>
                  <a:pt x="3543" y="287"/>
                </a:lnTo>
                <a:lnTo>
                  <a:pt x="3543" y="289"/>
                </a:lnTo>
                <a:lnTo>
                  <a:pt x="3537" y="289"/>
                </a:lnTo>
                <a:lnTo>
                  <a:pt x="3537" y="287"/>
                </a:lnTo>
                <a:close/>
                <a:moveTo>
                  <a:pt x="3545" y="287"/>
                </a:moveTo>
                <a:lnTo>
                  <a:pt x="3551" y="287"/>
                </a:lnTo>
                <a:lnTo>
                  <a:pt x="3551" y="289"/>
                </a:lnTo>
                <a:lnTo>
                  <a:pt x="3545" y="289"/>
                </a:lnTo>
                <a:lnTo>
                  <a:pt x="3545" y="287"/>
                </a:lnTo>
                <a:close/>
                <a:moveTo>
                  <a:pt x="3552" y="287"/>
                </a:moveTo>
                <a:lnTo>
                  <a:pt x="3558" y="287"/>
                </a:lnTo>
                <a:lnTo>
                  <a:pt x="3558" y="289"/>
                </a:lnTo>
                <a:lnTo>
                  <a:pt x="3552" y="289"/>
                </a:lnTo>
                <a:lnTo>
                  <a:pt x="3552" y="287"/>
                </a:lnTo>
                <a:close/>
                <a:moveTo>
                  <a:pt x="3561" y="287"/>
                </a:moveTo>
                <a:lnTo>
                  <a:pt x="3567" y="287"/>
                </a:lnTo>
                <a:lnTo>
                  <a:pt x="3567" y="289"/>
                </a:lnTo>
                <a:lnTo>
                  <a:pt x="3561" y="289"/>
                </a:lnTo>
                <a:lnTo>
                  <a:pt x="3561" y="287"/>
                </a:lnTo>
                <a:close/>
                <a:moveTo>
                  <a:pt x="3569" y="287"/>
                </a:moveTo>
                <a:lnTo>
                  <a:pt x="3575" y="287"/>
                </a:lnTo>
                <a:lnTo>
                  <a:pt x="3575" y="289"/>
                </a:lnTo>
                <a:lnTo>
                  <a:pt x="3569" y="289"/>
                </a:lnTo>
                <a:lnTo>
                  <a:pt x="3569" y="287"/>
                </a:lnTo>
                <a:close/>
                <a:moveTo>
                  <a:pt x="3576" y="287"/>
                </a:moveTo>
                <a:lnTo>
                  <a:pt x="3582" y="287"/>
                </a:lnTo>
                <a:lnTo>
                  <a:pt x="3582" y="289"/>
                </a:lnTo>
                <a:lnTo>
                  <a:pt x="3576" y="289"/>
                </a:lnTo>
                <a:lnTo>
                  <a:pt x="3576" y="287"/>
                </a:lnTo>
                <a:close/>
                <a:moveTo>
                  <a:pt x="3585" y="287"/>
                </a:moveTo>
                <a:lnTo>
                  <a:pt x="3591" y="287"/>
                </a:lnTo>
                <a:lnTo>
                  <a:pt x="3591" y="289"/>
                </a:lnTo>
                <a:lnTo>
                  <a:pt x="3585" y="289"/>
                </a:lnTo>
                <a:lnTo>
                  <a:pt x="3585" y="287"/>
                </a:lnTo>
                <a:close/>
                <a:moveTo>
                  <a:pt x="3593" y="287"/>
                </a:moveTo>
                <a:lnTo>
                  <a:pt x="3599" y="287"/>
                </a:lnTo>
                <a:lnTo>
                  <a:pt x="3599" y="289"/>
                </a:lnTo>
                <a:lnTo>
                  <a:pt x="3593" y="289"/>
                </a:lnTo>
                <a:lnTo>
                  <a:pt x="3593" y="287"/>
                </a:lnTo>
                <a:close/>
                <a:moveTo>
                  <a:pt x="3600" y="287"/>
                </a:moveTo>
                <a:lnTo>
                  <a:pt x="3606" y="287"/>
                </a:lnTo>
                <a:lnTo>
                  <a:pt x="3606" y="289"/>
                </a:lnTo>
                <a:lnTo>
                  <a:pt x="3600" y="289"/>
                </a:lnTo>
                <a:lnTo>
                  <a:pt x="3600" y="287"/>
                </a:lnTo>
                <a:close/>
                <a:moveTo>
                  <a:pt x="3609" y="287"/>
                </a:moveTo>
                <a:lnTo>
                  <a:pt x="3615" y="287"/>
                </a:lnTo>
                <a:lnTo>
                  <a:pt x="3615" y="289"/>
                </a:lnTo>
                <a:lnTo>
                  <a:pt x="3609" y="289"/>
                </a:lnTo>
                <a:lnTo>
                  <a:pt x="3609" y="287"/>
                </a:lnTo>
                <a:close/>
                <a:moveTo>
                  <a:pt x="3617" y="287"/>
                </a:moveTo>
                <a:lnTo>
                  <a:pt x="3623" y="287"/>
                </a:lnTo>
                <a:lnTo>
                  <a:pt x="3623" y="289"/>
                </a:lnTo>
                <a:lnTo>
                  <a:pt x="3617" y="289"/>
                </a:lnTo>
                <a:lnTo>
                  <a:pt x="3617" y="287"/>
                </a:lnTo>
                <a:close/>
                <a:moveTo>
                  <a:pt x="3624" y="287"/>
                </a:moveTo>
                <a:lnTo>
                  <a:pt x="3630" y="287"/>
                </a:lnTo>
                <a:lnTo>
                  <a:pt x="3630" y="289"/>
                </a:lnTo>
                <a:lnTo>
                  <a:pt x="3624" y="289"/>
                </a:lnTo>
                <a:lnTo>
                  <a:pt x="3624" y="287"/>
                </a:lnTo>
                <a:close/>
                <a:moveTo>
                  <a:pt x="3633" y="287"/>
                </a:moveTo>
                <a:lnTo>
                  <a:pt x="3639" y="287"/>
                </a:lnTo>
                <a:lnTo>
                  <a:pt x="3639" y="289"/>
                </a:lnTo>
                <a:lnTo>
                  <a:pt x="3633" y="289"/>
                </a:lnTo>
                <a:lnTo>
                  <a:pt x="3633" y="287"/>
                </a:lnTo>
                <a:close/>
                <a:moveTo>
                  <a:pt x="3641" y="287"/>
                </a:moveTo>
                <a:lnTo>
                  <a:pt x="3647" y="287"/>
                </a:lnTo>
                <a:lnTo>
                  <a:pt x="3647" y="289"/>
                </a:lnTo>
                <a:lnTo>
                  <a:pt x="3641" y="289"/>
                </a:lnTo>
                <a:lnTo>
                  <a:pt x="3641" y="287"/>
                </a:lnTo>
                <a:close/>
                <a:moveTo>
                  <a:pt x="3648" y="287"/>
                </a:moveTo>
                <a:lnTo>
                  <a:pt x="3654" y="287"/>
                </a:lnTo>
                <a:lnTo>
                  <a:pt x="3654" y="289"/>
                </a:lnTo>
                <a:lnTo>
                  <a:pt x="3648" y="289"/>
                </a:lnTo>
                <a:lnTo>
                  <a:pt x="3648" y="287"/>
                </a:lnTo>
                <a:close/>
                <a:moveTo>
                  <a:pt x="3657" y="287"/>
                </a:moveTo>
                <a:lnTo>
                  <a:pt x="3663" y="287"/>
                </a:lnTo>
                <a:lnTo>
                  <a:pt x="3663" y="289"/>
                </a:lnTo>
                <a:lnTo>
                  <a:pt x="3657" y="289"/>
                </a:lnTo>
                <a:lnTo>
                  <a:pt x="3657" y="287"/>
                </a:lnTo>
                <a:close/>
                <a:moveTo>
                  <a:pt x="3665" y="287"/>
                </a:moveTo>
                <a:lnTo>
                  <a:pt x="3671" y="287"/>
                </a:lnTo>
                <a:lnTo>
                  <a:pt x="3671" y="289"/>
                </a:lnTo>
                <a:lnTo>
                  <a:pt x="3665" y="289"/>
                </a:lnTo>
                <a:lnTo>
                  <a:pt x="3665" y="287"/>
                </a:lnTo>
                <a:close/>
                <a:moveTo>
                  <a:pt x="3672" y="287"/>
                </a:moveTo>
                <a:lnTo>
                  <a:pt x="3678" y="287"/>
                </a:lnTo>
                <a:lnTo>
                  <a:pt x="3678" y="289"/>
                </a:lnTo>
                <a:lnTo>
                  <a:pt x="3672" y="289"/>
                </a:lnTo>
                <a:lnTo>
                  <a:pt x="3672" y="287"/>
                </a:lnTo>
                <a:close/>
                <a:moveTo>
                  <a:pt x="3681" y="287"/>
                </a:moveTo>
                <a:lnTo>
                  <a:pt x="3687" y="287"/>
                </a:lnTo>
                <a:lnTo>
                  <a:pt x="3687" y="289"/>
                </a:lnTo>
                <a:lnTo>
                  <a:pt x="3681" y="289"/>
                </a:lnTo>
                <a:lnTo>
                  <a:pt x="3681" y="287"/>
                </a:lnTo>
                <a:close/>
                <a:moveTo>
                  <a:pt x="3689" y="287"/>
                </a:moveTo>
                <a:lnTo>
                  <a:pt x="3695" y="287"/>
                </a:lnTo>
                <a:lnTo>
                  <a:pt x="3695" y="289"/>
                </a:lnTo>
                <a:lnTo>
                  <a:pt x="3689" y="289"/>
                </a:lnTo>
                <a:lnTo>
                  <a:pt x="3689" y="287"/>
                </a:lnTo>
                <a:close/>
                <a:moveTo>
                  <a:pt x="3696" y="287"/>
                </a:moveTo>
                <a:lnTo>
                  <a:pt x="3702" y="287"/>
                </a:lnTo>
                <a:lnTo>
                  <a:pt x="3702" y="289"/>
                </a:lnTo>
                <a:lnTo>
                  <a:pt x="3696" y="289"/>
                </a:lnTo>
                <a:lnTo>
                  <a:pt x="3696" y="287"/>
                </a:lnTo>
                <a:close/>
                <a:moveTo>
                  <a:pt x="3705" y="287"/>
                </a:moveTo>
                <a:lnTo>
                  <a:pt x="3711" y="287"/>
                </a:lnTo>
                <a:lnTo>
                  <a:pt x="3711" y="289"/>
                </a:lnTo>
                <a:lnTo>
                  <a:pt x="3705" y="289"/>
                </a:lnTo>
                <a:lnTo>
                  <a:pt x="3705" y="287"/>
                </a:lnTo>
                <a:close/>
                <a:moveTo>
                  <a:pt x="3713" y="287"/>
                </a:moveTo>
                <a:lnTo>
                  <a:pt x="3719" y="287"/>
                </a:lnTo>
                <a:lnTo>
                  <a:pt x="3719" y="289"/>
                </a:lnTo>
                <a:lnTo>
                  <a:pt x="3713" y="289"/>
                </a:lnTo>
                <a:lnTo>
                  <a:pt x="3713" y="287"/>
                </a:lnTo>
                <a:close/>
                <a:moveTo>
                  <a:pt x="3720" y="287"/>
                </a:moveTo>
                <a:lnTo>
                  <a:pt x="3726" y="287"/>
                </a:lnTo>
                <a:lnTo>
                  <a:pt x="3726" y="289"/>
                </a:lnTo>
                <a:lnTo>
                  <a:pt x="3720" y="289"/>
                </a:lnTo>
                <a:lnTo>
                  <a:pt x="3720" y="287"/>
                </a:lnTo>
                <a:close/>
                <a:moveTo>
                  <a:pt x="3729" y="287"/>
                </a:moveTo>
                <a:lnTo>
                  <a:pt x="3735" y="287"/>
                </a:lnTo>
                <a:lnTo>
                  <a:pt x="3735" y="289"/>
                </a:lnTo>
                <a:lnTo>
                  <a:pt x="3729" y="289"/>
                </a:lnTo>
                <a:lnTo>
                  <a:pt x="3729" y="287"/>
                </a:lnTo>
                <a:close/>
                <a:moveTo>
                  <a:pt x="3737" y="287"/>
                </a:moveTo>
                <a:lnTo>
                  <a:pt x="3743" y="287"/>
                </a:lnTo>
                <a:lnTo>
                  <a:pt x="3743" y="289"/>
                </a:lnTo>
                <a:lnTo>
                  <a:pt x="3737" y="289"/>
                </a:lnTo>
                <a:lnTo>
                  <a:pt x="3737" y="287"/>
                </a:lnTo>
                <a:close/>
                <a:moveTo>
                  <a:pt x="3744" y="287"/>
                </a:moveTo>
                <a:lnTo>
                  <a:pt x="3750" y="287"/>
                </a:lnTo>
                <a:lnTo>
                  <a:pt x="3750" y="289"/>
                </a:lnTo>
                <a:lnTo>
                  <a:pt x="3744" y="289"/>
                </a:lnTo>
                <a:lnTo>
                  <a:pt x="3744" y="287"/>
                </a:lnTo>
                <a:close/>
                <a:moveTo>
                  <a:pt x="3753" y="287"/>
                </a:moveTo>
                <a:lnTo>
                  <a:pt x="3759" y="287"/>
                </a:lnTo>
                <a:lnTo>
                  <a:pt x="3759" y="289"/>
                </a:lnTo>
                <a:lnTo>
                  <a:pt x="3753" y="289"/>
                </a:lnTo>
                <a:lnTo>
                  <a:pt x="3753" y="287"/>
                </a:lnTo>
                <a:close/>
                <a:moveTo>
                  <a:pt x="3761" y="287"/>
                </a:moveTo>
                <a:lnTo>
                  <a:pt x="3767" y="287"/>
                </a:lnTo>
                <a:lnTo>
                  <a:pt x="3767" y="289"/>
                </a:lnTo>
                <a:lnTo>
                  <a:pt x="3761" y="289"/>
                </a:lnTo>
                <a:lnTo>
                  <a:pt x="3761" y="287"/>
                </a:lnTo>
                <a:close/>
                <a:moveTo>
                  <a:pt x="3768" y="287"/>
                </a:moveTo>
                <a:lnTo>
                  <a:pt x="3774" y="287"/>
                </a:lnTo>
                <a:lnTo>
                  <a:pt x="3774" y="289"/>
                </a:lnTo>
                <a:lnTo>
                  <a:pt x="3768" y="289"/>
                </a:lnTo>
                <a:lnTo>
                  <a:pt x="3768" y="287"/>
                </a:lnTo>
                <a:close/>
                <a:moveTo>
                  <a:pt x="3777" y="287"/>
                </a:moveTo>
                <a:lnTo>
                  <a:pt x="3783" y="287"/>
                </a:lnTo>
                <a:lnTo>
                  <a:pt x="3783" y="289"/>
                </a:lnTo>
                <a:lnTo>
                  <a:pt x="3777" y="289"/>
                </a:lnTo>
                <a:lnTo>
                  <a:pt x="3777" y="287"/>
                </a:lnTo>
                <a:close/>
                <a:moveTo>
                  <a:pt x="3785" y="287"/>
                </a:moveTo>
                <a:lnTo>
                  <a:pt x="3791" y="287"/>
                </a:lnTo>
                <a:lnTo>
                  <a:pt x="3791" y="289"/>
                </a:lnTo>
                <a:lnTo>
                  <a:pt x="3785" y="289"/>
                </a:lnTo>
                <a:lnTo>
                  <a:pt x="3785" y="287"/>
                </a:lnTo>
                <a:close/>
                <a:moveTo>
                  <a:pt x="3792" y="287"/>
                </a:moveTo>
                <a:lnTo>
                  <a:pt x="3798" y="287"/>
                </a:lnTo>
                <a:lnTo>
                  <a:pt x="3798" y="289"/>
                </a:lnTo>
                <a:lnTo>
                  <a:pt x="3792" y="289"/>
                </a:lnTo>
                <a:lnTo>
                  <a:pt x="3792" y="287"/>
                </a:lnTo>
                <a:close/>
                <a:moveTo>
                  <a:pt x="3801" y="287"/>
                </a:moveTo>
                <a:lnTo>
                  <a:pt x="3807" y="287"/>
                </a:lnTo>
                <a:lnTo>
                  <a:pt x="3807" y="289"/>
                </a:lnTo>
                <a:lnTo>
                  <a:pt x="3801" y="289"/>
                </a:lnTo>
                <a:lnTo>
                  <a:pt x="3801" y="287"/>
                </a:lnTo>
                <a:close/>
                <a:moveTo>
                  <a:pt x="3809" y="287"/>
                </a:moveTo>
                <a:lnTo>
                  <a:pt x="3815" y="287"/>
                </a:lnTo>
                <a:lnTo>
                  <a:pt x="3815" y="289"/>
                </a:lnTo>
                <a:lnTo>
                  <a:pt x="3809" y="289"/>
                </a:lnTo>
                <a:lnTo>
                  <a:pt x="3809" y="287"/>
                </a:lnTo>
                <a:close/>
                <a:moveTo>
                  <a:pt x="3816" y="287"/>
                </a:moveTo>
                <a:lnTo>
                  <a:pt x="3822" y="287"/>
                </a:lnTo>
                <a:lnTo>
                  <a:pt x="3822" y="289"/>
                </a:lnTo>
                <a:lnTo>
                  <a:pt x="3816" y="289"/>
                </a:lnTo>
                <a:lnTo>
                  <a:pt x="3816" y="287"/>
                </a:lnTo>
                <a:close/>
                <a:moveTo>
                  <a:pt x="3825" y="287"/>
                </a:moveTo>
                <a:lnTo>
                  <a:pt x="3831" y="287"/>
                </a:lnTo>
                <a:lnTo>
                  <a:pt x="3831" y="289"/>
                </a:lnTo>
                <a:lnTo>
                  <a:pt x="3825" y="289"/>
                </a:lnTo>
                <a:lnTo>
                  <a:pt x="3825" y="287"/>
                </a:lnTo>
                <a:close/>
                <a:moveTo>
                  <a:pt x="3833" y="287"/>
                </a:moveTo>
                <a:lnTo>
                  <a:pt x="3839" y="287"/>
                </a:lnTo>
                <a:lnTo>
                  <a:pt x="3839" y="289"/>
                </a:lnTo>
                <a:lnTo>
                  <a:pt x="3833" y="289"/>
                </a:lnTo>
                <a:lnTo>
                  <a:pt x="3833" y="287"/>
                </a:lnTo>
                <a:close/>
                <a:moveTo>
                  <a:pt x="3840" y="287"/>
                </a:moveTo>
                <a:lnTo>
                  <a:pt x="3846" y="287"/>
                </a:lnTo>
                <a:lnTo>
                  <a:pt x="3846" y="289"/>
                </a:lnTo>
                <a:lnTo>
                  <a:pt x="3840" y="289"/>
                </a:lnTo>
                <a:lnTo>
                  <a:pt x="3840" y="287"/>
                </a:lnTo>
                <a:close/>
                <a:moveTo>
                  <a:pt x="3849" y="287"/>
                </a:moveTo>
                <a:lnTo>
                  <a:pt x="3855" y="287"/>
                </a:lnTo>
                <a:lnTo>
                  <a:pt x="3855" y="289"/>
                </a:lnTo>
                <a:lnTo>
                  <a:pt x="3849" y="289"/>
                </a:lnTo>
                <a:lnTo>
                  <a:pt x="3849" y="287"/>
                </a:lnTo>
                <a:close/>
                <a:moveTo>
                  <a:pt x="3857" y="287"/>
                </a:moveTo>
                <a:lnTo>
                  <a:pt x="3863" y="287"/>
                </a:lnTo>
                <a:lnTo>
                  <a:pt x="3863" y="289"/>
                </a:lnTo>
                <a:lnTo>
                  <a:pt x="3857" y="289"/>
                </a:lnTo>
                <a:lnTo>
                  <a:pt x="3857" y="287"/>
                </a:lnTo>
                <a:close/>
                <a:moveTo>
                  <a:pt x="3864" y="287"/>
                </a:moveTo>
                <a:lnTo>
                  <a:pt x="3870" y="287"/>
                </a:lnTo>
                <a:lnTo>
                  <a:pt x="3870" y="289"/>
                </a:lnTo>
                <a:lnTo>
                  <a:pt x="3864" y="289"/>
                </a:lnTo>
                <a:lnTo>
                  <a:pt x="3864" y="287"/>
                </a:lnTo>
                <a:close/>
                <a:moveTo>
                  <a:pt x="3873" y="287"/>
                </a:moveTo>
                <a:lnTo>
                  <a:pt x="3879" y="287"/>
                </a:lnTo>
                <a:lnTo>
                  <a:pt x="3879" y="289"/>
                </a:lnTo>
                <a:lnTo>
                  <a:pt x="3873" y="289"/>
                </a:lnTo>
                <a:lnTo>
                  <a:pt x="3873" y="287"/>
                </a:lnTo>
                <a:close/>
                <a:moveTo>
                  <a:pt x="3881" y="287"/>
                </a:moveTo>
                <a:lnTo>
                  <a:pt x="3887" y="287"/>
                </a:lnTo>
                <a:lnTo>
                  <a:pt x="3887" y="289"/>
                </a:lnTo>
                <a:lnTo>
                  <a:pt x="3881" y="289"/>
                </a:lnTo>
                <a:lnTo>
                  <a:pt x="3881" y="287"/>
                </a:lnTo>
                <a:close/>
                <a:moveTo>
                  <a:pt x="3888" y="287"/>
                </a:moveTo>
                <a:lnTo>
                  <a:pt x="3894" y="287"/>
                </a:lnTo>
                <a:lnTo>
                  <a:pt x="3894" y="289"/>
                </a:lnTo>
                <a:lnTo>
                  <a:pt x="3888" y="289"/>
                </a:lnTo>
                <a:lnTo>
                  <a:pt x="3888" y="287"/>
                </a:lnTo>
                <a:close/>
                <a:moveTo>
                  <a:pt x="3897" y="287"/>
                </a:moveTo>
                <a:lnTo>
                  <a:pt x="3903" y="287"/>
                </a:lnTo>
                <a:lnTo>
                  <a:pt x="3903" y="289"/>
                </a:lnTo>
                <a:lnTo>
                  <a:pt x="3897" y="289"/>
                </a:lnTo>
                <a:lnTo>
                  <a:pt x="3897" y="287"/>
                </a:lnTo>
                <a:close/>
                <a:moveTo>
                  <a:pt x="3905" y="287"/>
                </a:moveTo>
                <a:lnTo>
                  <a:pt x="3911" y="287"/>
                </a:lnTo>
                <a:lnTo>
                  <a:pt x="3911" y="289"/>
                </a:lnTo>
                <a:lnTo>
                  <a:pt x="3905" y="289"/>
                </a:lnTo>
                <a:lnTo>
                  <a:pt x="3905" y="287"/>
                </a:lnTo>
                <a:close/>
                <a:moveTo>
                  <a:pt x="3912" y="287"/>
                </a:moveTo>
                <a:lnTo>
                  <a:pt x="3918" y="287"/>
                </a:lnTo>
                <a:lnTo>
                  <a:pt x="3918" y="289"/>
                </a:lnTo>
                <a:lnTo>
                  <a:pt x="3912" y="289"/>
                </a:lnTo>
                <a:lnTo>
                  <a:pt x="3912" y="287"/>
                </a:lnTo>
                <a:close/>
                <a:moveTo>
                  <a:pt x="3921" y="287"/>
                </a:moveTo>
                <a:lnTo>
                  <a:pt x="3927" y="287"/>
                </a:lnTo>
                <a:lnTo>
                  <a:pt x="3927" y="289"/>
                </a:lnTo>
                <a:lnTo>
                  <a:pt x="3921" y="289"/>
                </a:lnTo>
                <a:lnTo>
                  <a:pt x="3921" y="287"/>
                </a:lnTo>
                <a:close/>
                <a:moveTo>
                  <a:pt x="3929" y="287"/>
                </a:moveTo>
                <a:lnTo>
                  <a:pt x="3935" y="287"/>
                </a:lnTo>
                <a:lnTo>
                  <a:pt x="3935" y="289"/>
                </a:lnTo>
                <a:lnTo>
                  <a:pt x="3929" y="289"/>
                </a:lnTo>
                <a:lnTo>
                  <a:pt x="3929" y="287"/>
                </a:lnTo>
                <a:close/>
                <a:moveTo>
                  <a:pt x="3936" y="287"/>
                </a:moveTo>
                <a:lnTo>
                  <a:pt x="3942" y="287"/>
                </a:lnTo>
                <a:lnTo>
                  <a:pt x="3942" y="289"/>
                </a:lnTo>
                <a:lnTo>
                  <a:pt x="3936" y="289"/>
                </a:lnTo>
                <a:lnTo>
                  <a:pt x="3936" y="287"/>
                </a:lnTo>
                <a:close/>
                <a:moveTo>
                  <a:pt x="3945" y="287"/>
                </a:moveTo>
                <a:lnTo>
                  <a:pt x="3951" y="287"/>
                </a:lnTo>
                <a:lnTo>
                  <a:pt x="3951" y="289"/>
                </a:lnTo>
                <a:lnTo>
                  <a:pt x="3945" y="289"/>
                </a:lnTo>
                <a:lnTo>
                  <a:pt x="3945" y="287"/>
                </a:lnTo>
                <a:close/>
                <a:moveTo>
                  <a:pt x="3953" y="287"/>
                </a:moveTo>
                <a:lnTo>
                  <a:pt x="3959" y="287"/>
                </a:lnTo>
                <a:lnTo>
                  <a:pt x="3959" y="289"/>
                </a:lnTo>
                <a:lnTo>
                  <a:pt x="3953" y="289"/>
                </a:lnTo>
                <a:lnTo>
                  <a:pt x="3953" y="287"/>
                </a:lnTo>
                <a:close/>
                <a:moveTo>
                  <a:pt x="3960" y="287"/>
                </a:moveTo>
                <a:lnTo>
                  <a:pt x="3966" y="287"/>
                </a:lnTo>
                <a:lnTo>
                  <a:pt x="3966" y="289"/>
                </a:lnTo>
                <a:lnTo>
                  <a:pt x="3960" y="289"/>
                </a:lnTo>
                <a:lnTo>
                  <a:pt x="3960" y="287"/>
                </a:lnTo>
                <a:close/>
                <a:moveTo>
                  <a:pt x="3969" y="287"/>
                </a:moveTo>
                <a:lnTo>
                  <a:pt x="3975" y="287"/>
                </a:lnTo>
                <a:lnTo>
                  <a:pt x="3975" y="289"/>
                </a:lnTo>
                <a:lnTo>
                  <a:pt x="3969" y="289"/>
                </a:lnTo>
                <a:lnTo>
                  <a:pt x="3969" y="287"/>
                </a:lnTo>
                <a:close/>
                <a:moveTo>
                  <a:pt x="3977" y="287"/>
                </a:moveTo>
                <a:lnTo>
                  <a:pt x="3983" y="287"/>
                </a:lnTo>
                <a:lnTo>
                  <a:pt x="3983" y="289"/>
                </a:lnTo>
                <a:lnTo>
                  <a:pt x="3977" y="289"/>
                </a:lnTo>
                <a:lnTo>
                  <a:pt x="3977" y="287"/>
                </a:lnTo>
                <a:close/>
                <a:moveTo>
                  <a:pt x="3984" y="287"/>
                </a:moveTo>
                <a:lnTo>
                  <a:pt x="3990" y="287"/>
                </a:lnTo>
                <a:lnTo>
                  <a:pt x="3990" y="289"/>
                </a:lnTo>
                <a:lnTo>
                  <a:pt x="3984" y="289"/>
                </a:lnTo>
                <a:lnTo>
                  <a:pt x="3984" y="287"/>
                </a:lnTo>
                <a:close/>
                <a:moveTo>
                  <a:pt x="3993" y="287"/>
                </a:moveTo>
                <a:lnTo>
                  <a:pt x="3999" y="287"/>
                </a:lnTo>
                <a:lnTo>
                  <a:pt x="3999" y="289"/>
                </a:lnTo>
                <a:lnTo>
                  <a:pt x="3993" y="289"/>
                </a:lnTo>
                <a:lnTo>
                  <a:pt x="3993" y="287"/>
                </a:lnTo>
                <a:close/>
                <a:moveTo>
                  <a:pt x="4001" y="287"/>
                </a:moveTo>
                <a:lnTo>
                  <a:pt x="4007" y="287"/>
                </a:lnTo>
                <a:lnTo>
                  <a:pt x="4007" y="289"/>
                </a:lnTo>
                <a:lnTo>
                  <a:pt x="4001" y="289"/>
                </a:lnTo>
                <a:lnTo>
                  <a:pt x="4001" y="287"/>
                </a:lnTo>
                <a:close/>
                <a:moveTo>
                  <a:pt x="4008" y="287"/>
                </a:moveTo>
                <a:lnTo>
                  <a:pt x="4014" y="287"/>
                </a:lnTo>
                <a:lnTo>
                  <a:pt x="4014" y="289"/>
                </a:lnTo>
                <a:lnTo>
                  <a:pt x="4008" y="289"/>
                </a:lnTo>
                <a:lnTo>
                  <a:pt x="4008" y="287"/>
                </a:lnTo>
                <a:close/>
                <a:moveTo>
                  <a:pt x="4017" y="287"/>
                </a:moveTo>
                <a:lnTo>
                  <a:pt x="4023" y="287"/>
                </a:lnTo>
                <a:lnTo>
                  <a:pt x="4023" y="289"/>
                </a:lnTo>
                <a:lnTo>
                  <a:pt x="4017" y="289"/>
                </a:lnTo>
                <a:lnTo>
                  <a:pt x="4017" y="287"/>
                </a:lnTo>
                <a:close/>
                <a:moveTo>
                  <a:pt x="4025" y="287"/>
                </a:moveTo>
                <a:lnTo>
                  <a:pt x="4031" y="287"/>
                </a:lnTo>
                <a:lnTo>
                  <a:pt x="4031" y="289"/>
                </a:lnTo>
                <a:lnTo>
                  <a:pt x="4025" y="289"/>
                </a:lnTo>
                <a:lnTo>
                  <a:pt x="4025" y="287"/>
                </a:lnTo>
                <a:close/>
                <a:moveTo>
                  <a:pt x="4032" y="287"/>
                </a:moveTo>
                <a:lnTo>
                  <a:pt x="4038" y="287"/>
                </a:lnTo>
                <a:lnTo>
                  <a:pt x="4038" y="289"/>
                </a:lnTo>
                <a:lnTo>
                  <a:pt x="4032" y="289"/>
                </a:lnTo>
                <a:lnTo>
                  <a:pt x="4032" y="287"/>
                </a:lnTo>
                <a:close/>
                <a:moveTo>
                  <a:pt x="4041" y="287"/>
                </a:moveTo>
                <a:lnTo>
                  <a:pt x="4047" y="287"/>
                </a:lnTo>
                <a:lnTo>
                  <a:pt x="4047" y="289"/>
                </a:lnTo>
                <a:lnTo>
                  <a:pt x="4041" y="289"/>
                </a:lnTo>
                <a:lnTo>
                  <a:pt x="4041" y="287"/>
                </a:lnTo>
                <a:close/>
                <a:moveTo>
                  <a:pt x="4049" y="287"/>
                </a:moveTo>
                <a:lnTo>
                  <a:pt x="4055" y="287"/>
                </a:lnTo>
                <a:lnTo>
                  <a:pt x="4055" y="289"/>
                </a:lnTo>
                <a:lnTo>
                  <a:pt x="4049" y="289"/>
                </a:lnTo>
                <a:lnTo>
                  <a:pt x="4049" y="287"/>
                </a:lnTo>
                <a:close/>
                <a:moveTo>
                  <a:pt x="4056" y="287"/>
                </a:moveTo>
                <a:lnTo>
                  <a:pt x="4062" y="287"/>
                </a:lnTo>
                <a:lnTo>
                  <a:pt x="4062" y="289"/>
                </a:lnTo>
                <a:lnTo>
                  <a:pt x="4056" y="289"/>
                </a:lnTo>
                <a:lnTo>
                  <a:pt x="4056" y="287"/>
                </a:lnTo>
                <a:close/>
                <a:moveTo>
                  <a:pt x="4065" y="287"/>
                </a:moveTo>
                <a:lnTo>
                  <a:pt x="4071" y="287"/>
                </a:lnTo>
                <a:lnTo>
                  <a:pt x="4071" y="289"/>
                </a:lnTo>
                <a:lnTo>
                  <a:pt x="4065" y="289"/>
                </a:lnTo>
                <a:lnTo>
                  <a:pt x="4065" y="287"/>
                </a:lnTo>
                <a:close/>
                <a:moveTo>
                  <a:pt x="4073" y="287"/>
                </a:moveTo>
                <a:lnTo>
                  <a:pt x="4079" y="287"/>
                </a:lnTo>
                <a:lnTo>
                  <a:pt x="4079" y="289"/>
                </a:lnTo>
                <a:lnTo>
                  <a:pt x="4073" y="289"/>
                </a:lnTo>
                <a:lnTo>
                  <a:pt x="4073" y="287"/>
                </a:lnTo>
                <a:close/>
                <a:moveTo>
                  <a:pt x="4080" y="287"/>
                </a:moveTo>
                <a:lnTo>
                  <a:pt x="4086" y="287"/>
                </a:lnTo>
                <a:lnTo>
                  <a:pt x="4086" y="289"/>
                </a:lnTo>
                <a:lnTo>
                  <a:pt x="4080" y="289"/>
                </a:lnTo>
                <a:lnTo>
                  <a:pt x="4080" y="287"/>
                </a:lnTo>
                <a:close/>
                <a:moveTo>
                  <a:pt x="4089" y="287"/>
                </a:moveTo>
                <a:lnTo>
                  <a:pt x="4095" y="287"/>
                </a:lnTo>
                <a:lnTo>
                  <a:pt x="4095" y="289"/>
                </a:lnTo>
                <a:lnTo>
                  <a:pt x="4089" y="289"/>
                </a:lnTo>
                <a:lnTo>
                  <a:pt x="4089" y="287"/>
                </a:lnTo>
                <a:close/>
                <a:moveTo>
                  <a:pt x="4097" y="287"/>
                </a:moveTo>
                <a:lnTo>
                  <a:pt x="4103" y="287"/>
                </a:lnTo>
                <a:lnTo>
                  <a:pt x="4103" y="289"/>
                </a:lnTo>
                <a:lnTo>
                  <a:pt x="4097" y="289"/>
                </a:lnTo>
                <a:lnTo>
                  <a:pt x="4097" y="287"/>
                </a:lnTo>
                <a:close/>
                <a:moveTo>
                  <a:pt x="4104" y="287"/>
                </a:moveTo>
                <a:lnTo>
                  <a:pt x="4110" y="287"/>
                </a:lnTo>
                <a:lnTo>
                  <a:pt x="4110" y="289"/>
                </a:lnTo>
                <a:lnTo>
                  <a:pt x="4104" y="289"/>
                </a:lnTo>
                <a:lnTo>
                  <a:pt x="4104" y="287"/>
                </a:lnTo>
                <a:close/>
                <a:moveTo>
                  <a:pt x="4113" y="287"/>
                </a:moveTo>
                <a:lnTo>
                  <a:pt x="4119" y="287"/>
                </a:lnTo>
                <a:lnTo>
                  <a:pt x="4119" y="289"/>
                </a:lnTo>
                <a:lnTo>
                  <a:pt x="4113" y="289"/>
                </a:lnTo>
                <a:lnTo>
                  <a:pt x="4113" y="287"/>
                </a:lnTo>
                <a:close/>
                <a:moveTo>
                  <a:pt x="4121" y="287"/>
                </a:moveTo>
                <a:lnTo>
                  <a:pt x="4127" y="287"/>
                </a:lnTo>
                <a:lnTo>
                  <a:pt x="4127" y="289"/>
                </a:lnTo>
                <a:lnTo>
                  <a:pt x="4121" y="289"/>
                </a:lnTo>
                <a:lnTo>
                  <a:pt x="4121" y="287"/>
                </a:lnTo>
                <a:close/>
                <a:moveTo>
                  <a:pt x="4128" y="287"/>
                </a:moveTo>
                <a:lnTo>
                  <a:pt x="4134" y="287"/>
                </a:lnTo>
                <a:lnTo>
                  <a:pt x="4134" y="289"/>
                </a:lnTo>
                <a:lnTo>
                  <a:pt x="4128" y="289"/>
                </a:lnTo>
                <a:lnTo>
                  <a:pt x="4128" y="287"/>
                </a:lnTo>
                <a:close/>
                <a:moveTo>
                  <a:pt x="4137" y="287"/>
                </a:moveTo>
                <a:lnTo>
                  <a:pt x="4143" y="287"/>
                </a:lnTo>
                <a:lnTo>
                  <a:pt x="4143" y="289"/>
                </a:lnTo>
                <a:lnTo>
                  <a:pt x="4137" y="289"/>
                </a:lnTo>
                <a:lnTo>
                  <a:pt x="4137" y="287"/>
                </a:lnTo>
                <a:close/>
                <a:moveTo>
                  <a:pt x="4145" y="287"/>
                </a:moveTo>
                <a:lnTo>
                  <a:pt x="4151" y="287"/>
                </a:lnTo>
                <a:lnTo>
                  <a:pt x="4151" y="289"/>
                </a:lnTo>
                <a:lnTo>
                  <a:pt x="4145" y="289"/>
                </a:lnTo>
                <a:lnTo>
                  <a:pt x="4145" y="287"/>
                </a:lnTo>
                <a:close/>
                <a:moveTo>
                  <a:pt x="4152" y="287"/>
                </a:moveTo>
                <a:lnTo>
                  <a:pt x="4158" y="287"/>
                </a:lnTo>
                <a:lnTo>
                  <a:pt x="4158" y="289"/>
                </a:lnTo>
                <a:lnTo>
                  <a:pt x="4152" y="289"/>
                </a:lnTo>
                <a:lnTo>
                  <a:pt x="4152" y="287"/>
                </a:lnTo>
                <a:close/>
                <a:moveTo>
                  <a:pt x="4161" y="287"/>
                </a:moveTo>
                <a:lnTo>
                  <a:pt x="4167" y="287"/>
                </a:lnTo>
                <a:lnTo>
                  <a:pt x="4167" y="289"/>
                </a:lnTo>
                <a:lnTo>
                  <a:pt x="4161" y="289"/>
                </a:lnTo>
                <a:lnTo>
                  <a:pt x="4161" y="287"/>
                </a:lnTo>
                <a:close/>
                <a:moveTo>
                  <a:pt x="4169" y="287"/>
                </a:moveTo>
                <a:lnTo>
                  <a:pt x="4175" y="287"/>
                </a:lnTo>
                <a:lnTo>
                  <a:pt x="4175" y="289"/>
                </a:lnTo>
                <a:lnTo>
                  <a:pt x="4169" y="289"/>
                </a:lnTo>
                <a:lnTo>
                  <a:pt x="4169" y="287"/>
                </a:lnTo>
                <a:close/>
                <a:moveTo>
                  <a:pt x="4176" y="287"/>
                </a:moveTo>
                <a:lnTo>
                  <a:pt x="4182" y="287"/>
                </a:lnTo>
                <a:lnTo>
                  <a:pt x="4182" y="289"/>
                </a:lnTo>
                <a:lnTo>
                  <a:pt x="4176" y="289"/>
                </a:lnTo>
                <a:lnTo>
                  <a:pt x="4176" y="287"/>
                </a:lnTo>
                <a:close/>
                <a:moveTo>
                  <a:pt x="4185" y="287"/>
                </a:moveTo>
                <a:lnTo>
                  <a:pt x="4191" y="287"/>
                </a:lnTo>
                <a:lnTo>
                  <a:pt x="4191" y="289"/>
                </a:lnTo>
                <a:lnTo>
                  <a:pt x="4185" y="289"/>
                </a:lnTo>
                <a:lnTo>
                  <a:pt x="4185" y="287"/>
                </a:lnTo>
                <a:close/>
                <a:moveTo>
                  <a:pt x="4193" y="287"/>
                </a:moveTo>
                <a:lnTo>
                  <a:pt x="4199" y="287"/>
                </a:lnTo>
                <a:lnTo>
                  <a:pt x="4199" y="289"/>
                </a:lnTo>
                <a:lnTo>
                  <a:pt x="4193" y="289"/>
                </a:lnTo>
                <a:lnTo>
                  <a:pt x="4193" y="287"/>
                </a:lnTo>
                <a:close/>
                <a:moveTo>
                  <a:pt x="4200" y="287"/>
                </a:moveTo>
                <a:lnTo>
                  <a:pt x="4206" y="287"/>
                </a:lnTo>
                <a:lnTo>
                  <a:pt x="4206" y="289"/>
                </a:lnTo>
                <a:lnTo>
                  <a:pt x="4200" y="289"/>
                </a:lnTo>
                <a:lnTo>
                  <a:pt x="4200" y="287"/>
                </a:lnTo>
                <a:close/>
                <a:moveTo>
                  <a:pt x="4209" y="287"/>
                </a:moveTo>
                <a:lnTo>
                  <a:pt x="4215" y="287"/>
                </a:lnTo>
                <a:lnTo>
                  <a:pt x="4215" y="289"/>
                </a:lnTo>
                <a:lnTo>
                  <a:pt x="4209" y="289"/>
                </a:lnTo>
                <a:lnTo>
                  <a:pt x="4209" y="287"/>
                </a:lnTo>
                <a:close/>
                <a:moveTo>
                  <a:pt x="4217" y="287"/>
                </a:moveTo>
                <a:lnTo>
                  <a:pt x="4223" y="287"/>
                </a:lnTo>
                <a:lnTo>
                  <a:pt x="4223" y="289"/>
                </a:lnTo>
                <a:lnTo>
                  <a:pt x="4217" y="289"/>
                </a:lnTo>
                <a:lnTo>
                  <a:pt x="4217" y="287"/>
                </a:lnTo>
                <a:close/>
                <a:moveTo>
                  <a:pt x="4224" y="287"/>
                </a:moveTo>
                <a:lnTo>
                  <a:pt x="4230" y="287"/>
                </a:lnTo>
                <a:lnTo>
                  <a:pt x="4230" y="289"/>
                </a:lnTo>
                <a:lnTo>
                  <a:pt x="4224" y="289"/>
                </a:lnTo>
                <a:lnTo>
                  <a:pt x="4224" y="287"/>
                </a:lnTo>
                <a:close/>
                <a:moveTo>
                  <a:pt x="4233" y="287"/>
                </a:moveTo>
                <a:lnTo>
                  <a:pt x="4239" y="287"/>
                </a:lnTo>
                <a:lnTo>
                  <a:pt x="4239" y="289"/>
                </a:lnTo>
                <a:lnTo>
                  <a:pt x="4233" y="289"/>
                </a:lnTo>
                <a:lnTo>
                  <a:pt x="4233" y="287"/>
                </a:lnTo>
                <a:close/>
                <a:moveTo>
                  <a:pt x="4241" y="287"/>
                </a:moveTo>
                <a:lnTo>
                  <a:pt x="4247" y="287"/>
                </a:lnTo>
                <a:lnTo>
                  <a:pt x="4247" y="289"/>
                </a:lnTo>
                <a:lnTo>
                  <a:pt x="4241" y="289"/>
                </a:lnTo>
                <a:lnTo>
                  <a:pt x="4241" y="287"/>
                </a:lnTo>
                <a:close/>
                <a:moveTo>
                  <a:pt x="4248" y="287"/>
                </a:moveTo>
                <a:lnTo>
                  <a:pt x="4254" y="287"/>
                </a:lnTo>
                <a:lnTo>
                  <a:pt x="4254" y="289"/>
                </a:lnTo>
                <a:lnTo>
                  <a:pt x="4248" y="289"/>
                </a:lnTo>
                <a:lnTo>
                  <a:pt x="4248" y="287"/>
                </a:lnTo>
                <a:close/>
                <a:moveTo>
                  <a:pt x="4257" y="287"/>
                </a:moveTo>
                <a:lnTo>
                  <a:pt x="4263" y="287"/>
                </a:lnTo>
                <a:lnTo>
                  <a:pt x="4263" y="289"/>
                </a:lnTo>
                <a:lnTo>
                  <a:pt x="4257" y="289"/>
                </a:lnTo>
                <a:lnTo>
                  <a:pt x="4257" y="287"/>
                </a:lnTo>
                <a:close/>
                <a:moveTo>
                  <a:pt x="4265" y="287"/>
                </a:moveTo>
                <a:lnTo>
                  <a:pt x="4271" y="287"/>
                </a:lnTo>
                <a:lnTo>
                  <a:pt x="4271" y="289"/>
                </a:lnTo>
                <a:lnTo>
                  <a:pt x="4265" y="289"/>
                </a:lnTo>
                <a:lnTo>
                  <a:pt x="4265" y="287"/>
                </a:lnTo>
                <a:close/>
                <a:moveTo>
                  <a:pt x="4272" y="287"/>
                </a:moveTo>
                <a:lnTo>
                  <a:pt x="4278" y="287"/>
                </a:lnTo>
                <a:lnTo>
                  <a:pt x="4278" y="289"/>
                </a:lnTo>
                <a:lnTo>
                  <a:pt x="4272" y="289"/>
                </a:lnTo>
                <a:lnTo>
                  <a:pt x="4272" y="287"/>
                </a:lnTo>
                <a:close/>
                <a:moveTo>
                  <a:pt x="4281" y="287"/>
                </a:moveTo>
                <a:lnTo>
                  <a:pt x="4287" y="287"/>
                </a:lnTo>
                <a:lnTo>
                  <a:pt x="4287" y="289"/>
                </a:lnTo>
                <a:lnTo>
                  <a:pt x="4281" y="289"/>
                </a:lnTo>
                <a:lnTo>
                  <a:pt x="4281" y="287"/>
                </a:lnTo>
                <a:close/>
                <a:moveTo>
                  <a:pt x="4289" y="287"/>
                </a:moveTo>
                <a:lnTo>
                  <a:pt x="4295" y="287"/>
                </a:lnTo>
                <a:lnTo>
                  <a:pt x="4295" y="289"/>
                </a:lnTo>
                <a:lnTo>
                  <a:pt x="4289" y="289"/>
                </a:lnTo>
                <a:lnTo>
                  <a:pt x="4289" y="287"/>
                </a:lnTo>
                <a:close/>
                <a:moveTo>
                  <a:pt x="4296" y="287"/>
                </a:moveTo>
                <a:lnTo>
                  <a:pt x="4302" y="287"/>
                </a:lnTo>
                <a:lnTo>
                  <a:pt x="4302" y="289"/>
                </a:lnTo>
                <a:lnTo>
                  <a:pt x="4296" y="289"/>
                </a:lnTo>
                <a:lnTo>
                  <a:pt x="4296" y="287"/>
                </a:lnTo>
                <a:close/>
                <a:moveTo>
                  <a:pt x="4305" y="287"/>
                </a:moveTo>
                <a:lnTo>
                  <a:pt x="4311" y="287"/>
                </a:lnTo>
                <a:lnTo>
                  <a:pt x="4311" y="289"/>
                </a:lnTo>
                <a:lnTo>
                  <a:pt x="4305" y="289"/>
                </a:lnTo>
                <a:lnTo>
                  <a:pt x="4305" y="287"/>
                </a:lnTo>
                <a:close/>
                <a:moveTo>
                  <a:pt x="4313" y="287"/>
                </a:moveTo>
                <a:lnTo>
                  <a:pt x="4319" y="287"/>
                </a:lnTo>
                <a:lnTo>
                  <a:pt x="4319" y="289"/>
                </a:lnTo>
                <a:lnTo>
                  <a:pt x="4313" y="289"/>
                </a:lnTo>
                <a:lnTo>
                  <a:pt x="4313" y="287"/>
                </a:lnTo>
                <a:close/>
                <a:moveTo>
                  <a:pt x="4320" y="287"/>
                </a:moveTo>
                <a:lnTo>
                  <a:pt x="4326" y="287"/>
                </a:lnTo>
                <a:lnTo>
                  <a:pt x="4326" y="289"/>
                </a:lnTo>
                <a:lnTo>
                  <a:pt x="4320" y="289"/>
                </a:lnTo>
                <a:lnTo>
                  <a:pt x="4320" y="287"/>
                </a:lnTo>
                <a:close/>
                <a:moveTo>
                  <a:pt x="4329" y="287"/>
                </a:moveTo>
                <a:lnTo>
                  <a:pt x="4335" y="287"/>
                </a:lnTo>
                <a:lnTo>
                  <a:pt x="4335" y="289"/>
                </a:lnTo>
                <a:lnTo>
                  <a:pt x="4329" y="289"/>
                </a:lnTo>
                <a:lnTo>
                  <a:pt x="4329" y="287"/>
                </a:lnTo>
                <a:close/>
                <a:moveTo>
                  <a:pt x="4337" y="287"/>
                </a:moveTo>
                <a:lnTo>
                  <a:pt x="4343" y="287"/>
                </a:lnTo>
                <a:lnTo>
                  <a:pt x="4343" y="289"/>
                </a:lnTo>
                <a:lnTo>
                  <a:pt x="4337" y="289"/>
                </a:lnTo>
                <a:lnTo>
                  <a:pt x="4337" y="287"/>
                </a:lnTo>
                <a:close/>
                <a:moveTo>
                  <a:pt x="4344" y="287"/>
                </a:moveTo>
                <a:lnTo>
                  <a:pt x="4350" y="287"/>
                </a:lnTo>
                <a:lnTo>
                  <a:pt x="4350" y="289"/>
                </a:lnTo>
                <a:lnTo>
                  <a:pt x="4344" y="289"/>
                </a:lnTo>
                <a:lnTo>
                  <a:pt x="4344" y="287"/>
                </a:lnTo>
                <a:close/>
                <a:moveTo>
                  <a:pt x="4353" y="287"/>
                </a:moveTo>
                <a:lnTo>
                  <a:pt x="4359" y="287"/>
                </a:lnTo>
                <a:lnTo>
                  <a:pt x="4359" y="289"/>
                </a:lnTo>
                <a:lnTo>
                  <a:pt x="4353" y="289"/>
                </a:lnTo>
                <a:lnTo>
                  <a:pt x="4353" y="287"/>
                </a:lnTo>
                <a:close/>
                <a:moveTo>
                  <a:pt x="4361" y="287"/>
                </a:moveTo>
                <a:lnTo>
                  <a:pt x="4367" y="287"/>
                </a:lnTo>
                <a:lnTo>
                  <a:pt x="4367" y="289"/>
                </a:lnTo>
                <a:lnTo>
                  <a:pt x="4361" y="289"/>
                </a:lnTo>
                <a:lnTo>
                  <a:pt x="4361" y="287"/>
                </a:lnTo>
                <a:close/>
                <a:moveTo>
                  <a:pt x="4368" y="287"/>
                </a:moveTo>
                <a:lnTo>
                  <a:pt x="4374" y="287"/>
                </a:lnTo>
                <a:lnTo>
                  <a:pt x="4374" y="289"/>
                </a:lnTo>
                <a:lnTo>
                  <a:pt x="4368" y="289"/>
                </a:lnTo>
                <a:lnTo>
                  <a:pt x="4368" y="287"/>
                </a:lnTo>
                <a:close/>
                <a:moveTo>
                  <a:pt x="4377" y="287"/>
                </a:moveTo>
                <a:lnTo>
                  <a:pt x="4383" y="287"/>
                </a:lnTo>
                <a:lnTo>
                  <a:pt x="4383" y="289"/>
                </a:lnTo>
                <a:lnTo>
                  <a:pt x="4377" y="289"/>
                </a:lnTo>
                <a:lnTo>
                  <a:pt x="4377" y="287"/>
                </a:lnTo>
                <a:close/>
                <a:moveTo>
                  <a:pt x="4385" y="287"/>
                </a:moveTo>
                <a:lnTo>
                  <a:pt x="4391" y="287"/>
                </a:lnTo>
                <a:lnTo>
                  <a:pt x="4391" y="289"/>
                </a:lnTo>
                <a:lnTo>
                  <a:pt x="4385" y="289"/>
                </a:lnTo>
                <a:lnTo>
                  <a:pt x="4385" y="287"/>
                </a:lnTo>
                <a:close/>
                <a:moveTo>
                  <a:pt x="4392" y="287"/>
                </a:moveTo>
                <a:lnTo>
                  <a:pt x="4398" y="287"/>
                </a:lnTo>
                <a:lnTo>
                  <a:pt x="4398" y="289"/>
                </a:lnTo>
                <a:lnTo>
                  <a:pt x="4392" y="289"/>
                </a:lnTo>
                <a:lnTo>
                  <a:pt x="4392" y="287"/>
                </a:lnTo>
                <a:close/>
                <a:moveTo>
                  <a:pt x="4401" y="287"/>
                </a:moveTo>
                <a:lnTo>
                  <a:pt x="4407" y="287"/>
                </a:lnTo>
                <a:lnTo>
                  <a:pt x="4407" y="289"/>
                </a:lnTo>
                <a:lnTo>
                  <a:pt x="4401" y="289"/>
                </a:lnTo>
                <a:lnTo>
                  <a:pt x="4401" y="287"/>
                </a:lnTo>
                <a:close/>
                <a:moveTo>
                  <a:pt x="4409" y="287"/>
                </a:moveTo>
                <a:lnTo>
                  <a:pt x="4415" y="287"/>
                </a:lnTo>
                <a:lnTo>
                  <a:pt x="4415" y="289"/>
                </a:lnTo>
                <a:lnTo>
                  <a:pt x="4409" y="289"/>
                </a:lnTo>
                <a:lnTo>
                  <a:pt x="4409" y="287"/>
                </a:lnTo>
                <a:close/>
                <a:moveTo>
                  <a:pt x="4416" y="287"/>
                </a:moveTo>
                <a:lnTo>
                  <a:pt x="4422" y="287"/>
                </a:lnTo>
                <a:lnTo>
                  <a:pt x="4422" y="289"/>
                </a:lnTo>
                <a:lnTo>
                  <a:pt x="4416" y="289"/>
                </a:lnTo>
                <a:lnTo>
                  <a:pt x="4416" y="287"/>
                </a:lnTo>
                <a:close/>
                <a:moveTo>
                  <a:pt x="4425" y="287"/>
                </a:moveTo>
                <a:lnTo>
                  <a:pt x="4431" y="287"/>
                </a:lnTo>
                <a:lnTo>
                  <a:pt x="4431" y="289"/>
                </a:lnTo>
                <a:lnTo>
                  <a:pt x="4425" y="289"/>
                </a:lnTo>
                <a:lnTo>
                  <a:pt x="4425" y="287"/>
                </a:lnTo>
                <a:close/>
                <a:moveTo>
                  <a:pt x="4433" y="287"/>
                </a:moveTo>
                <a:lnTo>
                  <a:pt x="4439" y="287"/>
                </a:lnTo>
                <a:lnTo>
                  <a:pt x="4439" y="289"/>
                </a:lnTo>
                <a:lnTo>
                  <a:pt x="4433" y="289"/>
                </a:lnTo>
                <a:lnTo>
                  <a:pt x="4433" y="287"/>
                </a:lnTo>
                <a:close/>
                <a:moveTo>
                  <a:pt x="4440" y="287"/>
                </a:moveTo>
                <a:lnTo>
                  <a:pt x="4446" y="287"/>
                </a:lnTo>
                <a:lnTo>
                  <a:pt x="4446" y="289"/>
                </a:lnTo>
                <a:lnTo>
                  <a:pt x="4440" y="289"/>
                </a:lnTo>
                <a:lnTo>
                  <a:pt x="4440" y="287"/>
                </a:lnTo>
                <a:close/>
                <a:moveTo>
                  <a:pt x="4449" y="287"/>
                </a:moveTo>
                <a:lnTo>
                  <a:pt x="4455" y="287"/>
                </a:lnTo>
                <a:lnTo>
                  <a:pt x="4455" y="289"/>
                </a:lnTo>
                <a:lnTo>
                  <a:pt x="4449" y="289"/>
                </a:lnTo>
                <a:lnTo>
                  <a:pt x="4449" y="287"/>
                </a:lnTo>
                <a:close/>
                <a:moveTo>
                  <a:pt x="4457" y="287"/>
                </a:moveTo>
                <a:lnTo>
                  <a:pt x="4463" y="287"/>
                </a:lnTo>
                <a:lnTo>
                  <a:pt x="4463" y="289"/>
                </a:lnTo>
                <a:lnTo>
                  <a:pt x="4457" y="289"/>
                </a:lnTo>
                <a:lnTo>
                  <a:pt x="4457" y="287"/>
                </a:lnTo>
                <a:close/>
                <a:moveTo>
                  <a:pt x="4464" y="287"/>
                </a:moveTo>
                <a:lnTo>
                  <a:pt x="4470" y="287"/>
                </a:lnTo>
                <a:lnTo>
                  <a:pt x="4470" y="289"/>
                </a:lnTo>
                <a:lnTo>
                  <a:pt x="4464" y="289"/>
                </a:lnTo>
                <a:lnTo>
                  <a:pt x="4464" y="287"/>
                </a:lnTo>
                <a:close/>
                <a:moveTo>
                  <a:pt x="4473" y="287"/>
                </a:moveTo>
                <a:lnTo>
                  <a:pt x="4479" y="287"/>
                </a:lnTo>
                <a:lnTo>
                  <a:pt x="4479" y="289"/>
                </a:lnTo>
                <a:lnTo>
                  <a:pt x="4473" y="289"/>
                </a:lnTo>
                <a:lnTo>
                  <a:pt x="4473" y="287"/>
                </a:lnTo>
                <a:close/>
                <a:moveTo>
                  <a:pt x="4481" y="287"/>
                </a:moveTo>
                <a:lnTo>
                  <a:pt x="4487" y="287"/>
                </a:lnTo>
                <a:lnTo>
                  <a:pt x="4487" y="289"/>
                </a:lnTo>
                <a:lnTo>
                  <a:pt x="4481" y="289"/>
                </a:lnTo>
                <a:lnTo>
                  <a:pt x="4481" y="287"/>
                </a:lnTo>
                <a:close/>
                <a:moveTo>
                  <a:pt x="4488" y="287"/>
                </a:moveTo>
                <a:lnTo>
                  <a:pt x="4494" y="287"/>
                </a:lnTo>
                <a:lnTo>
                  <a:pt x="4494" y="289"/>
                </a:lnTo>
                <a:lnTo>
                  <a:pt x="4488" y="289"/>
                </a:lnTo>
                <a:lnTo>
                  <a:pt x="4488" y="287"/>
                </a:lnTo>
                <a:close/>
                <a:moveTo>
                  <a:pt x="4497" y="287"/>
                </a:moveTo>
                <a:lnTo>
                  <a:pt x="4503" y="287"/>
                </a:lnTo>
                <a:lnTo>
                  <a:pt x="4503" y="289"/>
                </a:lnTo>
                <a:lnTo>
                  <a:pt x="4497" y="289"/>
                </a:lnTo>
                <a:lnTo>
                  <a:pt x="4497" y="287"/>
                </a:lnTo>
                <a:close/>
                <a:moveTo>
                  <a:pt x="4505" y="287"/>
                </a:moveTo>
                <a:lnTo>
                  <a:pt x="4511" y="287"/>
                </a:lnTo>
                <a:lnTo>
                  <a:pt x="4511" y="289"/>
                </a:lnTo>
                <a:lnTo>
                  <a:pt x="4505" y="289"/>
                </a:lnTo>
                <a:lnTo>
                  <a:pt x="4505" y="287"/>
                </a:lnTo>
                <a:close/>
                <a:moveTo>
                  <a:pt x="4512" y="287"/>
                </a:moveTo>
                <a:lnTo>
                  <a:pt x="4518" y="287"/>
                </a:lnTo>
                <a:lnTo>
                  <a:pt x="4518" y="289"/>
                </a:lnTo>
                <a:lnTo>
                  <a:pt x="4512" y="289"/>
                </a:lnTo>
                <a:lnTo>
                  <a:pt x="4512" y="287"/>
                </a:lnTo>
                <a:close/>
                <a:moveTo>
                  <a:pt x="4521" y="287"/>
                </a:moveTo>
                <a:lnTo>
                  <a:pt x="4527" y="287"/>
                </a:lnTo>
                <a:lnTo>
                  <a:pt x="4527" y="289"/>
                </a:lnTo>
                <a:lnTo>
                  <a:pt x="4521" y="289"/>
                </a:lnTo>
                <a:lnTo>
                  <a:pt x="4521" y="287"/>
                </a:lnTo>
                <a:close/>
                <a:moveTo>
                  <a:pt x="4529" y="287"/>
                </a:moveTo>
                <a:lnTo>
                  <a:pt x="4535" y="287"/>
                </a:lnTo>
                <a:lnTo>
                  <a:pt x="4535" y="289"/>
                </a:lnTo>
                <a:lnTo>
                  <a:pt x="4529" y="289"/>
                </a:lnTo>
                <a:lnTo>
                  <a:pt x="4529" y="287"/>
                </a:lnTo>
                <a:close/>
                <a:moveTo>
                  <a:pt x="4536" y="287"/>
                </a:moveTo>
                <a:lnTo>
                  <a:pt x="4542" y="287"/>
                </a:lnTo>
                <a:lnTo>
                  <a:pt x="4542" y="289"/>
                </a:lnTo>
                <a:lnTo>
                  <a:pt x="4536" y="289"/>
                </a:lnTo>
                <a:lnTo>
                  <a:pt x="4536" y="287"/>
                </a:lnTo>
                <a:close/>
                <a:moveTo>
                  <a:pt x="4545" y="287"/>
                </a:moveTo>
                <a:lnTo>
                  <a:pt x="4551" y="287"/>
                </a:lnTo>
                <a:lnTo>
                  <a:pt x="4551" y="289"/>
                </a:lnTo>
                <a:lnTo>
                  <a:pt x="4545" y="289"/>
                </a:lnTo>
                <a:lnTo>
                  <a:pt x="4545" y="287"/>
                </a:lnTo>
                <a:close/>
                <a:moveTo>
                  <a:pt x="4553" y="287"/>
                </a:moveTo>
                <a:lnTo>
                  <a:pt x="4559" y="287"/>
                </a:lnTo>
                <a:lnTo>
                  <a:pt x="4559" y="289"/>
                </a:lnTo>
                <a:lnTo>
                  <a:pt x="4553" y="289"/>
                </a:lnTo>
                <a:lnTo>
                  <a:pt x="4553" y="287"/>
                </a:lnTo>
                <a:close/>
                <a:moveTo>
                  <a:pt x="4560" y="287"/>
                </a:moveTo>
                <a:lnTo>
                  <a:pt x="4566" y="287"/>
                </a:lnTo>
                <a:lnTo>
                  <a:pt x="4566" y="289"/>
                </a:lnTo>
                <a:lnTo>
                  <a:pt x="4560" y="289"/>
                </a:lnTo>
                <a:lnTo>
                  <a:pt x="4560" y="287"/>
                </a:lnTo>
                <a:close/>
                <a:moveTo>
                  <a:pt x="4569" y="287"/>
                </a:moveTo>
                <a:lnTo>
                  <a:pt x="4575" y="287"/>
                </a:lnTo>
                <a:lnTo>
                  <a:pt x="4575" y="289"/>
                </a:lnTo>
                <a:lnTo>
                  <a:pt x="4569" y="289"/>
                </a:lnTo>
                <a:lnTo>
                  <a:pt x="4569" y="287"/>
                </a:lnTo>
                <a:close/>
                <a:moveTo>
                  <a:pt x="4577" y="287"/>
                </a:moveTo>
                <a:lnTo>
                  <a:pt x="4583" y="287"/>
                </a:lnTo>
                <a:lnTo>
                  <a:pt x="4583" y="289"/>
                </a:lnTo>
                <a:lnTo>
                  <a:pt x="4577" y="289"/>
                </a:lnTo>
                <a:lnTo>
                  <a:pt x="4577" y="287"/>
                </a:lnTo>
                <a:close/>
                <a:moveTo>
                  <a:pt x="4584" y="287"/>
                </a:moveTo>
                <a:lnTo>
                  <a:pt x="4590" y="287"/>
                </a:lnTo>
                <a:lnTo>
                  <a:pt x="4590" y="289"/>
                </a:lnTo>
                <a:lnTo>
                  <a:pt x="4584" y="289"/>
                </a:lnTo>
                <a:lnTo>
                  <a:pt x="4584" y="287"/>
                </a:lnTo>
                <a:close/>
                <a:moveTo>
                  <a:pt x="4593" y="287"/>
                </a:moveTo>
                <a:lnTo>
                  <a:pt x="4599" y="287"/>
                </a:lnTo>
                <a:lnTo>
                  <a:pt x="4599" y="289"/>
                </a:lnTo>
                <a:lnTo>
                  <a:pt x="4593" y="289"/>
                </a:lnTo>
                <a:lnTo>
                  <a:pt x="4593" y="287"/>
                </a:lnTo>
                <a:close/>
                <a:moveTo>
                  <a:pt x="4601" y="287"/>
                </a:moveTo>
                <a:lnTo>
                  <a:pt x="4607" y="287"/>
                </a:lnTo>
                <a:lnTo>
                  <a:pt x="4607" y="289"/>
                </a:lnTo>
                <a:lnTo>
                  <a:pt x="4601" y="289"/>
                </a:lnTo>
                <a:lnTo>
                  <a:pt x="4601" y="287"/>
                </a:lnTo>
                <a:close/>
                <a:moveTo>
                  <a:pt x="4608" y="287"/>
                </a:moveTo>
                <a:lnTo>
                  <a:pt x="4614" y="287"/>
                </a:lnTo>
                <a:lnTo>
                  <a:pt x="4614" y="289"/>
                </a:lnTo>
                <a:lnTo>
                  <a:pt x="4608" y="289"/>
                </a:lnTo>
                <a:lnTo>
                  <a:pt x="4608" y="287"/>
                </a:lnTo>
                <a:close/>
                <a:moveTo>
                  <a:pt x="4617" y="287"/>
                </a:moveTo>
                <a:lnTo>
                  <a:pt x="4623" y="287"/>
                </a:lnTo>
                <a:lnTo>
                  <a:pt x="4623" y="289"/>
                </a:lnTo>
                <a:lnTo>
                  <a:pt x="4617" y="289"/>
                </a:lnTo>
                <a:lnTo>
                  <a:pt x="4617" y="287"/>
                </a:lnTo>
                <a:close/>
                <a:moveTo>
                  <a:pt x="4625" y="287"/>
                </a:moveTo>
                <a:lnTo>
                  <a:pt x="4631" y="287"/>
                </a:lnTo>
                <a:lnTo>
                  <a:pt x="4631" y="289"/>
                </a:lnTo>
                <a:lnTo>
                  <a:pt x="4625" y="289"/>
                </a:lnTo>
                <a:lnTo>
                  <a:pt x="4625" y="287"/>
                </a:lnTo>
                <a:close/>
                <a:moveTo>
                  <a:pt x="4632" y="287"/>
                </a:moveTo>
                <a:lnTo>
                  <a:pt x="4638" y="287"/>
                </a:lnTo>
                <a:lnTo>
                  <a:pt x="4638" y="289"/>
                </a:lnTo>
                <a:lnTo>
                  <a:pt x="4632" y="289"/>
                </a:lnTo>
                <a:lnTo>
                  <a:pt x="4632" y="287"/>
                </a:lnTo>
                <a:close/>
                <a:moveTo>
                  <a:pt x="4641" y="287"/>
                </a:moveTo>
                <a:lnTo>
                  <a:pt x="4647" y="287"/>
                </a:lnTo>
                <a:lnTo>
                  <a:pt x="4647" y="289"/>
                </a:lnTo>
                <a:lnTo>
                  <a:pt x="4641" y="289"/>
                </a:lnTo>
                <a:lnTo>
                  <a:pt x="4641" y="287"/>
                </a:lnTo>
                <a:close/>
                <a:moveTo>
                  <a:pt x="4649" y="287"/>
                </a:moveTo>
                <a:lnTo>
                  <a:pt x="4655" y="287"/>
                </a:lnTo>
                <a:lnTo>
                  <a:pt x="4655" y="289"/>
                </a:lnTo>
                <a:lnTo>
                  <a:pt x="4649" y="289"/>
                </a:lnTo>
                <a:lnTo>
                  <a:pt x="4649" y="287"/>
                </a:lnTo>
                <a:close/>
                <a:moveTo>
                  <a:pt x="4656" y="287"/>
                </a:moveTo>
                <a:lnTo>
                  <a:pt x="4662" y="287"/>
                </a:lnTo>
                <a:lnTo>
                  <a:pt x="4662" y="289"/>
                </a:lnTo>
                <a:lnTo>
                  <a:pt x="4656" y="289"/>
                </a:lnTo>
                <a:lnTo>
                  <a:pt x="4656" y="287"/>
                </a:lnTo>
                <a:close/>
                <a:moveTo>
                  <a:pt x="4665" y="287"/>
                </a:moveTo>
                <a:lnTo>
                  <a:pt x="4671" y="287"/>
                </a:lnTo>
                <a:lnTo>
                  <a:pt x="4671" y="289"/>
                </a:lnTo>
                <a:lnTo>
                  <a:pt x="4665" y="289"/>
                </a:lnTo>
                <a:lnTo>
                  <a:pt x="4665" y="287"/>
                </a:lnTo>
                <a:close/>
                <a:moveTo>
                  <a:pt x="4673" y="287"/>
                </a:moveTo>
                <a:lnTo>
                  <a:pt x="4679" y="287"/>
                </a:lnTo>
                <a:lnTo>
                  <a:pt x="4679" y="289"/>
                </a:lnTo>
                <a:lnTo>
                  <a:pt x="4673" y="289"/>
                </a:lnTo>
                <a:lnTo>
                  <a:pt x="4673" y="287"/>
                </a:lnTo>
                <a:close/>
                <a:moveTo>
                  <a:pt x="4680" y="287"/>
                </a:moveTo>
                <a:lnTo>
                  <a:pt x="4686" y="287"/>
                </a:lnTo>
                <a:lnTo>
                  <a:pt x="4686" y="289"/>
                </a:lnTo>
                <a:lnTo>
                  <a:pt x="4680" y="289"/>
                </a:lnTo>
                <a:lnTo>
                  <a:pt x="4680" y="287"/>
                </a:lnTo>
                <a:close/>
                <a:moveTo>
                  <a:pt x="4689" y="287"/>
                </a:moveTo>
                <a:lnTo>
                  <a:pt x="4695" y="287"/>
                </a:lnTo>
                <a:lnTo>
                  <a:pt x="4695" y="289"/>
                </a:lnTo>
                <a:lnTo>
                  <a:pt x="4689" y="289"/>
                </a:lnTo>
                <a:lnTo>
                  <a:pt x="4689" y="287"/>
                </a:lnTo>
                <a:close/>
                <a:moveTo>
                  <a:pt x="4697" y="287"/>
                </a:moveTo>
                <a:lnTo>
                  <a:pt x="4703" y="287"/>
                </a:lnTo>
                <a:lnTo>
                  <a:pt x="4703" y="289"/>
                </a:lnTo>
                <a:lnTo>
                  <a:pt x="4697" y="289"/>
                </a:lnTo>
                <a:lnTo>
                  <a:pt x="4697" y="287"/>
                </a:lnTo>
                <a:close/>
                <a:moveTo>
                  <a:pt x="4704" y="287"/>
                </a:moveTo>
                <a:lnTo>
                  <a:pt x="4710" y="287"/>
                </a:lnTo>
                <a:lnTo>
                  <a:pt x="4710" y="289"/>
                </a:lnTo>
                <a:lnTo>
                  <a:pt x="4704" y="289"/>
                </a:lnTo>
                <a:lnTo>
                  <a:pt x="4704" y="287"/>
                </a:lnTo>
                <a:close/>
                <a:moveTo>
                  <a:pt x="4713" y="287"/>
                </a:moveTo>
                <a:lnTo>
                  <a:pt x="4719" y="287"/>
                </a:lnTo>
                <a:lnTo>
                  <a:pt x="4719" y="289"/>
                </a:lnTo>
                <a:lnTo>
                  <a:pt x="4713" y="289"/>
                </a:lnTo>
                <a:lnTo>
                  <a:pt x="4713" y="287"/>
                </a:lnTo>
                <a:close/>
                <a:moveTo>
                  <a:pt x="4721" y="287"/>
                </a:moveTo>
                <a:lnTo>
                  <a:pt x="4727" y="287"/>
                </a:lnTo>
                <a:lnTo>
                  <a:pt x="4727" y="289"/>
                </a:lnTo>
                <a:lnTo>
                  <a:pt x="4721" y="289"/>
                </a:lnTo>
                <a:lnTo>
                  <a:pt x="4721" y="287"/>
                </a:lnTo>
                <a:close/>
                <a:moveTo>
                  <a:pt x="4728" y="287"/>
                </a:moveTo>
                <a:lnTo>
                  <a:pt x="4734" y="287"/>
                </a:lnTo>
                <a:lnTo>
                  <a:pt x="4734" y="289"/>
                </a:lnTo>
                <a:lnTo>
                  <a:pt x="4728" y="289"/>
                </a:lnTo>
                <a:lnTo>
                  <a:pt x="4728" y="287"/>
                </a:lnTo>
                <a:close/>
                <a:moveTo>
                  <a:pt x="4737" y="287"/>
                </a:moveTo>
                <a:lnTo>
                  <a:pt x="4743" y="287"/>
                </a:lnTo>
                <a:lnTo>
                  <a:pt x="4743" y="289"/>
                </a:lnTo>
                <a:lnTo>
                  <a:pt x="4737" y="289"/>
                </a:lnTo>
                <a:lnTo>
                  <a:pt x="4737" y="287"/>
                </a:lnTo>
                <a:close/>
                <a:moveTo>
                  <a:pt x="4745" y="287"/>
                </a:moveTo>
                <a:lnTo>
                  <a:pt x="4751" y="287"/>
                </a:lnTo>
                <a:lnTo>
                  <a:pt x="4751" y="289"/>
                </a:lnTo>
                <a:lnTo>
                  <a:pt x="4745" y="289"/>
                </a:lnTo>
                <a:lnTo>
                  <a:pt x="4745" y="287"/>
                </a:lnTo>
                <a:close/>
                <a:moveTo>
                  <a:pt x="4752" y="287"/>
                </a:moveTo>
                <a:lnTo>
                  <a:pt x="4758" y="287"/>
                </a:lnTo>
                <a:lnTo>
                  <a:pt x="4758" y="289"/>
                </a:lnTo>
                <a:lnTo>
                  <a:pt x="4752" y="289"/>
                </a:lnTo>
                <a:lnTo>
                  <a:pt x="4752" y="287"/>
                </a:lnTo>
                <a:close/>
                <a:moveTo>
                  <a:pt x="4761" y="287"/>
                </a:moveTo>
                <a:lnTo>
                  <a:pt x="4767" y="287"/>
                </a:lnTo>
                <a:lnTo>
                  <a:pt x="4767" y="289"/>
                </a:lnTo>
                <a:lnTo>
                  <a:pt x="4761" y="289"/>
                </a:lnTo>
                <a:lnTo>
                  <a:pt x="4761" y="287"/>
                </a:lnTo>
                <a:close/>
                <a:moveTo>
                  <a:pt x="4769" y="287"/>
                </a:moveTo>
                <a:lnTo>
                  <a:pt x="4775" y="287"/>
                </a:lnTo>
                <a:lnTo>
                  <a:pt x="4775" y="289"/>
                </a:lnTo>
                <a:lnTo>
                  <a:pt x="4769" y="289"/>
                </a:lnTo>
                <a:lnTo>
                  <a:pt x="4769" y="287"/>
                </a:lnTo>
                <a:close/>
                <a:moveTo>
                  <a:pt x="4776" y="287"/>
                </a:moveTo>
                <a:lnTo>
                  <a:pt x="4782" y="287"/>
                </a:lnTo>
                <a:lnTo>
                  <a:pt x="4782" y="289"/>
                </a:lnTo>
                <a:lnTo>
                  <a:pt x="4776" y="289"/>
                </a:lnTo>
                <a:lnTo>
                  <a:pt x="4776" y="287"/>
                </a:lnTo>
                <a:close/>
                <a:moveTo>
                  <a:pt x="4785" y="287"/>
                </a:moveTo>
                <a:lnTo>
                  <a:pt x="4791" y="287"/>
                </a:lnTo>
                <a:lnTo>
                  <a:pt x="4791" y="289"/>
                </a:lnTo>
                <a:lnTo>
                  <a:pt x="4785" y="289"/>
                </a:lnTo>
                <a:lnTo>
                  <a:pt x="4785" y="287"/>
                </a:lnTo>
                <a:close/>
                <a:moveTo>
                  <a:pt x="4793" y="287"/>
                </a:moveTo>
                <a:lnTo>
                  <a:pt x="4799" y="287"/>
                </a:lnTo>
                <a:lnTo>
                  <a:pt x="4799" y="289"/>
                </a:lnTo>
                <a:lnTo>
                  <a:pt x="4793" y="289"/>
                </a:lnTo>
                <a:lnTo>
                  <a:pt x="4793" y="287"/>
                </a:lnTo>
                <a:close/>
                <a:moveTo>
                  <a:pt x="4800" y="287"/>
                </a:moveTo>
                <a:lnTo>
                  <a:pt x="4806" y="287"/>
                </a:lnTo>
                <a:lnTo>
                  <a:pt x="4806" y="289"/>
                </a:lnTo>
                <a:lnTo>
                  <a:pt x="4800" y="289"/>
                </a:lnTo>
                <a:lnTo>
                  <a:pt x="4800" y="287"/>
                </a:lnTo>
                <a:close/>
                <a:moveTo>
                  <a:pt x="4809" y="287"/>
                </a:moveTo>
                <a:lnTo>
                  <a:pt x="4815" y="287"/>
                </a:lnTo>
                <a:lnTo>
                  <a:pt x="4815" y="289"/>
                </a:lnTo>
                <a:lnTo>
                  <a:pt x="4809" y="289"/>
                </a:lnTo>
                <a:lnTo>
                  <a:pt x="4809" y="287"/>
                </a:lnTo>
                <a:close/>
                <a:moveTo>
                  <a:pt x="4817" y="287"/>
                </a:moveTo>
                <a:lnTo>
                  <a:pt x="4823" y="287"/>
                </a:lnTo>
                <a:lnTo>
                  <a:pt x="4823" y="289"/>
                </a:lnTo>
                <a:lnTo>
                  <a:pt x="4817" y="289"/>
                </a:lnTo>
                <a:lnTo>
                  <a:pt x="4817" y="287"/>
                </a:lnTo>
                <a:close/>
                <a:moveTo>
                  <a:pt x="4824" y="287"/>
                </a:moveTo>
                <a:lnTo>
                  <a:pt x="4830" y="287"/>
                </a:lnTo>
                <a:lnTo>
                  <a:pt x="4830" y="289"/>
                </a:lnTo>
                <a:lnTo>
                  <a:pt x="4824" y="289"/>
                </a:lnTo>
                <a:lnTo>
                  <a:pt x="4824" y="287"/>
                </a:lnTo>
                <a:close/>
                <a:moveTo>
                  <a:pt x="4833" y="287"/>
                </a:moveTo>
                <a:lnTo>
                  <a:pt x="4839" y="287"/>
                </a:lnTo>
                <a:lnTo>
                  <a:pt x="4839" y="289"/>
                </a:lnTo>
                <a:lnTo>
                  <a:pt x="4833" y="289"/>
                </a:lnTo>
                <a:lnTo>
                  <a:pt x="4833" y="287"/>
                </a:lnTo>
                <a:close/>
                <a:moveTo>
                  <a:pt x="4841" y="287"/>
                </a:moveTo>
                <a:lnTo>
                  <a:pt x="4847" y="287"/>
                </a:lnTo>
                <a:lnTo>
                  <a:pt x="4847" y="289"/>
                </a:lnTo>
                <a:lnTo>
                  <a:pt x="4841" y="289"/>
                </a:lnTo>
                <a:lnTo>
                  <a:pt x="4841" y="287"/>
                </a:lnTo>
                <a:close/>
                <a:moveTo>
                  <a:pt x="4848" y="287"/>
                </a:moveTo>
                <a:lnTo>
                  <a:pt x="4854" y="287"/>
                </a:lnTo>
                <a:lnTo>
                  <a:pt x="4854" y="289"/>
                </a:lnTo>
                <a:lnTo>
                  <a:pt x="4848" y="289"/>
                </a:lnTo>
                <a:lnTo>
                  <a:pt x="4848" y="287"/>
                </a:lnTo>
                <a:close/>
                <a:moveTo>
                  <a:pt x="4857" y="287"/>
                </a:moveTo>
                <a:lnTo>
                  <a:pt x="4863" y="287"/>
                </a:lnTo>
                <a:lnTo>
                  <a:pt x="4863" y="289"/>
                </a:lnTo>
                <a:lnTo>
                  <a:pt x="4857" y="289"/>
                </a:lnTo>
                <a:lnTo>
                  <a:pt x="4857" y="287"/>
                </a:lnTo>
                <a:close/>
                <a:moveTo>
                  <a:pt x="4865" y="287"/>
                </a:moveTo>
                <a:lnTo>
                  <a:pt x="4871" y="287"/>
                </a:lnTo>
                <a:lnTo>
                  <a:pt x="4871" y="289"/>
                </a:lnTo>
                <a:lnTo>
                  <a:pt x="4865" y="289"/>
                </a:lnTo>
                <a:lnTo>
                  <a:pt x="4865" y="287"/>
                </a:lnTo>
                <a:close/>
                <a:moveTo>
                  <a:pt x="4872" y="287"/>
                </a:moveTo>
                <a:lnTo>
                  <a:pt x="4878" y="287"/>
                </a:lnTo>
                <a:lnTo>
                  <a:pt x="4878" y="289"/>
                </a:lnTo>
                <a:lnTo>
                  <a:pt x="4872" y="289"/>
                </a:lnTo>
                <a:lnTo>
                  <a:pt x="4872" y="287"/>
                </a:lnTo>
                <a:close/>
                <a:moveTo>
                  <a:pt x="4881" y="287"/>
                </a:moveTo>
                <a:lnTo>
                  <a:pt x="4887" y="287"/>
                </a:lnTo>
                <a:lnTo>
                  <a:pt x="4887" y="289"/>
                </a:lnTo>
                <a:lnTo>
                  <a:pt x="4881" y="289"/>
                </a:lnTo>
                <a:lnTo>
                  <a:pt x="4881" y="287"/>
                </a:lnTo>
                <a:close/>
                <a:moveTo>
                  <a:pt x="4889" y="287"/>
                </a:moveTo>
                <a:lnTo>
                  <a:pt x="4895" y="287"/>
                </a:lnTo>
                <a:lnTo>
                  <a:pt x="4895" y="289"/>
                </a:lnTo>
                <a:lnTo>
                  <a:pt x="4889" y="289"/>
                </a:lnTo>
                <a:lnTo>
                  <a:pt x="4889" y="287"/>
                </a:lnTo>
                <a:close/>
                <a:moveTo>
                  <a:pt x="4896" y="287"/>
                </a:moveTo>
                <a:lnTo>
                  <a:pt x="4902" y="287"/>
                </a:lnTo>
                <a:lnTo>
                  <a:pt x="4902" y="289"/>
                </a:lnTo>
                <a:lnTo>
                  <a:pt x="4896" y="289"/>
                </a:lnTo>
                <a:lnTo>
                  <a:pt x="4896" y="287"/>
                </a:lnTo>
                <a:close/>
                <a:moveTo>
                  <a:pt x="4905" y="287"/>
                </a:moveTo>
                <a:lnTo>
                  <a:pt x="4911" y="287"/>
                </a:lnTo>
                <a:lnTo>
                  <a:pt x="4911" y="289"/>
                </a:lnTo>
                <a:lnTo>
                  <a:pt x="4905" y="289"/>
                </a:lnTo>
                <a:lnTo>
                  <a:pt x="4905" y="287"/>
                </a:lnTo>
                <a:close/>
                <a:moveTo>
                  <a:pt x="4913" y="287"/>
                </a:moveTo>
                <a:lnTo>
                  <a:pt x="4919" y="287"/>
                </a:lnTo>
                <a:lnTo>
                  <a:pt x="4919" y="289"/>
                </a:lnTo>
                <a:lnTo>
                  <a:pt x="4913" y="289"/>
                </a:lnTo>
                <a:lnTo>
                  <a:pt x="4913" y="287"/>
                </a:lnTo>
                <a:close/>
                <a:moveTo>
                  <a:pt x="4920" y="287"/>
                </a:moveTo>
                <a:lnTo>
                  <a:pt x="4926" y="287"/>
                </a:lnTo>
                <a:lnTo>
                  <a:pt x="4926" y="289"/>
                </a:lnTo>
                <a:lnTo>
                  <a:pt x="4920" y="289"/>
                </a:lnTo>
                <a:lnTo>
                  <a:pt x="4920" y="287"/>
                </a:lnTo>
                <a:close/>
                <a:moveTo>
                  <a:pt x="4929" y="287"/>
                </a:moveTo>
                <a:lnTo>
                  <a:pt x="4935" y="287"/>
                </a:lnTo>
                <a:lnTo>
                  <a:pt x="4935" y="289"/>
                </a:lnTo>
                <a:lnTo>
                  <a:pt x="4929" y="289"/>
                </a:lnTo>
                <a:lnTo>
                  <a:pt x="4929" y="287"/>
                </a:lnTo>
                <a:close/>
                <a:moveTo>
                  <a:pt x="4937" y="287"/>
                </a:moveTo>
                <a:lnTo>
                  <a:pt x="4943" y="287"/>
                </a:lnTo>
                <a:lnTo>
                  <a:pt x="4943" y="289"/>
                </a:lnTo>
                <a:lnTo>
                  <a:pt x="4937" y="289"/>
                </a:lnTo>
                <a:lnTo>
                  <a:pt x="4937" y="287"/>
                </a:lnTo>
                <a:close/>
                <a:moveTo>
                  <a:pt x="4945" y="287"/>
                </a:moveTo>
                <a:lnTo>
                  <a:pt x="4951" y="287"/>
                </a:lnTo>
                <a:lnTo>
                  <a:pt x="4951" y="289"/>
                </a:lnTo>
                <a:lnTo>
                  <a:pt x="4945" y="289"/>
                </a:lnTo>
                <a:lnTo>
                  <a:pt x="4945" y="287"/>
                </a:lnTo>
                <a:close/>
                <a:moveTo>
                  <a:pt x="4953" y="287"/>
                </a:moveTo>
                <a:lnTo>
                  <a:pt x="4959" y="287"/>
                </a:lnTo>
                <a:lnTo>
                  <a:pt x="4959" y="289"/>
                </a:lnTo>
                <a:lnTo>
                  <a:pt x="4953" y="289"/>
                </a:lnTo>
                <a:lnTo>
                  <a:pt x="4953" y="287"/>
                </a:lnTo>
                <a:close/>
                <a:moveTo>
                  <a:pt x="4961" y="287"/>
                </a:moveTo>
                <a:lnTo>
                  <a:pt x="4967" y="287"/>
                </a:lnTo>
                <a:lnTo>
                  <a:pt x="4967" y="289"/>
                </a:lnTo>
                <a:lnTo>
                  <a:pt x="4961" y="289"/>
                </a:lnTo>
                <a:lnTo>
                  <a:pt x="4961" y="287"/>
                </a:lnTo>
                <a:close/>
                <a:moveTo>
                  <a:pt x="4969" y="287"/>
                </a:moveTo>
                <a:lnTo>
                  <a:pt x="4975" y="287"/>
                </a:lnTo>
                <a:lnTo>
                  <a:pt x="4975" y="289"/>
                </a:lnTo>
                <a:lnTo>
                  <a:pt x="4969" y="289"/>
                </a:lnTo>
                <a:lnTo>
                  <a:pt x="4969" y="287"/>
                </a:lnTo>
                <a:close/>
                <a:moveTo>
                  <a:pt x="4977" y="287"/>
                </a:moveTo>
                <a:lnTo>
                  <a:pt x="4983" y="287"/>
                </a:lnTo>
                <a:lnTo>
                  <a:pt x="4983" y="289"/>
                </a:lnTo>
                <a:lnTo>
                  <a:pt x="4977" y="289"/>
                </a:lnTo>
                <a:lnTo>
                  <a:pt x="4977" y="287"/>
                </a:lnTo>
                <a:close/>
                <a:moveTo>
                  <a:pt x="4985" y="287"/>
                </a:moveTo>
                <a:lnTo>
                  <a:pt x="4991" y="287"/>
                </a:lnTo>
                <a:lnTo>
                  <a:pt x="4991" y="289"/>
                </a:lnTo>
                <a:lnTo>
                  <a:pt x="4985" y="289"/>
                </a:lnTo>
                <a:lnTo>
                  <a:pt x="4985" y="287"/>
                </a:lnTo>
                <a:close/>
                <a:moveTo>
                  <a:pt x="4993" y="287"/>
                </a:moveTo>
                <a:lnTo>
                  <a:pt x="4999" y="287"/>
                </a:lnTo>
                <a:lnTo>
                  <a:pt x="4999" y="289"/>
                </a:lnTo>
                <a:lnTo>
                  <a:pt x="4993" y="289"/>
                </a:lnTo>
                <a:lnTo>
                  <a:pt x="4993" y="287"/>
                </a:lnTo>
                <a:close/>
                <a:moveTo>
                  <a:pt x="5001" y="287"/>
                </a:moveTo>
                <a:lnTo>
                  <a:pt x="5007" y="287"/>
                </a:lnTo>
                <a:lnTo>
                  <a:pt x="5007" y="289"/>
                </a:lnTo>
                <a:lnTo>
                  <a:pt x="5001" y="289"/>
                </a:lnTo>
                <a:lnTo>
                  <a:pt x="5001" y="287"/>
                </a:lnTo>
                <a:close/>
                <a:moveTo>
                  <a:pt x="5009" y="287"/>
                </a:moveTo>
                <a:lnTo>
                  <a:pt x="5015" y="287"/>
                </a:lnTo>
                <a:lnTo>
                  <a:pt x="5015" y="289"/>
                </a:lnTo>
                <a:lnTo>
                  <a:pt x="5009" y="289"/>
                </a:lnTo>
                <a:lnTo>
                  <a:pt x="5009" y="287"/>
                </a:lnTo>
                <a:close/>
                <a:moveTo>
                  <a:pt x="5017" y="287"/>
                </a:moveTo>
                <a:lnTo>
                  <a:pt x="5023" y="287"/>
                </a:lnTo>
                <a:lnTo>
                  <a:pt x="5023" y="289"/>
                </a:lnTo>
                <a:lnTo>
                  <a:pt x="5017" y="289"/>
                </a:lnTo>
                <a:lnTo>
                  <a:pt x="5017" y="287"/>
                </a:lnTo>
                <a:close/>
                <a:moveTo>
                  <a:pt x="5025" y="287"/>
                </a:moveTo>
                <a:lnTo>
                  <a:pt x="5031" y="287"/>
                </a:lnTo>
                <a:lnTo>
                  <a:pt x="5031" y="289"/>
                </a:lnTo>
                <a:lnTo>
                  <a:pt x="5025" y="289"/>
                </a:lnTo>
                <a:lnTo>
                  <a:pt x="5025" y="287"/>
                </a:lnTo>
                <a:close/>
                <a:moveTo>
                  <a:pt x="5033" y="287"/>
                </a:moveTo>
                <a:lnTo>
                  <a:pt x="5039" y="287"/>
                </a:lnTo>
                <a:lnTo>
                  <a:pt x="5039" y="289"/>
                </a:lnTo>
                <a:lnTo>
                  <a:pt x="5033" y="289"/>
                </a:lnTo>
                <a:lnTo>
                  <a:pt x="5033" y="287"/>
                </a:lnTo>
                <a:close/>
                <a:moveTo>
                  <a:pt x="5041" y="287"/>
                </a:moveTo>
                <a:lnTo>
                  <a:pt x="5047" y="287"/>
                </a:lnTo>
                <a:lnTo>
                  <a:pt x="5047" y="289"/>
                </a:lnTo>
                <a:lnTo>
                  <a:pt x="5041" y="289"/>
                </a:lnTo>
                <a:lnTo>
                  <a:pt x="5041" y="287"/>
                </a:lnTo>
                <a:close/>
                <a:moveTo>
                  <a:pt x="5049" y="287"/>
                </a:moveTo>
                <a:lnTo>
                  <a:pt x="5055" y="287"/>
                </a:lnTo>
                <a:lnTo>
                  <a:pt x="5055" y="289"/>
                </a:lnTo>
                <a:lnTo>
                  <a:pt x="5049" y="289"/>
                </a:lnTo>
                <a:lnTo>
                  <a:pt x="5049" y="287"/>
                </a:lnTo>
                <a:close/>
                <a:moveTo>
                  <a:pt x="5057" y="287"/>
                </a:moveTo>
                <a:lnTo>
                  <a:pt x="5063" y="287"/>
                </a:lnTo>
                <a:lnTo>
                  <a:pt x="5063" y="289"/>
                </a:lnTo>
                <a:lnTo>
                  <a:pt x="5057" y="289"/>
                </a:lnTo>
                <a:lnTo>
                  <a:pt x="5057" y="287"/>
                </a:lnTo>
                <a:close/>
                <a:moveTo>
                  <a:pt x="5065" y="287"/>
                </a:moveTo>
                <a:lnTo>
                  <a:pt x="5071" y="287"/>
                </a:lnTo>
                <a:lnTo>
                  <a:pt x="5071" y="289"/>
                </a:lnTo>
                <a:lnTo>
                  <a:pt x="5065" y="289"/>
                </a:lnTo>
                <a:lnTo>
                  <a:pt x="5065" y="287"/>
                </a:lnTo>
                <a:close/>
                <a:moveTo>
                  <a:pt x="5073" y="287"/>
                </a:moveTo>
                <a:lnTo>
                  <a:pt x="5079" y="287"/>
                </a:lnTo>
                <a:lnTo>
                  <a:pt x="5079" y="289"/>
                </a:lnTo>
                <a:lnTo>
                  <a:pt x="5073" y="289"/>
                </a:lnTo>
                <a:lnTo>
                  <a:pt x="5073" y="287"/>
                </a:lnTo>
                <a:close/>
                <a:moveTo>
                  <a:pt x="5081" y="287"/>
                </a:moveTo>
                <a:lnTo>
                  <a:pt x="5087" y="287"/>
                </a:lnTo>
                <a:lnTo>
                  <a:pt x="5087" y="289"/>
                </a:lnTo>
                <a:lnTo>
                  <a:pt x="5081" y="289"/>
                </a:lnTo>
                <a:lnTo>
                  <a:pt x="5081" y="287"/>
                </a:lnTo>
                <a:close/>
                <a:moveTo>
                  <a:pt x="5089" y="287"/>
                </a:moveTo>
                <a:lnTo>
                  <a:pt x="5095" y="287"/>
                </a:lnTo>
                <a:lnTo>
                  <a:pt x="5095" y="289"/>
                </a:lnTo>
                <a:lnTo>
                  <a:pt x="5089" y="289"/>
                </a:lnTo>
                <a:lnTo>
                  <a:pt x="5089" y="287"/>
                </a:lnTo>
                <a:close/>
                <a:moveTo>
                  <a:pt x="5097" y="287"/>
                </a:moveTo>
                <a:lnTo>
                  <a:pt x="5103" y="287"/>
                </a:lnTo>
                <a:lnTo>
                  <a:pt x="5103" y="289"/>
                </a:lnTo>
                <a:lnTo>
                  <a:pt x="5097" y="289"/>
                </a:lnTo>
                <a:lnTo>
                  <a:pt x="5097" y="287"/>
                </a:lnTo>
                <a:close/>
                <a:moveTo>
                  <a:pt x="5105" y="287"/>
                </a:moveTo>
                <a:lnTo>
                  <a:pt x="5111" y="287"/>
                </a:lnTo>
                <a:lnTo>
                  <a:pt x="5111" y="289"/>
                </a:lnTo>
                <a:lnTo>
                  <a:pt x="5105" y="289"/>
                </a:lnTo>
                <a:lnTo>
                  <a:pt x="5105" y="287"/>
                </a:lnTo>
                <a:close/>
                <a:moveTo>
                  <a:pt x="5113" y="287"/>
                </a:moveTo>
                <a:lnTo>
                  <a:pt x="5119" y="287"/>
                </a:lnTo>
                <a:lnTo>
                  <a:pt x="5119" y="289"/>
                </a:lnTo>
                <a:lnTo>
                  <a:pt x="5113" y="289"/>
                </a:lnTo>
                <a:lnTo>
                  <a:pt x="5113" y="287"/>
                </a:lnTo>
                <a:close/>
                <a:moveTo>
                  <a:pt x="5121" y="287"/>
                </a:moveTo>
                <a:lnTo>
                  <a:pt x="5127" y="287"/>
                </a:lnTo>
                <a:lnTo>
                  <a:pt x="5127" y="289"/>
                </a:lnTo>
                <a:lnTo>
                  <a:pt x="5121" y="289"/>
                </a:lnTo>
                <a:lnTo>
                  <a:pt x="5121" y="287"/>
                </a:lnTo>
                <a:close/>
                <a:moveTo>
                  <a:pt x="5129" y="287"/>
                </a:moveTo>
                <a:lnTo>
                  <a:pt x="5135" y="287"/>
                </a:lnTo>
                <a:lnTo>
                  <a:pt x="5135" y="289"/>
                </a:lnTo>
                <a:lnTo>
                  <a:pt x="5129" y="289"/>
                </a:lnTo>
                <a:lnTo>
                  <a:pt x="5129" y="287"/>
                </a:lnTo>
                <a:close/>
                <a:moveTo>
                  <a:pt x="5137" y="287"/>
                </a:moveTo>
                <a:lnTo>
                  <a:pt x="5143" y="287"/>
                </a:lnTo>
                <a:lnTo>
                  <a:pt x="5143" y="289"/>
                </a:lnTo>
                <a:lnTo>
                  <a:pt x="5137" y="289"/>
                </a:lnTo>
                <a:lnTo>
                  <a:pt x="5137" y="287"/>
                </a:lnTo>
                <a:close/>
                <a:moveTo>
                  <a:pt x="5145" y="287"/>
                </a:moveTo>
                <a:lnTo>
                  <a:pt x="5151" y="287"/>
                </a:lnTo>
                <a:lnTo>
                  <a:pt x="5151" y="289"/>
                </a:lnTo>
                <a:lnTo>
                  <a:pt x="5145" y="289"/>
                </a:lnTo>
                <a:lnTo>
                  <a:pt x="5145" y="287"/>
                </a:lnTo>
                <a:close/>
                <a:moveTo>
                  <a:pt x="5153" y="287"/>
                </a:moveTo>
                <a:lnTo>
                  <a:pt x="5159" y="287"/>
                </a:lnTo>
                <a:lnTo>
                  <a:pt x="5159" y="289"/>
                </a:lnTo>
                <a:lnTo>
                  <a:pt x="5153" y="289"/>
                </a:lnTo>
                <a:lnTo>
                  <a:pt x="5153" y="287"/>
                </a:lnTo>
                <a:close/>
                <a:moveTo>
                  <a:pt x="5161" y="287"/>
                </a:moveTo>
                <a:lnTo>
                  <a:pt x="5167" y="287"/>
                </a:lnTo>
                <a:lnTo>
                  <a:pt x="5167" y="289"/>
                </a:lnTo>
                <a:lnTo>
                  <a:pt x="5161" y="289"/>
                </a:lnTo>
                <a:lnTo>
                  <a:pt x="5161" y="287"/>
                </a:lnTo>
                <a:close/>
                <a:moveTo>
                  <a:pt x="5169" y="287"/>
                </a:moveTo>
                <a:lnTo>
                  <a:pt x="5175" y="287"/>
                </a:lnTo>
                <a:lnTo>
                  <a:pt x="5175" y="289"/>
                </a:lnTo>
                <a:lnTo>
                  <a:pt x="5169" y="289"/>
                </a:lnTo>
                <a:lnTo>
                  <a:pt x="5169" y="287"/>
                </a:lnTo>
                <a:close/>
                <a:moveTo>
                  <a:pt x="5177" y="287"/>
                </a:moveTo>
                <a:lnTo>
                  <a:pt x="5183" y="287"/>
                </a:lnTo>
                <a:lnTo>
                  <a:pt x="5183" y="289"/>
                </a:lnTo>
                <a:lnTo>
                  <a:pt x="5177" y="289"/>
                </a:lnTo>
                <a:lnTo>
                  <a:pt x="5177" y="287"/>
                </a:lnTo>
                <a:close/>
                <a:moveTo>
                  <a:pt x="5185" y="287"/>
                </a:moveTo>
                <a:lnTo>
                  <a:pt x="5191" y="287"/>
                </a:lnTo>
                <a:lnTo>
                  <a:pt x="5191" y="289"/>
                </a:lnTo>
                <a:lnTo>
                  <a:pt x="5185" y="289"/>
                </a:lnTo>
                <a:lnTo>
                  <a:pt x="5185" y="287"/>
                </a:lnTo>
                <a:close/>
                <a:moveTo>
                  <a:pt x="5193" y="287"/>
                </a:moveTo>
                <a:lnTo>
                  <a:pt x="5199" y="287"/>
                </a:lnTo>
                <a:lnTo>
                  <a:pt x="5199" y="289"/>
                </a:lnTo>
                <a:lnTo>
                  <a:pt x="5193" y="289"/>
                </a:lnTo>
                <a:lnTo>
                  <a:pt x="5193" y="287"/>
                </a:lnTo>
                <a:close/>
                <a:moveTo>
                  <a:pt x="5201" y="287"/>
                </a:moveTo>
                <a:lnTo>
                  <a:pt x="5207" y="287"/>
                </a:lnTo>
                <a:lnTo>
                  <a:pt x="5207" y="289"/>
                </a:lnTo>
                <a:lnTo>
                  <a:pt x="5201" y="289"/>
                </a:lnTo>
                <a:lnTo>
                  <a:pt x="5201" y="287"/>
                </a:lnTo>
                <a:close/>
                <a:moveTo>
                  <a:pt x="5209" y="287"/>
                </a:moveTo>
                <a:lnTo>
                  <a:pt x="5215" y="287"/>
                </a:lnTo>
                <a:lnTo>
                  <a:pt x="5215" y="289"/>
                </a:lnTo>
                <a:lnTo>
                  <a:pt x="5209" y="289"/>
                </a:lnTo>
                <a:lnTo>
                  <a:pt x="5209" y="287"/>
                </a:lnTo>
                <a:close/>
                <a:moveTo>
                  <a:pt x="5217" y="287"/>
                </a:moveTo>
                <a:lnTo>
                  <a:pt x="5223" y="287"/>
                </a:lnTo>
                <a:lnTo>
                  <a:pt x="5223" y="289"/>
                </a:lnTo>
                <a:lnTo>
                  <a:pt x="5217" y="289"/>
                </a:lnTo>
                <a:lnTo>
                  <a:pt x="5217" y="287"/>
                </a:lnTo>
                <a:close/>
                <a:moveTo>
                  <a:pt x="5225" y="287"/>
                </a:moveTo>
                <a:lnTo>
                  <a:pt x="5231" y="287"/>
                </a:lnTo>
                <a:lnTo>
                  <a:pt x="5231" y="289"/>
                </a:lnTo>
                <a:lnTo>
                  <a:pt x="5225" y="289"/>
                </a:lnTo>
                <a:lnTo>
                  <a:pt x="5225" y="287"/>
                </a:lnTo>
                <a:close/>
                <a:moveTo>
                  <a:pt x="5233" y="287"/>
                </a:moveTo>
                <a:lnTo>
                  <a:pt x="5239" y="287"/>
                </a:lnTo>
                <a:lnTo>
                  <a:pt x="5239" y="289"/>
                </a:lnTo>
                <a:lnTo>
                  <a:pt x="5233" y="289"/>
                </a:lnTo>
                <a:lnTo>
                  <a:pt x="5233" y="287"/>
                </a:lnTo>
                <a:close/>
                <a:moveTo>
                  <a:pt x="5241" y="287"/>
                </a:moveTo>
                <a:lnTo>
                  <a:pt x="5247" y="287"/>
                </a:lnTo>
                <a:lnTo>
                  <a:pt x="5247" y="289"/>
                </a:lnTo>
                <a:lnTo>
                  <a:pt x="5241" y="289"/>
                </a:lnTo>
                <a:lnTo>
                  <a:pt x="5241" y="287"/>
                </a:lnTo>
                <a:close/>
                <a:moveTo>
                  <a:pt x="5249" y="287"/>
                </a:moveTo>
                <a:lnTo>
                  <a:pt x="5255" y="287"/>
                </a:lnTo>
                <a:lnTo>
                  <a:pt x="5255" y="289"/>
                </a:lnTo>
                <a:lnTo>
                  <a:pt x="5249" y="289"/>
                </a:lnTo>
                <a:lnTo>
                  <a:pt x="5249" y="287"/>
                </a:lnTo>
                <a:close/>
                <a:moveTo>
                  <a:pt x="5257" y="287"/>
                </a:moveTo>
                <a:lnTo>
                  <a:pt x="5263" y="287"/>
                </a:lnTo>
                <a:lnTo>
                  <a:pt x="5263" y="289"/>
                </a:lnTo>
                <a:lnTo>
                  <a:pt x="5257" y="289"/>
                </a:lnTo>
                <a:lnTo>
                  <a:pt x="5257" y="287"/>
                </a:lnTo>
                <a:close/>
                <a:moveTo>
                  <a:pt x="5265" y="287"/>
                </a:moveTo>
                <a:lnTo>
                  <a:pt x="5271" y="287"/>
                </a:lnTo>
                <a:lnTo>
                  <a:pt x="5271" y="289"/>
                </a:lnTo>
                <a:lnTo>
                  <a:pt x="5265" y="289"/>
                </a:lnTo>
                <a:lnTo>
                  <a:pt x="5265" y="287"/>
                </a:lnTo>
                <a:close/>
                <a:moveTo>
                  <a:pt x="5273" y="287"/>
                </a:moveTo>
                <a:lnTo>
                  <a:pt x="5279" y="287"/>
                </a:lnTo>
                <a:lnTo>
                  <a:pt x="5279" y="289"/>
                </a:lnTo>
                <a:lnTo>
                  <a:pt x="5273" y="289"/>
                </a:lnTo>
                <a:lnTo>
                  <a:pt x="5273" y="287"/>
                </a:lnTo>
                <a:close/>
                <a:moveTo>
                  <a:pt x="5281" y="287"/>
                </a:moveTo>
                <a:lnTo>
                  <a:pt x="5287" y="287"/>
                </a:lnTo>
                <a:lnTo>
                  <a:pt x="5287" y="289"/>
                </a:lnTo>
                <a:lnTo>
                  <a:pt x="5281" y="289"/>
                </a:lnTo>
                <a:lnTo>
                  <a:pt x="5281" y="287"/>
                </a:lnTo>
                <a:close/>
                <a:moveTo>
                  <a:pt x="5289" y="287"/>
                </a:moveTo>
                <a:lnTo>
                  <a:pt x="5295" y="287"/>
                </a:lnTo>
                <a:lnTo>
                  <a:pt x="5295" y="289"/>
                </a:lnTo>
                <a:lnTo>
                  <a:pt x="5289" y="289"/>
                </a:lnTo>
                <a:lnTo>
                  <a:pt x="5289" y="287"/>
                </a:lnTo>
                <a:close/>
                <a:moveTo>
                  <a:pt x="5297" y="287"/>
                </a:moveTo>
                <a:lnTo>
                  <a:pt x="5303" y="287"/>
                </a:lnTo>
                <a:lnTo>
                  <a:pt x="5303" y="289"/>
                </a:lnTo>
                <a:lnTo>
                  <a:pt x="5297" y="289"/>
                </a:lnTo>
                <a:lnTo>
                  <a:pt x="5297" y="287"/>
                </a:lnTo>
                <a:close/>
                <a:moveTo>
                  <a:pt x="5305" y="287"/>
                </a:moveTo>
                <a:lnTo>
                  <a:pt x="5311" y="287"/>
                </a:lnTo>
                <a:lnTo>
                  <a:pt x="5311" y="289"/>
                </a:lnTo>
                <a:lnTo>
                  <a:pt x="5305" y="289"/>
                </a:lnTo>
                <a:lnTo>
                  <a:pt x="5305" y="287"/>
                </a:lnTo>
                <a:close/>
                <a:moveTo>
                  <a:pt x="5313" y="287"/>
                </a:moveTo>
                <a:lnTo>
                  <a:pt x="5319" y="287"/>
                </a:lnTo>
                <a:lnTo>
                  <a:pt x="5319" y="289"/>
                </a:lnTo>
                <a:lnTo>
                  <a:pt x="5313" y="289"/>
                </a:lnTo>
                <a:lnTo>
                  <a:pt x="5313" y="287"/>
                </a:lnTo>
                <a:close/>
                <a:moveTo>
                  <a:pt x="5321" y="287"/>
                </a:moveTo>
                <a:lnTo>
                  <a:pt x="5327" y="287"/>
                </a:lnTo>
                <a:lnTo>
                  <a:pt x="5327" y="289"/>
                </a:lnTo>
                <a:lnTo>
                  <a:pt x="5321" y="289"/>
                </a:lnTo>
                <a:lnTo>
                  <a:pt x="5321" y="287"/>
                </a:lnTo>
                <a:close/>
                <a:moveTo>
                  <a:pt x="5329" y="287"/>
                </a:moveTo>
                <a:lnTo>
                  <a:pt x="5335" y="287"/>
                </a:lnTo>
                <a:lnTo>
                  <a:pt x="5335" y="289"/>
                </a:lnTo>
                <a:lnTo>
                  <a:pt x="5329" y="289"/>
                </a:lnTo>
                <a:lnTo>
                  <a:pt x="5329" y="287"/>
                </a:lnTo>
                <a:close/>
                <a:moveTo>
                  <a:pt x="5337" y="287"/>
                </a:moveTo>
                <a:lnTo>
                  <a:pt x="5343" y="287"/>
                </a:lnTo>
                <a:lnTo>
                  <a:pt x="5343" y="289"/>
                </a:lnTo>
                <a:lnTo>
                  <a:pt x="5337" y="289"/>
                </a:lnTo>
                <a:lnTo>
                  <a:pt x="5337" y="287"/>
                </a:lnTo>
                <a:close/>
                <a:moveTo>
                  <a:pt x="5345" y="287"/>
                </a:moveTo>
                <a:lnTo>
                  <a:pt x="5351" y="287"/>
                </a:lnTo>
                <a:lnTo>
                  <a:pt x="5351" y="289"/>
                </a:lnTo>
                <a:lnTo>
                  <a:pt x="5345" y="289"/>
                </a:lnTo>
                <a:lnTo>
                  <a:pt x="5345" y="287"/>
                </a:lnTo>
                <a:close/>
                <a:moveTo>
                  <a:pt x="5353" y="287"/>
                </a:moveTo>
                <a:lnTo>
                  <a:pt x="5359" y="287"/>
                </a:lnTo>
                <a:lnTo>
                  <a:pt x="5359" y="289"/>
                </a:lnTo>
                <a:lnTo>
                  <a:pt x="5353" y="289"/>
                </a:lnTo>
                <a:lnTo>
                  <a:pt x="5353" y="287"/>
                </a:lnTo>
                <a:close/>
                <a:moveTo>
                  <a:pt x="5361" y="287"/>
                </a:moveTo>
                <a:lnTo>
                  <a:pt x="5367" y="287"/>
                </a:lnTo>
                <a:lnTo>
                  <a:pt x="5367" y="289"/>
                </a:lnTo>
                <a:lnTo>
                  <a:pt x="5361" y="289"/>
                </a:lnTo>
                <a:lnTo>
                  <a:pt x="5361" y="287"/>
                </a:lnTo>
                <a:close/>
                <a:moveTo>
                  <a:pt x="5369" y="287"/>
                </a:moveTo>
                <a:lnTo>
                  <a:pt x="5375" y="287"/>
                </a:lnTo>
                <a:lnTo>
                  <a:pt x="5375" y="289"/>
                </a:lnTo>
                <a:lnTo>
                  <a:pt x="5369" y="289"/>
                </a:lnTo>
                <a:lnTo>
                  <a:pt x="5369" y="287"/>
                </a:lnTo>
                <a:close/>
                <a:moveTo>
                  <a:pt x="5377" y="287"/>
                </a:moveTo>
                <a:lnTo>
                  <a:pt x="5383" y="287"/>
                </a:lnTo>
                <a:lnTo>
                  <a:pt x="5383" y="289"/>
                </a:lnTo>
                <a:lnTo>
                  <a:pt x="5377" y="289"/>
                </a:lnTo>
                <a:lnTo>
                  <a:pt x="5377" y="287"/>
                </a:lnTo>
                <a:close/>
                <a:moveTo>
                  <a:pt x="5385" y="287"/>
                </a:moveTo>
                <a:lnTo>
                  <a:pt x="5391" y="287"/>
                </a:lnTo>
                <a:lnTo>
                  <a:pt x="5391" y="289"/>
                </a:lnTo>
                <a:lnTo>
                  <a:pt x="5385" y="289"/>
                </a:lnTo>
                <a:lnTo>
                  <a:pt x="5385" y="287"/>
                </a:lnTo>
                <a:close/>
                <a:moveTo>
                  <a:pt x="5393" y="287"/>
                </a:moveTo>
                <a:lnTo>
                  <a:pt x="5399" y="287"/>
                </a:lnTo>
                <a:lnTo>
                  <a:pt x="5399" y="289"/>
                </a:lnTo>
                <a:lnTo>
                  <a:pt x="5393" y="289"/>
                </a:lnTo>
                <a:lnTo>
                  <a:pt x="5393" y="287"/>
                </a:lnTo>
                <a:close/>
                <a:moveTo>
                  <a:pt x="5401" y="287"/>
                </a:moveTo>
                <a:lnTo>
                  <a:pt x="5407" y="287"/>
                </a:lnTo>
                <a:lnTo>
                  <a:pt x="5407" y="289"/>
                </a:lnTo>
                <a:lnTo>
                  <a:pt x="5401" y="289"/>
                </a:lnTo>
                <a:lnTo>
                  <a:pt x="5401" y="287"/>
                </a:lnTo>
                <a:close/>
                <a:moveTo>
                  <a:pt x="5409" y="287"/>
                </a:moveTo>
                <a:lnTo>
                  <a:pt x="5415" y="287"/>
                </a:lnTo>
                <a:lnTo>
                  <a:pt x="5415" y="289"/>
                </a:lnTo>
                <a:lnTo>
                  <a:pt x="5409" y="289"/>
                </a:lnTo>
                <a:lnTo>
                  <a:pt x="5409" y="287"/>
                </a:lnTo>
                <a:close/>
                <a:moveTo>
                  <a:pt x="5417" y="287"/>
                </a:moveTo>
                <a:lnTo>
                  <a:pt x="5423" y="287"/>
                </a:lnTo>
                <a:lnTo>
                  <a:pt x="5423" y="289"/>
                </a:lnTo>
                <a:lnTo>
                  <a:pt x="5417" y="289"/>
                </a:lnTo>
                <a:lnTo>
                  <a:pt x="5417" y="287"/>
                </a:lnTo>
                <a:close/>
                <a:moveTo>
                  <a:pt x="5425" y="287"/>
                </a:moveTo>
                <a:lnTo>
                  <a:pt x="5431" y="287"/>
                </a:lnTo>
                <a:lnTo>
                  <a:pt x="5431" y="289"/>
                </a:lnTo>
                <a:lnTo>
                  <a:pt x="5425" y="289"/>
                </a:lnTo>
                <a:lnTo>
                  <a:pt x="5425" y="287"/>
                </a:lnTo>
                <a:close/>
                <a:moveTo>
                  <a:pt x="5433" y="287"/>
                </a:moveTo>
                <a:lnTo>
                  <a:pt x="5439" y="287"/>
                </a:lnTo>
                <a:lnTo>
                  <a:pt x="5439" y="289"/>
                </a:lnTo>
                <a:lnTo>
                  <a:pt x="5433" y="289"/>
                </a:lnTo>
                <a:lnTo>
                  <a:pt x="5433" y="287"/>
                </a:lnTo>
                <a:close/>
                <a:moveTo>
                  <a:pt x="5441" y="287"/>
                </a:moveTo>
                <a:lnTo>
                  <a:pt x="5447" y="287"/>
                </a:lnTo>
                <a:lnTo>
                  <a:pt x="5447" y="289"/>
                </a:lnTo>
                <a:lnTo>
                  <a:pt x="5441" y="289"/>
                </a:lnTo>
                <a:lnTo>
                  <a:pt x="5441" y="287"/>
                </a:lnTo>
                <a:close/>
                <a:moveTo>
                  <a:pt x="5449" y="287"/>
                </a:moveTo>
                <a:lnTo>
                  <a:pt x="5455" y="287"/>
                </a:lnTo>
                <a:lnTo>
                  <a:pt x="5455" y="289"/>
                </a:lnTo>
                <a:lnTo>
                  <a:pt x="5449" y="289"/>
                </a:lnTo>
                <a:lnTo>
                  <a:pt x="5449" y="287"/>
                </a:lnTo>
                <a:close/>
                <a:moveTo>
                  <a:pt x="5457" y="287"/>
                </a:moveTo>
                <a:lnTo>
                  <a:pt x="5463" y="287"/>
                </a:lnTo>
                <a:lnTo>
                  <a:pt x="5463" y="289"/>
                </a:lnTo>
                <a:lnTo>
                  <a:pt x="5457" y="289"/>
                </a:lnTo>
                <a:lnTo>
                  <a:pt x="5457" y="287"/>
                </a:lnTo>
                <a:close/>
                <a:moveTo>
                  <a:pt x="5465" y="287"/>
                </a:moveTo>
                <a:lnTo>
                  <a:pt x="5471" y="287"/>
                </a:lnTo>
                <a:lnTo>
                  <a:pt x="5471" y="289"/>
                </a:lnTo>
                <a:lnTo>
                  <a:pt x="5465" y="289"/>
                </a:lnTo>
                <a:lnTo>
                  <a:pt x="5465" y="287"/>
                </a:lnTo>
                <a:close/>
                <a:moveTo>
                  <a:pt x="5473" y="287"/>
                </a:moveTo>
                <a:lnTo>
                  <a:pt x="5479" y="287"/>
                </a:lnTo>
                <a:lnTo>
                  <a:pt x="5479" y="289"/>
                </a:lnTo>
                <a:lnTo>
                  <a:pt x="5473" y="289"/>
                </a:lnTo>
                <a:lnTo>
                  <a:pt x="5473" y="287"/>
                </a:lnTo>
                <a:close/>
                <a:moveTo>
                  <a:pt x="5481" y="287"/>
                </a:moveTo>
                <a:lnTo>
                  <a:pt x="5487" y="287"/>
                </a:lnTo>
                <a:lnTo>
                  <a:pt x="5487" y="289"/>
                </a:lnTo>
                <a:lnTo>
                  <a:pt x="5481" y="289"/>
                </a:lnTo>
                <a:lnTo>
                  <a:pt x="5481" y="287"/>
                </a:lnTo>
                <a:close/>
                <a:moveTo>
                  <a:pt x="5489" y="287"/>
                </a:moveTo>
                <a:lnTo>
                  <a:pt x="5495" y="287"/>
                </a:lnTo>
                <a:lnTo>
                  <a:pt x="5495" y="289"/>
                </a:lnTo>
                <a:lnTo>
                  <a:pt x="5489" y="289"/>
                </a:lnTo>
                <a:lnTo>
                  <a:pt x="5489" y="287"/>
                </a:lnTo>
                <a:close/>
                <a:moveTo>
                  <a:pt x="5497" y="287"/>
                </a:moveTo>
                <a:lnTo>
                  <a:pt x="5503" y="287"/>
                </a:lnTo>
                <a:lnTo>
                  <a:pt x="5503" y="289"/>
                </a:lnTo>
                <a:lnTo>
                  <a:pt x="5497" y="289"/>
                </a:lnTo>
                <a:lnTo>
                  <a:pt x="5497" y="287"/>
                </a:lnTo>
                <a:close/>
                <a:moveTo>
                  <a:pt x="5505" y="287"/>
                </a:moveTo>
                <a:lnTo>
                  <a:pt x="5511" y="287"/>
                </a:lnTo>
                <a:lnTo>
                  <a:pt x="5511" y="289"/>
                </a:lnTo>
                <a:lnTo>
                  <a:pt x="5505" y="289"/>
                </a:lnTo>
                <a:lnTo>
                  <a:pt x="5505" y="287"/>
                </a:lnTo>
                <a:close/>
                <a:moveTo>
                  <a:pt x="5513" y="287"/>
                </a:moveTo>
                <a:lnTo>
                  <a:pt x="5519" y="287"/>
                </a:lnTo>
                <a:lnTo>
                  <a:pt x="5519" y="289"/>
                </a:lnTo>
                <a:lnTo>
                  <a:pt x="5513" y="289"/>
                </a:lnTo>
                <a:lnTo>
                  <a:pt x="5513" y="287"/>
                </a:lnTo>
                <a:close/>
                <a:moveTo>
                  <a:pt x="5521" y="287"/>
                </a:moveTo>
                <a:lnTo>
                  <a:pt x="5527" y="287"/>
                </a:lnTo>
                <a:lnTo>
                  <a:pt x="5527" y="289"/>
                </a:lnTo>
                <a:lnTo>
                  <a:pt x="5521" y="289"/>
                </a:lnTo>
                <a:lnTo>
                  <a:pt x="5521" y="287"/>
                </a:lnTo>
                <a:close/>
                <a:moveTo>
                  <a:pt x="5529" y="287"/>
                </a:moveTo>
                <a:lnTo>
                  <a:pt x="5535" y="287"/>
                </a:lnTo>
                <a:lnTo>
                  <a:pt x="5535" y="289"/>
                </a:lnTo>
                <a:lnTo>
                  <a:pt x="5529" y="289"/>
                </a:lnTo>
                <a:lnTo>
                  <a:pt x="5529" y="287"/>
                </a:lnTo>
                <a:close/>
                <a:moveTo>
                  <a:pt x="5537" y="287"/>
                </a:moveTo>
                <a:lnTo>
                  <a:pt x="5543" y="287"/>
                </a:lnTo>
                <a:lnTo>
                  <a:pt x="5543" y="289"/>
                </a:lnTo>
                <a:lnTo>
                  <a:pt x="5537" y="289"/>
                </a:lnTo>
                <a:lnTo>
                  <a:pt x="5537" y="287"/>
                </a:lnTo>
                <a:close/>
                <a:moveTo>
                  <a:pt x="5545" y="287"/>
                </a:moveTo>
                <a:lnTo>
                  <a:pt x="5551" y="287"/>
                </a:lnTo>
                <a:lnTo>
                  <a:pt x="5551" y="289"/>
                </a:lnTo>
                <a:lnTo>
                  <a:pt x="5545" y="289"/>
                </a:lnTo>
                <a:lnTo>
                  <a:pt x="5545" y="287"/>
                </a:lnTo>
                <a:close/>
                <a:moveTo>
                  <a:pt x="5553" y="287"/>
                </a:moveTo>
                <a:lnTo>
                  <a:pt x="5559" y="287"/>
                </a:lnTo>
                <a:lnTo>
                  <a:pt x="5559" y="289"/>
                </a:lnTo>
                <a:lnTo>
                  <a:pt x="5553" y="289"/>
                </a:lnTo>
                <a:lnTo>
                  <a:pt x="5553" y="287"/>
                </a:lnTo>
                <a:close/>
                <a:moveTo>
                  <a:pt x="5561" y="287"/>
                </a:moveTo>
                <a:lnTo>
                  <a:pt x="5567" y="287"/>
                </a:lnTo>
                <a:lnTo>
                  <a:pt x="5567" y="289"/>
                </a:lnTo>
                <a:lnTo>
                  <a:pt x="5561" y="289"/>
                </a:lnTo>
                <a:lnTo>
                  <a:pt x="5561" y="287"/>
                </a:lnTo>
                <a:close/>
                <a:moveTo>
                  <a:pt x="5569" y="287"/>
                </a:moveTo>
                <a:lnTo>
                  <a:pt x="5575" y="287"/>
                </a:lnTo>
                <a:lnTo>
                  <a:pt x="5575" y="289"/>
                </a:lnTo>
                <a:lnTo>
                  <a:pt x="5569" y="289"/>
                </a:lnTo>
                <a:lnTo>
                  <a:pt x="5569" y="287"/>
                </a:lnTo>
                <a:close/>
                <a:moveTo>
                  <a:pt x="5577" y="287"/>
                </a:moveTo>
                <a:lnTo>
                  <a:pt x="5583" y="287"/>
                </a:lnTo>
                <a:lnTo>
                  <a:pt x="5583" y="289"/>
                </a:lnTo>
                <a:lnTo>
                  <a:pt x="5577" y="289"/>
                </a:lnTo>
                <a:lnTo>
                  <a:pt x="5577" y="287"/>
                </a:lnTo>
                <a:close/>
                <a:moveTo>
                  <a:pt x="5585" y="287"/>
                </a:moveTo>
                <a:lnTo>
                  <a:pt x="5591" y="287"/>
                </a:lnTo>
                <a:lnTo>
                  <a:pt x="5591" y="289"/>
                </a:lnTo>
                <a:lnTo>
                  <a:pt x="5585" y="289"/>
                </a:lnTo>
                <a:lnTo>
                  <a:pt x="5585" y="287"/>
                </a:lnTo>
                <a:close/>
                <a:moveTo>
                  <a:pt x="5593" y="287"/>
                </a:moveTo>
                <a:lnTo>
                  <a:pt x="5599" y="287"/>
                </a:lnTo>
                <a:lnTo>
                  <a:pt x="5599" y="289"/>
                </a:lnTo>
                <a:lnTo>
                  <a:pt x="5593" y="289"/>
                </a:lnTo>
                <a:lnTo>
                  <a:pt x="5593" y="287"/>
                </a:lnTo>
                <a:close/>
                <a:moveTo>
                  <a:pt x="5601" y="287"/>
                </a:moveTo>
                <a:lnTo>
                  <a:pt x="5607" y="287"/>
                </a:lnTo>
                <a:lnTo>
                  <a:pt x="5607" y="289"/>
                </a:lnTo>
                <a:lnTo>
                  <a:pt x="5601" y="289"/>
                </a:lnTo>
                <a:lnTo>
                  <a:pt x="5601" y="287"/>
                </a:lnTo>
                <a:close/>
                <a:moveTo>
                  <a:pt x="5609" y="287"/>
                </a:moveTo>
                <a:lnTo>
                  <a:pt x="5615" y="287"/>
                </a:lnTo>
                <a:lnTo>
                  <a:pt x="5615" y="289"/>
                </a:lnTo>
                <a:lnTo>
                  <a:pt x="5609" y="289"/>
                </a:lnTo>
                <a:lnTo>
                  <a:pt x="5609" y="287"/>
                </a:lnTo>
                <a:close/>
                <a:moveTo>
                  <a:pt x="5617" y="287"/>
                </a:moveTo>
                <a:lnTo>
                  <a:pt x="5623" y="287"/>
                </a:lnTo>
                <a:lnTo>
                  <a:pt x="5623" y="289"/>
                </a:lnTo>
                <a:lnTo>
                  <a:pt x="5617" y="289"/>
                </a:lnTo>
                <a:lnTo>
                  <a:pt x="5617" y="287"/>
                </a:lnTo>
                <a:close/>
                <a:moveTo>
                  <a:pt x="5625" y="287"/>
                </a:moveTo>
                <a:lnTo>
                  <a:pt x="5631" y="287"/>
                </a:lnTo>
                <a:lnTo>
                  <a:pt x="5631" y="289"/>
                </a:lnTo>
                <a:lnTo>
                  <a:pt x="5625" y="289"/>
                </a:lnTo>
                <a:lnTo>
                  <a:pt x="5625" y="287"/>
                </a:lnTo>
                <a:close/>
                <a:moveTo>
                  <a:pt x="5633" y="287"/>
                </a:moveTo>
                <a:lnTo>
                  <a:pt x="5639" y="287"/>
                </a:lnTo>
                <a:lnTo>
                  <a:pt x="5639" y="289"/>
                </a:lnTo>
                <a:lnTo>
                  <a:pt x="5633" y="289"/>
                </a:lnTo>
                <a:lnTo>
                  <a:pt x="5633" y="287"/>
                </a:lnTo>
                <a:close/>
                <a:moveTo>
                  <a:pt x="5641" y="287"/>
                </a:moveTo>
                <a:lnTo>
                  <a:pt x="5647" y="287"/>
                </a:lnTo>
                <a:lnTo>
                  <a:pt x="5647" y="289"/>
                </a:lnTo>
                <a:lnTo>
                  <a:pt x="5641" y="289"/>
                </a:lnTo>
                <a:lnTo>
                  <a:pt x="5641" y="287"/>
                </a:lnTo>
                <a:close/>
                <a:moveTo>
                  <a:pt x="5649" y="287"/>
                </a:moveTo>
                <a:lnTo>
                  <a:pt x="5655" y="287"/>
                </a:lnTo>
                <a:lnTo>
                  <a:pt x="5655" y="289"/>
                </a:lnTo>
                <a:lnTo>
                  <a:pt x="5649" y="289"/>
                </a:lnTo>
                <a:lnTo>
                  <a:pt x="5649" y="287"/>
                </a:lnTo>
                <a:close/>
                <a:moveTo>
                  <a:pt x="5657" y="287"/>
                </a:moveTo>
                <a:lnTo>
                  <a:pt x="5663" y="287"/>
                </a:lnTo>
                <a:lnTo>
                  <a:pt x="5663" y="289"/>
                </a:lnTo>
                <a:lnTo>
                  <a:pt x="5657" y="289"/>
                </a:lnTo>
                <a:lnTo>
                  <a:pt x="5657" y="287"/>
                </a:lnTo>
                <a:close/>
                <a:moveTo>
                  <a:pt x="5665" y="287"/>
                </a:moveTo>
                <a:lnTo>
                  <a:pt x="5671" y="287"/>
                </a:lnTo>
                <a:lnTo>
                  <a:pt x="5671" y="289"/>
                </a:lnTo>
                <a:lnTo>
                  <a:pt x="5665" y="289"/>
                </a:lnTo>
                <a:lnTo>
                  <a:pt x="5665" y="287"/>
                </a:lnTo>
                <a:close/>
                <a:moveTo>
                  <a:pt x="5673" y="287"/>
                </a:moveTo>
                <a:lnTo>
                  <a:pt x="5679" y="287"/>
                </a:lnTo>
                <a:lnTo>
                  <a:pt x="5679" y="289"/>
                </a:lnTo>
                <a:lnTo>
                  <a:pt x="5673" y="289"/>
                </a:lnTo>
                <a:lnTo>
                  <a:pt x="5673" y="287"/>
                </a:lnTo>
                <a:close/>
                <a:moveTo>
                  <a:pt x="5681" y="287"/>
                </a:moveTo>
                <a:lnTo>
                  <a:pt x="5687" y="287"/>
                </a:lnTo>
                <a:lnTo>
                  <a:pt x="5687" y="289"/>
                </a:lnTo>
                <a:lnTo>
                  <a:pt x="5681" y="289"/>
                </a:lnTo>
                <a:lnTo>
                  <a:pt x="5681" y="287"/>
                </a:lnTo>
                <a:close/>
                <a:moveTo>
                  <a:pt x="5689" y="287"/>
                </a:moveTo>
                <a:lnTo>
                  <a:pt x="5695" y="287"/>
                </a:lnTo>
                <a:lnTo>
                  <a:pt x="5695" y="289"/>
                </a:lnTo>
                <a:lnTo>
                  <a:pt x="5689" y="289"/>
                </a:lnTo>
                <a:lnTo>
                  <a:pt x="5689" y="287"/>
                </a:lnTo>
                <a:close/>
                <a:moveTo>
                  <a:pt x="5697" y="287"/>
                </a:moveTo>
                <a:lnTo>
                  <a:pt x="5703" y="287"/>
                </a:lnTo>
                <a:lnTo>
                  <a:pt x="5703" y="289"/>
                </a:lnTo>
                <a:lnTo>
                  <a:pt x="5697" y="289"/>
                </a:lnTo>
                <a:lnTo>
                  <a:pt x="5697" y="287"/>
                </a:lnTo>
                <a:close/>
                <a:moveTo>
                  <a:pt x="5705" y="287"/>
                </a:moveTo>
                <a:lnTo>
                  <a:pt x="5711" y="287"/>
                </a:lnTo>
                <a:lnTo>
                  <a:pt x="5711" y="289"/>
                </a:lnTo>
                <a:lnTo>
                  <a:pt x="5705" y="289"/>
                </a:lnTo>
                <a:lnTo>
                  <a:pt x="5705" y="287"/>
                </a:lnTo>
                <a:close/>
                <a:moveTo>
                  <a:pt x="5713" y="287"/>
                </a:moveTo>
                <a:lnTo>
                  <a:pt x="5719" y="287"/>
                </a:lnTo>
                <a:lnTo>
                  <a:pt x="5719" y="289"/>
                </a:lnTo>
                <a:lnTo>
                  <a:pt x="5713" y="289"/>
                </a:lnTo>
                <a:lnTo>
                  <a:pt x="5713" y="287"/>
                </a:lnTo>
                <a:close/>
                <a:moveTo>
                  <a:pt x="5721" y="287"/>
                </a:moveTo>
                <a:lnTo>
                  <a:pt x="5727" y="287"/>
                </a:lnTo>
                <a:lnTo>
                  <a:pt x="5727" y="289"/>
                </a:lnTo>
                <a:lnTo>
                  <a:pt x="5721" y="289"/>
                </a:lnTo>
                <a:lnTo>
                  <a:pt x="5721" y="287"/>
                </a:lnTo>
                <a:close/>
                <a:moveTo>
                  <a:pt x="5729" y="287"/>
                </a:moveTo>
                <a:lnTo>
                  <a:pt x="5735" y="287"/>
                </a:lnTo>
                <a:lnTo>
                  <a:pt x="5735" y="289"/>
                </a:lnTo>
                <a:lnTo>
                  <a:pt x="5729" y="289"/>
                </a:lnTo>
                <a:lnTo>
                  <a:pt x="5729" y="287"/>
                </a:lnTo>
                <a:close/>
                <a:moveTo>
                  <a:pt x="5737" y="287"/>
                </a:moveTo>
                <a:lnTo>
                  <a:pt x="5743" y="287"/>
                </a:lnTo>
                <a:lnTo>
                  <a:pt x="5743" y="289"/>
                </a:lnTo>
                <a:lnTo>
                  <a:pt x="5737" y="289"/>
                </a:lnTo>
                <a:lnTo>
                  <a:pt x="5737" y="287"/>
                </a:lnTo>
                <a:close/>
                <a:moveTo>
                  <a:pt x="5745" y="287"/>
                </a:moveTo>
                <a:lnTo>
                  <a:pt x="5751" y="287"/>
                </a:lnTo>
                <a:lnTo>
                  <a:pt x="5751" y="289"/>
                </a:lnTo>
                <a:lnTo>
                  <a:pt x="5745" y="289"/>
                </a:lnTo>
                <a:lnTo>
                  <a:pt x="5745" y="287"/>
                </a:lnTo>
                <a:close/>
                <a:moveTo>
                  <a:pt x="5753" y="287"/>
                </a:moveTo>
                <a:lnTo>
                  <a:pt x="5759" y="287"/>
                </a:lnTo>
                <a:lnTo>
                  <a:pt x="5759" y="289"/>
                </a:lnTo>
                <a:lnTo>
                  <a:pt x="5753" y="289"/>
                </a:lnTo>
                <a:lnTo>
                  <a:pt x="5753" y="287"/>
                </a:lnTo>
                <a:close/>
                <a:moveTo>
                  <a:pt x="5761" y="287"/>
                </a:moveTo>
                <a:lnTo>
                  <a:pt x="5767" y="287"/>
                </a:lnTo>
                <a:lnTo>
                  <a:pt x="5767" y="289"/>
                </a:lnTo>
                <a:lnTo>
                  <a:pt x="5761" y="289"/>
                </a:lnTo>
                <a:lnTo>
                  <a:pt x="5761" y="287"/>
                </a:lnTo>
                <a:close/>
                <a:moveTo>
                  <a:pt x="5769" y="287"/>
                </a:moveTo>
                <a:lnTo>
                  <a:pt x="5775" y="287"/>
                </a:lnTo>
                <a:lnTo>
                  <a:pt x="5775" y="289"/>
                </a:lnTo>
                <a:lnTo>
                  <a:pt x="5769" y="289"/>
                </a:lnTo>
                <a:lnTo>
                  <a:pt x="5769" y="287"/>
                </a:lnTo>
                <a:close/>
                <a:moveTo>
                  <a:pt x="5777" y="287"/>
                </a:moveTo>
                <a:lnTo>
                  <a:pt x="5783" y="287"/>
                </a:lnTo>
                <a:lnTo>
                  <a:pt x="5783" y="289"/>
                </a:lnTo>
                <a:lnTo>
                  <a:pt x="5777" y="289"/>
                </a:lnTo>
                <a:lnTo>
                  <a:pt x="5777" y="287"/>
                </a:lnTo>
                <a:close/>
                <a:moveTo>
                  <a:pt x="5785" y="287"/>
                </a:moveTo>
                <a:lnTo>
                  <a:pt x="5791" y="287"/>
                </a:lnTo>
                <a:lnTo>
                  <a:pt x="5791" y="289"/>
                </a:lnTo>
                <a:lnTo>
                  <a:pt x="5785" y="289"/>
                </a:lnTo>
                <a:lnTo>
                  <a:pt x="5785" y="287"/>
                </a:lnTo>
                <a:close/>
                <a:moveTo>
                  <a:pt x="5793" y="287"/>
                </a:moveTo>
                <a:lnTo>
                  <a:pt x="5799" y="287"/>
                </a:lnTo>
                <a:lnTo>
                  <a:pt x="5799" y="289"/>
                </a:lnTo>
                <a:lnTo>
                  <a:pt x="5793" y="289"/>
                </a:lnTo>
                <a:lnTo>
                  <a:pt x="5793" y="287"/>
                </a:lnTo>
                <a:close/>
                <a:moveTo>
                  <a:pt x="5801" y="287"/>
                </a:moveTo>
                <a:lnTo>
                  <a:pt x="5807" y="287"/>
                </a:lnTo>
                <a:lnTo>
                  <a:pt x="5807" y="289"/>
                </a:lnTo>
                <a:lnTo>
                  <a:pt x="5801" y="289"/>
                </a:lnTo>
                <a:lnTo>
                  <a:pt x="5801" y="287"/>
                </a:lnTo>
                <a:close/>
                <a:moveTo>
                  <a:pt x="5809" y="287"/>
                </a:moveTo>
                <a:lnTo>
                  <a:pt x="5815" y="287"/>
                </a:lnTo>
                <a:lnTo>
                  <a:pt x="5815" y="289"/>
                </a:lnTo>
                <a:lnTo>
                  <a:pt x="5809" y="289"/>
                </a:lnTo>
                <a:lnTo>
                  <a:pt x="5809" y="287"/>
                </a:lnTo>
                <a:close/>
                <a:moveTo>
                  <a:pt x="5817" y="287"/>
                </a:moveTo>
                <a:lnTo>
                  <a:pt x="5823" y="287"/>
                </a:lnTo>
                <a:lnTo>
                  <a:pt x="5823" y="289"/>
                </a:lnTo>
                <a:lnTo>
                  <a:pt x="5817" y="289"/>
                </a:lnTo>
                <a:lnTo>
                  <a:pt x="5817" y="287"/>
                </a:lnTo>
                <a:close/>
                <a:moveTo>
                  <a:pt x="5825" y="287"/>
                </a:moveTo>
                <a:lnTo>
                  <a:pt x="5831" y="287"/>
                </a:lnTo>
                <a:lnTo>
                  <a:pt x="5831" y="289"/>
                </a:lnTo>
                <a:lnTo>
                  <a:pt x="5825" y="289"/>
                </a:lnTo>
                <a:lnTo>
                  <a:pt x="5825" y="287"/>
                </a:lnTo>
                <a:close/>
                <a:moveTo>
                  <a:pt x="5833" y="287"/>
                </a:moveTo>
                <a:lnTo>
                  <a:pt x="5839" y="287"/>
                </a:lnTo>
                <a:lnTo>
                  <a:pt x="5839" y="289"/>
                </a:lnTo>
                <a:lnTo>
                  <a:pt x="5833" y="289"/>
                </a:lnTo>
                <a:lnTo>
                  <a:pt x="5833" y="287"/>
                </a:lnTo>
                <a:close/>
                <a:moveTo>
                  <a:pt x="5841" y="287"/>
                </a:moveTo>
                <a:lnTo>
                  <a:pt x="5847" y="287"/>
                </a:lnTo>
                <a:lnTo>
                  <a:pt x="5847" y="289"/>
                </a:lnTo>
                <a:lnTo>
                  <a:pt x="5841" y="289"/>
                </a:lnTo>
                <a:lnTo>
                  <a:pt x="5841" y="287"/>
                </a:lnTo>
                <a:close/>
                <a:moveTo>
                  <a:pt x="5849" y="287"/>
                </a:moveTo>
                <a:lnTo>
                  <a:pt x="5855" y="287"/>
                </a:lnTo>
                <a:lnTo>
                  <a:pt x="5855" y="289"/>
                </a:lnTo>
                <a:lnTo>
                  <a:pt x="5849" y="289"/>
                </a:lnTo>
                <a:lnTo>
                  <a:pt x="5849" y="287"/>
                </a:lnTo>
                <a:close/>
                <a:moveTo>
                  <a:pt x="5857" y="287"/>
                </a:moveTo>
                <a:lnTo>
                  <a:pt x="5863" y="287"/>
                </a:lnTo>
                <a:lnTo>
                  <a:pt x="5863" y="289"/>
                </a:lnTo>
                <a:lnTo>
                  <a:pt x="5857" y="289"/>
                </a:lnTo>
                <a:lnTo>
                  <a:pt x="5857" y="287"/>
                </a:lnTo>
                <a:close/>
                <a:moveTo>
                  <a:pt x="5865" y="287"/>
                </a:moveTo>
                <a:lnTo>
                  <a:pt x="5871" y="287"/>
                </a:lnTo>
                <a:lnTo>
                  <a:pt x="5871" y="289"/>
                </a:lnTo>
                <a:lnTo>
                  <a:pt x="5865" y="289"/>
                </a:lnTo>
                <a:lnTo>
                  <a:pt x="5865" y="287"/>
                </a:lnTo>
                <a:close/>
                <a:moveTo>
                  <a:pt x="5873" y="287"/>
                </a:moveTo>
                <a:lnTo>
                  <a:pt x="5879" y="287"/>
                </a:lnTo>
                <a:lnTo>
                  <a:pt x="5879" y="289"/>
                </a:lnTo>
                <a:lnTo>
                  <a:pt x="5873" y="289"/>
                </a:lnTo>
                <a:lnTo>
                  <a:pt x="5873" y="287"/>
                </a:lnTo>
                <a:close/>
                <a:moveTo>
                  <a:pt x="5881" y="287"/>
                </a:moveTo>
                <a:lnTo>
                  <a:pt x="5887" y="287"/>
                </a:lnTo>
                <a:lnTo>
                  <a:pt x="5887" y="289"/>
                </a:lnTo>
                <a:lnTo>
                  <a:pt x="5881" y="289"/>
                </a:lnTo>
                <a:lnTo>
                  <a:pt x="5881" y="287"/>
                </a:lnTo>
                <a:close/>
                <a:moveTo>
                  <a:pt x="5889" y="287"/>
                </a:moveTo>
                <a:lnTo>
                  <a:pt x="5895" y="287"/>
                </a:lnTo>
                <a:lnTo>
                  <a:pt x="5895" y="289"/>
                </a:lnTo>
                <a:lnTo>
                  <a:pt x="5889" y="289"/>
                </a:lnTo>
                <a:lnTo>
                  <a:pt x="5889" y="287"/>
                </a:lnTo>
                <a:close/>
                <a:moveTo>
                  <a:pt x="5897" y="287"/>
                </a:moveTo>
                <a:lnTo>
                  <a:pt x="5903" y="287"/>
                </a:lnTo>
                <a:lnTo>
                  <a:pt x="5903" y="289"/>
                </a:lnTo>
                <a:lnTo>
                  <a:pt x="5897" y="289"/>
                </a:lnTo>
                <a:lnTo>
                  <a:pt x="5897" y="287"/>
                </a:lnTo>
                <a:close/>
                <a:moveTo>
                  <a:pt x="5905" y="287"/>
                </a:moveTo>
                <a:lnTo>
                  <a:pt x="5911" y="287"/>
                </a:lnTo>
                <a:lnTo>
                  <a:pt x="5911" y="289"/>
                </a:lnTo>
                <a:lnTo>
                  <a:pt x="5905" y="289"/>
                </a:lnTo>
                <a:lnTo>
                  <a:pt x="5905" y="287"/>
                </a:lnTo>
                <a:close/>
                <a:moveTo>
                  <a:pt x="5913" y="287"/>
                </a:moveTo>
                <a:lnTo>
                  <a:pt x="5919" y="287"/>
                </a:lnTo>
                <a:lnTo>
                  <a:pt x="5919" y="289"/>
                </a:lnTo>
                <a:lnTo>
                  <a:pt x="5913" y="289"/>
                </a:lnTo>
                <a:lnTo>
                  <a:pt x="5913" y="287"/>
                </a:lnTo>
                <a:close/>
                <a:moveTo>
                  <a:pt x="5921" y="287"/>
                </a:moveTo>
                <a:lnTo>
                  <a:pt x="5927" y="287"/>
                </a:lnTo>
                <a:lnTo>
                  <a:pt x="5927" y="289"/>
                </a:lnTo>
                <a:lnTo>
                  <a:pt x="5921" y="289"/>
                </a:lnTo>
                <a:lnTo>
                  <a:pt x="5921" y="287"/>
                </a:lnTo>
                <a:close/>
                <a:moveTo>
                  <a:pt x="5929" y="287"/>
                </a:moveTo>
                <a:lnTo>
                  <a:pt x="5935" y="287"/>
                </a:lnTo>
                <a:lnTo>
                  <a:pt x="5935" y="289"/>
                </a:lnTo>
                <a:lnTo>
                  <a:pt x="5929" y="289"/>
                </a:lnTo>
                <a:lnTo>
                  <a:pt x="5929" y="287"/>
                </a:lnTo>
                <a:close/>
                <a:moveTo>
                  <a:pt x="5937" y="287"/>
                </a:moveTo>
                <a:lnTo>
                  <a:pt x="5943" y="287"/>
                </a:lnTo>
                <a:lnTo>
                  <a:pt x="5943" y="289"/>
                </a:lnTo>
                <a:lnTo>
                  <a:pt x="5937" y="289"/>
                </a:lnTo>
                <a:lnTo>
                  <a:pt x="5937" y="287"/>
                </a:lnTo>
                <a:close/>
                <a:moveTo>
                  <a:pt x="5945" y="287"/>
                </a:moveTo>
                <a:lnTo>
                  <a:pt x="5951" y="287"/>
                </a:lnTo>
                <a:lnTo>
                  <a:pt x="5951" y="289"/>
                </a:lnTo>
                <a:lnTo>
                  <a:pt x="5945" y="289"/>
                </a:lnTo>
                <a:lnTo>
                  <a:pt x="5945" y="287"/>
                </a:lnTo>
                <a:close/>
                <a:moveTo>
                  <a:pt x="0" y="0"/>
                </a:moveTo>
                <a:lnTo>
                  <a:pt x="6" y="0"/>
                </a:lnTo>
                <a:lnTo>
                  <a:pt x="6" y="2"/>
                </a:lnTo>
                <a:lnTo>
                  <a:pt x="0" y="2"/>
                </a:lnTo>
                <a:lnTo>
                  <a:pt x="0" y="0"/>
                </a:lnTo>
                <a:close/>
                <a:moveTo>
                  <a:pt x="8" y="0"/>
                </a:moveTo>
                <a:lnTo>
                  <a:pt x="14" y="0"/>
                </a:lnTo>
                <a:lnTo>
                  <a:pt x="14" y="2"/>
                </a:lnTo>
                <a:lnTo>
                  <a:pt x="8" y="2"/>
                </a:lnTo>
                <a:lnTo>
                  <a:pt x="8" y="0"/>
                </a:lnTo>
                <a:close/>
                <a:moveTo>
                  <a:pt x="16" y="0"/>
                </a:moveTo>
                <a:lnTo>
                  <a:pt x="22" y="0"/>
                </a:lnTo>
                <a:lnTo>
                  <a:pt x="22" y="2"/>
                </a:lnTo>
                <a:lnTo>
                  <a:pt x="16" y="2"/>
                </a:lnTo>
                <a:lnTo>
                  <a:pt x="16" y="0"/>
                </a:lnTo>
                <a:close/>
                <a:moveTo>
                  <a:pt x="24" y="0"/>
                </a:moveTo>
                <a:lnTo>
                  <a:pt x="30" y="0"/>
                </a:lnTo>
                <a:lnTo>
                  <a:pt x="30" y="2"/>
                </a:lnTo>
                <a:lnTo>
                  <a:pt x="24" y="2"/>
                </a:lnTo>
                <a:lnTo>
                  <a:pt x="24" y="0"/>
                </a:lnTo>
                <a:close/>
                <a:moveTo>
                  <a:pt x="32" y="0"/>
                </a:moveTo>
                <a:lnTo>
                  <a:pt x="38" y="0"/>
                </a:lnTo>
                <a:lnTo>
                  <a:pt x="38" y="2"/>
                </a:lnTo>
                <a:lnTo>
                  <a:pt x="32" y="2"/>
                </a:lnTo>
                <a:lnTo>
                  <a:pt x="32" y="0"/>
                </a:lnTo>
                <a:close/>
                <a:moveTo>
                  <a:pt x="40" y="0"/>
                </a:moveTo>
                <a:lnTo>
                  <a:pt x="46" y="0"/>
                </a:lnTo>
                <a:lnTo>
                  <a:pt x="46" y="2"/>
                </a:lnTo>
                <a:lnTo>
                  <a:pt x="40" y="2"/>
                </a:lnTo>
                <a:lnTo>
                  <a:pt x="40" y="0"/>
                </a:lnTo>
                <a:close/>
                <a:moveTo>
                  <a:pt x="48" y="0"/>
                </a:moveTo>
                <a:lnTo>
                  <a:pt x="54" y="0"/>
                </a:lnTo>
                <a:lnTo>
                  <a:pt x="54" y="2"/>
                </a:lnTo>
                <a:lnTo>
                  <a:pt x="48" y="2"/>
                </a:lnTo>
                <a:lnTo>
                  <a:pt x="48" y="0"/>
                </a:lnTo>
                <a:close/>
                <a:moveTo>
                  <a:pt x="56" y="0"/>
                </a:moveTo>
                <a:lnTo>
                  <a:pt x="62" y="0"/>
                </a:lnTo>
                <a:lnTo>
                  <a:pt x="62" y="2"/>
                </a:lnTo>
                <a:lnTo>
                  <a:pt x="56" y="2"/>
                </a:lnTo>
                <a:lnTo>
                  <a:pt x="56" y="0"/>
                </a:lnTo>
                <a:close/>
                <a:moveTo>
                  <a:pt x="64" y="0"/>
                </a:moveTo>
                <a:lnTo>
                  <a:pt x="70" y="0"/>
                </a:lnTo>
                <a:lnTo>
                  <a:pt x="70" y="2"/>
                </a:lnTo>
                <a:lnTo>
                  <a:pt x="64" y="2"/>
                </a:lnTo>
                <a:lnTo>
                  <a:pt x="64" y="0"/>
                </a:lnTo>
                <a:close/>
                <a:moveTo>
                  <a:pt x="72" y="0"/>
                </a:moveTo>
                <a:lnTo>
                  <a:pt x="78" y="0"/>
                </a:lnTo>
                <a:lnTo>
                  <a:pt x="78" y="2"/>
                </a:lnTo>
                <a:lnTo>
                  <a:pt x="72" y="2"/>
                </a:lnTo>
                <a:lnTo>
                  <a:pt x="72" y="0"/>
                </a:lnTo>
                <a:close/>
                <a:moveTo>
                  <a:pt x="80" y="0"/>
                </a:moveTo>
                <a:lnTo>
                  <a:pt x="86" y="0"/>
                </a:lnTo>
                <a:lnTo>
                  <a:pt x="86" y="2"/>
                </a:lnTo>
                <a:lnTo>
                  <a:pt x="80" y="2"/>
                </a:lnTo>
                <a:lnTo>
                  <a:pt x="80" y="0"/>
                </a:lnTo>
                <a:close/>
                <a:moveTo>
                  <a:pt x="88" y="0"/>
                </a:moveTo>
                <a:lnTo>
                  <a:pt x="94" y="0"/>
                </a:lnTo>
                <a:lnTo>
                  <a:pt x="94" y="2"/>
                </a:lnTo>
                <a:lnTo>
                  <a:pt x="88" y="2"/>
                </a:lnTo>
                <a:lnTo>
                  <a:pt x="88" y="0"/>
                </a:lnTo>
                <a:close/>
                <a:moveTo>
                  <a:pt x="96" y="0"/>
                </a:moveTo>
                <a:lnTo>
                  <a:pt x="102" y="0"/>
                </a:lnTo>
                <a:lnTo>
                  <a:pt x="102" y="2"/>
                </a:lnTo>
                <a:lnTo>
                  <a:pt x="96" y="2"/>
                </a:lnTo>
                <a:lnTo>
                  <a:pt x="96" y="0"/>
                </a:lnTo>
                <a:close/>
                <a:moveTo>
                  <a:pt x="104" y="0"/>
                </a:moveTo>
                <a:lnTo>
                  <a:pt x="110" y="0"/>
                </a:lnTo>
                <a:lnTo>
                  <a:pt x="110" y="2"/>
                </a:lnTo>
                <a:lnTo>
                  <a:pt x="104" y="2"/>
                </a:lnTo>
                <a:lnTo>
                  <a:pt x="104" y="0"/>
                </a:lnTo>
                <a:close/>
                <a:moveTo>
                  <a:pt x="112" y="0"/>
                </a:moveTo>
                <a:lnTo>
                  <a:pt x="118" y="0"/>
                </a:lnTo>
                <a:lnTo>
                  <a:pt x="118" y="2"/>
                </a:lnTo>
                <a:lnTo>
                  <a:pt x="112" y="2"/>
                </a:lnTo>
                <a:lnTo>
                  <a:pt x="112" y="0"/>
                </a:lnTo>
                <a:close/>
                <a:moveTo>
                  <a:pt x="120" y="0"/>
                </a:moveTo>
                <a:lnTo>
                  <a:pt x="126" y="0"/>
                </a:lnTo>
                <a:lnTo>
                  <a:pt x="126" y="2"/>
                </a:lnTo>
                <a:lnTo>
                  <a:pt x="120" y="2"/>
                </a:lnTo>
                <a:lnTo>
                  <a:pt x="120" y="0"/>
                </a:lnTo>
                <a:close/>
                <a:moveTo>
                  <a:pt x="128" y="0"/>
                </a:moveTo>
                <a:lnTo>
                  <a:pt x="134" y="0"/>
                </a:lnTo>
                <a:lnTo>
                  <a:pt x="134" y="2"/>
                </a:lnTo>
                <a:lnTo>
                  <a:pt x="128" y="2"/>
                </a:lnTo>
                <a:lnTo>
                  <a:pt x="128" y="0"/>
                </a:lnTo>
                <a:close/>
                <a:moveTo>
                  <a:pt x="136" y="0"/>
                </a:moveTo>
                <a:lnTo>
                  <a:pt x="142" y="0"/>
                </a:lnTo>
                <a:lnTo>
                  <a:pt x="142" y="2"/>
                </a:lnTo>
                <a:lnTo>
                  <a:pt x="136" y="2"/>
                </a:lnTo>
                <a:lnTo>
                  <a:pt x="136" y="0"/>
                </a:lnTo>
                <a:close/>
                <a:moveTo>
                  <a:pt x="144" y="0"/>
                </a:moveTo>
                <a:lnTo>
                  <a:pt x="150" y="0"/>
                </a:lnTo>
                <a:lnTo>
                  <a:pt x="150" y="2"/>
                </a:lnTo>
                <a:lnTo>
                  <a:pt x="144" y="2"/>
                </a:lnTo>
                <a:lnTo>
                  <a:pt x="144" y="0"/>
                </a:lnTo>
                <a:close/>
                <a:moveTo>
                  <a:pt x="152" y="0"/>
                </a:moveTo>
                <a:lnTo>
                  <a:pt x="158" y="0"/>
                </a:lnTo>
                <a:lnTo>
                  <a:pt x="158" y="2"/>
                </a:lnTo>
                <a:lnTo>
                  <a:pt x="152" y="2"/>
                </a:lnTo>
                <a:lnTo>
                  <a:pt x="152" y="0"/>
                </a:lnTo>
                <a:close/>
                <a:moveTo>
                  <a:pt x="160" y="0"/>
                </a:moveTo>
                <a:lnTo>
                  <a:pt x="166" y="0"/>
                </a:lnTo>
                <a:lnTo>
                  <a:pt x="166" y="2"/>
                </a:lnTo>
                <a:lnTo>
                  <a:pt x="160" y="2"/>
                </a:lnTo>
                <a:lnTo>
                  <a:pt x="160" y="0"/>
                </a:lnTo>
                <a:close/>
                <a:moveTo>
                  <a:pt x="168" y="0"/>
                </a:moveTo>
                <a:lnTo>
                  <a:pt x="174" y="0"/>
                </a:lnTo>
                <a:lnTo>
                  <a:pt x="174" y="2"/>
                </a:lnTo>
                <a:lnTo>
                  <a:pt x="168" y="2"/>
                </a:lnTo>
                <a:lnTo>
                  <a:pt x="168" y="0"/>
                </a:lnTo>
                <a:close/>
                <a:moveTo>
                  <a:pt x="176" y="0"/>
                </a:moveTo>
                <a:lnTo>
                  <a:pt x="182" y="0"/>
                </a:lnTo>
                <a:lnTo>
                  <a:pt x="182" y="2"/>
                </a:lnTo>
                <a:lnTo>
                  <a:pt x="176" y="2"/>
                </a:lnTo>
                <a:lnTo>
                  <a:pt x="176" y="0"/>
                </a:lnTo>
                <a:close/>
                <a:moveTo>
                  <a:pt x="184" y="0"/>
                </a:moveTo>
                <a:lnTo>
                  <a:pt x="190" y="0"/>
                </a:lnTo>
                <a:lnTo>
                  <a:pt x="190" y="2"/>
                </a:lnTo>
                <a:lnTo>
                  <a:pt x="184" y="2"/>
                </a:lnTo>
                <a:lnTo>
                  <a:pt x="184" y="0"/>
                </a:lnTo>
                <a:close/>
                <a:moveTo>
                  <a:pt x="192" y="0"/>
                </a:moveTo>
                <a:lnTo>
                  <a:pt x="198" y="0"/>
                </a:lnTo>
                <a:lnTo>
                  <a:pt x="198" y="2"/>
                </a:lnTo>
                <a:lnTo>
                  <a:pt x="192" y="2"/>
                </a:lnTo>
                <a:lnTo>
                  <a:pt x="192" y="0"/>
                </a:lnTo>
                <a:close/>
                <a:moveTo>
                  <a:pt x="200" y="0"/>
                </a:moveTo>
                <a:lnTo>
                  <a:pt x="206" y="0"/>
                </a:lnTo>
                <a:lnTo>
                  <a:pt x="206" y="2"/>
                </a:lnTo>
                <a:lnTo>
                  <a:pt x="200" y="2"/>
                </a:lnTo>
                <a:lnTo>
                  <a:pt x="200" y="0"/>
                </a:lnTo>
                <a:close/>
                <a:moveTo>
                  <a:pt x="208" y="0"/>
                </a:moveTo>
                <a:lnTo>
                  <a:pt x="214" y="0"/>
                </a:lnTo>
                <a:lnTo>
                  <a:pt x="214" y="2"/>
                </a:lnTo>
                <a:lnTo>
                  <a:pt x="208" y="2"/>
                </a:lnTo>
                <a:lnTo>
                  <a:pt x="208" y="0"/>
                </a:lnTo>
                <a:close/>
                <a:moveTo>
                  <a:pt x="216" y="0"/>
                </a:moveTo>
                <a:lnTo>
                  <a:pt x="222" y="0"/>
                </a:lnTo>
                <a:lnTo>
                  <a:pt x="222" y="2"/>
                </a:lnTo>
                <a:lnTo>
                  <a:pt x="216" y="2"/>
                </a:lnTo>
                <a:lnTo>
                  <a:pt x="216" y="0"/>
                </a:lnTo>
                <a:close/>
                <a:moveTo>
                  <a:pt x="224" y="0"/>
                </a:moveTo>
                <a:lnTo>
                  <a:pt x="230" y="0"/>
                </a:lnTo>
                <a:lnTo>
                  <a:pt x="230" y="2"/>
                </a:lnTo>
                <a:lnTo>
                  <a:pt x="224" y="2"/>
                </a:lnTo>
                <a:lnTo>
                  <a:pt x="224" y="0"/>
                </a:lnTo>
                <a:close/>
                <a:moveTo>
                  <a:pt x="232" y="0"/>
                </a:moveTo>
                <a:lnTo>
                  <a:pt x="238" y="0"/>
                </a:lnTo>
                <a:lnTo>
                  <a:pt x="238" y="2"/>
                </a:lnTo>
                <a:lnTo>
                  <a:pt x="232" y="2"/>
                </a:lnTo>
                <a:lnTo>
                  <a:pt x="232" y="0"/>
                </a:lnTo>
                <a:close/>
                <a:moveTo>
                  <a:pt x="240" y="0"/>
                </a:moveTo>
                <a:lnTo>
                  <a:pt x="246" y="0"/>
                </a:lnTo>
                <a:lnTo>
                  <a:pt x="246" y="2"/>
                </a:lnTo>
                <a:lnTo>
                  <a:pt x="240" y="2"/>
                </a:lnTo>
                <a:lnTo>
                  <a:pt x="240" y="0"/>
                </a:lnTo>
                <a:close/>
                <a:moveTo>
                  <a:pt x="248" y="0"/>
                </a:moveTo>
                <a:lnTo>
                  <a:pt x="254" y="0"/>
                </a:lnTo>
                <a:lnTo>
                  <a:pt x="254" y="2"/>
                </a:lnTo>
                <a:lnTo>
                  <a:pt x="248" y="2"/>
                </a:lnTo>
                <a:lnTo>
                  <a:pt x="248" y="0"/>
                </a:lnTo>
                <a:close/>
                <a:moveTo>
                  <a:pt x="256" y="0"/>
                </a:moveTo>
                <a:lnTo>
                  <a:pt x="262" y="0"/>
                </a:lnTo>
                <a:lnTo>
                  <a:pt x="262" y="2"/>
                </a:lnTo>
                <a:lnTo>
                  <a:pt x="256" y="2"/>
                </a:lnTo>
                <a:lnTo>
                  <a:pt x="256" y="0"/>
                </a:lnTo>
                <a:close/>
                <a:moveTo>
                  <a:pt x="264" y="0"/>
                </a:moveTo>
                <a:lnTo>
                  <a:pt x="270" y="0"/>
                </a:lnTo>
                <a:lnTo>
                  <a:pt x="270" y="2"/>
                </a:lnTo>
                <a:lnTo>
                  <a:pt x="264" y="2"/>
                </a:lnTo>
                <a:lnTo>
                  <a:pt x="264" y="0"/>
                </a:lnTo>
                <a:close/>
                <a:moveTo>
                  <a:pt x="272" y="0"/>
                </a:moveTo>
                <a:lnTo>
                  <a:pt x="278" y="0"/>
                </a:lnTo>
                <a:lnTo>
                  <a:pt x="278" y="2"/>
                </a:lnTo>
                <a:lnTo>
                  <a:pt x="272" y="2"/>
                </a:lnTo>
                <a:lnTo>
                  <a:pt x="272" y="0"/>
                </a:lnTo>
                <a:close/>
                <a:moveTo>
                  <a:pt x="280" y="0"/>
                </a:moveTo>
                <a:lnTo>
                  <a:pt x="286" y="0"/>
                </a:lnTo>
                <a:lnTo>
                  <a:pt x="286" y="2"/>
                </a:lnTo>
                <a:lnTo>
                  <a:pt x="280" y="2"/>
                </a:lnTo>
                <a:lnTo>
                  <a:pt x="280" y="0"/>
                </a:lnTo>
                <a:close/>
                <a:moveTo>
                  <a:pt x="288" y="0"/>
                </a:moveTo>
                <a:lnTo>
                  <a:pt x="294" y="0"/>
                </a:lnTo>
                <a:lnTo>
                  <a:pt x="294" y="2"/>
                </a:lnTo>
                <a:lnTo>
                  <a:pt x="288" y="2"/>
                </a:lnTo>
                <a:lnTo>
                  <a:pt x="288" y="0"/>
                </a:lnTo>
                <a:close/>
                <a:moveTo>
                  <a:pt x="296" y="0"/>
                </a:moveTo>
                <a:lnTo>
                  <a:pt x="302" y="0"/>
                </a:lnTo>
                <a:lnTo>
                  <a:pt x="302" y="2"/>
                </a:lnTo>
                <a:lnTo>
                  <a:pt x="296" y="2"/>
                </a:lnTo>
                <a:lnTo>
                  <a:pt x="296" y="0"/>
                </a:lnTo>
                <a:close/>
                <a:moveTo>
                  <a:pt x="304" y="0"/>
                </a:moveTo>
                <a:lnTo>
                  <a:pt x="310" y="0"/>
                </a:lnTo>
                <a:lnTo>
                  <a:pt x="310" y="2"/>
                </a:lnTo>
                <a:lnTo>
                  <a:pt x="304" y="2"/>
                </a:lnTo>
                <a:lnTo>
                  <a:pt x="304" y="0"/>
                </a:lnTo>
                <a:close/>
                <a:moveTo>
                  <a:pt x="312" y="0"/>
                </a:moveTo>
                <a:lnTo>
                  <a:pt x="318" y="0"/>
                </a:lnTo>
                <a:lnTo>
                  <a:pt x="318" y="2"/>
                </a:lnTo>
                <a:lnTo>
                  <a:pt x="312" y="2"/>
                </a:lnTo>
                <a:lnTo>
                  <a:pt x="312" y="0"/>
                </a:lnTo>
                <a:close/>
                <a:moveTo>
                  <a:pt x="320" y="0"/>
                </a:moveTo>
                <a:lnTo>
                  <a:pt x="326" y="0"/>
                </a:lnTo>
                <a:lnTo>
                  <a:pt x="326" y="2"/>
                </a:lnTo>
                <a:lnTo>
                  <a:pt x="320" y="2"/>
                </a:lnTo>
                <a:lnTo>
                  <a:pt x="320" y="0"/>
                </a:lnTo>
                <a:close/>
                <a:moveTo>
                  <a:pt x="328" y="0"/>
                </a:moveTo>
                <a:lnTo>
                  <a:pt x="334" y="0"/>
                </a:lnTo>
                <a:lnTo>
                  <a:pt x="334" y="2"/>
                </a:lnTo>
                <a:lnTo>
                  <a:pt x="328" y="2"/>
                </a:lnTo>
                <a:lnTo>
                  <a:pt x="328" y="0"/>
                </a:lnTo>
                <a:close/>
                <a:moveTo>
                  <a:pt x="336" y="0"/>
                </a:moveTo>
                <a:lnTo>
                  <a:pt x="342" y="0"/>
                </a:lnTo>
                <a:lnTo>
                  <a:pt x="342" y="2"/>
                </a:lnTo>
                <a:lnTo>
                  <a:pt x="336" y="2"/>
                </a:lnTo>
                <a:lnTo>
                  <a:pt x="336" y="0"/>
                </a:lnTo>
                <a:close/>
                <a:moveTo>
                  <a:pt x="344" y="0"/>
                </a:moveTo>
                <a:lnTo>
                  <a:pt x="350" y="0"/>
                </a:lnTo>
                <a:lnTo>
                  <a:pt x="350" y="2"/>
                </a:lnTo>
                <a:lnTo>
                  <a:pt x="344" y="2"/>
                </a:lnTo>
                <a:lnTo>
                  <a:pt x="344" y="0"/>
                </a:lnTo>
                <a:close/>
                <a:moveTo>
                  <a:pt x="352" y="0"/>
                </a:moveTo>
                <a:lnTo>
                  <a:pt x="358" y="0"/>
                </a:lnTo>
                <a:lnTo>
                  <a:pt x="358" y="2"/>
                </a:lnTo>
                <a:lnTo>
                  <a:pt x="352" y="2"/>
                </a:lnTo>
                <a:lnTo>
                  <a:pt x="352" y="0"/>
                </a:lnTo>
                <a:close/>
                <a:moveTo>
                  <a:pt x="360" y="0"/>
                </a:moveTo>
                <a:lnTo>
                  <a:pt x="366" y="0"/>
                </a:lnTo>
                <a:lnTo>
                  <a:pt x="366" y="2"/>
                </a:lnTo>
                <a:lnTo>
                  <a:pt x="360" y="2"/>
                </a:lnTo>
                <a:lnTo>
                  <a:pt x="360" y="0"/>
                </a:lnTo>
                <a:close/>
                <a:moveTo>
                  <a:pt x="368" y="0"/>
                </a:moveTo>
                <a:lnTo>
                  <a:pt x="374" y="0"/>
                </a:lnTo>
                <a:lnTo>
                  <a:pt x="374" y="2"/>
                </a:lnTo>
                <a:lnTo>
                  <a:pt x="368" y="2"/>
                </a:lnTo>
                <a:lnTo>
                  <a:pt x="368" y="0"/>
                </a:lnTo>
                <a:close/>
                <a:moveTo>
                  <a:pt x="376" y="0"/>
                </a:moveTo>
                <a:lnTo>
                  <a:pt x="382" y="0"/>
                </a:lnTo>
                <a:lnTo>
                  <a:pt x="382" y="2"/>
                </a:lnTo>
                <a:lnTo>
                  <a:pt x="376" y="2"/>
                </a:lnTo>
                <a:lnTo>
                  <a:pt x="376" y="0"/>
                </a:lnTo>
                <a:close/>
                <a:moveTo>
                  <a:pt x="384" y="0"/>
                </a:moveTo>
                <a:lnTo>
                  <a:pt x="390" y="0"/>
                </a:lnTo>
                <a:lnTo>
                  <a:pt x="390" y="2"/>
                </a:lnTo>
                <a:lnTo>
                  <a:pt x="384" y="2"/>
                </a:lnTo>
                <a:lnTo>
                  <a:pt x="384" y="0"/>
                </a:lnTo>
                <a:close/>
                <a:moveTo>
                  <a:pt x="392" y="0"/>
                </a:moveTo>
                <a:lnTo>
                  <a:pt x="398" y="0"/>
                </a:lnTo>
                <a:lnTo>
                  <a:pt x="398" y="2"/>
                </a:lnTo>
                <a:lnTo>
                  <a:pt x="392" y="2"/>
                </a:lnTo>
                <a:lnTo>
                  <a:pt x="392" y="0"/>
                </a:lnTo>
                <a:close/>
                <a:moveTo>
                  <a:pt x="400" y="0"/>
                </a:moveTo>
                <a:lnTo>
                  <a:pt x="406" y="0"/>
                </a:lnTo>
                <a:lnTo>
                  <a:pt x="406" y="2"/>
                </a:lnTo>
                <a:lnTo>
                  <a:pt x="400" y="2"/>
                </a:lnTo>
                <a:lnTo>
                  <a:pt x="400" y="0"/>
                </a:lnTo>
                <a:close/>
                <a:moveTo>
                  <a:pt x="408" y="0"/>
                </a:moveTo>
                <a:lnTo>
                  <a:pt x="414" y="0"/>
                </a:lnTo>
                <a:lnTo>
                  <a:pt x="414" y="2"/>
                </a:lnTo>
                <a:lnTo>
                  <a:pt x="408" y="2"/>
                </a:lnTo>
                <a:lnTo>
                  <a:pt x="408" y="0"/>
                </a:lnTo>
                <a:close/>
                <a:moveTo>
                  <a:pt x="416" y="0"/>
                </a:moveTo>
                <a:lnTo>
                  <a:pt x="422" y="0"/>
                </a:lnTo>
                <a:lnTo>
                  <a:pt x="422" y="2"/>
                </a:lnTo>
                <a:lnTo>
                  <a:pt x="416" y="2"/>
                </a:lnTo>
                <a:lnTo>
                  <a:pt x="416" y="0"/>
                </a:lnTo>
                <a:close/>
                <a:moveTo>
                  <a:pt x="424" y="0"/>
                </a:moveTo>
                <a:lnTo>
                  <a:pt x="430" y="0"/>
                </a:lnTo>
                <a:lnTo>
                  <a:pt x="430" y="2"/>
                </a:lnTo>
                <a:lnTo>
                  <a:pt x="424" y="2"/>
                </a:lnTo>
                <a:lnTo>
                  <a:pt x="424" y="0"/>
                </a:lnTo>
                <a:close/>
                <a:moveTo>
                  <a:pt x="432" y="0"/>
                </a:moveTo>
                <a:lnTo>
                  <a:pt x="438" y="0"/>
                </a:lnTo>
                <a:lnTo>
                  <a:pt x="438" y="2"/>
                </a:lnTo>
                <a:lnTo>
                  <a:pt x="432" y="2"/>
                </a:lnTo>
                <a:lnTo>
                  <a:pt x="432" y="0"/>
                </a:lnTo>
                <a:close/>
                <a:moveTo>
                  <a:pt x="440" y="0"/>
                </a:moveTo>
                <a:lnTo>
                  <a:pt x="446" y="0"/>
                </a:lnTo>
                <a:lnTo>
                  <a:pt x="446" y="2"/>
                </a:lnTo>
                <a:lnTo>
                  <a:pt x="440" y="2"/>
                </a:lnTo>
                <a:lnTo>
                  <a:pt x="440" y="0"/>
                </a:lnTo>
                <a:close/>
                <a:moveTo>
                  <a:pt x="448" y="0"/>
                </a:moveTo>
                <a:lnTo>
                  <a:pt x="454" y="0"/>
                </a:lnTo>
                <a:lnTo>
                  <a:pt x="454" y="2"/>
                </a:lnTo>
                <a:lnTo>
                  <a:pt x="448" y="2"/>
                </a:lnTo>
                <a:lnTo>
                  <a:pt x="448" y="0"/>
                </a:lnTo>
                <a:close/>
                <a:moveTo>
                  <a:pt x="456" y="0"/>
                </a:moveTo>
                <a:lnTo>
                  <a:pt x="462" y="0"/>
                </a:lnTo>
                <a:lnTo>
                  <a:pt x="462" y="2"/>
                </a:lnTo>
                <a:lnTo>
                  <a:pt x="456" y="2"/>
                </a:lnTo>
                <a:lnTo>
                  <a:pt x="456" y="0"/>
                </a:lnTo>
                <a:close/>
                <a:moveTo>
                  <a:pt x="464" y="0"/>
                </a:moveTo>
                <a:lnTo>
                  <a:pt x="470" y="0"/>
                </a:lnTo>
                <a:lnTo>
                  <a:pt x="470" y="2"/>
                </a:lnTo>
                <a:lnTo>
                  <a:pt x="464" y="2"/>
                </a:lnTo>
                <a:lnTo>
                  <a:pt x="464" y="0"/>
                </a:lnTo>
                <a:close/>
                <a:moveTo>
                  <a:pt x="472" y="0"/>
                </a:moveTo>
                <a:lnTo>
                  <a:pt x="478" y="0"/>
                </a:lnTo>
                <a:lnTo>
                  <a:pt x="478" y="2"/>
                </a:lnTo>
                <a:lnTo>
                  <a:pt x="472" y="2"/>
                </a:lnTo>
                <a:lnTo>
                  <a:pt x="472" y="0"/>
                </a:lnTo>
                <a:close/>
                <a:moveTo>
                  <a:pt x="480" y="0"/>
                </a:moveTo>
                <a:lnTo>
                  <a:pt x="486" y="0"/>
                </a:lnTo>
                <a:lnTo>
                  <a:pt x="486" y="2"/>
                </a:lnTo>
                <a:lnTo>
                  <a:pt x="480" y="2"/>
                </a:lnTo>
                <a:lnTo>
                  <a:pt x="480" y="0"/>
                </a:lnTo>
                <a:close/>
                <a:moveTo>
                  <a:pt x="488" y="0"/>
                </a:moveTo>
                <a:lnTo>
                  <a:pt x="494" y="0"/>
                </a:lnTo>
                <a:lnTo>
                  <a:pt x="494" y="2"/>
                </a:lnTo>
                <a:lnTo>
                  <a:pt x="488" y="2"/>
                </a:lnTo>
                <a:lnTo>
                  <a:pt x="488" y="0"/>
                </a:lnTo>
                <a:close/>
                <a:moveTo>
                  <a:pt x="496" y="0"/>
                </a:moveTo>
                <a:lnTo>
                  <a:pt x="502" y="0"/>
                </a:lnTo>
                <a:lnTo>
                  <a:pt x="502" y="2"/>
                </a:lnTo>
                <a:lnTo>
                  <a:pt x="496" y="2"/>
                </a:lnTo>
                <a:lnTo>
                  <a:pt x="496" y="0"/>
                </a:lnTo>
                <a:close/>
                <a:moveTo>
                  <a:pt x="504" y="0"/>
                </a:moveTo>
                <a:lnTo>
                  <a:pt x="510" y="0"/>
                </a:lnTo>
                <a:lnTo>
                  <a:pt x="510" y="2"/>
                </a:lnTo>
                <a:lnTo>
                  <a:pt x="504" y="2"/>
                </a:lnTo>
                <a:lnTo>
                  <a:pt x="504" y="0"/>
                </a:lnTo>
                <a:close/>
                <a:moveTo>
                  <a:pt x="512" y="0"/>
                </a:moveTo>
                <a:lnTo>
                  <a:pt x="518" y="0"/>
                </a:lnTo>
                <a:lnTo>
                  <a:pt x="518" y="2"/>
                </a:lnTo>
                <a:lnTo>
                  <a:pt x="512" y="2"/>
                </a:lnTo>
                <a:lnTo>
                  <a:pt x="512" y="0"/>
                </a:lnTo>
                <a:close/>
                <a:moveTo>
                  <a:pt x="520" y="0"/>
                </a:moveTo>
                <a:lnTo>
                  <a:pt x="526" y="0"/>
                </a:lnTo>
                <a:lnTo>
                  <a:pt x="526" y="2"/>
                </a:lnTo>
                <a:lnTo>
                  <a:pt x="520" y="2"/>
                </a:lnTo>
                <a:lnTo>
                  <a:pt x="520" y="0"/>
                </a:lnTo>
                <a:close/>
                <a:moveTo>
                  <a:pt x="528" y="0"/>
                </a:moveTo>
                <a:lnTo>
                  <a:pt x="534" y="0"/>
                </a:lnTo>
                <a:lnTo>
                  <a:pt x="534" y="2"/>
                </a:lnTo>
                <a:lnTo>
                  <a:pt x="528" y="2"/>
                </a:lnTo>
                <a:lnTo>
                  <a:pt x="528" y="0"/>
                </a:lnTo>
                <a:close/>
                <a:moveTo>
                  <a:pt x="536" y="0"/>
                </a:moveTo>
                <a:lnTo>
                  <a:pt x="542" y="0"/>
                </a:lnTo>
                <a:lnTo>
                  <a:pt x="542" y="2"/>
                </a:lnTo>
                <a:lnTo>
                  <a:pt x="536" y="2"/>
                </a:lnTo>
                <a:lnTo>
                  <a:pt x="536" y="0"/>
                </a:lnTo>
                <a:close/>
                <a:moveTo>
                  <a:pt x="544" y="0"/>
                </a:moveTo>
                <a:lnTo>
                  <a:pt x="550" y="0"/>
                </a:lnTo>
                <a:lnTo>
                  <a:pt x="550" y="2"/>
                </a:lnTo>
                <a:lnTo>
                  <a:pt x="544" y="2"/>
                </a:lnTo>
                <a:lnTo>
                  <a:pt x="544" y="0"/>
                </a:lnTo>
                <a:close/>
                <a:moveTo>
                  <a:pt x="552" y="0"/>
                </a:moveTo>
                <a:lnTo>
                  <a:pt x="558" y="0"/>
                </a:lnTo>
                <a:lnTo>
                  <a:pt x="558" y="2"/>
                </a:lnTo>
                <a:lnTo>
                  <a:pt x="552" y="2"/>
                </a:lnTo>
                <a:lnTo>
                  <a:pt x="552" y="0"/>
                </a:lnTo>
                <a:close/>
                <a:moveTo>
                  <a:pt x="560" y="0"/>
                </a:moveTo>
                <a:lnTo>
                  <a:pt x="566" y="0"/>
                </a:lnTo>
                <a:lnTo>
                  <a:pt x="566" y="2"/>
                </a:lnTo>
                <a:lnTo>
                  <a:pt x="560" y="2"/>
                </a:lnTo>
                <a:lnTo>
                  <a:pt x="560" y="0"/>
                </a:lnTo>
                <a:close/>
                <a:moveTo>
                  <a:pt x="568" y="0"/>
                </a:moveTo>
                <a:lnTo>
                  <a:pt x="574" y="0"/>
                </a:lnTo>
                <a:lnTo>
                  <a:pt x="574" y="2"/>
                </a:lnTo>
                <a:lnTo>
                  <a:pt x="568" y="2"/>
                </a:lnTo>
                <a:lnTo>
                  <a:pt x="568" y="0"/>
                </a:lnTo>
                <a:close/>
                <a:moveTo>
                  <a:pt x="576" y="0"/>
                </a:moveTo>
                <a:lnTo>
                  <a:pt x="582" y="0"/>
                </a:lnTo>
                <a:lnTo>
                  <a:pt x="582" y="2"/>
                </a:lnTo>
                <a:lnTo>
                  <a:pt x="576" y="2"/>
                </a:lnTo>
                <a:lnTo>
                  <a:pt x="576" y="0"/>
                </a:lnTo>
                <a:close/>
                <a:moveTo>
                  <a:pt x="584" y="0"/>
                </a:moveTo>
                <a:lnTo>
                  <a:pt x="590" y="0"/>
                </a:lnTo>
                <a:lnTo>
                  <a:pt x="590" y="2"/>
                </a:lnTo>
                <a:lnTo>
                  <a:pt x="584" y="2"/>
                </a:lnTo>
                <a:lnTo>
                  <a:pt x="584" y="0"/>
                </a:lnTo>
                <a:close/>
                <a:moveTo>
                  <a:pt x="592" y="0"/>
                </a:moveTo>
                <a:lnTo>
                  <a:pt x="598" y="0"/>
                </a:lnTo>
                <a:lnTo>
                  <a:pt x="598" y="2"/>
                </a:lnTo>
                <a:lnTo>
                  <a:pt x="592" y="2"/>
                </a:lnTo>
                <a:lnTo>
                  <a:pt x="592" y="0"/>
                </a:lnTo>
                <a:close/>
                <a:moveTo>
                  <a:pt x="600" y="0"/>
                </a:moveTo>
                <a:lnTo>
                  <a:pt x="606" y="0"/>
                </a:lnTo>
                <a:lnTo>
                  <a:pt x="606" y="2"/>
                </a:lnTo>
                <a:lnTo>
                  <a:pt x="600" y="2"/>
                </a:lnTo>
                <a:lnTo>
                  <a:pt x="600" y="0"/>
                </a:lnTo>
                <a:close/>
                <a:moveTo>
                  <a:pt x="608" y="0"/>
                </a:moveTo>
                <a:lnTo>
                  <a:pt x="614" y="0"/>
                </a:lnTo>
                <a:lnTo>
                  <a:pt x="614" y="2"/>
                </a:lnTo>
                <a:lnTo>
                  <a:pt x="608" y="2"/>
                </a:lnTo>
                <a:lnTo>
                  <a:pt x="608" y="0"/>
                </a:lnTo>
                <a:close/>
                <a:moveTo>
                  <a:pt x="616" y="0"/>
                </a:moveTo>
                <a:lnTo>
                  <a:pt x="622" y="0"/>
                </a:lnTo>
                <a:lnTo>
                  <a:pt x="622" y="2"/>
                </a:lnTo>
                <a:lnTo>
                  <a:pt x="616" y="2"/>
                </a:lnTo>
                <a:lnTo>
                  <a:pt x="616" y="0"/>
                </a:lnTo>
                <a:close/>
                <a:moveTo>
                  <a:pt x="624" y="0"/>
                </a:moveTo>
                <a:lnTo>
                  <a:pt x="630" y="0"/>
                </a:lnTo>
                <a:lnTo>
                  <a:pt x="630" y="2"/>
                </a:lnTo>
                <a:lnTo>
                  <a:pt x="624" y="2"/>
                </a:lnTo>
                <a:lnTo>
                  <a:pt x="624" y="0"/>
                </a:lnTo>
                <a:close/>
                <a:moveTo>
                  <a:pt x="632" y="0"/>
                </a:moveTo>
                <a:lnTo>
                  <a:pt x="638" y="0"/>
                </a:lnTo>
                <a:lnTo>
                  <a:pt x="638" y="2"/>
                </a:lnTo>
                <a:lnTo>
                  <a:pt x="632" y="2"/>
                </a:lnTo>
                <a:lnTo>
                  <a:pt x="632" y="0"/>
                </a:lnTo>
                <a:close/>
                <a:moveTo>
                  <a:pt x="640" y="0"/>
                </a:moveTo>
                <a:lnTo>
                  <a:pt x="646" y="0"/>
                </a:lnTo>
                <a:lnTo>
                  <a:pt x="646" y="2"/>
                </a:lnTo>
                <a:lnTo>
                  <a:pt x="640" y="2"/>
                </a:lnTo>
                <a:lnTo>
                  <a:pt x="640" y="0"/>
                </a:lnTo>
                <a:close/>
                <a:moveTo>
                  <a:pt x="648" y="0"/>
                </a:moveTo>
                <a:lnTo>
                  <a:pt x="654" y="0"/>
                </a:lnTo>
                <a:lnTo>
                  <a:pt x="654" y="2"/>
                </a:lnTo>
                <a:lnTo>
                  <a:pt x="648" y="2"/>
                </a:lnTo>
                <a:lnTo>
                  <a:pt x="648" y="0"/>
                </a:lnTo>
                <a:close/>
                <a:moveTo>
                  <a:pt x="656" y="0"/>
                </a:moveTo>
                <a:lnTo>
                  <a:pt x="662" y="0"/>
                </a:lnTo>
                <a:lnTo>
                  <a:pt x="662" y="2"/>
                </a:lnTo>
                <a:lnTo>
                  <a:pt x="656" y="2"/>
                </a:lnTo>
                <a:lnTo>
                  <a:pt x="656" y="0"/>
                </a:lnTo>
                <a:close/>
                <a:moveTo>
                  <a:pt x="664" y="0"/>
                </a:moveTo>
                <a:lnTo>
                  <a:pt x="670" y="0"/>
                </a:lnTo>
                <a:lnTo>
                  <a:pt x="670" y="2"/>
                </a:lnTo>
                <a:lnTo>
                  <a:pt x="664" y="2"/>
                </a:lnTo>
                <a:lnTo>
                  <a:pt x="664" y="0"/>
                </a:lnTo>
                <a:close/>
                <a:moveTo>
                  <a:pt x="672" y="0"/>
                </a:moveTo>
                <a:lnTo>
                  <a:pt x="678" y="0"/>
                </a:lnTo>
                <a:lnTo>
                  <a:pt x="678" y="2"/>
                </a:lnTo>
                <a:lnTo>
                  <a:pt x="672" y="2"/>
                </a:lnTo>
                <a:lnTo>
                  <a:pt x="672" y="0"/>
                </a:lnTo>
                <a:close/>
                <a:moveTo>
                  <a:pt x="680" y="0"/>
                </a:moveTo>
                <a:lnTo>
                  <a:pt x="686" y="0"/>
                </a:lnTo>
                <a:lnTo>
                  <a:pt x="686" y="2"/>
                </a:lnTo>
                <a:lnTo>
                  <a:pt x="680" y="2"/>
                </a:lnTo>
                <a:lnTo>
                  <a:pt x="680" y="0"/>
                </a:lnTo>
                <a:close/>
                <a:moveTo>
                  <a:pt x="688" y="0"/>
                </a:moveTo>
                <a:lnTo>
                  <a:pt x="694" y="0"/>
                </a:lnTo>
                <a:lnTo>
                  <a:pt x="694" y="2"/>
                </a:lnTo>
                <a:lnTo>
                  <a:pt x="688" y="2"/>
                </a:lnTo>
                <a:lnTo>
                  <a:pt x="688" y="0"/>
                </a:lnTo>
                <a:close/>
                <a:moveTo>
                  <a:pt x="696" y="0"/>
                </a:moveTo>
                <a:lnTo>
                  <a:pt x="702" y="0"/>
                </a:lnTo>
                <a:lnTo>
                  <a:pt x="702" y="2"/>
                </a:lnTo>
                <a:lnTo>
                  <a:pt x="696" y="2"/>
                </a:lnTo>
                <a:lnTo>
                  <a:pt x="696" y="0"/>
                </a:lnTo>
                <a:close/>
                <a:moveTo>
                  <a:pt x="704" y="0"/>
                </a:moveTo>
                <a:lnTo>
                  <a:pt x="710" y="0"/>
                </a:lnTo>
                <a:lnTo>
                  <a:pt x="710" y="2"/>
                </a:lnTo>
                <a:lnTo>
                  <a:pt x="704" y="2"/>
                </a:lnTo>
                <a:lnTo>
                  <a:pt x="704" y="0"/>
                </a:lnTo>
                <a:close/>
                <a:moveTo>
                  <a:pt x="712" y="0"/>
                </a:moveTo>
                <a:lnTo>
                  <a:pt x="718" y="0"/>
                </a:lnTo>
                <a:lnTo>
                  <a:pt x="718" y="2"/>
                </a:lnTo>
                <a:lnTo>
                  <a:pt x="712" y="2"/>
                </a:lnTo>
                <a:lnTo>
                  <a:pt x="712" y="0"/>
                </a:lnTo>
                <a:close/>
                <a:moveTo>
                  <a:pt x="720" y="0"/>
                </a:moveTo>
                <a:lnTo>
                  <a:pt x="726" y="0"/>
                </a:lnTo>
                <a:lnTo>
                  <a:pt x="726" y="2"/>
                </a:lnTo>
                <a:lnTo>
                  <a:pt x="720" y="2"/>
                </a:lnTo>
                <a:lnTo>
                  <a:pt x="720" y="0"/>
                </a:lnTo>
                <a:close/>
                <a:moveTo>
                  <a:pt x="728" y="0"/>
                </a:moveTo>
                <a:lnTo>
                  <a:pt x="734" y="0"/>
                </a:lnTo>
                <a:lnTo>
                  <a:pt x="734" y="2"/>
                </a:lnTo>
                <a:lnTo>
                  <a:pt x="728" y="2"/>
                </a:lnTo>
                <a:lnTo>
                  <a:pt x="728" y="0"/>
                </a:lnTo>
                <a:close/>
                <a:moveTo>
                  <a:pt x="736" y="0"/>
                </a:moveTo>
                <a:lnTo>
                  <a:pt x="742" y="0"/>
                </a:lnTo>
                <a:lnTo>
                  <a:pt x="742" y="2"/>
                </a:lnTo>
                <a:lnTo>
                  <a:pt x="736" y="2"/>
                </a:lnTo>
                <a:lnTo>
                  <a:pt x="736" y="0"/>
                </a:lnTo>
                <a:close/>
                <a:moveTo>
                  <a:pt x="744" y="0"/>
                </a:moveTo>
                <a:lnTo>
                  <a:pt x="750" y="0"/>
                </a:lnTo>
                <a:lnTo>
                  <a:pt x="750" y="2"/>
                </a:lnTo>
                <a:lnTo>
                  <a:pt x="744" y="2"/>
                </a:lnTo>
                <a:lnTo>
                  <a:pt x="744" y="0"/>
                </a:lnTo>
                <a:close/>
                <a:moveTo>
                  <a:pt x="752" y="0"/>
                </a:moveTo>
                <a:lnTo>
                  <a:pt x="758" y="0"/>
                </a:lnTo>
                <a:lnTo>
                  <a:pt x="758" y="2"/>
                </a:lnTo>
                <a:lnTo>
                  <a:pt x="752" y="2"/>
                </a:lnTo>
                <a:lnTo>
                  <a:pt x="752" y="0"/>
                </a:lnTo>
                <a:close/>
                <a:moveTo>
                  <a:pt x="760" y="0"/>
                </a:moveTo>
                <a:lnTo>
                  <a:pt x="766" y="0"/>
                </a:lnTo>
                <a:lnTo>
                  <a:pt x="766" y="2"/>
                </a:lnTo>
                <a:lnTo>
                  <a:pt x="760" y="2"/>
                </a:lnTo>
                <a:lnTo>
                  <a:pt x="760" y="0"/>
                </a:lnTo>
                <a:close/>
                <a:moveTo>
                  <a:pt x="768" y="0"/>
                </a:moveTo>
                <a:lnTo>
                  <a:pt x="774" y="0"/>
                </a:lnTo>
                <a:lnTo>
                  <a:pt x="774" y="2"/>
                </a:lnTo>
                <a:lnTo>
                  <a:pt x="768" y="2"/>
                </a:lnTo>
                <a:lnTo>
                  <a:pt x="768" y="0"/>
                </a:lnTo>
                <a:close/>
                <a:moveTo>
                  <a:pt x="776" y="0"/>
                </a:moveTo>
                <a:lnTo>
                  <a:pt x="782" y="0"/>
                </a:lnTo>
                <a:lnTo>
                  <a:pt x="782" y="2"/>
                </a:lnTo>
                <a:lnTo>
                  <a:pt x="776" y="2"/>
                </a:lnTo>
                <a:lnTo>
                  <a:pt x="776" y="0"/>
                </a:lnTo>
                <a:close/>
                <a:moveTo>
                  <a:pt x="784" y="0"/>
                </a:moveTo>
                <a:lnTo>
                  <a:pt x="790" y="0"/>
                </a:lnTo>
                <a:lnTo>
                  <a:pt x="790" y="2"/>
                </a:lnTo>
                <a:lnTo>
                  <a:pt x="784" y="2"/>
                </a:lnTo>
                <a:lnTo>
                  <a:pt x="784" y="0"/>
                </a:lnTo>
                <a:close/>
                <a:moveTo>
                  <a:pt x="792" y="0"/>
                </a:moveTo>
                <a:lnTo>
                  <a:pt x="798" y="0"/>
                </a:lnTo>
                <a:lnTo>
                  <a:pt x="798" y="2"/>
                </a:lnTo>
                <a:lnTo>
                  <a:pt x="792" y="2"/>
                </a:lnTo>
                <a:lnTo>
                  <a:pt x="792" y="0"/>
                </a:lnTo>
                <a:close/>
                <a:moveTo>
                  <a:pt x="800" y="0"/>
                </a:moveTo>
                <a:lnTo>
                  <a:pt x="806" y="0"/>
                </a:lnTo>
                <a:lnTo>
                  <a:pt x="806" y="2"/>
                </a:lnTo>
                <a:lnTo>
                  <a:pt x="800" y="2"/>
                </a:lnTo>
                <a:lnTo>
                  <a:pt x="800" y="0"/>
                </a:lnTo>
                <a:close/>
                <a:moveTo>
                  <a:pt x="808" y="0"/>
                </a:moveTo>
                <a:lnTo>
                  <a:pt x="814" y="0"/>
                </a:lnTo>
                <a:lnTo>
                  <a:pt x="814" y="2"/>
                </a:lnTo>
                <a:lnTo>
                  <a:pt x="808" y="2"/>
                </a:lnTo>
                <a:lnTo>
                  <a:pt x="808" y="0"/>
                </a:lnTo>
                <a:close/>
                <a:moveTo>
                  <a:pt x="816" y="0"/>
                </a:moveTo>
                <a:lnTo>
                  <a:pt x="822" y="0"/>
                </a:lnTo>
                <a:lnTo>
                  <a:pt x="822" y="2"/>
                </a:lnTo>
                <a:lnTo>
                  <a:pt x="816" y="2"/>
                </a:lnTo>
                <a:lnTo>
                  <a:pt x="816" y="0"/>
                </a:lnTo>
                <a:close/>
                <a:moveTo>
                  <a:pt x="824" y="0"/>
                </a:moveTo>
                <a:lnTo>
                  <a:pt x="830" y="0"/>
                </a:lnTo>
                <a:lnTo>
                  <a:pt x="830" y="2"/>
                </a:lnTo>
                <a:lnTo>
                  <a:pt x="824" y="2"/>
                </a:lnTo>
                <a:lnTo>
                  <a:pt x="824" y="0"/>
                </a:lnTo>
                <a:close/>
                <a:moveTo>
                  <a:pt x="832" y="0"/>
                </a:moveTo>
                <a:lnTo>
                  <a:pt x="838" y="0"/>
                </a:lnTo>
                <a:lnTo>
                  <a:pt x="838" y="2"/>
                </a:lnTo>
                <a:lnTo>
                  <a:pt x="832" y="2"/>
                </a:lnTo>
                <a:lnTo>
                  <a:pt x="832" y="0"/>
                </a:lnTo>
                <a:close/>
                <a:moveTo>
                  <a:pt x="840" y="0"/>
                </a:moveTo>
                <a:lnTo>
                  <a:pt x="846" y="0"/>
                </a:lnTo>
                <a:lnTo>
                  <a:pt x="846" y="2"/>
                </a:lnTo>
                <a:lnTo>
                  <a:pt x="840" y="2"/>
                </a:lnTo>
                <a:lnTo>
                  <a:pt x="840" y="0"/>
                </a:lnTo>
                <a:close/>
                <a:moveTo>
                  <a:pt x="848" y="0"/>
                </a:moveTo>
                <a:lnTo>
                  <a:pt x="854" y="0"/>
                </a:lnTo>
                <a:lnTo>
                  <a:pt x="854" y="2"/>
                </a:lnTo>
                <a:lnTo>
                  <a:pt x="848" y="2"/>
                </a:lnTo>
                <a:lnTo>
                  <a:pt x="848" y="0"/>
                </a:lnTo>
                <a:close/>
                <a:moveTo>
                  <a:pt x="856" y="0"/>
                </a:moveTo>
                <a:lnTo>
                  <a:pt x="862" y="0"/>
                </a:lnTo>
                <a:lnTo>
                  <a:pt x="862" y="2"/>
                </a:lnTo>
                <a:lnTo>
                  <a:pt x="856" y="2"/>
                </a:lnTo>
                <a:lnTo>
                  <a:pt x="856" y="0"/>
                </a:lnTo>
                <a:close/>
                <a:moveTo>
                  <a:pt x="864" y="0"/>
                </a:moveTo>
                <a:lnTo>
                  <a:pt x="870" y="0"/>
                </a:lnTo>
                <a:lnTo>
                  <a:pt x="870" y="2"/>
                </a:lnTo>
                <a:lnTo>
                  <a:pt x="864" y="2"/>
                </a:lnTo>
                <a:lnTo>
                  <a:pt x="864" y="0"/>
                </a:lnTo>
                <a:close/>
                <a:moveTo>
                  <a:pt x="872" y="0"/>
                </a:moveTo>
                <a:lnTo>
                  <a:pt x="878" y="0"/>
                </a:lnTo>
                <a:lnTo>
                  <a:pt x="878" y="2"/>
                </a:lnTo>
                <a:lnTo>
                  <a:pt x="872" y="2"/>
                </a:lnTo>
                <a:lnTo>
                  <a:pt x="872" y="0"/>
                </a:lnTo>
                <a:close/>
                <a:moveTo>
                  <a:pt x="880" y="0"/>
                </a:moveTo>
                <a:lnTo>
                  <a:pt x="886" y="0"/>
                </a:lnTo>
                <a:lnTo>
                  <a:pt x="886" y="2"/>
                </a:lnTo>
                <a:lnTo>
                  <a:pt x="880" y="2"/>
                </a:lnTo>
                <a:lnTo>
                  <a:pt x="880" y="0"/>
                </a:lnTo>
                <a:close/>
                <a:moveTo>
                  <a:pt x="888" y="0"/>
                </a:moveTo>
                <a:lnTo>
                  <a:pt x="894" y="0"/>
                </a:lnTo>
                <a:lnTo>
                  <a:pt x="894" y="2"/>
                </a:lnTo>
                <a:lnTo>
                  <a:pt x="888" y="2"/>
                </a:lnTo>
                <a:lnTo>
                  <a:pt x="888" y="0"/>
                </a:lnTo>
                <a:close/>
                <a:moveTo>
                  <a:pt x="896" y="0"/>
                </a:moveTo>
                <a:lnTo>
                  <a:pt x="902" y="0"/>
                </a:lnTo>
                <a:lnTo>
                  <a:pt x="902" y="2"/>
                </a:lnTo>
                <a:lnTo>
                  <a:pt x="896" y="2"/>
                </a:lnTo>
                <a:lnTo>
                  <a:pt x="896" y="0"/>
                </a:lnTo>
                <a:close/>
                <a:moveTo>
                  <a:pt x="904" y="0"/>
                </a:moveTo>
                <a:lnTo>
                  <a:pt x="910" y="0"/>
                </a:lnTo>
                <a:lnTo>
                  <a:pt x="910" y="2"/>
                </a:lnTo>
                <a:lnTo>
                  <a:pt x="904" y="2"/>
                </a:lnTo>
                <a:lnTo>
                  <a:pt x="904" y="0"/>
                </a:lnTo>
                <a:close/>
                <a:moveTo>
                  <a:pt x="912" y="0"/>
                </a:moveTo>
                <a:lnTo>
                  <a:pt x="918" y="0"/>
                </a:lnTo>
                <a:lnTo>
                  <a:pt x="918" y="2"/>
                </a:lnTo>
                <a:lnTo>
                  <a:pt x="912" y="2"/>
                </a:lnTo>
                <a:lnTo>
                  <a:pt x="912" y="0"/>
                </a:lnTo>
                <a:close/>
                <a:moveTo>
                  <a:pt x="920" y="0"/>
                </a:moveTo>
                <a:lnTo>
                  <a:pt x="926" y="0"/>
                </a:lnTo>
                <a:lnTo>
                  <a:pt x="926" y="2"/>
                </a:lnTo>
                <a:lnTo>
                  <a:pt x="920" y="2"/>
                </a:lnTo>
                <a:lnTo>
                  <a:pt x="920" y="0"/>
                </a:lnTo>
                <a:close/>
                <a:moveTo>
                  <a:pt x="928" y="0"/>
                </a:moveTo>
                <a:lnTo>
                  <a:pt x="934" y="0"/>
                </a:lnTo>
                <a:lnTo>
                  <a:pt x="934" y="2"/>
                </a:lnTo>
                <a:lnTo>
                  <a:pt x="928" y="2"/>
                </a:lnTo>
                <a:lnTo>
                  <a:pt x="928" y="0"/>
                </a:lnTo>
                <a:close/>
                <a:moveTo>
                  <a:pt x="936" y="0"/>
                </a:moveTo>
                <a:lnTo>
                  <a:pt x="942" y="0"/>
                </a:lnTo>
                <a:lnTo>
                  <a:pt x="942" y="2"/>
                </a:lnTo>
                <a:lnTo>
                  <a:pt x="936" y="2"/>
                </a:lnTo>
                <a:lnTo>
                  <a:pt x="936" y="0"/>
                </a:lnTo>
                <a:close/>
                <a:moveTo>
                  <a:pt x="944" y="0"/>
                </a:moveTo>
                <a:lnTo>
                  <a:pt x="950" y="0"/>
                </a:lnTo>
                <a:lnTo>
                  <a:pt x="950" y="2"/>
                </a:lnTo>
                <a:lnTo>
                  <a:pt x="944" y="2"/>
                </a:lnTo>
                <a:lnTo>
                  <a:pt x="944" y="0"/>
                </a:lnTo>
                <a:close/>
                <a:moveTo>
                  <a:pt x="952" y="0"/>
                </a:moveTo>
                <a:lnTo>
                  <a:pt x="958" y="0"/>
                </a:lnTo>
                <a:lnTo>
                  <a:pt x="958" y="2"/>
                </a:lnTo>
                <a:lnTo>
                  <a:pt x="952" y="2"/>
                </a:lnTo>
                <a:lnTo>
                  <a:pt x="952" y="0"/>
                </a:lnTo>
                <a:close/>
                <a:moveTo>
                  <a:pt x="960" y="0"/>
                </a:moveTo>
                <a:lnTo>
                  <a:pt x="966" y="0"/>
                </a:lnTo>
                <a:lnTo>
                  <a:pt x="966" y="2"/>
                </a:lnTo>
                <a:lnTo>
                  <a:pt x="960" y="2"/>
                </a:lnTo>
                <a:lnTo>
                  <a:pt x="960" y="0"/>
                </a:lnTo>
                <a:close/>
                <a:moveTo>
                  <a:pt x="968" y="0"/>
                </a:moveTo>
                <a:lnTo>
                  <a:pt x="974" y="0"/>
                </a:lnTo>
                <a:lnTo>
                  <a:pt x="974" y="2"/>
                </a:lnTo>
                <a:lnTo>
                  <a:pt x="968" y="2"/>
                </a:lnTo>
                <a:lnTo>
                  <a:pt x="968" y="0"/>
                </a:lnTo>
                <a:close/>
                <a:moveTo>
                  <a:pt x="976" y="0"/>
                </a:moveTo>
                <a:lnTo>
                  <a:pt x="982" y="0"/>
                </a:lnTo>
                <a:lnTo>
                  <a:pt x="982" y="2"/>
                </a:lnTo>
                <a:lnTo>
                  <a:pt x="976" y="2"/>
                </a:lnTo>
                <a:lnTo>
                  <a:pt x="976" y="0"/>
                </a:lnTo>
                <a:close/>
                <a:moveTo>
                  <a:pt x="984" y="0"/>
                </a:moveTo>
                <a:lnTo>
                  <a:pt x="990" y="0"/>
                </a:lnTo>
                <a:lnTo>
                  <a:pt x="990" y="2"/>
                </a:lnTo>
                <a:lnTo>
                  <a:pt x="984" y="2"/>
                </a:lnTo>
                <a:lnTo>
                  <a:pt x="984" y="0"/>
                </a:lnTo>
                <a:close/>
                <a:moveTo>
                  <a:pt x="992" y="0"/>
                </a:moveTo>
                <a:lnTo>
                  <a:pt x="998" y="0"/>
                </a:lnTo>
                <a:lnTo>
                  <a:pt x="998" y="2"/>
                </a:lnTo>
                <a:lnTo>
                  <a:pt x="992" y="2"/>
                </a:lnTo>
                <a:lnTo>
                  <a:pt x="992" y="0"/>
                </a:lnTo>
                <a:close/>
                <a:moveTo>
                  <a:pt x="1000" y="0"/>
                </a:moveTo>
                <a:lnTo>
                  <a:pt x="1006" y="0"/>
                </a:lnTo>
                <a:lnTo>
                  <a:pt x="1006" y="2"/>
                </a:lnTo>
                <a:lnTo>
                  <a:pt x="1000" y="2"/>
                </a:lnTo>
                <a:lnTo>
                  <a:pt x="1000" y="0"/>
                </a:lnTo>
                <a:close/>
                <a:moveTo>
                  <a:pt x="1008" y="0"/>
                </a:moveTo>
                <a:lnTo>
                  <a:pt x="1014" y="0"/>
                </a:lnTo>
                <a:lnTo>
                  <a:pt x="1014" y="2"/>
                </a:lnTo>
                <a:lnTo>
                  <a:pt x="1008" y="2"/>
                </a:lnTo>
                <a:lnTo>
                  <a:pt x="1008" y="0"/>
                </a:lnTo>
                <a:close/>
                <a:moveTo>
                  <a:pt x="1016" y="0"/>
                </a:moveTo>
                <a:lnTo>
                  <a:pt x="1022" y="0"/>
                </a:lnTo>
                <a:lnTo>
                  <a:pt x="1022" y="2"/>
                </a:lnTo>
                <a:lnTo>
                  <a:pt x="1016" y="2"/>
                </a:lnTo>
                <a:lnTo>
                  <a:pt x="1016" y="0"/>
                </a:lnTo>
                <a:close/>
                <a:moveTo>
                  <a:pt x="1024" y="0"/>
                </a:moveTo>
                <a:lnTo>
                  <a:pt x="1030" y="0"/>
                </a:lnTo>
                <a:lnTo>
                  <a:pt x="1030" y="2"/>
                </a:lnTo>
                <a:lnTo>
                  <a:pt x="1024" y="2"/>
                </a:lnTo>
                <a:lnTo>
                  <a:pt x="1024" y="0"/>
                </a:lnTo>
                <a:close/>
                <a:moveTo>
                  <a:pt x="1032" y="0"/>
                </a:moveTo>
                <a:lnTo>
                  <a:pt x="1038" y="0"/>
                </a:lnTo>
                <a:lnTo>
                  <a:pt x="1038" y="2"/>
                </a:lnTo>
                <a:lnTo>
                  <a:pt x="1032" y="2"/>
                </a:lnTo>
                <a:lnTo>
                  <a:pt x="1032" y="0"/>
                </a:lnTo>
                <a:close/>
                <a:moveTo>
                  <a:pt x="1040" y="0"/>
                </a:moveTo>
                <a:lnTo>
                  <a:pt x="1046" y="0"/>
                </a:lnTo>
                <a:lnTo>
                  <a:pt x="1046" y="2"/>
                </a:lnTo>
                <a:lnTo>
                  <a:pt x="1040" y="2"/>
                </a:lnTo>
                <a:lnTo>
                  <a:pt x="1040" y="0"/>
                </a:lnTo>
                <a:close/>
                <a:moveTo>
                  <a:pt x="1048" y="0"/>
                </a:moveTo>
                <a:lnTo>
                  <a:pt x="1054" y="0"/>
                </a:lnTo>
                <a:lnTo>
                  <a:pt x="1054" y="2"/>
                </a:lnTo>
                <a:lnTo>
                  <a:pt x="1048" y="2"/>
                </a:lnTo>
                <a:lnTo>
                  <a:pt x="1048" y="0"/>
                </a:lnTo>
                <a:close/>
                <a:moveTo>
                  <a:pt x="1056" y="0"/>
                </a:moveTo>
                <a:lnTo>
                  <a:pt x="1062" y="0"/>
                </a:lnTo>
                <a:lnTo>
                  <a:pt x="1062" y="2"/>
                </a:lnTo>
                <a:lnTo>
                  <a:pt x="1056" y="2"/>
                </a:lnTo>
                <a:lnTo>
                  <a:pt x="1056" y="0"/>
                </a:lnTo>
                <a:close/>
                <a:moveTo>
                  <a:pt x="1064" y="0"/>
                </a:moveTo>
                <a:lnTo>
                  <a:pt x="1070" y="0"/>
                </a:lnTo>
                <a:lnTo>
                  <a:pt x="1070" y="2"/>
                </a:lnTo>
                <a:lnTo>
                  <a:pt x="1064" y="2"/>
                </a:lnTo>
                <a:lnTo>
                  <a:pt x="1064" y="0"/>
                </a:lnTo>
                <a:close/>
                <a:moveTo>
                  <a:pt x="1072" y="0"/>
                </a:moveTo>
                <a:lnTo>
                  <a:pt x="1078" y="0"/>
                </a:lnTo>
                <a:lnTo>
                  <a:pt x="1078" y="2"/>
                </a:lnTo>
                <a:lnTo>
                  <a:pt x="1072" y="2"/>
                </a:lnTo>
                <a:lnTo>
                  <a:pt x="1072" y="0"/>
                </a:lnTo>
                <a:close/>
                <a:moveTo>
                  <a:pt x="1080" y="0"/>
                </a:moveTo>
                <a:lnTo>
                  <a:pt x="1086" y="0"/>
                </a:lnTo>
                <a:lnTo>
                  <a:pt x="1086" y="2"/>
                </a:lnTo>
                <a:lnTo>
                  <a:pt x="1080" y="2"/>
                </a:lnTo>
                <a:lnTo>
                  <a:pt x="1080" y="0"/>
                </a:lnTo>
                <a:close/>
                <a:moveTo>
                  <a:pt x="1088" y="0"/>
                </a:moveTo>
                <a:lnTo>
                  <a:pt x="1094" y="0"/>
                </a:lnTo>
                <a:lnTo>
                  <a:pt x="1094" y="2"/>
                </a:lnTo>
                <a:lnTo>
                  <a:pt x="1088" y="2"/>
                </a:lnTo>
                <a:lnTo>
                  <a:pt x="1088" y="0"/>
                </a:lnTo>
                <a:close/>
                <a:moveTo>
                  <a:pt x="1096" y="0"/>
                </a:moveTo>
                <a:lnTo>
                  <a:pt x="1102" y="0"/>
                </a:lnTo>
                <a:lnTo>
                  <a:pt x="1102" y="2"/>
                </a:lnTo>
                <a:lnTo>
                  <a:pt x="1096" y="2"/>
                </a:lnTo>
                <a:lnTo>
                  <a:pt x="1096" y="0"/>
                </a:lnTo>
                <a:close/>
                <a:moveTo>
                  <a:pt x="1104" y="0"/>
                </a:moveTo>
                <a:lnTo>
                  <a:pt x="1110" y="0"/>
                </a:lnTo>
                <a:lnTo>
                  <a:pt x="1110" y="2"/>
                </a:lnTo>
                <a:lnTo>
                  <a:pt x="1104" y="2"/>
                </a:lnTo>
                <a:lnTo>
                  <a:pt x="1104" y="0"/>
                </a:lnTo>
                <a:close/>
                <a:moveTo>
                  <a:pt x="1112" y="0"/>
                </a:moveTo>
                <a:lnTo>
                  <a:pt x="1118" y="0"/>
                </a:lnTo>
                <a:lnTo>
                  <a:pt x="1118" y="2"/>
                </a:lnTo>
                <a:lnTo>
                  <a:pt x="1112" y="2"/>
                </a:lnTo>
                <a:lnTo>
                  <a:pt x="1112" y="0"/>
                </a:lnTo>
                <a:close/>
                <a:moveTo>
                  <a:pt x="1120" y="0"/>
                </a:moveTo>
                <a:lnTo>
                  <a:pt x="1126" y="0"/>
                </a:lnTo>
                <a:lnTo>
                  <a:pt x="1126" y="2"/>
                </a:lnTo>
                <a:lnTo>
                  <a:pt x="1120" y="2"/>
                </a:lnTo>
                <a:lnTo>
                  <a:pt x="1120" y="0"/>
                </a:lnTo>
                <a:close/>
                <a:moveTo>
                  <a:pt x="1128" y="0"/>
                </a:moveTo>
                <a:lnTo>
                  <a:pt x="1134" y="0"/>
                </a:lnTo>
                <a:lnTo>
                  <a:pt x="1134" y="2"/>
                </a:lnTo>
                <a:lnTo>
                  <a:pt x="1128" y="2"/>
                </a:lnTo>
                <a:lnTo>
                  <a:pt x="1128" y="0"/>
                </a:lnTo>
                <a:close/>
                <a:moveTo>
                  <a:pt x="1136" y="0"/>
                </a:moveTo>
                <a:lnTo>
                  <a:pt x="1142" y="0"/>
                </a:lnTo>
                <a:lnTo>
                  <a:pt x="1142" y="2"/>
                </a:lnTo>
                <a:lnTo>
                  <a:pt x="1136" y="2"/>
                </a:lnTo>
                <a:lnTo>
                  <a:pt x="1136" y="0"/>
                </a:lnTo>
                <a:close/>
                <a:moveTo>
                  <a:pt x="1144" y="0"/>
                </a:moveTo>
                <a:lnTo>
                  <a:pt x="1150" y="0"/>
                </a:lnTo>
                <a:lnTo>
                  <a:pt x="1150" y="2"/>
                </a:lnTo>
                <a:lnTo>
                  <a:pt x="1144" y="2"/>
                </a:lnTo>
                <a:lnTo>
                  <a:pt x="1144" y="0"/>
                </a:lnTo>
                <a:close/>
                <a:moveTo>
                  <a:pt x="1152" y="0"/>
                </a:moveTo>
                <a:lnTo>
                  <a:pt x="1158" y="0"/>
                </a:lnTo>
                <a:lnTo>
                  <a:pt x="1158" y="2"/>
                </a:lnTo>
                <a:lnTo>
                  <a:pt x="1152" y="2"/>
                </a:lnTo>
                <a:lnTo>
                  <a:pt x="1152" y="0"/>
                </a:lnTo>
                <a:close/>
                <a:moveTo>
                  <a:pt x="1160" y="0"/>
                </a:moveTo>
                <a:lnTo>
                  <a:pt x="1166" y="0"/>
                </a:lnTo>
                <a:lnTo>
                  <a:pt x="1166" y="2"/>
                </a:lnTo>
                <a:lnTo>
                  <a:pt x="1160" y="2"/>
                </a:lnTo>
                <a:lnTo>
                  <a:pt x="1160" y="0"/>
                </a:lnTo>
                <a:close/>
                <a:moveTo>
                  <a:pt x="1168" y="0"/>
                </a:moveTo>
                <a:lnTo>
                  <a:pt x="1174" y="0"/>
                </a:lnTo>
                <a:lnTo>
                  <a:pt x="1174" y="2"/>
                </a:lnTo>
                <a:lnTo>
                  <a:pt x="1168" y="2"/>
                </a:lnTo>
                <a:lnTo>
                  <a:pt x="1168" y="0"/>
                </a:lnTo>
                <a:close/>
                <a:moveTo>
                  <a:pt x="1176" y="0"/>
                </a:moveTo>
                <a:lnTo>
                  <a:pt x="1182" y="0"/>
                </a:lnTo>
                <a:lnTo>
                  <a:pt x="1182" y="2"/>
                </a:lnTo>
                <a:lnTo>
                  <a:pt x="1176" y="2"/>
                </a:lnTo>
                <a:lnTo>
                  <a:pt x="1176" y="0"/>
                </a:lnTo>
                <a:close/>
                <a:moveTo>
                  <a:pt x="1184" y="0"/>
                </a:moveTo>
                <a:lnTo>
                  <a:pt x="1190" y="0"/>
                </a:lnTo>
                <a:lnTo>
                  <a:pt x="1190" y="2"/>
                </a:lnTo>
                <a:lnTo>
                  <a:pt x="1184" y="2"/>
                </a:lnTo>
                <a:lnTo>
                  <a:pt x="1184" y="0"/>
                </a:lnTo>
                <a:close/>
                <a:moveTo>
                  <a:pt x="1192" y="0"/>
                </a:moveTo>
                <a:lnTo>
                  <a:pt x="1198" y="0"/>
                </a:lnTo>
                <a:lnTo>
                  <a:pt x="1198" y="2"/>
                </a:lnTo>
                <a:lnTo>
                  <a:pt x="1192" y="2"/>
                </a:lnTo>
                <a:lnTo>
                  <a:pt x="1192" y="0"/>
                </a:lnTo>
                <a:close/>
                <a:moveTo>
                  <a:pt x="1200" y="0"/>
                </a:moveTo>
                <a:lnTo>
                  <a:pt x="1206" y="0"/>
                </a:lnTo>
                <a:lnTo>
                  <a:pt x="1206" y="2"/>
                </a:lnTo>
                <a:lnTo>
                  <a:pt x="1200" y="2"/>
                </a:lnTo>
                <a:lnTo>
                  <a:pt x="1200" y="0"/>
                </a:lnTo>
                <a:close/>
                <a:moveTo>
                  <a:pt x="1208" y="0"/>
                </a:moveTo>
                <a:lnTo>
                  <a:pt x="1214" y="0"/>
                </a:lnTo>
                <a:lnTo>
                  <a:pt x="1214" y="2"/>
                </a:lnTo>
                <a:lnTo>
                  <a:pt x="1208" y="2"/>
                </a:lnTo>
                <a:lnTo>
                  <a:pt x="1208" y="0"/>
                </a:lnTo>
                <a:close/>
                <a:moveTo>
                  <a:pt x="1216" y="0"/>
                </a:moveTo>
                <a:lnTo>
                  <a:pt x="1222" y="0"/>
                </a:lnTo>
                <a:lnTo>
                  <a:pt x="1222" y="2"/>
                </a:lnTo>
                <a:lnTo>
                  <a:pt x="1216" y="2"/>
                </a:lnTo>
                <a:lnTo>
                  <a:pt x="1216" y="0"/>
                </a:lnTo>
                <a:close/>
                <a:moveTo>
                  <a:pt x="1224" y="0"/>
                </a:moveTo>
                <a:lnTo>
                  <a:pt x="1230" y="0"/>
                </a:lnTo>
                <a:lnTo>
                  <a:pt x="1230" y="2"/>
                </a:lnTo>
                <a:lnTo>
                  <a:pt x="1224" y="2"/>
                </a:lnTo>
                <a:lnTo>
                  <a:pt x="1224" y="0"/>
                </a:lnTo>
                <a:close/>
                <a:moveTo>
                  <a:pt x="1232" y="0"/>
                </a:moveTo>
                <a:lnTo>
                  <a:pt x="1238" y="0"/>
                </a:lnTo>
                <a:lnTo>
                  <a:pt x="1238" y="2"/>
                </a:lnTo>
                <a:lnTo>
                  <a:pt x="1232" y="2"/>
                </a:lnTo>
                <a:lnTo>
                  <a:pt x="1232" y="0"/>
                </a:lnTo>
                <a:close/>
                <a:moveTo>
                  <a:pt x="1240" y="0"/>
                </a:moveTo>
                <a:lnTo>
                  <a:pt x="1246" y="0"/>
                </a:lnTo>
                <a:lnTo>
                  <a:pt x="1246" y="2"/>
                </a:lnTo>
                <a:lnTo>
                  <a:pt x="1240" y="2"/>
                </a:lnTo>
                <a:lnTo>
                  <a:pt x="1240" y="0"/>
                </a:lnTo>
                <a:close/>
                <a:moveTo>
                  <a:pt x="1248" y="0"/>
                </a:moveTo>
                <a:lnTo>
                  <a:pt x="1254" y="0"/>
                </a:lnTo>
                <a:lnTo>
                  <a:pt x="1254" y="2"/>
                </a:lnTo>
                <a:lnTo>
                  <a:pt x="1248" y="2"/>
                </a:lnTo>
                <a:lnTo>
                  <a:pt x="1248" y="0"/>
                </a:lnTo>
                <a:close/>
                <a:moveTo>
                  <a:pt x="1256" y="0"/>
                </a:moveTo>
                <a:lnTo>
                  <a:pt x="1262" y="0"/>
                </a:lnTo>
                <a:lnTo>
                  <a:pt x="1262" y="2"/>
                </a:lnTo>
                <a:lnTo>
                  <a:pt x="1256" y="2"/>
                </a:lnTo>
                <a:lnTo>
                  <a:pt x="1256" y="0"/>
                </a:lnTo>
                <a:close/>
                <a:moveTo>
                  <a:pt x="1264" y="0"/>
                </a:moveTo>
                <a:lnTo>
                  <a:pt x="1270" y="0"/>
                </a:lnTo>
                <a:lnTo>
                  <a:pt x="1270" y="2"/>
                </a:lnTo>
                <a:lnTo>
                  <a:pt x="1264" y="2"/>
                </a:lnTo>
                <a:lnTo>
                  <a:pt x="1264" y="0"/>
                </a:lnTo>
                <a:close/>
                <a:moveTo>
                  <a:pt x="1272" y="0"/>
                </a:moveTo>
                <a:lnTo>
                  <a:pt x="1278" y="0"/>
                </a:lnTo>
                <a:lnTo>
                  <a:pt x="1278" y="2"/>
                </a:lnTo>
                <a:lnTo>
                  <a:pt x="1272" y="2"/>
                </a:lnTo>
                <a:lnTo>
                  <a:pt x="1272" y="0"/>
                </a:lnTo>
                <a:close/>
                <a:moveTo>
                  <a:pt x="1280" y="0"/>
                </a:moveTo>
                <a:lnTo>
                  <a:pt x="1286" y="0"/>
                </a:lnTo>
                <a:lnTo>
                  <a:pt x="1286" y="2"/>
                </a:lnTo>
                <a:lnTo>
                  <a:pt x="1280" y="2"/>
                </a:lnTo>
                <a:lnTo>
                  <a:pt x="1280" y="0"/>
                </a:lnTo>
                <a:close/>
                <a:moveTo>
                  <a:pt x="1288" y="0"/>
                </a:moveTo>
                <a:lnTo>
                  <a:pt x="1294" y="0"/>
                </a:lnTo>
                <a:lnTo>
                  <a:pt x="1294" y="2"/>
                </a:lnTo>
                <a:lnTo>
                  <a:pt x="1288" y="2"/>
                </a:lnTo>
                <a:lnTo>
                  <a:pt x="1288" y="0"/>
                </a:lnTo>
                <a:close/>
                <a:moveTo>
                  <a:pt x="1296" y="0"/>
                </a:moveTo>
                <a:lnTo>
                  <a:pt x="1302" y="0"/>
                </a:lnTo>
                <a:lnTo>
                  <a:pt x="1302" y="2"/>
                </a:lnTo>
                <a:lnTo>
                  <a:pt x="1296" y="2"/>
                </a:lnTo>
                <a:lnTo>
                  <a:pt x="1296" y="0"/>
                </a:lnTo>
                <a:close/>
                <a:moveTo>
                  <a:pt x="1304" y="0"/>
                </a:moveTo>
                <a:lnTo>
                  <a:pt x="1310" y="0"/>
                </a:lnTo>
                <a:lnTo>
                  <a:pt x="1310" y="2"/>
                </a:lnTo>
                <a:lnTo>
                  <a:pt x="1304" y="2"/>
                </a:lnTo>
                <a:lnTo>
                  <a:pt x="1304" y="0"/>
                </a:lnTo>
                <a:close/>
                <a:moveTo>
                  <a:pt x="1312" y="0"/>
                </a:moveTo>
                <a:lnTo>
                  <a:pt x="1318" y="0"/>
                </a:lnTo>
                <a:lnTo>
                  <a:pt x="1318" y="2"/>
                </a:lnTo>
                <a:lnTo>
                  <a:pt x="1312" y="2"/>
                </a:lnTo>
                <a:lnTo>
                  <a:pt x="1312" y="0"/>
                </a:lnTo>
                <a:close/>
                <a:moveTo>
                  <a:pt x="1320" y="0"/>
                </a:moveTo>
                <a:lnTo>
                  <a:pt x="1326" y="0"/>
                </a:lnTo>
                <a:lnTo>
                  <a:pt x="1326" y="2"/>
                </a:lnTo>
                <a:lnTo>
                  <a:pt x="1320" y="2"/>
                </a:lnTo>
                <a:lnTo>
                  <a:pt x="1320" y="0"/>
                </a:lnTo>
                <a:close/>
                <a:moveTo>
                  <a:pt x="1328" y="0"/>
                </a:moveTo>
                <a:lnTo>
                  <a:pt x="1334" y="0"/>
                </a:lnTo>
                <a:lnTo>
                  <a:pt x="1334" y="2"/>
                </a:lnTo>
                <a:lnTo>
                  <a:pt x="1328" y="2"/>
                </a:lnTo>
                <a:lnTo>
                  <a:pt x="1328" y="0"/>
                </a:lnTo>
                <a:close/>
                <a:moveTo>
                  <a:pt x="1336" y="0"/>
                </a:moveTo>
                <a:lnTo>
                  <a:pt x="1342" y="0"/>
                </a:lnTo>
                <a:lnTo>
                  <a:pt x="1342" y="2"/>
                </a:lnTo>
                <a:lnTo>
                  <a:pt x="1336" y="2"/>
                </a:lnTo>
                <a:lnTo>
                  <a:pt x="1336" y="0"/>
                </a:lnTo>
                <a:close/>
                <a:moveTo>
                  <a:pt x="1344" y="0"/>
                </a:moveTo>
                <a:lnTo>
                  <a:pt x="1350" y="0"/>
                </a:lnTo>
                <a:lnTo>
                  <a:pt x="1350" y="2"/>
                </a:lnTo>
                <a:lnTo>
                  <a:pt x="1344" y="2"/>
                </a:lnTo>
                <a:lnTo>
                  <a:pt x="1344" y="0"/>
                </a:lnTo>
                <a:close/>
                <a:moveTo>
                  <a:pt x="1352" y="0"/>
                </a:moveTo>
                <a:lnTo>
                  <a:pt x="1358" y="0"/>
                </a:lnTo>
                <a:lnTo>
                  <a:pt x="1358" y="2"/>
                </a:lnTo>
                <a:lnTo>
                  <a:pt x="1352" y="2"/>
                </a:lnTo>
                <a:lnTo>
                  <a:pt x="1352" y="0"/>
                </a:lnTo>
                <a:close/>
                <a:moveTo>
                  <a:pt x="1360" y="0"/>
                </a:moveTo>
                <a:lnTo>
                  <a:pt x="1366" y="0"/>
                </a:lnTo>
                <a:lnTo>
                  <a:pt x="1366" y="2"/>
                </a:lnTo>
                <a:lnTo>
                  <a:pt x="1360" y="2"/>
                </a:lnTo>
                <a:lnTo>
                  <a:pt x="1360" y="0"/>
                </a:lnTo>
                <a:close/>
                <a:moveTo>
                  <a:pt x="1368" y="0"/>
                </a:moveTo>
                <a:lnTo>
                  <a:pt x="1374" y="0"/>
                </a:lnTo>
                <a:lnTo>
                  <a:pt x="1374" y="2"/>
                </a:lnTo>
                <a:lnTo>
                  <a:pt x="1368" y="2"/>
                </a:lnTo>
                <a:lnTo>
                  <a:pt x="1368" y="0"/>
                </a:lnTo>
                <a:close/>
                <a:moveTo>
                  <a:pt x="1376" y="0"/>
                </a:moveTo>
                <a:lnTo>
                  <a:pt x="1382" y="0"/>
                </a:lnTo>
                <a:lnTo>
                  <a:pt x="1382" y="2"/>
                </a:lnTo>
                <a:lnTo>
                  <a:pt x="1376" y="2"/>
                </a:lnTo>
                <a:lnTo>
                  <a:pt x="1376" y="0"/>
                </a:lnTo>
                <a:close/>
                <a:moveTo>
                  <a:pt x="1384" y="0"/>
                </a:moveTo>
                <a:lnTo>
                  <a:pt x="1390" y="0"/>
                </a:lnTo>
                <a:lnTo>
                  <a:pt x="1390" y="2"/>
                </a:lnTo>
                <a:lnTo>
                  <a:pt x="1384" y="2"/>
                </a:lnTo>
                <a:lnTo>
                  <a:pt x="1384" y="0"/>
                </a:lnTo>
                <a:close/>
                <a:moveTo>
                  <a:pt x="1392" y="0"/>
                </a:moveTo>
                <a:lnTo>
                  <a:pt x="1398" y="0"/>
                </a:lnTo>
                <a:lnTo>
                  <a:pt x="1398" y="2"/>
                </a:lnTo>
                <a:lnTo>
                  <a:pt x="1392" y="2"/>
                </a:lnTo>
                <a:lnTo>
                  <a:pt x="1392" y="0"/>
                </a:lnTo>
                <a:close/>
                <a:moveTo>
                  <a:pt x="1400" y="0"/>
                </a:moveTo>
                <a:lnTo>
                  <a:pt x="1406" y="0"/>
                </a:lnTo>
                <a:lnTo>
                  <a:pt x="1406" y="2"/>
                </a:lnTo>
                <a:lnTo>
                  <a:pt x="1400" y="2"/>
                </a:lnTo>
                <a:lnTo>
                  <a:pt x="1400" y="0"/>
                </a:lnTo>
                <a:close/>
                <a:moveTo>
                  <a:pt x="1408" y="0"/>
                </a:moveTo>
                <a:lnTo>
                  <a:pt x="1414" y="0"/>
                </a:lnTo>
                <a:lnTo>
                  <a:pt x="1414" y="2"/>
                </a:lnTo>
                <a:lnTo>
                  <a:pt x="1408" y="2"/>
                </a:lnTo>
                <a:lnTo>
                  <a:pt x="1408" y="0"/>
                </a:lnTo>
                <a:close/>
                <a:moveTo>
                  <a:pt x="1416" y="0"/>
                </a:moveTo>
                <a:lnTo>
                  <a:pt x="1422" y="0"/>
                </a:lnTo>
                <a:lnTo>
                  <a:pt x="1422" y="2"/>
                </a:lnTo>
                <a:lnTo>
                  <a:pt x="1416" y="2"/>
                </a:lnTo>
                <a:lnTo>
                  <a:pt x="1416" y="0"/>
                </a:lnTo>
                <a:close/>
                <a:moveTo>
                  <a:pt x="1424" y="0"/>
                </a:moveTo>
                <a:lnTo>
                  <a:pt x="1430" y="0"/>
                </a:lnTo>
                <a:lnTo>
                  <a:pt x="1430" y="2"/>
                </a:lnTo>
                <a:lnTo>
                  <a:pt x="1424" y="2"/>
                </a:lnTo>
                <a:lnTo>
                  <a:pt x="1424" y="0"/>
                </a:lnTo>
                <a:close/>
                <a:moveTo>
                  <a:pt x="1432" y="0"/>
                </a:moveTo>
                <a:lnTo>
                  <a:pt x="1438" y="0"/>
                </a:lnTo>
                <a:lnTo>
                  <a:pt x="1438" y="2"/>
                </a:lnTo>
                <a:lnTo>
                  <a:pt x="1432" y="2"/>
                </a:lnTo>
                <a:lnTo>
                  <a:pt x="1432" y="0"/>
                </a:lnTo>
                <a:close/>
                <a:moveTo>
                  <a:pt x="1440" y="0"/>
                </a:moveTo>
                <a:lnTo>
                  <a:pt x="1446" y="0"/>
                </a:lnTo>
                <a:lnTo>
                  <a:pt x="1446" y="2"/>
                </a:lnTo>
                <a:lnTo>
                  <a:pt x="1440" y="2"/>
                </a:lnTo>
                <a:lnTo>
                  <a:pt x="1440" y="0"/>
                </a:lnTo>
                <a:close/>
                <a:moveTo>
                  <a:pt x="1448" y="0"/>
                </a:moveTo>
                <a:lnTo>
                  <a:pt x="1454" y="0"/>
                </a:lnTo>
                <a:lnTo>
                  <a:pt x="1454" y="2"/>
                </a:lnTo>
                <a:lnTo>
                  <a:pt x="1448" y="2"/>
                </a:lnTo>
                <a:lnTo>
                  <a:pt x="1448" y="0"/>
                </a:lnTo>
                <a:close/>
                <a:moveTo>
                  <a:pt x="1456" y="0"/>
                </a:moveTo>
                <a:lnTo>
                  <a:pt x="1462" y="0"/>
                </a:lnTo>
                <a:lnTo>
                  <a:pt x="1462" y="2"/>
                </a:lnTo>
                <a:lnTo>
                  <a:pt x="1456" y="2"/>
                </a:lnTo>
                <a:lnTo>
                  <a:pt x="1456" y="0"/>
                </a:lnTo>
                <a:close/>
                <a:moveTo>
                  <a:pt x="1464" y="0"/>
                </a:moveTo>
                <a:lnTo>
                  <a:pt x="1470" y="0"/>
                </a:lnTo>
                <a:lnTo>
                  <a:pt x="1470" y="2"/>
                </a:lnTo>
                <a:lnTo>
                  <a:pt x="1464" y="2"/>
                </a:lnTo>
                <a:lnTo>
                  <a:pt x="1464" y="0"/>
                </a:lnTo>
                <a:close/>
                <a:moveTo>
                  <a:pt x="1472" y="0"/>
                </a:moveTo>
                <a:lnTo>
                  <a:pt x="1478" y="0"/>
                </a:lnTo>
                <a:lnTo>
                  <a:pt x="1478" y="2"/>
                </a:lnTo>
                <a:lnTo>
                  <a:pt x="1472" y="2"/>
                </a:lnTo>
                <a:lnTo>
                  <a:pt x="1472" y="0"/>
                </a:lnTo>
                <a:close/>
                <a:moveTo>
                  <a:pt x="1480" y="0"/>
                </a:moveTo>
                <a:lnTo>
                  <a:pt x="1486" y="0"/>
                </a:lnTo>
                <a:lnTo>
                  <a:pt x="1486" y="2"/>
                </a:lnTo>
                <a:lnTo>
                  <a:pt x="1480" y="2"/>
                </a:lnTo>
                <a:lnTo>
                  <a:pt x="1480" y="0"/>
                </a:lnTo>
                <a:close/>
                <a:moveTo>
                  <a:pt x="1488" y="0"/>
                </a:moveTo>
                <a:lnTo>
                  <a:pt x="1494" y="0"/>
                </a:lnTo>
                <a:lnTo>
                  <a:pt x="1494" y="2"/>
                </a:lnTo>
                <a:lnTo>
                  <a:pt x="1488" y="2"/>
                </a:lnTo>
                <a:lnTo>
                  <a:pt x="1488" y="0"/>
                </a:lnTo>
                <a:close/>
                <a:moveTo>
                  <a:pt x="1496" y="0"/>
                </a:moveTo>
                <a:lnTo>
                  <a:pt x="1502" y="0"/>
                </a:lnTo>
                <a:lnTo>
                  <a:pt x="1502" y="2"/>
                </a:lnTo>
                <a:lnTo>
                  <a:pt x="1496" y="2"/>
                </a:lnTo>
                <a:lnTo>
                  <a:pt x="1496" y="0"/>
                </a:lnTo>
                <a:close/>
                <a:moveTo>
                  <a:pt x="1504" y="0"/>
                </a:moveTo>
                <a:lnTo>
                  <a:pt x="1510" y="0"/>
                </a:lnTo>
                <a:lnTo>
                  <a:pt x="1510" y="2"/>
                </a:lnTo>
                <a:lnTo>
                  <a:pt x="1504" y="2"/>
                </a:lnTo>
                <a:lnTo>
                  <a:pt x="1504" y="0"/>
                </a:lnTo>
                <a:close/>
                <a:moveTo>
                  <a:pt x="1512" y="0"/>
                </a:moveTo>
                <a:lnTo>
                  <a:pt x="1518" y="0"/>
                </a:lnTo>
                <a:lnTo>
                  <a:pt x="1518" y="2"/>
                </a:lnTo>
                <a:lnTo>
                  <a:pt x="1512" y="2"/>
                </a:lnTo>
                <a:lnTo>
                  <a:pt x="1512" y="0"/>
                </a:lnTo>
                <a:close/>
                <a:moveTo>
                  <a:pt x="1520" y="0"/>
                </a:moveTo>
                <a:lnTo>
                  <a:pt x="1526" y="0"/>
                </a:lnTo>
                <a:lnTo>
                  <a:pt x="1526" y="2"/>
                </a:lnTo>
                <a:lnTo>
                  <a:pt x="1520" y="2"/>
                </a:lnTo>
                <a:lnTo>
                  <a:pt x="1520" y="0"/>
                </a:lnTo>
                <a:close/>
                <a:moveTo>
                  <a:pt x="1528" y="0"/>
                </a:moveTo>
                <a:lnTo>
                  <a:pt x="1534" y="0"/>
                </a:lnTo>
                <a:lnTo>
                  <a:pt x="1534" y="2"/>
                </a:lnTo>
                <a:lnTo>
                  <a:pt x="1528" y="2"/>
                </a:lnTo>
                <a:lnTo>
                  <a:pt x="1528" y="0"/>
                </a:lnTo>
                <a:close/>
                <a:moveTo>
                  <a:pt x="1536" y="0"/>
                </a:moveTo>
                <a:lnTo>
                  <a:pt x="1542" y="0"/>
                </a:lnTo>
                <a:lnTo>
                  <a:pt x="1542" y="2"/>
                </a:lnTo>
                <a:lnTo>
                  <a:pt x="1536" y="2"/>
                </a:lnTo>
                <a:lnTo>
                  <a:pt x="1536" y="0"/>
                </a:lnTo>
                <a:close/>
                <a:moveTo>
                  <a:pt x="1544" y="0"/>
                </a:moveTo>
                <a:lnTo>
                  <a:pt x="1550" y="0"/>
                </a:lnTo>
                <a:lnTo>
                  <a:pt x="1550" y="2"/>
                </a:lnTo>
                <a:lnTo>
                  <a:pt x="1544" y="2"/>
                </a:lnTo>
                <a:lnTo>
                  <a:pt x="1544" y="0"/>
                </a:lnTo>
                <a:close/>
                <a:moveTo>
                  <a:pt x="1552" y="0"/>
                </a:moveTo>
                <a:lnTo>
                  <a:pt x="1558" y="0"/>
                </a:lnTo>
                <a:lnTo>
                  <a:pt x="1558" y="2"/>
                </a:lnTo>
                <a:lnTo>
                  <a:pt x="1552" y="2"/>
                </a:lnTo>
                <a:lnTo>
                  <a:pt x="1552" y="0"/>
                </a:lnTo>
                <a:close/>
                <a:moveTo>
                  <a:pt x="1560" y="0"/>
                </a:moveTo>
                <a:lnTo>
                  <a:pt x="1566" y="0"/>
                </a:lnTo>
                <a:lnTo>
                  <a:pt x="1566" y="2"/>
                </a:lnTo>
                <a:lnTo>
                  <a:pt x="1560" y="2"/>
                </a:lnTo>
                <a:lnTo>
                  <a:pt x="1560" y="0"/>
                </a:lnTo>
                <a:close/>
                <a:moveTo>
                  <a:pt x="1568" y="0"/>
                </a:moveTo>
                <a:lnTo>
                  <a:pt x="1574" y="0"/>
                </a:lnTo>
                <a:lnTo>
                  <a:pt x="1574" y="2"/>
                </a:lnTo>
                <a:lnTo>
                  <a:pt x="1568" y="2"/>
                </a:lnTo>
                <a:lnTo>
                  <a:pt x="1568" y="0"/>
                </a:lnTo>
                <a:close/>
                <a:moveTo>
                  <a:pt x="1576" y="0"/>
                </a:moveTo>
                <a:lnTo>
                  <a:pt x="1582" y="0"/>
                </a:lnTo>
                <a:lnTo>
                  <a:pt x="1582" y="2"/>
                </a:lnTo>
                <a:lnTo>
                  <a:pt x="1576" y="2"/>
                </a:lnTo>
                <a:lnTo>
                  <a:pt x="1576" y="0"/>
                </a:lnTo>
                <a:close/>
                <a:moveTo>
                  <a:pt x="1584" y="0"/>
                </a:moveTo>
                <a:lnTo>
                  <a:pt x="1590" y="0"/>
                </a:lnTo>
                <a:lnTo>
                  <a:pt x="1590" y="2"/>
                </a:lnTo>
                <a:lnTo>
                  <a:pt x="1584" y="2"/>
                </a:lnTo>
                <a:lnTo>
                  <a:pt x="1584" y="0"/>
                </a:lnTo>
                <a:close/>
                <a:moveTo>
                  <a:pt x="1592" y="0"/>
                </a:moveTo>
                <a:lnTo>
                  <a:pt x="1598" y="0"/>
                </a:lnTo>
                <a:lnTo>
                  <a:pt x="1598" y="2"/>
                </a:lnTo>
                <a:lnTo>
                  <a:pt x="1592" y="2"/>
                </a:lnTo>
                <a:lnTo>
                  <a:pt x="1592" y="0"/>
                </a:lnTo>
                <a:close/>
                <a:moveTo>
                  <a:pt x="1600" y="0"/>
                </a:moveTo>
                <a:lnTo>
                  <a:pt x="1606" y="0"/>
                </a:lnTo>
                <a:lnTo>
                  <a:pt x="1606" y="2"/>
                </a:lnTo>
                <a:lnTo>
                  <a:pt x="1600" y="2"/>
                </a:lnTo>
                <a:lnTo>
                  <a:pt x="1600" y="0"/>
                </a:lnTo>
                <a:close/>
                <a:moveTo>
                  <a:pt x="1608" y="0"/>
                </a:moveTo>
                <a:lnTo>
                  <a:pt x="1614" y="0"/>
                </a:lnTo>
                <a:lnTo>
                  <a:pt x="1614" y="2"/>
                </a:lnTo>
                <a:lnTo>
                  <a:pt x="1608" y="2"/>
                </a:lnTo>
                <a:lnTo>
                  <a:pt x="1608" y="0"/>
                </a:lnTo>
                <a:close/>
                <a:moveTo>
                  <a:pt x="1616" y="0"/>
                </a:moveTo>
                <a:lnTo>
                  <a:pt x="1622" y="0"/>
                </a:lnTo>
                <a:lnTo>
                  <a:pt x="1622" y="2"/>
                </a:lnTo>
                <a:lnTo>
                  <a:pt x="1616" y="2"/>
                </a:lnTo>
                <a:lnTo>
                  <a:pt x="1616" y="0"/>
                </a:lnTo>
                <a:close/>
                <a:moveTo>
                  <a:pt x="1624" y="0"/>
                </a:moveTo>
                <a:lnTo>
                  <a:pt x="1630" y="0"/>
                </a:lnTo>
                <a:lnTo>
                  <a:pt x="1630" y="2"/>
                </a:lnTo>
                <a:lnTo>
                  <a:pt x="1624" y="2"/>
                </a:lnTo>
                <a:lnTo>
                  <a:pt x="1624" y="0"/>
                </a:lnTo>
                <a:close/>
                <a:moveTo>
                  <a:pt x="1632" y="0"/>
                </a:moveTo>
                <a:lnTo>
                  <a:pt x="1638" y="0"/>
                </a:lnTo>
                <a:lnTo>
                  <a:pt x="1638" y="2"/>
                </a:lnTo>
                <a:lnTo>
                  <a:pt x="1632" y="2"/>
                </a:lnTo>
                <a:lnTo>
                  <a:pt x="1632" y="0"/>
                </a:lnTo>
                <a:close/>
                <a:moveTo>
                  <a:pt x="1640" y="0"/>
                </a:moveTo>
                <a:lnTo>
                  <a:pt x="1646" y="0"/>
                </a:lnTo>
                <a:lnTo>
                  <a:pt x="1646" y="2"/>
                </a:lnTo>
                <a:lnTo>
                  <a:pt x="1640" y="2"/>
                </a:lnTo>
                <a:lnTo>
                  <a:pt x="1640" y="0"/>
                </a:lnTo>
                <a:close/>
                <a:moveTo>
                  <a:pt x="1648" y="0"/>
                </a:moveTo>
                <a:lnTo>
                  <a:pt x="1654" y="0"/>
                </a:lnTo>
                <a:lnTo>
                  <a:pt x="1654" y="2"/>
                </a:lnTo>
                <a:lnTo>
                  <a:pt x="1648" y="2"/>
                </a:lnTo>
                <a:lnTo>
                  <a:pt x="1648" y="0"/>
                </a:lnTo>
                <a:close/>
                <a:moveTo>
                  <a:pt x="1656" y="0"/>
                </a:moveTo>
                <a:lnTo>
                  <a:pt x="1662" y="0"/>
                </a:lnTo>
                <a:lnTo>
                  <a:pt x="1662" y="2"/>
                </a:lnTo>
                <a:lnTo>
                  <a:pt x="1656" y="2"/>
                </a:lnTo>
                <a:lnTo>
                  <a:pt x="1656" y="0"/>
                </a:lnTo>
                <a:close/>
                <a:moveTo>
                  <a:pt x="1664" y="0"/>
                </a:moveTo>
                <a:lnTo>
                  <a:pt x="1670" y="0"/>
                </a:lnTo>
                <a:lnTo>
                  <a:pt x="1670" y="2"/>
                </a:lnTo>
                <a:lnTo>
                  <a:pt x="1664" y="2"/>
                </a:lnTo>
                <a:lnTo>
                  <a:pt x="1664" y="0"/>
                </a:lnTo>
                <a:close/>
                <a:moveTo>
                  <a:pt x="1672" y="0"/>
                </a:moveTo>
                <a:lnTo>
                  <a:pt x="1678" y="0"/>
                </a:lnTo>
                <a:lnTo>
                  <a:pt x="1678" y="2"/>
                </a:lnTo>
                <a:lnTo>
                  <a:pt x="1672" y="2"/>
                </a:lnTo>
                <a:lnTo>
                  <a:pt x="1672" y="0"/>
                </a:lnTo>
                <a:close/>
                <a:moveTo>
                  <a:pt x="1680" y="0"/>
                </a:moveTo>
                <a:lnTo>
                  <a:pt x="1686" y="0"/>
                </a:lnTo>
                <a:lnTo>
                  <a:pt x="1686" y="2"/>
                </a:lnTo>
                <a:lnTo>
                  <a:pt x="1680" y="2"/>
                </a:lnTo>
                <a:lnTo>
                  <a:pt x="1680" y="0"/>
                </a:lnTo>
                <a:close/>
                <a:moveTo>
                  <a:pt x="1688" y="0"/>
                </a:moveTo>
                <a:lnTo>
                  <a:pt x="1694" y="0"/>
                </a:lnTo>
                <a:lnTo>
                  <a:pt x="1694" y="2"/>
                </a:lnTo>
                <a:lnTo>
                  <a:pt x="1688" y="2"/>
                </a:lnTo>
                <a:lnTo>
                  <a:pt x="1688" y="0"/>
                </a:lnTo>
                <a:close/>
                <a:moveTo>
                  <a:pt x="1696" y="0"/>
                </a:moveTo>
                <a:lnTo>
                  <a:pt x="1702" y="0"/>
                </a:lnTo>
                <a:lnTo>
                  <a:pt x="1702" y="2"/>
                </a:lnTo>
                <a:lnTo>
                  <a:pt x="1696" y="2"/>
                </a:lnTo>
                <a:lnTo>
                  <a:pt x="1696" y="0"/>
                </a:lnTo>
                <a:close/>
                <a:moveTo>
                  <a:pt x="1704" y="0"/>
                </a:moveTo>
                <a:lnTo>
                  <a:pt x="1710" y="0"/>
                </a:lnTo>
                <a:lnTo>
                  <a:pt x="1710" y="2"/>
                </a:lnTo>
                <a:lnTo>
                  <a:pt x="1704" y="2"/>
                </a:lnTo>
                <a:lnTo>
                  <a:pt x="1704" y="0"/>
                </a:lnTo>
                <a:close/>
                <a:moveTo>
                  <a:pt x="1712" y="0"/>
                </a:moveTo>
                <a:lnTo>
                  <a:pt x="1718" y="0"/>
                </a:lnTo>
                <a:lnTo>
                  <a:pt x="1718" y="2"/>
                </a:lnTo>
                <a:lnTo>
                  <a:pt x="1712" y="2"/>
                </a:lnTo>
                <a:lnTo>
                  <a:pt x="1712" y="0"/>
                </a:lnTo>
                <a:close/>
                <a:moveTo>
                  <a:pt x="1720" y="0"/>
                </a:moveTo>
                <a:lnTo>
                  <a:pt x="1726" y="0"/>
                </a:lnTo>
                <a:lnTo>
                  <a:pt x="1726" y="2"/>
                </a:lnTo>
                <a:lnTo>
                  <a:pt x="1720" y="2"/>
                </a:lnTo>
                <a:lnTo>
                  <a:pt x="1720" y="0"/>
                </a:lnTo>
                <a:close/>
                <a:moveTo>
                  <a:pt x="1728" y="0"/>
                </a:moveTo>
                <a:lnTo>
                  <a:pt x="1734" y="0"/>
                </a:lnTo>
                <a:lnTo>
                  <a:pt x="1734" y="2"/>
                </a:lnTo>
                <a:lnTo>
                  <a:pt x="1728" y="2"/>
                </a:lnTo>
                <a:lnTo>
                  <a:pt x="1728" y="0"/>
                </a:lnTo>
                <a:close/>
                <a:moveTo>
                  <a:pt x="1736" y="0"/>
                </a:moveTo>
                <a:lnTo>
                  <a:pt x="1742" y="0"/>
                </a:lnTo>
                <a:lnTo>
                  <a:pt x="1742" y="2"/>
                </a:lnTo>
                <a:lnTo>
                  <a:pt x="1736" y="2"/>
                </a:lnTo>
                <a:lnTo>
                  <a:pt x="1736" y="0"/>
                </a:lnTo>
                <a:close/>
                <a:moveTo>
                  <a:pt x="1744" y="0"/>
                </a:moveTo>
                <a:lnTo>
                  <a:pt x="1750" y="0"/>
                </a:lnTo>
                <a:lnTo>
                  <a:pt x="1750" y="2"/>
                </a:lnTo>
                <a:lnTo>
                  <a:pt x="1744" y="2"/>
                </a:lnTo>
                <a:lnTo>
                  <a:pt x="1744" y="0"/>
                </a:lnTo>
                <a:close/>
                <a:moveTo>
                  <a:pt x="1752" y="0"/>
                </a:moveTo>
                <a:lnTo>
                  <a:pt x="1758" y="0"/>
                </a:lnTo>
                <a:lnTo>
                  <a:pt x="1758" y="2"/>
                </a:lnTo>
                <a:lnTo>
                  <a:pt x="1752" y="2"/>
                </a:lnTo>
                <a:lnTo>
                  <a:pt x="1752" y="0"/>
                </a:lnTo>
                <a:close/>
                <a:moveTo>
                  <a:pt x="1760" y="0"/>
                </a:moveTo>
                <a:lnTo>
                  <a:pt x="1766" y="0"/>
                </a:lnTo>
                <a:lnTo>
                  <a:pt x="1766" y="2"/>
                </a:lnTo>
                <a:lnTo>
                  <a:pt x="1760" y="2"/>
                </a:lnTo>
                <a:lnTo>
                  <a:pt x="1760" y="0"/>
                </a:lnTo>
                <a:close/>
                <a:moveTo>
                  <a:pt x="1768" y="0"/>
                </a:moveTo>
                <a:lnTo>
                  <a:pt x="1774" y="0"/>
                </a:lnTo>
                <a:lnTo>
                  <a:pt x="1774" y="2"/>
                </a:lnTo>
                <a:lnTo>
                  <a:pt x="1768" y="2"/>
                </a:lnTo>
                <a:lnTo>
                  <a:pt x="1768" y="0"/>
                </a:lnTo>
                <a:close/>
                <a:moveTo>
                  <a:pt x="1776" y="0"/>
                </a:moveTo>
                <a:lnTo>
                  <a:pt x="1782" y="0"/>
                </a:lnTo>
                <a:lnTo>
                  <a:pt x="1782" y="2"/>
                </a:lnTo>
                <a:lnTo>
                  <a:pt x="1776" y="2"/>
                </a:lnTo>
                <a:lnTo>
                  <a:pt x="1776" y="0"/>
                </a:lnTo>
                <a:close/>
                <a:moveTo>
                  <a:pt x="1784" y="0"/>
                </a:moveTo>
                <a:lnTo>
                  <a:pt x="1790" y="0"/>
                </a:lnTo>
                <a:lnTo>
                  <a:pt x="1790" y="2"/>
                </a:lnTo>
                <a:lnTo>
                  <a:pt x="1784" y="2"/>
                </a:lnTo>
                <a:lnTo>
                  <a:pt x="1784" y="0"/>
                </a:lnTo>
                <a:close/>
                <a:moveTo>
                  <a:pt x="1792" y="0"/>
                </a:moveTo>
                <a:lnTo>
                  <a:pt x="1798" y="0"/>
                </a:lnTo>
                <a:lnTo>
                  <a:pt x="1798" y="2"/>
                </a:lnTo>
                <a:lnTo>
                  <a:pt x="1792" y="2"/>
                </a:lnTo>
                <a:lnTo>
                  <a:pt x="1792" y="0"/>
                </a:lnTo>
                <a:close/>
                <a:moveTo>
                  <a:pt x="1800" y="0"/>
                </a:moveTo>
                <a:lnTo>
                  <a:pt x="1806" y="0"/>
                </a:lnTo>
                <a:lnTo>
                  <a:pt x="1806" y="2"/>
                </a:lnTo>
                <a:lnTo>
                  <a:pt x="1800" y="2"/>
                </a:lnTo>
                <a:lnTo>
                  <a:pt x="1800" y="0"/>
                </a:lnTo>
                <a:close/>
                <a:moveTo>
                  <a:pt x="1808" y="0"/>
                </a:moveTo>
                <a:lnTo>
                  <a:pt x="1814" y="0"/>
                </a:lnTo>
                <a:lnTo>
                  <a:pt x="1814" y="2"/>
                </a:lnTo>
                <a:lnTo>
                  <a:pt x="1808" y="2"/>
                </a:lnTo>
                <a:lnTo>
                  <a:pt x="1808" y="0"/>
                </a:lnTo>
                <a:close/>
                <a:moveTo>
                  <a:pt x="1816" y="0"/>
                </a:moveTo>
                <a:lnTo>
                  <a:pt x="1822" y="0"/>
                </a:lnTo>
                <a:lnTo>
                  <a:pt x="1822" y="2"/>
                </a:lnTo>
                <a:lnTo>
                  <a:pt x="1816" y="2"/>
                </a:lnTo>
                <a:lnTo>
                  <a:pt x="1816" y="0"/>
                </a:lnTo>
                <a:close/>
                <a:moveTo>
                  <a:pt x="1824" y="0"/>
                </a:moveTo>
                <a:lnTo>
                  <a:pt x="1830" y="0"/>
                </a:lnTo>
                <a:lnTo>
                  <a:pt x="1830" y="2"/>
                </a:lnTo>
                <a:lnTo>
                  <a:pt x="1824" y="2"/>
                </a:lnTo>
                <a:lnTo>
                  <a:pt x="1824" y="0"/>
                </a:lnTo>
                <a:close/>
                <a:moveTo>
                  <a:pt x="1832" y="0"/>
                </a:moveTo>
                <a:lnTo>
                  <a:pt x="1838" y="0"/>
                </a:lnTo>
                <a:lnTo>
                  <a:pt x="1838" y="2"/>
                </a:lnTo>
                <a:lnTo>
                  <a:pt x="1832" y="2"/>
                </a:lnTo>
                <a:lnTo>
                  <a:pt x="1832" y="0"/>
                </a:lnTo>
                <a:close/>
                <a:moveTo>
                  <a:pt x="1840" y="0"/>
                </a:moveTo>
                <a:lnTo>
                  <a:pt x="1846" y="0"/>
                </a:lnTo>
                <a:lnTo>
                  <a:pt x="1846" y="2"/>
                </a:lnTo>
                <a:lnTo>
                  <a:pt x="1840" y="2"/>
                </a:lnTo>
                <a:lnTo>
                  <a:pt x="1840" y="0"/>
                </a:lnTo>
                <a:close/>
                <a:moveTo>
                  <a:pt x="1848" y="0"/>
                </a:moveTo>
                <a:lnTo>
                  <a:pt x="1854" y="0"/>
                </a:lnTo>
                <a:lnTo>
                  <a:pt x="1854" y="2"/>
                </a:lnTo>
                <a:lnTo>
                  <a:pt x="1848" y="2"/>
                </a:lnTo>
                <a:lnTo>
                  <a:pt x="1848" y="0"/>
                </a:lnTo>
                <a:close/>
                <a:moveTo>
                  <a:pt x="1856" y="0"/>
                </a:moveTo>
                <a:lnTo>
                  <a:pt x="1862" y="0"/>
                </a:lnTo>
                <a:lnTo>
                  <a:pt x="1862" y="2"/>
                </a:lnTo>
                <a:lnTo>
                  <a:pt x="1856" y="2"/>
                </a:lnTo>
                <a:lnTo>
                  <a:pt x="1856" y="0"/>
                </a:lnTo>
                <a:close/>
                <a:moveTo>
                  <a:pt x="1864" y="0"/>
                </a:moveTo>
                <a:lnTo>
                  <a:pt x="1870" y="0"/>
                </a:lnTo>
                <a:lnTo>
                  <a:pt x="1870" y="2"/>
                </a:lnTo>
                <a:lnTo>
                  <a:pt x="1864" y="2"/>
                </a:lnTo>
                <a:lnTo>
                  <a:pt x="1864" y="0"/>
                </a:lnTo>
                <a:close/>
                <a:moveTo>
                  <a:pt x="1872" y="0"/>
                </a:moveTo>
                <a:lnTo>
                  <a:pt x="1878" y="0"/>
                </a:lnTo>
                <a:lnTo>
                  <a:pt x="1878" y="2"/>
                </a:lnTo>
                <a:lnTo>
                  <a:pt x="1872" y="2"/>
                </a:lnTo>
                <a:lnTo>
                  <a:pt x="1872" y="0"/>
                </a:lnTo>
                <a:close/>
                <a:moveTo>
                  <a:pt x="1880" y="0"/>
                </a:moveTo>
                <a:lnTo>
                  <a:pt x="1886" y="0"/>
                </a:lnTo>
                <a:lnTo>
                  <a:pt x="1886" y="2"/>
                </a:lnTo>
                <a:lnTo>
                  <a:pt x="1880" y="2"/>
                </a:lnTo>
                <a:lnTo>
                  <a:pt x="1880" y="0"/>
                </a:lnTo>
                <a:close/>
                <a:moveTo>
                  <a:pt x="1888" y="0"/>
                </a:moveTo>
                <a:lnTo>
                  <a:pt x="1894" y="0"/>
                </a:lnTo>
                <a:lnTo>
                  <a:pt x="1894" y="2"/>
                </a:lnTo>
                <a:lnTo>
                  <a:pt x="1888" y="2"/>
                </a:lnTo>
                <a:lnTo>
                  <a:pt x="1888" y="0"/>
                </a:lnTo>
                <a:close/>
                <a:moveTo>
                  <a:pt x="1896" y="0"/>
                </a:moveTo>
                <a:lnTo>
                  <a:pt x="1902" y="0"/>
                </a:lnTo>
                <a:lnTo>
                  <a:pt x="1902" y="2"/>
                </a:lnTo>
                <a:lnTo>
                  <a:pt x="1896" y="2"/>
                </a:lnTo>
                <a:lnTo>
                  <a:pt x="1896" y="0"/>
                </a:lnTo>
                <a:close/>
                <a:moveTo>
                  <a:pt x="1904" y="0"/>
                </a:moveTo>
                <a:lnTo>
                  <a:pt x="1910" y="0"/>
                </a:lnTo>
                <a:lnTo>
                  <a:pt x="1910" y="2"/>
                </a:lnTo>
                <a:lnTo>
                  <a:pt x="1904" y="2"/>
                </a:lnTo>
                <a:lnTo>
                  <a:pt x="1904" y="0"/>
                </a:lnTo>
                <a:close/>
                <a:moveTo>
                  <a:pt x="1912" y="0"/>
                </a:moveTo>
                <a:lnTo>
                  <a:pt x="1918" y="0"/>
                </a:lnTo>
                <a:lnTo>
                  <a:pt x="1918" y="2"/>
                </a:lnTo>
                <a:lnTo>
                  <a:pt x="1912" y="2"/>
                </a:lnTo>
                <a:lnTo>
                  <a:pt x="1912" y="0"/>
                </a:lnTo>
                <a:close/>
                <a:moveTo>
                  <a:pt x="1920" y="0"/>
                </a:moveTo>
                <a:lnTo>
                  <a:pt x="1926" y="0"/>
                </a:lnTo>
                <a:lnTo>
                  <a:pt x="1926" y="2"/>
                </a:lnTo>
                <a:lnTo>
                  <a:pt x="1920" y="2"/>
                </a:lnTo>
                <a:lnTo>
                  <a:pt x="1920" y="0"/>
                </a:lnTo>
                <a:close/>
                <a:moveTo>
                  <a:pt x="1928" y="0"/>
                </a:moveTo>
                <a:lnTo>
                  <a:pt x="1934" y="0"/>
                </a:lnTo>
                <a:lnTo>
                  <a:pt x="1934" y="2"/>
                </a:lnTo>
                <a:lnTo>
                  <a:pt x="1928" y="2"/>
                </a:lnTo>
                <a:lnTo>
                  <a:pt x="1928" y="0"/>
                </a:lnTo>
                <a:close/>
                <a:moveTo>
                  <a:pt x="1936" y="0"/>
                </a:moveTo>
                <a:lnTo>
                  <a:pt x="1942" y="0"/>
                </a:lnTo>
                <a:lnTo>
                  <a:pt x="1942" y="2"/>
                </a:lnTo>
                <a:lnTo>
                  <a:pt x="1936" y="2"/>
                </a:lnTo>
                <a:lnTo>
                  <a:pt x="1936" y="0"/>
                </a:lnTo>
                <a:close/>
                <a:moveTo>
                  <a:pt x="1944" y="0"/>
                </a:moveTo>
                <a:lnTo>
                  <a:pt x="1950" y="0"/>
                </a:lnTo>
                <a:lnTo>
                  <a:pt x="1950" y="2"/>
                </a:lnTo>
                <a:lnTo>
                  <a:pt x="1944" y="2"/>
                </a:lnTo>
                <a:lnTo>
                  <a:pt x="1944" y="0"/>
                </a:lnTo>
                <a:close/>
                <a:moveTo>
                  <a:pt x="1952" y="0"/>
                </a:moveTo>
                <a:lnTo>
                  <a:pt x="1958" y="0"/>
                </a:lnTo>
                <a:lnTo>
                  <a:pt x="1958" y="2"/>
                </a:lnTo>
                <a:lnTo>
                  <a:pt x="1952" y="2"/>
                </a:lnTo>
                <a:lnTo>
                  <a:pt x="1952" y="0"/>
                </a:lnTo>
                <a:close/>
                <a:moveTo>
                  <a:pt x="1960" y="0"/>
                </a:moveTo>
                <a:lnTo>
                  <a:pt x="1966" y="0"/>
                </a:lnTo>
                <a:lnTo>
                  <a:pt x="1966" y="2"/>
                </a:lnTo>
                <a:lnTo>
                  <a:pt x="1960" y="2"/>
                </a:lnTo>
                <a:lnTo>
                  <a:pt x="1960" y="0"/>
                </a:lnTo>
                <a:close/>
                <a:moveTo>
                  <a:pt x="1968" y="0"/>
                </a:moveTo>
                <a:lnTo>
                  <a:pt x="1974" y="0"/>
                </a:lnTo>
                <a:lnTo>
                  <a:pt x="1974" y="2"/>
                </a:lnTo>
                <a:lnTo>
                  <a:pt x="1968" y="2"/>
                </a:lnTo>
                <a:lnTo>
                  <a:pt x="1968" y="0"/>
                </a:lnTo>
                <a:close/>
                <a:moveTo>
                  <a:pt x="1976" y="0"/>
                </a:moveTo>
                <a:lnTo>
                  <a:pt x="1982" y="0"/>
                </a:lnTo>
                <a:lnTo>
                  <a:pt x="1982" y="2"/>
                </a:lnTo>
                <a:lnTo>
                  <a:pt x="1976" y="2"/>
                </a:lnTo>
                <a:lnTo>
                  <a:pt x="1976" y="0"/>
                </a:lnTo>
                <a:close/>
                <a:moveTo>
                  <a:pt x="1984" y="0"/>
                </a:moveTo>
                <a:lnTo>
                  <a:pt x="1990" y="0"/>
                </a:lnTo>
                <a:lnTo>
                  <a:pt x="1990" y="2"/>
                </a:lnTo>
                <a:lnTo>
                  <a:pt x="1984" y="2"/>
                </a:lnTo>
                <a:lnTo>
                  <a:pt x="1984" y="0"/>
                </a:lnTo>
                <a:close/>
                <a:moveTo>
                  <a:pt x="1992" y="0"/>
                </a:moveTo>
                <a:lnTo>
                  <a:pt x="1998" y="0"/>
                </a:lnTo>
                <a:lnTo>
                  <a:pt x="1998" y="2"/>
                </a:lnTo>
                <a:lnTo>
                  <a:pt x="1992" y="2"/>
                </a:lnTo>
                <a:lnTo>
                  <a:pt x="1992" y="0"/>
                </a:lnTo>
                <a:close/>
                <a:moveTo>
                  <a:pt x="2000" y="0"/>
                </a:moveTo>
                <a:lnTo>
                  <a:pt x="2006" y="0"/>
                </a:lnTo>
                <a:lnTo>
                  <a:pt x="2006" y="2"/>
                </a:lnTo>
                <a:lnTo>
                  <a:pt x="2000" y="2"/>
                </a:lnTo>
                <a:lnTo>
                  <a:pt x="2000" y="0"/>
                </a:lnTo>
                <a:close/>
                <a:moveTo>
                  <a:pt x="2008" y="0"/>
                </a:moveTo>
                <a:lnTo>
                  <a:pt x="2014" y="0"/>
                </a:lnTo>
                <a:lnTo>
                  <a:pt x="2014" y="2"/>
                </a:lnTo>
                <a:lnTo>
                  <a:pt x="2008" y="2"/>
                </a:lnTo>
                <a:lnTo>
                  <a:pt x="2008" y="0"/>
                </a:lnTo>
                <a:close/>
                <a:moveTo>
                  <a:pt x="2016" y="0"/>
                </a:moveTo>
                <a:lnTo>
                  <a:pt x="2022" y="0"/>
                </a:lnTo>
                <a:lnTo>
                  <a:pt x="2022" y="2"/>
                </a:lnTo>
                <a:lnTo>
                  <a:pt x="2016" y="2"/>
                </a:lnTo>
                <a:lnTo>
                  <a:pt x="2016" y="0"/>
                </a:lnTo>
                <a:close/>
                <a:moveTo>
                  <a:pt x="2024" y="0"/>
                </a:moveTo>
                <a:lnTo>
                  <a:pt x="2030" y="0"/>
                </a:lnTo>
                <a:lnTo>
                  <a:pt x="2030" y="2"/>
                </a:lnTo>
                <a:lnTo>
                  <a:pt x="2024" y="2"/>
                </a:lnTo>
                <a:lnTo>
                  <a:pt x="2024" y="0"/>
                </a:lnTo>
                <a:close/>
                <a:moveTo>
                  <a:pt x="2032" y="0"/>
                </a:moveTo>
                <a:lnTo>
                  <a:pt x="2038" y="0"/>
                </a:lnTo>
                <a:lnTo>
                  <a:pt x="2038" y="2"/>
                </a:lnTo>
                <a:lnTo>
                  <a:pt x="2032" y="2"/>
                </a:lnTo>
                <a:lnTo>
                  <a:pt x="2032" y="0"/>
                </a:lnTo>
                <a:close/>
                <a:moveTo>
                  <a:pt x="2040" y="0"/>
                </a:moveTo>
                <a:lnTo>
                  <a:pt x="2046" y="0"/>
                </a:lnTo>
                <a:lnTo>
                  <a:pt x="2046" y="2"/>
                </a:lnTo>
                <a:lnTo>
                  <a:pt x="2040" y="2"/>
                </a:lnTo>
                <a:lnTo>
                  <a:pt x="2040" y="0"/>
                </a:lnTo>
                <a:close/>
                <a:moveTo>
                  <a:pt x="2048" y="0"/>
                </a:moveTo>
                <a:lnTo>
                  <a:pt x="2054" y="0"/>
                </a:lnTo>
                <a:lnTo>
                  <a:pt x="2054" y="2"/>
                </a:lnTo>
                <a:lnTo>
                  <a:pt x="2048" y="2"/>
                </a:lnTo>
                <a:lnTo>
                  <a:pt x="2048" y="0"/>
                </a:lnTo>
                <a:close/>
                <a:moveTo>
                  <a:pt x="2056" y="0"/>
                </a:moveTo>
                <a:lnTo>
                  <a:pt x="2062" y="0"/>
                </a:lnTo>
                <a:lnTo>
                  <a:pt x="2062" y="2"/>
                </a:lnTo>
                <a:lnTo>
                  <a:pt x="2056" y="2"/>
                </a:lnTo>
                <a:lnTo>
                  <a:pt x="2056" y="0"/>
                </a:lnTo>
                <a:close/>
                <a:moveTo>
                  <a:pt x="2064" y="0"/>
                </a:moveTo>
                <a:lnTo>
                  <a:pt x="2070" y="0"/>
                </a:lnTo>
                <a:lnTo>
                  <a:pt x="2070" y="2"/>
                </a:lnTo>
                <a:lnTo>
                  <a:pt x="2064" y="2"/>
                </a:lnTo>
                <a:lnTo>
                  <a:pt x="2064" y="0"/>
                </a:lnTo>
                <a:close/>
                <a:moveTo>
                  <a:pt x="2072" y="0"/>
                </a:moveTo>
                <a:lnTo>
                  <a:pt x="2078" y="0"/>
                </a:lnTo>
                <a:lnTo>
                  <a:pt x="2078" y="2"/>
                </a:lnTo>
                <a:lnTo>
                  <a:pt x="2072" y="2"/>
                </a:lnTo>
                <a:lnTo>
                  <a:pt x="2072" y="0"/>
                </a:lnTo>
                <a:close/>
                <a:moveTo>
                  <a:pt x="2080" y="0"/>
                </a:moveTo>
                <a:lnTo>
                  <a:pt x="2086" y="0"/>
                </a:lnTo>
                <a:lnTo>
                  <a:pt x="2086" y="2"/>
                </a:lnTo>
                <a:lnTo>
                  <a:pt x="2080" y="2"/>
                </a:lnTo>
                <a:lnTo>
                  <a:pt x="2080" y="0"/>
                </a:lnTo>
                <a:close/>
                <a:moveTo>
                  <a:pt x="2088" y="0"/>
                </a:moveTo>
                <a:lnTo>
                  <a:pt x="2094" y="0"/>
                </a:lnTo>
                <a:lnTo>
                  <a:pt x="2094" y="2"/>
                </a:lnTo>
                <a:lnTo>
                  <a:pt x="2088" y="2"/>
                </a:lnTo>
                <a:lnTo>
                  <a:pt x="2088" y="0"/>
                </a:lnTo>
                <a:close/>
                <a:moveTo>
                  <a:pt x="2097" y="0"/>
                </a:moveTo>
                <a:lnTo>
                  <a:pt x="2103" y="0"/>
                </a:lnTo>
                <a:lnTo>
                  <a:pt x="2103" y="2"/>
                </a:lnTo>
                <a:lnTo>
                  <a:pt x="2097" y="2"/>
                </a:lnTo>
                <a:lnTo>
                  <a:pt x="2097" y="0"/>
                </a:lnTo>
                <a:close/>
                <a:moveTo>
                  <a:pt x="2104" y="0"/>
                </a:moveTo>
                <a:lnTo>
                  <a:pt x="2110" y="0"/>
                </a:lnTo>
                <a:lnTo>
                  <a:pt x="2110" y="2"/>
                </a:lnTo>
                <a:lnTo>
                  <a:pt x="2104" y="2"/>
                </a:lnTo>
                <a:lnTo>
                  <a:pt x="2104" y="0"/>
                </a:lnTo>
                <a:close/>
                <a:moveTo>
                  <a:pt x="2112" y="0"/>
                </a:moveTo>
                <a:lnTo>
                  <a:pt x="2118" y="0"/>
                </a:lnTo>
                <a:lnTo>
                  <a:pt x="2118" y="2"/>
                </a:lnTo>
                <a:lnTo>
                  <a:pt x="2112" y="2"/>
                </a:lnTo>
                <a:lnTo>
                  <a:pt x="2112" y="0"/>
                </a:lnTo>
                <a:close/>
                <a:moveTo>
                  <a:pt x="2121" y="0"/>
                </a:moveTo>
                <a:lnTo>
                  <a:pt x="2127" y="0"/>
                </a:lnTo>
                <a:lnTo>
                  <a:pt x="2127" y="2"/>
                </a:lnTo>
                <a:lnTo>
                  <a:pt x="2121" y="2"/>
                </a:lnTo>
                <a:lnTo>
                  <a:pt x="2121" y="0"/>
                </a:lnTo>
                <a:close/>
                <a:moveTo>
                  <a:pt x="2128" y="0"/>
                </a:moveTo>
                <a:lnTo>
                  <a:pt x="2134" y="0"/>
                </a:lnTo>
                <a:lnTo>
                  <a:pt x="2134" y="2"/>
                </a:lnTo>
                <a:lnTo>
                  <a:pt x="2128" y="2"/>
                </a:lnTo>
                <a:lnTo>
                  <a:pt x="2128" y="0"/>
                </a:lnTo>
                <a:close/>
                <a:moveTo>
                  <a:pt x="2136" y="0"/>
                </a:moveTo>
                <a:lnTo>
                  <a:pt x="2142" y="0"/>
                </a:lnTo>
                <a:lnTo>
                  <a:pt x="2142" y="2"/>
                </a:lnTo>
                <a:lnTo>
                  <a:pt x="2136" y="2"/>
                </a:lnTo>
                <a:lnTo>
                  <a:pt x="2136" y="0"/>
                </a:lnTo>
                <a:close/>
                <a:moveTo>
                  <a:pt x="2145" y="0"/>
                </a:moveTo>
                <a:lnTo>
                  <a:pt x="2151" y="0"/>
                </a:lnTo>
                <a:lnTo>
                  <a:pt x="2151" y="2"/>
                </a:lnTo>
                <a:lnTo>
                  <a:pt x="2145" y="2"/>
                </a:lnTo>
                <a:lnTo>
                  <a:pt x="2145" y="0"/>
                </a:lnTo>
                <a:close/>
                <a:moveTo>
                  <a:pt x="2152" y="0"/>
                </a:moveTo>
                <a:lnTo>
                  <a:pt x="2158" y="0"/>
                </a:lnTo>
                <a:lnTo>
                  <a:pt x="2158" y="2"/>
                </a:lnTo>
                <a:lnTo>
                  <a:pt x="2152" y="2"/>
                </a:lnTo>
                <a:lnTo>
                  <a:pt x="2152" y="0"/>
                </a:lnTo>
                <a:close/>
                <a:moveTo>
                  <a:pt x="2160" y="0"/>
                </a:moveTo>
                <a:lnTo>
                  <a:pt x="2166" y="0"/>
                </a:lnTo>
                <a:lnTo>
                  <a:pt x="2166" y="2"/>
                </a:lnTo>
                <a:lnTo>
                  <a:pt x="2160" y="2"/>
                </a:lnTo>
                <a:lnTo>
                  <a:pt x="2160" y="0"/>
                </a:lnTo>
                <a:close/>
                <a:moveTo>
                  <a:pt x="2169" y="0"/>
                </a:moveTo>
                <a:lnTo>
                  <a:pt x="2175" y="0"/>
                </a:lnTo>
                <a:lnTo>
                  <a:pt x="2175" y="2"/>
                </a:lnTo>
                <a:lnTo>
                  <a:pt x="2169" y="2"/>
                </a:lnTo>
                <a:lnTo>
                  <a:pt x="2169" y="0"/>
                </a:lnTo>
                <a:close/>
                <a:moveTo>
                  <a:pt x="2176" y="0"/>
                </a:moveTo>
                <a:lnTo>
                  <a:pt x="2182" y="0"/>
                </a:lnTo>
                <a:lnTo>
                  <a:pt x="2182" y="2"/>
                </a:lnTo>
                <a:lnTo>
                  <a:pt x="2176" y="2"/>
                </a:lnTo>
                <a:lnTo>
                  <a:pt x="2176" y="0"/>
                </a:lnTo>
                <a:close/>
                <a:moveTo>
                  <a:pt x="2184" y="0"/>
                </a:moveTo>
                <a:lnTo>
                  <a:pt x="2190" y="0"/>
                </a:lnTo>
                <a:lnTo>
                  <a:pt x="2190" y="2"/>
                </a:lnTo>
                <a:lnTo>
                  <a:pt x="2184" y="2"/>
                </a:lnTo>
                <a:lnTo>
                  <a:pt x="2184" y="0"/>
                </a:lnTo>
                <a:close/>
                <a:moveTo>
                  <a:pt x="2193" y="0"/>
                </a:moveTo>
                <a:lnTo>
                  <a:pt x="2199" y="0"/>
                </a:lnTo>
                <a:lnTo>
                  <a:pt x="2199" y="2"/>
                </a:lnTo>
                <a:lnTo>
                  <a:pt x="2193" y="2"/>
                </a:lnTo>
                <a:lnTo>
                  <a:pt x="2193" y="0"/>
                </a:lnTo>
                <a:close/>
                <a:moveTo>
                  <a:pt x="2200" y="0"/>
                </a:moveTo>
                <a:lnTo>
                  <a:pt x="2206" y="0"/>
                </a:lnTo>
                <a:lnTo>
                  <a:pt x="2206" y="2"/>
                </a:lnTo>
                <a:lnTo>
                  <a:pt x="2200" y="2"/>
                </a:lnTo>
                <a:lnTo>
                  <a:pt x="2200" y="0"/>
                </a:lnTo>
                <a:close/>
                <a:moveTo>
                  <a:pt x="2208" y="0"/>
                </a:moveTo>
                <a:lnTo>
                  <a:pt x="2214" y="0"/>
                </a:lnTo>
                <a:lnTo>
                  <a:pt x="2214" y="2"/>
                </a:lnTo>
                <a:lnTo>
                  <a:pt x="2208" y="2"/>
                </a:lnTo>
                <a:lnTo>
                  <a:pt x="2208" y="0"/>
                </a:lnTo>
                <a:close/>
                <a:moveTo>
                  <a:pt x="2217" y="0"/>
                </a:moveTo>
                <a:lnTo>
                  <a:pt x="2223" y="0"/>
                </a:lnTo>
                <a:lnTo>
                  <a:pt x="2223" y="2"/>
                </a:lnTo>
                <a:lnTo>
                  <a:pt x="2217" y="2"/>
                </a:lnTo>
                <a:lnTo>
                  <a:pt x="2217" y="0"/>
                </a:lnTo>
                <a:close/>
                <a:moveTo>
                  <a:pt x="2224" y="0"/>
                </a:moveTo>
                <a:lnTo>
                  <a:pt x="2230" y="0"/>
                </a:lnTo>
                <a:lnTo>
                  <a:pt x="2230" y="2"/>
                </a:lnTo>
                <a:lnTo>
                  <a:pt x="2224" y="2"/>
                </a:lnTo>
                <a:lnTo>
                  <a:pt x="2224" y="0"/>
                </a:lnTo>
                <a:close/>
                <a:moveTo>
                  <a:pt x="2232" y="0"/>
                </a:moveTo>
                <a:lnTo>
                  <a:pt x="2238" y="0"/>
                </a:lnTo>
                <a:lnTo>
                  <a:pt x="2238" y="2"/>
                </a:lnTo>
                <a:lnTo>
                  <a:pt x="2232" y="2"/>
                </a:lnTo>
                <a:lnTo>
                  <a:pt x="2232" y="0"/>
                </a:lnTo>
                <a:close/>
                <a:moveTo>
                  <a:pt x="2241" y="0"/>
                </a:moveTo>
                <a:lnTo>
                  <a:pt x="2247" y="0"/>
                </a:lnTo>
                <a:lnTo>
                  <a:pt x="2247" y="2"/>
                </a:lnTo>
                <a:lnTo>
                  <a:pt x="2241" y="2"/>
                </a:lnTo>
                <a:lnTo>
                  <a:pt x="2241" y="0"/>
                </a:lnTo>
                <a:close/>
                <a:moveTo>
                  <a:pt x="2248" y="0"/>
                </a:moveTo>
                <a:lnTo>
                  <a:pt x="2254" y="0"/>
                </a:lnTo>
                <a:lnTo>
                  <a:pt x="2254" y="2"/>
                </a:lnTo>
                <a:lnTo>
                  <a:pt x="2248" y="2"/>
                </a:lnTo>
                <a:lnTo>
                  <a:pt x="2248" y="0"/>
                </a:lnTo>
                <a:close/>
                <a:moveTo>
                  <a:pt x="2256" y="0"/>
                </a:moveTo>
                <a:lnTo>
                  <a:pt x="2262" y="0"/>
                </a:lnTo>
                <a:lnTo>
                  <a:pt x="2262" y="2"/>
                </a:lnTo>
                <a:lnTo>
                  <a:pt x="2256" y="2"/>
                </a:lnTo>
                <a:lnTo>
                  <a:pt x="2256" y="0"/>
                </a:lnTo>
                <a:close/>
                <a:moveTo>
                  <a:pt x="2265" y="0"/>
                </a:moveTo>
                <a:lnTo>
                  <a:pt x="2271" y="0"/>
                </a:lnTo>
                <a:lnTo>
                  <a:pt x="2271" y="2"/>
                </a:lnTo>
                <a:lnTo>
                  <a:pt x="2265" y="2"/>
                </a:lnTo>
                <a:lnTo>
                  <a:pt x="2265" y="0"/>
                </a:lnTo>
                <a:close/>
                <a:moveTo>
                  <a:pt x="2272" y="0"/>
                </a:moveTo>
                <a:lnTo>
                  <a:pt x="2278" y="0"/>
                </a:lnTo>
                <a:lnTo>
                  <a:pt x="2278" y="2"/>
                </a:lnTo>
                <a:lnTo>
                  <a:pt x="2272" y="2"/>
                </a:lnTo>
                <a:lnTo>
                  <a:pt x="2272" y="0"/>
                </a:lnTo>
                <a:close/>
                <a:moveTo>
                  <a:pt x="2280" y="0"/>
                </a:moveTo>
                <a:lnTo>
                  <a:pt x="2286" y="0"/>
                </a:lnTo>
                <a:lnTo>
                  <a:pt x="2286" y="2"/>
                </a:lnTo>
                <a:lnTo>
                  <a:pt x="2280" y="2"/>
                </a:lnTo>
                <a:lnTo>
                  <a:pt x="2280" y="0"/>
                </a:lnTo>
                <a:close/>
                <a:moveTo>
                  <a:pt x="2289" y="0"/>
                </a:moveTo>
                <a:lnTo>
                  <a:pt x="2295" y="0"/>
                </a:lnTo>
                <a:lnTo>
                  <a:pt x="2295" y="2"/>
                </a:lnTo>
                <a:lnTo>
                  <a:pt x="2289" y="2"/>
                </a:lnTo>
                <a:lnTo>
                  <a:pt x="2289" y="0"/>
                </a:lnTo>
                <a:close/>
                <a:moveTo>
                  <a:pt x="2296" y="0"/>
                </a:moveTo>
                <a:lnTo>
                  <a:pt x="2302" y="0"/>
                </a:lnTo>
                <a:lnTo>
                  <a:pt x="2302" y="2"/>
                </a:lnTo>
                <a:lnTo>
                  <a:pt x="2296" y="2"/>
                </a:lnTo>
                <a:lnTo>
                  <a:pt x="2296" y="0"/>
                </a:lnTo>
                <a:close/>
                <a:moveTo>
                  <a:pt x="2304" y="0"/>
                </a:moveTo>
                <a:lnTo>
                  <a:pt x="2310" y="0"/>
                </a:lnTo>
                <a:lnTo>
                  <a:pt x="2310" y="2"/>
                </a:lnTo>
                <a:lnTo>
                  <a:pt x="2304" y="2"/>
                </a:lnTo>
                <a:lnTo>
                  <a:pt x="2304" y="0"/>
                </a:lnTo>
                <a:close/>
                <a:moveTo>
                  <a:pt x="2313" y="0"/>
                </a:moveTo>
                <a:lnTo>
                  <a:pt x="2319" y="0"/>
                </a:lnTo>
                <a:lnTo>
                  <a:pt x="2319" y="2"/>
                </a:lnTo>
                <a:lnTo>
                  <a:pt x="2313" y="2"/>
                </a:lnTo>
                <a:lnTo>
                  <a:pt x="2313" y="0"/>
                </a:lnTo>
                <a:close/>
                <a:moveTo>
                  <a:pt x="2320" y="0"/>
                </a:moveTo>
                <a:lnTo>
                  <a:pt x="2326" y="0"/>
                </a:lnTo>
                <a:lnTo>
                  <a:pt x="2326" y="2"/>
                </a:lnTo>
                <a:lnTo>
                  <a:pt x="2320" y="2"/>
                </a:lnTo>
                <a:lnTo>
                  <a:pt x="2320" y="0"/>
                </a:lnTo>
                <a:close/>
                <a:moveTo>
                  <a:pt x="2328" y="0"/>
                </a:moveTo>
                <a:lnTo>
                  <a:pt x="2334" y="0"/>
                </a:lnTo>
                <a:lnTo>
                  <a:pt x="2334" y="2"/>
                </a:lnTo>
                <a:lnTo>
                  <a:pt x="2328" y="2"/>
                </a:lnTo>
                <a:lnTo>
                  <a:pt x="2328" y="0"/>
                </a:lnTo>
                <a:close/>
                <a:moveTo>
                  <a:pt x="2337" y="0"/>
                </a:moveTo>
                <a:lnTo>
                  <a:pt x="2343" y="0"/>
                </a:lnTo>
                <a:lnTo>
                  <a:pt x="2343" y="2"/>
                </a:lnTo>
                <a:lnTo>
                  <a:pt x="2337" y="2"/>
                </a:lnTo>
                <a:lnTo>
                  <a:pt x="2337" y="0"/>
                </a:lnTo>
                <a:close/>
                <a:moveTo>
                  <a:pt x="2344" y="0"/>
                </a:moveTo>
                <a:lnTo>
                  <a:pt x="2350" y="0"/>
                </a:lnTo>
                <a:lnTo>
                  <a:pt x="2350" y="2"/>
                </a:lnTo>
                <a:lnTo>
                  <a:pt x="2344" y="2"/>
                </a:lnTo>
                <a:lnTo>
                  <a:pt x="2344" y="0"/>
                </a:lnTo>
                <a:close/>
                <a:moveTo>
                  <a:pt x="2352" y="0"/>
                </a:moveTo>
                <a:lnTo>
                  <a:pt x="2358" y="0"/>
                </a:lnTo>
                <a:lnTo>
                  <a:pt x="2358" y="2"/>
                </a:lnTo>
                <a:lnTo>
                  <a:pt x="2352" y="2"/>
                </a:lnTo>
                <a:lnTo>
                  <a:pt x="2352" y="0"/>
                </a:lnTo>
                <a:close/>
                <a:moveTo>
                  <a:pt x="2361" y="0"/>
                </a:moveTo>
                <a:lnTo>
                  <a:pt x="2367" y="0"/>
                </a:lnTo>
                <a:lnTo>
                  <a:pt x="2367" y="2"/>
                </a:lnTo>
                <a:lnTo>
                  <a:pt x="2361" y="2"/>
                </a:lnTo>
                <a:lnTo>
                  <a:pt x="2361" y="0"/>
                </a:lnTo>
                <a:close/>
                <a:moveTo>
                  <a:pt x="2368" y="0"/>
                </a:moveTo>
                <a:lnTo>
                  <a:pt x="2374" y="0"/>
                </a:lnTo>
                <a:lnTo>
                  <a:pt x="2374" y="2"/>
                </a:lnTo>
                <a:lnTo>
                  <a:pt x="2368" y="2"/>
                </a:lnTo>
                <a:lnTo>
                  <a:pt x="2368" y="0"/>
                </a:lnTo>
                <a:close/>
                <a:moveTo>
                  <a:pt x="2376" y="0"/>
                </a:moveTo>
                <a:lnTo>
                  <a:pt x="2382" y="0"/>
                </a:lnTo>
                <a:lnTo>
                  <a:pt x="2382" y="2"/>
                </a:lnTo>
                <a:lnTo>
                  <a:pt x="2376" y="2"/>
                </a:lnTo>
                <a:lnTo>
                  <a:pt x="2376" y="0"/>
                </a:lnTo>
                <a:close/>
                <a:moveTo>
                  <a:pt x="2385" y="0"/>
                </a:moveTo>
                <a:lnTo>
                  <a:pt x="2391" y="0"/>
                </a:lnTo>
                <a:lnTo>
                  <a:pt x="2391" y="2"/>
                </a:lnTo>
                <a:lnTo>
                  <a:pt x="2385" y="2"/>
                </a:lnTo>
                <a:lnTo>
                  <a:pt x="2385" y="0"/>
                </a:lnTo>
                <a:close/>
                <a:moveTo>
                  <a:pt x="2392" y="0"/>
                </a:moveTo>
                <a:lnTo>
                  <a:pt x="2398" y="0"/>
                </a:lnTo>
                <a:lnTo>
                  <a:pt x="2398" y="2"/>
                </a:lnTo>
                <a:lnTo>
                  <a:pt x="2392" y="2"/>
                </a:lnTo>
                <a:lnTo>
                  <a:pt x="2392" y="0"/>
                </a:lnTo>
                <a:close/>
                <a:moveTo>
                  <a:pt x="2400" y="0"/>
                </a:moveTo>
                <a:lnTo>
                  <a:pt x="2406" y="0"/>
                </a:lnTo>
                <a:lnTo>
                  <a:pt x="2406" y="2"/>
                </a:lnTo>
                <a:lnTo>
                  <a:pt x="2400" y="2"/>
                </a:lnTo>
                <a:lnTo>
                  <a:pt x="2400" y="0"/>
                </a:lnTo>
                <a:close/>
                <a:moveTo>
                  <a:pt x="2409" y="0"/>
                </a:moveTo>
                <a:lnTo>
                  <a:pt x="2415" y="0"/>
                </a:lnTo>
                <a:lnTo>
                  <a:pt x="2415" y="2"/>
                </a:lnTo>
                <a:lnTo>
                  <a:pt x="2409" y="2"/>
                </a:lnTo>
                <a:lnTo>
                  <a:pt x="2409" y="0"/>
                </a:lnTo>
                <a:close/>
                <a:moveTo>
                  <a:pt x="2416" y="0"/>
                </a:moveTo>
                <a:lnTo>
                  <a:pt x="2422" y="0"/>
                </a:lnTo>
                <a:lnTo>
                  <a:pt x="2422" y="2"/>
                </a:lnTo>
                <a:lnTo>
                  <a:pt x="2416" y="2"/>
                </a:lnTo>
                <a:lnTo>
                  <a:pt x="2416" y="0"/>
                </a:lnTo>
                <a:close/>
                <a:moveTo>
                  <a:pt x="2424" y="0"/>
                </a:moveTo>
                <a:lnTo>
                  <a:pt x="2430" y="0"/>
                </a:lnTo>
                <a:lnTo>
                  <a:pt x="2430" y="2"/>
                </a:lnTo>
                <a:lnTo>
                  <a:pt x="2424" y="2"/>
                </a:lnTo>
                <a:lnTo>
                  <a:pt x="2424" y="0"/>
                </a:lnTo>
                <a:close/>
                <a:moveTo>
                  <a:pt x="2433" y="0"/>
                </a:moveTo>
                <a:lnTo>
                  <a:pt x="2439" y="0"/>
                </a:lnTo>
                <a:lnTo>
                  <a:pt x="2439" y="2"/>
                </a:lnTo>
                <a:lnTo>
                  <a:pt x="2433" y="2"/>
                </a:lnTo>
                <a:lnTo>
                  <a:pt x="2433" y="0"/>
                </a:lnTo>
                <a:close/>
                <a:moveTo>
                  <a:pt x="2440" y="0"/>
                </a:moveTo>
                <a:lnTo>
                  <a:pt x="2446" y="0"/>
                </a:lnTo>
                <a:lnTo>
                  <a:pt x="2446" y="2"/>
                </a:lnTo>
                <a:lnTo>
                  <a:pt x="2440" y="2"/>
                </a:lnTo>
                <a:lnTo>
                  <a:pt x="2440" y="0"/>
                </a:lnTo>
                <a:close/>
                <a:moveTo>
                  <a:pt x="2448" y="0"/>
                </a:moveTo>
                <a:lnTo>
                  <a:pt x="2454" y="0"/>
                </a:lnTo>
                <a:lnTo>
                  <a:pt x="2454" y="2"/>
                </a:lnTo>
                <a:lnTo>
                  <a:pt x="2448" y="2"/>
                </a:lnTo>
                <a:lnTo>
                  <a:pt x="2448" y="0"/>
                </a:lnTo>
                <a:close/>
                <a:moveTo>
                  <a:pt x="2457" y="0"/>
                </a:moveTo>
                <a:lnTo>
                  <a:pt x="2463" y="0"/>
                </a:lnTo>
                <a:lnTo>
                  <a:pt x="2463" y="2"/>
                </a:lnTo>
                <a:lnTo>
                  <a:pt x="2457" y="2"/>
                </a:lnTo>
                <a:lnTo>
                  <a:pt x="2457" y="0"/>
                </a:lnTo>
                <a:close/>
                <a:moveTo>
                  <a:pt x="2464" y="0"/>
                </a:moveTo>
                <a:lnTo>
                  <a:pt x="2470" y="0"/>
                </a:lnTo>
                <a:lnTo>
                  <a:pt x="2470" y="2"/>
                </a:lnTo>
                <a:lnTo>
                  <a:pt x="2464" y="2"/>
                </a:lnTo>
                <a:lnTo>
                  <a:pt x="2464" y="0"/>
                </a:lnTo>
                <a:close/>
                <a:moveTo>
                  <a:pt x="2472" y="0"/>
                </a:moveTo>
                <a:lnTo>
                  <a:pt x="2478" y="0"/>
                </a:lnTo>
                <a:lnTo>
                  <a:pt x="2478" y="2"/>
                </a:lnTo>
                <a:lnTo>
                  <a:pt x="2472" y="2"/>
                </a:lnTo>
                <a:lnTo>
                  <a:pt x="2472" y="0"/>
                </a:lnTo>
                <a:close/>
                <a:moveTo>
                  <a:pt x="2481" y="0"/>
                </a:moveTo>
                <a:lnTo>
                  <a:pt x="2487" y="0"/>
                </a:lnTo>
                <a:lnTo>
                  <a:pt x="2487" y="2"/>
                </a:lnTo>
                <a:lnTo>
                  <a:pt x="2481" y="2"/>
                </a:lnTo>
                <a:lnTo>
                  <a:pt x="2481" y="0"/>
                </a:lnTo>
                <a:close/>
                <a:moveTo>
                  <a:pt x="2488" y="0"/>
                </a:moveTo>
                <a:lnTo>
                  <a:pt x="2494" y="0"/>
                </a:lnTo>
                <a:lnTo>
                  <a:pt x="2494" y="2"/>
                </a:lnTo>
                <a:lnTo>
                  <a:pt x="2488" y="2"/>
                </a:lnTo>
                <a:lnTo>
                  <a:pt x="2488" y="0"/>
                </a:lnTo>
                <a:close/>
                <a:moveTo>
                  <a:pt x="2496" y="0"/>
                </a:moveTo>
                <a:lnTo>
                  <a:pt x="2502" y="0"/>
                </a:lnTo>
                <a:lnTo>
                  <a:pt x="2502" y="2"/>
                </a:lnTo>
                <a:lnTo>
                  <a:pt x="2496" y="2"/>
                </a:lnTo>
                <a:lnTo>
                  <a:pt x="2496" y="0"/>
                </a:lnTo>
                <a:close/>
                <a:moveTo>
                  <a:pt x="2505" y="0"/>
                </a:moveTo>
                <a:lnTo>
                  <a:pt x="2511" y="0"/>
                </a:lnTo>
                <a:lnTo>
                  <a:pt x="2511" y="2"/>
                </a:lnTo>
                <a:lnTo>
                  <a:pt x="2505" y="2"/>
                </a:lnTo>
                <a:lnTo>
                  <a:pt x="2505" y="0"/>
                </a:lnTo>
                <a:close/>
                <a:moveTo>
                  <a:pt x="2512" y="0"/>
                </a:moveTo>
                <a:lnTo>
                  <a:pt x="2518" y="0"/>
                </a:lnTo>
                <a:lnTo>
                  <a:pt x="2518" y="2"/>
                </a:lnTo>
                <a:lnTo>
                  <a:pt x="2512" y="2"/>
                </a:lnTo>
                <a:lnTo>
                  <a:pt x="2512" y="0"/>
                </a:lnTo>
                <a:close/>
                <a:moveTo>
                  <a:pt x="2520" y="0"/>
                </a:moveTo>
                <a:lnTo>
                  <a:pt x="2526" y="0"/>
                </a:lnTo>
                <a:lnTo>
                  <a:pt x="2526" y="2"/>
                </a:lnTo>
                <a:lnTo>
                  <a:pt x="2520" y="2"/>
                </a:lnTo>
                <a:lnTo>
                  <a:pt x="2520" y="0"/>
                </a:lnTo>
                <a:close/>
                <a:moveTo>
                  <a:pt x="2529" y="0"/>
                </a:moveTo>
                <a:lnTo>
                  <a:pt x="2535" y="0"/>
                </a:lnTo>
                <a:lnTo>
                  <a:pt x="2535" y="2"/>
                </a:lnTo>
                <a:lnTo>
                  <a:pt x="2529" y="2"/>
                </a:lnTo>
                <a:lnTo>
                  <a:pt x="2529" y="0"/>
                </a:lnTo>
                <a:close/>
                <a:moveTo>
                  <a:pt x="2536" y="0"/>
                </a:moveTo>
                <a:lnTo>
                  <a:pt x="2542" y="0"/>
                </a:lnTo>
                <a:lnTo>
                  <a:pt x="2542" y="2"/>
                </a:lnTo>
                <a:lnTo>
                  <a:pt x="2536" y="2"/>
                </a:lnTo>
                <a:lnTo>
                  <a:pt x="2536" y="0"/>
                </a:lnTo>
                <a:close/>
                <a:moveTo>
                  <a:pt x="2544" y="0"/>
                </a:moveTo>
                <a:lnTo>
                  <a:pt x="2550" y="0"/>
                </a:lnTo>
                <a:lnTo>
                  <a:pt x="2550" y="2"/>
                </a:lnTo>
                <a:lnTo>
                  <a:pt x="2544" y="2"/>
                </a:lnTo>
                <a:lnTo>
                  <a:pt x="2544" y="0"/>
                </a:lnTo>
                <a:close/>
                <a:moveTo>
                  <a:pt x="2553" y="0"/>
                </a:moveTo>
                <a:lnTo>
                  <a:pt x="2559" y="0"/>
                </a:lnTo>
                <a:lnTo>
                  <a:pt x="2559" y="2"/>
                </a:lnTo>
                <a:lnTo>
                  <a:pt x="2553" y="2"/>
                </a:lnTo>
                <a:lnTo>
                  <a:pt x="2553" y="0"/>
                </a:lnTo>
                <a:close/>
                <a:moveTo>
                  <a:pt x="2560" y="0"/>
                </a:moveTo>
                <a:lnTo>
                  <a:pt x="2566" y="0"/>
                </a:lnTo>
                <a:lnTo>
                  <a:pt x="2566" y="2"/>
                </a:lnTo>
                <a:lnTo>
                  <a:pt x="2560" y="2"/>
                </a:lnTo>
                <a:lnTo>
                  <a:pt x="2560" y="0"/>
                </a:lnTo>
                <a:close/>
                <a:moveTo>
                  <a:pt x="2568" y="0"/>
                </a:moveTo>
                <a:lnTo>
                  <a:pt x="2574" y="0"/>
                </a:lnTo>
                <a:lnTo>
                  <a:pt x="2574" y="2"/>
                </a:lnTo>
                <a:lnTo>
                  <a:pt x="2568" y="2"/>
                </a:lnTo>
                <a:lnTo>
                  <a:pt x="2568" y="0"/>
                </a:lnTo>
                <a:close/>
                <a:moveTo>
                  <a:pt x="2577" y="0"/>
                </a:moveTo>
                <a:lnTo>
                  <a:pt x="2583" y="0"/>
                </a:lnTo>
                <a:lnTo>
                  <a:pt x="2583" y="2"/>
                </a:lnTo>
                <a:lnTo>
                  <a:pt x="2577" y="2"/>
                </a:lnTo>
                <a:lnTo>
                  <a:pt x="2577" y="0"/>
                </a:lnTo>
                <a:close/>
                <a:moveTo>
                  <a:pt x="2584" y="0"/>
                </a:moveTo>
                <a:lnTo>
                  <a:pt x="2590" y="0"/>
                </a:lnTo>
                <a:lnTo>
                  <a:pt x="2590" y="2"/>
                </a:lnTo>
                <a:lnTo>
                  <a:pt x="2584" y="2"/>
                </a:lnTo>
                <a:lnTo>
                  <a:pt x="2584" y="0"/>
                </a:lnTo>
                <a:close/>
                <a:moveTo>
                  <a:pt x="2592" y="0"/>
                </a:moveTo>
                <a:lnTo>
                  <a:pt x="2598" y="0"/>
                </a:lnTo>
                <a:lnTo>
                  <a:pt x="2598" y="2"/>
                </a:lnTo>
                <a:lnTo>
                  <a:pt x="2592" y="2"/>
                </a:lnTo>
                <a:lnTo>
                  <a:pt x="2592" y="0"/>
                </a:lnTo>
                <a:close/>
                <a:moveTo>
                  <a:pt x="2601" y="0"/>
                </a:moveTo>
                <a:lnTo>
                  <a:pt x="2607" y="0"/>
                </a:lnTo>
                <a:lnTo>
                  <a:pt x="2607" y="2"/>
                </a:lnTo>
                <a:lnTo>
                  <a:pt x="2601" y="2"/>
                </a:lnTo>
                <a:lnTo>
                  <a:pt x="2601" y="0"/>
                </a:lnTo>
                <a:close/>
                <a:moveTo>
                  <a:pt x="2608" y="0"/>
                </a:moveTo>
                <a:lnTo>
                  <a:pt x="2614" y="0"/>
                </a:lnTo>
                <a:lnTo>
                  <a:pt x="2614" y="2"/>
                </a:lnTo>
                <a:lnTo>
                  <a:pt x="2608" y="2"/>
                </a:lnTo>
                <a:lnTo>
                  <a:pt x="2608" y="0"/>
                </a:lnTo>
                <a:close/>
                <a:moveTo>
                  <a:pt x="2616" y="0"/>
                </a:moveTo>
                <a:lnTo>
                  <a:pt x="2622" y="0"/>
                </a:lnTo>
                <a:lnTo>
                  <a:pt x="2622" y="2"/>
                </a:lnTo>
                <a:lnTo>
                  <a:pt x="2616" y="2"/>
                </a:lnTo>
                <a:lnTo>
                  <a:pt x="2616" y="0"/>
                </a:lnTo>
                <a:close/>
                <a:moveTo>
                  <a:pt x="2625" y="0"/>
                </a:moveTo>
                <a:lnTo>
                  <a:pt x="2631" y="0"/>
                </a:lnTo>
                <a:lnTo>
                  <a:pt x="2631" y="2"/>
                </a:lnTo>
                <a:lnTo>
                  <a:pt x="2625" y="2"/>
                </a:lnTo>
                <a:lnTo>
                  <a:pt x="2625" y="0"/>
                </a:lnTo>
                <a:close/>
                <a:moveTo>
                  <a:pt x="2632" y="0"/>
                </a:moveTo>
                <a:lnTo>
                  <a:pt x="2638" y="0"/>
                </a:lnTo>
                <a:lnTo>
                  <a:pt x="2638" y="2"/>
                </a:lnTo>
                <a:lnTo>
                  <a:pt x="2632" y="2"/>
                </a:lnTo>
                <a:lnTo>
                  <a:pt x="2632" y="0"/>
                </a:lnTo>
                <a:close/>
                <a:moveTo>
                  <a:pt x="2640" y="0"/>
                </a:moveTo>
                <a:lnTo>
                  <a:pt x="2646" y="0"/>
                </a:lnTo>
                <a:lnTo>
                  <a:pt x="2646" y="2"/>
                </a:lnTo>
                <a:lnTo>
                  <a:pt x="2640" y="2"/>
                </a:lnTo>
                <a:lnTo>
                  <a:pt x="2640" y="0"/>
                </a:lnTo>
                <a:close/>
                <a:moveTo>
                  <a:pt x="2649" y="0"/>
                </a:moveTo>
                <a:lnTo>
                  <a:pt x="2655" y="0"/>
                </a:lnTo>
                <a:lnTo>
                  <a:pt x="2655" y="2"/>
                </a:lnTo>
                <a:lnTo>
                  <a:pt x="2649" y="2"/>
                </a:lnTo>
                <a:lnTo>
                  <a:pt x="2649" y="0"/>
                </a:lnTo>
                <a:close/>
                <a:moveTo>
                  <a:pt x="2656" y="0"/>
                </a:moveTo>
                <a:lnTo>
                  <a:pt x="2662" y="0"/>
                </a:lnTo>
                <a:lnTo>
                  <a:pt x="2662" y="2"/>
                </a:lnTo>
                <a:lnTo>
                  <a:pt x="2656" y="2"/>
                </a:lnTo>
                <a:lnTo>
                  <a:pt x="2656" y="0"/>
                </a:lnTo>
                <a:close/>
                <a:moveTo>
                  <a:pt x="2664" y="0"/>
                </a:moveTo>
                <a:lnTo>
                  <a:pt x="2670" y="0"/>
                </a:lnTo>
                <a:lnTo>
                  <a:pt x="2670" y="2"/>
                </a:lnTo>
                <a:lnTo>
                  <a:pt x="2664" y="2"/>
                </a:lnTo>
                <a:lnTo>
                  <a:pt x="2664" y="0"/>
                </a:lnTo>
                <a:close/>
                <a:moveTo>
                  <a:pt x="2673" y="0"/>
                </a:moveTo>
                <a:lnTo>
                  <a:pt x="2679" y="0"/>
                </a:lnTo>
                <a:lnTo>
                  <a:pt x="2679" y="2"/>
                </a:lnTo>
                <a:lnTo>
                  <a:pt x="2673" y="2"/>
                </a:lnTo>
                <a:lnTo>
                  <a:pt x="2673" y="0"/>
                </a:lnTo>
                <a:close/>
                <a:moveTo>
                  <a:pt x="2680" y="0"/>
                </a:moveTo>
                <a:lnTo>
                  <a:pt x="2686" y="0"/>
                </a:lnTo>
                <a:lnTo>
                  <a:pt x="2686" y="2"/>
                </a:lnTo>
                <a:lnTo>
                  <a:pt x="2680" y="2"/>
                </a:lnTo>
                <a:lnTo>
                  <a:pt x="2680" y="0"/>
                </a:lnTo>
                <a:close/>
                <a:moveTo>
                  <a:pt x="2688" y="0"/>
                </a:moveTo>
                <a:lnTo>
                  <a:pt x="2694" y="0"/>
                </a:lnTo>
                <a:lnTo>
                  <a:pt x="2694" y="2"/>
                </a:lnTo>
                <a:lnTo>
                  <a:pt x="2688" y="2"/>
                </a:lnTo>
                <a:lnTo>
                  <a:pt x="2688" y="0"/>
                </a:lnTo>
                <a:close/>
                <a:moveTo>
                  <a:pt x="2697" y="0"/>
                </a:moveTo>
                <a:lnTo>
                  <a:pt x="2703" y="0"/>
                </a:lnTo>
                <a:lnTo>
                  <a:pt x="2703" y="2"/>
                </a:lnTo>
                <a:lnTo>
                  <a:pt x="2697" y="2"/>
                </a:lnTo>
                <a:lnTo>
                  <a:pt x="2697" y="0"/>
                </a:lnTo>
                <a:close/>
                <a:moveTo>
                  <a:pt x="2704" y="0"/>
                </a:moveTo>
                <a:lnTo>
                  <a:pt x="2710" y="0"/>
                </a:lnTo>
                <a:lnTo>
                  <a:pt x="2710" y="2"/>
                </a:lnTo>
                <a:lnTo>
                  <a:pt x="2704" y="2"/>
                </a:lnTo>
                <a:lnTo>
                  <a:pt x="2704" y="0"/>
                </a:lnTo>
                <a:close/>
                <a:moveTo>
                  <a:pt x="2712" y="0"/>
                </a:moveTo>
                <a:lnTo>
                  <a:pt x="2718" y="0"/>
                </a:lnTo>
                <a:lnTo>
                  <a:pt x="2718" y="2"/>
                </a:lnTo>
                <a:lnTo>
                  <a:pt x="2712" y="2"/>
                </a:lnTo>
                <a:lnTo>
                  <a:pt x="2712" y="0"/>
                </a:lnTo>
                <a:close/>
                <a:moveTo>
                  <a:pt x="2721" y="0"/>
                </a:moveTo>
                <a:lnTo>
                  <a:pt x="2727" y="0"/>
                </a:lnTo>
                <a:lnTo>
                  <a:pt x="2727" y="2"/>
                </a:lnTo>
                <a:lnTo>
                  <a:pt x="2721" y="2"/>
                </a:lnTo>
                <a:lnTo>
                  <a:pt x="2721" y="0"/>
                </a:lnTo>
                <a:close/>
                <a:moveTo>
                  <a:pt x="2728" y="0"/>
                </a:moveTo>
                <a:lnTo>
                  <a:pt x="2734" y="0"/>
                </a:lnTo>
                <a:lnTo>
                  <a:pt x="2734" y="2"/>
                </a:lnTo>
                <a:lnTo>
                  <a:pt x="2728" y="2"/>
                </a:lnTo>
                <a:lnTo>
                  <a:pt x="2728" y="0"/>
                </a:lnTo>
                <a:close/>
                <a:moveTo>
                  <a:pt x="2736" y="0"/>
                </a:moveTo>
                <a:lnTo>
                  <a:pt x="2742" y="0"/>
                </a:lnTo>
                <a:lnTo>
                  <a:pt x="2742" y="2"/>
                </a:lnTo>
                <a:lnTo>
                  <a:pt x="2736" y="2"/>
                </a:lnTo>
                <a:lnTo>
                  <a:pt x="2736" y="0"/>
                </a:lnTo>
                <a:close/>
                <a:moveTo>
                  <a:pt x="2745" y="0"/>
                </a:moveTo>
                <a:lnTo>
                  <a:pt x="2751" y="0"/>
                </a:lnTo>
                <a:lnTo>
                  <a:pt x="2751" y="2"/>
                </a:lnTo>
                <a:lnTo>
                  <a:pt x="2745" y="2"/>
                </a:lnTo>
                <a:lnTo>
                  <a:pt x="2745" y="0"/>
                </a:lnTo>
                <a:close/>
                <a:moveTo>
                  <a:pt x="2752" y="0"/>
                </a:moveTo>
                <a:lnTo>
                  <a:pt x="2758" y="0"/>
                </a:lnTo>
                <a:lnTo>
                  <a:pt x="2758" y="2"/>
                </a:lnTo>
                <a:lnTo>
                  <a:pt x="2752" y="2"/>
                </a:lnTo>
                <a:lnTo>
                  <a:pt x="2752" y="0"/>
                </a:lnTo>
                <a:close/>
                <a:moveTo>
                  <a:pt x="2760" y="0"/>
                </a:moveTo>
                <a:lnTo>
                  <a:pt x="2766" y="0"/>
                </a:lnTo>
                <a:lnTo>
                  <a:pt x="2766" y="2"/>
                </a:lnTo>
                <a:lnTo>
                  <a:pt x="2760" y="2"/>
                </a:lnTo>
                <a:lnTo>
                  <a:pt x="2760" y="0"/>
                </a:lnTo>
                <a:close/>
                <a:moveTo>
                  <a:pt x="2769" y="0"/>
                </a:moveTo>
                <a:lnTo>
                  <a:pt x="2775" y="0"/>
                </a:lnTo>
                <a:lnTo>
                  <a:pt x="2775" y="2"/>
                </a:lnTo>
                <a:lnTo>
                  <a:pt x="2769" y="2"/>
                </a:lnTo>
                <a:lnTo>
                  <a:pt x="2769" y="0"/>
                </a:lnTo>
                <a:close/>
                <a:moveTo>
                  <a:pt x="2776" y="0"/>
                </a:moveTo>
                <a:lnTo>
                  <a:pt x="2782" y="0"/>
                </a:lnTo>
                <a:lnTo>
                  <a:pt x="2782" y="2"/>
                </a:lnTo>
                <a:lnTo>
                  <a:pt x="2776" y="2"/>
                </a:lnTo>
                <a:lnTo>
                  <a:pt x="2776" y="0"/>
                </a:lnTo>
                <a:close/>
                <a:moveTo>
                  <a:pt x="2784" y="0"/>
                </a:moveTo>
                <a:lnTo>
                  <a:pt x="2790" y="0"/>
                </a:lnTo>
                <a:lnTo>
                  <a:pt x="2790" y="2"/>
                </a:lnTo>
                <a:lnTo>
                  <a:pt x="2784" y="2"/>
                </a:lnTo>
                <a:lnTo>
                  <a:pt x="2784" y="0"/>
                </a:lnTo>
                <a:close/>
                <a:moveTo>
                  <a:pt x="2793" y="0"/>
                </a:moveTo>
                <a:lnTo>
                  <a:pt x="2799" y="0"/>
                </a:lnTo>
                <a:lnTo>
                  <a:pt x="2799" y="2"/>
                </a:lnTo>
                <a:lnTo>
                  <a:pt x="2793" y="2"/>
                </a:lnTo>
                <a:lnTo>
                  <a:pt x="2793" y="0"/>
                </a:lnTo>
                <a:close/>
                <a:moveTo>
                  <a:pt x="2800" y="0"/>
                </a:moveTo>
                <a:lnTo>
                  <a:pt x="2806" y="0"/>
                </a:lnTo>
                <a:lnTo>
                  <a:pt x="2806" y="2"/>
                </a:lnTo>
                <a:lnTo>
                  <a:pt x="2800" y="2"/>
                </a:lnTo>
                <a:lnTo>
                  <a:pt x="2800" y="0"/>
                </a:lnTo>
                <a:close/>
                <a:moveTo>
                  <a:pt x="2808" y="0"/>
                </a:moveTo>
                <a:lnTo>
                  <a:pt x="2814" y="0"/>
                </a:lnTo>
                <a:lnTo>
                  <a:pt x="2814" y="2"/>
                </a:lnTo>
                <a:lnTo>
                  <a:pt x="2808" y="2"/>
                </a:lnTo>
                <a:lnTo>
                  <a:pt x="2808" y="0"/>
                </a:lnTo>
                <a:close/>
                <a:moveTo>
                  <a:pt x="2817" y="0"/>
                </a:moveTo>
                <a:lnTo>
                  <a:pt x="2823" y="0"/>
                </a:lnTo>
                <a:lnTo>
                  <a:pt x="2823" y="2"/>
                </a:lnTo>
                <a:lnTo>
                  <a:pt x="2817" y="2"/>
                </a:lnTo>
                <a:lnTo>
                  <a:pt x="2817" y="0"/>
                </a:lnTo>
                <a:close/>
                <a:moveTo>
                  <a:pt x="2824" y="0"/>
                </a:moveTo>
                <a:lnTo>
                  <a:pt x="2830" y="0"/>
                </a:lnTo>
                <a:lnTo>
                  <a:pt x="2830" y="2"/>
                </a:lnTo>
                <a:lnTo>
                  <a:pt x="2824" y="2"/>
                </a:lnTo>
                <a:lnTo>
                  <a:pt x="2824" y="0"/>
                </a:lnTo>
                <a:close/>
                <a:moveTo>
                  <a:pt x="2832" y="0"/>
                </a:moveTo>
                <a:lnTo>
                  <a:pt x="2838" y="0"/>
                </a:lnTo>
                <a:lnTo>
                  <a:pt x="2838" y="2"/>
                </a:lnTo>
                <a:lnTo>
                  <a:pt x="2832" y="2"/>
                </a:lnTo>
                <a:lnTo>
                  <a:pt x="2832" y="0"/>
                </a:lnTo>
                <a:close/>
                <a:moveTo>
                  <a:pt x="2841" y="0"/>
                </a:moveTo>
                <a:lnTo>
                  <a:pt x="2847" y="0"/>
                </a:lnTo>
                <a:lnTo>
                  <a:pt x="2847" y="2"/>
                </a:lnTo>
                <a:lnTo>
                  <a:pt x="2841" y="2"/>
                </a:lnTo>
                <a:lnTo>
                  <a:pt x="2841" y="0"/>
                </a:lnTo>
                <a:close/>
                <a:moveTo>
                  <a:pt x="2848" y="0"/>
                </a:moveTo>
                <a:lnTo>
                  <a:pt x="2854" y="0"/>
                </a:lnTo>
                <a:lnTo>
                  <a:pt x="2854" y="2"/>
                </a:lnTo>
                <a:lnTo>
                  <a:pt x="2848" y="2"/>
                </a:lnTo>
                <a:lnTo>
                  <a:pt x="2848" y="0"/>
                </a:lnTo>
                <a:close/>
                <a:moveTo>
                  <a:pt x="2856" y="0"/>
                </a:moveTo>
                <a:lnTo>
                  <a:pt x="2862" y="0"/>
                </a:lnTo>
                <a:lnTo>
                  <a:pt x="2862" y="2"/>
                </a:lnTo>
                <a:lnTo>
                  <a:pt x="2856" y="2"/>
                </a:lnTo>
                <a:lnTo>
                  <a:pt x="2856" y="0"/>
                </a:lnTo>
                <a:close/>
                <a:moveTo>
                  <a:pt x="2865" y="0"/>
                </a:moveTo>
                <a:lnTo>
                  <a:pt x="2871" y="0"/>
                </a:lnTo>
                <a:lnTo>
                  <a:pt x="2871" y="2"/>
                </a:lnTo>
                <a:lnTo>
                  <a:pt x="2865" y="2"/>
                </a:lnTo>
                <a:lnTo>
                  <a:pt x="2865" y="0"/>
                </a:lnTo>
                <a:close/>
                <a:moveTo>
                  <a:pt x="2872" y="0"/>
                </a:moveTo>
                <a:lnTo>
                  <a:pt x="2878" y="0"/>
                </a:lnTo>
                <a:lnTo>
                  <a:pt x="2878" y="2"/>
                </a:lnTo>
                <a:lnTo>
                  <a:pt x="2872" y="2"/>
                </a:lnTo>
                <a:lnTo>
                  <a:pt x="2872" y="0"/>
                </a:lnTo>
                <a:close/>
                <a:moveTo>
                  <a:pt x="2880" y="0"/>
                </a:moveTo>
                <a:lnTo>
                  <a:pt x="2886" y="0"/>
                </a:lnTo>
                <a:lnTo>
                  <a:pt x="2886" y="2"/>
                </a:lnTo>
                <a:lnTo>
                  <a:pt x="2880" y="2"/>
                </a:lnTo>
                <a:lnTo>
                  <a:pt x="2880" y="0"/>
                </a:lnTo>
                <a:close/>
                <a:moveTo>
                  <a:pt x="2889" y="0"/>
                </a:moveTo>
                <a:lnTo>
                  <a:pt x="2895" y="0"/>
                </a:lnTo>
                <a:lnTo>
                  <a:pt x="2895" y="2"/>
                </a:lnTo>
                <a:lnTo>
                  <a:pt x="2889" y="2"/>
                </a:lnTo>
                <a:lnTo>
                  <a:pt x="2889" y="0"/>
                </a:lnTo>
                <a:close/>
                <a:moveTo>
                  <a:pt x="2896" y="0"/>
                </a:moveTo>
                <a:lnTo>
                  <a:pt x="2902" y="0"/>
                </a:lnTo>
                <a:lnTo>
                  <a:pt x="2902" y="2"/>
                </a:lnTo>
                <a:lnTo>
                  <a:pt x="2896" y="2"/>
                </a:lnTo>
                <a:lnTo>
                  <a:pt x="2896" y="0"/>
                </a:lnTo>
                <a:close/>
                <a:moveTo>
                  <a:pt x="2904" y="0"/>
                </a:moveTo>
                <a:lnTo>
                  <a:pt x="2910" y="0"/>
                </a:lnTo>
                <a:lnTo>
                  <a:pt x="2910" y="2"/>
                </a:lnTo>
                <a:lnTo>
                  <a:pt x="2904" y="2"/>
                </a:lnTo>
                <a:lnTo>
                  <a:pt x="2904" y="0"/>
                </a:lnTo>
                <a:close/>
                <a:moveTo>
                  <a:pt x="2913" y="0"/>
                </a:moveTo>
                <a:lnTo>
                  <a:pt x="2919" y="0"/>
                </a:lnTo>
                <a:lnTo>
                  <a:pt x="2919" y="2"/>
                </a:lnTo>
                <a:lnTo>
                  <a:pt x="2913" y="2"/>
                </a:lnTo>
                <a:lnTo>
                  <a:pt x="2913" y="0"/>
                </a:lnTo>
                <a:close/>
                <a:moveTo>
                  <a:pt x="2920" y="0"/>
                </a:moveTo>
                <a:lnTo>
                  <a:pt x="2926" y="0"/>
                </a:lnTo>
                <a:lnTo>
                  <a:pt x="2926" y="2"/>
                </a:lnTo>
                <a:lnTo>
                  <a:pt x="2920" y="2"/>
                </a:lnTo>
                <a:lnTo>
                  <a:pt x="2920" y="0"/>
                </a:lnTo>
                <a:close/>
                <a:moveTo>
                  <a:pt x="2928" y="0"/>
                </a:moveTo>
                <a:lnTo>
                  <a:pt x="2934" y="0"/>
                </a:lnTo>
                <a:lnTo>
                  <a:pt x="2934" y="2"/>
                </a:lnTo>
                <a:lnTo>
                  <a:pt x="2928" y="2"/>
                </a:lnTo>
                <a:lnTo>
                  <a:pt x="2928" y="0"/>
                </a:lnTo>
                <a:close/>
                <a:moveTo>
                  <a:pt x="2937" y="0"/>
                </a:moveTo>
                <a:lnTo>
                  <a:pt x="2943" y="0"/>
                </a:lnTo>
                <a:lnTo>
                  <a:pt x="2943" y="2"/>
                </a:lnTo>
                <a:lnTo>
                  <a:pt x="2937" y="2"/>
                </a:lnTo>
                <a:lnTo>
                  <a:pt x="2937" y="0"/>
                </a:lnTo>
                <a:close/>
                <a:moveTo>
                  <a:pt x="2944" y="0"/>
                </a:moveTo>
                <a:lnTo>
                  <a:pt x="2950" y="0"/>
                </a:lnTo>
                <a:lnTo>
                  <a:pt x="2950" y="2"/>
                </a:lnTo>
                <a:lnTo>
                  <a:pt x="2944" y="2"/>
                </a:lnTo>
                <a:lnTo>
                  <a:pt x="2944" y="0"/>
                </a:lnTo>
                <a:close/>
                <a:moveTo>
                  <a:pt x="2952" y="0"/>
                </a:moveTo>
                <a:lnTo>
                  <a:pt x="2958" y="0"/>
                </a:lnTo>
                <a:lnTo>
                  <a:pt x="2958" y="2"/>
                </a:lnTo>
                <a:lnTo>
                  <a:pt x="2952" y="2"/>
                </a:lnTo>
                <a:lnTo>
                  <a:pt x="2952" y="0"/>
                </a:lnTo>
                <a:close/>
                <a:moveTo>
                  <a:pt x="2961" y="0"/>
                </a:moveTo>
                <a:lnTo>
                  <a:pt x="2967" y="0"/>
                </a:lnTo>
                <a:lnTo>
                  <a:pt x="2967" y="2"/>
                </a:lnTo>
                <a:lnTo>
                  <a:pt x="2961" y="2"/>
                </a:lnTo>
                <a:lnTo>
                  <a:pt x="2961" y="0"/>
                </a:lnTo>
                <a:close/>
                <a:moveTo>
                  <a:pt x="2968" y="0"/>
                </a:moveTo>
                <a:lnTo>
                  <a:pt x="2974" y="0"/>
                </a:lnTo>
                <a:lnTo>
                  <a:pt x="2974" y="2"/>
                </a:lnTo>
                <a:lnTo>
                  <a:pt x="2968" y="2"/>
                </a:lnTo>
                <a:lnTo>
                  <a:pt x="2968" y="0"/>
                </a:lnTo>
                <a:close/>
                <a:moveTo>
                  <a:pt x="2976" y="0"/>
                </a:moveTo>
                <a:lnTo>
                  <a:pt x="2982" y="0"/>
                </a:lnTo>
                <a:lnTo>
                  <a:pt x="2982" y="2"/>
                </a:lnTo>
                <a:lnTo>
                  <a:pt x="2976" y="2"/>
                </a:lnTo>
                <a:lnTo>
                  <a:pt x="2976" y="0"/>
                </a:lnTo>
                <a:close/>
                <a:moveTo>
                  <a:pt x="2985" y="0"/>
                </a:moveTo>
                <a:lnTo>
                  <a:pt x="2991" y="0"/>
                </a:lnTo>
                <a:lnTo>
                  <a:pt x="2991" y="2"/>
                </a:lnTo>
                <a:lnTo>
                  <a:pt x="2985" y="2"/>
                </a:lnTo>
                <a:lnTo>
                  <a:pt x="2985" y="0"/>
                </a:lnTo>
                <a:close/>
                <a:moveTo>
                  <a:pt x="2992" y="0"/>
                </a:moveTo>
                <a:lnTo>
                  <a:pt x="2998" y="0"/>
                </a:lnTo>
                <a:lnTo>
                  <a:pt x="2998" y="2"/>
                </a:lnTo>
                <a:lnTo>
                  <a:pt x="2992" y="2"/>
                </a:lnTo>
                <a:lnTo>
                  <a:pt x="2992" y="0"/>
                </a:lnTo>
                <a:close/>
                <a:moveTo>
                  <a:pt x="3000" y="0"/>
                </a:moveTo>
                <a:lnTo>
                  <a:pt x="3006" y="0"/>
                </a:lnTo>
                <a:lnTo>
                  <a:pt x="3006" y="2"/>
                </a:lnTo>
                <a:lnTo>
                  <a:pt x="3000" y="2"/>
                </a:lnTo>
                <a:lnTo>
                  <a:pt x="3000" y="0"/>
                </a:lnTo>
                <a:close/>
                <a:moveTo>
                  <a:pt x="3009" y="0"/>
                </a:moveTo>
                <a:lnTo>
                  <a:pt x="3015" y="0"/>
                </a:lnTo>
                <a:lnTo>
                  <a:pt x="3015" y="2"/>
                </a:lnTo>
                <a:lnTo>
                  <a:pt x="3009" y="2"/>
                </a:lnTo>
                <a:lnTo>
                  <a:pt x="3009" y="0"/>
                </a:lnTo>
                <a:close/>
                <a:moveTo>
                  <a:pt x="3016" y="0"/>
                </a:moveTo>
                <a:lnTo>
                  <a:pt x="3022" y="0"/>
                </a:lnTo>
                <a:lnTo>
                  <a:pt x="3022" y="2"/>
                </a:lnTo>
                <a:lnTo>
                  <a:pt x="3016" y="2"/>
                </a:lnTo>
                <a:lnTo>
                  <a:pt x="3016" y="0"/>
                </a:lnTo>
                <a:close/>
                <a:moveTo>
                  <a:pt x="3024" y="0"/>
                </a:moveTo>
                <a:lnTo>
                  <a:pt x="3030" y="0"/>
                </a:lnTo>
                <a:lnTo>
                  <a:pt x="3030" y="2"/>
                </a:lnTo>
                <a:lnTo>
                  <a:pt x="3024" y="2"/>
                </a:lnTo>
                <a:lnTo>
                  <a:pt x="3024" y="0"/>
                </a:lnTo>
                <a:close/>
                <a:moveTo>
                  <a:pt x="3033" y="0"/>
                </a:moveTo>
                <a:lnTo>
                  <a:pt x="3039" y="0"/>
                </a:lnTo>
                <a:lnTo>
                  <a:pt x="3039" y="2"/>
                </a:lnTo>
                <a:lnTo>
                  <a:pt x="3033" y="2"/>
                </a:lnTo>
                <a:lnTo>
                  <a:pt x="3033" y="0"/>
                </a:lnTo>
                <a:close/>
                <a:moveTo>
                  <a:pt x="3040" y="0"/>
                </a:moveTo>
                <a:lnTo>
                  <a:pt x="3046" y="0"/>
                </a:lnTo>
                <a:lnTo>
                  <a:pt x="3046" y="2"/>
                </a:lnTo>
                <a:lnTo>
                  <a:pt x="3040" y="2"/>
                </a:lnTo>
                <a:lnTo>
                  <a:pt x="3040" y="0"/>
                </a:lnTo>
                <a:close/>
                <a:moveTo>
                  <a:pt x="3048" y="0"/>
                </a:moveTo>
                <a:lnTo>
                  <a:pt x="3054" y="0"/>
                </a:lnTo>
                <a:lnTo>
                  <a:pt x="3054" y="2"/>
                </a:lnTo>
                <a:lnTo>
                  <a:pt x="3048" y="2"/>
                </a:lnTo>
                <a:lnTo>
                  <a:pt x="3048" y="0"/>
                </a:lnTo>
                <a:close/>
                <a:moveTo>
                  <a:pt x="3057" y="0"/>
                </a:moveTo>
                <a:lnTo>
                  <a:pt x="3063" y="0"/>
                </a:lnTo>
                <a:lnTo>
                  <a:pt x="3063" y="2"/>
                </a:lnTo>
                <a:lnTo>
                  <a:pt x="3057" y="2"/>
                </a:lnTo>
                <a:lnTo>
                  <a:pt x="3057" y="0"/>
                </a:lnTo>
                <a:close/>
                <a:moveTo>
                  <a:pt x="3064" y="0"/>
                </a:moveTo>
                <a:lnTo>
                  <a:pt x="3070" y="0"/>
                </a:lnTo>
                <a:lnTo>
                  <a:pt x="3070" y="2"/>
                </a:lnTo>
                <a:lnTo>
                  <a:pt x="3064" y="2"/>
                </a:lnTo>
                <a:lnTo>
                  <a:pt x="3064" y="0"/>
                </a:lnTo>
                <a:close/>
                <a:moveTo>
                  <a:pt x="3072" y="0"/>
                </a:moveTo>
                <a:lnTo>
                  <a:pt x="3078" y="0"/>
                </a:lnTo>
                <a:lnTo>
                  <a:pt x="3078" y="2"/>
                </a:lnTo>
                <a:lnTo>
                  <a:pt x="3072" y="2"/>
                </a:lnTo>
                <a:lnTo>
                  <a:pt x="3072" y="0"/>
                </a:lnTo>
                <a:close/>
                <a:moveTo>
                  <a:pt x="3081" y="0"/>
                </a:moveTo>
                <a:lnTo>
                  <a:pt x="3087" y="0"/>
                </a:lnTo>
                <a:lnTo>
                  <a:pt x="3087" y="2"/>
                </a:lnTo>
                <a:lnTo>
                  <a:pt x="3081" y="2"/>
                </a:lnTo>
                <a:lnTo>
                  <a:pt x="3081" y="0"/>
                </a:lnTo>
                <a:close/>
                <a:moveTo>
                  <a:pt x="3088" y="0"/>
                </a:moveTo>
                <a:lnTo>
                  <a:pt x="3094" y="0"/>
                </a:lnTo>
                <a:lnTo>
                  <a:pt x="3094" y="2"/>
                </a:lnTo>
                <a:lnTo>
                  <a:pt x="3088" y="2"/>
                </a:lnTo>
                <a:lnTo>
                  <a:pt x="3088" y="0"/>
                </a:lnTo>
                <a:close/>
                <a:moveTo>
                  <a:pt x="3096" y="0"/>
                </a:moveTo>
                <a:lnTo>
                  <a:pt x="3102" y="0"/>
                </a:lnTo>
                <a:lnTo>
                  <a:pt x="3102" y="2"/>
                </a:lnTo>
                <a:lnTo>
                  <a:pt x="3096" y="2"/>
                </a:lnTo>
                <a:lnTo>
                  <a:pt x="3096" y="0"/>
                </a:lnTo>
                <a:close/>
                <a:moveTo>
                  <a:pt x="3105" y="0"/>
                </a:moveTo>
                <a:lnTo>
                  <a:pt x="3111" y="0"/>
                </a:lnTo>
                <a:lnTo>
                  <a:pt x="3111" y="2"/>
                </a:lnTo>
                <a:lnTo>
                  <a:pt x="3105" y="2"/>
                </a:lnTo>
                <a:lnTo>
                  <a:pt x="3105" y="0"/>
                </a:lnTo>
                <a:close/>
                <a:moveTo>
                  <a:pt x="3112" y="0"/>
                </a:moveTo>
                <a:lnTo>
                  <a:pt x="3118" y="0"/>
                </a:lnTo>
                <a:lnTo>
                  <a:pt x="3118" y="2"/>
                </a:lnTo>
                <a:lnTo>
                  <a:pt x="3112" y="2"/>
                </a:lnTo>
                <a:lnTo>
                  <a:pt x="3112" y="0"/>
                </a:lnTo>
                <a:close/>
                <a:moveTo>
                  <a:pt x="3120" y="0"/>
                </a:moveTo>
                <a:lnTo>
                  <a:pt x="3126" y="0"/>
                </a:lnTo>
                <a:lnTo>
                  <a:pt x="3126" y="2"/>
                </a:lnTo>
                <a:lnTo>
                  <a:pt x="3120" y="2"/>
                </a:lnTo>
                <a:lnTo>
                  <a:pt x="3120" y="0"/>
                </a:lnTo>
                <a:close/>
                <a:moveTo>
                  <a:pt x="3129" y="0"/>
                </a:moveTo>
                <a:lnTo>
                  <a:pt x="3135" y="0"/>
                </a:lnTo>
                <a:lnTo>
                  <a:pt x="3135" y="2"/>
                </a:lnTo>
                <a:lnTo>
                  <a:pt x="3129" y="2"/>
                </a:lnTo>
                <a:lnTo>
                  <a:pt x="3129" y="0"/>
                </a:lnTo>
                <a:close/>
                <a:moveTo>
                  <a:pt x="3136" y="0"/>
                </a:moveTo>
                <a:lnTo>
                  <a:pt x="3142" y="0"/>
                </a:lnTo>
                <a:lnTo>
                  <a:pt x="3142" y="2"/>
                </a:lnTo>
                <a:lnTo>
                  <a:pt x="3136" y="2"/>
                </a:lnTo>
                <a:lnTo>
                  <a:pt x="3136" y="0"/>
                </a:lnTo>
                <a:close/>
                <a:moveTo>
                  <a:pt x="3144" y="0"/>
                </a:moveTo>
                <a:lnTo>
                  <a:pt x="3150" y="0"/>
                </a:lnTo>
                <a:lnTo>
                  <a:pt x="3150" y="2"/>
                </a:lnTo>
                <a:lnTo>
                  <a:pt x="3144" y="2"/>
                </a:lnTo>
                <a:lnTo>
                  <a:pt x="3144" y="0"/>
                </a:lnTo>
                <a:close/>
                <a:moveTo>
                  <a:pt x="3153" y="0"/>
                </a:moveTo>
                <a:lnTo>
                  <a:pt x="3159" y="0"/>
                </a:lnTo>
                <a:lnTo>
                  <a:pt x="3159" y="2"/>
                </a:lnTo>
                <a:lnTo>
                  <a:pt x="3153" y="2"/>
                </a:lnTo>
                <a:lnTo>
                  <a:pt x="3153" y="0"/>
                </a:lnTo>
                <a:close/>
                <a:moveTo>
                  <a:pt x="3160" y="0"/>
                </a:moveTo>
                <a:lnTo>
                  <a:pt x="3166" y="0"/>
                </a:lnTo>
                <a:lnTo>
                  <a:pt x="3166" y="2"/>
                </a:lnTo>
                <a:lnTo>
                  <a:pt x="3160" y="2"/>
                </a:lnTo>
                <a:lnTo>
                  <a:pt x="3160" y="0"/>
                </a:lnTo>
                <a:close/>
                <a:moveTo>
                  <a:pt x="3168" y="0"/>
                </a:moveTo>
                <a:lnTo>
                  <a:pt x="3174" y="0"/>
                </a:lnTo>
                <a:lnTo>
                  <a:pt x="3174" y="2"/>
                </a:lnTo>
                <a:lnTo>
                  <a:pt x="3168" y="2"/>
                </a:lnTo>
                <a:lnTo>
                  <a:pt x="3168" y="0"/>
                </a:lnTo>
                <a:close/>
                <a:moveTo>
                  <a:pt x="3177" y="0"/>
                </a:moveTo>
                <a:lnTo>
                  <a:pt x="3183" y="0"/>
                </a:lnTo>
                <a:lnTo>
                  <a:pt x="3183" y="2"/>
                </a:lnTo>
                <a:lnTo>
                  <a:pt x="3177" y="2"/>
                </a:lnTo>
                <a:lnTo>
                  <a:pt x="3177" y="0"/>
                </a:lnTo>
                <a:close/>
                <a:moveTo>
                  <a:pt x="3184" y="0"/>
                </a:moveTo>
                <a:lnTo>
                  <a:pt x="3190" y="0"/>
                </a:lnTo>
                <a:lnTo>
                  <a:pt x="3190" y="2"/>
                </a:lnTo>
                <a:lnTo>
                  <a:pt x="3184" y="2"/>
                </a:lnTo>
                <a:lnTo>
                  <a:pt x="3184" y="0"/>
                </a:lnTo>
                <a:close/>
                <a:moveTo>
                  <a:pt x="3192" y="0"/>
                </a:moveTo>
                <a:lnTo>
                  <a:pt x="3198" y="0"/>
                </a:lnTo>
                <a:lnTo>
                  <a:pt x="3198" y="2"/>
                </a:lnTo>
                <a:lnTo>
                  <a:pt x="3192" y="2"/>
                </a:lnTo>
                <a:lnTo>
                  <a:pt x="3192" y="0"/>
                </a:lnTo>
                <a:close/>
                <a:moveTo>
                  <a:pt x="3201" y="0"/>
                </a:moveTo>
                <a:lnTo>
                  <a:pt x="3207" y="0"/>
                </a:lnTo>
                <a:lnTo>
                  <a:pt x="3207" y="2"/>
                </a:lnTo>
                <a:lnTo>
                  <a:pt x="3201" y="2"/>
                </a:lnTo>
                <a:lnTo>
                  <a:pt x="3201" y="0"/>
                </a:lnTo>
                <a:close/>
                <a:moveTo>
                  <a:pt x="3208" y="0"/>
                </a:moveTo>
                <a:lnTo>
                  <a:pt x="3214" y="0"/>
                </a:lnTo>
                <a:lnTo>
                  <a:pt x="3214" y="2"/>
                </a:lnTo>
                <a:lnTo>
                  <a:pt x="3208" y="2"/>
                </a:lnTo>
                <a:lnTo>
                  <a:pt x="3208" y="0"/>
                </a:lnTo>
                <a:close/>
                <a:moveTo>
                  <a:pt x="3216" y="0"/>
                </a:moveTo>
                <a:lnTo>
                  <a:pt x="3222" y="0"/>
                </a:lnTo>
                <a:lnTo>
                  <a:pt x="3222" y="2"/>
                </a:lnTo>
                <a:lnTo>
                  <a:pt x="3216" y="2"/>
                </a:lnTo>
                <a:lnTo>
                  <a:pt x="3216" y="0"/>
                </a:lnTo>
                <a:close/>
                <a:moveTo>
                  <a:pt x="3225" y="0"/>
                </a:moveTo>
                <a:lnTo>
                  <a:pt x="3231" y="0"/>
                </a:lnTo>
                <a:lnTo>
                  <a:pt x="3231" y="2"/>
                </a:lnTo>
                <a:lnTo>
                  <a:pt x="3225" y="2"/>
                </a:lnTo>
                <a:lnTo>
                  <a:pt x="3225" y="0"/>
                </a:lnTo>
                <a:close/>
                <a:moveTo>
                  <a:pt x="3232" y="0"/>
                </a:moveTo>
                <a:lnTo>
                  <a:pt x="3238" y="0"/>
                </a:lnTo>
                <a:lnTo>
                  <a:pt x="3238" y="2"/>
                </a:lnTo>
                <a:lnTo>
                  <a:pt x="3232" y="2"/>
                </a:lnTo>
                <a:lnTo>
                  <a:pt x="3232" y="0"/>
                </a:lnTo>
                <a:close/>
                <a:moveTo>
                  <a:pt x="3240" y="0"/>
                </a:moveTo>
                <a:lnTo>
                  <a:pt x="3246" y="0"/>
                </a:lnTo>
                <a:lnTo>
                  <a:pt x="3246" y="2"/>
                </a:lnTo>
                <a:lnTo>
                  <a:pt x="3240" y="2"/>
                </a:lnTo>
                <a:lnTo>
                  <a:pt x="3240" y="0"/>
                </a:lnTo>
                <a:close/>
                <a:moveTo>
                  <a:pt x="3249" y="0"/>
                </a:moveTo>
                <a:lnTo>
                  <a:pt x="3255" y="0"/>
                </a:lnTo>
                <a:lnTo>
                  <a:pt x="3255" y="2"/>
                </a:lnTo>
                <a:lnTo>
                  <a:pt x="3249" y="2"/>
                </a:lnTo>
                <a:lnTo>
                  <a:pt x="3249" y="0"/>
                </a:lnTo>
                <a:close/>
                <a:moveTo>
                  <a:pt x="3256" y="0"/>
                </a:moveTo>
                <a:lnTo>
                  <a:pt x="3262" y="0"/>
                </a:lnTo>
                <a:lnTo>
                  <a:pt x="3262" y="2"/>
                </a:lnTo>
                <a:lnTo>
                  <a:pt x="3256" y="2"/>
                </a:lnTo>
                <a:lnTo>
                  <a:pt x="3256" y="0"/>
                </a:lnTo>
                <a:close/>
                <a:moveTo>
                  <a:pt x="3264" y="0"/>
                </a:moveTo>
                <a:lnTo>
                  <a:pt x="3270" y="0"/>
                </a:lnTo>
                <a:lnTo>
                  <a:pt x="3270" y="2"/>
                </a:lnTo>
                <a:lnTo>
                  <a:pt x="3264" y="2"/>
                </a:lnTo>
                <a:lnTo>
                  <a:pt x="3264" y="0"/>
                </a:lnTo>
                <a:close/>
                <a:moveTo>
                  <a:pt x="3273" y="0"/>
                </a:moveTo>
                <a:lnTo>
                  <a:pt x="3279" y="0"/>
                </a:lnTo>
                <a:lnTo>
                  <a:pt x="3279" y="2"/>
                </a:lnTo>
                <a:lnTo>
                  <a:pt x="3273" y="2"/>
                </a:lnTo>
                <a:lnTo>
                  <a:pt x="3273" y="0"/>
                </a:lnTo>
                <a:close/>
                <a:moveTo>
                  <a:pt x="3280" y="0"/>
                </a:moveTo>
                <a:lnTo>
                  <a:pt x="3286" y="0"/>
                </a:lnTo>
                <a:lnTo>
                  <a:pt x="3286" y="2"/>
                </a:lnTo>
                <a:lnTo>
                  <a:pt x="3280" y="2"/>
                </a:lnTo>
                <a:lnTo>
                  <a:pt x="3280" y="0"/>
                </a:lnTo>
                <a:close/>
                <a:moveTo>
                  <a:pt x="3288" y="0"/>
                </a:moveTo>
                <a:lnTo>
                  <a:pt x="3294" y="0"/>
                </a:lnTo>
                <a:lnTo>
                  <a:pt x="3294" y="2"/>
                </a:lnTo>
                <a:lnTo>
                  <a:pt x="3288" y="2"/>
                </a:lnTo>
                <a:lnTo>
                  <a:pt x="3288" y="0"/>
                </a:lnTo>
                <a:close/>
                <a:moveTo>
                  <a:pt x="3297" y="0"/>
                </a:moveTo>
                <a:lnTo>
                  <a:pt x="3303" y="0"/>
                </a:lnTo>
                <a:lnTo>
                  <a:pt x="3303" y="2"/>
                </a:lnTo>
                <a:lnTo>
                  <a:pt x="3297" y="2"/>
                </a:lnTo>
                <a:lnTo>
                  <a:pt x="3297" y="0"/>
                </a:lnTo>
                <a:close/>
                <a:moveTo>
                  <a:pt x="3304" y="0"/>
                </a:moveTo>
                <a:lnTo>
                  <a:pt x="3310" y="0"/>
                </a:lnTo>
                <a:lnTo>
                  <a:pt x="3310" y="2"/>
                </a:lnTo>
                <a:lnTo>
                  <a:pt x="3304" y="2"/>
                </a:lnTo>
                <a:lnTo>
                  <a:pt x="3304" y="0"/>
                </a:lnTo>
                <a:close/>
                <a:moveTo>
                  <a:pt x="3312" y="0"/>
                </a:moveTo>
                <a:lnTo>
                  <a:pt x="3318" y="0"/>
                </a:lnTo>
                <a:lnTo>
                  <a:pt x="3318" y="2"/>
                </a:lnTo>
                <a:lnTo>
                  <a:pt x="3312" y="2"/>
                </a:lnTo>
                <a:lnTo>
                  <a:pt x="3312" y="0"/>
                </a:lnTo>
                <a:close/>
                <a:moveTo>
                  <a:pt x="3321" y="0"/>
                </a:moveTo>
                <a:lnTo>
                  <a:pt x="3327" y="0"/>
                </a:lnTo>
                <a:lnTo>
                  <a:pt x="3327" y="2"/>
                </a:lnTo>
                <a:lnTo>
                  <a:pt x="3321" y="2"/>
                </a:lnTo>
                <a:lnTo>
                  <a:pt x="3321" y="0"/>
                </a:lnTo>
                <a:close/>
                <a:moveTo>
                  <a:pt x="3328" y="0"/>
                </a:moveTo>
                <a:lnTo>
                  <a:pt x="3334" y="0"/>
                </a:lnTo>
                <a:lnTo>
                  <a:pt x="3334" y="2"/>
                </a:lnTo>
                <a:lnTo>
                  <a:pt x="3328" y="2"/>
                </a:lnTo>
                <a:lnTo>
                  <a:pt x="3328" y="0"/>
                </a:lnTo>
                <a:close/>
                <a:moveTo>
                  <a:pt x="3336" y="0"/>
                </a:moveTo>
                <a:lnTo>
                  <a:pt x="3342" y="0"/>
                </a:lnTo>
                <a:lnTo>
                  <a:pt x="3342" y="2"/>
                </a:lnTo>
                <a:lnTo>
                  <a:pt x="3336" y="2"/>
                </a:lnTo>
                <a:lnTo>
                  <a:pt x="3336" y="0"/>
                </a:lnTo>
                <a:close/>
                <a:moveTo>
                  <a:pt x="3345" y="0"/>
                </a:moveTo>
                <a:lnTo>
                  <a:pt x="3351" y="0"/>
                </a:lnTo>
                <a:lnTo>
                  <a:pt x="3351" y="2"/>
                </a:lnTo>
                <a:lnTo>
                  <a:pt x="3345" y="2"/>
                </a:lnTo>
                <a:lnTo>
                  <a:pt x="3345" y="0"/>
                </a:lnTo>
                <a:close/>
                <a:moveTo>
                  <a:pt x="3352" y="0"/>
                </a:moveTo>
                <a:lnTo>
                  <a:pt x="3358" y="0"/>
                </a:lnTo>
                <a:lnTo>
                  <a:pt x="3358" y="2"/>
                </a:lnTo>
                <a:lnTo>
                  <a:pt x="3352" y="2"/>
                </a:lnTo>
                <a:lnTo>
                  <a:pt x="3352" y="0"/>
                </a:lnTo>
                <a:close/>
                <a:moveTo>
                  <a:pt x="3360" y="0"/>
                </a:moveTo>
                <a:lnTo>
                  <a:pt x="3366" y="0"/>
                </a:lnTo>
                <a:lnTo>
                  <a:pt x="3366" y="2"/>
                </a:lnTo>
                <a:lnTo>
                  <a:pt x="3360" y="2"/>
                </a:lnTo>
                <a:lnTo>
                  <a:pt x="3360" y="0"/>
                </a:lnTo>
                <a:close/>
                <a:moveTo>
                  <a:pt x="3369" y="0"/>
                </a:moveTo>
                <a:lnTo>
                  <a:pt x="3375" y="0"/>
                </a:lnTo>
                <a:lnTo>
                  <a:pt x="3375" y="2"/>
                </a:lnTo>
                <a:lnTo>
                  <a:pt x="3369" y="2"/>
                </a:lnTo>
                <a:lnTo>
                  <a:pt x="3369" y="0"/>
                </a:lnTo>
                <a:close/>
                <a:moveTo>
                  <a:pt x="3376" y="0"/>
                </a:moveTo>
                <a:lnTo>
                  <a:pt x="3382" y="0"/>
                </a:lnTo>
                <a:lnTo>
                  <a:pt x="3382" y="2"/>
                </a:lnTo>
                <a:lnTo>
                  <a:pt x="3376" y="2"/>
                </a:lnTo>
                <a:lnTo>
                  <a:pt x="3376" y="0"/>
                </a:lnTo>
                <a:close/>
                <a:moveTo>
                  <a:pt x="3384" y="0"/>
                </a:moveTo>
                <a:lnTo>
                  <a:pt x="3390" y="0"/>
                </a:lnTo>
                <a:lnTo>
                  <a:pt x="3390" y="2"/>
                </a:lnTo>
                <a:lnTo>
                  <a:pt x="3384" y="2"/>
                </a:lnTo>
                <a:lnTo>
                  <a:pt x="3384" y="0"/>
                </a:lnTo>
                <a:close/>
                <a:moveTo>
                  <a:pt x="3393" y="0"/>
                </a:moveTo>
                <a:lnTo>
                  <a:pt x="3399" y="0"/>
                </a:lnTo>
                <a:lnTo>
                  <a:pt x="3399" y="2"/>
                </a:lnTo>
                <a:lnTo>
                  <a:pt x="3393" y="2"/>
                </a:lnTo>
                <a:lnTo>
                  <a:pt x="3393" y="0"/>
                </a:lnTo>
                <a:close/>
                <a:moveTo>
                  <a:pt x="3400" y="0"/>
                </a:moveTo>
                <a:lnTo>
                  <a:pt x="3406" y="0"/>
                </a:lnTo>
                <a:lnTo>
                  <a:pt x="3406" y="2"/>
                </a:lnTo>
                <a:lnTo>
                  <a:pt x="3400" y="2"/>
                </a:lnTo>
                <a:lnTo>
                  <a:pt x="3400" y="0"/>
                </a:lnTo>
                <a:close/>
                <a:moveTo>
                  <a:pt x="3408" y="0"/>
                </a:moveTo>
                <a:lnTo>
                  <a:pt x="3414" y="0"/>
                </a:lnTo>
                <a:lnTo>
                  <a:pt x="3414" y="2"/>
                </a:lnTo>
                <a:lnTo>
                  <a:pt x="3408" y="2"/>
                </a:lnTo>
                <a:lnTo>
                  <a:pt x="3408" y="0"/>
                </a:lnTo>
                <a:close/>
                <a:moveTo>
                  <a:pt x="3417" y="0"/>
                </a:moveTo>
                <a:lnTo>
                  <a:pt x="3423" y="0"/>
                </a:lnTo>
                <a:lnTo>
                  <a:pt x="3423" y="2"/>
                </a:lnTo>
                <a:lnTo>
                  <a:pt x="3417" y="2"/>
                </a:lnTo>
                <a:lnTo>
                  <a:pt x="3417" y="0"/>
                </a:lnTo>
                <a:close/>
                <a:moveTo>
                  <a:pt x="3424" y="0"/>
                </a:moveTo>
                <a:lnTo>
                  <a:pt x="3430" y="0"/>
                </a:lnTo>
                <a:lnTo>
                  <a:pt x="3430" y="2"/>
                </a:lnTo>
                <a:lnTo>
                  <a:pt x="3424" y="2"/>
                </a:lnTo>
                <a:lnTo>
                  <a:pt x="3424" y="0"/>
                </a:lnTo>
                <a:close/>
                <a:moveTo>
                  <a:pt x="3432" y="0"/>
                </a:moveTo>
                <a:lnTo>
                  <a:pt x="3438" y="0"/>
                </a:lnTo>
                <a:lnTo>
                  <a:pt x="3438" y="2"/>
                </a:lnTo>
                <a:lnTo>
                  <a:pt x="3432" y="2"/>
                </a:lnTo>
                <a:lnTo>
                  <a:pt x="3432" y="0"/>
                </a:lnTo>
                <a:close/>
                <a:moveTo>
                  <a:pt x="3441" y="0"/>
                </a:moveTo>
                <a:lnTo>
                  <a:pt x="3447" y="0"/>
                </a:lnTo>
                <a:lnTo>
                  <a:pt x="3447" y="2"/>
                </a:lnTo>
                <a:lnTo>
                  <a:pt x="3441" y="2"/>
                </a:lnTo>
                <a:lnTo>
                  <a:pt x="3441" y="0"/>
                </a:lnTo>
                <a:close/>
                <a:moveTo>
                  <a:pt x="3448" y="0"/>
                </a:moveTo>
                <a:lnTo>
                  <a:pt x="3454" y="0"/>
                </a:lnTo>
                <a:lnTo>
                  <a:pt x="3454" y="2"/>
                </a:lnTo>
                <a:lnTo>
                  <a:pt x="3448" y="2"/>
                </a:lnTo>
                <a:lnTo>
                  <a:pt x="3448" y="0"/>
                </a:lnTo>
                <a:close/>
                <a:moveTo>
                  <a:pt x="3456" y="0"/>
                </a:moveTo>
                <a:lnTo>
                  <a:pt x="3462" y="0"/>
                </a:lnTo>
                <a:lnTo>
                  <a:pt x="3462" y="2"/>
                </a:lnTo>
                <a:lnTo>
                  <a:pt x="3456" y="2"/>
                </a:lnTo>
                <a:lnTo>
                  <a:pt x="3456" y="0"/>
                </a:lnTo>
                <a:close/>
                <a:moveTo>
                  <a:pt x="3465" y="0"/>
                </a:moveTo>
                <a:lnTo>
                  <a:pt x="3471" y="0"/>
                </a:lnTo>
                <a:lnTo>
                  <a:pt x="3471" y="2"/>
                </a:lnTo>
                <a:lnTo>
                  <a:pt x="3465" y="2"/>
                </a:lnTo>
                <a:lnTo>
                  <a:pt x="3465" y="0"/>
                </a:lnTo>
                <a:close/>
                <a:moveTo>
                  <a:pt x="3472" y="0"/>
                </a:moveTo>
                <a:lnTo>
                  <a:pt x="3478" y="0"/>
                </a:lnTo>
                <a:lnTo>
                  <a:pt x="3478" y="2"/>
                </a:lnTo>
                <a:lnTo>
                  <a:pt x="3472" y="2"/>
                </a:lnTo>
                <a:lnTo>
                  <a:pt x="3472" y="0"/>
                </a:lnTo>
                <a:close/>
                <a:moveTo>
                  <a:pt x="3480" y="0"/>
                </a:moveTo>
                <a:lnTo>
                  <a:pt x="3486" y="0"/>
                </a:lnTo>
                <a:lnTo>
                  <a:pt x="3486" y="2"/>
                </a:lnTo>
                <a:lnTo>
                  <a:pt x="3480" y="2"/>
                </a:lnTo>
                <a:lnTo>
                  <a:pt x="3480" y="0"/>
                </a:lnTo>
                <a:close/>
                <a:moveTo>
                  <a:pt x="3489" y="0"/>
                </a:moveTo>
                <a:lnTo>
                  <a:pt x="3495" y="0"/>
                </a:lnTo>
                <a:lnTo>
                  <a:pt x="3495" y="2"/>
                </a:lnTo>
                <a:lnTo>
                  <a:pt x="3489" y="2"/>
                </a:lnTo>
                <a:lnTo>
                  <a:pt x="3489" y="0"/>
                </a:lnTo>
                <a:close/>
                <a:moveTo>
                  <a:pt x="3496" y="0"/>
                </a:moveTo>
                <a:lnTo>
                  <a:pt x="3502" y="0"/>
                </a:lnTo>
                <a:lnTo>
                  <a:pt x="3502" y="2"/>
                </a:lnTo>
                <a:lnTo>
                  <a:pt x="3496" y="2"/>
                </a:lnTo>
                <a:lnTo>
                  <a:pt x="3496" y="0"/>
                </a:lnTo>
                <a:close/>
                <a:moveTo>
                  <a:pt x="3504" y="0"/>
                </a:moveTo>
                <a:lnTo>
                  <a:pt x="3510" y="0"/>
                </a:lnTo>
                <a:lnTo>
                  <a:pt x="3510" y="2"/>
                </a:lnTo>
                <a:lnTo>
                  <a:pt x="3504" y="2"/>
                </a:lnTo>
                <a:lnTo>
                  <a:pt x="3504" y="0"/>
                </a:lnTo>
                <a:close/>
                <a:moveTo>
                  <a:pt x="3513" y="0"/>
                </a:moveTo>
                <a:lnTo>
                  <a:pt x="3519" y="0"/>
                </a:lnTo>
                <a:lnTo>
                  <a:pt x="3519" y="2"/>
                </a:lnTo>
                <a:lnTo>
                  <a:pt x="3513" y="2"/>
                </a:lnTo>
                <a:lnTo>
                  <a:pt x="3513" y="0"/>
                </a:lnTo>
                <a:close/>
                <a:moveTo>
                  <a:pt x="3521" y="0"/>
                </a:moveTo>
                <a:lnTo>
                  <a:pt x="3527" y="0"/>
                </a:lnTo>
                <a:lnTo>
                  <a:pt x="3527" y="2"/>
                </a:lnTo>
                <a:lnTo>
                  <a:pt x="3521" y="2"/>
                </a:lnTo>
                <a:lnTo>
                  <a:pt x="3521" y="0"/>
                </a:lnTo>
                <a:close/>
                <a:moveTo>
                  <a:pt x="3528" y="0"/>
                </a:moveTo>
                <a:lnTo>
                  <a:pt x="3534" y="0"/>
                </a:lnTo>
                <a:lnTo>
                  <a:pt x="3534" y="2"/>
                </a:lnTo>
                <a:lnTo>
                  <a:pt x="3528" y="2"/>
                </a:lnTo>
                <a:lnTo>
                  <a:pt x="3528" y="0"/>
                </a:lnTo>
                <a:close/>
                <a:moveTo>
                  <a:pt x="3537" y="0"/>
                </a:moveTo>
                <a:lnTo>
                  <a:pt x="3543" y="0"/>
                </a:lnTo>
                <a:lnTo>
                  <a:pt x="3543" y="2"/>
                </a:lnTo>
                <a:lnTo>
                  <a:pt x="3537" y="2"/>
                </a:lnTo>
                <a:lnTo>
                  <a:pt x="3537" y="0"/>
                </a:lnTo>
                <a:close/>
                <a:moveTo>
                  <a:pt x="3545" y="0"/>
                </a:moveTo>
                <a:lnTo>
                  <a:pt x="3551" y="0"/>
                </a:lnTo>
                <a:lnTo>
                  <a:pt x="3551" y="2"/>
                </a:lnTo>
                <a:lnTo>
                  <a:pt x="3545" y="2"/>
                </a:lnTo>
                <a:lnTo>
                  <a:pt x="3545" y="0"/>
                </a:lnTo>
                <a:close/>
                <a:moveTo>
                  <a:pt x="3552" y="0"/>
                </a:moveTo>
                <a:lnTo>
                  <a:pt x="3558" y="0"/>
                </a:lnTo>
                <a:lnTo>
                  <a:pt x="3558" y="2"/>
                </a:lnTo>
                <a:lnTo>
                  <a:pt x="3552" y="2"/>
                </a:lnTo>
                <a:lnTo>
                  <a:pt x="3552" y="0"/>
                </a:lnTo>
                <a:close/>
                <a:moveTo>
                  <a:pt x="3561" y="0"/>
                </a:moveTo>
                <a:lnTo>
                  <a:pt x="3567" y="0"/>
                </a:lnTo>
                <a:lnTo>
                  <a:pt x="3567" y="2"/>
                </a:lnTo>
                <a:lnTo>
                  <a:pt x="3561" y="2"/>
                </a:lnTo>
                <a:lnTo>
                  <a:pt x="3561" y="0"/>
                </a:lnTo>
                <a:close/>
                <a:moveTo>
                  <a:pt x="3569" y="0"/>
                </a:moveTo>
                <a:lnTo>
                  <a:pt x="3575" y="0"/>
                </a:lnTo>
                <a:lnTo>
                  <a:pt x="3575" y="2"/>
                </a:lnTo>
                <a:lnTo>
                  <a:pt x="3569" y="2"/>
                </a:lnTo>
                <a:lnTo>
                  <a:pt x="3569" y="0"/>
                </a:lnTo>
                <a:close/>
                <a:moveTo>
                  <a:pt x="3576" y="0"/>
                </a:moveTo>
                <a:lnTo>
                  <a:pt x="3582" y="0"/>
                </a:lnTo>
                <a:lnTo>
                  <a:pt x="3582" y="2"/>
                </a:lnTo>
                <a:lnTo>
                  <a:pt x="3576" y="2"/>
                </a:lnTo>
                <a:lnTo>
                  <a:pt x="3576" y="0"/>
                </a:lnTo>
                <a:close/>
                <a:moveTo>
                  <a:pt x="3585" y="0"/>
                </a:moveTo>
                <a:lnTo>
                  <a:pt x="3591" y="0"/>
                </a:lnTo>
                <a:lnTo>
                  <a:pt x="3591" y="2"/>
                </a:lnTo>
                <a:lnTo>
                  <a:pt x="3585" y="2"/>
                </a:lnTo>
                <a:lnTo>
                  <a:pt x="3585" y="0"/>
                </a:lnTo>
                <a:close/>
                <a:moveTo>
                  <a:pt x="3593" y="0"/>
                </a:moveTo>
                <a:lnTo>
                  <a:pt x="3599" y="0"/>
                </a:lnTo>
                <a:lnTo>
                  <a:pt x="3599" y="2"/>
                </a:lnTo>
                <a:lnTo>
                  <a:pt x="3593" y="2"/>
                </a:lnTo>
                <a:lnTo>
                  <a:pt x="3593" y="0"/>
                </a:lnTo>
                <a:close/>
                <a:moveTo>
                  <a:pt x="3600" y="0"/>
                </a:moveTo>
                <a:lnTo>
                  <a:pt x="3606" y="0"/>
                </a:lnTo>
                <a:lnTo>
                  <a:pt x="3606" y="2"/>
                </a:lnTo>
                <a:lnTo>
                  <a:pt x="3600" y="2"/>
                </a:lnTo>
                <a:lnTo>
                  <a:pt x="3600" y="0"/>
                </a:lnTo>
                <a:close/>
                <a:moveTo>
                  <a:pt x="3609" y="0"/>
                </a:moveTo>
                <a:lnTo>
                  <a:pt x="3615" y="0"/>
                </a:lnTo>
                <a:lnTo>
                  <a:pt x="3615" y="2"/>
                </a:lnTo>
                <a:lnTo>
                  <a:pt x="3609" y="2"/>
                </a:lnTo>
                <a:lnTo>
                  <a:pt x="3609" y="0"/>
                </a:lnTo>
                <a:close/>
                <a:moveTo>
                  <a:pt x="3617" y="0"/>
                </a:moveTo>
                <a:lnTo>
                  <a:pt x="3623" y="0"/>
                </a:lnTo>
                <a:lnTo>
                  <a:pt x="3623" y="2"/>
                </a:lnTo>
                <a:lnTo>
                  <a:pt x="3617" y="2"/>
                </a:lnTo>
                <a:lnTo>
                  <a:pt x="3617" y="0"/>
                </a:lnTo>
                <a:close/>
                <a:moveTo>
                  <a:pt x="3624" y="0"/>
                </a:moveTo>
                <a:lnTo>
                  <a:pt x="3630" y="0"/>
                </a:lnTo>
                <a:lnTo>
                  <a:pt x="3630" y="2"/>
                </a:lnTo>
                <a:lnTo>
                  <a:pt x="3624" y="2"/>
                </a:lnTo>
                <a:lnTo>
                  <a:pt x="3624" y="0"/>
                </a:lnTo>
                <a:close/>
                <a:moveTo>
                  <a:pt x="3633" y="0"/>
                </a:moveTo>
                <a:lnTo>
                  <a:pt x="3639" y="0"/>
                </a:lnTo>
                <a:lnTo>
                  <a:pt x="3639" y="2"/>
                </a:lnTo>
                <a:lnTo>
                  <a:pt x="3633" y="2"/>
                </a:lnTo>
                <a:lnTo>
                  <a:pt x="3633" y="0"/>
                </a:lnTo>
                <a:close/>
                <a:moveTo>
                  <a:pt x="3641" y="0"/>
                </a:moveTo>
                <a:lnTo>
                  <a:pt x="3647" y="0"/>
                </a:lnTo>
                <a:lnTo>
                  <a:pt x="3647" y="2"/>
                </a:lnTo>
                <a:lnTo>
                  <a:pt x="3641" y="2"/>
                </a:lnTo>
                <a:lnTo>
                  <a:pt x="3641" y="0"/>
                </a:lnTo>
                <a:close/>
                <a:moveTo>
                  <a:pt x="3648" y="0"/>
                </a:moveTo>
                <a:lnTo>
                  <a:pt x="3654" y="0"/>
                </a:lnTo>
                <a:lnTo>
                  <a:pt x="3654" y="2"/>
                </a:lnTo>
                <a:lnTo>
                  <a:pt x="3648" y="2"/>
                </a:lnTo>
                <a:lnTo>
                  <a:pt x="3648" y="0"/>
                </a:lnTo>
                <a:close/>
                <a:moveTo>
                  <a:pt x="3657" y="0"/>
                </a:moveTo>
                <a:lnTo>
                  <a:pt x="3663" y="0"/>
                </a:lnTo>
                <a:lnTo>
                  <a:pt x="3663" y="2"/>
                </a:lnTo>
                <a:lnTo>
                  <a:pt x="3657" y="2"/>
                </a:lnTo>
                <a:lnTo>
                  <a:pt x="3657" y="0"/>
                </a:lnTo>
                <a:close/>
                <a:moveTo>
                  <a:pt x="3665" y="0"/>
                </a:moveTo>
                <a:lnTo>
                  <a:pt x="3671" y="0"/>
                </a:lnTo>
                <a:lnTo>
                  <a:pt x="3671" y="2"/>
                </a:lnTo>
                <a:lnTo>
                  <a:pt x="3665" y="2"/>
                </a:lnTo>
                <a:lnTo>
                  <a:pt x="3665" y="0"/>
                </a:lnTo>
                <a:close/>
                <a:moveTo>
                  <a:pt x="3672" y="0"/>
                </a:moveTo>
                <a:lnTo>
                  <a:pt x="3678" y="0"/>
                </a:lnTo>
                <a:lnTo>
                  <a:pt x="3678" y="2"/>
                </a:lnTo>
                <a:lnTo>
                  <a:pt x="3672" y="2"/>
                </a:lnTo>
                <a:lnTo>
                  <a:pt x="3672" y="0"/>
                </a:lnTo>
                <a:close/>
                <a:moveTo>
                  <a:pt x="3681" y="0"/>
                </a:moveTo>
                <a:lnTo>
                  <a:pt x="3687" y="0"/>
                </a:lnTo>
                <a:lnTo>
                  <a:pt x="3687" y="2"/>
                </a:lnTo>
                <a:lnTo>
                  <a:pt x="3681" y="2"/>
                </a:lnTo>
                <a:lnTo>
                  <a:pt x="3681" y="0"/>
                </a:lnTo>
                <a:close/>
                <a:moveTo>
                  <a:pt x="3689" y="0"/>
                </a:moveTo>
                <a:lnTo>
                  <a:pt x="3695" y="0"/>
                </a:lnTo>
                <a:lnTo>
                  <a:pt x="3695" y="2"/>
                </a:lnTo>
                <a:lnTo>
                  <a:pt x="3689" y="2"/>
                </a:lnTo>
                <a:lnTo>
                  <a:pt x="3689" y="0"/>
                </a:lnTo>
                <a:close/>
                <a:moveTo>
                  <a:pt x="3696" y="0"/>
                </a:moveTo>
                <a:lnTo>
                  <a:pt x="3702" y="0"/>
                </a:lnTo>
                <a:lnTo>
                  <a:pt x="3702" y="2"/>
                </a:lnTo>
                <a:lnTo>
                  <a:pt x="3696" y="2"/>
                </a:lnTo>
                <a:lnTo>
                  <a:pt x="3696" y="0"/>
                </a:lnTo>
                <a:close/>
                <a:moveTo>
                  <a:pt x="3705" y="0"/>
                </a:moveTo>
                <a:lnTo>
                  <a:pt x="3711" y="0"/>
                </a:lnTo>
                <a:lnTo>
                  <a:pt x="3711" y="2"/>
                </a:lnTo>
                <a:lnTo>
                  <a:pt x="3705" y="2"/>
                </a:lnTo>
                <a:lnTo>
                  <a:pt x="3705" y="0"/>
                </a:lnTo>
                <a:close/>
                <a:moveTo>
                  <a:pt x="3713" y="0"/>
                </a:moveTo>
                <a:lnTo>
                  <a:pt x="3719" y="0"/>
                </a:lnTo>
                <a:lnTo>
                  <a:pt x="3719" y="2"/>
                </a:lnTo>
                <a:lnTo>
                  <a:pt x="3713" y="2"/>
                </a:lnTo>
                <a:lnTo>
                  <a:pt x="3713" y="0"/>
                </a:lnTo>
                <a:close/>
                <a:moveTo>
                  <a:pt x="3720" y="0"/>
                </a:moveTo>
                <a:lnTo>
                  <a:pt x="3726" y="0"/>
                </a:lnTo>
                <a:lnTo>
                  <a:pt x="3726" y="2"/>
                </a:lnTo>
                <a:lnTo>
                  <a:pt x="3720" y="2"/>
                </a:lnTo>
                <a:lnTo>
                  <a:pt x="3720" y="0"/>
                </a:lnTo>
                <a:close/>
                <a:moveTo>
                  <a:pt x="3729" y="0"/>
                </a:moveTo>
                <a:lnTo>
                  <a:pt x="3735" y="0"/>
                </a:lnTo>
                <a:lnTo>
                  <a:pt x="3735" y="2"/>
                </a:lnTo>
                <a:lnTo>
                  <a:pt x="3729" y="2"/>
                </a:lnTo>
                <a:lnTo>
                  <a:pt x="3729" y="0"/>
                </a:lnTo>
                <a:close/>
                <a:moveTo>
                  <a:pt x="3737" y="0"/>
                </a:moveTo>
                <a:lnTo>
                  <a:pt x="3743" y="0"/>
                </a:lnTo>
                <a:lnTo>
                  <a:pt x="3743" y="2"/>
                </a:lnTo>
                <a:lnTo>
                  <a:pt x="3737" y="2"/>
                </a:lnTo>
                <a:lnTo>
                  <a:pt x="3737" y="0"/>
                </a:lnTo>
                <a:close/>
                <a:moveTo>
                  <a:pt x="3744" y="0"/>
                </a:moveTo>
                <a:lnTo>
                  <a:pt x="3750" y="0"/>
                </a:lnTo>
                <a:lnTo>
                  <a:pt x="3750" y="2"/>
                </a:lnTo>
                <a:lnTo>
                  <a:pt x="3744" y="2"/>
                </a:lnTo>
                <a:lnTo>
                  <a:pt x="3744" y="0"/>
                </a:lnTo>
                <a:close/>
                <a:moveTo>
                  <a:pt x="3753" y="0"/>
                </a:moveTo>
                <a:lnTo>
                  <a:pt x="3759" y="0"/>
                </a:lnTo>
                <a:lnTo>
                  <a:pt x="3759" y="2"/>
                </a:lnTo>
                <a:lnTo>
                  <a:pt x="3753" y="2"/>
                </a:lnTo>
                <a:lnTo>
                  <a:pt x="3753" y="0"/>
                </a:lnTo>
                <a:close/>
                <a:moveTo>
                  <a:pt x="3761" y="0"/>
                </a:moveTo>
                <a:lnTo>
                  <a:pt x="3767" y="0"/>
                </a:lnTo>
                <a:lnTo>
                  <a:pt x="3767" y="2"/>
                </a:lnTo>
                <a:lnTo>
                  <a:pt x="3761" y="2"/>
                </a:lnTo>
                <a:lnTo>
                  <a:pt x="3761" y="0"/>
                </a:lnTo>
                <a:close/>
                <a:moveTo>
                  <a:pt x="3768" y="0"/>
                </a:moveTo>
                <a:lnTo>
                  <a:pt x="3774" y="0"/>
                </a:lnTo>
                <a:lnTo>
                  <a:pt x="3774" y="2"/>
                </a:lnTo>
                <a:lnTo>
                  <a:pt x="3768" y="2"/>
                </a:lnTo>
                <a:lnTo>
                  <a:pt x="3768" y="0"/>
                </a:lnTo>
                <a:close/>
                <a:moveTo>
                  <a:pt x="3777" y="0"/>
                </a:moveTo>
                <a:lnTo>
                  <a:pt x="3783" y="0"/>
                </a:lnTo>
                <a:lnTo>
                  <a:pt x="3783" y="2"/>
                </a:lnTo>
                <a:lnTo>
                  <a:pt x="3777" y="2"/>
                </a:lnTo>
                <a:lnTo>
                  <a:pt x="3777" y="0"/>
                </a:lnTo>
                <a:close/>
                <a:moveTo>
                  <a:pt x="3785" y="0"/>
                </a:moveTo>
                <a:lnTo>
                  <a:pt x="3791" y="0"/>
                </a:lnTo>
                <a:lnTo>
                  <a:pt x="3791" y="2"/>
                </a:lnTo>
                <a:lnTo>
                  <a:pt x="3785" y="2"/>
                </a:lnTo>
                <a:lnTo>
                  <a:pt x="3785" y="0"/>
                </a:lnTo>
                <a:close/>
                <a:moveTo>
                  <a:pt x="3792" y="0"/>
                </a:moveTo>
                <a:lnTo>
                  <a:pt x="3798" y="0"/>
                </a:lnTo>
                <a:lnTo>
                  <a:pt x="3798" y="2"/>
                </a:lnTo>
                <a:lnTo>
                  <a:pt x="3792" y="2"/>
                </a:lnTo>
                <a:lnTo>
                  <a:pt x="3792" y="0"/>
                </a:lnTo>
                <a:close/>
                <a:moveTo>
                  <a:pt x="3801" y="0"/>
                </a:moveTo>
                <a:lnTo>
                  <a:pt x="3807" y="0"/>
                </a:lnTo>
                <a:lnTo>
                  <a:pt x="3807" y="2"/>
                </a:lnTo>
                <a:lnTo>
                  <a:pt x="3801" y="2"/>
                </a:lnTo>
                <a:lnTo>
                  <a:pt x="3801" y="0"/>
                </a:lnTo>
                <a:close/>
                <a:moveTo>
                  <a:pt x="3809" y="0"/>
                </a:moveTo>
                <a:lnTo>
                  <a:pt x="3815" y="0"/>
                </a:lnTo>
                <a:lnTo>
                  <a:pt x="3815" y="2"/>
                </a:lnTo>
                <a:lnTo>
                  <a:pt x="3809" y="2"/>
                </a:lnTo>
                <a:lnTo>
                  <a:pt x="3809" y="0"/>
                </a:lnTo>
                <a:close/>
                <a:moveTo>
                  <a:pt x="3816" y="0"/>
                </a:moveTo>
                <a:lnTo>
                  <a:pt x="3822" y="0"/>
                </a:lnTo>
                <a:lnTo>
                  <a:pt x="3822" y="2"/>
                </a:lnTo>
                <a:lnTo>
                  <a:pt x="3816" y="2"/>
                </a:lnTo>
                <a:lnTo>
                  <a:pt x="3816" y="0"/>
                </a:lnTo>
                <a:close/>
                <a:moveTo>
                  <a:pt x="3825" y="0"/>
                </a:moveTo>
                <a:lnTo>
                  <a:pt x="3831" y="0"/>
                </a:lnTo>
                <a:lnTo>
                  <a:pt x="3831" y="2"/>
                </a:lnTo>
                <a:lnTo>
                  <a:pt x="3825" y="2"/>
                </a:lnTo>
                <a:lnTo>
                  <a:pt x="3825" y="0"/>
                </a:lnTo>
                <a:close/>
                <a:moveTo>
                  <a:pt x="3833" y="0"/>
                </a:moveTo>
                <a:lnTo>
                  <a:pt x="3839" y="0"/>
                </a:lnTo>
                <a:lnTo>
                  <a:pt x="3839" y="2"/>
                </a:lnTo>
                <a:lnTo>
                  <a:pt x="3833" y="2"/>
                </a:lnTo>
                <a:lnTo>
                  <a:pt x="3833" y="0"/>
                </a:lnTo>
                <a:close/>
                <a:moveTo>
                  <a:pt x="3840" y="0"/>
                </a:moveTo>
                <a:lnTo>
                  <a:pt x="3846" y="0"/>
                </a:lnTo>
                <a:lnTo>
                  <a:pt x="3846" y="2"/>
                </a:lnTo>
                <a:lnTo>
                  <a:pt x="3840" y="2"/>
                </a:lnTo>
                <a:lnTo>
                  <a:pt x="3840" y="0"/>
                </a:lnTo>
                <a:close/>
                <a:moveTo>
                  <a:pt x="3849" y="0"/>
                </a:moveTo>
                <a:lnTo>
                  <a:pt x="3855" y="0"/>
                </a:lnTo>
                <a:lnTo>
                  <a:pt x="3855" y="2"/>
                </a:lnTo>
                <a:lnTo>
                  <a:pt x="3849" y="2"/>
                </a:lnTo>
                <a:lnTo>
                  <a:pt x="3849" y="0"/>
                </a:lnTo>
                <a:close/>
                <a:moveTo>
                  <a:pt x="3857" y="0"/>
                </a:moveTo>
                <a:lnTo>
                  <a:pt x="3863" y="0"/>
                </a:lnTo>
                <a:lnTo>
                  <a:pt x="3863" y="2"/>
                </a:lnTo>
                <a:lnTo>
                  <a:pt x="3857" y="2"/>
                </a:lnTo>
                <a:lnTo>
                  <a:pt x="3857" y="0"/>
                </a:lnTo>
                <a:close/>
                <a:moveTo>
                  <a:pt x="3864" y="0"/>
                </a:moveTo>
                <a:lnTo>
                  <a:pt x="3870" y="0"/>
                </a:lnTo>
                <a:lnTo>
                  <a:pt x="3870" y="2"/>
                </a:lnTo>
                <a:lnTo>
                  <a:pt x="3864" y="2"/>
                </a:lnTo>
                <a:lnTo>
                  <a:pt x="3864" y="0"/>
                </a:lnTo>
                <a:close/>
                <a:moveTo>
                  <a:pt x="3873" y="0"/>
                </a:moveTo>
                <a:lnTo>
                  <a:pt x="3879" y="0"/>
                </a:lnTo>
                <a:lnTo>
                  <a:pt x="3879" y="2"/>
                </a:lnTo>
                <a:lnTo>
                  <a:pt x="3873" y="2"/>
                </a:lnTo>
                <a:lnTo>
                  <a:pt x="3873" y="0"/>
                </a:lnTo>
                <a:close/>
                <a:moveTo>
                  <a:pt x="3881" y="0"/>
                </a:moveTo>
                <a:lnTo>
                  <a:pt x="3887" y="0"/>
                </a:lnTo>
                <a:lnTo>
                  <a:pt x="3887" y="2"/>
                </a:lnTo>
                <a:lnTo>
                  <a:pt x="3881" y="2"/>
                </a:lnTo>
                <a:lnTo>
                  <a:pt x="3881" y="0"/>
                </a:lnTo>
                <a:close/>
                <a:moveTo>
                  <a:pt x="3888" y="0"/>
                </a:moveTo>
                <a:lnTo>
                  <a:pt x="3894" y="0"/>
                </a:lnTo>
                <a:lnTo>
                  <a:pt x="3894" y="2"/>
                </a:lnTo>
                <a:lnTo>
                  <a:pt x="3888" y="2"/>
                </a:lnTo>
                <a:lnTo>
                  <a:pt x="3888" y="0"/>
                </a:lnTo>
                <a:close/>
                <a:moveTo>
                  <a:pt x="3897" y="0"/>
                </a:moveTo>
                <a:lnTo>
                  <a:pt x="3903" y="0"/>
                </a:lnTo>
                <a:lnTo>
                  <a:pt x="3903" y="2"/>
                </a:lnTo>
                <a:lnTo>
                  <a:pt x="3897" y="2"/>
                </a:lnTo>
                <a:lnTo>
                  <a:pt x="3897" y="0"/>
                </a:lnTo>
                <a:close/>
                <a:moveTo>
                  <a:pt x="3905" y="0"/>
                </a:moveTo>
                <a:lnTo>
                  <a:pt x="3911" y="0"/>
                </a:lnTo>
                <a:lnTo>
                  <a:pt x="3911" y="2"/>
                </a:lnTo>
                <a:lnTo>
                  <a:pt x="3905" y="2"/>
                </a:lnTo>
                <a:lnTo>
                  <a:pt x="3905" y="0"/>
                </a:lnTo>
                <a:close/>
                <a:moveTo>
                  <a:pt x="3912" y="0"/>
                </a:moveTo>
                <a:lnTo>
                  <a:pt x="3918" y="0"/>
                </a:lnTo>
                <a:lnTo>
                  <a:pt x="3918" y="2"/>
                </a:lnTo>
                <a:lnTo>
                  <a:pt x="3912" y="2"/>
                </a:lnTo>
                <a:lnTo>
                  <a:pt x="3912" y="0"/>
                </a:lnTo>
                <a:close/>
                <a:moveTo>
                  <a:pt x="3921" y="0"/>
                </a:moveTo>
                <a:lnTo>
                  <a:pt x="3927" y="0"/>
                </a:lnTo>
                <a:lnTo>
                  <a:pt x="3927" y="2"/>
                </a:lnTo>
                <a:lnTo>
                  <a:pt x="3921" y="2"/>
                </a:lnTo>
                <a:lnTo>
                  <a:pt x="3921" y="0"/>
                </a:lnTo>
                <a:close/>
                <a:moveTo>
                  <a:pt x="3929" y="0"/>
                </a:moveTo>
                <a:lnTo>
                  <a:pt x="3935" y="0"/>
                </a:lnTo>
                <a:lnTo>
                  <a:pt x="3935" y="2"/>
                </a:lnTo>
                <a:lnTo>
                  <a:pt x="3929" y="2"/>
                </a:lnTo>
                <a:lnTo>
                  <a:pt x="3929" y="0"/>
                </a:lnTo>
                <a:close/>
                <a:moveTo>
                  <a:pt x="3936" y="0"/>
                </a:moveTo>
                <a:lnTo>
                  <a:pt x="3942" y="0"/>
                </a:lnTo>
                <a:lnTo>
                  <a:pt x="3942" y="2"/>
                </a:lnTo>
                <a:lnTo>
                  <a:pt x="3936" y="2"/>
                </a:lnTo>
                <a:lnTo>
                  <a:pt x="3936" y="0"/>
                </a:lnTo>
                <a:close/>
                <a:moveTo>
                  <a:pt x="3945" y="0"/>
                </a:moveTo>
                <a:lnTo>
                  <a:pt x="3951" y="0"/>
                </a:lnTo>
                <a:lnTo>
                  <a:pt x="3951" y="2"/>
                </a:lnTo>
                <a:lnTo>
                  <a:pt x="3945" y="2"/>
                </a:lnTo>
                <a:lnTo>
                  <a:pt x="3945" y="0"/>
                </a:lnTo>
                <a:close/>
                <a:moveTo>
                  <a:pt x="3953" y="0"/>
                </a:moveTo>
                <a:lnTo>
                  <a:pt x="3959" y="0"/>
                </a:lnTo>
                <a:lnTo>
                  <a:pt x="3959" y="2"/>
                </a:lnTo>
                <a:lnTo>
                  <a:pt x="3953" y="2"/>
                </a:lnTo>
                <a:lnTo>
                  <a:pt x="3953" y="0"/>
                </a:lnTo>
                <a:close/>
                <a:moveTo>
                  <a:pt x="3960" y="0"/>
                </a:moveTo>
                <a:lnTo>
                  <a:pt x="3966" y="0"/>
                </a:lnTo>
                <a:lnTo>
                  <a:pt x="3966" y="2"/>
                </a:lnTo>
                <a:lnTo>
                  <a:pt x="3960" y="2"/>
                </a:lnTo>
                <a:lnTo>
                  <a:pt x="3960" y="0"/>
                </a:lnTo>
                <a:close/>
                <a:moveTo>
                  <a:pt x="3969" y="0"/>
                </a:moveTo>
                <a:lnTo>
                  <a:pt x="3975" y="0"/>
                </a:lnTo>
                <a:lnTo>
                  <a:pt x="3975" y="2"/>
                </a:lnTo>
                <a:lnTo>
                  <a:pt x="3969" y="2"/>
                </a:lnTo>
                <a:lnTo>
                  <a:pt x="3969" y="0"/>
                </a:lnTo>
                <a:close/>
                <a:moveTo>
                  <a:pt x="3977" y="0"/>
                </a:moveTo>
                <a:lnTo>
                  <a:pt x="3983" y="0"/>
                </a:lnTo>
                <a:lnTo>
                  <a:pt x="3983" y="2"/>
                </a:lnTo>
                <a:lnTo>
                  <a:pt x="3977" y="2"/>
                </a:lnTo>
                <a:lnTo>
                  <a:pt x="3977" y="0"/>
                </a:lnTo>
                <a:close/>
                <a:moveTo>
                  <a:pt x="3984" y="0"/>
                </a:moveTo>
                <a:lnTo>
                  <a:pt x="3990" y="0"/>
                </a:lnTo>
                <a:lnTo>
                  <a:pt x="3990" y="2"/>
                </a:lnTo>
                <a:lnTo>
                  <a:pt x="3984" y="2"/>
                </a:lnTo>
                <a:lnTo>
                  <a:pt x="3984" y="0"/>
                </a:lnTo>
                <a:close/>
                <a:moveTo>
                  <a:pt x="3993" y="0"/>
                </a:moveTo>
                <a:lnTo>
                  <a:pt x="3999" y="0"/>
                </a:lnTo>
                <a:lnTo>
                  <a:pt x="3999" y="2"/>
                </a:lnTo>
                <a:lnTo>
                  <a:pt x="3993" y="2"/>
                </a:lnTo>
                <a:lnTo>
                  <a:pt x="3993" y="0"/>
                </a:lnTo>
                <a:close/>
                <a:moveTo>
                  <a:pt x="4001" y="0"/>
                </a:moveTo>
                <a:lnTo>
                  <a:pt x="4007" y="0"/>
                </a:lnTo>
                <a:lnTo>
                  <a:pt x="4007" y="2"/>
                </a:lnTo>
                <a:lnTo>
                  <a:pt x="4001" y="2"/>
                </a:lnTo>
                <a:lnTo>
                  <a:pt x="4001" y="0"/>
                </a:lnTo>
                <a:close/>
                <a:moveTo>
                  <a:pt x="4008" y="0"/>
                </a:moveTo>
                <a:lnTo>
                  <a:pt x="4014" y="0"/>
                </a:lnTo>
                <a:lnTo>
                  <a:pt x="4014" y="2"/>
                </a:lnTo>
                <a:lnTo>
                  <a:pt x="4008" y="2"/>
                </a:lnTo>
                <a:lnTo>
                  <a:pt x="4008" y="0"/>
                </a:lnTo>
                <a:close/>
                <a:moveTo>
                  <a:pt x="4017" y="0"/>
                </a:moveTo>
                <a:lnTo>
                  <a:pt x="4023" y="0"/>
                </a:lnTo>
                <a:lnTo>
                  <a:pt x="4023" y="2"/>
                </a:lnTo>
                <a:lnTo>
                  <a:pt x="4017" y="2"/>
                </a:lnTo>
                <a:lnTo>
                  <a:pt x="4017" y="0"/>
                </a:lnTo>
                <a:close/>
                <a:moveTo>
                  <a:pt x="4025" y="0"/>
                </a:moveTo>
                <a:lnTo>
                  <a:pt x="4031" y="0"/>
                </a:lnTo>
                <a:lnTo>
                  <a:pt x="4031" y="2"/>
                </a:lnTo>
                <a:lnTo>
                  <a:pt x="4025" y="2"/>
                </a:lnTo>
                <a:lnTo>
                  <a:pt x="4025" y="0"/>
                </a:lnTo>
                <a:close/>
                <a:moveTo>
                  <a:pt x="4032" y="0"/>
                </a:moveTo>
                <a:lnTo>
                  <a:pt x="4038" y="0"/>
                </a:lnTo>
                <a:lnTo>
                  <a:pt x="4038" y="2"/>
                </a:lnTo>
                <a:lnTo>
                  <a:pt x="4032" y="2"/>
                </a:lnTo>
                <a:lnTo>
                  <a:pt x="4032" y="0"/>
                </a:lnTo>
                <a:close/>
                <a:moveTo>
                  <a:pt x="4041" y="0"/>
                </a:moveTo>
                <a:lnTo>
                  <a:pt x="4047" y="0"/>
                </a:lnTo>
                <a:lnTo>
                  <a:pt x="4047" y="2"/>
                </a:lnTo>
                <a:lnTo>
                  <a:pt x="4041" y="2"/>
                </a:lnTo>
                <a:lnTo>
                  <a:pt x="4041" y="0"/>
                </a:lnTo>
                <a:close/>
                <a:moveTo>
                  <a:pt x="4049" y="0"/>
                </a:moveTo>
                <a:lnTo>
                  <a:pt x="4055" y="0"/>
                </a:lnTo>
                <a:lnTo>
                  <a:pt x="4055" y="2"/>
                </a:lnTo>
                <a:lnTo>
                  <a:pt x="4049" y="2"/>
                </a:lnTo>
                <a:lnTo>
                  <a:pt x="4049" y="0"/>
                </a:lnTo>
                <a:close/>
                <a:moveTo>
                  <a:pt x="4056" y="0"/>
                </a:moveTo>
                <a:lnTo>
                  <a:pt x="4062" y="0"/>
                </a:lnTo>
                <a:lnTo>
                  <a:pt x="4062" y="2"/>
                </a:lnTo>
                <a:lnTo>
                  <a:pt x="4056" y="2"/>
                </a:lnTo>
                <a:lnTo>
                  <a:pt x="4056" y="0"/>
                </a:lnTo>
                <a:close/>
                <a:moveTo>
                  <a:pt x="4065" y="0"/>
                </a:moveTo>
                <a:lnTo>
                  <a:pt x="4071" y="0"/>
                </a:lnTo>
                <a:lnTo>
                  <a:pt x="4071" y="2"/>
                </a:lnTo>
                <a:lnTo>
                  <a:pt x="4065" y="2"/>
                </a:lnTo>
                <a:lnTo>
                  <a:pt x="4065" y="0"/>
                </a:lnTo>
                <a:close/>
                <a:moveTo>
                  <a:pt x="4073" y="0"/>
                </a:moveTo>
                <a:lnTo>
                  <a:pt x="4079" y="0"/>
                </a:lnTo>
                <a:lnTo>
                  <a:pt x="4079" y="2"/>
                </a:lnTo>
                <a:lnTo>
                  <a:pt x="4073" y="2"/>
                </a:lnTo>
                <a:lnTo>
                  <a:pt x="4073" y="0"/>
                </a:lnTo>
                <a:close/>
                <a:moveTo>
                  <a:pt x="4080" y="0"/>
                </a:moveTo>
                <a:lnTo>
                  <a:pt x="4086" y="0"/>
                </a:lnTo>
                <a:lnTo>
                  <a:pt x="4086" y="2"/>
                </a:lnTo>
                <a:lnTo>
                  <a:pt x="4080" y="2"/>
                </a:lnTo>
                <a:lnTo>
                  <a:pt x="4080" y="0"/>
                </a:lnTo>
                <a:close/>
                <a:moveTo>
                  <a:pt x="4089" y="0"/>
                </a:moveTo>
                <a:lnTo>
                  <a:pt x="4095" y="0"/>
                </a:lnTo>
                <a:lnTo>
                  <a:pt x="4095" y="2"/>
                </a:lnTo>
                <a:lnTo>
                  <a:pt x="4089" y="2"/>
                </a:lnTo>
                <a:lnTo>
                  <a:pt x="4089" y="0"/>
                </a:lnTo>
                <a:close/>
                <a:moveTo>
                  <a:pt x="4097" y="0"/>
                </a:moveTo>
                <a:lnTo>
                  <a:pt x="4103" y="0"/>
                </a:lnTo>
                <a:lnTo>
                  <a:pt x="4103" y="2"/>
                </a:lnTo>
                <a:lnTo>
                  <a:pt x="4097" y="2"/>
                </a:lnTo>
                <a:lnTo>
                  <a:pt x="4097" y="0"/>
                </a:lnTo>
                <a:close/>
                <a:moveTo>
                  <a:pt x="4104" y="0"/>
                </a:moveTo>
                <a:lnTo>
                  <a:pt x="4110" y="0"/>
                </a:lnTo>
                <a:lnTo>
                  <a:pt x="4110" y="2"/>
                </a:lnTo>
                <a:lnTo>
                  <a:pt x="4104" y="2"/>
                </a:lnTo>
                <a:lnTo>
                  <a:pt x="4104" y="0"/>
                </a:lnTo>
                <a:close/>
                <a:moveTo>
                  <a:pt x="4113" y="0"/>
                </a:moveTo>
                <a:lnTo>
                  <a:pt x="4119" y="0"/>
                </a:lnTo>
                <a:lnTo>
                  <a:pt x="4119" y="2"/>
                </a:lnTo>
                <a:lnTo>
                  <a:pt x="4113" y="2"/>
                </a:lnTo>
                <a:lnTo>
                  <a:pt x="4113" y="0"/>
                </a:lnTo>
                <a:close/>
                <a:moveTo>
                  <a:pt x="4121" y="0"/>
                </a:moveTo>
                <a:lnTo>
                  <a:pt x="4127" y="0"/>
                </a:lnTo>
                <a:lnTo>
                  <a:pt x="4127" y="2"/>
                </a:lnTo>
                <a:lnTo>
                  <a:pt x="4121" y="2"/>
                </a:lnTo>
                <a:lnTo>
                  <a:pt x="4121" y="0"/>
                </a:lnTo>
                <a:close/>
                <a:moveTo>
                  <a:pt x="4128" y="0"/>
                </a:moveTo>
                <a:lnTo>
                  <a:pt x="4134" y="0"/>
                </a:lnTo>
                <a:lnTo>
                  <a:pt x="4134" y="2"/>
                </a:lnTo>
                <a:lnTo>
                  <a:pt x="4128" y="2"/>
                </a:lnTo>
                <a:lnTo>
                  <a:pt x="4128" y="0"/>
                </a:lnTo>
                <a:close/>
                <a:moveTo>
                  <a:pt x="4137" y="0"/>
                </a:moveTo>
                <a:lnTo>
                  <a:pt x="4143" y="0"/>
                </a:lnTo>
                <a:lnTo>
                  <a:pt x="4143" y="2"/>
                </a:lnTo>
                <a:lnTo>
                  <a:pt x="4137" y="2"/>
                </a:lnTo>
                <a:lnTo>
                  <a:pt x="4137" y="0"/>
                </a:lnTo>
                <a:close/>
                <a:moveTo>
                  <a:pt x="4145" y="0"/>
                </a:moveTo>
                <a:lnTo>
                  <a:pt x="4151" y="0"/>
                </a:lnTo>
                <a:lnTo>
                  <a:pt x="4151" y="2"/>
                </a:lnTo>
                <a:lnTo>
                  <a:pt x="4145" y="2"/>
                </a:lnTo>
                <a:lnTo>
                  <a:pt x="4145" y="0"/>
                </a:lnTo>
                <a:close/>
                <a:moveTo>
                  <a:pt x="4152" y="0"/>
                </a:moveTo>
                <a:lnTo>
                  <a:pt x="4158" y="0"/>
                </a:lnTo>
                <a:lnTo>
                  <a:pt x="4158" y="2"/>
                </a:lnTo>
                <a:lnTo>
                  <a:pt x="4152" y="2"/>
                </a:lnTo>
                <a:lnTo>
                  <a:pt x="4152" y="0"/>
                </a:lnTo>
                <a:close/>
                <a:moveTo>
                  <a:pt x="4161" y="0"/>
                </a:moveTo>
                <a:lnTo>
                  <a:pt x="4167" y="0"/>
                </a:lnTo>
                <a:lnTo>
                  <a:pt x="4167" y="2"/>
                </a:lnTo>
                <a:lnTo>
                  <a:pt x="4161" y="2"/>
                </a:lnTo>
                <a:lnTo>
                  <a:pt x="4161" y="0"/>
                </a:lnTo>
                <a:close/>
                <a:moveTo>
                  <a:pt x="4169" y="0"/>
                </a:moveTo>
                <a:lnTo>
                  <a:pt x="4175" y="0"/>
                </a:lnTo>
                <a:lnTo>
                  <a:pt x="4175" y="2"/>
                </a:lnTo>
                <a:lnTo>
                  <a:pt x="4169" y="2"/>
                </a:lnTo>
                <a:lnTo>
                  <a:pt x="4169" y="0"/>
                </a:lnTo>
                <a:close/>
                <a:moveTo>
                  <a:pt x="4176" y="0"/>
                </a:moveTo>
                <a:lnTo>
                  <a:pt x="4182" y="0"/>
                </a:lnTo>
                <a:lnTo>
                  <a:pt x="4182" y="2"/>
                </a:lnTo>
                <a:lnTo>
                  <a:pt x="4176" y="2"/>
                </a:lnTo>
                <a:lnTo>
                  <a:pt x="4176" y="0"/>
                </a:lnTo>
                <a:close/>
                <a:moveTo>
                  <a:pt x="4185" y="0"/>
                </a:moveTo>
                <a:lnTo>
                  <a:pt x="4191" y="0"/>
                </a:lnTo>
                <a:lnTo>
                  <a:pt x="4191" y="2"/>
                </a:lnTo>
                <a:lnTo>
                  <a:pt x="4185" y="2"/>
                </a:lnTo>
                <a:lnTo>
                  <a:pt x="4185" y="0"/>
                </a:lnTo>
                <a:close/>
                <a:moveTo>
                  <a:pt x="4193" y="0"/>
                </a:moveTo>
                <a:lnTo>
                  <a:pt x="4199" y="0"/>
                </a:lnTo>
                <a:lnTo>
                  <a:pt x="4199" y="2"/>
                </a:lnTo>
                <a:lnTo>
                  <a:pt x="4193" y="2"/>
                </a:lnTo>
                <a:lnTo>
                  <a:pt x="4193" y="0"/>
                </a:lnTo>
                <a:close/>
                <a:moveTo>
                  <a:pt x="4200" y="0"/>
                </a:moveTo>
                <a:lnTo>
                  <a:pt x="4206" y="0"/>
                </a:lnTo>
                <a:lnTo>
                  <a:pt x="4206" y="2"/>
                </a:lnTo>
                <a:lnTo>
                  <a:pt x="4200" y="2"/>
                </a:lnTo>
                <a:lnTo>
                  <a:pt x="4200" y="0"/>
                </a:lnTo>
                <a:close/>
                <a:moveTo>
                  <a:pt x="4209" y="0"/>
                </a:moveTo>
                <a:lnTo>
                  <a:pt x="4215" y="0"/>
                </a:lnTo>
                <a:lnTo>
                  <a:pt x="4215" y="2"/>
                </a:lnTo>
                <a:lnTo>
                  <a:pt x="4209" y="2"/>
                </a:lnTo>
                <a:lnTo>
                  <a:pt x="4209" y="0"/>
                </a:lnTo>
                <a:close/>
                <a:moveTo>
                  <a:pt x="4217" y="0"/>
                </a:moveTo>
                <a:lnTo>
                  <a:pt x="4223" y="0"/>
                </a:lnTo>
                <a:lnTo>
                  <a:pt x="4223" y="2"/>
                </a:lnTo>
                <a:lnTo>
                  <a:pt x="4217" y="2"/>
                </a:lnTo>
                <a:lnTo>
                  <a:pt x="4217" y="0"/>
                </a:lnTo>
                <a:close/>
                <a:moveTo>
                  <a:pt x="4224" y="0"/>
                </a:moveTo>
                <a:lnTo>
                  <a:pt x="4230" y="0"/>
                </a:lnTo>
                <a:lnTo>
                  <a:pt x="4230" y="2"/>
                </a:lnTo>
                <a:lnTo>
                  <a:pt x="4224" y="2"/>
                </a:lnTo>
                <a:lnTo>
                  <a:pt x="4224" y="0"/>
                </a:lnTo>
                <a:close/>
                <a:moveTo>
                  <a:pt x="4233" y="0"/>
                </a:moveTo>
                <a:lnTo>
                  <a:pt x="4239" y="0"/>
                </a:lnTo>
                <a:lnTo>
                  <a:pt x="4239" y="2"/>
                </a:lnTo>
                <a:lnTo>
                  <a:pt x="4233" y="2"/>
                </a:lnTo>
                <a:lnTo>
                  <a:pt x="4233" y="0"/>
                </a:lnTo>
                <a:close/>
                <a:moveTo>
                  <a:pt x="4241" y="0"/>
                </a:moveTo>
                <a:lnTo>
                  <a:pt x="4247" y="0"/>
                </a:lnTo>
                <a:lnTo>
                  <a:pt x="4247" y="2"/>
                </a:lnTo>
                <a:lnTo>
                  <a:pt x="4241" y="2"/>
                </a:lnTo>
                <a:lnTo>
                  <a:pt x="4241" y="0"/>
                </a:lnTo>
                <a:close/>
                <a:moveTo>
                  <a:pt x="4248" y="0"/>
                </a:moveTo>
                <a:lnTo>
                  <a:pt x="4254" y="0"/>
                </a:lnTo>
                <a:lnTo>
                  <a:pt x="4254" y="2"/>
                </a:lnTo>
                <a:lnTo>
                  <a:pt x="4248" y="2"/>
                </a:lnTo>
                <a:lnTo>
                  <a:pt x="4248" y="0"/>
                </a:lnTo>
                <a:close/>
                <a:moveTo>
                  <a:pt x="4257" y="0"/>
                </a:moveTo>
                <a:lnTo>
                  <a:pt x="4263" y="0"/>
                </a:lnTo>
                <a:lnTo>
                  <a:pt x="4263" y="2"/>
                </a:lnTo>
                <a:lnTo>
                  <a:pt x="4257" y="2"/>
                </a:lnTo>
                <a:lnTo>
                  <a:pt x="4257" y="0"/>
                </a:lnTo>
                <a:close/>
                <a:moveTo>
                  <a:pt x="4265" y="0"/>
                </a:moveTo>
                <a:lnTo>
                  <a:pt x="4271" y="0"/>
                </a:lnTo>
                <a:lnTo>
                  <a:pt x="4271" y="2"/>
                </a:lnTo>
                <a:lnTo>
                  <a:pt x="4265" y="2"/>
                </a:lnTo>
                <a:lnTo>
                  <a:pt x="4265" y="0"/>
                </a:lnTo>
                <a:close/>
                <a:moveTo>
                  <a:pt x="4272" y="0"/>
                </a:moveTo>
                <a:lnTo>
                  <a:pt x="4278" y="0"/>
                </a:lnTo>
                <a:lnTo>
                  <a:pt x="4278" y="2"/>
                </a:lnTo>
                <a:lnTo>
                  <a:pt x="4272" y="2"/>
                </a:lnTo>
                <a:lnTo>
                  <a:pt x="4272" y="0"/>
                </a:lnTo>
                <a:close/>
                <a:moveTo>
                  <a:pt x="4281" y="0"/>
                </a:moveTo>
                <a:lnTo>
                  <a:pt x="4287" y="0"/>
                </a:lnTo>
                <a:lnTo>
                  <a:pt x="4287" y="2"/>
                </a:lnTo>
                <a:lnTo>
                  <a:pt x="4281" y="2"/>
                </a:lnTo>
                <a:lnTo>
                  <a:pt x="4281" y="0"/>
                </a:lnTo>
                <a:close/>
                <a:moveTo>
                  <a:pt x="4289" y="0"/>
                </a:moveTo>
                <a:lnTo>
                  <a:pt x="4295" y="0"/>
                </a:lnTo>
                <a:lnTo>
                  <a:pt x="4295" y="2"/>
                </a:lnTo>
                <a:lnTo>
                  <a:pt x="4289" y="2"/>
                </a:lnTo>
                <a:lnTo>
                  <a:pt x="4289" y="0"/>
                </a:lnTo>
                <a:close/>
                <a:moveTo>
                  <a:pt x="4296" y="0"/>
                </a:moveTo>
                <a:lnTo>
                  <a:pt x="4302" y="0"/>
                </a:lnTo>
                <a:lnTo>
                  <a:pt x="4302" y="2"/>
                </a:lnTo>
                <a:lnTo>
                  <a:pt x="4296" y="2"/>
                </a:lnTo>
                <a:lnTo>
                  <a:pt x="4296" y="0"/>
                </a:lnTo>
                <a:close/>
                <a:moveTo>
                  <a:pt x="4305" y="0"/>
                </a:moveTo>
                <a:lnTo>
                  <a:pt x="4311" y="0"/>
                </a:lnTo>
                <a:lnTo>
                  <a:pt x="4311" y="2"/>
                </a:lnTo>
                <a:lnTo>
                  <a:pt x="4305" y="2"/>
                </a:lnTo>
                <a:lnTo>
                  <a:pt x="4305" y="0"/>
                </a:lnTo>
                <a:close/>
                <a:moveTo>
                  <a:pt x="4313" y="0"/>
                </a:moveTo>
                <a:lnTo>
                  <a:pt x="4319" y="0"/>
                </a:lnTo>
                <a:lnTo>
                  <a:pt x="4319" y="2"/>
                </a:lnTo>
                <a:lnTo>
                  <a:pt x="4313" y="2"/>
                </a:lnTo>
                <a:lnTo>
                  <a:pt x="4313" y="0"/>
                </a:lnTo>
                <a:close/>
                <a:moveTo>
                  <a:pt x="4320" y="0"/>
                </a:moveTo>
                <a:lnTo>
                  <a:pt x="4326" y="0"/>
                </a:lnTo>
                <a:lnTo>
                  <a:pt x="4326" y="2"/>
                </a:lnTo>
                <a:lnTo>
                  <a:pt x="4320" y="2"/>
                </a:lnTo>
                <a:lnTo>
                  <a:pt x="4320" y="0"/>
                </a:lnTo>
                <a:close/>
                <a:moveTo>
                  <a:pt x="4329" y="0"/>
                </a:moveTo>
                <a:lnTo>
                  <a:pt x="4335" y="0"/>
                </a:lnTo>
                <a:lnTo>
                  <a:pt x="4335" y="2"/>
                </a:lnTo>
                <a:lnTo>
                  <a:pt x="4329" y="2"/>
                </a:lnTo>
                <a:lnTo>
                  <a:pt x="4329" y="0"/>
                </a:lnTo>
                <a:close/>
                <a:moveTo>
                  <a:pt x="4337" y="0"/>
                </a:moveTo>
                <a:lnTo>
                  <a:pt x="4343" y="0"/>
                </a:lnTo>
                <a:lnTo>
                  <a:pt x="4343" y="2"/>
                </a:lnTo>
                <a:lnTo>
                  <a:pt x="4337" y="2"/>
                </a:lnTo>
                <a:lnTo>
                  <a:pt x="4337" y="0"/>
                </a:lnTo>
                <a:close/>
                <a:moveTo>
                  <a:pt x="4344" y="0"/>
                </a:moveTo>
                <a:lnTo>
                  <a:pt x="4350" y="0"/>
                </a:lnTo>
                <a:lnTo>
                  <a:pt x="4350" y="2"/>
                </a:lnTo>
                <a:lnTo>
                  <a:pt x="4344" y="2"/>
                </a:lnTo>
                <a:lnTo>
                  <a:pt x="4344" y="0"/>
                </a:lnTo>
                <a:close/>
                <a:moveTo>
                  <a:pt x="4353" y="0"/>
                </a:moveTo>
                <a:lnTo>
                  <a:pt x="4359" y="0"/>
                </a:lnTo>
                <a:lnTo>
                  <a:pt x="4359" y="2"/>
                </a:lnTo>
                <a:lnTo>
                  <a:pt x="4353" y="2"/>
                </a:lnTo>
                <a:lnTo>
                  <a:pt x="4353" y="0"/>
                </a:lnTo>
                <a:close/>
                <a:moveTo>
                  <a:pt x="4361" y="0"/>
                </a:moveTo>
                <a:lnTo>
                  <a:pt x="4367" y="0"/>
                </a:lnTo>
                <a:lnTo>
                  <a:pt x="4367" y="2"/>
                </a:lnTo>
                <a:lnTo>
                  <a:pt x="4361" y="2"/>
                </a:lnTo>
                <a:lnTo>
                  <a:pt x="4361" y="0"/>
                </a:lnTo>
                <a:close/>
                <a:moveTo>
                  <a:pt x="4368" y="0"/>
                </a:moveTo>
                <a:lnTo>
                  <a:pt x="4374" y="0"/>
                </a:lnTo>
                <a:lnTo>
                  <a:pt x="4374" y="2"/>
                </a:lnTo>
                <a:lnTo>
                  <a:pt x="4368" y="2"/>
                </a:lnTo>
                <a:lnTo>
                  <a:pt x="4368" y="0"/>
                </a:lnTo>
                <a:close/>
                <a:moveTo>
                  <a:pt x="4377" y="0"/>
                </a:moveTo>
                <a:lnTo>
                  <a:pt x="4383" y="0"/>
                </a:lnTo>
                <a:lnTo>
                  <a:pt x="4383" y="2"/>
                </a:lnTo>
                <a:lnTo>
                  <a:pt x="4377" y="2"/>
                </a:lnTo>
                <a:lnTo>
                  <a:pt x="4377" y="0"/>
                </a:lnTo>
                <a:close/>
                <a:moveTo>
                  <a:pt x="4385" y="0"/>
                </a:moveTo>
                <a:lnTo>
                  <a:pt x="4391" y="0"/>
                </a:lnTo>
                <a:lnTo>
                  <a:pt x="4391" y="2"/>
                </a:lnTo>
                <a:lnTo>
                  <a:pt x="4385" y="2"/>
                </a:lnTo>
                <a:lnTo>
                  <a:pt x="4385" y="0"/>
                </a:lnTo>
                <a:close/>
                <a:moveTo>
                  <a:pt x="4392" y="0"/>
                </a:moveTo>
                <a:lnTo>
                  <a:pt x="4398" y="0"/>
                </a:lnTo>
                <a:lnTo>
                  <a:pt x="4398" y="2"/>
                </a:lnTo>
                <a:lnTo>
                  <a:pt x="4392" y="2"/>
                </a:lnTo>
                <a:lnTo>
                  <a:pt x="4392" y="0"/>
                </a:lnTo>
                <a:close/>
                <a:moveTo>
                  <a:pt x="4401" y="0"/>
                </a:moveTo>
                <a:lnTo>
                  <a:pt x="4407" y="0"/>
                </a:lnTo>
                <a:lnTo>
                  <a:pt x="4407" y="2"/>
                </a:lnTo>
                <a:lnTo>
                  <a:pt x="4401" y="2"/>
                </a:lnTo>
                <a:lnTo>
                  <a:pt x="4401" y="0"/>
                </a:lnTo>
                <a:close/>
                <a:moveTo>
                  <a:pt x="4409" y="0"/>
                </a:moveTo>
                <a:lnTo>
                  <a:pt x="4415" y="0"/>
                </a:lnTo>
                <a:lnTo>
                  <a:pt x="4415" y="2"/>
                </a:lnTo>
                <a:lnTo>
                  <a:pt x="4409" y="2"/>
                </a:lnTo>
                <a:lnTo>
                  <a:pt x="4409" y="0"/>
                </a:lnTo>
                <a:close/>
                <a:moveTo>
                  <a:pt x="4416" y="0"/>
                </a:moveTo>
                <a:lnTo>
                  <a:pt x="4422" y="0"/>
                </a:lnTo>
                <a:lnTo>
                  <a:pt x="4422" y="2"/>
                </a:lnTo>
                <a:lnTo>
                  <a:pt x="4416" y="2"/>
                </a:lnTo>
                <a:lnTo>
                  <a:pt x="4416" y="0"/>
                </a:lnTo>
                <a:close/>
                <a:moveTo>
                  <a:pt x="4425" y="0"/>
                </a:moveTo>
                <a:lnTo>
                  <a:pt x="4431" y="0"/>
                </a:lnTo>
                <a:lnTo>
                  <a:pt x="4431" y="2"/>
                </a:lnTo>
                <a:lnTo>
                  <a:pt x="4425" y="2"/>
                </a:lnTo>
                <a:lnTo>
                  <a:pt x="4425" y="0"/>
                </a:lnTo>
                <a:close/>
                <a:moveTo>
                  <a:pt x="4433" y="0"/>
                </a:moveTo>
                <a:lnTo>
                  <a:pt x="4439" y="0"/>
                </a:lnTo>
                <a:lnTo>
                  <a:pt x="4439" y="2"/>
                </a:lnTo>
                <a:lnTo>
                  <a:pt x="4433" y="2"/>
                </a:lnTo>
                <a:lnTo>
                  <a:pt x="4433" y="0"/>
                </a:lnTo>
                <a:close/>
                <a:moveTo>
                  <a:pt x="4440" y="0"/>
                </a:moveTo>
                <a:lnTo>
                  <a:pt x="4446" y="0"/>
                </a:lnTo>
                <a:lnTo>
                  <a:pt x="4446" y="2"/>
                </a:lnTo>
                <a:lnTo>
                  <a:pt x="4440" y="2"/>
                </a:lnTo>
                <a:lnTo>
                  <a:pt x="4440" y="0"/>
                </a:lnTo>
                <a:close/>
                <a:moveTo>
                  <a:pt x="4449" y="0"/>
                </a:moveTo>
                <a:lnTo>
                  <a:pt x="4455" y="0"/>
                </a:lnTo>
                <a:lnTo>
                  <a:pt x="4455" y="2"/>
                </a:lnTo>
                <a:lnTo>
                  <a:pt x="4449" y="2"/>
                </a:lnTo>
                <a:lnTo>
                  <a:pt x="4449" y="0"/>
                </a:lnTo>
                <a:close/>
                <a:moveTo>
                  <a:pt x="4457" y="0"/>
                </a:moveTo>
                <a:lnTo>
                  <a:pt x="4463" y="0"/>
                </a:lnTo>
                <a:lnTo>
                  <a:pt x="4463" y="2"/>
                </a:lnTo>
                <a:lnTo>
                  <a:pt x="4457" y="2"/>
                </a:lnTo>
                <a:lnTo>
                  <a:pt x="4457" y="0"/>
                </a:lnTo>
                <a:close/>
                <a:moveTo>
                  <a:pt x="4464" y="0"/>
                </a:moveTo>
                <a:lnTo>
                  <a:pt x="4470" y="0"/>
                </a:lnTo>
                <a:lnTo>
                  <a:pt x="4470" y="2"/>
                </a:lnTo>
                <a:lnTo>
                  <a:pt x="4464" y="2"/>
                </a:lnTo>
                <a:lnTo>
                  <a:pt x="4464" y="0"/>
                </a:lnTo>
                <a:close/>
                <a:moveTo>
                  <a:pt x="4473" y="0"/>
                </a:moveTo>
                <a:lnTo>
                  <a:pt x="4479" y="0"/>
                </a:lnTo>
                <a:lnTo>
                  <a:pt x="4479" y="2"/>
                </a:lnTo>
                <a:lnTo>
                  <a:pt x="4473" y="2"/>
                </a:lnTo>
                <a:lnTo>
                  <a:pt x="4473" y="0"/>
                </a:lnTo>
                <a:close/>
                <a:moveTo>
                  <a:pt x="4481" y="0"/>
                </a:moveTo>
                <a:lnTo>
                  <a:pt x="4487" y="0"/>
                </a:lnTo>
                <a:lnTo>
                  <a:pt x="4487" y="2"/>
                </a:lnTo>
                <a:lnTo>
                  <a:pt x="4481" y="2"/>
                </a:lnTo>
                <a:lnTo>
                  <a:pt x="4481" y="0"/>
                </a:lnTo>
                <a:close/>
                <a:moveTo>
                  <a:pt x="4488" y="0"/>
                </a:moveTo>
                <a:lnTo>
                  <a:pt x="4494" y="0"/>
                </a:lnTo>
                <a:lnTo>
                  <a:pt x="4494" y="2"/>
                </a:lnTo>
                <a:lnTo>
                  <a:pt x="4488" y="2"/>
                </a:lnTo>
                <a:lnTo>
                  <a:pt x="4488" y="0"/>
                </a:lnTo>
                <a:close/>
                <a:moveTo>
                  <a:pt x="4497" y="0"/>
                </a:moveTo>
                <a:lnTo>
                  <a:pt x="4503" y="0"/>
                </a:lnTo>
                <a:lnTo>
                  <a:pt x="4503" y="2"/>
                </a:lnTo>
                <a:lnTo>
                  <a:pt x="4497" y="2"/>
                </a:lnTo>
                <a:lnTo>
                  <a:pt x="4497" y="0"/>
                </a:lnTo>
                <a:close/>
                <a:moveTo>
                  <a:pt x="4505" y="0"/>
                </a:moveTo>
                <a:lnTo>
                  <a:pt x="4511" y="0"/>
                </a:lnTo>
                <a:lnTo>
                  <a:pt x="4511" y="2"/>
                </a:lnTo>
                <a:lnTo>
                  <a:pt x="4505" y="2"/>
                </a:lnTo>
                <a:lnTo>
                  <a:pt x="4505" y="0"/>
                </a:lnTo>
                <a:close/>
                <a:moveTo>
                  <a:pt x="4512" y="0"/>
                </a:moveTo>
                <a:lnTo>
                  <a:pt x="4518" y="0"/>
                </a:lnTo>
                <a:lnTo>
                  <a:pt x="4518" y="2"/>
                </a:lnTo>
                <a:lnTo>
                  <a:pt x="4512" y="2"/>
                </a:lnTo>
                <a:lnTo>
                  <a:pt x="4512" y="0"/>
                </a:lnTo>
                <a:close/>
                <a:moveTo>
                  <a:pt x="4521" y="0"/>
                </a:moveTo>
                <a:lnTo>
                  <a:pt x="4527" y="0"/>
                </a:lnTo>
                <a:lnTo>
                  <a:pt x="4527" y="2"/>
                </a:lnTo>
                <a:lnTo>
                  <a:pt x="4521" y="2"/>
                </a:lnTo>
                <a:lnTo>
                  <a:pt x="4521" y="0"/>
                </a:lnTo>
                <a:close/>
                <a:moveTo>
                  <a:pt x="4529" y="0"/>
                </a:moveTo>
                <a:lnTo>
                  <a:pt x="4535" y="0"/>
                </a:lnTo>
                <a:lnTo>
                  <a:pt x="4535" y="2"/>
                </a:lnTo>
                <a:lnTo>
                  <a:pt x="4529" y="2"/>
                </a:lnTo>
                <a:lnTo>
                  <a:pt x="4529" y="0"/>
                </a:lnTo>
                <a:close/>
                <a:moveTo>
                  <a:pt x="4536" y="0"/>
                </a:moveTo>
                <a:lnTo>
                  <a:pt x="4542" y="0"/>
                </a:lnTo>
                <a:lnTo>
                  <a:pt x="4542" y="2"/>
                </a:lnTo>
                <a:lnTo>
                  <a:pt x="4536" y="2"/>
                </a:lnTo>
                <a:lnTo>
                  <a:pt x="4536" y="0"/>
                </a:lnTo>
                <a:close/>
                <a:moveTo>
                  <a:pt x="4545" y="0"/>
                </a:moveTo>
                <a:lnTo>
                  <a:pt x="4551" y="0"/>
                </a:lnTo>
                <a:lnTo>
                  <a:pt x="4551" y="2"/>
                </a:lnTo>
                <a:lnTo>
                  <a:pt x="4545" y="2"/>
                </a:lnTo>
                <a:lnTo>
                  <a:pt x="4545" y="0"/>
                </a:lnTo>
                <a:close/>
                <a:moveTo>
                  <a:pt x="4553" y="0"/>
                </a:moveTo>
                <a:lnTo>
                  <a:pt x="4559" y="0"/>
                </a:lnTo>
                <a:lnTo>
                  <a:pt x="4559" y="2"/>
                </a:lnTo>
                <a:lnTo>
                  <a:pt x="4553" y="2"/>
                </a:lnTo>
                <a:lnTo>
                  <a:pt x="4553" y="0"/>
                </a:lnTo>
                <a:close/>
                <a:moveTo>
                  <a:pt x="4560" y="0"/>
                </a:moveTo>
                <a:lnTo>
                  <a:pt x="4566" y="0"/>
                </a:lnTo>
                <a:lnTo>
                  <a:pt x="4566" y="2"/>
                </a:lnTo>
                <a:lnTo>
                  <a:pt x="4560" y="2"/>
                </a:lnTo>
                <a:lnTo>
                  <a:pt x="4560" y="0"/>
                </a:lnTo>
                <a:close/>
                <a:moveTo>
                  <a:pt x="4569" y="0"/>
                </a:moveTo>
                <a:lnTo>
                  <a:pt x="4575" y="0"/>
                </a:lnTo>
                <a:lnTo>
                  <a:pt x="4575" y="2"/>
                </a:lnTo>
                <a:lnTo>
                  <a:pt x="4569" y="2"/>
                </a:lnTo>
                <a:lnTo>
                  <a:pt x="4569" y="0"/>
                </a:lnTo>
                <a:close/>
                <a:moveTo>
                  <a:pt x="4577" y="0"/>
                </a:moveTo>
                <a:lnTo>
                  <a:pt x="4583" y="0"/>
                </a:lnTo>
                <a:lnTo>
                  <a:pt x="4583" y="2"/>
                </a:lnTo>
                <a:lnTo>
                  <a:pt x="4577" y="2"/>
                </a:lnTo>
                <a:lnTo>
                  <a:pt x="4577" y="0"/>
                </a:lnTo>
                <a:close/>
                <a:moveTo>
                  <a:pt x="4584" y="0"/>
                </a:moveTo>
                <a:lnTo>
                  <a:pt x="4590" y="0"/>
                </a:lnTo>
                <a:lnTo>
                  <a:pt x="4590" y="2"/>
                </a:lnTo>
                <a:lnTo>
                  <a:pt x="4584" y="2"/>
                </a:lnTo>
                <a:lnTo>
                  <a:pt x="4584" y="0"/>
                </a:lnTo>
                <a:close/>
                <a:moveTo>
                  <a:pt x="4593" y="0"/>
                </a:moveTo>
                <a:lnTo>
                  <a:pt x="4599" y="0"/>
                </a:lnTo>
                <a:lnTo>
                  <a:pt x="4599" y="2"/>
                </a:lnTo>
                <a:lnTo>
                  <a:pt x="4593" y="2"/>
                </a:lnTo>
                <a:lnTo>
                  <a:pt x="4593" y="0"/>
                </a:lnTo>
                <a:close/>
                <a:moveTo>
                  <a:pt x="4601" y="0"/>
                </a:moveTo>
                <a:lnTo>
                  <a:pt x="4607" y="0"/>
                </a:lnTo>
                <a:lnTo>
                  <a:pt x="4607" y="2"/>
                </a:lnTo>
                <a:lnTo>
                  <a:pt x="4601" y="2"/>
                </a:lnTo>
                <a:lnTo>
                  <a:pt x="4601" y="0"/>
                </a:lnTo>
                <a:close/>
                <a:moveTo>
                  <a:pt x="4608" y="0"/>
                </a:moveTo>
                <a:lnTo>
                  <a:pt x="4614" y="0"/>
                </a:lnTo>
                <a:lnTo>
                  <a:pt x="4614" y="2"/>
                </a:lnTo>
                <a:lnTo>
                  <a:pt x="4608" y="2"/>
                </a:lnTo>
                <a:lnTo>
                  <a:pt x="4608" y="0"/>
                </a:lnTo>
                <a:close/>
                <a:moveTo>
                  <a:pt x="4617" y="0"/>
                </a:moveTo>
                <a:lnTo>
                  <a:pt x="4623" y="0"/>
                </a:lnTo>
                <a:lnTo>
                  <a:pt x="4623" y="2"/>
                </a:lnTo>
                <a:lnTo>
                  <a:pt x="4617" y="2"/>
                </a:lnTo>
                <a:lnTo>
                  <a:pt x="4617" y="0"/>
                </a:lnTo>
                <a:close/>
                <a:moveTo>
                  <a:pt x="4625" y="0"/>
                </a:moveTo>
                <a:lnTo>
                  <a:pt x="4631" y="0"/>
                </a:lnTo>
                <a:lnTo>
                  <a:pt x="4631" y="2"/>
                </a:lnTo>
                <a:lnTo>
                  <a:pt x="4625" y="2"/>
                </a:lnTo>
                <a:lnTo>
                  <a:pt x="4625" y="0"/>
                </a:lnTo>
                <a:close/>
                <a:moveTo>
                  <a:pt x="4632" y="0"/>
                </a:moveTo>
                <a:lnTo>
                  <a:pt x="4638" y="0"/>
                </a:lnTo>
                <a:lnTo>
                  <a:pt x="4638" y="2"/>
                </a:lnTo>
                <a:lnTo>
                  <a:pt x="4632" y="2"/>
                </a:lnTo>
                <a:lnTo>
                  <a:pt x="4632" y="0"/>
                </a:lnTo>
                <a:close/>
                <a:moveTo>
                  <a:pt x="4641" y="0"/>
                </a:moveTo>
                <a:lnTo>
                  <a:pt x="4647" y="0"/>
                </a:lnTo>
                <a:lnTo>
                  <a:pt x="4647" y="2"/>
                </a:lnTo>
                <a:lnTo>
                  <a:pt x="4641" y="2"/>
                </a:lnTo>
                <a:lnTo>
                  <a:pt x="4641" y="0"/>
                </a:lnTo>
                <a:close/>
                <a:moveTo>
                  <a:pt x="4649" y="0"/>
                </a:moveTo>
                <a:lnTo>
                  <a:pt x="4655" y="0"/>
                </a:lnTo>
                <a:lnTo>
                  <a:pt x="4655" y="2"/>
                </a:lnTo>
                <a:lnTo>
                  <a:pt x="4649" y="2"/>
                </a:lnTo>
                <a:lnTo>
                  <a:pt x="4649" y="0"/>
                </a:lnTo>
                <a:close/>
                <a:moveTo>
                  <a:pt x="4656" y="0"/>
                </a:moveTo>
                <a:lnTo>
                  <a:pt x="4662" y="0"/>
                </a:lnTo>
                <a:lnTo>
                  <a:pt x="4662" y="2"/>
                </a:lnTo>
                <a:lnTo>
                  <a:pt x="4656" y="2"/>
                </a:lnTo>
                <a:lnTo>
                  <a:pt x="4656" y="0"/>
                </a:lnTo>
                <a:close/>
                <a:moveTo>
                  <a:pt x="4665" y="0"/>
                </a:moveTo>
                <a:lnTo>
                  <a:pt x="4671" y="0"/>
                </a:lnTo>
                <a:lnTo>
                  <a:pt x="4671" y="2"/>
                </a:lnTo>
                <a:lnTo>
                  <a:pt x="4665" y="2"/>
                </a:lnTo>
                <a:lnTo>
                  <a:pt x="4665" y="0"/>
                </a:lnTo>
                <a:close/>
                <a:moveTo>
                  <a:pt x="4673" y="0"/>
                </a:moveTo>
                <a:lnTo>
                  <a:pt x="4679" y="0"/>
                </a:lnTo>
                <a:lnTo>
                  <a:pt x="4679" y="2"/>
                </a:lnTo>
                <a:lnTo>
                  <a:pt x="4673" y="2"/>
                </a:lnTo>
                <a:lnTo>
                  <a:pt x="4673" y="0"/>
                </a:lnTo>
                <a:close/>
                <a:moveTo>
                  <a:pt x="4680" y="0"/>
                </a:moveTo>
                <a:lnTo>
                  <a:pt x="4686" y="0"/>
                </a:lnTo>
                <a:lnTo>
                  <a:pt x="4686" y="2"/>
                </a:lnTo>
                <a:lnTo>
                  <a:pt x="4680" y="2"/>
                </a:lnTo>
                <a:lnTo>
                  <a:pt x="4680" y="0"/>
                </a:lnTo>
                <a:close/>
                <a:moveTo>
                  <a:pt x="4689" y="0"/>
                </a:moveTo>
                <a:lnTo>
                  <a:pt x="4695" y="0"/>
                </a:lnTo>
                <a:lnTo>
                  <a:pt x="4695" y="2"/>
                </a:lnTo>
                <a:lnTo>
                  <a:pt x="4689" y="2"/>
                </a:lnTo>
                <a:lnTo>
                  <a:pt x="4689" y="0"/>
                </a:lnTo>
                <a:close/>
                <a:moveTo>
                  <a:pt x="4697" y="0"/>
                </a:moveTo>
                <a:lnTo>
                  <a:pt x="4703" y="0"/>
                </a:lnTo>
                <a:lnTo>
                  <a:pt x="4703" y="2"/>
                </a:lnTo>
                <a:lnTo>
                  <a:pt x="4697" y="2"/>
                </a:lnTo>
                <a:lnTo>
                  <a:pt x="4697" y="0"/>
                </a:lnTo>
                <a:close/>
                <a:moveTo>
                  <a:pt x="4704" y="0"/>
                </a:moveTo>
                <a:lnTo>
                  <a:pt x="4710" y="0"/>
                </a:lnTo>
                <a:lnTo>
                  <a:pt x="4710" y="2"/>
                </a:lnTo>
                <a:lnTo>
                  <a:pt x="4704" y="2"/>
                </a:lnTo>
                <a:lnTo>
                  <a:pt x="4704" y="0"/>
                </a:lnTo>
                <a:close/>
                <a:moveTo>
                  <a:pt x="4713" y="0"/>
                </a:moveTo>
                <a:lnTo>
                  <a:pt x="4719" y="0"/>
                </a:lnTo>
                <a:lnTo>
                  <a:pt x="4719" y="2"/>
                </a:lnTo>
                <a:lnTo>
                  <a:pt x="4713" y="2"/>
                </a:lnTo>
                <a:lnTo>
                  <a:pt x="4713" y="0"/>
                </a:lnTo>
                <a:close/>
                <a:moveTo>
                  <a:pt x="4721" y="0"/>
                </a:moveTo>
                <a:lnTo>
                  <a:pt x="4727" y="0"/>
                </a:lnTo>
                <a:lnTo>
                  <a:pt x="4727" y="2"/>
                </a:lnTo>
                <a:lnTo>
                  <a:pt x="4721" y="2"/>
                </a:lnTo>
                <a:lnTo>
                  <a:pt x="4721" y="0"/>
                </a:lnTo>
                <a:close/>
                <a:moveTo>
                  <a:pt x="4728" y="0"/>
                </a:moveTo>
                <a:lnTo>
                  <a:pt x="4734" y="0"/>
                </a:lnTo>
                <a:lnTo>
                  <a:pt x="4734" y="2"/>
                </a:lnTo>
                <a:lnTo>
                  <a:pt x="4728" y="2"/>
                </a:lnTo>
                <a:lnTo>
                  <a:pt x="4728" y="0"/>
                </a:lnTo>
                <a:close/>
                <a:moveTo>
                  <a:pt x="4737" y="0"/>
                </a:moveTo>
                <a:lnTo>
                  <a:pt x="4743" y="0"/>
                </a:lnTo>
                <a:lnTo>
                  <a:pt x="4743" y="2"/>
                </a:lnTo>
                <a:lnTo>
                  <a:pt x="4737" y="2"/>
                </a:lnTo>
                <a:lnTo>
                  <a:pt x="4737" y="0"/>
                </a:lnTo>
                <a:close/>
                <a:moveTo>
                  <a:pt x="4745" y="0"/>
                </a:moveTo>
                <a:lnTo>
                  <a:pt x="4751" y="0"/>
                </a:lnTo>
                <a:lnTo>
                  <a:pt x="4751" y="2"/>
                </a:lnTo>
                <a:lnTo>
                  <a:pt x="4745" y="2"/>
                </a:lnTo>
                <a:lnTo>
                  <a:pt x="4745" y="0"/>
                </a:lnTo>
                <a:close/>
                <a:moveTo>
                  <a:pt x="4752" y="0"/>
                </a:moveTo>
                <a:lnTo>
                  <a:pt x="4758" y="0"/>
                </a:lnTo>
                <a:lnTo>
                  <a:pt x="4758" y="2"/>
                </a:lnTo>
                <a:lnTo>
                  <a:pt x="4752" y="2"/>
                </a:lnTo>
                <a:lnTo>
                  <a:pt x="4752" y="0"/>
                </a:lnTo>
                <a:close/>
                <a:moveTo>
                  <a:pt x="4761" y="0"/>
                </a:moveTo>
                <a:lnTo>
                  <a:pt x="4767" y="0"/>
                </a:lnTo>
                <a:lnTo>
                  <a:pt x="4767" y="2"/>
                </a:lnTo>
                <a:lnTo>
                  <a:pt x="4761" y="2"/>
                </a:lnTo>
                <a:lnTo>
                  <a:pt x="4761" y="0"/>
                </a:lnTo>
                <a:close/>
                <a:moveTo>
                  <a:pt x="4769" y="0"/>
                </a:moveTo>
                <a:lnTo>
                  <a:pt x="4775" y="0"/>
                </a:lnTo>
                <a:lnTo>
                  <a:pt x="4775" y="2"/>
                </a:lnTo>
                <a:lnTo>
                  <a:pt x="4769" y="2"/>
                </a:lnTo>
                <a:lnTo>
                  <a:pt x="4769" y="0"/>
                </a:lnTo>
                <a:close/>
                <a:moveTo>
                  <a:pt x="4776" y="0"/>
                </a:moveTo>
                <a:lnTo>
                  <a:pt x="4782" y="0"/>
                </a:lnTo>
                <a:lnTo>
                  <a:pt x="4782" y="2"/>
                </a:lnTo>
                <a:lnTo>
                  <a:pt x="4776" y="2"/>
                </a:lnTo>
                <a:lnTo>
                  <a:pt x="4776" y="0"/>
                </a:lnTo>
                <a:close/>
                <a:moveTo>
                  <a:pt x="4785" y="0"/>
                </a:moveTo>
                <a:lnTo>
                  <a:pt x="4791" y="0"/>
                </a:lnTo>
                <a:lnTo>
                  <a:pt x="4791" y="2"/>
                </a:lnTo>
                <a:lnTo>
                  <a:pt x="4785" y="2"/>
                </a:lnTo>
                <a:lnTo>
                  <a:pt x="4785" y="0"/>
                </a:lnTo>
                <a:close/>
                <a:moveTo>
                  <a:pt x="4793" y="0"/>
                </a:moveTo>
                <a:lnTo>
                  <a:pt x="4799" y="0"/>
                </a:lnTo>
                <a:lnTo>
                  <a:pt x="4799" y="2"/>
                </a:lnTo>
                <a:lnTo>
                  <a:pt x="4793" y="2"/>
                </a:lnTo>
                <a:lnTo>
                  <a:pt x="4793" y="0"/>
                </a:lnTo>
                <a:close/>
                <a:moveTo>
                  <a:pt x="4800" y="0"/>
                </a:moveTo>
                <a:lnTo>
                  <a:pt x="4806" y="0"/>
                </a:lnTo>
                <a:lnTo>
                  <a:pt x="4806" y="2"/>
                </a:lnTo>
                <a:lnTo>
                  <a:pt x="4800" y="2"/>
                </a:lnTo>
                <a:lnTo>
                  <a:pt x="4800" y="0"/>
                </a:lnTo>
                <a:close/>
                <a:moveTo>
                  <a:pt x="4809" y="0"/>
                </a:moveTo>
                <a:lnTo>
                  <a:pt x="4815" y="0"/>
                </a:lnTo>
                <a:lnTo>
                  <a:pt x="4815" y="2"/>
                </a:lnTo>
                <a:lnTo>
                  <a:pt x="4809" y="2"/>
                </a:lnTo>
                <a:lnTo>
                  <a:pt x="4809" y="0"/>
                </a:lnTo>
                <a:close/>
                <a:moveTo>
                  <a:pt x="4817" y="0"/>
                </a:moveTo>
                <a:lnTo>
                  <a:pt x="4823" y="0"/>
                </a:lnTo>
                <a:lnTo>
                  <a:pt x="4823" y="2"/>
                </a:lnTo>
                <a:lnTo>
                  <a:pt x="4817" y="2"/>
                </a:lnTo>
                <a:lnTo>
                  <a:pt x="4817" y="0"/>
                </a:lnTo>
                <a:close/>
                <a:moveTo>
                  <a:pt x="4824" y="0"/>
                </a:moveTo>
                <a:lnTo>
                  <a:pt x="4830" y="0"/>
                </a:lnTo>
                <a:lnTo>
                  <a:pt x="4830" y="2"/>
                </a:lnTo>
                <a:lnTo>
                  <a:pt x="4824" y="2"/>
                </a:lnTo>
                <a:lnTo>
                  <a:pt x="4824" y="0"/>
                </a:lnTo>
                <a:close/>
                <a:moveTo>
                  <a:pt x="4833" y="0"/>
                </a:moveTo>
                <a:lnTo>
                  <a:pt x="4839" y="0"/>
                </a:lnTo>
                <a:lnTo>
                  <a:pt x="4839" y="2"/>
                </a:lnTo>
                <a:lnTo>
                  <a:pt x="4833" y="2"/>
                </a:lnTo>
                <a:lnTo>
                  <a:pt x="4833" y="0"/>
                </a:lnTo>
                <a:close/>
                <a:moveTo>
                  <a:pt x="4841" y="0"/>
                </a:moveTo>
                <a:lnTo>
                  <a:pt x="4847" y="0"/>
                </a:lnTo>
                <a:lnTo>
                  <a:pt x="4847" y="2"/>
                </a:lnTo>
                <a:lnTo>
                  <a:pt x="4841" y="2"/>
                </a:lnTo>
                <a:lnTo>
                  <a:pt x="4841" y="0"/>
                </a:lnTo>
                <a:close/>
                <a:moveTo>
                  <a:pt x="4848" y="0"/>
                </a:moveTo>
                <a:lnTo>
                  <a:pt x="4854" y="0"/>
                </a:lnTo>
                <a:lnTo>
                  <a:pt x="4854" y="2"/>
                </a:lnTo>
                <a:lnTo>
                  <a:pt x="4848" y="2"/>
                </a:lnTo>
                <a:lnTo>
                  <a:pt x="4848" y="0"/>
                </a:lnTo>
                <a:close/>
                <a:moveTo>
                  <a:pt x="4857" y="0"/>
                </a:moveTo>
                <a:lnTo>
                  <a:pt x="4863" y="0"/>
                </a:lnTo>
                <a:lnTo>
                  <a:pt x="4863" y="2"/>
                </a:lnTo>
                <a:lnTo>
                  <a:pt x="4857" y="2"/>
                </a:lnTo>
                <a:lnTo>
                  <a:pt x="4857" y="0"/>
                </a:lnTo>
                <a:close/>
                <a:moveTo>
                  <a:pt x="4865" y="0"/>
                </a:moveTo>
                <a:lnTo>
                  <a:pt x="4871" y="0"/>
                </a:lnTo>
                <a:lnTo>
                  <a:pt x="4871" y="2"/>
                </a:lnTo>
                <a:lnTo>
                  <a:pt x="4865" y="2"/>
                </a:lnTo>
                <a:lnTo>
                  <a:pt x="4865" y="0"/>
                </a:lnTo>
                <a:close/>
                <a:moveTo>
                  <a:pt x="4872" y="0"/>
                </a:moveTo>
                <a:lnTo>
                  <a:pt x="4878" y="0"/>
                </a:lnTo>
                <a:lnTo>
                  <a:pt x="4878" y="2"/>
                </a:lnTo>
                <a:lnTo>
                  <a:pt x="4872" y="2"/>
                </a:lnTo>
                <a:lnTo>
                  <a:pt x="4872" y="0"/>
                </a:lnTo>
                <a:close/>
                <a:moveTo>
                  <a:pt x="4881" y="0"/>
                </a:moveTo>
                <a:lnTo>
                  <a:pt x="4887" y="0"/>
                </a:lnTo>
                <a:lnTo>
                  <a:pt x="4887" y="2"/>
                </a:lnTo>
                <a:lnTo>
                  <a:pt x="4881" y="2"/>
                </a:lnTo>
                <a:lnTo>
                  <a:pt x="4881" y="0"/>
                </a:lnTo>
                <a:close/>
                <a:moveTo>
                  <a:pt x="4889" y="0"/>
                </a:moveTo>
                <a:lnTo>
                  <a:pt x="4895" y="0"/>
                </a:lnTo>
                <a:lnTo>
                  <a:pt x="4895" y="2"/>
                </a:lnTo>
                <a:lnTo>
                  <a:pt x="4889" y="2"/>
                </a:lnTo>
                <a:lnTo>
                  <a:pt x="4889" y="0"/>
                </a:lnTo>
                <a:close/>
                <a:moveTo>
                  <a:pt x="4896" y="0"/>
                </a:moveTo>
                <a:lnTo>
                  <a:pt x="4902" y="0"/>
                </a:lnTo>
                <a:lnTo>
                  <a:pt x="4902" y="2"/>
                </a:lnTo>
                <a:lnTo>
                  <a:pt x="4896" y="2"/>
                </a:lnTo>
                <a:lnTo>
                  <a:pt x="4896" y="0"/>
                </a:lnTo>
                <a:close/>
                <a:moveTo>
                  <a:pt x="4905" y="0"/>
                </a:moveTo>
                <a:lnTo>
                  <a:pt x="4911" y="0"/>
                </a:lnTo>
                <a:lnTo>
                  <a:pt x="4911" y="2"/>
                </a:lnTo>
                <a:lnTo>
                  <a:pt x="4905" y="2"/>
                </a:lnTo>
                <a:lnTo>
                  <a:pt x="4905" y="0"/>
                </a:lnTo>
                <a:close/>
                <a:moveTo>
                  <a:pt x="4913" y="0"/>
                </a:moveTo>
                <a:lnTo>
                  <a:pt x="4919" y="0"/>
                </a:lnTo>
                <a:lnTo>
                  <a:pt x="4919" y="2"/>
                </a:lnTo>
                <a:lnTo>
                  <a:pt x="4913" y="2"/>
                </a:lnTo>
                <a:lnTo>
                  <a:pt x="4913" y="0"/>
                </a:lnTo>
                <a:close/>
                <a:moveTo>
                  <a:pt x="4920" y="0"/>
                </a:moveTo>
                <a:lnTo>
                  <a:pt x="4926" y="0"/>
                </a:lnTo>
                <a:lnTo>
                  <a:pt x="4926" y="2"/>
                </a:lnTo>
                <a:lnTo>
                  <a:pt x="4920" y="2"/>
                </a:lnTo>
                <a:lnTo>
                  <a:pt x="4920" y="0"/>
                </a:lnTo>
                <a:close/>
                <a:moveTo>
                  <a:pt x="4929" y="0"/>
                </a:moveTo>
                <a:lnTo>
                  <a:pt x="4935" y="0"/>
                </a:lnTo>
                <a:lnTo>
                  <a:pt x="4935" y="2"/>
                </a:lnTo>
                <a:lnTo>
                  <a:pt x="4929" y="2"/>
                </a:lnTo>
                <a:lnTo>
                  <a:pt x="4929" y="0"/>
                </a:lnTo>
                <a:close/>
                <a:moveTo>
                  <a:pt x="4937" y="0"/>
                </a:moveTo>
                <a:lnTo>
                  <a:pt x="4943" y="0"/>
                </a:lnTo>
                <a:lnTo>
                  <a:pt x="4943" y="2"/>
                </a:lnTo>
                <a:lnTo>
                  <a:pt x="4937" y="2"/>
                </a:lnTo>
                <a:lnTo>
                  <a:pt x="4937" y="0"/>
                </a:lnTo>
                <a:close/>
                <a:moveTo>
                  <a:pt x="4945" y="0"/>
                </a:moveTo>
                <a:lnTo>
                  <a:pt x="4951" y="0"/>
                </a:lnTo>
                <a:lnTo>
                  <a:pt x="4951" y="2"/>
                </a:lnTo>
                <a:lnTo>
                  <a:pt x="4945" y="2"/>
                </a:lnTo>
                <a:lnTo>
                  <a:pt x="4945" y="0"/>
                </a:lnTo>
                <a:close/>
                <a:moveTo>
                  <a:pt x="4953" y="0"/>
                </a:moveTo>
                <a:lnTo>
                  <a:pt x="4959" y="0"/>
                </a:lnTo>
                <a:lnTo>
                  <a:pt x="4959" y="2"/>
                </a:lnTo>
                <a:lnTo>
                  <a:pt x="4953" y="2"/>
                </a:lnTo>
                <a:lnTo>
                  <a:pt x="4953" y="0"/>
                </a:lnTo>
                <a:close/>
                <a:moveTo>
                  <a:pt x="4961" y="0"/>
                </a:moveTo>
                <a:lnTo>
                  <a:pt x="4967" y="0"/>
                </a:lnTo>
                <a:lnTo>
                  <a:pt x="4967" y="2"/>
                </a:lnTo>
                <a:lnTo>
                  <a:pt x="4961" y="2"/>
                </a:lnTo>
                <a:lnTo>
                  <a:pt x="4961" y="0"/>
                </a:lnTo>
                <a:close/>
                <a:moveTo>
                  <a:pt x="4969" y="0"/>
                </a:moveTo>
                <a:lnTo>
                  <a:pt x="4975" y="0"/>
                </a:lnTo>
                <a:lnTo>
                  <a:pt x="4975" y="2"/>
                </a:lnTo>
                <a:lnTo>
                  <a:pt x="4969" y="2"/>
                </a:lnTo>
                <a:lnTo>
                  <a:pt x="4969" y="0"/>
                </a:lnTo>
                <a:close/>
                <a:moveTo>
                  <a:pt x="4977" y="0"/>
                </a:moveTo>
                <a:lnTo>
                  <a:pt x="4983" y="0"/>
                </a:lnTo>
                <a:lnTo>
                  <a:pt x="4983" y="2"/>
                </a:lnTo>
                <a:lnTo>
                  <a:pt x="4977" y="2"/>
                </a:lnTo>
                <a:lnTo>
                  <a:pt x="4977" y="0"/>
                </a:lnTo>
                <a:close/>
                <a:moveTo>
                  <a:pt x="4985" y="0"/>
                </a:moveTo>
                <a:lnTo>
                  <a:pt x="4991" y="0"/>
                </a:lnTo>
                <a:lnTo>
                  <a:pt x="4991" y="2"/>
                </a:lnTo>
                <a:lnTo>
                  <a:pt x="4985" y="2"/>
                </a:lnTo>
                <a:lnTo>
                  <a:pt x="4985" y="0"/>
                </a:lnTo>
                <a:close/>
                <a:moveTo>
                  <a:pt x="4993" y="0"/>
                </a:moveTo>
                <a:lnTo>
                  <a:pt x="4999" y="0"/>
                </a:lnTo>
                <a:lnTo>
                  <a:pt x="4999" y="2"/>
                </a:lnTo>
                <a:lnTo>
                  <a:pt x="4993" y="2"/>
                </a:lnTo>
                <a:lnTo>
                  <a:pt x="4993" y="0"/>
                </a:lnTo>
                <a:close/>
                <a:moveTo>
                  <a:pt x="5001" y="0"/>
                </a:moveTo>
                <a:lnTo>
                  <a:pt x="5007" y="0"/>
                </a:lnTo>
                <a:lnTo>
                  <a:pt x="5007" y="2"/>
                </a:lnTo>
                <a:lnTo>
                  <a:pt x="5001" y="2"/>
                </a:lnTo>
                <a:lnTo>
                  <a:pt x="5001" y="0"/>
                </a:lnTo>
                <a:close/>
                <a:moveTo>
                  <a:pt x="5009" y="0"/>
                </a:moveTo>
                <a:lnTo>
                  <a:pt x="5015" y="0"/>
                </a:lnTo>
                <a:lnTo>
                  <a:pt x="5015" y="2"/>
                </a:lnTo>
                <a:lnTo>
                  <a:pt x="5009" y="2"/>
                </a:lnTo>
                <a:lnTo>
                  <a:pt x="5009" y="0"/>
                </a:lnTo>
                <a:close/>
                <a:moveTo>
                  <a:pt x="5017" y="0"/>
                </a:moveTo>
                <a:lnTo>
                  <a:pt x="5023" y="0"/>
                </a:lnTo>
                <a:lnTo>
                  <a:pt x="5023" y="2"/>
                </a:lnTo>
                <a:lnTo>
                  <a:pt x="5017" y="2"/>
                </a:lnTo>
                <a:lnTo>
                  <a:pt x="5017" y="0"/>
                </a:lnTo>
                <a:close/>
                <a:moveTo>
                  <a:pt x="5025" y="0"/>
                </a:moveTo>
                <a:lnTo>
                  <a:pt x="5031" y="0"/>
                </a:lnTo>
                <a:lnTo>
                  <a:pt x="5031" y="2"/>
                </a:lnTo>
                <a:lnTo>
                  <a:pt x="5025" y="2"/>
                </a:lnTo>
                <a:lnTo>
                  <a:pt x="5025" y="0"/>
                </a:lnTo>
                <a:close/>
                <a:moveTo>
                  <a:pt x="5033" y="0"/>
                </a:moveTo>
                <a:lnTo>
                  <a:pt x="5039" y="0"/>
                </a:lnTo>
                <a:lnTo>
                  <a:pt x="5039" y="2"/>
                </a:lnTo>
                <a:lnTo>
                  <a:pt x="5033" y="2"/>
                </a:lnTo>
                <a:lnTo>
                  <a:pt x="5033" y="0"/>
                </a:lnTo>
                <a:close/>
                <a:moveTo>
                  <a:pt x="5041" y="0"/>
                </a:moveTo>
                <a:lnTo>
                  <a:pt x="5047" y="0"/>
                </a:lnTo>
                <a:lnTo>
                  <a:pt x="5047" y="2"/>
                </a:lnTo>
                <a:lnTo>
                  <a:pt x="5041" y="2"/>
                </a:lnTo>
                <a:lnTo>
                  <a:pt x="5041" y="0"/>
                </a:lnTo>
                <a:close/>
                <a:moveTo>
                  <a:pt x="5049" y="0"/>
                </a:moveTo>
                <a:lnTo>
                  <a:pt x="5055" y="0"/>
                </a:lnTo>
                <a:lnTo>
                  <a:pt x="5055" y="2"/>
                </a:lnTo>
                <a:lnTo>
                  <a:pt x="5049" y="2"/>
                </a:lnTo>
                <a:lnTo>
                  <a:pt x="5049" y="0"/>
                </a:lnTo>
                <a:close/>
                <a:moveTo>
                  <a:pt x="5057" y="0"/>
                </a:moveTo>
                <a:lnTo>
                  <a:pt x="5063" y="0"/>
                </a:lnTo>
                <a:lnTo>
                  <a:pt x="5063" y="2"/>
                </a:lnTo>
                <a:lnTo>
                  <a:pt x="5057" y="2"/>
                </a:lnTo>
                <a:lnTo>
                  <a:pt x="5057" y="0"/>
                </a:lnTo>
                <a:close/>
                <a:moveTo>
                  <a:pt x="5065" y="0"/>
                </a:moveTo>
                <a:lnTo>
                  <a:pt x="5071" y="0"/>
                </a:lnTo>
                <a:lnTo>
                  <a:pt x="5071" y="2"/>
                </a:lnTo>
                <a:lnTo>
                  <a:pt x="5065" y="2"/>
                </a:lnTo>
                <a:lnTo>
                  <a:pt x="5065" y="0"/>
                </a:lnTo>
                <a:close/>
                <a:moveTo>
                  <a:pt x="5073" y="0"/>
                </a:moveTo>
                <a:lnTo>
                  <a:pt x="5079" y="0"/>
                </a:lnTo>
                <a:lnTo>
                  <a:pt x="5079" y="2"/>
                </a:lnTo>
                <a:lnTo>
                  <a:pt x="5073" y="2"/>
                </a:lnTo>
                <a:lnTo>
                  <a:pt x="5073" y="0"/>
                </a:lnTo>
                <a:close/>
                <a:moveTo>
                  <a:pt x="5081" y="0"/>
                </a:moveTo>
                <a:lnTo>
                  <a:pt x="5087" y="0"/>
                </a:lnTo>
                <a:lnTo>
                  <a:pt x="5087" y="2"/>
                </a:lnTo>
                <a:lnTo>
                  <a:pt x="5081" y="2"/>
                </a:lnTo>
                <a:lnTo>
                  <a:pt x="5081" y="0"/>
                </a:lnTo>
                <a:close/>
                <a:moveTo>
                  <a:pt x="5089" y="0"/>
                </a:moveTo>
                <a:lnTo>
                  <a:pt x="5095" y="0"/>
                </a:lnTo>
                <a:lnTo>
                  <a:pt x="5095" y="2"/>
                </a:lnTo>
                <a:lnTo>
                  <a:pt x="5089" y="2"/>
                </a:lnTo>
                <a:lnTo>
                  <a:pt x="5089" y="0"/>
                </a:lnTo>
                <a:close/>
                <a:moveTo>
                  <a:pt x="5097" y="0"/>
                </a:moveTo>
                <a:lnTo>
                  <a:pt x="5103" y="0"/>
                </a:lnTo>
                <a:lnTo>
                  <a:pt x="5103" y="2"/>
                </a:lnTo>
                <a:lnTo>
                  <a:pt x="5097" y="2"/>
                </a:lnTo>
                <a:lnTo>
                  <a:pt x="5097" y="0"/>
                </a:lnTo>
                <a:close/>
                <a:moveTo>
                  <a:pt x="5105" y="0"/>
                </a:moveTo>
                <a:lnTo>
                  <a:pt x="5111" y="0"/>
                </a:lnTo>
                <a:lnTo>
                  <a:pt x="5111" y="2"/>
                </a:lnTo>
                <a:lnTo>
                  <a:pt x="5105" y="2"/>
                </a:lnTo>
                <a:lnTo>
                  <a:pt x="5105" y="0"/>
                </a:lnTo>
                <a:close/>
                <a:moveTo>
                  <a:pt x="5113" y="0"/>
                </a:moveTo>
                <a:lnTo>
                  <a:pt x="5119" y="0"/>
                </a:lnTo>
                <a:lnTo>
                  <a:pt x="5119" y="2"/>
                </a:lnTo>
                <a:lnTo>
                  <a:pt x="5113" y="2"/>
                </a:lnTo>
                <a:lnTo>
                  <a:pt x="5113" y="0"/>
                </a:lnTo>
                <a:close/>
                <a:moveTo>
                  <a:pt x="5121" y="0"/>
                </a:moveTo>
                <a:lnTo>
                  <a:pt x="5127" y="0"/>
                </a:lnTo>
                <a:lnTo>
                  <a:pt x="5127" y="2"/>
                </a:lnTo>
                <a:lnTo>
                  <a:pt x="5121" y="2"/>
                </a:lnTo>
                <a:lnTo>
                  <a:pt x="5121" y="0"/>
                </a:lnTo>
                <a:close/>
                <a:moveTo>
                  <a:pt x="5129" y="0"/>
                </a:moveTo>
                <a:lnTo>
                  <a:pt x="5135" y="0"/>
                </a:lnTo>
                <a:lnTo>
                  <a:pt x="5135" y="2"/>
                </a:lnTo>
                <a:lnTo>
                  <a:pt x="5129" y="2"/>
                </a:lnTo>
                <a:lnTo>
                  <a:pt x="5129" y="0"/>
                </a:lnTo>
                <a:close/>
                <a:moveTo>
                  <a:pt x="5137" y="0"/>
                </a:moveTo>
                <a:lnTo>
                  <a:pt x="5143" y="0"/>
                </a:lnTo>
                <a:lnTo>
                  <a:pt x="5143" y="2"/>
                </a:lnTo>
                <a:lnTo>
                  <a:pt x="5137" y="2"/>
                </a:lnTo>
                <a:lnTo>
                  <a:pt x="5137" y="0"/>
                </a:lnTo>
                <a:close/>
                <a:moveTo>
                  <a:pt x="5145" y="0"/>
                </a:moveTo>
                <a:lnTo>
                  <a:pt x="5151" y="0"/>
                </a:lnTo>
                <a:lnTo>
                  <a:pt x="5151" y="2"/>
                </a:lnTo>
                <a:lnTo>
                  <a:pt x="5145" y="2"/>
                </a:lnTo>
                <a:lnTo>
                  <a:pt x="5145" y="0"/>
                </a:lnTo>
                <a:close/>
                <a:moveTo>
                  <a:pt x="5153" y="0"/>
                </a:moveTo>
                <a:lnTo>
                  <a:pt x="5159" y="0"/>
                </a:lnTo>
                <a:lnTo>
                  <a:pt x="5159" y="2"/>
                </a:lnTo>
                <a:lnTo>
                  <a:pt x="5153" y="2"/>
                </a:lnTo>
                <a:lnTo>
                  <a:pt x="5153" y="0"/>
                </a:lnTo>
                <a:close/>
                <a:moveTo>
                  <a:pt x="5161" y="0"/>
                </a:moveTo>
                <a:lnTo>
                  <a:pt x="5167" y="0"/>
                </a:lnTo>
                <a:lnTo>
                  <a:pt x="5167" y="2"/>
                </a:lnTo>
                <a:lnTo>
                  <a:pt x="5161" y="2"/>
                </a:lnTo>
                <a:lnTo>
                  <a:pt x="5161" y="0"/>
                </a:lnTo>
                <a:close/>
                <a:moveTo>
                  <a:pt x="5169" y="0"/>
                </a:moveTo>
                <a:lnTo>
                  <a:pt x="5175" y="0"/>
                </a:lnTo>
                <a:lnTo>
                  <a:pt x="5175" y="2"/>
                </a:lnTo>
                <a:lnTo>
                  <a:pt x="5169" y="2"/>
                </a:lnTo>
                <a:lnTo>
                  <a:pt x="5169" y="0"/>
                </a:lnTo>
                <a:close/>
                <a:moveTo>
                  <a:pt x="5177" y="0"/>
                </a:moveTo>
                <a:lnTo>
                  <a:pt x="5183" y="0"/>
                </a:lnTo>
                <a:lnTo>
                  <a:pt x="5183" y="2"/>
                </a:lnTo>
                <a:lnTo>
                  <a:pt x="5177" y="2"/>
                </a:lnTo>
                <a:lnTo>
                  <a:pt x="5177" y="0"/>
                </a:lnTo>
                <a:close/>
                <a:moveTo>
                  <a:pt x="5185" y="0"/>
                </a:moveTo>
                <a:lnTo>
                  <a:pt x="5191" y="0"/>
                </a:lnTo>
                <a:lnTo>
                  <a:pt x="5191" y="2"/>
                </a:lnTo>
                <a:lnTo>
                  <a:pt x="5185" y="2"/>
                </a:lnTo>
                <a:lnTo>
                  <a:pt x="5185" y="0"/>
                </a:lnTo>
                <a:close/>
                <a:moveTo>
                  <a:pt x="5193" y="0"/>
                </a:moveTo>
                <a:lnTo>
                  <a:pt x="5199" y="0"/>
                </a:lnTo>
                <a:lnTo>
                  <a:pt x="5199" y="2"/>
                </a:lnTo>
                <a:lnTo>
                  <a:pt x="5193" y="2"/>
                </a:lnTo>
                <a:lnTo>
                  <a:pt x="5193" y="0"/>
                </a:lnTo>
                <a:close/>
                <a:moveTo>
                  <a:pt x="5201" y="0"/>
                </a:moveTo>
                <a:lnTo>
                  <a:pt x="5207" y="0"/>
                </a:lnTo>
                <a:lnTo>
                  <a:pt x="5207" y="2"/>
                </a:lnTo>
                <a:lnTo>
                  <a:pt x="5201" y="2"/>
                </a:lnTo>
                <a:lnTo>
                  <a:pt x="5201" y="0"/>
                </a:lnTo>
                <a:close/>
                <a:moveTo>
                  <a:pt x="5209" y="0"/>
                </a:moveTo>
                <a:lnTo>
                  <a:pt x="5215" y="0"/>
                </a:lnTo>
                <a:lnTo>
                  <a:pt x="5215" y="2"/>
                </a:lnTo>
                <a:lnTo>
                  <a:pt x="5209" y="2"/>
                </a:lnTo>
                <a:lnTo>
                  <a:pt x="5209" y="0"/>
                </a:lnTo>
                <a:close/>
                <a:moveTo>
                  <a:pt x="5217" y="0"/>
                </a:moveTo>
                <a:lnTo>
                  <a:pt x="5223" y="0"/>
                </a:lnTo>
                <a:lnTo>
                  <a:pt x="5223" y="2"/>
                </a:lnTo>
                <a:lnTo>
                  <a:pt x="5217" y="2"/>
                </a:lnTo>
                <a:lnTo>
                  <a:pt x="5217" y="0"/>
                </a:lnTo>
                <a:close/>
                <a:moveTo>
                  <a:pt x="5225" y="0"/>
                </a:moveTo>
                <a:lnTo>
                  <a:pt x="5231" y="0"/>
                </a:lnTo>
                <a:lnTo>
                  <a:pt x="5231" y="2"/>
                </a:lnTo>
                <a:lnTo>
                  <a:pt x="5225" y="2"/>
                </a:lnTo>
                <a:lnTo>
                  <a:pt x="5225" y="0"/>
                </a:lnTo>
                <a:close/>
                <a:moveTo>
                  <a:pt x="5233" y="0"/>
                </a:moveTo>
                <a:lnTo>
                  <a:pt x="5239" y="0"/>
                </a:lnTo>
                <a:lnTo>
                  <a:pt x="5239" y="2"/>
                </a:lnTo>
                <a:lnTo>
                  <a:pt x="5233" y="2"/>
                </a:lnTo>
                <a:lnTo>
                  <a:pt x="5233" y="0"/>
                </a:lnTo>
                <a:close/>
                <a:moveTo>
                  <a:pt x="5241" y="0"/>
                </a:moveTo>
                <a:lnTo>
                  <a:pt x="5247" y="0"/>
                </a:lnTo>
                <a:lnTo>
                  <a:pt x="5247" y="2"/>
                </a:lnTo>
                <a:lnTo>
                  <a:pt x="5241" y="2"/>
                </a:lnTo>
                <a:lnTo>
                  <a:pt x="5241" y="0"/>
                </a:lnTo>
                <a:close/>
                <a:moveTo>
                  <a:pt x="5249" y="0"/>
                </a:moveTo>
                <a:lnTo>
                  <a:pt x="5255" y="0"/>
                </a:lnTo>
                <a:lnTo>
                  <a:pt x="5255" y="2"/>
                </a:lnTo>
                <a:lnTo>
                  <a:pt x="5249" y="2"/>
                </a:lnTo>
                <a:lnTo>
                  <a:pt x="5249" y="0"/>
                </a:lnTo>
                <a:close/>
                <a:moveTo>
                  <a:pt x="5257" y="0"/>
                </a:moveTo>
                <a:lnTo>
                  <a:pt x="5263" y="0"/>
                </a:lnTo>
                <a:lnTo>
                  <a:pt x="5263" y="2"/>
                </a:lnTo>
                <a:lnTo>
                  <a:pt x="5257" y="2"/>
                </a:lnTo>
                <a:lnTo>
                  <a:pt x="5257" y="0"/>
                </a:lnTo>
                <a:close/>
                <a:moveTo>
                  <a:pt x="5265" y="0"/>
                </a:moveTo>
                <a:lnTo>
                  <a:pt x="5271" y="0"/>
                </a:lnTo>
                <a:lnTo>
                  <a:pt x="5271" y="2"/>
                </a:lnTo>
                <a:lnTo>
                  <a:pt x="5265" y="2"/>
                </a:lnTo>
                <a:lnTo>
                  <a:pt x="5265" y="0"/>
                </a:lnTo>
                <a:close/>
                <a:moveTo>
                  <a:pt x="5273" y="0"/>
                </a:moveTo>
                <a:lnTo>
                  <a:pt x="5279" y="0"/>
                </a:lnTo>
                <a:lnTo>
                  <a:pt x="5279" y="2"/>
                </a:lnTo>
                <a:lnTo>
                  <a:pt x="5273" y="2"/>
                </a:lnTo>
                <a:lnTo>
                  <a:pt x="5273" y="0"/>
                </a:lnTo>
                <a:close/>
                <a:moveTo>
                  <a:pt x="5281" y="0"/>
                </a:moveTo>
                <a:lnTo>
                  <a:pt x="5287" y="0"/>
                </a:lnTo>
                <a:lnTo>
                  <a:pt x="5287" y="2"/>
                </a:lnTo>
                <a:lnTo>
                  <a:pt x="5281" y="2"/>
                </a:lnTo>
                <a:lnTo>
                  <a:pt x="5281" y="0"/>
                </a:lnTo>
                <a:close/>
                <a:moveTo>
                  <a:pt x="5289" y="0"/>
                </a:moveTo>
                <a:lnTo>
                  <a:pt x="5295" y="0"/>
                </a:lnTo>
                <a:lnTo>
                  <a:pt x="5295" y="2"/>
                </a:lnTo>
                <a:lnTo>
                  <a:pt x="5289" y="2"/>
                </a:lnTo>
                <a:lnTo>
                  <a:pt x="5289" y="0"/>
                </a:lnTo>
                <a:close/>
                <a:moveTo>
                  <a:pt x="5297" y="0"/>
                </a:moveTo>
                <a:lnTo>
                  <a:pt x="5303" y="0"/>
                </a:lnTo>
                <a:lnTo>
                  <a:pt x="5303" y="2"/>
                </a:lnTo>
                <a:lnTo>
                  <a:pt x="5297" y="2"/>
                </a:lnTo>
                <a:lnTo>
                  <a:pt x="5297" y="0"/>
                </a:lnTo>
                <a:close/>
                <a:moveTo>
                  <a:pt x="5305" y="0"/>
                </a:moveTo>
                <a:lnTo>
                  <a:pt x="5311" y="0"/>
                </a:lnTo>
                <a:lnTo>
                  <a:pt x="5311" y="2"/>
                </a:lnTo>
                <a:lnTo>
                  <a:pt x="5305" y="2"/>
                </a:lnTo>
                <a:lnTo>
                  <a:pt x="5305" y="0"/>
                </a:lnTo>
                <a:close/>
                <a:moveTo>
                  <a:pt x="5313" y="0"/>
                </a:moveTo>
                <a:lnTo>
                  <a:pt x="5319" y="0"/>
                </a:lnTo>
                <a:lnTo>
                  <a:pt x="5319" y="2"/>
                </a:lnTo>
                <a:lnTo>
                  <a:pt x="5313" y="2"/>
                </a:lnTo>
                <a:lnTo>
                  <a:pt x="5313" y="0"/>
                </a:lnTo>
                <a:close/>
                <a:moveTo>
                  <a:pt x="5321" y="0"/>
                </a:moveTo>
                <a:lnTo>
                  <a:pt x="5327" y="0"/>
                </a:lnTo>
                <a:lnTo>
                  <a:pt x="5327" y="2"/>
                </a:lnTo>
                <a:lnTo>
                  <a:pt x="5321" y="2"/>
                </a:lnTo>
                <a:lnTo>
                  <a:pt x="5321" y="0"/>
                </a:lnTo>
                <a:close/>
                <a:moveTo>
                  <a:pt x="5329" y="0"/>
                </a:moveTo>
                <a:lnTo>
                  <a:pt x="5335" y="0"/>
                </a:lnTo>
                <a:lnTo>
                  <a:pt x="5335" y="2"/>
                </a:lnTo>
                <a:lnTo>
                  <a:pt x="5329" y="2"/>
                </a:lnTo>
                <a:lnTo>
                  <a:pt x="5329" y="0"/>
                </a:lnTo>
                <a:close/>
                <a:moveTo>
                  <a:pt x="5337" y="0"/>
                </a:moveTo>
                <a:lnTo>
                  <a:pt x="5343" y="0"/>
                </a:lnTo>
                <a:lnTo>
                  <a:pt x="5343" y="2"/>
                </a:lnTo>
                <a:lnTo>
                  <a:pt x="5337" y="2"/>
                </a:lnTo>
                <a:lnTo>
                  <a:pt x="5337" y="0"/>
                </a:lnTo>
                <a:close/>
                <a:moveTo>
                  <a:pt x="5345" y="0"/>
                </a:moveTo>
                <a:lnTo>
                  <a:pt x="5351" y="0"/>
                </a:lnTo>
                <a:lnTo>
                  <a:pt x="5351" y="2"/>
                </a:lnTo>
                <a:lnTo>
                  <a:pt x="5345" y="2"/>
                </a:lnTo>
                <a:lnTo>
                  <a:pt x="5345" y="0"/>
                </a:lnTo>
                <a:close/>
                <a:moveTo>
                  <a:pt x="5353" y="0"/>
                </a:moveTo>
                <a:lnTo>
                  <a:pt x="5359" y="0"/>
                </a:lnTo>
                <a:lnTo>
                  <a:pt x="5359" y="2"/>
                </a:lnTo>
                <a:lnTo>
                  <a:pt x="5353" y="2"/>
                </a:lnTo>
                <a:lnTo>
                  <a:pt x="5353" y="0"/>
                </a:lnTo>
                <a:close/>
                <a:moveTo>
                  <a:pt x="5361" y="0"/>
                </a:moveTo>
                <a:lnTo>
                  <a:pt x="5367" y="0"/>
                </a:lnTo>
                <a:lnTo>
                  <a:pt x="5367" y="2"/>
                </a:lnTo>
                <a:lnTo>
                  <a:pt x="5361" y="2"/>
                </a:lnTo>
                <a:lnTo>
                  <a:pt x="5361" y="0"/>
                </a:lnTo>
                <a:close/>
                <a:moveTo>
                  <a:pt x="5369" y="0"/>
                </a:moveTo>
                <a:lnTo>
                  <a:pt x="5375" y="0"/>
                </a:lnTo>
                <a:lnTo>
                  <a:pt x="5375" y="2"/>
                </a:lnTo>
                <a:lnTo>
                  <a:pt x="5369" y="2"/>
                </a:lnTo>
                <a:lnTo>
                  <a:pt x="5369" y="0"/>
                </a:lnTo>
                <a:close/>
                <a:moveTo>
                  <a:pt x="5377" y="0"/>
                </a:moveTo>
                <a:lnTo>
                  <a:pt x="5383" y="0"/>
                </a:lnTo>
                <a:lnTo>
                  <a:pt x="5383" y="2"/>
                </a:lnTo>
                <a:lnTo>
                  <a:pt x="5377" y="2"/>
                </a:lnTo>
                <a:lnTo>
                  <a:pt x="5377" y="0"/>
                </a:lnTo>
                <a:close/>
                <a:moveTo>
                  <a:pt x="5385" y="0"/>
                </a:moveTo>
                <a:lnTo>
                  <a:pt x="5391" y="0"/>
                </a:lnTo>
                <a:lnTo>
                  <a:pt x="5391" y="2"/>
                </a:lnTo>
                <a:lnTo>
                  <a:pt x="5385" y="2"/>
                </a:lnTo>
                <a:lnTo>
                  <a:pt x="5385" y="0"/>
                </a:lnTo>
                <a:close/>
                <a:moveTo>
                  <a:pt x="5393" y="0"/>
                </a:moveTo>
                <a:lnTo>
                  <a:pt x="5399" y="0"/>
                </a:lnTo>
                <a:lnTo>
                  <a:pt x="5399" y="2"/>
                </a:lnTo>
                <a:lnTo>
                  <a:pt x="5393" y="2"/>
                </a:lnTo>
                <a:lnTo>
                  <a:pt x="5393" y="0"/>
                </a:lnTo>
                <a:close/>
                <a:moveTo>
                  <a:pt x="5401" y="0"/>
                </a:moveTo>
                <a:lnTo>
                  <a:pt x="5407" y="0"/>
                </a:lnTo>
                <a:lnTo>
                  <a:pt x="5407" y="2"/>
                </a:lnTo>
                <a:lnTo>
                  <a:pt x="5401" y="2"/>
                </a:lnTo>
                <a:lnTo>
                  <a:pt x="5401" y="0"/>
                </a:lnTo>
                <a:close/>
                <a:moveTo>
                  <a:pt x="5409" y="0"/>
                </a:moveTo>
                <a:lnTo>
                  <a:pt x="5415" y="0"/>
                </a:lnTo>
                <a:lnTo>
                  <a:pt x="5415" y="2"/>
                </a:lnTo>
                <a:lnTo>
                  <a:pt x="5409" y="2"/>
                </a:lnTo>
                <a:lnTo>
                  <a:pt x="5409" y="0"/>
                </a:lnTo>
                <a:close/>
                <a:moveTo>
                  <a:pt x="5417" y="0"/>
                </a:moveTo>
                <a:lnTo>
                  <a:pt x="5423" y="0"/>
                </a:lnTo>
                <a:lnTo>
                  <a:pt x="5423" y="2"/>
                </a:lnTo>
                <a:lnTo>
                  <a:pt x="5417" y="2"/>
                </a:lnTo>
                <a:lnTo>
                  <a:pt x="5417" y="0"/>
                </a:lnTo>
                <a:close/>
                <a:moveTo>
                  <a:pt x="5425" y="0"/>
                </a:moveTo>
                <a:lnTo>
                  <a:pt x="5431" y="0"/>
                </a:lnTo>
                <a:lnTo>
                  <a:pt x="5431" y="2"/>
                </a:lnTo>
                <a:lnTo>
                  <a:pt x="5425" y="2"/>
                </a:lnTo>
                <a:lnTo>
                  <a:pt x="5425" y="0"/>
                </a:lnTo>
                <a:close/>
                <a:moveTo>
                  <a:pt x="5433" y="0"/>
                </a:moveTo>
                <a:lnTo>
                  <a:pt x="5439" y="0"/>
                </a:lnTo>
                <a:lnTo>
                  <a:pt x="5439" y="2"/>
                </a:lnTo>
                <a:lnTo>
                  <a:pt x="5433" y="2"/>
                </a:lnTo>
                <a:lnTo>
                  <a:pt x="5433" y="0"/>
                </a:lnTo>
                <a:close/>
                <a:moveTo>
                  <a:pt x="5441" y="0"/>
                </a:moveTo>
                <a:lnTo>
                  <a:pt x="5447" y="0"/>
                </a:lnTo>
                <a:lnTo>
                  <a:pt x="5447" y="2"/>
                </a:lnTo>
                <a:lnTo>
                  <a:pt x="5441" y="2"/>
                </a:lnTo>
                <a:lnTo>
                  <a:pt x="5441" y="0"/>
                </a:lnTo>
                <a:close/>
                <a:moveTo>
                  <a:pt x="5449" y="0"/>
                </a:moveTo>
                <a:lnTo>
                  <a:pt x="5455" y="0"/>
                </a:lnTo>
                <a:lnTo>
                  <a:pt x="5455" y="2"/>
                </a:lnTo>
                <a:lnTo>
                  <a:pt x="5449" y="2"/>
                </a:lnTo>
                <a:lnTo>
                  <a:pt x="5449" y="0"/>
                </a:lnTo>
                <a:close/>
                <a:moveTo>
                  <a:pt x="5457" y="0"/>
                </a:moveTo>
                <a:lnTo>
                  <a:pt x="5463" y="0"/>
                </a:lnTo>
                <a:lnTo>
                  <a:pt x="5463" y="2"/>
                </a:lnTo>
                <a:lnTo>
                  <a:pt x="5457" y="2"/>
                </a:lnTo>
                <a:lnTo>
                  <a:pt x="5457" y="0"/>
                </a:lnTo>
                <a:close/>
                <a:moveTo>
                  <a:pt x="5465" y="0"/>
                </a:moveTo>
                <a:lnTo>
                  <a:pt x="5471" y="0"/>
                </a:lnTo>
                <a:lnTo>
                  <a:pt x="5471" y="2"/>
                </a:lnTo>
                <a:lnTo>
                  <a:pt x="5465" y="2"/>
                </a:lnTo>
                <a:lnTo>
                  <a:pt x="5465" y="0"/>
                </a:lnTo>
                <a:close/>
                <a:moveTo>
                  <a:pt x="5473" y="0"/>
                </a:moveTo>
                <a:lnTo>
                  <a:pt x="5479" y="0"/>
                </a:lnTo>
                <a:lnTo>
                  <a:pt x="5479" y="2"/>
                </a:lnTo>
                <a:lnTo>
                  <a:pt x="5473" y="2"/>
                </a:lnTo>
                <a:lnTo>
                  <a:pt x="5473" y="0"/>
                </a:lnTo>
                <a:close/>
                <a:moveTo>
                  <a:pt x="5481" y="0"/>
                </a:moveTo>
                <a:lnTo>
                  <a:pt x="5487" y="0"/>
                </a:lnTo>
                <a:lnTo>
                  <a:pt x="5487" y="2"/>
                </a:lnTo>
                <a:lnTo>
                  <a:pt x="5481" y="2"/>
                </a:lnTo>
                <a:lnTo>
                  <a:pt x="5481" y="0"/>
                </a:lnTo>
                <a:close/>
                <a:moveTo>
                  <a:pt x="5489" y="0"/>
                </a:moveTo>
                <a:lnTo>
                  <a:pt x="5495" y="0"/>
                </a:lnTo>
                <a:lnTo>
                  <a:pt x="5495" y="2"/>
                </a:lnTo>
                <a:lnTo>
                  <a:pt x="5489" y="2"/>
                </a:lnTo>
                <a:lnTo>
                  <a:pt x="5489" y="0"/>
                </a:lnTo>
                <a:close/>
                <a:moveTo>
                  <a:pt x="5497" y="0"/>
                </a:moveTo>
                <a:lnTo>
                  <a:pt x="5503" y="0"/>
                </a:lnTo>
                <a:lnTo>
                  <a:pt x="5503" y="2"/>
                </a:lnTo>
                <a:lnTo>
                  <a:pt x="5497" y="2"/>
                </a:lnTo>
                <a:lnTo>
                  <a:pt x="5497" y="0"/>
                </a:lnTo>
                <a:close/>
                <a:moveTo>
                  <a:pt x="5505" y="0"/>
                </a:moveTo>
                <a:lnTo>
                  <a:pt x="5511" y="0"/>
                </a:lnTo>
                <a:lnTo>
                  <a:pt x="5511" y="2"/>
                </a:lnTo>
                <a:lnTo>
                  <a:pt x="5505" y="2"/>
                </a:lnTo>
                <a:lnTo>
                  <a:pt x="5505" y="0"/>
                </a:lnTo>
                <a:close/>
                <a:moveTo>
                  <a:pt x="5513" y="0"/>
                </a:moveTo>
                <a:lnTo>
                  <a:pt x="5519" y="0"/>
                </a:lnTo>
                <a:lnTo>
                  <a:pt x="5519" y="2"/>
                </a:lnTo>
                <a:lnTo>
                  <a:pt x="5513" y="2"/>
                </a:lnTo>
                <a:lnTo>
                  <a:pt x="5513" y="0"/>
                </a:lnTo>
                <a:close/>
                <a:moveTo>
                  <a:pt x="5521" y="0"/>
                </a:moveTo>
                <a:lnTo>
                  <a:pt x="5527" y="0"/>
                </a:lnTo>
                <a:lnTo>
                  <a:pt x="5527" y="2"/>
                </a:lnTo>
                <a:lnTo>
                  <a:pt x="5521" y="2"/>
                </a:lnTo>
                <a:lnTo>
                  <a:pt x="5521" y="0"/>
                </a:lnTo>
                <a:close/>
                <a:moveTo>
                  <a:pt x="5529" y="0"/>
                </a:moveTo>
                <a:lnTo>
                  <a:pt x="5535" y="0"/>
                </a:lnTo>
                <a:lnTo>
                  <a:pt x="5535" y="2"/>
                </a:lnTo>
                <a:lnTo>
                  <a:pt x="5529" y="2"/>
                </a:lnTo>
                <a:lnTo>
                  <a:pt x="5529" y="0"/>
                </a:lnTo>
                <a:close/>
                <a:moveTo>
                  <a:pt x="5537" y="0"/>
                </a:moveTo>
                <a:lnTo>
                  <a:pt x="5543" y="0"/>
                </a:lnTo>
                <a:lnTo>
                  <a:pt x="5543" y="2"/>
                </a:lnTo>
                <a:lnTo>
                  <a:pt x="5537" y="2"/>
                </a:lnTo>
                <a:lnTo>
                  <a:pt x="5537" y="0"/>
                </a:lnTo>
                <a:close/>
                <a:moveTo>
                  <a:pt x="5545" y="0"/>
                </a:moveTo>
                <a:lnTo>
                  <a:pt x="5551" y="0"/>
                </a:lnTo>
                <a:lnTo>
                  <a:pt x="5551" y="2"/>
                </a:lnTo>
                <a:lnTo>
                  <a:pt x="5545" y="2"/>
                </a:lnTo>
                <a:lnTo>
                  <a:pt x="5545" y="0"/>
                </a:lnTo>
                <a:close/>
                <a:moveTo>
                  <a:pt x="5553" y="0"/>
                </a:moveTo>
                <a:lnTo>
                  <a:pt x="5559" y="0"/>
                </a:lnTo>
                <a:lnTo>
                  <a:pt x="5559" y="2"/>
                </a:lnTo>
                <a:lnTo>
                  <a:pt x="5553" y="2"/>
                </a:lnTo>
                <a:lnTo>
                  <a:pt x="5553" y="0"/>
                </a:lnTo>
                <a:close/>
                <a:moveTo>
                  <a:pt x="5561" y="0"/>
                </a:moveTo>
                <a:lnTo>
                  <a:pt x="5567" y="0"/>
                </a:lnTo>
                <a:lnTo>
                  <a:pt x="5567" y="2"/>
                </a:lnTo>
                <a:lnTo>
                  <a:pt x="5561" y="2"/>
                </a:lnTo>
                <a:lnTo>
                  <a:pt x="5561" y="0"/>
                </a:lnTo>
                <a:close/>
                <a:moveTo>
                  <a:pt x="5569" y="0"/>
                </a:moveTo>
                <a:lnTo>
                  <a:pt x="5575" y="0"/>
                </a:lnTo>
                <a:lnTo>
                  <a:pt x="5575" y="2"/>
                </a:lnTo>
                <a:lnTo>
                  <a:pt x="5569" y="2"/>
                </a:lnTo>
                <a:lnTo>
                  <a:pt x="5569" y="0"/>
                </a:lnTo>
                <a:close/>
                <a:moveTo>
                  <a:pt x="5577" y="0"/>
                </a:moveTo>
                <a:lnTo>
                  <a:pt x="5583" y="0"/>
                </a:lnTo>
                <a:lnTo>
                  <a:pt x="5583" y="2"/>
                </a:lnTo>
                <a:lnTo>
                  <a:pt x="5577" y="2"/>
                </a:lnTo>
                <a:lnTo>
                  <a:pt x="5577" y="0"/>
                </a:lnTo>
                <a:close/>
                <a:moveTo>
                  <a:pt x="5585" y="0"/>
                </a:moveTo>
                <a:lnTo>
                  <a:pt x="5591" y="0"/>
                </a:lnTo>
                <a:lnTo>
                  <a:pt x="5591" y="2"/>
                </a:lnTo>
                <a:lnTo>
                  <a:pt x="5585" y="2"/>
                </a:lnTo>
                <a:lnTo>
                  <a:pt x="5585" y="0"/>
                </a:lnTo>
                <a:close/>
                <a:moveTo>
                  <a:pt x="5593" y="0"/>
                </a:moveTo>
                <a:lnTo>
                  <a:pt x="5599" y="0"/>
                </a:lnTo>
                <a:lnTo>
                  <a:pt x="5599" y="2"/>
                </a:lnTo>
                <a:lnTo>
                  <a:pt x="5593" y="2"/>
                </a:lnTo>
                <a:lnTo>
                  <a:pt x="5593" y="0"/>
                </a:lnTo>
                <a:close/>
                <a:moveTo>
                  <a:pt x="5601" y="0"/>
                </a:moveTo>
                <a:lnTo>
                  <a:pt x="5607" y="0"/>
                </a:lnTo>
                <a:lnTo>
                  <a:pt x="5607" y="2"/>
                </a:lnTo>
                <a:lnTo>
                  <a:pt x="5601" y="2"/>
                </a:lnTo>
                <a:lnTo>
                  <a:pt x="5601" y="0"/>
                </a:lnTo>
                <a:close/>
                <a:moveTo>
                  <a:pt x="5609" y="0"/>
                </a:moveTo>
                <a:lnTo>
                  <a:pt x="5615" y="0"/>
                </a:lnTo>
                <a:lnTo>
                  <a:pt x="5615" y="2"/>
                </a:lnTo>
                <a:lnTo>
                  <a:pt x="5609" y="2"/>
                </a:lnTo>
                <a:lnTo>
                  <a:pt x="5609" y="0"/>
                </a:lnTo>
                <a:close/>
                <a:moveTo>
                  <a:pt x="5617" y="0"/>
                </a:moveTo>
                <a:lnTo>
                  <a:pt x="5623" y="0"/>
                </a:lnTo>
                <a:lnTo>
                  <a:pt x="5623" y="2"/>
                </a:lnTo>
                <a:lnTo>
                  <a:pt x="5617" y="2"/>
                </a:lnTo>
                <a:lnTo>
                  <a:pt x="5617" y="0"/>
                </a:lnTo>
                <a:close/>
                <a:moveTo>
                  <a:pt x="5625" y="0"/>
                </a:moveTo>
                <a:lnTo>
                  <a:pt x="5631" y="0"/>
                </a:lnTo>
                <a:lnTo>
                  <a:pt x="5631" y="2"/>
                </a:lnTo>
                <a:lnTo>
                  <a:pt x="5625" y="2"/>
                </a:lnTo>
                <a:lnTo>
                  <a:pt x="5625" y="0"/>
                </a:lnTo>
                <a:close/>
                <a:moveTo>
                  <a:pt x="5633" y="0"/>
                </a:moveTo>
                <a:lnTo>
                  <a:pt x="5639" y="0"/>
                </a:lnTo>
                <a:lnTo>
                  <a:pt x="5639" y="2"/>
                </a:lnTo>
                <a:lnTo>
                  <a:pt x="5633" y="2"/>
                </a:lnTo>
                <a:lnTo>
                  <a:pt x="5633" y="0"/>
                </a:lnTo>
                <a:close/>
                <a:moveTo>
                  <a:pt x="5641" y="0"/>
                </a:moveTo>
                <a:lnTo>
                  <a:pt x="5647" y="0"/>
                </a:lnTo>
                <a:lnTo>
                  <a:pt x="5647" y="2"/>
                </a:lnTo>
                <a:lnTo>
                  <a:pt x="5641" y="2"/>
                </a:lnTo>
                <a:lnTo>
                  <a:pt x="5641" y="0"/>
                </a:lnTo>
                <a:close/>
                <a:moveTo>
                  <a:pt x="5649" y="0"/>
                </a:moveTo>
                <a:lnTo>
                  <a:pt x="5655" y="0"/>
                </a:lnTo>
                <a:lnTo>
                  <a:pt x="5655" y="2"/>
                </a:lnTo>
                <a:lnTo>
                  <a:pt x="5649" y="2"/>
                </a:lnTo>
                <a:lnTo>
                  <a:pt x="5649" y="0"/>
                </a:lnTo>
                <a:close/>
                <a:moveTo>
                  <a:pt x="5657" y="0"/>
                </a:moveTo>
                <a:lnTo>
                  <a:pt x="5663" y="0"/>
                </a:lnTo>
                <a:lnTo>
                  <a:pt x="5663" y="2"/>
                </a:lnTo>
                <a:lnTo>
                  <a:pt x="5657" y="2"/>
                </a:lnTo>
                <a:lnTo>
                  <a:pt x="5657" y="0"/>
                </a:lnTo>
                <a:close/>
                <a:moveTo>
                  <a:pt x="5665" y="0"/>
                </a:moveTo>
                <a:lnTo>
                  <a:pt x="5671" y="0"/>
                </a:lnTo>
                <a:lnTo>
                  <a:pt x="5671" y="2"/>
                </a:lnTo>
                <a:lnTo>
                  <a:pt x="5665" y="2"/>
                </a:lnTo>
                <a:lnTo>
                  <a:pt x="5665" y="0"/>
                </a:lnTo>
                <a:close/>
                <a:moveTo>
                  <a:pt x="5673" y="0"/>
                </a:moveTo>
                <a:lnTo>
                  <a:pt x="5679" y="0"/>
                </a:lnTo>
                <a:lnTo>
                  <a:pt x="5679" y="2"/>
                </a:lnTo>
                <a:lnTo>
                  <a:pt x="5673" y="2"/>
                </a:lnTo>
                <a:lnTo>
                  <a:pt x="5673" y="0"/>
                </a:lnTo>
                <a:close/>
                <a:moveTo>
                  <a:pt x="5681" y="0"/>
                </a:moveTo>
                <a:lnTo>
                  <a:pt x="5687" y="0"/>
                </a:lnTo>
                <a:lnTo>
                  <a:pt x="5687" y="2"/>
                </a:lnTo>
                <a:lnTo>
                  <a:pt x="5681" y="2"/>
                </a:lnTo>
                <a:lnTo>
                  <a:pt x="5681" y="0"/>
                </a:lnTo>
                <a:close/>
                <a:moveTo>
                  <a:pt x="5689" y="0"/>
                </a:moveTo>
                <a:lnTo>
                  <a:pt x="5695" y="0"/>
                </a:lnTo>
                <a:lnTo>
                  <a:pt x="5695" y="2"/>
                </a:lnTo>
                <a:lnTo>
                  <a:pt x="5689" y="2"/>
                </a:lnTo>
                <a:lnTo>
                  <a:pt x="5689" y="0"/>
                </a:lnTo>
                <a:close/>
                <a:moveTo>
                  <a:pt x="5697" y="0"/>
                </a:moveTo>
                <a:lnTo>
                  <a:pt x="5703" y="0"/>
                </a:lnTo>
                <a:lnTo>
                  <a:pt x="5703" y="2"/>
                </a:lnTo>
                <a:lnTo>
                  <a:pt x="5697" y="2"/>
                </a:lnTo>
                <a:lnTo>
                  <a:pt x="5697" y="0"/>
                </a:lnTo>
                <a:close/>
                <a:moveTo>
                  <a:pt x="5705" y="0"/>
                </a:moveTo>
                <a:lnTo>
                  <a:pt x="5711" y="0"/>
                </a:lnTo>
                <a:lnTo>
                  <a:pt x="5711" y="2"/>
                </a:lnTo>
                <a:lnTo>
                  <a:pt x="5705" y="2"/>
                </a:lnTo>
                <a:lnTo>
                  <a:pt x="5705" y="0"/>
                </a:lnTo>
                <a:close/>
                <a:moveTo>
                  <a:pt x="5713" y="0"/>
                </a:moveTo>
                <a:lnTo>
                  <a:pt x="5719" y="0"/>
                </a:lnTo>
                <a:lnTo>
                  <a:pt x="5719" y="2"/>
                </a:lnTo>
                <a:lnTo>
                  <a:pt x="5713" y="2"/>
                </a:lnTo>
                <a:lnTo>
                  <a:pt x="5713" y="0"/>
                </a:lnTo>
                <a:close/>
                <a:moveTo>
                  <a:pt x="5721" y="0"/>
                </a:moveTo>
                <a:lnTo>
                  <a:pt x="5727" y="0"/>
                </a:lnTo>
                <a:lnTo>
                  <a:pt x="5727" y="2"/>
                </a:lnTo>
                <a:lnTo>
                  <a:pt x="5721" y="2"/>
                </a:lnTo>
                <a:lnTo>
                  <a:pt x="5721" y="0"/>
                </a:lnTo>
                <a:close/>
                <a:moveTo>
                  <a:pt x="5729" y="0"/>
                </a:moveTo>
                <a:lnTo>
                  <a:pt x="5735" y="0"/>
                </a:lnTo>
                <a:lnTo>
                  <a:pt x="5735" y="2"/>
                </a:lnTo>
                <a:lnTo>
                  <a:pt x="5729" y="2"/>
                </a:lnTo>
                <a:lnTo>
                  <a:pt x="5729" y="0"/>
                </a:lnTo>
                <a:close/>
                <a:moveTo>
                  <a:pt x="5737" y="0"/>
                </a:moveTo>
                <a:lnTo>
                  <a:pt x="5743" y="0"/>
                </a:lnTo>
                <a:lnTo>
                  <a:pt x="5743" y="2"/>
                </a:lnTo>
                <a:lnTo>
                  <a:pt x="5737" y="2"/>
                </a:lnTo>
                <a:lnTo>
                  <a:pt x="5737" y="0"/>
                </a:lnTo>
                <a:close/>
                <a:moveTo>
                  <a:pt x="5745" y="0"/>
                </a:moveTo>
                <a:lnTo>
                  <a:pt x="5751" y="0"/>
                </a:lnTo>
                <a:lnTo>
                  <a:pt x="5751" y="2"/>
                </a:lnTo>
                <a:lnTo>
                  <a:pt x="5745" y="2"/>
                </a:lnTo>
                <a:lnTo>
                  <a:pt x="5745" y="0"/>
                </a:lnTo>
                <a:close/>
                <a:moveTo>
                  <a:pt x="5753" y="0"/>
                </a:moveTo>
                <a:lnTo>
                  <a:pt x="5759" y="0"/>
                </a:lnTo>
                <a:lnTo>
                  <a:pt x="5759" y="2"/>
                </a:lnTo>
                <a:lnTo>
                  <a:pt x="5753" y="2"/>
                </a:lnTo>
                <a:lnTo>
                  <a:pt x="5753" y="0"/>
                </a:lnTo>
                <a:close/>
                <a:moveTo>
                  <a:pt x="5761" y="0"/>
                </a:moveTo>
                <a:lnTo>
                  <a:pt x="5767" y="0"/>
                </a:lnTo>
                <a:lnTo>
                  <a:pt x="5767" y="2"/>
                </a:lnTo>
                <a:lnTo>
                  <a:pt x="5761" y="2"/>
                </a:lnTo>
                <a:lnTo>
                  <a:pt x="5761" y="0"/>
                </a:lnTo>
                <a:close/>
                <a:moveTo>
                  <a:pt x="5769" y="0"/>
                </a:moveTo>
                <a:lnTo>
                  <a:pt x="5775" y="0"/>
                </a:lnTo>
                <a:lnTo>
                  <a:pt x="5775" y="2"/>
                </a:lnTo>
                <a:lnTo>
                  <a:pt x="5769" y="2"/>
                </a:lnTo>
                <a:lnTo>
                  <a:pt x="5769" y="0"/>
                </a:lnTo>
                <a:close/>
                <a:moveTo>
                  <a:pt x="5777" y="0"/>
                </a:moveTo>
                <a:lnTo>
                  <a:pt x="5783" y="0"/>
                </a:lnTo>
                <a:lnTo>
                  <a:pt x="5783" y="2"/>
                </a:lnTo>
                <a:lnTo>
                  <a:pt x="5777" y="2"/>
                </a:lnTo>
                <a:lnTo>
                  <a:pt x="5777" y="0"/>
                </a:lnTo>
                <a:close/>
                <a:moveTo>
                  <a:pt x="5785" y="0"/>
                </a:moveTo>
                <a:lnTo>
                  <a:pt x="5791" y="0"/>
                </a:lnTo>
                <a:lnTo>
                  <a:pt x="5791" y="2"/>
                </a:lnTo>
                <a:lnTo>
                  <a:pt x="5785" y="2"/>
                </a:lnTo>
                <a:lnTo>
                  <a:pt x="5785" y="0"/>
                </a:lnTo>
                <a:close/>
                <a:moveTo>
                  <a:pt x="5793" y="0"/>
                </a:moveTo>
                <a:lnTo>
                  <a:pt x="5799" y="0"/>
                </a:lnTo>
                <a:lnTo>
                  <a:pt x="5799" y="2"/>
                </a:lnTo>
                <a:lnTo>
                  <a:pt x="5793" y="2"/>
                </a:lnTo>
                <a:lnTo>
                  <a:pt x="5793" y="0"/>
                </a:lnTo>
                <a:close/>
                <a:moveTo>
                  <a:pt x="5801" y="0"/>
                </a:moveTo>
                <a:lnTo>
                  <a:pt x="5807" y="0"/>
                </a:lnTo>
                <a:lnTo>
                  <a:pt x="5807" y="2"/>
                </a:lnTo>
                <a:lnTo>
                  <a:pt x="5801" y="2"/>
                </a:lnTo>
                <a:lnTo>
                  <a:pt x="5801" y="0"/>
                </a:lnTo>
                <a:close/>
                <a:moveTo>
                  <a:pt x="5809" y="0"/>
                </a:moveTo>
                <a:lnTo>
                  <a:pt x="5815" y="0"/>
                </a:lnTo>
                <a:lnTo>
                  <a:pt x="5815" y="2"/>
                </a:lnTo>
                <a:lnTo>
                  <a:pt x="5809" y="2"/>
                </a:lnTo>
                <a:lnTo>
                  <a:pt x="5809" y="0"/>
                </a:lnTo>
                <a:close/>
                <a:moveTo>
                  <a:pt x="5817" y="0"/>
                </a:moveTo>
                <a:lnTo>
                  <a:pt x="5823" y="0"/>
                </a:lnTo>
                <a:lnTo>
                  <a:pt x="5823" y="2"/>
                </a:lnTo>
                <a:lnTo>
                  <a:pt x="5817" y="2"/>
                </a:lnTo>
                <a:lnTo>
                  <a:pt x="5817" y="0"/>
                </a:lnTo>
                <a:close/>
                <a:moveTo>
                  <a:pt x="5825" y="0"/>
                </a:moveTo>
                <a:lnTo>
                  <a:pt x="5831" y="0"/>
                </a:lnTo>
                <a:lnTo>
                  <a:pt x="5831" y="2"/>
                </a:lnTo>
                <a:lnTo>
                  <a:pt x="5825" y="2"/>
                </a:lnTo>
                <a:lnTo>
                  <a:pt x="5825" y="0"/>
                </a:lnTo>
                <a:close/>
                <a:moveTo>
                  <a:pt x="5833" y="0"/>
                </a:moveTo>
                <a:lnTo>
                  <a:pt x="5839" y="0"/>
                </a:lnTo>
                <a:lnTo>
                  <a:pt x="5839" y="2"/>
                </a:lnTo>
                <a:lnTo>
                  <a:pt x="5833" y="2"/>
                </a:lnTo>
                <a:lnTo>
                  <a:pt x="5833" y="0"/>
                </a:lnTo>
                <a:close/>
                <a:moveTo>
                  <a:pt x="5841" y="0"/>
                </a:moveTo>
                <a:lnTo>
                  <a:pt x="5847" y="0"/>
                </a:lnTo>
                <a:lnTo>
                  <a:pt x="5847" y="2"/>
                </a:lnTo>
                <a:lnTo>
                  <a:pt x="5841" y="2"/>
                </a:lnTo>
                <a:lnTo>
                  <a:pt x="5841" y="0"/>
                </a:lnTo>
                <a:close/>
                <a:moveTo>
                  <a:pt x="5849" y="0"/>
                </a:moveTo>
                <a:lnTo>
                  <a:pt x="5855" y="0"/>
                </a:lnTo>
                <a:lnTo>
                  <a:pt x="5855" y="2"/>
                </a:lnTo>
                <a:lnTo>
                  <a:pt x="5849" y="2"/>
                </a:lnTo>
                <a:lnTo>
                  <a:pt x="5849" y="0"/>
                </a:lnTo>
                <a:close/>
                <a:moveTo>
                  <a:pt x="5857" y="0"/>
                </a:moveTo>
                <a:lnTo>
                  <a:pt x="5863" y="0"/>
                </a:lnTo>
                <a:lnTo>
                  <a:pt x="5863" y="2"/>
                </a:lnTo>
                <a:lnTo>
                  <a:pt x="5857" y="2"/>
                </a:lnTo>
                <a:lnTo>
                  <a:pt x="5857" y="0"/>
                </a:lnTo>
                <a:close/>
                <a:moveTo>
                  <a:pt x="5865" y="0"/>
                </a:moveTo>
                <a:lnTo>
                  <a:pt x="5871" y="0"/>
                </a:lnTo>
                <a:lnTo>
                  <a:pt x="5871" y="2"/>
                </a:lnTo>
                <a:lnTo>
                  <a:pt x="5865" y="2"/>
                </a:lnTo>
                <a:lnTo>
                  <a:pt x="5865" y="0"/>
                </a:lnTo>
                <a:close/>
                <a:moveTo>
                  <a:pt x="5873" y="0"/>
                </a:moveTo>
                <a:lnTo>
                  <a:pt x="5879" y="0"/>
                </a:lnTo>
                <a:lnTo>
                  <a:pt x="5879" y="2"/>
                </a:lnTo>
                <a:lnTo>
                  <a:pt x="5873" y="2"/>
                </a:lnTo>
                <a:lnTo>
                  <a:pt x="5873" y="0"/>
                </a:lnTo>
                <a:close/>
                <a:moveTo>
                  <a:pt x="5881" y="0"/>
                </a:moveTo>
                <a:lnTo>
                  <a:pt x="5887" y="0"/>
                </a:lnTo>
                <a:lnTo>
                  <a:pt x="5887" y="2"/>
                </a:lnTo>
                <a:lnTo>
                  <a:pt x="5881" y="2"/>
                </a:lnTo>
                <a:lnTo>
                  <a:pt x="5881" y="0"/>
                </a:lnTo>
                <a:close/>
                <a:moveTo>
                  <a:pt x="5889" y="0"/>
                </a:moveTo>
                <a:lnTo>
                  <a:pt x="5895" y="0"/>
                </a:lnTo>
                <a:lnTo>
                  <a:pt x="5895" y="2"/>
                </a:lnTo>
                <a:lnTo>
                  <a:pt x="5889" y="2"/>
                </a:lnTo>
                <a:lnTo>
                  <a:pt x="5889" y="0"/>
                </a:lnTo>
                <a:close/>
                <a:moveTo>
                  <a:pt x="5897" y="0"/>
                </a:moveTo>
                <a:lnTo>
                  <a:pt x="5903" y="0"/>
                </a:lnTo>
                <a:lnTo>
                  <a:pt x="5903" y="2"/>
                </a:lnTo>
                <a:lnTo>
                  <a:pt x="5897" y="2"/>
                </a:lnTo>
                <a:lnTo>
                  <a:pt x="5897" y="0"/>
                </a:lnTo>
                <a:close/>
                <a:moveTo>
                  <a:pt x="5905" y="0"/>
                </a:moveTo>
                <a:lnTo>
                  <a:pt x="5911" y="0"/>
                </a:lnTo>
                <a:lnTo>
                  <a:pt x="5911" y="2"/>
                </a:lnTo>
                <a:lnTo>
                  <a:pt x="5905" y="2"/>
                </a:lnTo>
                <a:lnTo>
                  <a:pt x="5905" y="0"/>
                </a:lnTo>
                <a:close/>
                <a:moveTo>
                  <a:pt x="5913" y="0"/>
                </a:moveTo>
                <a:lnTo>
                  <a:pt x="5919" y="0"/>
                </a:lnTo>
                <a:lnTo>
                  <a:pt x="5919" y="2"/>
                </a:lnTo>
                <a:lnTo>
                  <a:pt x="5913" y="2"/>
                </a:lnTo>
                <a:lnTo>
                  <a:pt x="5913" y="0"/>
                </a:lnTo>
                <a:close/>
                <a:moveTo>
                  <a:pt x="5921" y="0"/>
                </a:moveTo>
                <a:lnTo>
                  <a:pt x="5927" y="0"/>
                </a:lnTo>
                <a:lnTo>
                  <a:pt x="5927" y="2"/>
                </a:lnTo>
                <a:lnTo>
                  <a:pt x="5921" y="2"/>
                </a:lnTo>
                <a:lnTo>
                  <a:pt x="5921" y="0"/>
                </a:lnTo>
                <a:close/>
                <a:moveTo>
                  <a:pt x="5929" y="0"/>
                </a:moveTo>
                <a:lnTo>
                  <a:pt x="5935" y="0"/>
                </a:lnTo>
                <a:lnTo>
                  <a:pt x="5935" y="2"/>
                </a:lnTo>
                <a:lnTo>
                  <a:pt x="5929" y="2"/>
                </a:lnTo>
                <a:lnTo>
                  <a:pt x="5929" y="0"/>
                </a:lnTo>
                <a:close/>
                <a:moveTo>
                  <a:pt x="5937" y="0"/>
                </a:moveTo>
                <a:lnTo>
                  <a:pt x="5943" y="0"/>
                </a:lnTo>
                <a:lnTo>
                  <a:pt x="5943" y="2"/>
                </a:lnTo>
                <a:lnTo>
                  <a:pt x="5937" y="2"/>
                </a:lnTo>
                <a:lnTo>
                  <a:pt x="5937" y="0"/>
                </a:lnTo>
                <a:close/>
                <a:moveTo>
                  <a:pt x="5945" y="0"/>
                </a:moveTo>
                <a:lnTo>
                  <a:pt x="5951" y="0"/>
                </a:lnTo>
                <a:lnTo>
                  <a:pt x="5951" y="2"/>
                </a:lnTo>
                <a:lnTo>
                  <a:pt x="5945" y="2"/>
                </a:lnTo>
                <a:lnTo>
                  <a:pt x="5945" y="0"/>
                </a:lnTo>
                <a:close/>
              </a:path>
            </a:pathLst>
          </a:custGeom>
          <a:solidFill>
            <a:srgbClr val="C0C0C0"/>
          </a:solidFill>
          <a:ln w="0" cap="flat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B619AC0A-802F-48D2-A25E-10CE8F17E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26" y="1698625"/>
            <a:ext cx="9447213" cy="3192463"/>
          </a:xfrm>
          <a:prstGeom prst="rect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2" name="Line 16">
            <a:extLst>
              <a:ext uri="{FF2B5EF4-FFF2-40B4-BE49-F238E27FC236}">
                <a16:creationId xmlns:a16="http://schemas.microsoft.com/office/drawing/2014/main" id="{41966A37-F309-43EC-B983-CC23941007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28338" y="1698625"/>
            <a:ext cx="0" cy="3192463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AE8E6989-457E-45C0-8FCD-87593AA3983D}"/>
              </a:ext>
            </a:extLst>
          </p:cNvPr>
          <p:cNvSpPr>
            <a:spLocks noEditPoints="1"/>
          </p:cNvSpPr>
          <p:nvPr/>
        </p:nvSpPr>
        <p:spPr bwMode="auto">
          <a:xfrm>
            <a:off x="10828338" y="1698625"/>
            <a:ext cx="55563" cy="3192463"/>
          </a:xfrm>
          <a:custGeom>
            <a:avLst/>
            <a:gdLst>
              <a:gd name="T0" fmla="*/ 0 w 35"/>
              <a:gd name="T1" fmla="*/ 2011 h 2011"/>
              <a:gd name="T2" fmla="*/ 35 w 35"/>
              <a:gd name="T3" fmla="*/ 2011 h 2011"/>
              <a:gd name="T4" fmla="*/ 0 w 35"/>
              <a:gd name="T5" fmla="*/ 1723 h 2011"/>
              <a:gd name="T6" fmla="*/ 35 w 35"/>
              <a:gd name="T7" fmla="*/ 1723 h 2011"/>
              <a:gd name="T8" fmla="*/ 0 w 35"/>
              <a:gd name="T9" fmla="*/ 1436 h 2011"/>
              <a:gd name="T10" fmla="*/ 35 w 35"/>
              <a:gd name="T11" fmla="*/ 1436 h 2011"/>
              <a:gd name="T12" fmla="*/ 0 w 35"/>
              <a:gd name="T13" fmla="*/ 1149 h 2011"/>
              <a:gd name="T14" fmla="*/ 35 w 35"/>
              <a:gd name="T15" fmla="*/ 1149 h 2011"/>
              <a:gd name="T16" fmla="*/ 0 w 35"/>
              <a:gd name="T17" fmla="*/ 862 h 2011"/>
              <a:gd name="T18" fmla="*/ 35 w 35"/>
              <a:gd name="T19" fmla="*/ 862 h 2011"/>
              <a:gd name="T20" fmla="*/ 0 w 35"/>
              <a:gd name="T21" fmla="*/ 574 h 2011"/>
              <a:gd name="T22" fmla="*/ 35 w 35"/>
              <a:gd name="T23" fmla="*/ 574 h 2011"/>
              <a:gd name="T24" fmla="*/ 0 w 35"/>
              <a:gd name="T25" fmla="*/ 287 h 2011"/>
              <a:gd name="T26" fmla="*/ 35 w 35"/>
              <a:gd name="T27" fmla="*/ 287 h 2011"/>
              <a:gd name="T28" fmla="*/ 0 w 35"/>
              <a:gd name="T29" fmla="*/ 0 h 2011"/>
              <a:gd name="T30" fmla="*/ 35 w 35"/>
              <a:gd name="T31" fmla="*/ 0 h 2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" h="2011">
                <a:moveTo>
                  <a:pt x="0" y="2011"/>
                </a:moveTo>
                <a:lnTo>
                  <a:pt x="35" y="2011"/>
                </a:lnTo>
                <a:moveTo>
                  <a:pt x="0" y="1723"/>
                </a:moveTo>
                <a:lnTo>
                  <a:pt x="35" y="1723"/>
                </a:lnTo>
                <a:moveTo>
                  <a:pt x="0" y="1436"/>
                </a:moveTo>
                <a:lnTo>
                  <a:pt x="35" y="1436"/>
                </a:lnTo>
                <a:moveTo>
                  <a:pt x="0" y="1149"/>
                </a:moveTo>
                <a:lnTo>
                  <a:pt x="35" y="1149"/>
                </a:lnTo>
                <a:moveTo>
                  <a:pt x="0" y="862"/>
                </a:moveTo>
                <a:lnTo>
                  <a:pt x="35" y="862"/>
                </a:lnTo>
                <a:moveTo>
                  <a:pt x="0" y="574"/>
                </a:moveTo>
                <a:lnTo>
                  <a:pt x="35" y="574"/>
                </a:lnTo>
                <a:moveTo>
                  <a:pt x="0" y="287"/>
                </a:moveTo>
                <a:lnTo>
                  <a:pt x="35" y="287"/>
                </a:lnTo>
                <a:moveTo>
                  <a:pt x="0" y="0"/>
                </a:moveTo>
                <a:lnTo>
                  <a:pt x="35" y="0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191EA1F4-9ECB-4567-9540-64EF620A69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1126" y="1698625"/>
            <a:ext cx="0" cy="3192463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5" name="Freeform 19">
            <a:extLst>
              <a:ext uri="{FF2B5EF4-FFF2-40B4-BE49-F238E27FC236}">
                <a16:creationId xmlns:a16="http://schemas.microsoft.com/office/drawing/2014/main" id="{D777C9B2-6958-4D4A-B900-E93067FCAE26}"/>
              </a:ext>
            </a:extLst>
          </p:cNvPr>
          <p:cNvSpPr>
            <a:spLocks noEditPoints="1"/>
          </p:cNvSpPr>
          <p:nvPr/>
        </p:nvSpPr>
        <p:spPr bwMode="auto">
          <a:xfrm>
            <a:off x="1323976" y="1698625"/>
            <a:ext cx="57150" cy="3192463"/>
          </a:xfrm>
          <a:custGeom>
            <a:avLst/>
            <a:gdLst>
              <a:gd name="T0" fmla="*/ 0 w 36"/>
              <a:gd name="T1" fmla="*/ 2011 h 2011"/>
              <a:gd name="T2" fmla="*/ 36 w 36"/>
              <a:gd name="T3" fmla="*/ 2011 h 2011"/>
              <a:gd name="T4" fmla="*/ 0 w 36"/>
              <a:gd name="T5" fmla="*/ 1723 h 2011"/>
              <a:gd name="T6" fmla="*/ 36 w 36"/>
              <a:gd name="T7" fmla="*/ 1723 h 2011"/>
              <a:gd name="T8" fmla="*/ 0 w 36"/>
              <a:gd name="T9" fmla="*/ 1436 h 2011"/>
              <a:gd name="T10" fmla="*/ 36 w 36"/>
              <a:gd name="T11" fmla="*/ 1436 h 2011"/>
              <a:gd name="T12" fmla="*/ 0 w 36"/>
              <a:gd name="T13" fmla="*/ 1149 h 2011"/>
              <a:gd name="T14" fmla="*/ 36 w 36"/>
              <a:gd name="T15" fmla="*/ 1149 h 2011"/>
              <a:gd name="T16" fmla="*/ 0 w 36"/>
              <a:gd name="T17" fmla="*/ 862 h 2011"/>
              <a:gd name="T18" fmla="*/ 36 w 36"/>
              <a:gd name="T19" fmla="*/ 862 h 2011"/>
              <a:gd name="T20" fmla="*/ 0 w 36"/>
              <a:gd name="T21" fmla="*/ 574 h 2011"/>
              <a:gd name="T22" fmla="*/ 36 w 36"/>
              <a:gd name="T23" fmla="*/ 574 h 2011"/>
              <a:gd name="T24" fmla="*/ 0 w 36"/>
              <a:gd name="T25" fmla="*/ 287 h 2011"/>
              <a:gd name="T26" fmla="*/ 36 w 36"/>
              <a:gd name="T27" fmla="*/ 287 h 2011"/>
              <a:gd name="T28" fmla="*/ 0 w 36"/>
              <a:gd name="T29" fmla="*/ 0 h 2011"/>
              <a:gd name="T30" fmla="*/ 36 w 36"/>
              <a:gd name="T31" fmla="*/ 0 h 2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" h="2011">
                <a:moveTo>
                  <a:pt x="0" y="2011"/>
                </a:moveTo>
                <a:lnTo>
                  <a:pt x="36" y="2011"/>
                </a:lnTo>
                <a:moveTo>
                  <a:pt x="0" y="1723"/>
                </a:moveTo>
                <a:lnTo>
                  <a:pt x="36" y="1723"/>
                </a:lnTo>
                <a:moveTo>
                  <a:pt x="0" y="1436"/>
                </a:moveTo>
                <a:lnTo>
                  <a:pt x="36" y="1436"/>
                </a:lnTo>
                <a:moveTo>
                  <a:pt x="0" y="1149"/>
                </a:moveTo>
                <a:lnTo>
                  <a:pt x="36" y="1149"/>
                </a:lnTo>
                <a:moveTo>
                  <a:pt x="0" y="862"/>
                </a:moveTo>
                <a:lnTo>
                  <a:pt x="36" y="862"/>
                </a:lnTo>
                <a:moveTo>
                  <a:pt x="0" y="574"/>
                </a:moveTo>
                <a:lnTo>
                  <a:pt x="36" y="574"/>
                </a:lnTo>
                <a:moveTo>
                  <a:pt x="0" y="287"/>
                </a:moveTo>
                <a:lnTo>
                  <a:pt x="36" y="287"/>
                </a:lnTo>
                <a:moveTo>
                  <a:pt x="0" y="0"/>
                </a:moveTo>
                <a:lnTo>
                  <a:pt x="36" y="0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2115658D-8364-453A-B084-9EEC3646E2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1126" y="3978275"/>
            <a:ext cx="9447213" cy="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7" name="Freeform 21">
            <a:extLst>
              <a:ext uri="{FF2B5EF4-FFF2-40B4-BE49-F238E27FC236}">
                <a16:creationId xmlns:a16="http://schemas.microsoft.com/office/drawing/2014/main" id="{2513A5FF-A723-43B0-A515-4D7A5D850788}"/>
              </a:ext>
            </a:extLst>
          </p:cNvPr>
          <p:cNvSpPr>
            <a:spLocks noEditPoints="1"/>
          </p:cNvSpPr>
          <p:nvPr/>
        </p:nvSpPr>
        <p:spPr bwMode="auto">
          <a:xfrm>
            <a:off x="1381126" y="3978275"/>
            <a:ext cx="9447213" cy="1250950"/>
          </a:xfrm>
          <a:custGeom>
            <a:avLst/>
            <a:gdLst>
              <a:gd name="T0" fmla="*/ 81 w 5951"/>
              <a:gd name="T1" fmla="*/ 37 h 788"/>
              <a:gd name="T2" fmla="*/ 162 w 5951"/>
              <a:gd name="T3" fmla="*/ 788 h 788"/>
              <a:gd name="T4" fmla="*/ 270 w 5951"/>
              <a:gd name="T5" fmla="*/ 37 h 788"/>
              <a:gd name="T6" fmla="*/ 352 w 5951"/>
              <a:gd name="T7" fmla="*/ 788 h 788"/>
              <a:gd name="T8" fmla="*/ 460 w 5951"/>
              <a:gd name="T9" fmla="*/ 37 h 788"/>
              <a:gd name="T10" fmla="*/ 541 w 5951"/>
              <a:gd name="T11" fmla="*/ 788 h 788"/>
              <a:gd name="T12" fmla="*/ 649 w 5951"/>
              <a:gd name="T13" fmla="*/ 37 h 788"/>
              <a:gd name="T14" fmla="*/ 730 w 5951"/>
              <a:gd name="T15" fmla="*/ 788 h 788"/>
              <a:gd name="T16" fmla="*/ 838 w 5951"/>
              <a:gd name="T17" fmla="*/ 37 h 788"/>
              <a:gd name="T18" fmla="*/ 919 w 5951"/>
              <a:gd name="T19" fmla="*/ 788 h 788"/>
              <a:gd name="T20" fmla="*/ 1027 w 5951"/>
              <a:gd name="T21" fmla="*/ 37 h 788"/>
              <a:gd name="T22" fmla="*/ 1109 w 5951"/>
              <a:gd name="T23" fmla="*/ 788 h 788"/>
              <a:gd name="T24" fmla="*/ 1217 w 5951"/>
              <a:gd name="T25" fmla="*/ 37 h 788"/>
              <a:gd name="T26" fmla="*/ 1298 w 5951"/>
              <a:gd name="T27" fmla="*/ 788 h 788"/>
              <a:gd name="T28" fmla="*/ 1407 w 5951"/>
              <a:gd name="T29" fmla="*/ 37 h 788"/>
              <a:gd name="T30" fmla="*/ 1487 w 5951"/>
              <a:gd name="T31" fmla="*/ 788 h 788"/>
              <a:gd name="T32" fmla="*/ 1596 w 5951"/>
              <a:gd name="T33" fmla="*/ 37 h 788"/>
              <a:gd name="T34" fmla="*/ 1676 w 5951"/>
              <a:gd name="T35" fmla="*/ 788 h 788"/>
              <a:gd name="T36" fmla="*/ 1785 w 5951"/>
              <a:gd name="T37" fmla="*/ 37 h 788"/>
              <a:gd name="T38" fmla="*/ 1867 w 5951"/>
              <a:gd name="T39" fmla="*/ 788 h 788"/>
              <a:gd name="T40" fmla="*/ 1974 w 5951"/>
              <a:gd name="T41" fmla="*/ 37 h 788"/>
              <a:gd name="T42" fmla="*/ 2056 w 5951"/>
              <a:gd name="T43" fmla="*/ 788 h 788"/>
              <a:gd name="T44" fmla="*/ 2163 w 5951"/>
              <a:gd name="T45" fmla="*/ 37 h 788"/>
              <a:gd name="T46" fmla="*/ 2245 w 5951"/>
              <a:gd name="T47" fmla="*/ 788 h 788"/>
              <a:gd name="T48" fmla="*/ 2353 w 5951"/>
              <a:gd name="T49" fmla="*/ 37 h 788"/>
              <a:gd name="T50" fmla="*/ 2434 w 5951"/>
              <a:gd name="T51" fmla="*/ 788 h 788"/>
              <a:gd name="T52" fmla="*/ 2542 w 5951"/>
              <a:gd name="T53" fmla="*/ 37 h 788"/>
              <a:gd name="T54" fmla="*/ 2623 w 5951"/>
              <a:gd name="T55" fmla="*/ 788 h 788"/>
              <a:gd name="T56" fmla="*/ 2732 w 5951"/>
              <a:gd name="T57" fmla="*/ 37 h 788"/>
              <a:gd name="T58" fmla="*/ 2813 w 5951"/>
              <a:gd name="T59" fmla="*/ 788 h 788"/>
              <a:gd name="T60" fmla="*/ 2921 w 5951"/>
              <a:gd name="T61" fmla="*/ 37 h 788"/>
              <a:gd name="T62" fmla="*/ 3002 w 5951"/>
              <a:gd name="T63" fmla="*/ 788 h 788"/>
              <a:gd name="T64" fmla="*/ 3110 w 5951"/>
              <a:gd name="T65" fmla="*/ 37 h 788"/>
              <a:gd name="T66" fmla="*/ 3191 w 5951"/>
              <a:gd name="T67" fmla="*/ 788 h 788"/>
              <a:gd name="T68" fmla="*/ 3300 w 5951"/>
              <a:gd name="T69" fmla="*/ 37 h 788"/>
              <a:gd name="T70" fmla="*/ 3381 w 5951"/>
              <a:gd name="T71" fmla="*/ 788 h 788"/>
              <a:gd name="T72" fmla="*/ 3489 w 5951"/>
              <a:gd name="T73" fmla="*/ 37 h 788"/>
              <a:gd name="T74" fmla="*/ 3570 w 5951"/>
              <a:gd name="T75" fmla="*/ 788 h 788"/>
              <a:gd name="T76" fmla="*/ 3678 w 5951"/>
              <a:gd name="T77" fmla="*/ 37 h 788"/>
              <a:gd name="T78" fmla="*/ 3760 w 5951"/>
              <a:gd name="T79" fmla="*/ 788 h 788"/>
              <a:gd name="T80" fmla="*/ 3867 w 5951"/>
              <a:gd name="T81" fmla="*/ 37 h 788"/>
              <a:gd name="T82" fmla="*/ 3949 w 5951"/>
              <a:gd name="T83" fmla="*/ 788 h 788"/>
              <a:gd name="T84" fmla="*/ 4056 w 5951"/>
              <a:gd name="T85" fmla="*/ 37 h 788"/>
              <a:gd name="T86" fmla="*/ 4138 w 5951"/>
              <a:gd name="T87" fmla="*/ 788 h 788"/>
              <a:gd name="T88" fmla="*/ 4247 w 5951"/>
              <a:gd name="T89" fmla="*/ 37 h 788"/>
              <a:gd name="T90" fmla="*/ 4327 w 5951"/>
              <a:gd name="T91" fmla="*/ 788 h 788"/>
              <a:gd name="T92" fmla="*/ 4436 w 5951"/>
              <a:gd name="T93" fmla="*/ 37 h 788"/>
              <a:gd name="T94" fmla="*/ 4516 w 5951"/>
              <a:gd name="T95" fmla="*/ 788 h 788"/>
              <a:gd name="T96" fmla="*/ 4625 w 5951"/>
              <a:gd name="T97" fmla="*/ 37 h 788"/>
              <a:gd name="T98" fmla="*/ 4706 w 5951"/>
              <a:gd name="T99" fmla="*/ 788 h 788"/>
              <a:gd name="T100" fmla="*/ 4814 w 5951"/>
              <a:gd name="T101" fmla="*/ 37 h 788"/>
              <a:gd name="T102" fmla="*/ 4896 w 5951"/>
              <a:gd name="T103" fmla="*/ 788 h 788"/>
              <a:gd name="T104" fmla="*/ 5004 w 5951"/>
              <a:gd name="T105" fmla="*/ 37 h 788"/>
              <a:gd name="T106" fmla="*/ 5085 w 5951"/>
              <a:gd name="T107" fmla="*/ 788 h 788"/>
              <a:gd name="T108" fmla="*/ 5193 w 5951"/>
              <a:gd name="T109" fmla="*/ 37 h 788"/>
              <a:gd name="T110" fmla="*/ 5274 w 5951"/>
              <a:gd name="T111" fmla="*/ 788 h 788"/>
              <a:gd name="T112" fmla="*/ 5382 w 5951"/>
              <a:gd name="T113" fmla="*/ 37 h 788"/>
              <a:gd name="T114" fmla="*/ 5463 w 5951"/>
              <a:gd name="T115" fmla="*/ 788 h 788"/>
              <a:gd name="T116" fmla="*/ 5571 w 5951"/>
              <a:gd name="T117" fmla="*/ 37 h 788"/>
              <a:gd name="T118" fmla="*/ 5653 w 5951"/>
              <a:gd name="T119" fmla="*/ 788 h 788"/>
              <a:gd name="T120" fmla="*/ 5761 w 5951"/>
              <a:gd name="T121" fmla="*/ 37 h 788"/>
              <a:gd name="T122" fmla="*/ 5842 w 5951"/>
              <a:gd name="T123" fmla="*/ 788 h 788"/>
              <a:gd name="T124" fmla="*/ 5951 w 5951"/>
              <a:gd name="T125" fmla="*/ 37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51" h="788">
                <a:moveTo>
                  <a:pt x="0" y="0"/>
                </a:moveTo>
                <a:lnTo>
                  <a:pt x="0" y="37"/>
                </a:lnTo>
                <a:moveTo>
                  <a:pt x="0" y="575"/>
                </a:moveTo>
                <a:lnTo>
                  <a:pt x="0" y="788"/>
                </a:lnTo>
                <a:moveTo>
                  <a:pt x="27" y="0"/>
                </a:moveTo>
                <a:lnTo>
                  <a:pt x="27" y="37"/>
                </a:lnTo>
                <a:moveTo>
                  <a:pt x="27" y="575"/>
                </a:moveTo>
                <a:lnTo>
                  <a:pt x="27" y="788"/>
                </a:lnTo>
                <a:moveTo>
                  <a:pt x="54" y="0"/>
                </a:moveTo>
                <a:lnTo>
                  <a:pt x="54" y="37"/>
                </a:lnTo>
                <a:moveTo>
                  <a:pt x="54" y="575"/>
                </a:moveTo>
                <a:lnTo>
                  <a:pt x="54" y="788"/>
                </a:lnTo>
                <a:moveTo>
                  <a:pt x="81" y="0"/>
                </a:moveTo>
                <a:lnTo>
                  <a:pt x="81" y="37"/>
                </a:lnTo>
                <a:moveTo>
                  <a:pt x="81" y="575"/>
                </a:moveTo>
                <a:lnTo>
                  <a:pt x="81" y="788"/>
                </a:lnTo>
                <a:moveTo>
                  <a:pt x="108" y="0"/>
                </a:moveTo>
                <a:lnTo>
                  <a:pt x="108" y="37"/>
                </a:lnTo>
                <a:moveTo>
                  <a:pt x="108" y="575"/>
                </a:moveTo>
                <a:lnTo>
                  <a:pt x="108" y="788"/>
                </a:lnTo>
                <a:moveTo>
                  <a:pt x="135" y="0"/>
                </a:moveTo>
                <a:lnTo>
                  <a:pt x="135" y="37"/>
                </a:lnTo>
                <a:moveTo>
                  <a:pt x="135" y="575"/>
                </a:moveTo>
                <a:lnTo>
                  <a:pt x="135" y="788"/>
                </a:lnTo>
                <a:moveTo>
                  <a:pt x="162" y="0"/>
                </a:moveTo>
                <a:lnTo>
                  <a:pt x="162" y="37"/>
                </a:lnTo>
                <a:moveTo>
                  <a:pt x="162" y="575"/>
                </a:moveTo>
                <a:lnTo>
                  <a:pt x="162" y="788"/>
                </a:lnTo>
                <a:moveTo>
                  <a:pt x="189" y="0"/>
                </a:moveTo>
                <a:lnTo>
                  <a:pt x="189" y="37"/>
                </a:lnTo>
                <a:moveTo>
                  <a:pt x="189" y="575"/>
                </a:moveTo>
                <a:lnTo>
                  <a:pt x="189" y="788"/>
                </a:lnTo>
                <a:moveTo>
                  <a:pt x="216" y="0"/>
                </a:moveTo>
                <a:lnTo>
                  <a:pt x="216" y="37"/>
                </a:lnTo>
                <a:moveTo>
                  <a:pt x="216" y="575"/>
                </a:moveTo>
                <a:lnTo>
                  <a:pt x="216" y="788"/>
                </a:lnTo>
                <a:moveTo>
                  <a:pt x="243" y="0"/>
                </a:moveTo>
                <a:lnTo>
                  <a:pt x="243" y="37"/>
                </a:lnTo>
                <a:moveTo>
                  <a:pt x="243" y="575"/>
                </a:moveTo>
                <a:lnTo>
                  <a:pt x="243" y="788"/>
                </a:lnTo>
                <a:moveTo>
                  <a:pt x="270" y="0"/>
                </a:moveTo>
                <a:lnTo>
                  <a:pt x="270" y="37"/>
                </a:lnTo>
                <a:moveTo>
                  <a:pt x="270" y="575"/>
                </a:moveTo>
                <a:lnTo>
                  <a:pt x="270" y="788"/>
                </a:lnTo>
                <a:moveTo>
                  <a:pt x="297" y="0"/>
                </a:moveTo>
                <a:lnTo>
                  <a:pt x="297" y="37"/>
                </a:lnTo>
                <a:moveTo>
                  <a:pt x="297" y="575"/>
                </a:moveTo>
                <a:lnTo>
                  <a:pt x="297" y="788"/>
                </a:lnTo>
                <a:moveTo>
                  <a:pt x="325" y="0"/>
                </a:moveTo>
                <a:lnTo>
                  <a:pt x="325" y="37"/>
                </a:lnTo>
                <a:moveTo>
                  <a:pt x="325" y="575"/>
                </a:moveTo>
                <a:lnTo>
                  <a:pt x="325" y="788"/>
                </a:lnTo>
                <a:moveTo>
                  <a:pt x="352" y="0"/>
                </a:moveTo>
                <a:lnTo>
                  <a:pt x="352" y="37"/>
                </a:lnTo>
                <a:moveTo>
                  <a:pt x="352" y="575"/>
                </a:moveTo>
                <a:lnTo>
                  <a:pt x="352" y="788"/>
                </a:lnTo>
                <a:moveTo>
                  <a:pt x="378" y="0"/>
                </a:moveTo>
                <a:lnTo>
                  <a:pt x="378" y="37"/>
                </a:lnTo>
                <a:moveTo>
                  <a:pt x="378" y="575"/>
                </a:moveTo>
                <a:lnTo>
                  <a:pt x="378" y="788"/>
                </a:lnTo>
                <a:moveTo>
                  <a:pt x="405" y="0"/>
                </a:moveTo>
                <a:lnTo>
                  <a:pt x="405" y="37"/>
                </a:lnTo>
                <a:moveTo>
                  <a:pt x="405" y="575"/>
                </a:moveTo>
                <a:lnTo>
                  <a:pt x="405" y="788"/>
                </a:lnTo>
                <a:moveTo>
                  <a:pt x="432" y="0"/>
                </a:moveTo>
                <a:lnTo>
                  <a:pt x="432" y="37"/>
                </a:lnTo>
                <a:moveTo>
                  <a:pt x="432" y="575"/>
                </a:moveTo>
                <a:lnTo>
                  <a:pt x="432" y="788"/>
                </a:lnTo>
                <a:moveTo>
                  <a:pt x="460" y="0"/>
                </a:moveTo>
                <a:lnTo>
                  <a:pt x="460" y="37"/>
                </a:lnTo>
                <a:moveTo>
                  <a:pt x="460" y="575"/>
                </a:moveTo>
                <a:lnTo>
                  <a:pt x="460" y="788"/>
                </a:lnTo>
                <a:moveTo>
                  <a:pt x="487" y="0"/>
                </a:moveTo>
                <a:lnTo>
                  <a:pt x="487" y="37"/>
                </a:lnTo>
                <a:moveTo>
                  <a:pt x="487" y="575"/>
                </a:moveTo>
                <a:lnTo>
                  <a:pt x="487" y="788"/>
                </a:lnTo>
                <a:moveTo>
                  <a:pt x="514" y="0"/>
                </a:moveTo>
                <a:lnTo>
                  <a:pt x="514" y="37"/>
                </a:lnTo>
                <a:moveTo>
                  <a:pt x="514" y="575"/>
                </a:moveTo>
                <a:lnTo>
                  <a:pt x="514" y="788"/>
                </a:lnTo>
                <a:moveTo>
                  <a:pt x="541" y="0"/>
                </a:moveTo>
                <a:lnTo>
                  <a:pt x="541" y="37"/>
                </a:lnTo>
                <a:moveTo>
                  <a:pt x="541" y="575"/>
                </a:moveTo>
                <a:lnTo>
                  <a:pt x="541" y="788"/>
                </a:lnTo>
                <a:moveTo>
                  <a:pt x="568" y="0"/>
                </a:moveTo>
                <a:lnTo>
                  <a:pt x="568" y="37"/>
                </a:lnTo>
                <a:moveTo>
                  <a:pt x="568" y="575"/>
                </a:moveTo>
                <a:lnTo>
                  <a:pt x="568" y="788"/>
                </a:lnTo>
                <a:moveTo>
                  <a:pt x="594" y="0"/>
                </a:moveTo>
                <a:lnTo>
                  <a:pt x="594" y="37"/>
                </a:lnTo>
                <a:moveTo>
                  <a:pt x="594" y="575"/>
                </a:moveTo>
                <a:lnTo>
                  <a:pt x="594" y="788"/>
                </a:lnTo>
                <a:moveTo>
                  <a:pt x="622" y="0"/>
                </a:moveTo>
                <a:lnTo>
                  <a:pt x="622" y="37"/>
                </a:lnTo>
                <a:moveTo>
                  <a:pt x="622" y="575"/>
                </a:moveTo>
                <a:lnTo>
                  <a:pt x="622" y="788"/>
                </a:lnTo>
                <a:moveTo>
                  <a:pt x="649" y="0"/>
                </a:moveTo>
                <a:lnTo>
                  <a:pt x="649" y="37"/>
                </a:lnTo>
                <a:moveTo>
                  <a:pt x="649" y="575"/>
                </a:moveTo>
                <a:lnTo>
                  <a:pt x="649" y="788"/>
                </a:lnTo>
                <a:moveTo>
                  <a:pt x="676" y="0"/>
                </a:moveTo>
                <a:lnTo>
                  <a:pt x="676" y="37"/>
                </a:lnTo>
                <a:moveTo>
                  <a:pt x="676" y="575"/>
                </a:moveTo>
                <a:lnTo>
                  <a:pt x="676" y="788"/>
                </a:lnTo>
                <a:moveTo>
                  <a:pt x="703" y="0"/>
                </a:moveTo>
                <a:lnTo>
                  <a:pt x="703" y="37"/>
                </a:lnTo>
                <a:moveTo>
                  <a:pt x="703" y="575"/>
                </a:moveTo>
                <a:lnTo>
                  <a:pt x="703" y="788"/>
                </a:lnTo>
                <a:moveTo>
                  <a:pt x="730" y="0"/>
                </a:moveTo>
                <a:lnTo>
                  <a:pt x="730" y="37"/>
                </a:lnTo>
                <a:moveTo>
                  <a:pt x="730" y="575"/>
                </a:moveTo>
                <a:lnTo>
                  <a:pt x="730" y="788"/>
                </a:lnTo>
                <a:moveTo>
                  <a:pt x="757" y="0"/>
                </a:moveTo>
                <a:lnTo>
                  <a:pt x="757" y="37"/>
                </a:lnTo>
                <a:moveTo>
                  <a:pt x="757" y="575"/>
                </a:moveTo>
                <a:lnTo>
                  <a:pt x="757" y="788"/>
                </a:lnTo>
                <a:moveTo>
                  <a:pt x="785" y="0"/>
                </a:moveTo>
                <a:lnTo>
                  <a:pt x="785" y="37"/>
                </a:lnTo>
                <a:moveTo>
                  <a:pt x="785" y="575"/>
                </a:moveTo>
                <a:lnTo>
                  <a:pt x="785" y="788"/>
                </a:lnTo>
                <a:moveTo>
                  <a:pt x="811" y="0"/>
                </a:moveTo>
                <a:lnTo>
                  <a:pt x="811" y="37"/>
                </a:lnTo>
                <a:moveTo>
                  <a:pt x="811" y="575"/>
                </a:moveTo>
                <a:lnTo>
                  <a:pt x="811" y="788"/>
                </a:lnTo>
                <a:moveTo>
                  <a:pt x="838" y="0"/>
                </a:moveTo>
                <a:lnTo>
                  <a:pt x="838" y="37"/>
                </a:lnTo>
                <a:moveTo>
                  <a:pt x="838" y="575"/>
                </a:moveTo>
                <a:lnTo>
                  <a:pt x="838" y="788"/>
                </a:lnTo>
                <a:moveTo>
                  <a:pt x="865" y="0"/>
                </a:moveTo>
                <a:lnTo>
                  <a:pt x="865" y="37"/>
                </a:lnTo>
                <a:moveTo>
                  <a:pt x="865" y="575"/>
                </a:moveTo>
                <a:lnTo>
                  <a:pt x="865" y="788"/>
                </a:lnTo>
                <a:moveTo>
                  <a:pt x="892" y="0"/>
                </a:moveTo>
                <a:lnTo>
                  <a:pt x="892" y="37"/>
                </a:lnTo>
                <a:moveTo>
                  <a:pt x="892" y="575"/>
                </a:moveTo>
                <a:lnTo>
                  <a:pt x="892" y="788"/>
                </a:lnTo>
                <a:moveTo>
                  <a:pt x="919" y="0"/>
                </a:moveTo>
                <a:lnTo>
                  <a:pt x="919" y="37"/>
                </a:lnTo>
                <a:moveTo>
                  <a:pt x="919" y="575"/>
                </a:moveTo>
                <a:lnTo>
                  <a:pt x="919" y="788"/>
                </a:lnTo>
                <a:moveTo>
                  <a:pt x="947" y="0"/>
                </a:moveTo>
                <a:lnTo>
                  <a:pt x="947" y="37"/>
                </a:lnTo>
                <a:moveTo>
                  <a:pt x="947" y="575"/>
                </a:moveTo>
                <a:lnTo>
                  <a:pt x="947" y="788"/>
                </a:lnTo>
                <a:moveTo>
                  <a:pt x="974" y="0"/>
                </a:moveTo>
                <a:lnTo>
                  <a:pt x="974" y="37"/>
                </a:lnTo>
                <a:moveTo>
                  <a:pt x="974" y="575"/>
                </a:moveTo>
                <a:lnTo>
                  <a:pt x="974" y="788"/>
                </a:lnTo>
                <a:moveTo>
                  <a:pt x="1001" y="0"/>
                </a:moveTo>
                <a:lnTo>
                  <a:pt x="1001" y="37"/>
                </a:lnTo>
                <a:moveTo>
                  <a:pt x="1001" y="575"/>
                </a:moveTo>
                <a:lnTo>
                  <a:pt x="1001" y="788"/>
                </a:lnTo>
                <a:moveTo>
                  <a:pt x="1027" y="0"/>
                </a:moveTo>
                <a:lnTo>
                  <a:pt x="1027" y="37"/>
                </a:lnTo>
                <a:moveTo>
                  <a:pt x="1027" y="575"/>
                </a:moveTo>
                <a:lnTo>
                  <a:pt x="1027" y="788"/>
                </a:lnTo>
                <a:moveTo>
                  <a:pt x="1054" y="0"/>
                </a:moveTo>
                <a:lnTo>
                  <a:pt x="1054" y="37"/>
                </a:lnTo>
                <a:moveTo>
                  <a:pt x="1054" y="575"/>
                </a:moveTo>
                <a:lnTo>
                  <a:pt x="1054" y="788"/>
                </a:lnTo>
                <a:moveTo>
                  <a:pt x="1081" y="0"/>
                </a:moveTo>
                <a:lnTo>
                  <a:pt x="1081" y="37"/>
                </a:lnTo>
                <a:moveTo>
                  <a:pt x="1081" y="575"/>
                </a:moveTo>
                <a:lnTo>
                  <a:pt x="1081" y="788"/>
                </a:lnTo>
                <a:moveTo>
                  <a:pt x="1109" y="0"/>
                </a:moveTo>
                <a:lnTo>
                  <a:pt x="1109" y="37"/>
                </a:lnTo>
                <a:moveTo>
                  <a:pt x="1109" y="575"/>
                </a:moveTo>
                <a:lnTo>
                  <a:pt x="1109" y="788"/>
                </a:lnTo>
                <a:moveTo>
                  <a:pt x="1136" y="0"/>
                </a:moveTo>
                <a:lnTo>
                  <a:pt x="1136" y="37"/>
                </a:lnTo>
                <a:moveTo>
                  <a:pt x="1136" y="575"/>
                </a:moveTo>
                <a:lnTo>
                  <a:pt x="1136" y="788"/>
                </a:lnTo>
                <a:moveTo>
                  <a:pt x="1163" y="0"/>
                </a:moveTo>
                <a:lnTo>
                  <a:pt x="1163" y="37"/>
                </a:lnTo>
                <a:moveTo>
                  <a:pt x="1163" y="575"/>
                </a:moveTo>
                <a:lnTo>
                  <a:pt x="1163" y="788"/>
                </a:lnTo>
                <a:moveTo>
                  <a:pt x="1190" y="0"/>
                </a:moveTo>
                <a:lnTo>
                  <a:pt x="1190" y="37"/>
                </a:lnTo>
                <a:moveTo>
                  <a:pt x="1190" y="575"/>
                </a:moveTo>
                <a:lnTo>
                  <a:pt x="1190" y="788"/>
                </a:lnTo>
                <a:moveTo>
                  <a:pt x="1217" y="0"/>
                </a:moveTo>
                <a:lnTo>
                  <a:pt x="1217" y="37"/>
                </a:lnTo>
                <a:moveTo>
                  <a:pt x="1217" y="575"/>
                </a:moveTo>
                <a:lnTo>
                  <a:pt x="1217" y="788"/>
                </a:lnTo>
                <a:moveTo>
                  <a:pt x="1244" y="0"/>
                </a:moveTo>
                <a:lnTo>
                  <a:pt x="1244" y="37"/>
                </a:lnTo>
                <a:moveTo>
                  <a:pt x="1244" y="575"/>
                </a:moveTo>
                <a:lnTo>
                  <a:pt x="1244" y="788"/>
                </a:lnTo>
                <a:moveTo>
                  <a:pt x="1271" y="0"/>
                </a:moveTo>
                <a:lnTo>
                  <a:pt x="1271" y="37"/>
                </a:lnTo>
                <a:moveTo>
                  <a:pt x="1271" y="575"/>
                </a:moveTo>
                <a:lnTo>
                  <a:pt x="1271" y="788"/>
                </a:lnTo>
                <a:moveTo>
                  <a:pt x="1298" y="0"/>
                </a:moveTo>
                <a:lnTo>
                  <a:pt x="1298" y="37"/>
                </a:lnTo>
                <a:moveTo>
                  <a:pt x="1298" y="575"/>
                </a:moveTo>
                <a:lnTo>
                  <a:pt x="1298" y="788"/>
                </a:lnTo>
                <a:moveTo>
                  <a:pt x="1325" y="0"/>
                </a:moveTo>
                <a:lnTo>
                  <a:pt x="1325" y="37"/>
                </a:lnTo>
                <a:moveTo>
                  <a:pt x="1325" y="575"/>
                </a:moveTo>
                <a:lnTo>
                  <a:pt x="1325" y="788"/>
                </a:lnTo>
                <a:moveTo>
                  <a:pt x="1352" y="0"/>
                </a:moveTo>
                <a:lnTo>
                  <a:pt x="1352" y="37"/>
                </a:lnTo>
                <a:moveTo>
                  <a:pt x="1352" y="575"/>
                </a:moveTo>
                <a:lnTo>
                  <a:pt x="1352" y="788"/>
                </a:lnTo>
                <a:moveTo>
                  <a:pt x="1379" y="0"/>
                </a:moveTo>
                <a:lnTo>
                  <a:pt x="1379" y="37"/>
                </a:lnTo>
                <a:moveTo>
                  <a:pt x="1379" y="575"/>
                </a:moveTo>
                <a:lnTo>
                  <a:pt x="1379" y="788"/>
                </a:lnTo>
                <a:moveTo>
                  <a:pt x="1407" y="0"/>
                </a:moveTo>
                <a:lnTo>
                  <a:pt x="1407" y="37"/>
                </a:lnTo>
                <a:moveTo>
                  <a:pt x="1407" y="575"/>
                </a:moveTo>
                <a:lnTo>
                  <a:pt x="1407" y="788"/>
                </a:lnTo>
                <a:moveTo>
                  <a:pt x="1434" y="0"/>
                </a:moveTo>
                <a:lnTo>
                  <a:pt x="1434" y="37"/>
                </a:lnTo>
                <a:moveTo>
                  <a:pt x="1434" y="575"/>
                </a:moveTo>
                <a:lnTo>
                  <a:pt x="1434" y="788"/>
                </a:lnTo>
                <a:moveTo>
                  <a:pt x="1460" y="0"/>
                </a:moveTo>
                <a:lnTo>
                  <a:pt x="1460" y="37"/>
                </a:lnTo>
                <a:moveTo>
                  <a:pt x="1460" y="575"/>
                </a:moveTo>
                <a:lnTo>
                  <a:pt x="1460" y="788"/>
                </a:lnTo>
                <a:moveTo>
                  <a:pt x="1487" y="0"/>
                </a:moveTo>
                <a:lnTo>
                  <a:pt x="1487" y="37"/>
                </a:lnTo>
                <a:moveTo>
                  <a:pt x="1487" y="575"/>
                </a:moveTo>
                <a:lnTo>
                  <a:pt x="1487" y="788"/>
                </a:lnTo>
                <a:moveTo>
                  <a:pt x="1514" y="0"/>
                </a:moveTo>
                <a:lnTo>
                  <a:pt x="1514" y="37"/>
                </a:lnTo>
                <a:moveTo>
                  <a:pt x="1514" y="575"/>
                </a:moveTo>
                <a:lnTo>
                  <a:pt x="1514" y="788"/>
                </a:lnTo>
                <a:moveTo>
                  <a:pt x="1541" y="0"/>
                </a:moveTo>
                <a:lnTo>
                  <a:pt x="1541" y="37"/>
                </a:lnTo>
                <a:moveTo>
                  <a:pt x="1541" y="575"/>
                </a:moveTo>
                <a:lnTo>
                  <a:pt x="1541" y="788"/>
                </a:lnTo>
                <a:moveTo>
                  <a:pt x="1569" y="0"/>
                </a:moveTo>
                <a:lnTo>
                  <a:pt x="1569" y="37"/>
                </a:lnTo>
                <a:moveTo>
                  <a:pt x="1569" y="575"/>
                </a:moveTo>
                <a:lnTo>
                  <a:pt x="1569" y="788"/>
                </a:lnTo>
                <a:moveTo>
                  <a:pt x="1596" y="0"/>
                </a:moveTo>
                <a:lnTo>
                  <a:pt x="1596" y="37"/>
                </a:lnTo>
                <a:moveTo>
                  <a:pt x="1596" y="575"/>
                </a:moveTo>
                <a:lnTo>
                  <a:pt x="1596" y="788"/>
                </a:lnTo>
                <a:moveTo>
                  <a:pt x="1623" y="0"/>
                </a:moveTo>
                <a:lnTo>
                  <a:pt x="1623" y="37"/>
                </a:lnTo>
                <a:moveTo>
                  <a:pt x="1623" y="575"/>
                </a:moveTo>
                <a:lnTo>
                  <a:pt x="1623" y="788"/>
                </a:lnTo>
                <a:moveTo>
                  <a:pt x="1650" y="0"/>
                </a:moveTo>
                <a:lnTo>
                  <a:pt x="1650" y="37"/>
                </a:lnTo>
                <a:moveTo>
                  <a:pt x="1650" y="575"/>
                </a:moveTo>
                <a:lnTo>
                  <a:pt x="1650" y="788"/>
                </a:lnTo>
                <a:moveTo>
                  <a:pt x="1676" y="0"/>
                </a:moveTo>
                <a:lnTo>
                  <a:pt x="1676" y="37"/>
                </a:lnTo>
                <a:moveTo>
                  <a:pt x="1676" y="575"/>
                </a:moveTo>
                <a:lnTo>
                  <a:pt x="1676" y="788"/>
                </a:lnTo>
                <a:moveTo>
                  <a:pt x="1703" y="0"/>
                </a:moveTo>
                <a:lnTo>
                  <a:pt x="1703" y="37"/>
                </a:lnTo>
                <a:moveTo>
                  <a:pt x="1703" y="575"/>
                </a:moveTo>
                <a:lnTo>
                  <a:pt x="1703" y="788"/>
                </a:lnTo>
                <a:moveTo>
                  <a:pt x="1731" y="0"/>
                </a:moveTo>
                <a:lnTo>
                  <a:pt x="1731" y="37"/>
                </a:lnTo>
                <a:moveTo>
                  <a:pt x="1731" y="575"/>
                </a:moveTo>
                <a:lnTo>
                  <a:pt x="1731" y="788"/>
                </a:lnTo>
                <a:moveTo>
                  <a:pt x="1758" y="0"/>
                </a:moveTo>
                <a:lnTo>
                  <a:pt x="1758" y="37"/>
                </a:lnTo>
                <a:moveTo>
                  <a:pt x="1758" y="575"/>
                </a:moveTo>
                <a:lnTo>
                  <a:pt x="1758" y="788"/>
                </a:lnTo>
                <a:moveTo>
                  <a:pt x="1785" y="0"/>
                </a:moveTo>
                <a:lnTo>
                  <a:pt x="1785" y="37"/>
                </a:lnTo>
                <a:moveTo>
                  <a:pt x="1785" y="575"/>
                </a:moveTo>
                <a:lnTo>
                  <a:pt x="1785" y="788"/>
                </a:lnTo>
                <a:moveTo>
                  <a:pt x="1812" y="0"/>
                </a:moveTo>
                <a:lnTo>
                  <a:pt x="1812" y="37"/>
                </a:lnTo>
                <a:moveTo>
                  <a:pt x="1812" y="575"/>
                </a:moveTo>
                <a:lnTo>
                  <a:pt x="1812" y="788"/>
                </a:lnTo>
                <a:moveTo>
                  <a:pt x="1839" y="0"/>
                </a:moveTo>
                <a:lnTo>
                  <a:pt x="1839" y="37"/>
                </a:lnTo>
                <a:moveTo>
                  <a:pt x="1839" y="575"/>
                </a:moveTo>
                <a:lnTo>
                  <a:pt x="1839" y="788"/>
                </a:lnTo>
                <a:moveTo>
                  <a:pt x="1867" y="0"/>
                </a:moveTo>
                <a:lnTo>
                  <a:pt x="1867" y="37"/>
                </a:lnTo>
                <a:moveTo>
                  <a:pt x="1867" y="575"/>
                </a:moveTo>
                <a:lnTo>
                  <a:pt x="1867" y="788"/>
                </a:lnTo>
                <a:moveTo>
                  <a:pt x="1893" y="0"/>
                </a:moveTo>
                <a:lnTo>
                  <a:pt x="1893" y="37"/>
                </a:lnTo>
                <a:moveTo>
                  <a:pt x="1893" y="575"/>
                </a:moveTo>
                <a:lnTo>
                  <a:pt x="1893" y="788"/>
                </a:lnTo>
                <a:moveTo>
                  <a:pt x="1920" y="0"/>
                </a:moveTo>
                <a:lnTo>
                  <a:pt x="1920" y="37"/>
                </a:lnTo>
                <a:moveTo>
                  <a:pt x="1920" y="575"/>
                </a:moveTo>
                <a:lnTo>
                  <a:pt x="1920" y="788"/>
                </a:lnTo>
                <a:moveTo>
                  <a:pt x="1947" y="0"/>
                </a:moveTo>
                <a:lnTo>
                  <a:pt x="1947" y="37"/>
                </a:lnTo>
                <a:moveTo>
                  <a:pt x="1947" y="575"/>
                </a:moveTo>
                <a:lnTo>
                  <a:pt x="1947" y="788"/>
                </a:lnTo>
                <a:moveTo>
                  <a:pt x="1974" y="0"/>
                </a:moveTo>
                <a:lnTo>
                  <a:pt x="1974" y="37"/>
                </a:lnTo>
                <a:moveTo>
                  <a:pt x="1974" y="575"/>
                </a:moveTo>
                <a:lnTo>
                  <a:pt x="1974" y="788"/>
                </a:lnTo>
                <a:moveTo>
                  <a:pt x="2001" y="0"/>
                </a:moveTo>
                <a:lnTo>
                  <a:pt x="2001" y="37"/>
                </a:lnTo>
                <a:moveTo>
                  <a:pt x="2001" y="575"/>
                </a:moveTo>
                <a:lnTo>
                  <a:pt x="2001" y="788"/>
                </a:lnTo>
                <a:moveTo>
                  <a:pt x="2029" y="0"/>
                </a:moveTo>
                <a:lnTo>
                  <a:pt x="2029" y="37"/>
                </a:lnTo>
                <a:moveTo>
                  <a:pt x="2029" y="575"/>
                </a:moveTo>
                <a:lnTo>
                  <a:pt x="2029" y="788"/>
                </a:lnTo>
                <a:moveTo>
                  <a:pt x="2056" y="0"/>
                </a:moveTo>
                <a:lnTo>
                  <a:pt x="2056" y="37"/>
                </a:lnTo>
                <a:moveTo>
                  <a:pt x="2056" y="575"/>
                </a:moveTo>
                <a:lnTo>
                  <a:pt x="2056" y="788"/>
                </a:lnTo>
                <a:moveTo>
                  <a:pt x="2083" y="0"/>
                </a:moveTo>
                <a:lnTo>
                  <a:pt x="2083" y="37"/>
                </a:lnTo>
                <a:moveTo>
                  <a:pt x="2083" y="575"/>
                </a:moveTo>
                <a:lnTo>
                  <a:pt x="2083" y="788"/>
                </a:lnTo>
                <a:moveTo>
                  <a:pt x="2109" y="0"/>
                </a:moveTo>
                <a:lnTo>
                  <a:pt x="2109" y="37"/>
                </a:lnTo>
                <a:moveTo>
                  <a:pt x="2109" y="575"/>
                </a:moveTo>
                <a:lnTo>
                  <a:pt x="2109" y="788"/>
                </a:lnTo>
                <a:moveTo>
                  <a:pt x="2136" y="0"/>
                </a:moveTo>
                <a:lnTo>
                  <a:pt x="2136" y="37"/>
                </a:lnTo>
                <a:moveTo>
                  <a:pt x="2136" y="575"/>
                </a:moveTo>
                <a:lnTo>
                  <a:pt x="2136" y="788"/>
                </a:lnTo>
                <a:moveTo>
                  <a:pt x="2163" y="0"/>
                </a:moveTo>
                <a:lnTo>
                  <a:pt x="2163" y="37"/>
                </a:lnTo>
                <a:moveTo>
                  <a:pt x="2163" y="575"/>
                </a:moveTo>
                <a:lnTo>
                  <a:pt x="2163" y="788"/>
                </a:lnTo>
                <a:moveTo>
                  <a:pt x="2191" y="0"/>
                </a:moveTo>
                <a:lnTo>
                  <a:pt x="2191" y="37"/>
                </a:lnTo>
                <a:moveTo>
                  <a:pt x="2191" y="575"/>
                </a:moveTo>
                <a:lnTo>
                  <a:pt x="2191" y="788"/>
                </a:lnTo>
                <a:moveTo>
                  <a:pt x="2218" y="0"/>
                </a:moveTo>
                <a:lnTo>
                  <a:pt x="2218" y="37"/>
                </a:lnTo>
                <a:moveTo>
                  <a:pt x="2218" y="575"/>
                </a:moveTo>
                <a:lnTo>
                  <a:pt x="2218" y="788"/>
                </a:lnTo>
                <a:moveTo>
                  <a:pt x="2245" y="0"/>
                </a:moveTo>
                <a:lnTo>
                  <a:pt x="2245" y="37"/>
                </a:lnTo>
                <a:moveTo>
                  <a:pt x="2245" y="575"/>
                </a:moveTo>
                <a:lnTo>
                  <a:pt x="2245" y="788"/>
                </a:lnTo>
                <a:moveTo>
                  <a:pt x="2272" y="0"/>
                </a:moveTo>
                <a:lnTo>
                  <a:pt x="2272" y="37"/>
                </a:lnTo>
                <a:moveTo>
                  <a:pt x="2272" y="575"/>
                </a:moveTo>
                <a:lnTo>
                  <a:pt x="2272" y="788"/>
                </a:lnTo>
                <a:moveTo>
                  <a:pt x="2299" y="0"/>
                </a:moveTo>
                <a:lnTo>
                  <a:pt x="2299" y="37"/>
                </a:lnTo>
                <a:moveTo>
                  <a:pt x="2299" y="575"/>
                </a:moveTo>
                <a:lnTo>
                  <a:pt x="2299" y="788"/>
                </a:lnTo>
                <a:moveTo>
                  <a:pt x="2325" y="0"/>
                </a:moveTo>
                <a:lnTo>
                  <a:pt x="2325" y="37"/>
                </a:lnTo>
                <a:moveTo>
                  <a:pt x="2325" y="575"/>
                </a:moveTo>
                <a:lnTo>
                  <a:pt x="2325" y="788"/>
                </a:lnTo>
                <a:moveTo>
                  <a:pt x="2353" y="0"/>
                </a:moveTo>
                <a:lnTo>
                  <a:pt x="2353" y="37"/>
                </a:lnTo>
                <a:moveTo>
                  <a:pt x="2353" y="575"/>
                </a:moveTo>
                <a:lnTo>
                  <a:pt x="2353" y="788"/>
                </a:lnTo>
                <a:moveTo>
                  <a:pt x="2380" y="0"/>
                </a:moveTo>
                <a:lnTo>
                  <a:pt x="2380" y="37"/>
                </a:lnTo>
                <a:moveTo>
                  <a:pt x="2380" y="575"/>
                </a:moveTo>
                <a:lnTo>
                  <a:pt x="2380" y="788"/>
                </a:lnTo>
                <a:moveTo>
                  <a:pt x="2407" y="0"/>
                </a:moveTo>
                <a:lnTo>
                  <a:pt x="2407" y="37"/>
                </a:lnTo>
                <a:moveTo>
                  <a:pt x="2407" y="575"/>
                </a:moveTo>
                <a:lnTo>
                  <a:pt x="2407" y="788"/>
                </a:lnTo>
                <a:moveTo>
                  <a:pt x="2434" y="0"/>
                </a:moveTo>
                <a:lnTo>
                  <a:pt x="2434" y="37"/>
                </a:lnTo>
                <a:moveTo>
                  <a:pt x="2434" y="575"/>
                </a:moveTo>
                <a:lnTo>
                  <a:pt x="2434" y="788"/>
                </a:lnTo>
                <a:moveTo>
                  <a:pt x="2461" y="0"/>
                </a:moveTo>
                <a:lnTo>
                  <a:pt x="2461" y="37"/>
                </a:lnTo>
                <a:moveTo>
                  <a:pt x="2461" y="575"/>
                </a:moveTo>
                <a:lnTo>
                  <a:pt x="2461" y="788"/>
                </a:lnTo>
                <a:moveTo>
                  <a:pt x="2488" y="0"/>
                </a:moveTo>
                <a:lnTo>
                  <a:pt x="2488" y="37"/>
                </a:lnTo>
                <a:moveTo>
                  <a:pt x="2488" y="575"/>
                </a:moveTo>
                <a:lnTo>
                  <a:pt x="2488" y="788"/>
                </a:lnTo>
                <a:moveTo>
                  <a:pt x="2516" y="0"/>
                </a:moveTo>
                <a:lnTo>
                  <a:pt x="2516" y="37"/>
                </a:lnTo>
                <a:moveTo>
                  <a:pt x="2516" y="575"/>
                </a:moveTo>
                <a:lnTo>
                  <a:pt x="2516" y="788"/>
                </a:lnTo>
                <a:moveTo>
                  <a:pt x="2542" y="0"/>
                </a:moveTo>
                <a:lnTo>
                  <a:pt x="2542" y="37"/>
                </a:lnTo>
                <a:moveTo>
                  <a:pt x="2542" y="575"/>
                </a:moveTo>
                <a:lnTo>
                  <a:pt x="2542" y="788"/>
                </a:lnTo>
                <a:moveTo>
                  <a:pt x="2569" y="0"/>
                </a:moveTo>
                <a:lnTo>
                  <a:pt x="2569" y="37"/>
                </a:lnTo>
                <a:moveTo>
                  <a:pt x="2569" y="575"/>
                </a:moveTo>
                <a:lnTo>
                  <a:pt x="2569" y="788"/>
                </a:lnTo>
                <a:moveTo>
                  <a:pt x="2596" y="0"/>
                </a:moveTo>
                <a:lnTo>
                  <a:pt x="2596" y="37"/>
                </a:lnTo>
                <a:moveTo>
                  <a:pt x="2596" y="575"/>
                </a:moveTo>
                <a:lnTo>
                  <a:pt x="2596" y="788"/>
                </a:lnTo>
                <a:moveTo>
                  <a:pt x="2623" y="0"/>
                </a:moveTo>
                <a:lnTo>
                  <a:pt x="2623" y="37"/>
                </a:lnTo>
                <a:moveTo>
                  <a:pt x="2623" y="575"/>
                </a:moveTo>
                <a:lnTo>
                  <a:pt x="2623" y="788"/>
                </a:lnTo>
                <a:moveTo>
                  <a:pt x="2651" y="0"/>
                </a:moveTo>
                <a:lnTo>
                  <a:pt x="2651" y="37"/>
                </a:lnTo>
                <a:moveTo>
                  <a:pt x="2651" y="575"/>
                </a:moveTo>
                <a:lnTo>
                  <a:pt x="2651" y="788"/>
                </a:lnTo>
                <a:moveTo>
                  <a:pt x="2678" y="0"/>
                </a:moveTo>
                <a:lnTo>
                  <a:pt x="2678" y="37"/>
                </a:lnTo>
                <a:moveTo>
                  <a:pt x="2678" y="575"/>
                </a:moveTo>
                <a:lnTo>
                  <a:pt x="2678" y="788"/>
                </a:lnTo>
                <a:moveTo>
                  <a:pt x="2705" y="0"/>
                </a:moveTo>
                <a:lnTo>
                  <a:pt x="2705" y="37"/>
                </a:lnTo>
                <a:moveTo>
                  <a:pt x="2705" y="575"/>
                </a:moveTo>
                <a:lnTo>
                  <a:pt x="2705" y="788"/>
                </a:lnTo>
                <a:moveTo>
                  <a:pt x="2732" y="0"/>
                </a:moveTo>
                <a:lnTo>
                  <a:pt x="2732" y="37"/>
                </a:lnTo>
                <a:moveTo>
                  <a:pt x="2732" y="575"/>
                </a:moveTo>
                <a:lnTo>
                  <a:pt x="2732" y="788"/>
                </a:lnTo>
                <a:moveTo>
                  <a:pt x="2758" y="0"/>
                </a:moveTo>
                <a:lnTo>
                  <a:pt x="2758" y="37"/>
                </a:lnTo>
                <a:moveTo>
                  <a:pt x="2758" y="575"/>
                </a:moveTo>
                <a:lnTo>
                  <a:pt x="2758" y="788"/>
                </a:lnTo>
                <a:moveTo>
                  <a:pt x="2785" y="0"/>
                </a:moveTo>
                <a:lnTo>
                  <a:pt x="2785" y="37"/>
                </a:lnTo>
                <a:moveTo>
                  <a:pt x="2785" y="575"/>
                </a:moveTo>
                <a:lnTo>
                  <a:pt x="2785" y="788"/>
                </a:lnTo>
                <a:moveTo>
                  <a:pt x="2813" y="0"/>
                </a:moveTo>
                <a:lnTo>
                  <a:pt x="2813" y="37"/>
                </a:lnTo>
                <a:moveTo>
                  <a:pt x="2813" y="575"/>
                </a:moveTo>
                <a:lnTo>
                  <a:pt x="2813" y="788"/>
                </a:lnTo>
                <a:moveTo>
                  <a:pt x="2840" y="0"/>
                </a:moveTo>
                <a:lnTo>
                  <a:pt x="2840" y="37"/>
                </a:lnTo>
                <a:moveTo>
                  <a:pt x="2840" y="575"/>
                </a:moveTo>
                <a:lnTo>
                  <a:pt x="2840" y="788"/>
                </a:lnTo>
                <a:moveTo>
                  <a:pt x="2867" y="0"/>
                </a:moveTo>
                <a:lnTo>
                  <a:pt x="2867" y="37"/>
                </a:lnTo>
                <a:moveTo>
                  <a:pt x="2867" y="575"/>
                </a:moveTo>
                <a:lnTo>
                  <a:pt x="2867" y="788"/>
                </a:lnTo>
                <a:moveTo>
                  <a:pt x="2894" y="0"/>
                </a:moveTo>
                <a:lnTo>
                  <a:pt x="2894" y="37"/>
                </a:lnTo>
                <a:moveTo>
                  <a:pt x="2894" y="575"/>
                </a:moveTo>
                <a:lnTo>
                  <a:pt x="2894" y="788"/>
                </a:lnTo>
                <a:moveTo>
                  <a:pt x="2921" y="0"/>
                </a:moveTo>
                <a:lnTo>
                  <a:pt x="2921" y="37"/>
                </a:lnTo>
                <a:moveTo>
                  <a:pt x="2921" y="575"/>
                </a:moveTo>
                <a:lnTo>
                  <a:pt x="2921" y="788"/>
                </a:lnTo>
                <a:moveTo>
                  <a:pt x="2948" y="0"/>
                </a:moveTo>
                <a:lnTo>
                  <a:pt x="2948" y="37"/>
                </a:lnTo>
                <a:moveTo>
                  <a:pt x="2948" y="575"/>
                </a:moveTo>
                <a:lnTo>
                  <a:pt x="2948" y="788"/>
                </a:lnTo>
                <a:moveTo>
                  <a:pt x="2975" y="0"/>
                </a:moveTo>
                <a:lnTo>
                  <a:pt x="2975" y="37"/>
                </a:lnTo>
                <a:moveTo>
                  <a:pt x="2975" y="575"/>
                </a:moveTo>
                <a:lnTo>
                  <a:pt x="2975" y="788"/>
                </a:lnTo>
                <a:moveTo>
                  <a:pt x="3002" y="0"/>
                </a:moveTo>
                <a:lnTo>
                  <a:pt x="3002" y="37"/>
                </a:lnTo>
                <a:moveTo>
                  <a:pt x="3002" y="575"/>
                </a:moveTo>
                <a:lnTo>
                  <a:pt x="3002" y="788"/>
                </a:lnTo>
                <a:moveTo>
                  <a:pt x="3029" y="0"/>
                </a:moveTo>
                <a:lnTo>
                  <a:pt x="3029" y="37"/>
                </a:lnTo>
                <a:moveTo>
                  <a:pt x="3029" y="575"/>
                </a:moveTo>
                <a:lnTo>
                  <a:pt x="3029" y="788"/>
                </a:lnTo>
                <a:moveTo>
                  <a:pt x="3056" y="0"/>
                </a:moveTo>
                <a:lnTo>
                  <a:pt x="3056" y="37"/>
                </a:lnTo>
                <a:moveTo>
                  <a:pt x="3056" y="575"/>
                </a:moveTo>
                <a:lnTo>
                  <a:pt x="3056" y="788"/>
                </a:lnTo>
                <a:moveTo>
                  <a:pt x="3083" y="0"/>
                </a:moveTo>
                <a:lnTo>
                  <a:pt x="3083" y="37"/>
                </a:lnTo>
                <a:moveTo>
                  <a:pt x="3083" y="575"/>
                </a:moveTo>
                <a:lnTo>
                  <a:pt x="3083" y="788"/>
                </a:lnTo>
                <a:moveTo>
                  <a:pt x="3110" y="0"/>
                </a:moveTo>
                <a:lnTo>
                  <a:pt x="3110" y="37"/>
                </a:lnTo>
                <a:moveTo>
                  <a:pt x="3110" y="575"/>
                </a:moveTo>
                <a:lnTo>
                  <a:pt x="3110" y="788"/>
                </a:lnTo>
                <a:moveTo>
                  <a:pt x="3138" y="0"/>
                </a:moveTo>
                <a:lnTo>
                  <a:pt x="3138" y="37"/>
                </a:lnTo>
                <a:moveTo>
                  <a:pt x="3138" y="575"/>
                </a:moveTo>
                <a:lnTo>
                  <a:pt x="3138" y="788"/>
                </a:lnTo>
                <a:moveTo>
                  <a:pt x="3165" y="0"/>
                </a:moveTo>
                <a:lnTo>
                  <a:pt x="3165" y="37"/>
                </a:lnTo>
                <a:moveTo>
                  <a:pt x="3165" y="575"/>
                </a:moveTo>
                <a:lnTo>
                  <a:pt x="3165" y="788"/>
                </a:lnTo>
                <a:moveTo>
                  <a:pt x="3191" y="0"/>
                </a:moveTo>
                <a:lnTo>
                  <a:pt x="3191" y="37"/>
                </a:lnTo>
                <a:moveTo>
                  <a:pt x="3191" y="575"/>
                </a:moveTo>
                <a:lnTo>
                  <a:pt x="3191" y="788"/>
                </a:lnTo>
                <a:moveTo>
                  <a:pt x="3218" y="0"/>
                </a:moveTo>
                <a:lnTo>
                  <a:pt x="3218" y="37"/>
                </a:lnTo>
                <a:moveTo>
                  <a:pt x="3218" y="575"/>
                </a:moveTo>
                <a:lnTo>
                  <a:pt x="3218" y="788"/>
                </a:lnTo>
                <a:moveTo>
                  <a:pt x="3245" y="0"/>
                </a:moveTo>
                <a:lnTo>
                  <a:pt x="3245" y="37"/>
                </a:lnTo>
                <a:moveTo>
                  <a:pt x="3245" y="575"/>
                </a:moveTo>
                <a:lnTo>
                  <a:pt x="3245" y="788"/>
                </a:lnTo>
                <a:moveTo>
                  <a:pt x="3272" y="0"/>
                </a:moveTo>
                <a:lnTo>
                  <a:pt x="3272" y="37"/>
                </a:lnTo>
                <a:moveTo>
                  <a:pt x="3272" y="575"/>
                </a:moveTo>
                <a:lnTo>
                  <a:pt x="3272" y="788"/>
                </a:lnTo>
                <a:moveTo>
                  <a:pt x="3300" y="0"/>
                </a:moveTo>
                <a:lnTo>
                  <a:pt x="3300" y="37"/>
                </a:lnTo>
                <a:moveTo>
                  <a:pt x="3300" y="575"/>
                </a:moveTo>
                <a:lnTo>
                  <a:pt x="3300" y="788"/>
                </a:lnTo>
                <a:moveTo>
                  <a:pt x="3327" y="0"/>
                </a:moveTo>
                <a:lnTo>
                  <a:pt x="3327" y="37"/>
                </a:lnTo>
                <a:moveTo>
                  <a:pt x="3327" y="575"/>
                </a:moveTo>
                <a:lnTo>
                  <a:pt x="3327" y="788"/>
                </a:lnTo>
                <a:moveTo>
                  <a:pt x="3354" y="0"/>
                </a:moveTo>
                <a:lnTo>
                  <a:pt x="3354" y="37"/>
                </a:lnTo>
                <a:moveTo>
                  <a:pt x="3354" y="575"/>
                </a:moveTo>
                <a:lnTo>
                  <a:pt x="3354" y="788"/>
                </a:lnTo>
                <a:moveTo>
                  <a:pt x="3381" y="0"/>
                </a:moveTo>
                <a:lnTo>
                  <a:pt x="3381" y="37"/>
                </a:lnTo>
                <a:moveTo>
                  <a:pt x="3381" y="575"/>
                </a:moveTo>
                <a:lnTo>
                  <a:pt x="3381" y="788"/>
                </a:lnTo>
                <a:moveTo>
                  <a:pt x="3407" y="0"/>
                </a:moveTo>
                <a:lnTo>
                  <a:pt x="3407" y="37"/>
                </a:lnTo>
                <a:moveTo>
                  <a:pt x="3407" y="575"/>
                </a:moveTo>
                <a:lnTo>
                  <a:pt x="3407" y="788"/>
                </a:lnTo>
                <a:moveTo>
                  <a:pt x="3435" y="0"/>
                </a:moveTo>
                <a:lnTo>
                  <a:pt x="3435" y="37"/>
                </a:lnTo>
                <a:moveTo>
                  <a:pt x="3435" y="575"/>
                </a:moveTo>
                <a:lnTo>
                  <a:pt x="3435" y="788"/>
                </a:lnTo>
                <a:moveTo>
                  <a:pt x="3462" y="0"/>
                </a:moveTo>
                <a:lnTo>
                  <a:pt x="3462" y="37"/>
                </a:lnTo>
                <a:moveTo>
                  <a:pt x="3462" y="575"/>
                </a:moveTo>
                <a:lnTo>
                  <a:pt x="3462" y="788"/>
                </a:lnTo>
                <a:moveTo>
                  <a:pt x="3489" y="0"/>
                </a:moveTo>
                <a:lnTo>
                  <a:pt x="3489" y="37"/>
                </a:lnTo>
                <a:moveTo>
                  <a:pt x="3489" y="575"/>
                </a:moveTo>
                <a:lnTo>
                  <a:pt x="3489" y="788"/>
                </a:lnTo>
                <a:moveTo>
                  <a:pt x="3516" y="0"/>
                </a:moveTo>
                <a:lnTo>
                  <a:pt x="3516" y="37"/>
                </a:lnTo>
                <a:moveTo>
                  <a:pt x="3516" y="575"/>
                </a:moveTo>
                <a:lnTo>
                  <a:pt x="3516" y="788"/>
                </a:lnTo>
                <a:moveTo>
                  <a:pt x="3543" y="0"/>
                </a:moveTo>
                <a:lnTo>
                  <a:pt x="3543" y="37"/>
                </a:lnTo>
                <a:moveTo>
                  <a:pt x="3543" y="575"/>
                </a:moveTo>
                <a:lnTo>
                  <a:pt x="3543" y="788"/>
                </a:lnTo>
                <a:moveTo>
                  <a:pt x="3570" y="0"/>
                </a:moveTo>
                <a:lnTo>
                  <a:pt x="3570" y="37"/>
                </a:lnTo>
                <a:moveTo>
                  <a:pt x="3570" y="575"/>
                </a:moveTo>
                <a:lnTo>
                  <a:pt x="3570" y="788"/>
                </a:lnTo>
                <a:moveTo>
                  <a:pt x="3598" y="0"/>
                </a:moveTo>
                <a:lnTo>
                  <a:pt x="3598" y="37"/>
                </a:lnTo>
                <a:moveTo>
                  <a:pt x="3598" y="575"/>
                </a:moveTo>
                <a:lnTo>
                  <a:pt x="3598" y="788"/>
                </a:lnTo>
                <a:moveTo>
                  <a:pt x="3624" y="0"/>
                </a:moveTo>
                <a:lnTo>
                  <a:pt x="3624" y="37"/>
                </a:lnTo>
                <a:moveTo>
                  <a:pt x="3624" y="575"/>
                </a:moveTo>
                <a:lnTo>
                  <a:pt x="3624" y="788"/>
                </a:lnTo>
                <a:moveTo>
                  <a:pt x="3651" y="0"/>
                </a:moveTo>
                <a:lnTo>
                  <a:pt x="3651" y="37"/>
                </a:lnTo>
                <a:moveTo>
                  <a:pt x="3651" y="575"/>
                </a:moveTo>
                <a:lnTo>
                  <a:pt x="3651" y="788"/>
                </a:lnTo>
                <a:moveTo>
                  <a:pt x="3678" y="0"/>
                </a:moveTo>
                <a:lnTo>
                  <a:pt x="3678" y="37"/>
                </a:lnTo>
                <a:moveTo>
                  <a:pt x="3678" y="575"/>
                </a:moveTo>
                <a:lnTo>
                  <a:pt x="3678" y="788"/>
                </a:lnTo>
                <a:moveTo>
                  <a:pt x="3705" y="0"/>
                </a:moveTo>
                <a:lnTo>
                  <a:pt x="3705" y="37"/>
                </a:lnTo>
                <a:moveTo>
                  <a:pt x="3705" y="575"/>
                </a:moveTo>
                <a:lnTo>
                  <a:pt x="3705" y="788"/>
                </a:lnTo>
                <a:moveTo>
                  <a:pt x="3732" y="0"/>
                </a:moveTo>
                <a:lnTo>
                  <a:pt x="3732" y="37"/>
                </a:lnTo>
                <a:moveTo>
                  <a:pt x="3732" y="575"/>
                </a:moveTo>
                <a:lnTo>
                  <a:pt x="3732" y="788"/>
                </a:lnTo>
                <a:moveTo>
                  <a:pt x="3760" y="0"/>
                </a:moveTo>
                <a:lnTo>
                  <a:pt x="3760" y="37"/>
                </a:lnTo>
                <a:moveTo>
                  <a:pt x="3760" y="575"/>
                </a:moveTo>
                <a:lnTo>
                  <a:pt x="3760" y="788"/>
                </a:lnTo>
                <a:moveTo>
                  <a:pt x="3787" y="0"/>
                </a:moveTo>
                <a:lnTo>
                  <a:pt x="3787" y="37"/>
                </a:lnTo>
                <a:moveTo>
                  <a:pt x="3787" y="575"/>
                </a:moveTo>
                <a:lnTo>
                  <a:pt x="3787" y="788"/>
                </a:lnTo>
                <a:moveTo>
                  <a:pt x="3814" y="0"/>
                </a:moveTo>
                <a:lnTo>
                  <a:pt x="3814" y="37"/>
                </a:lnTo>
                <a:moveTo>
                  <a:pt x="3814" y="575"/>
                </a:moveTo>
                <a:lnTo>
                  <a:pt x="3814" y="788"/>
                </a:lnTo>
                <a:moveTo>
                  <a:pt x="3840" y="0"/>
                </a:moveTo>
                <a:lnTo>
                  <a:pt x="3840" y="37"/>
                </a:lnTo>
                <a:moveTo>
                  <a:pt x="3840" y="575"/>
                </a:moveTo>
                <a:lnTo>
                  <a:pt x="3840" y="788"/>
                </a:lnTo>
                <a:moveTo>
                  <a:pt x="3867" y="0"/>
                </a:moveTo>
                <a:lnTo>
                  <a:pt x="3867" y="37"/>
                </a:lnTo>
                <a:moveTo>
                  <a:pt x="3867" y="575"/>
                </a:moveTo>
                <a:lnTo>
                  <a:pt x="3867" y="788"/>
                </a:lnTo>
                <a:moveTo>
                  <a:pt x="3894" y="0"/>
                </a:moveTo>
                <a:lnTo>
                  <a:pt x="3894" y="37"/>
                </a:lnTo>
                <a:moveTo>
                  <a:pt x="3894" y="575"/>
                </a:moveTo>
                <a:lnTo>
                  <a:pt x="3894" y="788"/>
                </a:lnTo>
                <a:moveTo>
                  <a:pt x="3922" y="0"/>
                </a:moveTo>
                <a:lnTo>
                  <a:pt x="3922" y="37"/>
                </a:lnTo>
                <a:moveTo>
                  <a:pt x="3922" y="575"/>
                </a:moveTo>
                <a:lnTo>
                  <a:pt x="3922" y="788"/>
                </a:lnTo>
                <a:moveTo>
                  <a:pt x="3949" y="0"/>
                </a:moveTo>
                <a:lnTo>
                  <a:pt x="3949" y="37"/>
                </a:lnTo>
                <a:moveTo>
                  <a:pt x="3949" y="575"/>
                </a:moveTo>
                <a:lnTo>
                  <a:pt x="3949" y="788"/>
                </a:lnTo>
                <a:moveTo>
                  <a:pt x="3976" y="0"/>
                </a:moveTo>
                <a:lnTo>
                  <a:pt x="3976" y="37"/>
                </a:lnTo>
                <a:moveTo>
                  <a:pt x="3976" y="575"/>
                </a:moveTo>
                <a:lnTo>
                  <a:pt x="3976" y="788"/>
                </a:lnTo>
                <a:moveTo>
                  <a:pt x="4003" y="0"/>
                </a:moveTo>
                <a:lnTo>
                  <a:pt x="4003" y="37"/>
                </a:lnTo>
                <a:moveTo>
                  <a:pt x="4003" y="575"/>
                </a:moveTo>
                <a:lnTo>
                  <a:pt x="4003" y="788"/>
                </a:lnTo>
                <a:moveTo>
                  <a:pt x="4030" y="0"/>
                </a:moveTo>
                <a:lnTo>
                  <a:pt x="4030" y="37"/>
                </a:lnTo>
                <a:moveTo>
                  <a:pt x="4030" y="575"/>
                </a:moveTo>
                <a:lnTo>
                  <a:pt x="4030" y="788"/>
                </a:lnTo>
                <a:moveTo>
                  <a:pt x="4056" y="0"/>
                </a:moveTo>
                <a:lnTo>
                  <a:pt x="4056" y="37"/>
                </a:lnTo>
                <a:moveTo>
                  <a:pt x="4056" y="575"/>
                </a:moveTo>
                <a:lnTo>
                  <a:pt x="4056" y="788"/>
                </a:lnTo>
                <a:moveTo>
                  <a:pt x="4084" y="0"/>
                </a:moveTo>
                <a:lnTo>
                  <a:pt x="4084" y="37"/>
                </a:lnTo>
                <a:moveTo>
                  <a:pt x="4084" y="575"/>
                </a:moveTo>
                <a:lnTo>
                  <a:pt x="4084" y="788"/>
                </a:lnTo>
                <a:moveTo>
                  <a:pt x="4111" y="0"/>
                </a:moveTo>
                <a:lnTo>
                  <a:pt x="4111" y="37"/>
                </a:lnTo>
                <a:moveTo>
                  <a:pt x="4111" y="575"/>
                </a:moveTo>
                <a:lnTo>
                  <a:pt x="4111" y="788"/>
                </a:lnTo>
                <a:moveTo>
                  <a:pt x="4138" y="0"/>
                </a:moveTo>
                <a:lnTo>
                  <a:pt x="4138" y="37"/>
                </a:lnTo>
                <a:moveTo>
                  <a:pt x="4138" y="575"/>
                </a:moveTo>
                <a:lnTo>
                  <a:pt x="4138" y="788"/>
                </a:lnTo>
                <a:moveTo>
                  <a:pt x="4165" y="0"/>
                </a:moveTo>
                <a:lnTo>
                  <a:pt x="4165" y="37"/>
                </a:lnTo>
                <a:moveTo>
                  <a:pt x="4165" y="575"/>
                </a:moveTo>
                <a:lnTo>
                  <a:pt x="4165" y="788"/>
                </a:lnTo>
                <a:moveTo>
                  <a:pt x="4192" y="0"/>
                </a:moveTo>
                <a:lnTo>
                  <a:pt x="4192" y="37"/>
                </a:lnTo>
                <a:moveTo>
                  <a:pt x="4192" y="575"/>
                </a:moveTo>
                <a:lnTo>
                  <a:pt x="4192" y="788"/>
                </a:lnTo>
                <a:moveTo>
                  <a:pt x="4220" y="0"/>
                </a:moveTo>
                <a:lnTo>
                  <a:pt x="4220" y="37"/>
                </a:lnTo>
                <a:moveTo>
                  <a:pt x="4220" y="575"/>
                </a:moveTo>
                <a:lnTo>
                  <a:pt x="4220" y="788"/>
                </a:lnTo>
                <a:moveTo>
                  <a:pt x="4247" y="0"/>
                </a:moveTo>
                <a:lnTo>
                  <a:pt x="4247" y="37"/>
                </a:lnTo>
                <a:moveTo>
                  <a:pt x="4247" y="575"/>
                </a:moveTo>
                <a:lnTo>
                  <a:pt x="4247" y="788"/>
                </a:lnTo>
                <a:moveTo>
                  <a:pt x="4273" y="0"/>
                </a:moveTo>
                <a:lnTo>
                  <a:pt x="4273" y="37"/>
                </a:lnTo>
                <a:moveTo>
                  <a:pt x="4273" y="575"/>
                </a:moveTo>
                <a:lnTo>
                  <a:pt x="4273" y="788"/>
                </a:lnTo>
                <a:moveTo>
                  <a:pt x="4300" y="0"/>
                </a:moveTo>
                <a:lnTo>
                  <a:pt x="4300" y="37"/>
                </a:lnTo>
                <a:moveTo>
                  <a:pt x="4300" y="575"/>
                </a:moveTo>
                <a:lnTo>
                  <a:pt x="4300" y="788"/>
                </a:lnTo>
                <a:moveTo>
                  <a:pt x="4327" y="0"/>
                </a:moveTo>
                <a:lnTo>
                  <a:pt x="4327" y="37"/>
                </a:lnTo>
                <a:moveTo>
                  <a:pt x="4327" y="575"/>
                </a:moveTo>
                <a:lnTo>
                  <a:pt x="4327" y="788"/>
                </a:lnTo>
                <a:moveTo>
                  <a:pt x="4354" y="0"/>
                </a:moveTo>
                <a:lnTo>
                  <a:pt x="4354" y="37"/>
                </a:lnTo>
                <a:moveTo>
                  <a:pt x="4354" y="575"/>
                </a:moveTo>
                <a:lnTo>
                  <a:pt x="4354" y="788"/>
                </a:lnTo>
                <a:moveTo>
                  <a:pt x="4382" y="0"/>
                </a:moveTo>
                <a:lnTo>
                  <a:pt x="4382" y="37"/>
                </a:lnTo>
                <a:moveTo>
                  <a:pt x="4382" y="575"/>
                </a:moveTo>
                <a:lnTo>
                  <a:pt x="4382" y="788"/>
                </a:lnTo>
                <a:moveTo>
                  <a:pt x="4409" y="0"/>
                </a:moveTo>
                <a:lnTo>
                  <a:pt x="4409" y="37"/>
                </a:lnTo>
                <a:moveTo>
                  <a:pt x="4409" y="575"/>
                </a:moveTo>
                <a:lnTo>
                  <a:pt x="4409" y="788"/>
                </a:lnTo>
                <a:moveTo>
                  <a:pt x="4436" y="0"/>
                </a:moveTo>
                <a:lnTo>
                  <a:pt x="4436" y="37"/>
                </a:lnTo>
                <a:moveTo>
                  <a:pt x="4436" y="575"/>
                </a:moveTo>
                <a:lnTo>
                  <a:pt x="4436" y="788"/>
                </a:lnTo>
                <a:moveTo>
                  <a:pt x="4463" y="0"/>
                </a:moveTo>
                <a:lnTo>
                  <a:pt x="4463" y="37"/>
                </a:lnTo>
                <a:moveTo>
                  <a:pt x="4463" y="575"/>
                </a:moveTo>
                <a:lnTo>
                  <a:pt x="4463" y="788"/>
                </a:lnTo>
                <a:moveTo>
                  <a:pt x="4489" y="0"/>
                </a:moveTo>
                <a:lnTo>
                  <a:pt x="4489" y="37"/>
                </a:lnTo>
                <a:moveTo>
                  <a:pt x="4489" y="575"/>
                </a:moveTo>
                <a:lnTo>
                  <a:pt x="4489" y="788"/>
                </a:lnTo>
                <a:moveTo>
                  <a:pt x="4516" y="0"/>
                </a:moveTo>
                <a:lnTo>
                  <a:pt x="4516" y="37"/>
                </a:lnTo>
                <a:moveTo>
                  <a:pt x="4516" y="575"/>
                </a:moveTo>
                <a:lnTo>
                  <a:pt x="4516" y="788"/>
                </a:lnTo>
                <a:moveTo>
                  <a:pt x="4544" y="0"/>
                </a:moveTo>
                <a:lnTo>
                  <a:pt x="4544" y="37"/>
                </a:lnTo>
                <a:moveTo>
                  <a:pt x="4544" y="575"/>
                </a:moveTo>
                <a:lnTo>
                  <a:pt x="4544" y="788"/>
                </a:lnTo>
                <a:moveTo>
                  <a:pt x="4571" y="0"/>
                </a:moveTo>
                <a:lnTo>
                  <a:pt x="4571" y="37"/>
                </a:lnTo>
                <a:moveTo>
                  <a:pt x="4571" y="575"/>
                </a:moveTo>
                <a:lnTo>
                  <a:pt x="4571" y="788"/>
                </a:lnTo>
                <a:moveTo>
                  <a:pt x="4598" y="0"/>
                </a:moveTo>
                <a:lnTo>
                  <a:pt x="4598" y="37"/>
                </a:lnTo>
                <a:moveTo>
                  <a:pt x="4598" y="575"/>
                </a:moveTo>
                <a:lnTo>
                  <a:pt x="4598" y="788"/>
                </a:lnTo>
                <a:moveTo>
                  <a:pt x="4625" y="0"/>
                </a:moveTo>
                <a:lnTo>
                  <a:pt x="4625" y="37"/>
                </a:lnTo>
                <a:moveTo>
                  <a:pt x="4625" y="575"/>
                </a:moveTo>
                <a:lnTo>
                  <a:pt x="4625" y="788"/>
                </a:lnTo>
                <a:moveTo>
                  <a:pt x="4652" y="0"/>
                </a:moveTo>
                <a:lnTo>
                  <a:pt x="4652" y="37"/>
                </a:lnTo>
                <a:moveTo>
                  <a:pt x="4652" y="575"/>
                </a:moveTo>
                <a:lnTo>
                  <a:pt x="4652" y="788"/>
                </a:lnTo>
                <a:moveTo>
                  <a:pt x="4679" y="0"/>
                </a:moveTo>
                <a:lnTo>
                  <a:pt x="4679" y="37"/>
                </a:lnTo>
                <a:moveTo>
                  <a:pt x="4679" y="575"/>
                </a:moveTo>
                <a:lnTo>
                  <a:pt x="4679" y="788"/>
                </a:lnTo>
                <a:moveTo>
                  <a:pt x="4706" y="0"/>
                </a:moveTo>
                <a:lnTo>
                  <a:pt x="4706" y="37"/>
                </a:lnTo>
                <a:moveTo>
                  <a:pt x="4706" y="575"/>
                </a:moveTo>
                <a:lnTo>
                  <a:pt x="4706" y="788"/>
                </a:lnTo>
                <a:moveTo>
                  <a:pt x="4733" y="0"/>
                </a:moveTo>
                <a:lnTo>
                  <a:pt x="4733" y="37"/>
                </a:lnTo>
                <a:moveTo>
                  <a:pt x="4733" y="575"/>
                </a:moveTo>
                <a:lnTo>
                  <a:pt x="4733" y="788"/>
                </a:lnTo>
                <a:moveTo>
                  <a:pt x="4760" y="0"/>
                </a:moveTo>
                <a:lnTo>
                  <a:pt x="4760" y="37"/>
                </a:lnTo>
                <a:moveTo>
                  <a:pt x="4760" y="575"/>
                </a:moveTo>
                <a:lnTo>
                  <a:pt x="4760" y="788"/>
                </a:lnTo>
                <a:moveTo>
                  <a:pt x="4787" y="0"/>
                </a:moveTo>
                <a:lnTo>
                  <a:pt x="4787" y="37"/>
                </a:lnTo>
                <a:moveTo>
                  <a:pt x="4787" y="575"/>
                </a:moveTo>
                <a:lnTo>
                  <a:pt x="4787" y="788"/>
                </a:lnTo>
                <a:moveTo>
                  <a:pt x="4814" y="0"/>
                </a:moveTo>
                <a:lnTo>
                  <a:pt x="4814" y="37"/>
                </a:lnTo>
                <a:moveTo>
                  <a:pt x="4814" y="575"/>
                </a:moveTo>
                <a:lnTo>
                  <a:pt x="4814" y="788"/>
                </a:lnTo>
                <a:moveTo>
                  <a:pt x="4841" y="0"/>
                </a:moveTo>
                <a:lnTo>
                  <a:pt x="4841" y="37"/>
                </a:lnTo>
                <a:moveTo>
                  <a:pt x="4841" y="575"/>
                </a:moveTo>
                <a:lnTo>
                  <a:pt x="4841" y="788"/>
                </a:lnTo>
                <a:moveTo>
                  <a:pt x="4869" y="0"/>
                </a:moveTo>
                <a:lnTo>
                  <a:pt x="4869" y="37"/>
                </a:lnTo>
                <a:moveTo>
                  <a:pt x="4869" y="575"/>
                </a:moveTo>
                <a:lnTo>
                  <a:pt x="4869" y="788"/>
                </a:lnTo>
                <a:moveTo>
                  <a:pt x="4896" y="0"/>
                </a:moveTo>
                <a:lnTo>
                  <a:pt x="4896" y="37"/>
                </a:lnTo>
                <a:moveTo>
                  <a:pt x="4896" y="575"/>
                </a:moveTo>
                <a:lnTo>
                  <a:pt x="4896" y="788"/>
                </a:lnTo>
                <a:moveTo>
                  <a:pt x="4922" y="0"/>
                </a:moveTo>
                <a:lnTo>
                  <a:pt x="4922" y="37"/>
                </a:lnTo>
                <a:moveTo>
                  <a:pt x="4922" y="575"/>
                </a:moveTo>
                <a:lnTo>
                  <a:pt x="4922" y="788"/>
                </a:lnTo>
                <a:moveTo>
                  <a:pt x="4949" y="0"/>
                </a:moveTo>
                <a:lnTo>
                  <a:pt x="4949" y="37"/>
                </a:lnTo>
                <a:moveTo>
                  <a:pt x="4949" y="575"/>
                </a:moveTo>
                <a:lnTo>
                  <a:pt x="4949" y="788"/>
                </a:lnTo>
                <a:moveTo>
                  <a:pt x="4976" y="0"/>
                </a:moveTo>
                <a:lnTo>
                  <a:pt x="4976" y="37"/>
                </a:lnTo>
                <a:moveTo>
                  <a:pt x="4976" y="575"/>
                </a:moveTo>
                <a:lnTo>
                  <a:pt x="4976" y="788"/>
                </a:lnTo>
                <a:moveTo>
                  <a:pt x="5004" y="0"/>
                </a:moveTo>
                <a:lnTo>
                  <a:pt x="5004" y="37"/>
                </a:lnTo>
                <a:moveTo>
                  <a:pt x="5004" y="575"/>
                </a:moveTo>
                <a:lnTo>
                  <a:pt x="5004" y="788"/>
                </a:lnTo>
                <a:moveTo>
                  <a:pt x="5031" y="0"/>
                </a:moveTo>
                <a:lnTo>
                  <a:pt x="5031" y="37"/>
                </a:lnTo>
                <a:moveTo>
                  <a:pt x="5031" y="575"/>
                </a:moveTo>
                <a:lnTo>
                  <a:pt x="5031" y="788"/>
                </a:lnTo>
                <a:moveTo>
                  <a:pt x="5058" y="0"/>
                </a:moveTo>
                <a:lnTo>
                  <a:pt x="5058" y="37"/>
                </a:lnTo>
                <a:moveTo>
                  <a:pt x="5058" y="575"/>
                </a:moveTo>
                <a:lnTo>
                  <a:pt x="5058" y="788"/>
                </a:lnTo>
                <a:moveTo>
                  <a:pt x="5085" y="0"/>
                </a:moveTo>
                <a:lnTo>
                  <a:pt x="5085" y="37"/>
                </a:lnTo>
                <a:moveTo>
                  <a:pt x="5085" y="575"/>
                </a:moveTo>
                <a:lnTo>
                  <a:pt x="5085" y="788"/>
                </a:lnTo>
                <a:moveTo>
                  <a:pt x="5112" y="0"/>
                </a:moveTo>
                <a:lnTo>
                  <a:pt x="5112" y="37"/>
                </a:lnTo>
                <a:moveTo>
                  <a:pt x="5112" y="575"/>
                </a:moveTo>
                <a:lnTo>
                  <a:pt x="5112" y="788"/>
                </a:lnTo>
                <a:moveTo>
                  <a:pt x="5138" y="0"/>
                </a:moveTo>
                <a:lnTo>
                  <a:pt x="5138" y="37"/>
                </a:lnTo>
                <a:moveTo>
                  <a:pt x="5138" y="575"/>
                </a:moveTo>
                <a:lnTo>
                  <a:pt x="5138" y="788"/>
                </a:lnTo>
                <a:moveTo>
                  <a:pt x="5166" y="0"/>
                </a:moveTo>
                <a:lnTo>
                  <a:pt x="5166" y="37"/>
                </a:lnTo>
                <a:moveTo>
                  <a:pt x="5166" y="575"/>
                </a:moveTo>
                <a:lnTo>
                  <a:pt x="5166" y="788"/>
                </a:lnTo>
                <a:moveTo>
                  <a:pt x="5193" y="0"/>
                </a:moveTo>
                <a:lnTo>
                  <a:pt x="5193" y="37"/>
                </a:lnTo>
                <a:moveTo>
                  <a:pt x="5193" y="575"/>
                </a:moveTo>
                <a:lnTo>
                  <a:pt x="5193" y="788"/>
                </a:lnTo>
                <a:moveTo>
                  <a:pt x="5220" y="0"/>
                </a:moveTo>
                <a:lnTo>
                  <a:pt x="5220" y="37"/>
                </a:lnTo>
                <a:moveTo>
                  <a:pt x="5220" y="575"/>
                </a:moveTo>
                <a:lnTo>
                  <a:pt x="5220" y="788"/>
                </a:lnTo>
                <a:moveTo>
                  <a:pt x="5247" y="0"/>
                </a:moveTo>
                <a:lnTo>
                  <a:pt x="5247" y="37"/>
                </a:lnTo>
                <a:moveTo>
                  <a:pt x="5247" y="575"/>
                </a:moveTo>
                <a:lnTo>
                  <a:pt x="5247" y="788"/>
                </a:lnTo>
                <a:moveTo>
                  <a:pt x="5274" y="0"/>
                </a:moveTo>
                <a:lnTo>
                  <a:pt x="5274" y="37"/>
                </a:lnTo>
                <a:moveTo>
                  <a:pt x="5274" y="575"/>
                </a:moveTo>
                <a:lnTo>
                  <a:pt x="5274" y="788"/>
                </a:lnTo>
                <a:moveTo>
                  <a:pt x="5301" y="0"/>
                </a:moveTo>
                <a:lnTo>
                  <a:pt x="5301" y="37"/>
                </a:lnTo>
                <a:moveTo>
                  <a:pt x="5301" y="575"/>
                </a:moveTo>
                <a:lnTo>
                  <a:pt x="5301" y="788"/>
                </a:lnTo>
                <a:moveTo>
                  <a:pt x="5329" y="0"/>
                </a:moveTo>
                <a:lnTo>
                  <a:pt x="5329" y="37"/>
                </a:lnTo>
                <a:moveTo>
                  <a:pt x="5329" y="575"/>
                </a:moveTo>
                <a:lnTo>
                  <a:pt x="5329" y="788"/>
                </a:lnTo>
                <a:moveTo>
                  <a:pt x="5355" y="0"/>
                </a:moveTo>
                <a:lnTo>
                  <a:pt x="5355" y="37"/>
                </a:lnTo>
                <a:moveTo>
                  <a:pt x="5355" y="575"/>
                </a:moveTo>
                <a:lnTo>
                  <a:pt x="5355" y="788"/>
                </a:lnTo>
                <a:moveTo>
                  <a:pt x="5382" y="0"/>
                </a:moveTo>
                <a:lnTo>
                  <a:pt x="5382" y="37"/>
                </a:lnTo>
                <a:moveTo>
                  <a:pt x="5382" y="575"/>
                </a:moveTo>
                <a:lnTo>
                  <a:pt x="5382" y="788"/>
                </a:lnTo>
                <a:moveTo>
                  <a:pt x="5409" y="0"/>
                </a:moveTo>
                <a:lnTo>
                  <a:pt x="5409" y="37"/>
                </a:lnTo>
                <a:moveTo>
                  <a:pt x="5409" y="575"/>
                </a:moveTo>
                <a:lnTo>
                  <a:pt x="5409" y="788"/>
                </a:lnTo>
                <a:moveTo>
                  <a:pt x="5436" y="0"/>
                </a:moveTo>
                <a:lnTo>
                  <a:pt x="5436" y="37"/>
                </a:lnTo>
                <a:moveTo>
                  <a:pt x="5436" y="575"/>
                </a:moveTo>
                <a:lnTo>
                  <a:pt x="5436" y="788"/>
                </a:lnTo>
                <a:moveTo>
                  <a:pt x="5463" y="0"/>
                </a:moveTo>
                <a:lnTo>
                  <a:pt x="5463" y="37"/>
                </a:lnTo>
                <a:moveTo>
                  <a:pt x="5463" y="575"/>
                </a:moveTo>
                <a:lnTo>
                  <a:pt x="5463" y="788"/>
                </a:lnTo>
                <a:moveTo>
                  <a:pt x="5491" y="0"/>
                </a:moveTo>
                <a:lnTo>
                  <a:pt x="5491" y="37"/>
                </a:lnTo>
                <a:moveTo>
                  <a:pt x="5491" y="575"/>
                </a:moveTo>
                <a:lnTo>
                  <a:pt x="5491" y="788"/>
                </a:lnTo>
                <a:moveTo>
                  <a:pt x="5518" y="0"/>
                </a:moveTo>
                <a:lnTo>
                  <a:pt x="5518" y="37"/>
                </a:lnTo>
                <a:moveTo>
                  <a:pt x="5518" y="575"/>
                </a:moveTo>
                <a:lnTo>
                  <a:pt x="5518" y="788"/>
                </a:lnTo>
                <a:moveTo>
                  <a:pt x="5545" y="0"/>
                </a:moveTo>
                <a:lnTo>
                  <a:pt x="5545" y="37"/>
                </a:lnTo>
                <a:moveTo>
                  <a:pt x="5545" y="575"/>
                </a:moveTo>
                <a:lnTo>
                  <a:pt x="5545" y="788"/>
                </a:lnTo>
                <a:moveTo>
                  <a:pt x="5571" y="0"/>
                </a:moveTo>
                <a:lnTo>
                  <a:pt x="5571" y="37"/>
                </a:lnTo>
                <a:moveTo>
                  <a:pt x="5571" y="575"/>
                </a:moveTo>
                <a:lnTo>
                  <a:pt x="5571" y="788"/>
                </a:lnTo>
                <a:moveTo>
                  <a:pt x="5598" y="0"/>
                </a:moveTo>
                <a:lnTo>
                  <a:pt x="5598" y="37"/>
                </a:lnTo>
                <a:moveTo>
                  <a:pt x="5598" y="575"/>
                </a:moveTo>
                <a:lnTo>
                  <a:pt x="5598" y="788"/>
                </a:lnTo>
                <a:moveTo>
                  <a:pt x="5625" y="0"/>
                </a:moveTo>
                <a:lnTo>
                  <a:pt x="5625" y="37"/>
                </a:lnTo>
                <a:moveTo>
                  <a:pt x="5625" y="575"/>
                </a:moveTo>
                <a:lnTo>
                  <a:pt x="5625" y="788"/>
                </a:lnTo>
                <a:moveTo>
                  <a:pt x="5653" y="0"/>
                </a:moveTo>
                <a:lnTo>
                  <a:pt x="5653" y="37"/>
                </a:lnTo>
                <a:moveTo>
                  <a:pt x="5653" y="575"/>
                </a:moveTo>
                <a:lnTo>
                  <a:pt x="5653" y="788"/>
                </a:lnTo>
                <a:moveTo>
                  <a:pt x="5680" y="0"/>
                </a:moveTo>
                <a:lnTo>
                  <a:pt x="5680" y="37"/>
                </a:lnTo>
                <a:moveTo>
                  <a:pt x="5680" y="575"/>
                </a:moveTo>
                <a:lnTo>
                  <a:pt x="5680" y="788"/>
                </a:lnTo>
                <a:moveTo>
                  <a:pt x="5707" y="0"/>
                </a:moveTo>
                <a:lnTo>
                  <a:pt x="5707" y="37"/>
                </a:lnTo>
                <a:moveTo>
                  <a:pt x="5707" y="575"/>
                </a:moveTo>
                <a:lnTo>
                  <a:pt x="5707" y="788"/>
                </a:lnTo>
                <a:moveTo>
                  <a:pt x="5734" y="0"/>
                </a:moveTo>
                <a:lnTo>
                  <a:pt x="5734" y="37"/>
                </a:lnTo>
                <a:moveTo>
                  <a:pt x="5734" y="575"/>
                </a:moveTo>
                <a:lnTo>
                  <a:pt x="5734" y="788"/>
                </a:lnTo>
                <a:moveTo>
                  <a:pt x="5761" y="0"/>
                </a:moveTo>
                <a:lnTo>
                  <a:pt x="5761" y="37"/>
                </a:lnTo>
                <a:moveTo>
                  <a:pt x="5761" y="575"/>
                </a:moveTo>
                <a:lnTo>
                  <a:pt x="5761" y="788"/>
                </a:lnTo>
                <a:moveTo>
                  <a:pt x="5788" y="0"/>
                </a:moveTo>
                <a:lnTo>
                  <a:pt x="5788" y="37"/>
                </a:lnTo>
                <a:moveTo>
                  <a:pt x="5788" y="575"/>
                </a:moveTo>
                <a:lnTo>
                  <a:pt x="5788" y="788"/>
                </a:lnTo>
                <a:moveTo>
                  <a:pt x="5815" y="0"/>
                </a:moveTo>
                <a:lnTo>
                  <a:pt x="5815" y="37"/>
                </a:lnTo>
                <a:moveTo>
                  <a:pt x="5815" y="575"/>
                </a:moveTo>
                <a:lnTo>
                  <a:pt x="5815" y="788"/>
                </a:lnTo>
                <a:moveTo>
                  <a:pt x="5842" y="0"/>
                </a:moveTo>
                <a:lnTo>
                  <a:pt x="5842" y="37"/>
                </a:lnTo>
                <a:moveTo>
                  <a:pt x="5842" y="575"/>
                </a:moveTo>
                <a:lnTo>
                  <a:pt x="5842" y="788"/>
                </a:lnTo>
                <a:moveTo>
                  <a:pt x="5869" y="0"/>
                </a:moveTo>
                <a:lnTo>
                  <a:pt x="5869" y="37"/>
                </a:lnTo>
                <a:moveTo>
                  <a:pt x="5869" y="575"/>
                </a:moveTo>
                <a:lnTo>
                  <a:pt x="5869" y="788"/>
                </a:lnTo>
                <a:moveTo>
                  <a:pt x="5896" y="0"/>
                </a:moveTo>
                <a:lnTo>
                  <a:pt x="5896" y="37"/>
                </a:lnTo>
                <a:moveTo>
                  <a:pt x="5896" y="575"/>
                </a:moveTo>
                <a:lnTo>
                  <a:pt x="5896" y="788"/>
                </a:lnTo>
                <a:moveTo>
                  <a:pt x="5923" y="0"/>
                </a:moveTo>
                <a:lnTo>
                  <a:pt x="5923" y="37"/>
                </a:lnTo>
                <a:moveTo>
                  <a:pt x="5923" y="575"/>
                </a:moveTo>
                <a:lnTo>
                  <a:pt x="5923" y="788"/>
                </a:lnTo>
                <a:moveTo>
                  <a:pt x="5951" y="0"/>
                </a:moveTo>
                <a:lnTo>
                  <a:pt x="5951" y="37"/>
                </a:lnTo>
                <a:moveTo>
                  <a:pt x="5951" y="575"/>
                </a:moveTo>
                <a:lnTo>
                  <a:pt x="5951" y="788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8" name="Freeform 22">
            <a:extLst>
              <a:ext uri="{FF2B5EF4-FFF2-40B4-BE49-F238E27FC236}">
                <a16:creationId xmlns:a16="http://schemas.microsoft.com/office/drawing/2014/main" id="{5ECA9486-4085-4223-9825-9D1E5E89FC7D}"/>
              </a:ext>
            </a:extLst>
          </p:cNvPr>
          <p:cNvSpPr>
            <a:spLocks noEditPoints="1"/>
          </p:cNvSpPr>
          <p:nvPr/>
        </p:nvSpPr>
        <p:spPr bwMode="auto">
          <a:xfrm>
            <a:off x="1381126" y="5229225"/>
            <a:ext cx="9447213" cy="336550"/>
          </a:xfrm>
          <a:custGeom>
            <a:avLst/>
            <a:gdLst>
              <a:gd name="T0" fmla="*/ 0 w 5951"/>
              <a:gd name="T1" fmla="*/ 212 h 212"/>
              <a:gd name="T2" fmla="*/ 108 w 5951"/>
              <a:gd name="T3" fmla="*/ 212 h 212"/>
              <a:gd name="T4" fmla="*/ 216 w 5951"/>
              <a:gd name="T5" fmla="*/ 212 h 212"/>
              <a:gd name="T6" fmla="*/ 325 w 5951"/>
              <a:gd name="T7" fmla="*/ 212 h 212"/>
              <a:gd name="T8" fmla="*/ 432 w 5951"/>
              <a:gd name="T9" fmla="*/ 212 h 212"/>
              <a:gd name="T10" fmla="*/ 541 w 5951"/>
              <a:gd name="T11" fmla="*/ 212 h 212"/>
              <a:gd name="T12" fmla="*/ 649 w 5951"/>
              <a:gd name="T13" fmla="*/ 212 h 212"/>
              <a:gd name="T14" fmla="*/ 757 w 5951"/>
              <a:gd name="T15" fmla="*/ 212 h 212"/>
              <a:gd name="T16" fmla="*/ 865 w 5951"/>
              <a:gd name="T17" fmla="*/ 212 h 212"/>
              <a:gd name="T18" fmla="*/ 974 w 5951"/>
              <a:gd name="T19" fmla="*/ 212 h 212"/>
              <a:gd name="T20" fmla="*/ 1081 w 5951"/>
              <a:gd name="T21" fmla="*/ 212 h 212"/>
              <a:gd name="T22" fmla="*/ 1190 w 5951"/>
              <a:gd name="T23" fmla="*/ 212 h 212"/>
              <a:gd name="T24" fmla="*/ 1298 w 5951"/>
              <a:gd name="T25" fmla="*/ 212 h 212"/>
              <a:gd name="T26" fmla="*/ 1407 w 5951"/>
              <a:gd name="T27" fmla="*/ 212 h 212"/>
              <a:gd name="T28" fmla="*/ 1514 w 5951"/>
              <a:gd name="T29" fmla="*/ 212 h 212"/>
              <a:gd name="T30" fmla="*/ 1623 w 5951"/>
              <a:gd name="T31" fmla="*/ 212 h 212"/>
              <a:gd name="T32" fmla="*/ 1731 w 5951"/>
              <a:gd name="T33" fmla="*/ 212 h 212"/>
              <a:gd name="T34" fmla="*/ 1839 w 5951"/>
              <a:gd name="T35" fmla="*/ 212 h 212"/>
              <a:gd name="T36" fmla="*/ 1947 w 5951"/>
              <a:gd name="T37" fmla="*/ 212 h 212"/>
              <a:gd name="T38" fmla="*/ 2056 w 5951"/>
              <a:gd name="T39" fmla="*/ 212 h 212"/>
              <a:gd name="T40" fmla="*/ 2163 w 5951"/>
              <a:gd name="T41" fmla="*/ 212 h 212"/>
              <a:gd name="T42" fmla="*/ 2272 w 5951"/>
              <a:gd name="T43" fmla="*/ 212 h 212"/>
              <a:gd name="T44" fmla="*/ 2380 w 5951"/>
              <a:gd name="T45" fmla="*/ 212 h 212"/>
              <a:gd name="T46" fmla="*/ 2488 w 5951"/>
              <a:gd name="T47" fmla="*/ 212 h 212"/>
              <a:gd name="T48" fmla="*/ 2596 w 5951"/>
              <a:gd name="T49" fmla="*/ 212 h 212"/>
              <a:gd name="T50" fmla="*/ 2705 w 5951"/>
              <a:gd name="T51" fmla="*/ 212 h 212"/>
              <a:gd name="T52" fmla="*/ 2813 w 5951"/>
              <a:gd name="T53" fmla="*/ 212 h 212"/>
              <a:gd name="T54" fmla="*/ 2921 w 5951"/>
              <a:gd name="T55" fmla="*/ 212 h 212"/>
              <a:gd name="T56" fmla="*/ 3029 w 5951"/>
              <a:gd name="T57" fmla="*/ 212 h 212"/>
              <a:gd name="T58" fmla="*/ 3138 w 5951"/>
              <a:gd name="T59" fmla="*/ 212 h 212"/>
              <a:gd name="T60" fmla="*/ 3245 w 5951"/>
              <a:gd name="T61" fmla="*/ 212 h 212"/>
              <a:gd name="T62" fmla="*/ 3354 w 5951"/>
              <a:gd name="T63" fmla="*/ 212 h 212"/>
              <a:gd name="T64" fmla="*/ 3462 w 5951"/>
              <a:gd name="T65" fmla="*/ 212 h 212"/>
              <a:gd name="T66" fmla="*/ 3570 w 5951"/>
              <a:gd name="T67" fmla="*/ 212 h 212"/>
              <a:gd name="T68" fmla="*/ 3678 w 5951"/>
              <a:gd name="T69" fmla="*/ 212 h 212"/>
              <a:gd name="T70" fmla="*/ 3787 w 5951"/>
              <a:gd name="T71" fmla="*/ 212 h 212"/>
              <a:gd name="T72" fmla="*/ 3894 w 5951"/>
              <a:gd name="T73" fmla="*/ 212 h 212"/>
              <a:gd name="T74" fmla="*/ 4003 w 5951"/>
              <a:gd name="T75" fmla="*/ 212 h 212"/>
              <a:gd name="T76" fmla="*/ 4111 w 5951"/>
              <a:gd name="T77" fmla="*/ 212 h 212"/>
              <a:gd name="T78" fmla="*/ 4220 w 5951"/>
              <a:gd name="T79" fmla="*/ 212 h 212"/>
              <a:gd name="T80" fmla="*/ 4327 w 5951"/>
              <a:gd name="T81" fmla="*/ 212 h 212"/>
              <a:gd name="T82" fmla="*/ 4436 w 5951"/>
              <a:gd name="T83" fmla="*/ 212 h 212"/>
              <a:gd name="T84" fmla="*/ 4544 w 5951"/>
              <a:gd name="T85" fmla="*/ 212 h 212"/>
              <a:gd name="T86" fmla="*/ 4652 w 5951"/>
              <a:gd name="T87" fmla="*/ 212 h 212"/>
              <a:gd name="T88" fmla="*/ 4760 w 5951"/>
              <a:gd name="T89" fmla="*/ 212 h 212"/>
              <a:gd name="T90" fmla="*/ 4869 w 5951"/>
              <a:gd name="T91" fmla="*/ 212 h 212"/>
              <a:gd name="T92" fmla="*/ 4976 w 5951"/>
              <a:gd name="T93" fmla="*/ 212 h 212"/>
              <a:gd name="T94" fmla="*/ 5085 w 5951"/>
              <a:gd name="T95" fmla="*/ 212 h 212"/>
              <a:gd name="T96" fmla="*/ 5193 w 5951"/>
              <a:gd name="T97" fmla="*/ 212 h 212"/>
              <a:gd name="T98" fmla="*/ 5301 w 5951"/>
              <a:gd name="T99" fmla="*/ 212 h 212"/>
              <a:gd name="T100" fmla="*/ 5409 w 5951"/>
              <a:gd name="T101" fmla="*/ 212 h 212"/>
              <a:gd name="T102" fmla="*/ 5518 w 5951"/>
              <a:gd name="T103" fmla="*/ 212 h 212"/>
              <a:gd name="T104" fmla="*/ 5625 w 5951"/>
              <a:gd name="T105" fmla="*/ 212 h 212"/>
              <a:gd name="T106" fmla="*/ 5734 w 5951"/>
              <a:gd name="T107" fmla="*/ 212 h 212"/>
              <a:gd name="T108" fmla="*/ 5842 w 5951"/>
              <a:gd name="T109" fmla="*/ 212 h 212"/>
              <a:gd name="T110" fmla="*/ 5951 w 5951"/>
              <a:gd name="T111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951" h="212">
                <a:moveTo>
                  <a:pt x="0" y="0"/>
                </a:moveTo>
                <a:lnTo>
                  <a:pt x="0" y="212"/>
                </a:lnTo>
                <a:moveTo>
                  <a:pt x="108" y="0"/>
                </a:moveTo>
                <a:lnTo>
                  <a:pt x="108" y="212"/>
                </a:lnTo>
                <a:moveTo>
                  <a:pt x="216" y="0"/>
                </a:moveTo>
                <a:lnTo>
                  <a:pt x="216" y="212"/>
                </a:lnTo>
                <a:moveTo>
                  <a:pt x="325" y="0"/>
                </a:moveTo>
                <a:lnTo>
                  <a:pt x="325" y="212"/>
                </a:lnTo>
                <a:moveTo>
                  <a:pt x="432" y="0"/>
                </a:moveTo>
                <a:lnTo>
                  <a:pt x="432" y="212"/>
                </a:lnTo>
                <a:moveTo>
                  <a:pt x="541" y="0"/>
                </a:moveTo>
                <a:lnTo>
                  <a:pt x="541" y="212"/>
                </a:lnTo>
                <a:moveTo>
                  <a:pt x="649" y="0"/>
                </a:moveTo>
                <a:lnTo>
                  <a:pt x="649" y="212"/>
                </a:lnTo>
                <a:moveTo>
                  <a:pt x="757" y="0"/>
                </a:moveTo>
                <a:lnTo>
                  <a:pt x="757" y="212"/>
                </a:lnTo>
                <a:moveTo>
                  <a:pt x="865" y="0"/>
                </a:moveTo>
                <a:lnTo>
                  <a:pt x="865" y="212"/>
                </a:lnTo>
                <a:moveTo>
                  <a:pt x="974" y="0"/>
                </a:moveTo>
                <a:lnTo>
                  <a:pt x="974" y="212"/>
                </a:lnTo>
                <a:moveTo>
                  <a:pt x="1081" y="0"/>
                </a:moveTo>
                <a:lnTo>
                  <a:pt x="1081" y="212"/>
                </a:lnTo>
                <a:moveTo>
                  <a:pt x="1190" y="0"/>
                </a:moveTo>
                <a:lnTo>
                  <a:pt x="1190" y="212"/>
                </a:lnTo>
                <a:moveTo>
                  <a:pt x="1298" y="0"/>
                </a:moveTo>
                <a:lnTo>
                  <a:pt x="1298" y="212"/>
                </a:lnTo>
                <a:moveTo>
                  <a:pt x="1407" y="0"/>
                </a:moveTo>
                <a:lnTo>
                  <a:pt x="1407" y="212"/>
                </a:lnTo>
                <a:moveTo>
                  <a:pt x="1514" y="0"/>
                </a:moveTo>
                <a:lnTo>
                  <a:pt x="1514" y="212"/>
                </a:lnTo>
                <a:moveTo>
                  <a:pt x="1623" y="0"/>
                </a:moveTo>
                <a:lnTo>
                  <a:pt x="1623" y="212"/>
                </a:lnTo>
                <a:moveTo>
                  <a:pt x="1731" y="0"/>
                </a:moveTo>
                <a:lnTo>
                  <a:pt x="1731" y="212"/>
                </a:lnTo>
                <a:moveTo>
                  <a:pt x="1839" y="0"/>
                </a:moveTo>
                <a:lnTo>
                  <a:pt x="1839" y="212"/>
                </a:lnTo>
                <a:moveTo>
                  <a:pt x="1947" y="0"/>
                </a:moveTo>
                <a:lnTo>
                  <a:pt x="1947" y="212"/>
                </a:lnTo>
                <a:moveTo>
                  <a:pt x="2056" y="0"/>
                </a:moveTo>
                <a:lnTo>
                  <a:pt x="2056" y="212"/>
                </a:lnTo>
                <a:moveTo>
                  <a:pt x="2163" y="0"/>
                </a:moveTo>
                <a:lnTo>
                  <a:pt x="2163" y="212"/>
                </a:lnTo>
                <a:moveTo>
                  <a:pt x="2272" y="0"/>
                </a:moveTo>
                <a:lnTo>
                  <a:pt x="2272" y="212"/>
                </a:lnTo>
                <a:moveTo>
                  <a:pt x="2380" y="0"/>
                </a:moveTo>
                <a:lnTo>
                  <a:pt x="2380" y="212"/>
                </a:lnTo>
                <a:moveTo>
                  <a:pt x="2488" y="0"/>
                </a:moveTo>
                <a:lnTo>
                  <a:pt x="2488" y="212"/>
                </a:lnTo>
                <a:moveTo>
                  <a:pt x="2596" y="0"/>
                </a:moveTo>
                <a:lnTo>
                  <a:pt x="2596" y="212"/>
                </a:lnTo>
                <a:moveTo>
                  <a:pt x="2705" y="0"/>
                </a:moveTo>
                <a:lnTo>
                  <a:pt x="2705" y="212"/>
                </a:lnTo>
                <a:moveTo>
                  <a:pt x="2813" y="0"/>
                </a:moveTo>
                <a:lnTo>
                  <a:pt x="2813" y="212"/>
                </a:lnTo>
                <a:moveTo>
                  <a:pt x="2921" y="0"/>
                </a:moveTo>
                <a:lnTo>
                  <a:pt x="2921" y="212"/>
                </a:lnTo>
                <a:moveTo>
                  <a:pt x="3029" y="0"/>
                </a:moveTo>
                <a:lnTo>
                  <a:pt x="3029" y="212"/>
                </a:lnTo>
                <a:moveTo>
                  <a:pt x="3138" y="0"/>
                </a:moveTo>
                <a:lnTo>
                  <a:pt x="3138" y="212"/>
                </a:lnTo>
                <a:moveTo>
                  <a:pt x="3245" y="0"/>
                </a:moveTo>
                <a:lnTo>
                  <a:pt x="3245" y="212"/>
                </a:lnTo>
                <a:moveTo>
                  <a:pt x="3354" y="0"/>
                </a:moveTo>
                <a:lnTo>
                  <a:pt x="3354" y="212"/>
                </a:lnTo>
                <a:moveTo>
                  <a:pt x="3462" y="0"/>
                </a:moveTo>
                <a:lnTo>
                  <a:pt x="3462" y="212"/>
                </a:lnTo>
                <a:moveTo>
                  <a:pt x="3570" y="0"/>
                </a:moveTo>
                <a:lnTo>
                  <a:pt x="3570" y="212"/>
                </a:lnTo>
                <a:moveTo>
                  <a:pt x="3678" y="0"/>
                </a:moveTo>
                <a:lnTo>
                  <a:pt x="3678" y="212"/>
                </a:lnTo>
                <a:moveTo>
                  <a:pt x="3787" y="0"/>
                </a:moveTo>
                <a:lnTo>
                  <a:pt x="3787" y="212"/>
                </a:lnTo>
                <a:moveTo>
                  <a:pt x="3894" y="0"/>
                </a:moveTo>
                <a:lnTo>
                  <a:pt x="3894" y="212"/>
                </a:lnTo>
                <a:moveTo>
                  <a:pt x="4003" y="0"/>
                </a:moveTo>
                <a:lnTo>
                  <a:pt x="4003" y="212"/>
                </a:lnTo>
                <a:moveTo>
                  <a:pt x="4111" y="0"/>
                </a:moveTo>
                <a:lnTo>
                  <a:pt x="4111" y="212"/>
                </a:lnTo>
                <a:moveTo>
                  <a:pt x="4220" y="0"/>
                </a:moveTo>
                <a:lnTo>
                  <a:pt x="4220" y="212"/>
                </a:lnTo>
                <a:moveTo>
                  <a:pt x="4327" y="0"/>
                </a:moveTo>
                <a:lnTo>
                  <a:pt x="4327" y="212"/>
                </a:lnTo>
                <a:moveTo>
                  <a:pt x="4436" y="0"/>
                </a:moveTo>
                <a:lnTo>
                  <a:pt x="4436" y="212"/>
                </a:lnTo>
                <a:moveTo>
                  <a:pt x="4544" y="0"/>
                </a:moveTo>
                <a:lnTo>
                  <a:pt x="4544" y="212"/>
                </a:lnTo>
                <a:moveTo>
                  <a:pt x="4652" y="0"/>
                </a:moveTo>
                <a:lnTo>
                  <a:pt x="4652" y="212"/>
                </a:lnTo>
                <a:moveTo>
                  <a:pt x="4760" y="0"/>
                </a:moveTo>
                <a:lnTo>
                  <a:pt x="4760" y="212"/>
                </a:lnTo>
                <a:moveTo>
                  <a:pt x="4869" y="0"/>
                </a:moveTo>
                <a:lnTo>
                  <a:pt x="4869" y="212"/>
                </a:lnTo>
                <a:moveTo>
                  <a:pt x="4976" y="0"/>
                </a:moveTo>
                <a:lnTo>
                  <a:pt x="4976" y="212"/>
                </a:lnTo>
                <a:moveTo>
                  <a:pt x="5085" y="0"/>
                </a:moveTo>
                <a:lnTo>
                  <a:pt x="5085" y="212"/>
                </a:lnTo>
                <a:moveTo>
                  <a:pt x="5193" y="0"/>
                </a:moveTo>
                <a:lnTo>
                  <a:pt x="5193" y="212"/>
                </a:lnTo>
                <a:moveTo>
                  <a:pt x="5301" y="0"/>
                </a:moveTo>
                <a:lnTo>
                  <a:pt x="5301" y="212"/>
                </a:lnTo>
                <a:moveTo>
                  <a:pt x="5409" y="0"/>
                </a:moveTo>
                <a:lnTo>
                  <a:pt x="5409" y="212"/>
                </a:lnTo>
                <a:moveTo>
                  <a:pt x="5518" y="0"/>
                </a:moveTo>
                <a:lnTo>
                  <a:pt x="5518" y="212"/>
                </a:lnTo>
                <a:moveTo>
                  <a:pt x="5625" y="0"/>
                </a:moveTo>
                <a:lnTo>
                  <a:pt x="5625" y="212"/>
                </a:lnTo>
                <a:moveTo>
                  <a:pt x="5734" y="0"/>
                </a:moveTo>
                <a:lnTo>
                  <a:pt x="5734" y="212"/>
                </a:lnTo>
                <a:moveTo>
                  <a:pt x="5842" y="0"/>
                </a:moveTo>
                <a:lnTo>
                  <a:pt x="5842" y="212"/>
                </a:lnTo>
                <a:moveTo>
                  <a:pt x="5951" y="0"/>
                </a:moveTo>
                <a:lnTo>
                  <a:pt x="5951" y="212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D28BD66C-A217-45D1-89E3-36726A997382}"/>
              </a:ext>
            </a:extLst>
          </p:cNvPr>
          <p:cNvSpPr>
            <a:spLocks noEditPoints="1"/>
          </p:cNvSpPr>
          <p:nvPr/>
        </p:nvSpPr>
        <p:spPr bwMode="auto">
          <a:xfrm>
            <a:off x="1381126" y="5565775"/>
            <a:ext cx="9447213" cy="336550"/>
          </a:xfrm>
          <a:custGeom>
            <a:avLst/>
            <a:gdLst>
              <a:gd name="T0" fmla="*/ 0 w 5951"/>
              <a:gd name="T1" fmla="*/ 0 h 212"/>
              <a:gd name="T2" fmla="*/ 0 w 5951"/>
              <a:gd name="T3" fmla="*/ 212 h 212"/>
              <a:gd name="T4" fmla="*/ 541 w 5951"/>
              <a:gd name="T5" fmla="*/ 0 h 212"/>
              <a:gd name="T6" fmla="*/ 541 w 5951"/>
              <a:gd name="T7" fmla="*/ 212 h 212"/>
              <a:gd name="T8" fmla="*/ 1081 w 5951"/>
              <a:gd name="T9" fmla="*/ 0 h 212"/>
              <a:gd name="T10" fmla="*/ 1081 w 5951"/>
              <a:gd name="T11" fmla="*/ 212 h 212"/>
              <a:gd name="T12" fmla="*/ 1623 w 5951"/>
              <a:gd name="T13" fmla="*/ 0 h 212"/>
              <a:gd name="T14" fmla="*/ 1623 w 5951"/>
              <a:gd name="T15" fmla="*/ 212 h 212"/>
              <a:gd name="T16" fmla="*/ 2163 w 5951"/>
              <a:gd name="T17" fmla="*/ 0 h 212"/>
              <a:gd name="T18" fmla="*/ 2163 w 5951"/>
              <a:gd name="T19" fmla="*/ 212 h 212"/>
              <a:gd name="T20" fmla="*/ 2705 w 5951"/>
              <a:gd name="T21" fmla="*/ 0 h 212"/>
              <a:gd name="T22" fmla="*/ 2705 w 5951"/>
              <a:gd name="T23" fmla="*/ 212 h 212"/>
              <a:gd name="T24" fmla="*/ 3245 w 5951"/>
              <a:gd name="T25" fmla="*/ 0 h 212"/>
              <a:gd name="T26" fmla="*/ 3245 w 5951"/>
              <a:gd name="T27" fmla="*/ 212 h 212"/>
              <a:gd name="T28" fmla="*/ 3787 w 5951"/>
              <a:gd name="T29" fmla="*/ 0 h 212"/>
              <a:gd name="T30" fmla="*/ 3787 w 5951"/>
              <a:gd name="T31" fmla="*/ 212 h 212"/>
              <a:gd name="T32" fmla="*/ 4327 w 5951"/>
              <a:gd name="T33" fmla="*/ 0 h 212"/>
              <a:gd name="T34" fmla="*/ 4327 w 5951"/>
              <a:gd name="T35" fmla="*/ 212 h 212"/>
              <a:gd name="T36" fmla="*/ 4869 w 5951"/>
              <a:gd name="T37" fmla="*/ 0 h 212"/>
              <a:gd name="T38" fmla="*/ 4869 w 5951"/>
              <a:gd name="T39" fmla="*/ 212 h 212"/>
              <a:gd name="T40" fmla="*/ 5409 w 5951"/>
              <a:gd name="T41" fmla="*/ 0 h 212"/>
              <a:gd name="T42" fmla="*/ 5409 w 5951"/>
              <a:gd name="T43" fmla="*/ 212 h 212"/>
              <a:gd name="T44" fmla="*/ 5951 w 5951"/>
              <a:gd name="T45" fmla="*/ 0 h 212"/>
              <a:gd name="T46" fmla="*/ 5951 w 5951"/>
              <a:gd name="T47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951" h="212">
                <a:moveTo>
                  <a:pt x="0" y="0"/>
                </a:moveTo>
                <a:lnTo>
                  <a:pt x="0" y="212"/>
                </a:lnTo>
                <a:moveTo>
                  <a:pt x="541" y="0"/>
                </a:moveTo>
                <a:lnTo>
                  <a:pt x="541" y="212"/>
                </a:lnTo>
                <a:moveTo>
                  <a:pt x="1081" y="0"/>
                </a:moveTo>
                <a:lnTo>
                  <a:pt x="1081" y="212"/>
                </a:lnTo>
                <a:moveTo>
                  <a:pt x="1623" y="0"/>
                </a:moveTo>
                <a:lnTo>
                  <a:pt x="1623" y="212"/>
                </a:lnTo>
                <a:moveTo>
                  <a:pt x="2163" y="0"/>
                </a:moveTo>
                <a:lnTo>
                  <a:pt x="2163" y="212"/>
                </a:lnTo>
                <a:moveTo>
                  <a:pt x="2705" y="0"/>
                </a:moveTo>
                <a:lnTo>
                  <a:pt x="2705" y="212"/>
                </a:lnTo>
                <a:moveTo>
                  <a:pt x="3245" y="0"/>
                </a:moveTo>
                <a:lnTo>
                  <a:pt x="3245" y="212"/>
                </a:lnTo>
                <a:moveTo>
                  <a:pt x="3787" y="0"/>
                </a:moveTo>
                <a:lnTo>
                  <a:pt x="3787" y="212"/>
                </a:lnTo>
                <a:moveTo>
                  <a:pt x="4327" y="0"/>
                </a:moveTo>
                <a:lnTo>
                  <a:pt x="4327" y="212"/>
                </a:lnTo>
                <a:moveTo>
                  <a:pt x="4869" y="0"/>
                </a:moveTo>
                <a:lnTo>
                  <a:pt x="4869" y="212"/>
                </a:lnTo>
                <a:moveTo>
                  <a:pt x="5409" y="0"/>
                </a:moveTo>
                <a:lnTo>
                  <a:pt x="5409" y="212"/>
                </a:lnTo>
                <a:moveTo>
                  <a:pt x="5951" y="0"/>
                </a:moveTo>
                <a:lnTo>
                  <a:pt x="5951" y="212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40" name="Rectangle 34">
            <a:extLst>
              <a:ext uri="{FF2B5EF4-FFF2-40B4-BE49-F238E27FC236}">
                <a16:creationId xmlns:a16="http://schemas.microsoft.com/office/drawing/2014/main" id="{49606949-F186-4107-8FFB-110C4DF46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6" y="4781550"/>
            <a:ext cx="3587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5">
            <a:extLst>
              <a:ext uri="{FF2B5EF4-FFF2-40B4-BE49-F238E27FC236}">
                <a16:creationId xmlns:a16="http://schemas.microsoft.com/office/drawing/2014/main" id="{39E0A431-9E97-42F7-A4B2-B3AC15F60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1" y="4327525"/>
            <a:ext cx="254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425094A2-8E30-4124-984D-93A9A580E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1" y="3871913"/>
            <a:ext cx="1905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37">
            <a:extLst>
              <a:ext uri="{FF2B5EF4-FFF2-40B4-BE49-F238E27FC236}">
                <a16:creationId xmlns:a16="http://schemas.microsoft.com/office/drawing/2014/main" id="{1CC02150-A4ED-4A2C-8098-8AC69D1D5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1" y="3413125"/>
            <a:ext cx="1905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8">
            <a:extLst>
              <a:ext uri="{FF2B5EF4-FFF2-40B4-BE49-F238E27FC236}">
                <a16:creationId xmlns:a16="http://schemas.microsoft.com/office/drawing/2014/main" id="{0AEA417E-AA42-4021-8E89-988C6DA4F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6" y="2957513"/>
            <a:ext cx="2968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39">
            <a:extLst>
              <a:ext uri="{FF2B5EF4-FFF2-40B4-BE49-F238E27FC236}">
                <a16:creationId xmlns:a16="http://schemas.microsoft.com/office/drawing/2014/main" id="{441DD3C9-ECCA-4EE1-842C-6DCB37545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6" y="2503488"/>
            <a:ext cx="2968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0">
            <a:extLst>
              <a:ext uri="{FF2B5EF4-FFF2-40B4-BE49-F238E27FC236}">
                <a16:creationId xmlns:a16="http://schemas.microsoft.com/office/drawing/2014/main" id="{F34C0F3C-B4A4-49E4-889B-BED80B5F5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6" y="2047875"/>
            <a:ext cx="2968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1">
            <a:extLst>
              <a:ext uri="{FF2B5EF4-FFF2-40B4-BE49-F238E27FC236}">
                <a16:creationId xmlns:a16="http://schemas.microsoft.com/office/drawing/2014/main" id="{2A703112-F3B2-4600-B29F-379C455D1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6" y="1589088"/>
            <a:ext cx="2968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2">
            <a:extLst>
              <a:ext uri="{FF2B5EF4-FFF2-40B4-BE49-F238E27FC236}">
                <a16:creationId xmlns:a16="http://schemas.microsoft.com/office/drawing/2014/main" id="{8C57EB97-C6D9-4F72-A144-2541F0ABD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3" y="5683250"/>
            <a:ext cx="5730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71-75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3">
            <a:extLst>
              <a:ext uri="{FF2B5EF4-FFF2-40B4-BE49-F238E27FC236}">
                <a16:creationId xmlns:a16="http://schemas.microsoft.com/office/drawing/2014/main" id="{47E49CD4-3002-409D-BF77-F3A0D9848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5701" y="5683250"/>
            <a:ext cx="5730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76-80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4">
            <a:extLst>
              <a:ext uri="{FF2B5EF4-FFF2-40B4-BE49-F238E27FC236}">
                <a16:creationId xmlns:a16="http://schemas.microsoft.com/office/drawing/2014/main" id="{D2022E4B-4829-4F89-B6A6-A4D7794CB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5683250"/>
            <a:ext cx="5730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81-85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5">
            <a:extLst>
              <a:ext uri="{FF2B5EF4-FFF2-40B4-BE49-F238E27FC236}">
                <a16:creationId xmlns:a16="http://schemas.microsoft.com/office/drawing/2014/main" id="{A3FC1A0F-54C7-481C-9358-DFAFE9556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6" y="5683250"/>
            <a:ext cx="5730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86-90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6">
            <a:extLst>
              <a:ext uri="{FF2B5EF4-FFF2-40B4-BE49-F238E27FC236}">
                <a16:creationId xmlns:a16="http://schemas.microsoft.com/office/drawing/2014/main" id="{A428432C-8B2C-43D7-9CFE-E04A715C1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213" y="5683250"/>
            <a:ext cx="5730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91-95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7">
            <a:extLst>
              <a:ext uri="{FF2B5EF4-FFF2-40B4-BE49-F238E27FC236}">
                <a16:creationId xmlns:a16="http://schemas.microsoft.com/office/drawing/2014/main" id="{32294138-17F9-49CB-B7A2-89B32E63F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051" y="5683250"/>
            <a:ext cx="5730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96-00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48">
            <a:extLst>
              <a:ext uri="{FF2B5EF4-FFF2-40B4-BE49-F238E27FC236}">
                <a16:creationId xmlns:a16="http://schemas.microsoft.com/office/drawing/2014/main" id="{4581A048-504D-4A46-985C-E08E1A342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888" y="5683250"/>
            <a:ext cx="5730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01-05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9">
            <a:extLst>
              <a:ext uri="{FF2B5EF4-FFF2-40B4-BE49-F238E27FC236}">
                <a16:creationId xmlns:a16="http://schemas.microsoft.com/office/drawing/2014/main" id="{0B6F0070-8EA1-4464-8079-4198EAB74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8726" y="5683250"/>
            <a:ext cx="5730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06-10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0">
            <a:extLst>
              <a:ext uri="{FF2B5EF4-FFF2-40B4-BE49-F238E27FC236}">
                <a16:creationId xmlns:a16="http://schemas.microsoft.com/office/drawing/2014/main" id="{D6D41CEA-9261-4F34-B56B-7A8323368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563" y="5683250"/>
            <a:ext cx="5730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11-15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1">
            <a:extLst>
              <a:ext uri="{FF2B5EF4-FFF2-40B4-BE49-F238E27FC236}">
                <a16:creationId xmlns:a16="http://schemas.microsoft.com/office/drawing/2014/main" id="{97722505-E08F-4490-AC63-B2C7F76DC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1" y="5683250"/>
            <a:ext cx="5730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16-20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2">
            <a:extLst>
              <a:ext uri="{FF2B5EF4-FFF2-40B4-BE49-F238E27FC236}">
                <a16:creationId xmlns:a16="http://schemas.microsoft.com/office/drawing/2014/main" id="{BA3B880A-73EC-445B-82A6-101982674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5238" y="5683250"/>
            <a:ext cx="5730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21-25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3">
            <a:extLst>
              <a:ext uri="{FF2B5EF4-FFF2-40B4-BE49-F238E27FC236}">
                <a16:creationId xmlns:a16="http://schemas.microsoft.com/office/drawing/2014/main" id="{DAE0938F-D32E-4A63-9572-D56BB776F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8" y="1454150"/>
            <a:ext cx="5175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% (Q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4">
            <a:extLst>
              <a:ext uri="{FF2B5EF4-FFF2-40B4-BE49-F238E27FC236}">
                <a16:creationId xmlns:a16="http://schemas.microsoft.com/office/drawing/2014/main" id="{0B23C28F-F9BC-4D92-8527-022A6402D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6" y="1454150"/>
            <a:ext cx="1492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5">
            <a:extLst>
              <a:ext uri="{FF2B5EF4-FFF2-40B4-BE49-F238E27FC236}">
                <a16:creationId xmlns:a16="http://schemas.microsoft.com/office/drawing/2014/main" id="{2EB21090-F7B5-404F-A08D-36CD824EF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988" y="1454150"/>
            <a:ext cx="1905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6">
            <a:extLst>
              <a:ext uri="{FF2B5EF4-FFF2-40B4-BE49-F238E27FC236}">
                <a16:creationId xmlns:a16="http://schemas.microsoft.com/office/drawing/2014/main" id="{B4B4A4BC-701A-434F-92F1-2E462AAFD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1" y="1454150"/>
            <a:ext cx="1476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7">
            <a:extLst>
              <a:ext uri="{FF2B5EF4-FFF2-40B4-BE49-F238E27FC236}">
                <a16:creationId xmlns:a16="http://schemas.microsoft.com/office/drawing/2014/main" id="{B366A06F-7E4E-4F3C-A385-90E4EC1B0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913" y="1454150"/>
            <a:ext cx="13763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Q, annualised)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CAD49D5-B766-4137-9AD7-F3496B019DDA}"/>
              </a:ext>
            </a:extLst>
          </p:cNvPr>
          <p:cNvGrpSpPr/>
          <p:nvPr/>
        </p:nvGrpSpPr>
        <p:grpSpPr>
          <a:xfrm>
            <a:off x="1385888" y="179387"/>
            <a:ext cx="10007601" cy="7629526"/>
            <a:chOff x="1385888" y="179387"/>
            <a:chExt cx="10007601" cy="7629526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1D82DC8-95BA-46E2-BFF0-2F7F11A20B68}"/>
                </a:ext>
              </a:extLst>
            </p:cNvPr>
            <p:cNvGrpSpPr/>
            <p:nvPr/>
          </p:nvGrpSpPr>
          <p:grpSpPr>
            <a:xfrm>
              <a:off x="1385888" y="179387"/>
              <a:ext cx="8662988" cy="7629526"/>
              <a:chOff x="1385888" y="179387"/>
              <a:chExt cx="8662988" cy="7629526"/>
            </a:xfrm>
          </p:grpSpPr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71C5FC99-2BC0-4A6D-B7D1-17A05C322A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5888" y="1931988"/>
                <a:ext cx="1063625" cy="3532188"/>
              </a:xfrm>
              <a:custGeom>
                <a:avLst/>
                <a:gdLst>
                  <a:gd name="T0" fmla="*/ 21 w 670"/>
                  <a:gd name="T1" fmla="*/ 1117 h 2225"/>
                  <a:gd name="T2" fmla="*/ 0 w 670"/>
                  <a:gd name="T3" fmla="*/ 1289 h 2225"/>
                  <a:gd name="T4" fmla="*/ 27 w 670"/>
                  <a:gd name="T5" fmla="*/ 734 h 2225"/>
                  <a:gd name="T6" fmla="*/ 48 w 670"/>
                  <a:gd name="T7" fmla="*/ 1289 h 2225"/>
                  <a:gd name="T8" fmla="*/ 27 w 670"/>
                  <a:gd name="T9" fmla="*/ 734 h 2225"/>
                  <a:gd name="T10" fmla="*/ 75 w 670"/>
                  <a:gd name="T11" fmla="*/ 690 h 2225"/>
                  <a:gd name="T12" fmla="*/ 54 w 670"/>
                  <a:gd name="T13" fmla="*/ 1289 h 2225"/>
                  <a:gd name="T14" fmla="*/ 81 w 670"/>
                  <a:gd name="T15" fmla="*/ 1524 h 2225"/>
                  <a:gd name="T16" fmla="*/ 102 w 670"/>
                  <a:gd name="T17" fmla="*/ 1289 h 2225"/>
                  <a:gd name="T18" fmla="*/ 81 w 670"/>
                  <a:gd name="T19" fmla="*/ 1524 h 2225"/>
                  <a:gd name="T20" fmla="*/ 129 w 670"/>
                  <a:gd name="T21" fmla="*/ 143 h 2225"/>
                  <a:gd name="T22" fmla="*/ 109 w 670"/>
                  <a:gd name="T23" fmla="*/ 1289 h 2225"/>
                  <a:gd name="T24" fmla="*/ 135 w 670"/>
                  <a:gd name="T25" fmla="*/ 1008 h 2225"/>
                  <a:gd name="T26" fmla="*/ 156 w 670"/>
                  <a:gd name="T27" fmla="*/ 1289 h 2225"/>
                  <a:gd name="T28" fmla="*/ 135 w 670"/>
                  <a:gd name="T29" fmla="*/ 1008 h 2225"/>
                  <a:gd name="T30" fmla="*/ 183 w 670"/>
                  <a:gd name="T31" fmla="*/ 628 h 2225"/>
                  <a:gd name="T32" fmla="*/ 162 w 670"/>
                  <a:gd name="T33" fmla="*/ 1289 h 2225"/>
                  <a:gd name="T34" fmla="*/ 189 w 670"/>
                  <a:gd name="T35" fmla="*/ 0 h 2225"/>
                  <a:gd name="T36" fmla="*/ 210 w 670"/>
                  <a:gd name="T37" fmla="*/ 1289 h 2225"/>
                  <a:gd name="T38" fmla="*/ 189 w 670"/>
                  <a:gd name="T39" fmla="*/ 0 h 2225"/>
                  <a:gd name="T40" fmla="*/ 237 w 670"/>
                  <a:gd name="T41" fmla="*/ 374 h 2225"/>
                  <a:gd name="T42" fmla="*/ 216 w 670"/>
                  <a:gd name="T43" fmla="*/ 1289 h 2225"/>
                  <a:gd name="T44" fmla="*/ 243 w 670"/>
                  <a:gd name="T45" fmla="*/ 774 h 2225"/>
                  <a:gd name="T46" fmla="*/ 264 w 670"/>
                  <a:gd name="T47" fmla="*/ 1289 h 2225"/>
                  <a:gd name="T48" fmla="*/ 243 w 670"/>
                  <a:gd name="T49" fmla="*/ 774 h 2225"/>
                  <a:gd name="T50" fmla="*/ 291 w 670"/>
                  <a:gd name="T51" fmla="*/ 1011 h 2225"/>
                  <a:gd name="T52" fmla="*/ 271 w 670"/>
                  <a:gd name="T53" fmla="*/ 1289 h 2225"/>
                  <a:gd name="T54" fmla="*/ 298 w 670"/>
                  <a:gd name="T55" fmla="*/ 694 h 2225"/>
                  <a:gd name="T56" fmla="*/ 318 w 670"/>
                  <a:gd name="T57" fmla="*/ 1289 h 2225"/>
                  <a:gd name="T58" fmla="*/ 298 w 670"/>
                  <a:gd name="T59" fmla="*/ 694 h 2225"/>
                  <a:gd name="T60" fmla="*/ 346 w 670"/>
                  <a:gd name="T61" fmla="*/ 945 h 2225"/>
                  <a:gd name="T62" fmla="*/ 325 w 670"/>
                  <a:gd name="T63" fmla="*/ 1289 h 2225"/>
                  <a:gd name="T64" fmla="*/ 351 w 670"/>
                  <a:gd name="T65" fmla="*/ 947 h 2225"/>
                  <a:gd name="T66" fmla="*/ 373 w 670"/>
                  <a:gd name="T67" fmla="*/ 1289 h 2225"/>
                  <a:gd name="T68" fmla="*/ 351 w 670"/>
                  <a:gd name="T69" fmla="*/ 947 h 2225"/>
                  <a:gd name="T70" fmla="*/ 399 w 670"/>
                  <a:gd name="T71" fmla="*/ 1261 h 2225"/>
                  <a:gd name="T72" fmla="*/ 378 w 670"/>
                  <a:gd name="T73" fmla="*/ 1289 h 2225"/>
                  <a:gd name="T74" fmla="*/ 405 w 670"/>
                  <a:gd name="T75" fmla="*/ 1735 h 2225"/>
                  <a:gd name="T76" fmla="*/ 426 w 670"/>
                  <a:gd name="T77" fmla="*/ 1289 h 2225"/>
                  <a:gd name="T78" fmla="*/ 405 w 670"/>
                  <a:gd name="T79" fmla="*/ 1735 h 2225"/>
                  <a:gd name="T80" fmla="*/ 453 w 670"/>
                  <a:gd name="T81" fmla="*/ 2225 h 2225"/>
                  <a:gd name="T82" fmla="*/ 433 w 670"/>
                  <a:gd name="T83" fmla="*/ 1289 h 2225"/>
                  <a:gd name="T84" fmla="*/ 460 w 670"/>
                  <a:gd name="T85" fmla="*/ 1511 h 2225"/>
                  <a:gd name="T86" fmla="*/ 480 w 670"/>
                  <a:gd name="T87" fmla="*/ 1289 h 2225"/>
                  <a:gd name="T88" fmla="*/ 460 w 670"/>
                  <a:gd name="T89" fmla="*/ 1511 h 2225"/>
                  <a:gd name="T90" fmla="*/ 508 w 670"/>
                  <a:gd name="T91" fmla="*/ 737 h 2225"/>
                  <a:gd name="T92" fmla="*/ 487 w 670"/>
                  <a:gd name="T93" fmla="*/ 1289 h 2225"/>
                  <a:gd name="T94" fmla="*/ 514 w 670"/>
                  <a:gd name="T95" fmla="*/ 295 h 2225"/>
                  <a:gd name="T96" fmla="*/ 535 w 670"/>
                  <a:gd name="T97" fmla="*/ 1289 h 2225"/>
                  <a:gd name="T98" fmla="*/ 514 w 670"/>
                  <a:gd name="T99" fmla="*/ 295 h 2225"/>
                  <a:gd name="T100" fmla="*/ 562 w 670"/>
                  <a:gd name="T101" fmla="*/ 485 h 2225"/>
                  <a:gd name="T102" fmla="*/ 541 w 670"/>
                  <a:gd name="T103" fmla="*/ 1289 h 2225"/>
                  <a:gd name="T104" fmla="*/ 567 w 670"/>
                  <a:gd name="T105" fmla="*/ 578 h 2225"/>
                  <a:gd name="T106" fmla="*/ 589 w 670"/>
                  <a:gd name="T107" fmla="*/ 1289 h 2225"/>
                  <a:gd name="T108" fmla="*/ 567 w 670"/>
                  <a:gd name="T109" fmla="*/ 578 h 2225"/>
                  <a:gd name="T110" fmla="*/ 615 w 670"/>
                  <a:gd name="T111" fmla="*/ 685 h 2225"/>
                  <a:gd name="T112" fmla="*/ 595 w 670"/>
                  <a:gd name="T113" fmla="*/ 1289 h 2225"/>
                  <a:gd name="T114" fmla="*/ 622 w 670"/>
                  <a:gd name="T115" fmla="*/ 977 h 2225"/>
                  <a:gd name="T116" fmla="*/ 642 w 670"/>
                  <a:gd name="T117" fmla="*/ 1289 h 2225"/>
                  <a:gd name="T118" fmla="*/ 622 w 670"/>
                  <a:gd name="T119" fmla="*/ 977 h 2225"/>
                  <a:gd name="T120" fmla="*/ 670 w 670"/>
                  <a:gd name="T121" fmla="*/ 1181 h 2225"/>
                  <a:gd name="T122" fmla="*/ 649 w 670"/>
                  <a:gd name="T123" fmla="*/ 1289 h 2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0" h="2225">
                    <a:moveTo>
                      <a:pt x="0" y="1117"/>
                    </a:moveTo>
                    <a:lnTo>
                      <a:pt x="21" y="1117"/>
                    </a:lnTo>
                    <a:lnTo>
                      <a:pt x="21" y="1289"/>
                    </a:lnTo>
                    <a:lnTo>
                      <a:pt x="0" y="1289"/>
                    </a:lnTo>
                    <a:lnTo>
                      <a:pt x="0" y="1117"/>
                    </a:lnTo>
                    <a:close/>
                    <a:moveTo>
                      <a:pt x="27" y="734"/>
                    </a:moveTo>
                    <a:lnTo>
                      <a:pt x="48" y="734"/>
                    </a:lnTo>
                    <a:lnTo>
                      <a:pt x="48" y="1289"/>
                    </a:lnTo>
                    <a:lnTo>
                      <a:pt x="27" y="1289"/>
                    </a:lnTo>
                    <a:lnTo>
                      <a:pt x="27" y="734"/>
                    </a:lnTo>
                    <a:close/>
                    <a:moveTo>
                      <a:pt x="54" y="690"/>
                    </a:moveTo>
                    <a:lnTo>
                      <a:pt x="75" y="690"/>
                    </a:lnTo>
                    <a:lnTo>
                      <a:pt x="75" y="1289"/>
                    </a:lnTo>
                    <a:lnTo>
                      <a:pt x="54" y="1289"/>
                    </a:lnTo>
                    <a:lnTo>
                      <a:pt x="54" y="690"/>
                    </a:lnTo>
                    <a:close/>
                    <a:moveTo>
                      <a:pt x="81" y="1524"/>
                    </a:moveTo>
                    <a:lnTo>
                      <a:pt x="102" y="1524"/>
                    </a:lnTo>
                    <a:lnTo>
                      <a:pt x="102" y="1289"/>
                    </a:lnTo>
                    <a:lnTo>
                      <a:pt x="81" y="1289"/>
                    </a:lnTo>
                    <a:lnTo>
                      <a:pt x="81" y="1524"/>
                    </a:lnTo>
                    <a:close/>
                    <a:moveTo>
                      <a:pt x="109" y="143"/>
                    </a:moveTo>
                    <a:lnTo>
                      <a:pt x="129" y="143"/>
                    </a:lnTo>
                    <a:lnTo>
                      <a:pt x="129" y="1289"/>
                    </a:lnTo>
                    <a:lnTo>
                      <a:pt x="109" y="1289"/>
                    </a:lnTo>
                    <a:lnTo>
                      <a:pt x="109" y="143"/>
                    </a:lnTo>
                    <a:close/>
                    <a:moveTo>
                      <a:pt x="135" y="1008"/>
                    </a:moveTo>
                    <a:lnTo>
                      <a:pt x="156" y="1008"/>
                    </a:lnTo>
                    <a:lnTo>
                      <a:pt x="156" y="1289"/>
                    </a:lnTo>
                    <a:lnTo>
                      <a:pt x="135" y="1289"/>
                    </a:lnTo>
                    <a:lnTo>
                      <a:pt x="135" y="1008"/>
                    </a:lnTo>
                    <a:close/>
                    <a:moveTo>
                      <a:pt x="162" y="628"/>
                    </a:moveTo>
                    <a:lnTo>
                      <a:pt x="183" y="628"/>
                    </a:lnTo>
                    <a:lnTo>
                      <a:pt x="183" y="1289"/>
                    </a:lnTo>
                    <a:lnTo>
                      <a:pt x="162" y="1289"/>
                    </a:lnTo>
                    <a:lnTo>
                      <a:pt x="162" y="628"/>
                    </a:lnTo>
                    <a:close/>
                    <a:moveTo>
                      <a:pt x="189" y="0"/>
                    </a:moveTo>
                    <a:lnTo>
                      <a:pt x="210" y="0"/>
                    </a:lnTo>
                    <a:lnTo>
                      <a:pt x="210" y="1289"/>
                    </a:lnTo>
                    <a:lnTo>
                      <a:pt x="189" y="1289"/>
                    </a:lnTo>
                    <a:lnTo>
                      <a:pt x="189" y="0"/>
                    </a:lnTo>
                    <a:close/>
                    <a:moveTo>
                      <a:pt x="216" y="374"/>
                    </a:moveTo>
                    <a:lnTo>
                      <a:pt x="237" y="374"/>
                    </a:lnTo>
                    <a:lnTo>
                      <a:pt x="237" y="1289"/>
                    </a:lnTo>
                    <a:lnTo>
                      <a:pt x="216" y="1289"/>
                    </a:lnTo>
                    <a:lnTo>
                      <a:pt x="216" y="374"/>
                    </a:lnTo>
                    <a:close/>
                    <a:moveTo>
                      <a:pt x="243" y="774"/>
                    </a:moveTo>
                    <a:lnTo>
                      <a:pt x="264" y="774"/>
                    </a:lnTo>
                    <a:lnTo>
                      <a:pt x="264" y="1289"/>
                    </a:lnTo>
                    <a:lnTo>
                      <a:pt x="243" y="1289"/>
                    </a:lnTo>
                    <a:lnTo>
                      <a:pt x="243" y="774"/>
                    </a:lnTo>
                    <a:close/>
                    <a:moveTo>
                      <a:pt x="271" y="1011"/>
                    </a:moveTo>
                    <a:lnTo>
                      <a:pt x="291" y="1011"/>
                    </a:lnTo>
                    <a:lnTo>
                      <a:pt x="291" y="1289"/>
                    </a:lnTo>
                    <a:lnTo>
                      <a:pt x="271" y="1289"/>
                    </a:lnTo>
                    <a:lnTo>
                      <a:pt x="271" y="1011"/>
                    </a:lnTo>
                    <a:close/>
                    <a:moveTo>
                      <a:pt x="298" y="694"/>
                    </a:moveTo>
                    <a:lnTo>
                      <a:pt x="318" y="694"/>
                    </a:lnTo>
                    <a:lnTo>
                      <a:pt x="318" y="1289"/>
                    </a:lnTo>
                    <a:lnTo>
                      <a:pt x="298" y="1289"/>
                    </a:lnTo>
                    <a:lnTo>
                      <a:pt x="298" y="694"/>
                    </a:lnTo>
                    <a:close/>
                    <a:moveTo>
                      <a:pt x="325" y="945"/>
                    </a:moveTo>
                    <a:lnTo>
                      <a:pt x="346" y="945"/>
                    </a:lnTo>
                    <a:lnTo>
                      <a:pt x="346" y="1289"/>
                    </a:lnTo>
                    <a:lnTo>
                      <a:pt x="325" y="1289"/>
                    </a:lnTo>
                    <a:lnTo>
                      <a:pt x="325" y="945"/>
                    </a:lnTo>
                    <a:close/>
                    <a:moveTo>
                      <a:pt x="351" y="947"/>
                    </a:moveTo>
                    <a:lnTo>
                      <a:pt x="373" y="947"/>
                    </a:lnTo>
                    <a:lnTo>
                      <a:pt x="373" y="1289"/>
                    </a:lnTo>
                    <a:lnTo>
                      <a:pt x="351" y="1289"/>
                    </a:lnTo>
                    <a:lnTo>
                      <a:pt x="351" y="947"/>
                    </a:lnTo>
                    <a:close/>
                    <a:moveTo>
                      <a:pt x="378" y="1261"/>
                    </a:moveTo>
                    <a:lnTo>
                      <a:pt x="399" y="1261"/>
                    </a:lnTo>
                    <a:lnTo>
                      <a:pt x="399" y="1289"/>
                    </a:lnTo>
                    <a:lnTo>
                      <a:pt x="378" y="1289"/>
                    </a:lnTo>
                    <a:lnTo>
                      <a:pt x="378" y="1261"/>
                    </a:lnTo>
                    <a:close/>
                    <a:moveTo>
                      <a:pt x="405" y="1735"/>
                    </a:moveTo>
                    <a:lnTo>
                      <a:pt x="426" y="1735"/>
                    </a:lnTo>
                    <a:lnTo>
                      <a:pt x="426" y="1289"/>
                    </a:lnTo>
                    <a:lnTo>
                      <a:pt x="405" y="1289"/>
                    </a:lnTo>
                    <a:lnTo>
                      <a:pt x="405" y="1735"/>
                    </a:lnTo>
                    <a:close/>
                    <a:moveTo>
                      <a:pt x="433" y="2225"/>
                    </a:moveTo>
                    <a:lnTo>
                      <a:pt x="453" y="2225"/>
                    </a:lnTo>
                    <a:lnTo>
                      <a:pt x="453" y="1289"/>
                    </a:lnTo>
                    <a:lnTo>
                      <a:pt x="433" y="1289"/>
                    </a:lnTo>
                    <a:lnTo>
                      <a:pt x="433" y="2225"/>
                    </a:lnTo>
                    <a:close/>
                    <a:moveTo>
                      <a:pt x="460" y="1511"/>
                    </a:moveTo>
                    <a:lnTo>
                      <a:pt x="480" y="1511"/>
                    </a:lnTo>
                    <a:lnTo>
                      <a:pt x="480" y="1289"/>
                    </a:lnTo>
                    <a:lnTo>
                      <a:pt x="460" y="1289"/>
                    </a:lnTo>
                    <a:lnTo>
                      <a:pt x="460" y="1511"/>
                    </a:lnTo>
                    <a:close/>
                    <a:moveTo>
                      <a:pt x="487" y="737"/>
                    </a:moveTo>
                    <a:lnTo>
                      <a:pt x="508" y="737"/>
                    </a:lnTo>
                    <a:lnTo>
                      <a:pt x="508" y="1289"/>
                    </a:lnTo>
                    <a:lnTo>
                      <a:pt x="487" y="1289"/>
                    </a:lnTo>
                    <a:lnTo>
                      <a:pt x="487" y="737"/>
                    </a:lnTo>
                    <a:close/>
                    <a:moveTo>
                      <a:pt x="514" y="295"/>
                    </a:moveTo>
                    <a:lnTo>
                      <a:pt x="535" y="295"/>
                    </a:lnTo>
                    <a:lnTo>
                      <a:pt x="535" y="1289"/>
                    </a:lnTo>
                    <a:lnTo>
                      <a:pt x="514" y="1289"/>
                    </a:lnTo>
                    <a:lnTo>
                      <a:pt x="514" y="295"/>
                    </a:lnTo>
                    <a:close/>
                    <a:moveTo>
                      <a:pt x="541" y="485"/>
                    </a:moveTo>
                    <a:lnTo>
                      <a:pt x="562" y="485"/>
                    </a:lnTo>
                    <a:lnTo>
                      <a:pt x="562" y="1289"/>
                    </a:lnTo>
                    <a:lnTo>
                      <a:pt x="541" y="1289"/>
                    </a:lnTo>
                    <a:lnTo>
                      <a:pt x="541" y="485"/>
                    </a:lnTo>
                    <a:close/>
                    <a:moveTo>
                      <a:pt x="567" y="578"/>
                    </a:moveTo>
                    <a:lnTo>
                      <a:pt x="589" y="578"/>
                    </a:lnTo>
                    <a:lnTo>
                      <a:pt x="589" y="1289"/>
                    </a:lnTo>
                    <a:lnTo>
                      <a:pt x="567" y="1289"/>
                    </a:lnTo>
                    <a:lnTo>
                      <a:pt x="567" y="578"/>
                    </a:lnTo>
                    <a:close/>
                    <a:moveTo>
                      <a:pt x="595" y="685"/>
                    </a:moveTo>
                    <a:lnTo>
                      <a:pt x="615" y="685"/>
                    </a:lnTo>
                    <a:lnTo>
                      <a:pt x="615" y="1289"/>
                    </a:lnTo>
                    <a:lnTo>
                      <a:pt x="595" y="1289"/>
                    </a:lnTo>
                    <a:lnTo>
                      <a:pt x="595" y="685"/>
                    </a:lnTo>
                    <a:close/>
                    <a:moveTo>
                      <a:pt x="622" y="977"/>
                    </a:moveTo>
                    <a:lnTo>
                      <a:pt x="642" y="977"/>
                    </a:lnTo>
                    <a:lnTo>
                      <a:pt x="642" y="1289"/>
                    </a:lnTo>
                    <a:lnTo>
                      <a:pt x="622" y="1289"/>
                    </a:lnTo>
                    <a:lnTo>
                      <a:pt x="622" y="977"/>
                    </a:lnTo>
                    <a:close/>
                    <a:moveTo>
                      <a:pt x="649" y="1181"/>
                    </a:moveTo>
                    <a:lnTo>
                      <a:pt x="670" y="1181"/>
                    </a:lnTo>
                    <a:lnTo>
                      <a:pt x="670" y="1289"/>
                    </a:lnTo>
                    <a:lnTo>
                      <a:pt x="649" y="1289"/>
                    </a:lnTo>
                    <a:lnTo>
                      <a:pt x="649" y="1181"/>
                    </a:lnTo>
                    <a:close/>
                  </a:path>
                </a:pathLst>
              </a:custGeom>
              <a:solidFill>
                <a:srgbClr val="66B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AB2C2148-B90A-4436-8D2B-78231A740B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9038" y="2951163"/>
                <a:ext cx="1063625" cy="1655763"/>
              </a:xfrm>
              <a:custGeom>
                <a:avLst/>
                <a:gdLst>
                  <a:gd name="T0" fmla="*/ 21 w 670"/>
                  <a:gd name="T1" fmla="*/ 232 h 1043"/>
                  <a:gd name="T2" fmla="*/ 0 w 670"/>
                  <a:gd name="T3" fmla="*/ 647 h 1043"/>
                  <a:gd name="T4" fmla="*/ 27 w 670"/>
                  <a:gd name="T5" fmla="*/ 511 h 1043"/>
                  <a:gd name="T6" fmla="*/ 48 w 670"/>
                  <a:gd name="T7" fmla="*/ 647 h 1043"/>
                  <a:gd name="T8" fmla="*/ 27 w 670"/>
                  <a:gd name="T9" fmla="*/ 511 h 1043"/>
                  <a:gd name="T10" fmla="*/ 75 w 670"/>
                  <a:gd name="T11" fmla="*/ 447 h 1043"/>
                  <a:gd name="T12" fmla="*/ 55 w 670"/>
                  <a:gd name="T13" fmla="*/ 647 h 1043"/>
                  <a:gd name="T14" fmla="*/ 82 w 670"/>
                  <a:gd name="T15" fmla="*/ 304 h 1043"/>
                  <a:gd name="T16" fmla="*/ 102 w 670"/>
                  <a:gd name="T17" fmla="*/ 647 h 1043"/>
                  <a:gd name="T18" fmla="*/ 82 w 670"/>
                  <a:gd name="T19" fmla="*/ 304 h 1043"/>
                  <a:gd name="T20" fmla="*/ 130 w 670"/>
                  <a:gd name="T21" fmla="*/ 0 h 1043"/>
                  <a:gd name="T22" fmla="*/ 108 w 670"/>
                  <a:gd name="T23" fmla="*/ 647 h 1043"/>
                  <a:gd name="T24" fmla="*/ 135 w 670"/>
                  <a:gd name="T25" fmla="*/ 229 h 1043"/>
                  <a:gd name="T26" fmla="*/ 156 w 670"/>
                  <a:gd name="T27" fmla="*/ 647 h 1043"/>
                  <a:gd name="T28" fmla="*/ 135 w 670"/>
                  <a:gd name="T29" fmla="*/ 229 h 1043"/>
                  <a:gd name="T30" fmla="*/ 183 w 670"/>
                  <a:gd name="T31" fmla="*/ 76 h 1043"/>
                  <a:gd name="T32" fmla="*/ 162 w 670"/>
                  <a:gd name="T33" fmla="*/ 647 h 1043"/>
                  <a:gd name="T34" fmla="*/ 189 w 670"/>
                  <a:gd name="T35" fmla="*/ 463 h 1043"/>
                  <a:gd name="T36" fmla="*/ 210 w 670"/>
                  <a:gd name="T37" fmla="*/ 647 h 1043"/>
                  <a:gd name="T38" fmla="*/ 189 w 670"/>
                  <a:gd name="T39" fmla="*/ 463 h 1043"/>
                  <a:gd name="T40" fmla="*/ 237 w 670"/>
                  <a:gd name="T41" fmla="*/ 90 h 1043"/>
                  <a:gd name="T42" fmla="*/ 217 w 670"/>
                  <a:gd name="T43" fmla="*/ 647 h 1043"/>
                  <a:gd name="T44" fmla="*/ 244 w 670"/>
                  <a:gd name="T45" fmla="*/ 202 h 1043"/>
                  <a:gd name="T46" fmla="*/ 264 w 670"/>
                  <a:gd name="T47" fmla="*/ 647 h 1043"/>
                  <a:gd name="T48" fmla="*/ 244 w 670"/>
                  <a:gd name="T49" fmla="*/ 202 h 1043"/>
                  <a:gd name="T50" fmla="*/ 292 w 670"/>
                  <a:gd name="T51" fmla="*/ 178 h 1043"/>
                  <a:gd name="T52" fmla="*/ 271 w 670"/>
                  <a:gd name="T53" fmla="*/ 647 h 1043"/>
                  <a:gd name="T54" fmla="*/ 298 w 670"/>
                  <a:gd name="T55" fmla="*/ 196 h 1043"/>
                  <a:gd name="T56" fmla="*/ 319 w 670"/>
                  <a:gd name="T57" fmla="*/ 647 h 1043"/>
                  <a:gd name="T58" fmla="*/ 298 w 670"/>
                  <a:gd name="T59" fmla="*/ 196 h 1043"/>
                  <a:gd name="T60" fmla="*/ 346 w 670"/>
                  <a:gd name="T61" fmla="*/ 1043 h 1043"/>
                  <a:gd name="T62" fmla="*/ 324 w 670"/>
                  <a:gd name="T63" fmla="*/ 647 h 1043"/>
                  <a:gd name="T64" fmla="*/ 351 w 670"/>
                  <a:gd name="T65" fmla="*/ 928 h 1043"/>
                  <a:gd name="T66" fmla="*/ 372 w 670"/>
                  <a:gd name="T67" fmla="*/ 647 h 1043"/>
                  <a:gd name="T68" fmla="*/ 351 w 670"/>
                  <a:gd name="T69" fmla="*/ 928 h 1043"/>
                  <a:gd name="T70" fmla="*/ 399 w 670"/>
                  <a:gd name="T71" fmla="*/ 326 h 1043"/>
                  <a:gd name="T72" fmla="*/ 379 w 670"/>
                  <a:gd name="T73" fmla="*/ 647 h 1043"/>
                  <a:gd name="T74" fmla="*/ 406 w 670"/>
                  <a:gd name="T75" fmla="*/ 264 h 1043"/>
                  <a:gd name="T76" fmla="*/ 426 w 670"/>
                  <a:gd name="T77" fmla="*/ 647 h 1043"/>
                  <a:gd name="T78" fmla="*/ 406 w 670"/>
                  <a:gd name="T79" fmla="*/ 264 h 1043"/>
                  <a:gd name="T80" fmla="*/ 454 w 670"/>
                  <a:gd name="T81" fmla="*/ 221 h 1043"/>
                  <a:gd name="T82" fmla="*/ 433 w 670"/>
                  <a:gd name="T83" fmla="*/ 647 h 1043"/>
                  <a:gd name="T84" fmla="*/ 460 w 670"/>
                  <a:gd name="T85" fmla="*/ 430 h 1043"/>
                  <a:gd name="T86" fmla="*/ 481 w 670"/>
                  <a:gd name="T87" fmla="*/ 647 h 1043"/>
                  <a:gd name="T88" fmla="*/ 460 w 670"/>
                  <a:gd name="T89" fmla="*/ 430 h 1043"/>
                  <a:gd name="T90" fmla="*/ 508 w 670"/>
                  <a:gd name="T91" fmla="*/ 466 h 1043"/>
                  <a:gd name="T92" fmla="*/ 487 w 670"/>
                  <a:gd name="T93" fmla="*/ 647 h 1043"/>
                  <a:gd name="T94" fmla="*/ 514 w 670"/>
                  <a:gd name="T95" fmla="*/ 744 h 1043"/>
                  <a:gd name="T96" fmla="*/ 535 w 670"/>
                  <a:gd name="T97" fmla="*/ 647 h 1043"/>
                  <a:gd name="T98" fmla="*/ 514 w 670"/>
                  <a:gd name="T99" fmla="*/ 744 h 1043"/>
                  <a:gd name="T100" fmla="*/ 562 w 670"/>
                  <a:gd name="T101" fmla="*/ 788 h 1043"/>
                  <a:gd name="T102" fmla="*/ 541 w 670"/>
                  <a:gd name="T103" fmla="*/ 647 h 1043"/>
                  <a:gd name="T104" fmla="*/ 568 w 670"/>
                  <a:gd name="T105" fmla="*/ 837 h 1043"/>
                  <a:gd name="T106" fmla="*/ 588 w 670"/>
                  <a:gd name="T107" fmla="*/ 647 h 1043"/>
                  <a:gd name="T108" fmla="*/ 568 w 670"/>
                  <a:gd name="T109" fmla="*/ 837 h 1043"/>
                  <a:gd name="T110" fmla="*/ 616 w 670"/>
                  <a:gd name="T111" fmla="*/ 879 h 1043"/>
                  <a:gd name="T112" fmla="*/ 595 w 670"/>
                  <a:gd name="T113" fmla="*/ 647 h 1043"/>
                  <a:gd name="T114" fmla="*/ 622 w 670"/>
                  <a:gd name="T115" fmla="*/ 505 h 1043"/>
                  <a:gd name="T116" fmla="*/ 643 w 670"/>
                  <a:gd name="T117" fmla="*/ 647 h 1043"/>
                  <a:gd name="T118" fmla="*/ 622 w 670"/>
                  <a:gd name="T119" fmla="*/ 505 h 1043"/>
                  <a:gd name="T120" fmla="*/ 670 w 670"/>
                  <a:gd name="T121" fmla="*/ 63 h 1043"/>
                  <a:gd name="T122" fmla="*/ 649 w 670"/>
                  <a:gd name="T123" fmla="*/ 647 h 1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0" h="1043">
                    <a:moveTo>
                      <a:pt x="0" y="232"/>
                    </a:moveTo>
                    <a:lnTo>
                      <a:pt x="21" y="232"/>
                    </a:lnTo>
                    <a:lnTo>
                      <a:pt x="21" y="647"/>
                    </a:lnTo>
                    <a:lnTo>
                      <a:pt x="0" y="647"/>
                    </a:lnTo>
                    <a:lnTo>
                      <a:pt x="0" y="232"/>
                    </a:lnTo>
                    <a:close/>
                    <a:moveTo>
                      <a:pt x="27" y="511"/>
                    </a:moveTo>
                    <a:lnTo>
                      <a:pt x="48" y="511"/>
                    </a:lnTo>
                    <a:lnTo>
                      <a:pt x="48" y="647"/>
                    </a:lnTo>
                    <a:lnTo>
                      <a:pt x="27" y="647"/>
                    </a:lnTo>
                    <a:lnTo>
                      <a:pt x="27" y="511"/>
                    </a:lnTo>
                    <a:close/>
                    <a:moveTo>
                      <a:pt x="55" y="447"/>
                    </a:moveTo>
                    <a:lnTo>
                      <a:pt x="75" y="447"/>
                    </a:lnTo>
                    <a:lnTo>
                      <a:pt x="75" y="647"/>
                    </a:lnTo>
                    <a:lnTo>
                      <a:pt x="55" y="647"/>
                    </a:lnTo>
                    <a:lnTo>
                      <a:pt x="55" y="447"/>
                    </a:lnTo>
                    <a:close/>
                    <a:moveTo>
                      <a:pt x="82" y="304"/>
                    </a:moveTo>
                    <a:lnTo>
                      <a:pt x="102" y="304"/>
                    </a:lnTo>
                    <a:lnTo>
                      <a:pt x="102" y="647"/>
                    </a:lnTo>
                    <a:lnTo>
                      <a:pt x="82" y="647"/>
                    </a:lnTo>
                    <a:lnTo>
                      <a:pt x="82" y="304"/>
                    </a:lnTo>
                    <a:close/>
                    <a:moveTo>
                      <a:pt x="108" y="0"/>
                    </a:moveTo>
                    <a:lnTo>
                      <a:pt x="130" y="0"/>
                    </a:lnTo>
                    <a:lnTo>
                      <a:pt x="130" y="647"/>
                    </a:lnTo>
                    <a:lnTo>
                      <a:pt x="108" y="647"/>
                    </a:lnTo>
                    <a:lnTo>
                      <a:pt x="108" y="0"/>
                    </a:lnTo>
                    <a:close/>
                    <a:moveTo>
                      <a:pt x="135" y="229"/>
                    </a:moveTo>
                    <a:lnTo>
                      <a:pt x="156" y="229"/>
                    </a:lnTo>
                    <a:lnTo>
                      <a:pt x="156" y="647"/>
                    </a:lnTo>
                    <a:lnTo>
                      <a:pt x="135" y="647"/>
                    </a:lnTo>
                    <a:lnTo>
                      <a:pt x="135" y="229"/>
                    </a:lnTo>
                    <a:close/>
                    <a:moveTo>
                      <a:pt x="162" y="76"/>
                    </a:moveTo>
                    <a:lnTo>
                      <a:pt x="183" y="76"/>
                    </a:lnTo>
                    <a:lnTo>
                      <a:pt x="183" y="647"/>
                    </a:lnTo>
                    <a:lnTo>
                      <a:pt x="162" y="647"/>
                    </a:lnTo>
                    <a:lnTo>
                      <a:pt x="162" y="76"/>
                    </a:lnTo>
                    <a:close/>
                    <a:moveTo>
                      <a:pt x="189" y="463"/>
                    </a:moveTo>
                    <a:lnTo>
                      <a:pt x="210" y="463"/>
                    </a:lnTo>
                    <a:lnTo>
                      <a:pt x="210" y="647"/>
                    </a:lnTo>
                    <a:lnTo>
                      <a:pt x="189" y="647"/>
                    </a:lnTo>
                    <a:lnTo>
                      <a:pt x="189" y="463"/>
                    </a:lnTo>
                    <a:close/>
                    <a:moveTo>
                      <a:pt x="217" y="90"/>
                    </a:moveTo>
                    <a:lnTo>
                      <a:pt x="237" y="90"/>
                    </a:lnTo>
                    <a:lnTo>
                      <a:pt x="237" y="647"/>
                    </a:lnTo>
                    <a:lnTo>
                      <a:pt x="217" y="647"/>
                    </a:lnTo>
                    <a:lnTo>
                      <a:pt x="217" y="90"/>
                    </a:lnTo>
                    <a:close/>
                    <a:moveTo>
                      <a:pt x="244" y="202"/>
                    </a:moveTo>
                    <a:lnTo>
                      <a:pt x="264" y="202"/>
                    </a:lnTo>
                    <a:lnTo>
                      <a:pt x="264" y="647"/>
                    </a:lnTo>
                    <a:lnTo>
                      <a:pt x="244" y="647"/>
                    </a:lnTo>
                    <a:lnTo>
                      <a:pt x="244" y="202"/>
                    </a:lnTo>
                    <a:close/>
                    <a:moveTo>
                      <a:pt x="271" y="178"/>
                    </a:moveTo>
                    <a:lnTo>
                      <a:pt x="292" y="178"/>
                    </a:lnTo>
                    <a:lnTo>
                      <a:pt x="292" y="647"/>
                    </a:lnTo>
                    <a:lnTo>
                      <a:pt x="271" y="647"/>
                    </a:lnTo>
                    <a:lnTo>
                      <a:pt x="271" y="178"/>
                    </a:lnTo>
                    <a:close/>
                    <a:moveTo>
                      <a:pt x="298" y="196"/>
                    </a:moveTo>
                    <a:lnTo>
                      <a:pt x="319" y="196"/>
                    </a:lnTo>
                    <a:lnTo>
                      <a:pt x="319" y="647"/>
                    </a:lnTo>
                    <a:lnTo>
                      <a:pt x="298" y="647"/>
                    </a:lnTo>
                    <a:lnTo>
                      <a:pt x="298" y="196"/>
                    </a:lnTo>
                    <a:close/>
                    <a:moveTo>
                      <a:pt x="324" y="1043"/>
                    </a:moveTo>
                    <a:lnTo>
                      <a:pt x="346" y="1043"/>
                    </a:lnTo>
                    <a:lnTo>
                      <a:pt x="346" y="647"/>
                    </a:lnTo>
                    <a:lnTo>
                      <a:pt x="324" y="647"/>
                    </a:lnTo>
                    <a:lnTo>
                      <a:pt x="324" y="1043"/>
                    </a:lnTo>
                    <a:close/>
                    <a:moveTo>
                      <a:pt x="351" y="928"/>
                    </a:moveTo>
                    <a:lnTo>
                      <a:pt x="372" y="928"/>
                    </a:lnTo>
                    <a:lnTo>
                      <a:pt x="372" y="647"/>
                    </a:lnTo>
                    <a:lnTo>
                      <a:pt x="351" y="647"/>
                    </a:lnTo>
                    <a:lnTo>
                      <a:pt x="351" y="928"/>
                    </a:lnTo>
                    <a:close/>
                    <a:moveTo>
                      <a:pt x="379" y="326"/>
                    </a:moveTo>
                    <a:lnTo>
                      <a:pt x="399" y="326"/>
                    </a:lnTo>
                    <a:lnTo>
                      <a:pt x="399" y="647"/>
                    </a:lnTo>
                    <a:lnTo>
                      <a:pt x="379" y="647"/>
                    </a:lnTo>
                    <a:lnTo>
                      <a:pt x="379" y="326"/>
                    </a:lnTo>
                    <a:close/>
                    <a:moveTo>
                      <a:pt x="406" y="264"/>
                    </a:moveTo>
                    <a:lnTo>
                      <a:pt x="426" y="264"/>
                    </a:lnTo>
                    <a:lnTo>
                      <a:pt x="426" y="647"/>
                    </a:lnTo>
                    <a:lnTo>
                      <a:pt x="406" y="647"/>
                    </a:lnTo>
                    <a:lnTo>
                      <a:pt x="406" y="264"/>
                    </a:lnTo>
                    <a:close/>
                    <a:moveTo>
                      <a:pt x="433" y="221"/>
                    </a:moveTo>
                    <a:lnTo>
                      <a:pt x="454" y="221"/>
                    </a:lnTo>
                    <a:lnTo>
                      <a:pt x="454" y="647"/>
                    </a:lnTo>
                    <a:lnTo>
                      <a:pt x="433" y="647"/>
                    </a:lnTo>
                    <a:lnTo>
                      <a:pt x="433" y="221"/>
                    </a:lnTo>
                    <a:close/>
                    <a:moveTo>
                      <a:pt x="460" y="430"/>
                    </a:moveTo>
                    <a:lnTo>
                      <a:pt x="481" y="430"/>
                    </a:lnTo>
                    <a:lnTo>
                      <a:pt x="481" y="647"/>
                    </a:lnTo>
                    <a:lnTo>
                      <a:pt x="460" y="647"/>
                    </a:lnTo>
                    <a:lnTo>
                      <a:pt x="460" y="430"/>
                    </a:lnTo>
                    <a:close/>
                    <a:moveTo>
                      <a:pt x="487" y="466"/>
                    </a:moveTo>
                    <a:lnTo>
                      <a:pt x="508" y="466"/>
                    </a:lnTo>
                    <a:lnTo>
                      <a:pt x="508" y="647"/>
                    </a:lnTo>
                    <a:lnTo>
                      <a:pt x="487" y="647"/>
                    </a:lnTo>
                    <a:lnTo>
                      <a:pt x="487" y="466"/>
                    </a:lnTo>
                    <a:close/>
                    <a:moveTo>
                      <a:pt x="514" y="744"/>
                    </a:moveTo>
                    <a:lnTo>
                      <a:pt x="535" y="744"/>
                    </a:lnTo>
                    <a:lnTo>
                      <a:pt x="535" y="647"/>
                    </a:lnTo>
                    <a:lnTo>
                      <a:pt x="514" y="647"/>
                    </a:lnTo>
                    <a:lnTo>
                      <a:pt x="514" y="744"/>
                    </a:lnTo>
                    <a:close/>
                    <a:moveTo>
                      <a:pt x="541" y="788"/>
                    </a:moveTo>
                    <a:lnTo>
                      <a:pt x="562" y="788"/>
                    </a:lnTo>
                    <a:lnTo>
                      <a:pt x="562" y="647"/>
                    </a:lnTo>
                    <a:lnTo>
                      <a:pt x="541" y="647"/>
                    </a:lnTo>
                    <a:lnTo>
                      <a:pt x="541" y="788"/>
                    </a:lnTo>
                    <a:close/>
                    <a:moveTo>
                      <a:pt x="568" y="837"/>
                    </a:moveTo>
                    <a:lnTo>
                      <a:pt x="588" y="837"/>
                    </a:lnTo>
                    <a:lnTo>
                      <a:pt x="588" y="647"/>
                    </a:lnTo>
                    <a:lnTo>
                      <a:pt x="568" y="647"/>
                    </a:lnTo>
                    <a:lnTo>
                      <a:pt x="568" y="837"/>
                    </a:lnTo>
                    <a:close/>
                    <a:moveTo>
                      <a:pt x="595" y="879"/>
                    </a:moveTo>
                    <a:lnTo>
                      <a:pt x="616" y="879"/>
                    </a:lnTo>
                    <a:lnTo>
                      <a:pt x="616" y="647"/>
                    </a:lnTo>
                    <a:lnTo>
                      <a:pt x="595" y="647"/>
                    </a:lnTo>
                    <a:lnTo>
                      <a:pt x="595" y="879"/>
                    </a:lnTo>
                    <a:close/>
                    <a:moveTo>
                      <a:pt x="622" y="505"/>
                    </a:moveTo>
                    <a:lnTo>
                      <a:pt x="643" y="505"/>
                    </a:lnTo>
                    <a:lnTo>
                      <a:pt x="643" y="647"/>
                    </a:lnTo>
                    <a:lnTo>
                      <a:pt x="622" y="647"/>
                    </a:lnTo>
                    <a:lnTo>
                      <a:pt x="622" y="505"/>
                    </a:lnTo>
                    <a:close/>
                    <a:moveTo>
                      <a:pt x="649" y="63"/>
                    </a:moveTo>
                    <a:lnTo>
                      <a:pt x="670" y="63"/>
                    </a:lnTo>
                    <a:lnTo>
                      <a:pt x="670" y="647"/>
                    </a:lnTo>
                    <a:lnTo>
                      <a:pt x="649" y="647"/>
                    </a:lnTo>
                    <a:lnTo>
                      <a:pt x="649" y="63"/>
                    </a:lnTo>
                    <a:close/>
                  </a:path>
                </a:pathLst>
              </a:custGeom>
              <a:solidFill>
                <a:srgbClr val="66B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4739FA32-029E-4533-8C45-561337EDCA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32188" y="2551113"/>
                <a:ext cx="1063625" cy="1701800"/>
              </a:xfrm>
              <a:custGeom>
                <a:avLst/>
                <a:gdLst>
                  <a:gd name="T0" fmla="*/ 21 w 670"/>
                  <a:gd name="T1" fmla="*/ 280 h 1072"/>
                  <a:gd name="T2" fmla="*/ 0 w 670"/>
                  <a:gd name="T3" fmla="*/ 899 h 1072"/>
                  <a:gd name="T4" fmla="*/ 28 w 670"/>
                  <a:gd name="T5" fmla="*/ 72 h 1072"/>
                  <a:gd name="T6" fmla="*/ 48 w 670"/>
                  <a:gd name="T7" fmla="*/ 899 h 1072"/>
                  <a:gd name="T8" fmla="*/ 28 w 670"/>
                  <a:gd name="T9" fmla="*/ 72 h 1072"/>
                  <a:gd name="T10" fmla="*/ 75 w 670"/>
                  <a:gd name="T11" fmla="*/ 0 h 1072"/>
                  <a:gd name="T12" fmla="*/ 55 w 670"/>
                  <a:gd name="T13" fmla="*/ 899 h 1072"/>
                  <a:gd name="T14" fmla="*/ 81 w 670"/>
                  <a:gd name="T15" fmla="*/ 587 h 1072"/>
                  <a:gd name="T16" fmla="*/ 103 w 670"/>
                  <a:gd name="T17" fmla="*/ 899 h 1072"/>
                  <a:gd name="T18" fmla="*/ 81 w 670"/>
                  <a:gd name="T19" fmla="*/ 587 h 1072"/>
                  <a:gd name="T20" fmla="*/ 129 w 670"/>
                  <a:gd name="T21" fmla="*/ 301 h 1072"/>
                  <a:gd name="T22" fmla="*/ 108 w 670"/>
                  <a:gd name="T23" fmla="*/ 899 h 1072"/>
                  <a:gd name="T24" fmla="*/ 135 w 670"/>
                  <a:gd name="T25" fmla="*/ 701 h 1072"/>
                  <a:gd name="T26" fmla="*/ 156 w 670"/>
                  <a:gd name="T27" fmla="*/ 899 h 1072"/>
                  <a:gd name="T28" fmla="*/ 135 w 670"/>
                  <a:gd name="T29" fmla="*/ 701 h 1072"/>
                  <a:gd name="T30" fmla="*/ 183 w 670"/>
                  <a:gd name="T31" fmla="*/ 405 h 1072"/>
                  <a:gd name="T32" fmla="*/ 163 w 670"/>
                  <a:gd name="T33" fmla="*/ 899 h 1072"/>
                  <a:gd name="T34" fmla="*/ 190 w 670"/>
                  <a:gd name="T35" fmla="*/ 774 h 1072"/>
                  <a:gd name="T36" fmla="*/ 210 w 670"/>
                  <a:gd name="T37" fmla="*/ 899 h 1072"/>
                  <a:gd name="T38" fmla="*/ 190 w 670"/>
                  <a:gd name="T39" fmla="*/ 774 h 1072"/>
                  <a:gd name="T40" fmla="*/ 238 w 670"/>
                  <a:gd name="T41" fmla="*/ 866 h 1072"/>
                  <a:gd name="T42" fmla="*/ 217 w 670"/>
                  <a:gd name="T43" fmla="*/ 899 h 1072"/>
                  <a:gd name="T44" fmla="*/ 244 w 670"/>
                  <a:gd name="T45" fmla="*/ 449 h 1072"/>
                  <a:gd name="T46" fmla="*/ 265 w 670"/>
                  <a:gd name="T47" fmla="*/ 899 h 1072"/>
                  <a:gd name="T48" fmla="*/ 244 w 670"/>
                  <a:gd name="T49" fmla="*/ 449 h 1072"/>
                  <a:gd name="T50" fmla="*/ 292 w 670"/>
                  <a:gd name="T51" fmla="*/ 1072 h 1072"/>
                  <a:gd name="T52" fmla="*/ 271 w 670"/>
                  <a:gd name="T53" fmla="*/ 899 h 1072"/>
                  <a:gd name="T54" fmla="*/ 297 w 670"/>
                  <a:gd name="T55" fmla="*/ 351 h 1072"/>
                  <a:gd name="T56" fmla="*/ 319 w 670"/>
                  <a:gd name="T57" fmla="*/ 899 h 1072"/>
                  <a:gd name="T58" fmla="*/ 297 w 670"/>
                  <a:gd name="T59" fmla="*/ 351 h 1072"/>
                  <a:gd name="T60" fmla="*/ 345 w 670"/>
                  <a:gd name="T61" fmla="*/ 535 h 1072"/>
                  <a:gd name="T62" fmla="*/ 325 w 670"/>
                  <a:gd name="T63" fmla="*/ 899 h 1072"/>
                  <a:gd name="T64" fmla="*/ 352 w 670"/>
                  <a:gd name="T65" fmla="*/ 702 h 1072"/>
                  <a:gd name="T66" fmla="*/ 372 w 670"/>
                  <a:gd name="T67" fmla="*/ 899 h 1072"/>
                  <a:gd name="T68" fmla="*/ 352 w 670"/>
                  <a:gd name="T69" fmla="*/ 702 h 1072"/>
                  <a:gd name="T70" fmla="*/ 400 w 670"/>
                  <a:gd name="T71" fmla="*/ 669 h 1072"/>
                  <a:gd name="T72" fmla="*/ 379 w 670"/>
                  <a:gd name="T73" fmla="*/ 899 h 1072"/>
                  <a:gd name="T74" fmla="*/ 406 w 670"/>
                  <a:gd name="T75" fmla="*/ 376 h 1072"/>
                  <a:gd name="T76" fmla="*/ 427 w 670"/>
                  <a:gd name="T77" fmla="*/ 899 h 1072"/>
                  <a:gd name="T78" fmla="*/ 406 w 670"/>
                  <a:gd name="T79" fmla="*/ 376 h 1072"/>
                  <a:gd name="T80" fmla="*/ 454 w 670"/>
                  <a:gd name="T81" fmla="*/ 213 h 1072"/>
                  <a:gd name="T82" fmla="*/ 433 w 670"/>
                  <a:gd name="T83" fmla="*/ 899 h 1072"/>
                  <a:gd name="T84" fmla="*/ 460 w 670"/>
                  <a:gd name="T85" fmla="*/ 305 h 1072"/>
                  <a:gd name="T86" fmla="*/ 481 w 670"/>
                  <a:gd name="T87" fmla="*/ 899 h 1072"/>
                  <a:gd name="T88" fmla="*/ 460 w 670"/>
                  <a:gd name="T89" fmla="*/ 305 h 1072"/>
                  <a:gd name="T90" fmla="*/ 508 w 670"/>
                  <a:gd name="T91" fmla="*/ 662 h 1072"/>
                  <a:gd name="T92" fmla="*/ 488 w 670"/>
                  <a:gd name="T93" fmla="*/ 899 h 1072"/>
                  <a:gd name="T94" fmla="*/ 514 w 670"/>
                  <a:gd name="T95" fmla="*/ 372 h 1072"/>
                  <a:gd name="T96" fmla="*/ 535 w 670"/>
                  <a:gd name="T97" fmla="*/ 899 h 1072"/>
                  <a:gd name="T98" fmla="*/ 514 w 670"/>
                  <a:gd name="T99" fmla="*/ 372 h 1072"/>
                  <a:gd name="T100" fmla="*/ 562 w 670"/>
                  <a:gd name="T101" fmla="*/ 262 h 1072"/>
                  <a:gd name="T102" fmla="*/ 541 w 670"/>
                  <a:gd name="T103" fmla="*/ 899 h 1072"/>
                  <a:gd name="T104" fmla="*/ 568 w 670"/>
                  <a:gd name="T105" fmla="*/ 409 h 1072"/>
                  <a:gd name="T106" fmla="*/ 589 w 670"/>
                  <a:gd name="T107" fmla="*/ 899 h 1072"/>
                  <a:gd name="T108" fmla="*/ 568 w 670"/>
                  <a:gd name="T109" fmla="*/ 409 h 1072"/>
                  <a:gd name="T110" fmla="*/ 616 w 670"/>
                  <a:gd name="T111" fmla="*/ 425 h 1072"/>
                  <a:gd name="T112" fmla="*/ 595 w 670"/>
                  <a:gd name="T113" fmla="*/ 899 h 1072"/>
                  <a:gd name="T114" fmla="*/ 622 w 670"/>
                  <a:gd name="T115" fmla="*/ 548 h 1072"/>
                  <a:gd name="T116" fmla="*/ 643 w 670"/>
                  <a:gd name="T117" fmla="*/ 899 h 1072"/>
                  <a:gd name="T118" fmla="*/ 622 w 670"/>
                  <a:gd name="T119" fmla="*/ 548 h 1072"/>
                  <a:gd name="T120" fmla="*/ 670 w 670"/>
                  <a:gd name="T121" fmla="*/ 540 h 1072"/>
                  <a:gd name="T122" fmla="*/ 650 w 670"/>
                  <a:gd name="T123" fmla="*/ 899 h 1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0" h="1072">
                    <a:moveTo>
                      <a:pt x="0" y="280"/>
                    </a:moveTo>
                    <a:lnTo>
                      <a:pt x="21" y="280"/>
                    </a:lnTo>
                    <a:lnTo>
                      <a:pt x="21" y="899"/>
                    </a:lnTo>
                    <a:lnTo>
                      <a:pt x="0" y="899"/>
                    </a:lnTo>
                    <a:lnTo>
                      <a:pt x="0" y="280"/>
                    </a:lnTo>
                    <a:close/>
                    <a:moveTo>
                      <a:pt x="28" y="72"/>
                    </a:moveTo>
                    <a:lnTo>
                      <a:pt x="48" y="72"/>
                    </a:lnTo>
                    <a:lnTo>
                      <a:pt x="48" y="899"/>
                    </a:lnTo>
                    <a:lnTo>
                      <a:pt x="28" y="899"/>
                    </a:lnTo>
                    <a:lnTo>
                      <a:pt x="28" y="72"/>
                    </a:lnTo>
                    <a:close/>
                    <a:moveTo>
                      <a:pt x="55" y="0"/>
                    </a:moveTo>
                    <a:lnTo>
                      <a:pt x="75" y="0"/>
                    </a:lnTo>
                    <a:lnTo>
                      <a:pt x="75" y="899"/>
                    </a:lnTo>
                    <a:lnTo>
                      <a:pt x="55" y="899"/>
                    </a:lnTo>
                    <a:lnTo>
                      <a:pt x="55" y="0"/>
                    </a:lnTo>
                    <a:close/>
                    <a:moveTo>
                      <a:pt x="81" y="587"/>
                    </a:moveTo>
                    <a:lnTo>
                      <a:pt x="103" y="587"/>
                    </a:lnTo>
                    <a:lnTo>
                      <a:pt x="103" y="899"/>
                    </a:lnTo>
                    <a:lnTo>
                      <a:pt x="81" y="899"/>
                    </a:lnTo>
                    <a:lnTo>
                      <a:pt x="81" y="587"/>
                    </a:lnTo>
                    <a:close/>
                    <a:moveTo>
                      <a:pt x="108" y="301"/>
                    </a:moveTo>
                    <a:lnTo>
                      <a:pt x="129" y="301"/>
                    </a:lnTo>
                    <a:lnTo>
                      <a:pt x="129" y="899"/>
                    </a:lnTo>
                    <a:lnTo>
                      <a:pt x="108" y="899"/>
                    </a:lnTo>
                    <a:lnTo>
                      <a:pt x="108" y="301"/>
                    </a:lnTo>
                    <a:close/>
                    <a:moveTo>
                      <a:pt x="135" y="701"/>
                    </a:moveTo>
                    <a:lnTo>
                      <a:pt x="156" y="701"/>
                    </a:lnTo>
                    <a:lnTo>
                      <a:pt x="156" y="899"/>
                    </a:lnTo>
                    <a:lnTo>
                      <a:pt x="135" y="899"/>
                    </a:lnTo>
                    <a:lnTo>
                      <a:pt x="135" y="701"/>
                    </a:lnTo>
                    <a:close/>
                    <a:moveTo>
                      <a:pt x="163" y="405"/>
                    </a:moveTo>
                    <a:lnTo>
                      <a:pt x="183" y="405"/>
                    </a:lnTo>
                    <a:lnTo>
                      <a:pt x="183" y="899"/>
                    </a:lnTo>
                    <a:lnTo>
                      <a:pt x="163" y="899"/>
                    </a:lnTo>
                    <a:lnTo>
                      <a:pt x="163" y="405"/>
                    </a:lnTo>
                    <a:close/>
                    <a:moveTo>
                      <a:pt x="190" y="774"/>
                    </a:moveTo>
                    <a:lnTo>
                      <a:pt x="210" y="774"/>
                    </a:lnTo>
                    <a:lnTo>
                      <a:pt x="210" y="899"/>
                    </a:lnTo>
                    <a:lnTo>
                      <a:pt x="190" y="899"/>
                    </a:lnTo>
                    <a:lnTo>
                      <a:pt x="190" y="774"/>
                    </a:lnTo>
                    <a:close/>
                    <a:moveTo>
                      <a:pt x="217" y="866"/>
                    </a:moveTo>
                    <a:lnTo>
                      <a:pt x="238" y="866"/>
                    </a:lnTo>
                    <a:lnTo>
                      <a:pt x="238" y="899"/>
                    </a:lnTo>
                    <a:lnTo>
                      <a:pt x="217" y="899"/>
                    </a:lnTo>
                    <a:lnTo>
                      <a:pt x="217" y="866"/>
                    </a:lnTo>
                    <a:close/>
                    <a:moveTo>
                      <a:pt x="244" y="449"/>
                    </a:moveTo>
                    <a:lnTo>
                      <a:pt x="265" y="449"/>
                    </a:lnTo>
                    <a:lnTo>
                      <a:pt x="265" y="899"/>
                    </a:lnTo>
                    <a:lnTo>
                      <a:pt x="244" y="899"/>
                    </a:lnTo>
                    <a:lnTo>
                      <a:pt x="244" y="449"/>
                    </a:lnTo>
                    <a:close/>
                    <a:moveTo>
                      <a:pt x="271" y="1072"/>
                    </a:moveTo>
                    <a:lnTo>
                      <a:pt x="292" y="1072"/>
                    </a:lnTo>
                    <a:lnTo>
                      <a:pt x="292" y="899"/>
                    </a:lnTo>
                    <a:lnTo>
                      <a:pt x="271" y="899"/>
                    </a:lnTo>
                    <a:lnTo>
                      <a:pt x="271" y="1072"/>
                    </a:lnTo>
                    <a:close/>
                    <a:moveTo>
                      <a:pt x="297" y="351"/>
                    </a:moveTo>
                    <a:lnTo>
                      <a:pt x="319" y="351"/>
                    </a:lnTo>
                    <a:lnTo>
                      <a:pt x="319" y="899"/>
                    </a:lnTo>
                    <a:lnTo>
                      <a:pt x="297" y="899"/>
                    </a:lnTo>
                    <a:lnTo>
                      <a:pt x="297" y="351"/>
                    </a:lnTo>
                    <a:close/>
                    <a:moveTo>
                      <a:pt x="325" y="535"/>
                    </a:moveTo>
                    <a:lnTo>
                      <a:pt x="345" y="535"/>
                    </a:lnTo>
                    <a:lnTo>
                      <a:pt x="345" y="899"/>
                    </a:lnTo>
                    <a:lnTo>
                      <a:pt x="325" y="899"/>
                    </a:lnTo>
                    <a:lnTo>
                      <a:pt x="325" y="535"/>
                    </a:lnTo>
                    <a:close/>
                    <a:moveTo>
                      <a:pt x="352" y="702"/>
                    </a:moveTo>
                    <a:lnTo>
                      <a:pt x="372" y="702"/>
                    </a:lnTo>
                    <a:lnTo>
                      <a:pt x="372" y="899"/>
                    </a:lnTo>
                    <a:lnTo>
                      <a:pt x="352" y="899"/>
                    </a:lnTo>
                    <a:lnTo>
                      <a:pt x="352" y="702"/>
                    </a:lnTo>
                    <a:close/>
                    <a:moveTo>
                      <a:pt x="379" y="669"/>
                    </a:moveTo>
                    <a:lnTo>
                      <a:pt x="400" y="669"/>
                    </a:lnTo>
                    <a:lnTo>
                      <a:pt x="400" y="899"/>
                    </a:lnTo>
                    <a:lnTo>
                      <a:pt x="379" y="899"/>
                    </a:lnTo>
                    <a:lnTo>
                      <a:pt x="379" y="669"/>
                    </a:lnTo>
                    <a:close/>
                    <a:moveTo>
                      <a:pt x="406" y="376"/>
                    </a:moveTo>
                    <a:lnTo>
                      <a:pt x="427" y="376"/>
                    </a:lnTo>
                    <a:lnTo>
                      <a:pt x="427" y="899"/>
                    </a:lnTo>
                    <a:lnTo>
                      <a:pt x="406" y="899"/>
                    </a:lnTo>
                    <a:lnTo>
                      <a:pt x="406" y="376"/>
                    </a:lnTo>
                    <a:close/>
                    <a:moveTo>
                      <a:pt x="433" y="213"/>
                    </a:moveTo>
                    <a:lnTo>
                      <a:pt x="454" y="213"/>
                    </a:lnTo>
                    <a:lnTo>
                      <a:pt x="454" y="899"/>
                    </a:lnTo>
                    <a:lnTo>
                      <a:pt x="433" y="899"/>
                    </a:lnTo>
                    <a:lnTo>
                      <a:pt x="433" y="213"/>
                    </a:lnTo>
                    <a:close/>
                    <a:moveTo>
                      <a:pt x="460" y="305"/>
                    </a:moveTo>
                    <a:lnTo>
                      <a:pt x="481" y="305"/>
                    </a:lnTo>
                    <a:lnTo>
                      <a:pt x="481" y="899"/>
                    </a:lnTo>
                    <a:lnTo>
                      <a:pt x="460" y="899"/>
                    </a:lnTo>
                    <a:lnTo>
                      <a:pt x="460" y="305"/>
                    </a:lnTo>
                    <a:close/>
                    <a:moveTo>
                      <a:pt x="488" y="662"/>
                    </a:moveTo>
                    <a:lnTo>
                      <a:pt x="508" y="662"/>
                    </a:lnTo>
                    <a:lnTo>
                      <a:pt x="508" y="899"/>
                    </a:lnTo>
                    <a:lnTo>
                      <a:pt x="488" y="899"/>
                    </a:lnTo>
                    <a:lnTo>
                      <a:pt x="488" y="662"/>
                    </a:lnTo>
                    <a:close/>
                    <a:moveTo>
                      <a:pt x="514" y="372"/>
                    </a:moveTo>
                    <a:lnTo>
                      <a:pt x="535" y="372"/>
                    </a:lnTo>
                    <a:lnTo>
                      <a:pt x="535" y="899"/>
                    </a:lnTo>
                    <a:lnTo>
                      <a:pt x="514" y="899"/>
                    </a:lnTo>
                    <a:lnTo>
                      <a:pt x="514" y="372"/>
                    </a:lnTo>
                    <a:close/>
                    <a:moveTo>
                      <a:pt x="541" y="262"/>
                    </a:moveTo>
                    <a:lnTo>
                      <a:pt x="562" y="262"/>
                    </a:lnTo>
                    <a:lnTo>
                      <a:pt x="562" y="899"/>
                    </a:lnTo>
                    <a:lnTo>
                      <a:pt x="541" y="899"/>
                    </a:lnTo>
                    <a:lnTo>
                      <a:pt x="541" y="262"/>
                    </a:lnTo>
                    <a:close/>
                    <a:moveTo>
                      <a:pt x="568" y="409"/>
                    </a:moveTo>
                    <a:lnTo>
                      <a:pt x="589" y="409"/>
                    </a:lnTo>
                    <a:lnTo>
                      <a:pt x="589" y="899"/>
                    </a:lnTo>
                    <a:lnTo>
                      <a:pt x="568" y="899"/>
                    </a:lnTo>
                    <a:lnTo>
                      <a:pt x="568" y="409"/>
                    </a:lnTo>
                    <a:close/>
                    <a:moveTo>
                      <a:pt x="595" y="425"/>
                    </a:moveTo>
                    <a:lnTo>
                      <a:pt x="616" y="425"/>
                    </a:lnTo>
                    <a:lnTo>
                      <a:pt x="616" y="899"/>
                    </a:lnTo>
                    <a:lnTo>
                      <a:pt x="595" y="899"/>
                    </a:lnTo>
                    <a:lnTo>
                      <a:pt x="595" y="425"/>
                    </a:lnTo>
                    <a:close/>
                    <a:moveTo>
                      <a:pt x="622" y="548"/>
                    </a:moveTo>
                    <a:lnTo>
                      <a:pt x="643" y="548"/>
                    </a:lnTo>
                    <a:lnTo>
                      <a:pt x="643" y="899"/>
                    </a:lnTo>
                    <a:lnTo>
                      <a:pt x="622" y="899"/>
                    </a:lnTo>
                    <a:lnTo>
                      <a:pt x="622" y="548"/>
                    </a:lnTo>
                    <a:close/>
                    <a:moveTo>
                      <a:pt x="650" y="540"/>
                    </a:moveTo>
                    <a:lnTo>
                      <a:pt x="670" y="540"/>
                    </a:lnTo>
                    <a:lnTo>
                      <a:pt x="670" y="899"/>
                    </a:lnTo>
                    <a:lnTo>
                      <a:pt x="650" y="899"/>
                    </a:lnTo>
                    <a:lnTo>
                      <a:pt x="650" y="540"/>
                    </a:lnTo>
                    <a:close/>
                  </a:path>
                </a:pathLst>
              </a:custGeom>
              <a:solidFill>
                <a:srgbClr val="66B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619093E3-6CC6-4637-B34D-B98A16F176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06926" y="1974850"/>
                <a:ext cx="1063625" cy="2135188"/>
              </a:xfrm>
              <a:custGeom>
                <a:avLst/>
                <a:gdLst>
                  <a:gd name="T0" fmla="*/ 20 w 670"/>
                  <a:gd name="T1" fmla="*/ 1027 h 1345"/>
                  <a:gd name="T2" fmla="*/ 0 w 670"/>
                  <a:gd name="T3" fmla="*/ 1262 h 1345"/>
                  <a:gd name="T4" fmla="*/ 27 w 670"/>
                  <a:gd name="T5" fmla="*/ 721 h 1345"/>
                  <a:gd name="T6" fmla="*/ 48 w 670"/>
                  <a:gd name="T7" fmla="*/ 1262 h 1345"/>
                  <a:gd name="T8" fmla="*/ 27 w 670"/>
                  <a:gd name="T9" fmla="*/ 721 h 1345"/>
                  <a:gd name="T10" fmla="*/ 75 w 670"/>
                  <a:gd name="T11" fmla="*/ 982 h 1345"/>
                  <a:gd name="T12" fmla="*/ 53 w 670"/>
                  <a:gd name="T13" fmla="*/ 1262 h 1345"/>
                  <a:gd name="T14" fmla="*/ 80 w 670"/>
                  <a:gd name="T15" fmla="*/ 857 h 1345"/>
                  <a:gd name="T16" fmla="*/ 101 w 670"/>
                  <a:gd name="T17" fmla="*/ 1262 h 1345"/>
                  <a:gd name="T18" fmla="*/ 80 w 670"/>
                  <a:gd name="T19" fmla="*/ 857 h 1345"/>
                  <a:gd name="T20" fmla="*/ 128 w 670"/>
                  <a:gd name="T21" fmla="*/ 976 h 1345"/>
                  <a:gd name="T22" fmla="*/ 107 w 670"/>
                  <a:gd name="T23" fmla="*/ 1262 h 1345"/>
                  <a:gd name="T24" fmla="*/ 135 w 670"/>
                  <a:gd name="T25" fmla="*/ 1343 h 1345"/>
                  <a:gd name="T26" fmla="*/ 155 w 670"/>
                  <a:gd name="T27" fmla="*/ 1262 h 1345"/>
                  <a:gd name="T28" fmla="*/ 135 w 670"/>
                  <a:gd name="T29" fmla="*/ 1343 h 1345"/>
                  <a:gd name="T30" fmla="*/ 182 w 670"/>
                  <a:gd name="T31" fmla="*/ 759 h 1345"/>
                  <a:gd name="T32" fmla="*/ 162 w 670"/>
                  <a:gd name="T33" fmla="*/ 1262 h 1345"/>
                  <a:gd name="T34" fmla="*/ 189 w 670"/>
                  <a:gd name="T35" fmla="*/ 686 h 1345"/>
                  <a:gd name="T36" fmla="*/ 210 w 670"/>
                  <a:gd name="T37" fmla="*/ 1262 h 1345"/>
                  <a:gd name="T38" fmla="*/ 189 w 670"/>
                  <a:gd name="T39" fmla="*/ 686 h 1345"/>
                  <a:gd name="T40" fmla="*/ 237 w 670"/>
                  <a:gd name="T41" fmla="*/ 798 h 1345"/>
                  <a:gd name="T42" fmla="*/ 216 w 670"/>
                  <a:gd name="T43" fmla="*/ 1262 h 1345"/>
                  <a:gd name="T44" fmla="*/ 243 w 670"/>
                  <a:gd name="T45" fmla="*/ 761 h 1345"/>
                  <a:gd name="T46" fmla="*/ 264 w 670"/>
                  <a:gd name="T47" fmla="*/ 1262 h 1345"/>
                  <a:gd name="T48" fmla="*/ 243 w 670"/>
                  <a:gd name="T49" fmla="*/ 761 h 1345"/>
                  <a:gd name="T50" fmla="*/ 291 w 670"/>
                  <a:gd name="T51" fmla="*/ 983 h 1345"/>
                  <a:gd name="T52" fmla="*/ 270 w 670"/>
                  <a:gd name="T53" fmla="*/ 1262 h 1345"/>
                  <a:gd name="T54" fmla="*/ 297 w 670"/>
                  <a:gd name="T55" fmla="*/ 988 h 1345"/>
                  <a:gd name="T56" fmla="*/ 317 w 670"/>
                  <a:gd name="T57" fmla="*/ 1262 h 1345"/>
                  <a:gd name="T58" fmla="*/ 297 w 670"/>
                  <a:gd name="T59" fmla="*/ 988 h 1345"/>
                  <a:gd name="T60" fmla="*/ 345 w 670"/>
                  <a:gd name="T61" fmla="*/ 947 h 1345"/>
                  <a:gd name="T62" fmla="*/ 324 w 670"/>
                  <a:gd name="T63" fmla="*/ 1262 h 1345"/>
                  <a:gd name="T64" fmla="*/ 351 w 670"/>
                  <a:gd name="T65" fmla="*/ 1099 h 1345"/>
                  <a:gd name="T66" fmla="*/ 372 w 670"/>
                  <a:gd name="T67" fmla="*/ 1262 h 1345"/>
                  <a:gd name="T68" fmla="*/ 351 w 670"/>
                  <a:gd name="T69" fmla="*/ 1099 h 1345"/>
                  <a:gd name="T70" fmla="*/ 399 w 670"/>
                  <a:gd name="T71" fmla="*/ 1345 h 1345"/>
                  <a:gd name="T72" fmla="*/ 378 w 670"/>
                  <a:gd name="T73" fmla="*/ 1262 h 1345"/>
                  <a:gd name="T74" fmla="*/ 405 w 670"/>
                  <a:gd name="T75" fmla="*/ 685 h 1345"/>
                  <a:gd name="T76" fmla="*/ 426 w 670"/>
                  <a:gd name="T77" fmla="*/ 1262 h 1345"/>
                  <a:gd name="T78" fmla="*/ 405 w 670"/>
                  <a:gd name="T79" fmla="*/ 685 h 1345"/>
                  <a:gd name="T80" fmla="*/ 453 w 670"/>
                  <a:gd name="T81" fmla="*/ 543 h 1345"/>
                  <a:gd name="T82" fmla="*/ 433 w 670"/>
                  <a:gd name="T83" fmla="*/ 1262 h 1345"/>
                  <a:gd name="T84" fmla="*/ 460 w 670"/>
                  <a:gd name="T85" fmla="*/ 474 h 1345"/>
                  <a:gd name="T86" fmla="*/ 480 w 670"/>
                  <a:gd name="T87" fmla="*/ 1262 h 1345"/>
                  <a:gd name="T88" fmla="*/ 460 w 670"/>
                  <a:gd name="T89" fmla="*/ 474 h 1345"/>
                  <a:gd name="T90" fmla="*/ 508 w 670"/>
                  <a:gd name="T91" fmla="*/ 510 h 1345"/>
                  <a:gd name="T92" fmla="*/ 486 w 670"/>
                  <a:gd name="T93" fmla="*/ 1262 h 1345"/>
                  <a:gd name="T94" fmla="*/ 513 w 670"/>
                  <a:gd name="T95" fmla="*/ 753 h 1345"/>
                  <a:gd name="T96" fmla="*/ 534 w 670"/>
                  <a:gd name="T97" fmla="*/ 1262 h 1345"/>
                  <a:gd name="T98" fmla="*/ 513 w 670"/>
                  <a:gd name="T99" fmla="*/ 753 h 1345"/>
                  <a:gd name="T100" fmla="*/ 561 w 670"/>
                  <a:gd name="T101" fmla="*/ 0 h 1345"/>
                  <a:gd name="T102" fmla="*/ 540 w 670"/>
                  <a:gd name="T103" fmla="*/ 1262 h 1345"/>
                  <a:gd name="T104" fmla="*/ 567 w 670"/>
                  <a:gd name="T105" fmla="*/ 1069 h 1345"/>
                  <a:gd name="T106" fmla="*/ 588 w 670"/>
                  <a:gd name="T107" fmla="*/ 1262 h 1345"/>
                  <a:gd name="T108" fmla="*/ 567 w 670"/>
                  <a:gd name="T109" fmla="*/ 1069 h 1345"/>
                  <a:gd name="T110" fmla="*/ 615 w 670"/>
                  <a:gd name="T111" fmla="*/ 843 h 1345"/>
                  <a:gd name="T112" fmla="*/ 595 w 670"/>
                  <a:gd name="T113" fmla="*/ 1262 h 1345"/>
                  <a:gd name="T114" fmla="*/ 622 w 670"/>
                  <a:gd name="T115" fmla="*/ 1109 h 1345"/>
                  <a:gd name="T116" fmla="*/ 642 w 670"/>
                  <a:gd name="T117" fmla="*/ 1262 h 1345"/>
                  <a:gd name="T118" fmla="*/ 622 w 670"/>
                  <a:gd name="T119" fmla="*/ 1109 h 1345"/>
                  <a:gd name="T120" fmla="*/ 670 w 670"/>
                  <a:gd name="T121" fmla="*/ 972 h 1345"/>
                  <a:gd name="T122" fmla="*/ 649 w 670"/>
                  <a:gd name="T123" fmla="*/ 1262 h 1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0" h="1345">
                    <a:moveTo>
                      <a:pt x="0" y="1027"/>
                    </a:moveTo>
                    <a:lnTo>
                      <a:pt x="20" y="1027"/>
                    </a:lnTo>
                    <a:lnTo>
                      <a:pt x="20" y="1262"/>
                    </a:lnTo>
                    <a:lnTo>
                      <a:pt x="0" y="1262"/>
                    </a:lnTo>
                    <a:lnTo>
                      <a:pt x="0" y="1027"/>
                    </a:lnTo>
                    <a:close/>
                    <a:moveTo>
                      <a:pt x="27" y="721"/>
                    </a:moveTo>
                    <a:lnTo>
                      <a:pt x="48" y="721"/>
                    </a:lnTo>
                    <a:lnTo>
                      <a:pt x="48" y="1262"/>
                    </a:lnTo>
                    <a:lnTo>
                      <a:pt x="27" y="1262"/>
                    </a:lnTo>
                    <a:lnTo>
                      <a:pt x="27" y="721"/>
                    </a:lnTo>
                    <a:close/>
                    <a:moveTo>
                      <a:pt x="53" y="982"/>
                    </a:moveTo>
                    <a:lnTo>
                      <a:pt x="75" y="982"/>
                    </a:lnTo>
                    <a:lnTo>
                      <a:pt x="75" y="1262"/>
                    </a:lnTo>
                    <a:lnTo>
                      <a:pt x="53" y="1262"/>
                    </a:lnTo>
                    <a:lnTo>
                      <a:pt x="53" y="982"/>
                    </a:lnTo>
                    <a:close/>
                    <a:moveTo>
                      <a:pt x="80" y="857"/>
                    </a:moveTo>
                    <a:lnTo>
                      <a:pt x="101" y="857"/>
                    </a:lnTo>
                    <a:lnTo>
                      <a:pt x="101" y="1262"/>
                    </a:lnTo>
                    <a:lnTo>
                      <a:pt x="80" y="1262"/>
                    </a:lnTo>
                    <a:lnTo>
                      <a:pt x="80" y="857"/>
                    </a:lnTo>
                    <a:close/>
                    <a:moveTo>
                      <a:pt x="107" y="976"/>
                    </a:moveTo>
                    <a:lnTo>
                      <a:pt x="128" y="976"/>
                    </a:lnTo>
                    <a:lnTo>
                      <a:pt x="128" y="1262"/>
                    </a:lnTo>
                    <a:lnTo>
                      <a:pt x="107" y="1262"/>
                    </a:lnTo>
                    <a:lnTo>
                      <a:pt x="107" y="976"/>
                    </a:lnTo>
                    <a:close/>
                    <a:moveTo>
                      <a:pt x="135" y="1343"/>
                    </a:moveTo>
                    <a:lnTo>
                      <a:pt x="155" y="1343"/>
                    </a:lnTo>
                    <a:lnTo>
                      <a:pt x="155" y="1262"/>
                    </a:lnTo>
                    <a:lnTo>
                      <a:pt x="135" y="1262"/>
                    </a:lnTo>
                    <a:lnTo>
                      <a:pt x="135" y="1343"/>
                    </a:lnTo>
                    <a:close/>
                    <a:moveTo>
                      <a:pt x="162" y="759"/>
                    </a:moveTo>
                    <a:lnTo>
                      <a:pt x="182" y="759"/>
                    </a:lnTo>
                    <a:lnTo>
                      <a:pt x="182" y="1262"/>
                    </a:lnTo>
                    <a:lnTo>
                      <a:pt x="162" y="1262"/>
                    </a:lnTo>
                    <a:lnTo>
                      <a:pt x="162" y="759"/>
                    </a:lnTo>
                    <a:close/>
                    <a:moveTo>
                      <a:pt x="189" y="686"/>
                    </a:moveTo>
                    <a:lnTo>
                      <a:pt x="210" y="686"/>
                    </a:lnTo>
                    <a:lnTo>
                      <a:pt x="210" y="1262"/>
                    </a:lnTo>
                    <a:lnTo>
                      <a:pt x="189" y="1262"/>
                    </a:lnTo>
                    <a:lnTo>
                      <a:pt x="189" y="686"/>
                    </a:lnTo>
                    <a:close/>
                    <a:moveTo>
                      <a:pt x="216" y="798"/>
                    </a:moveTo>
                    <a:lnTo>
                      <a:pt x="237" y="798"/>
                    </a:lnTo>
                    <a:lnTo>
                      <a:pt x="237" y="1262"/>
                    </a:lnTo>
                    <a:lnTo>
                      <a:pt x="216" y="1262"/>
                    </a:lnTo>
                    <a:lnTo>
                      <a:pt x="216" y="798"/>
                    </a:lnTo>
                    <a:close/>
                    <a:moveTo>
                      <a:pt x="243" y="761"/>
                    </a:moveTo>
                    <a:lnTo>
                      <a:pt x="264" y="761"/>
                    </a:lnTo>
                    <a:lnTo>
                      <a:pt x="264" y="1262"/>
                    </a:lnTo>
                    <a:lnTo>
                      <a:pt x="243" y="1262"/>
                    </a:lnTo>
                    <a:lnTo>
                      <a:pt x="243" y="761"/>
                    </a:lnTo>
                    <a:close/>
                    <a:moveTo>
                      <a:pt x="270" y="983"/>
                    </a:moveTo>
                    <a:lnTo>
                      <a:pt x="291" y="983"/>
                    </a:lnTo>
                    <a:lnTo>
                      <a:pt x="291" y="1262"/>
                    </a:lnTo>
                    <a:lnTo>
                      <a:pt x="270" y="1262"/>
                    </a:lnTo>
                    <a:lnTo>
                      <a:pt x="270" y="983"/>
                    </a:lnTo>
                    <a:close/>
                    <a:moveTo>
                      <a:pt x="297" y="988"/>
                    </a:moveTo>
                    <a:lnTo>
                      <a:pt x="317" y="988"/>
                    </a:lnTo>
                    <a:lnTo>
                      <a:pt x="317" y="1262"/>
                    </a:lnTo>
                    <a:lnTo>
                      <a:pt x="297" y="1262"/>
                    </a:lnTo>
                    <a:lnTo>
                      <a:pt x="297" y="988"/>
                    </a:lnTo>
                    <a:close/>
                    <a:moveTo>
                      <a:pt x="324" y="947"/>
                    </a:moveTo>
                    <a:lnTo>
                      <a:pt x="345" y="947"/>
                    </a:lnTo>
                    <a:lnTo>
                      <a:pt x="345" y="1262"/>
                    </a:lnTo>
                    <a:lnTo>
                      <a:pt x="324" y="1262"/>
                    </a:lnTo>
                    <a:lnTo>
                      <a:pt x="324" y="947"/>
                    </a:lnTo>
                    <a:close/>
                    <a:moveTo>
                      <a:pt x="351" y="1099"/>
                    </a:moveTo>
                    <a:lnTo>
                      <a:pt x="372" y="1099"/>
                    </a:lnTo>
                    <a:lnTo>
                      <a:pt x="372" y="1262"/>
                    </a:lnTo>
                    <a:lnTo>
                      <a:pt x="351" y="1262"/>
                    </a:lnTo>
                    <a:lnTo>
                      <a:pt x="351" y="1099"/>
                    </a:lnTo>
                    <a:close/>
                    <a:moveTo>
                      <a:pt x="378" y="1345"/>
                    </a:moveTo>
                    <a:lnTo>
                      <a:pt x="399" y="1345"/>
                    </a:lnTo>
                    <a:lnTo>
                      <a:pt x="399" y="1262"/>
                    </a:lnTo>
                    <a:lnTo>
                      <a:pt x="378" y="1262"/>
                    </a:lnTo>
                    <a:lnTo>
                      <a:pt x="378" y="1345"/>
                    </a:lnTo>
                    <a:close/>
                    <a:moveTo>
                      <a:pt x="405" y="685"/>
                    </a:moveTo>
                    <a:lnTo>
                      <a:pt x="426" y="685"/>
                    </a:lnTo>
                    <a:lnTo>
                      <a:pt x="426" y="1262"/>
                    </a:lnTo>
                    <a:lnTo>
                      <a:pt x="405" y="1262"/>
                    </a:lnTo>
                    <a:lnTo>
                      <a:pt x="405" y="685"/>
                    </a:lnTo>
                    <a:close/>
                    <a:moveTo>
                      <a:pt x="433" y="543"/>
                    </a:moveTo>
                    <a:lnTo>
                      <a:pt x="453" y="543"/>
                    </a:lnTo>
                    <a:lnTo>
                      <a:pt x="453" y="1262"/>
                    </a:lnTo>
                    <a:lnTo>
                      <a:pt x="433" y="1262"/>
                    </a:lnTo>
                    <a:lnTo>
                      <a:pt x="433" y="543"/>
                    </a:lnTo>
                    <a:close/>
                    <a:moveTo>
                      <a:pt x="460" y="474"/>
                    </a:moveTo>
                    <a:lnTo>
                      <a:pt x="480" y="474"/>
                    </a:lnTo>
                    <a:lnTo>
                      <a:pt x="480" y="1262"/>
                    </a:lnTo>
                    <a:lnTo>
                      <a:pt x="460" y="1262"/>
                    </a:lnTo>
                    <a:lnTo>
                      <a:pt x="460" y="474"/>
                    </a:lnTo>
                    <a:close/>
                    <a:moveTo>
                      <a:pt x="486" y="510"/>
                    </a:moveTo>
                    <a:lnTo>
                      <a:pt x="508" y="510"/>
                    </a:lnTo>
                    <a:lnTo>
                      <a:pt x="508" y="1262"/>
                    </a:lnTo>
                    <a:lnTo>
                      <a:pt x="486" y="1262"/>
                    </a:lnTo>
                    <a:lnTo>
                      <a:pt x="486" y="510"/>
                    </a:lnTo>
                    <a:close/>
                    <a:moveTo>
                      <a:pt x="513" y="753"/>
                    </a:moveTo>
                    <a:lnTo>
                      <a:pt x="534" y="753"/>
                    </a:lnTo>
                    <a:lnTo>
                      <a:pt x="534" y="1262"/>
                    </a:lnTo>
                    <a:lnTo>
                      <a:pt x="513" y="1262"/>
                    </a:lnTo>
                    <a:lnTo>
                      <a:pt x="513" y="753"/>
                    </a:lnTo>
                    <a:close/>
                    <a:moveTo>
                      <a:pt x="540" y="0"/>
                    </a:moveTo>
                    <a:lnTo>
                      <a:pt x="561" y="0"/>
                    </a:lnTo>
                    <a:lnTo>
                      <a:pt x="561" y="1262"/>
                    </a:lnTo>
                    <a:lnTo>
                      <a:pt x="540" y="1262"/>
                    </a:lnTo>
                    <a:lnTo>
                      <a:pt x="540" y="0"/>
                    </a:lnTo>
                    <a:close/>
                    <a:moveTo>
                      <a:pt x="567" y="1069"/>
                    </a:moveTo>
                    <a:lnTo>
                      <a:pt x="588" y="1069"/>
                    </a:lnTo>
                    <a:lnTo>
                      <a:pt x="588" y="1262"/>
                    </a:lnTo>
                    <a:lnTo>
                      <a:pt x="567" y="1262"/>
                    </a:lnTo>
                    <a:lnTo>
                      <a:pt x="567" y="1069"/>
                    </a:lnTo>
                    <a:close/>
                    <a:moveTo>
                      <a:pt x="595" y="843"/>
                    </a:moveTo>
                    <a:lnTo>
                      <a:pt x="615" y="843"/>
                    </a:lnTo>
                    <a:lnTo>
                      <a:pt x="615" y="1262"/>
                    </a:lnTo>
                    <a:lnTo>
                      <a:pt x="595" y="1262"/>
                    </a:lnTo>
                    <a:lnTo>
                      <a:pt x="595" y="843"/>
                    </a:lnTo>
                    <a:close/>
                    <a:moveTo>
                      <a:pt x="622" y="1109"/>
                    </a:moveTo>
                    <a:lnTo>
                      <a:pt x="642" y="1109"/>
                    </a:lnTo>
                    <a:lnTo>
                      <a:pt x="642" y="1262"/>
                    </a:lnTo>
                    <a:lnTo>
                      <a:pt x="622" y="1262"/>
                    </a:lnTo>
                    <a:lnTo>
                      <a:pt x="622" y="1109"/>
                    </a:lnTo>
                    <a:close/>
                    <a:moveTo>
                      <a:pt x="649" y="972"/>
                    </a:moveTo>
                    <a:lnTo>
                      <a:pt x="670" y="972"/>
                    </a:lnTo>
                    <a:lnTo>
                      <a:pt x="670" y="1262"/>
                    </a:lnTo>
                    <a:lnTo>
                      <a:pt x="649" y="1262"/>
                    </a:lnTo>
                    <a:lnTo>
                      <a:pt x="649" y="972"/>
                    </a:lnTo>
                    <a:close/>
                  </a:path>
                </a:pathLst>
              </a:custGeom>
              <a:solidFill>
                <a:srgbClr val="66B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18" name="Freeform 12">
                <a:extLst>
                  <a:ext uri="{FF2B5EF4-FFF2-40B4-BE49-F238E27FC236}">
                    <a16:creationId xmlns:a16="http://schemas.microsoft.com/office/drawing/2014/main" id="{D8D2B3CD-841A-44FB-8E86-714F3FA00C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80076" y="2282825"/>
                <a:ext cx="1063625" cy="2636838"/>
              </a:xfrm>
              <a:custGeom>
                <a:avLst/>
                <a:gdLst>
                  <a:gd name="T0" fmla="*/ 21 w 670"/>
                  <a:gd name="T1" fmla="*/ 625 h 1661"/>
                  <a:gd name="T2" fmla="*/ 0 w 670"/>
                  <a:gd name="T3" fmla="*/ 1068 h 1661"/>
                  <a:gd name="T4" fmla="*/ 26 w 670"/>
                  <a:gd name="T5" fmla="*/ 842 h 1661"/>
                  <a:gd name="T6" fmla="*/ 48 w 670"/>
                  <a:gd name="T7" fmla="*/ 1068 h 1661"/>
                  <a:gd name="T8" fmla="*/ 26 w 670"/>
                  <a:gd name="T9" fmla="*/ 842 h 1661"/>
                  <a:gd name="T10" fmla="*/ 74 w 670"/>
                  <a:gd name="T11" fmla="*/ 459 h 1661"/>
                  <a:gd name="T12" fmla="*/ 53 w 670"/>
                  <a:gd name="T13" fmla="*/ 1068 h 1661"/>
                  <a:gd name="T14" fmla="*/ 81 w 670"/>
                  <a:gd name="T15" fmla="*/ 541 h 1661"/>
                  <a:gd name="T16" fmla="*/ 101 w 670"/>
                  <a:gd name="T17" fmla="*/ 1068 h 1661"/>
                  <a:gd name="T18" fmla="*/ 81 w 670"/>
                  <a:gd name="T19" fmla="*/ 541 h 1661"/>
                  <a:gd name="T20" fmla="*/ 128 w 670"/>
                  <a:gd name="T21" fmla="*/ 589 h 1661"/>
                  <a:gd name="T22" fmla="*/ 108 w 670"/>
                  <a:gd name="T23" fmla="*/ 1068 h 1661"/>
                  <a:gd name="T24" fmla="*/ 135 w 670"/>
                  <a:gd name="T25" fmla="*/ 183 h 1661"/>
                  <a:gd name="T26" fmla="*/ 156 w 670"/>
                  <a:gd name="T27" fmla="*/ 1068 h 1661"/>
                  <a:gd name="T28" fmla="*/ 135 w 670"/>
                  <a:gd name="T29" fmla="*/ 183 h 1661"/>
                  <a:gd name="T30" fmla="*/ 183 w 670"/>
                  <a:gd name="T31" fmla="*/ 410 h 1661"/>
                  <a:gd name="T32" fmla="*/ 162 w 670"/>
                  <a:gd name="T33" fmla="*/ 1068 h 1661"/>
                  <a:gd name="T34" fmla="*/ 189 w 670"/>
                  <a:gd name="T35" fmla="*/ 835 h 1661"/>
                  <a:gd name="T36" fmla="*/ 210 w 670"/>
                  <a:gd name="T37" fmla="*/ 1068 h 1661"/>
                  <a:gd name="T38" fmla="*/ 189 w 670"/>
                  <a:gd name="T39" fmla="*/ 835 h 1661"/>
                  <a:gd name="T40" fmla="*/ 237 w 670"/>
                  <a:gd name="T41" fmla="*/ 785 h 1661"/>
                  <a:gd name="T42" fmla="*/ 216 w 670"/>
                  <a:gd name="T43" fmla="*/ 1068 h 1661"/>
                  <a:gd name="T44" fmla="*/ 243 w 670"/>
                  <a:gd name="T45" fmla="*/ 1057 h 1661"/>
                  <a:gd name="T46" fmla="*/ 264 w 670"/>
                  <a:gd name="T47" fmla="*/ 1068 h 1661"/>
                  <a:gd name="T48" fmla="*/ 243 w 670"/>
                  <a:gd name="T49" fmla="*/ 1057 h 1661"/>
                  <a:gd name="T50" fmla="*/ 290 w 670"/>
                  <a:gd name="T51" fmla="*/ 893 h 1661"/>
                  <a:gd name="T52" fmla="*/ 270 w 670"/>
                  <a:gd name="T53" fmla="*/ 1068 h 1661"/>
                  <a:gd name="T54" fmla="*/ 297 w 670"/>
                  <a:gd name="T55" fmla="*/ 892 h 1661"/>
                  <a:gd name="T56" fmla="*/ 318 w 670"/>
                  <a:gd name="T57" fmla="*/ 1068 h 1661"/>
                  <a:gd name="T58" fmla="*/ 297 w 670"/>
                  <a:gd name="T59" fmla="*/ 892 h 1661"/>
                  <a:gd name="T60" fmla="*/ 345 w 670"/>
                  <a:gd name="T61" fmla="*/ 607 h 1661"/>
                  <a:gd name="T62" fmla="*/ 324 w 670"/>
                  <a:gd name="T63" fmla="*/ 1068 h 1661"/>
                  <a:gd name="T64" fmla="*/ 351 w 670"/>
                  <a:gd name="T65" fmla="*/ 431 h 1661"/>
                  <a:gd name="T66" fmla="*/ 372 w 670"/>
                  <a:gd name="T67" fmla="*/ 1068 h 1661"/>
                  <a:gd name="T68" fmla="*/ 351 w 670"/>
                  <a:gd name="T69" fmla="*/ 431 h 1661"/>
                  <a:gd name="T70" fmla="*/ 399 w 670"/>
                  <a:gd name="T71" fmla="*/ 682 h 1661"/>
                  <a:gd name="T72" fmla="*/ 379 w 670"/>
                  <a:gd name="T73" fmla="*/ 1068 h 1661"/>
                  <a:gd name="T74" fmla="*/ 406 w 670"/>
                  <a:gd name="T75" fmla="*/ 0 h 1661"/>
                  <a:gd name="T76" fmla="*/ 426 w 670"/>
                  <a:gd name="T77" fmla="*/ 1068 h 1661"/>
                  <a:gd name="T78" fmla="*/ 406 w 670"/>
                  <a:gd name="T79" fmla="*/ 0 h 1661"/>
                  <a:gd name="T80" fmla="*/ 454 w 670"/>
                  <a:gd name="T81" fmla="*/ 589 h 1661"/>
                  <a:gd name="T82" fmla="*/ 433 w 670"/>
                  <a:gd name="T83" fmla="*/ 1068 h 1661"/>
                  <a:gd name="T84" fmla="*/ 459 w 670"/>
                  <a:gd name="T85" fmla="*/ 524 h 1661"/>
                  <a:gd name="T86" fmla="*/ 481 w 670"/>
                  <a:gd name="T87" fmla="*/ 1068 h 1661"/>
                  <a:gd name="T88" fmla="*/ 459 w 670"/>
                  <a:gd name="T89" fmla="*/ 524 h 1661"/>
                  <a:gd name="T90" fmla="*/ 507 w 670"/>
                  <a:gd name="T91" fmla="*/ 290 h 1661"/>
                  <a:gd name="T92" fmla="*/ 486 w 670"/>
                  <a:gd name="T93" fmla="*/ 1068 h 1661"/>
                  <a:gd name="T94" fmla="*/ 513 w 670"/>
                  <a:gd name="T95" fmla="*/ 689 h 1661"/>
                  <a:gd name="T96" fmla="*/ 534 w 670"/>
                  <a:gd name="T97" fmla="*/ 1068 h 1661"/>
                  <a:gd name="T98" fmla="*/ 513 w 670"/>
                  <a:gd name="T99" fmla="*/ 689 h 1661"/>
                  <a:gd name="T100" fmla="*/ 561 w 670"/>
                  <a:gd name="T101" fmla="*/ 1464 h 1661"/>
                  <a:gd name="T102" fmla="*/ 541 w 670"/>
                  <a:gd name="T103" fmla="*/ 1068 h 1661"/>
                  <a:gd name="T104" fmla="*/ 568 w 670"/>
                  <a:gd name="T105" fmla="*/ 1476 h 1661"/>
                  <a:gd name="T106" fmla="*/ 588 w 670"/>
                  <a:gd name="T107" fmla="*/ 1068 h 1661"/>
                  <a:gd name="T108" fmla="*/ 568 w 670"/>
                  <a:gd name="T109" fmla="*/ 1476 h 1661"/>
                  <a:gd name="T110" fmla="*/ 616 w 670"/>
                  <a:gd name="T111" fmla="*/ 1661 h 1661"/>
                  <a:gd name="T112" fmla="*/ 595 w 670"/>
                  <a:gd name="T113" fmla="*/ 1068 h 1661"/>
                  <a:gd name="T114" fmla="*/ 622 w 670"/>
                  <a:gd name="T115" fmla="*/ 1136 h 1661"/>
                  <a:gd name="T116" fmla="*/ 643 w 670"/>
                  <a:gd name="T117" fmla="*/ 1068 h 1661"/>
                  <a:gd name="T118" fmla="*/ 622 w 670"/>
                  <a:gd name="T119" fmla="*/ 1136 h 1661"/>
                  <a:gd name="T120" fmla="*/ 670 w 670"/>
                  <a:gd name="T121" fmla="*/ 128 h 1661"/>
                  <a:gd name="T122" fmla="*/ 649 w 670"/>
                  <a:gd name="T123" fmla="*/ 1068 h 1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0" h="1661">
                    <a:moveTo>
                      <a:pt x="0" y="625"/>
                    </a:moveTo>
                    <a:lnTo>
                      <a:pt x="21" y="625"/>
                    </a:lnTo>
                    <a:lnTo>
                      <a:pt x="21" y="1068"/>
                    </a:lnTo>
                    <a:lnTo>
                      <a:pt x="0" y="1068"/>
                    </a:lnTo>
                    <a:lnTo>
                      <a:pt x="0" y="625"/>
                    </a:lnTo>
                    <a:close/>
                    <a:moveTo>
                      <a:pt x="26" y="842"/>
                    </a:moveTo>
                    <a:lnTo>
                      <a:pt x="48" y="842"/>
                    </a:lnTo>
                    <a:lnTo>
                      <a:pt x="48" y="1068"/>
                    </a:lnTo>
                    <a:lnTo>
                      <a:pt x="26" y="1068"/>
                    </a:lnTo>
                    <a:lnTo>
                      <a:pt x="26" y="842"/>
                    </a:lnTo>
                    <a:close/>
                    <a:moveTo>
                      <a:pt x="53" y="459"/>
                    </a:moveTo>
                    <a:lnTo>
                      <a:pt x="74" y="459"/>
                    </a:lnTo>
                    <a:lnTo>
                      <a:pt x="74" y="1068"/>
                    </a:lnTo>
                    <a:lnTo>
                      <a:pt x="53" y="1068"/>
                    </a:lnTo>
                    <a:lnTo>
                      <a:pt x="53" y="459"/>
                    </a:lnTo>
                    <a:close/>
                    <a:moveTo>
                      <a:pt x="81" y="541"/>
                    </a:moveTo>
                    <a:lnTo>
                      <a:pt x="101" y="541"/>
                    </a:lnTo>
                    <a:lnTo>
                      <a:pt x="101" y="1068"/>
                    </a:lnTo>
                    <a:lnTo>
                      <a:pt x="81" y="1068"/>
                    </a:lnTo>
                    <a:lnTo>
                      <a:pt x="81" y="541"/>
                    </a:lnTo>
                    <a:close/>
                    <a:moveTo>
                      <a:pt x="108" y="589"/>
                    </a:moveTo>
                    <a:lnTo>
                      <a:pt x="128" y="589"/>
                    </a:lnTo>
                    <a:lnTo>
                      <a:pt x="128" y="1068"/>
                    </a:lnTo>
                    <a:lnTo>
                      <a:pt x="108" y="1068"/>
                    </a:lnTo>
                    <a:lnTo>
                      <a:pt x="108" y="589"/>
                    </a:lnTo>
                    <a:close/>
                    <a:moveTo>
                      <a:pt x="135" y="183"/>
                    </a:moveTo>
                    <a:lnTo>
                      <a:pt x="156" y="183"/>
                    </a:lnTo>
                    <a:lnTo>
                      <a:pt x="156" y="1068"/>
                    </a:lnTo>
                    <a:lnTo>
                      <a:pt x="135" y="1068"/>
                    </a:lnTo>
                    <a:lnTo>
                      <a:pt x="135" y="183"/>
                    </a:lnTo>
                    <a:close/>
                    <a:moveTo>
                      <a:pt x="162" y="410"/>
                    </a:moveTo>
                    <a:lnTo>
                      <a:pt x="183" y="410"/>
                    </a:lnTo>
                    <a:lnTo>
                      <a:pt x="183" y="1068"/>
                    </a:lnTo>
                    <a:lnTo>
                      <a:pt x="162" y="1068"/>
                    </a:lnTo>
                    <a:lnTo>
                      <a:pt x="162" y="410"/>
                    </a:lnTo>
                    <a:close/>
                    <a:moveTo>
                      <a:pt x="189" y="835"/>
                    </a:moveTo>
                    <a:lnTo>
                      <a:pt x="210" y="835"/>
                    </a:lnTo>
                    <a:lnTo>
                      <a:pt x="210" y="1068"/>
                    </a:lnTo>
                    <a:lnTo>
                      <a:pt x="189" y="1068"/>
                    </a:lnTo>
                    <a:lnTo>
                      <a:pt x="189" y="835"/>
                    </a:lnTo>
                    <a:close/>
                    <a:moveTo>
                      <a:pt x="216" y="785"/>
                    </a:moveTo>
                    <a:lnTo>
                      <a:pt x="237" y="785"/>
                    </a:lnTo>
                    <a:lnTo>
                      <a:pt x="237" y="1068"/>
                    </a:lnTo>
                    <a:lnTo>
                      <a:pt x="216" y="1068"/>
                    </a:lnTo>
                    <a:lnTo>
                      <a:pt x="216" y="785"/>
                    </a:lnTo>
                    <a:close/>
                    <a:moveTo>
                      <a:pt x="243" y="1057"/>
                    </a:moveTo>
                    <a:lnTo>
                      <a:pt x="264" y="1057"/>
                    </a:lnTo>
                    <a:lnTo>
                      <a:pt x="264" y="1068"/>
                    </a:lnTo>
                    <a:lnTo>
                      <a:pt x="243" y="1068"/>
                    </a:lnTo>
                    <a:lnTo>
                      <a:pt x="243" y="1057"/>
                    </a:lnTo>
                    <a:close/>
                    <a:moveTo>
                      <a:pt x="270" y="893"/>
                    </a:moveTo>
                    <a:lnTo>
                      <a:pt x="290" y="893"/>
                    </a:lnTo>
                    <a:lnTo>
                      <a:pt x="290" y="1068"/>
                    </a:lnTo>
                    <a:lnTo>
                      <a:pt x="270" y="1068"/>
                    </a:lnTo>
                    <a:lnTo>
                      <a:pt x="270" y="893"/>
                    </a:lnTo>
                    <a:close/>
                    <a:moveTo>
                      <a:pt x="297" y="892"/>
                    </a:moveTo>
                    <a:lnTo>
                      <a:pt x="318" y="892"/>
                    </a:lnTo>
                    <a:lnTo>
                      <a:pt x="318" y="1068"/>
                    </a:lnTo>
                    <a:lnTo>
                      <a:pt x="297" y="1068"/>
                    </a:lnTo>
                    <a:lnTo>
                      <a:pt x="297" y="892"/>
                    </a:lnTo>
                    <a:close/>
                    <a:moveTo>
                      <a:pt x="324" y="607"/>
                    </a:moveTo>
                    <a:lnTo>
                      <a:pt x="345" y="607"/>
                    </a:lnTo>
                    <a:lnTo>
                      <a:pt x="345" y="1068"/>
                    </a:lnTo>
                    <a:lnTo>
                      <a:pt x="324" y="1068"/>
                    </a:lnTo>
                    <a:lnTo>
                      <a:pt x="324" y="607"/>
                    </a:lnTo>
                    <a:close/>
                    <a:moveTo>
                      <a:pt x="351" y="431"/>
                    </a:moveTo>
                    <a:lnTo>
                      <a:pt x="372" y="431"/>
                    </a:lnTo>
                    <a:lnTo>
                      <a:pt x="372" y="1068"/>
                    </a:lnTo>
                    <a:lnTo>
                      <a:pt x="351" y="1068"/>
                    </a:lnTo>
                    <a:lnTo>
                      <a:pt x="351" y="431"/>
                    </a:lnTo>
                    <a:close/>
                    <a:moveTo>
                      <a:pt x="379" y="682"/>
                    </a:moveTo>
                    <a:lnTo>
                      <a:pt x="399" y="682"/>
                    </a:lnTo>
                    <a:lnTo>
                      <a:pt x="399" y="1068"/>
                    </a:lnTo>
                    <a:lnTo>
                      <a:pt x="379" y="1068"/>
                    </a:lnTo>
                    <a:lnTo>
                      <a:pt x="379" y="682"/>
                    </a:lnTo>
                    <a:close/>
                    <a:moveTo>
                      <a:pt x="406" y="0"/>
                    </a:moveTo>
                    <a:lnTo>
                      <a:pt x="426" y="0"/>
                    </a:lnTo>
                    <a:lnTo>
                      <a:pt x="426" y="1068"/>
                    </a:lnTo>
                    <a:lnTo>
                      <a:pt x="406" y="1068"/>
                    </a:lnTo>
                    <a:lnTo>
                      <a:pt x="406" y="0"/>
                    </a:lnTo>
                    <a:close/>
                    <a:moveTo>
                      <a:pt x="433" y="589"/>
                    </a:moveTo>
                    <a:lnTo>
                      <a:pt x="454" y="589"/>
                    </a:lnTo>
                    <a:lnTo>
                      <a:pt x="454" y="1068"/>
                    </a:lnTo>
                    <a:lnTo>
                      <a:pt x="433" y="1068"/>
                    </a:lnTo>
                    <a:lnTo>
                      <a:pt x="433" y="589"/>
                    </a:lnTo>
                    <a:close/>
                    <a:moveTo>
                      <a:pt x="459" y="524"/>
                    </a:moveTo>
                    <a:lnTo>
                      <a:pt x="481" y="524"/>
                    </a:lnTo>
                    <a:lnTo>
                      <a:pt x="481" y="1068"/>
                    </a:lnTo>
                    <a:lnTo>
                      <a:pt x="459" y="1068"/>
                    </a:lnTo>
                    <a:lnTo>
                      <a:pt x="459" y="524"/>
                    </a:lnTo>
                    <a:close/>
                    <a:moveTo>
                      <a:pt x="486" y="290"/>
                    </a:moveTo>
                    <a:lnTo>
                      <a:pt x="507" y="290"/>
                    </a:lnTo>
                    <a:lnTo>
                      <a:pt x="507" y="1068"/>
                    </a:lnTo>
                    <a:lnTo>
                      <a:pt x="486" y="1068"/>
                    </a:lnTo>
                    <a:lnTo>
                      <a:pt x="486" y="290"/>
                    </a:lnTo>
                    <a:close/>
                    <a:moveTo>
                      <a:pt x="513" y="689"/>
                    </a:moveTo>
                    <a:lnTo>
                      <a:pt x="534" y="689"/>
                    </a:lnTo>
                    <a:lnTo>
                      <a:pt x="534" y="1068"/>
                    </a:lnTo>
                    <a:lnTo>
                      <a:pt x="513" y="1068"/>
                    </a:lnTo>
                    <a:lnTo>
                      <a:pt x="513" y="689"/>
                    </a:lnTo>
                    <a:close/>
                    <a:moveTo>
                      <a:pt x="541" y="1464"/>
                    </a:moveTo>
                    <a:lnTo>
                      <a:pt x="561" y="1464"/>
                    </a:lnTo>
                    <a:lnTo>
                      <a:pt x="561" y="1068"/>
                    </a:lnTo>
                    <a:lnTo>
                      <a:pt x="541" y="1068"/>
                    </a:lnTo>
                    <a:lnTo>
                      <a:pt x="541" y="1464"/>
                    </a:lnTo>
                    <a:close/>
                    <a:moveTo>
                      <a:pt x="568" y="1476"/>
                    </a:moveTo>
                    <a:lnTo>
                      <a:pt x="588" y="1476"/>
                    </a:lnTo>
                    <a:lnTo>
                      <a:pt x="588" y="1068"/>
                    </a:lnTo>
                    <a:lnTo>
                      <a:pt x="568" y="1068"/>
                    </a:lnTo>
                    <a:lnTo>
                      <a:pt x="568" y="1476"/>
                    </a:lnTo>
                    <a:close/>
                    <a:moveTo>
                      <a:pt x="595" y="1661"/>
                    </a:moveTo>
                    <a:lnTo>
                      <a:pt x="616" y="1661"/>
                    </a:lnTo>
                    <a:lnTo>
                      <a:pt x="616" y="1068"/>
                    </a:lnTo>
                    <a:lnTo>
                      <a:pt x="595" y="1068"/>
                    </a:lnTo>
                    <a:lnTo>
                      <a:pt x="595" y="1661"/>
                    </a:lnTo>
                    <a:close/>
                    <a:moveTo>
                      <a:pt x="622" y="1136"/>
                    </a:moveTo>
                    <a:lnTo>
                      <a:pt x="643" y="1136"/>
                    </a:lnTo>
                    <a:lnTo>
                      <a:pt x="643" y="1068"/>
                    </a:lnTo>
                    <a:lnTo>
                      <a:pt x="622" y="1068"/>
                    </a:lnTo>
                    <a:lnTo>
                      <a:pt x="622" y="1136"/>
                    </a:lnTo>
                    <a:close/>
                    <a:moveTo>
                      <a:pt x="649" y="128"/>
                    </a:moveTo>
                    <a:lnTo>
                      <a:pt x="670" y="128"/>
                    </a:lnTo>
                    <a:lnTo>
                      <a:pt x="670" y="1068"/>
                    </a:lnTo>
                    <a:lnTo>
                      <a:pt x="649" y="1068"/>
                    </a:lnTo>
                    <a:lnTo>
                      <a:pt x="649" y="128"/>
                    </a:lnTo>
                    <a:close/>
                  </a:path>
                </a:pathLst>
              </a:custGeom>
              <a:solidFill>
                <a:srgbClr val="66B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3850B9CE-6A50-45C7-AF18-CBA1408773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51638" y="2225675"/>
                <a:ext cx="1065213" cy="1989138"/>
              </a:xfrm>
              <a:custGeom>
                <a:avLst/>
                <a:gdLst>
                  <a:gd name="T0" fmla="*/ 22 w 671"/>
                  <a:gd name="T1" fmla="*/ 494 h 1253"/>
                  <a:gd name="T2" fmla="*/ 0 w 671"/>
                  <a:gd name="T3" fmla="*/ 1104 h 1253"/>
                  <a:gd name="T4" fmla="*/ 28 w 671"/>
                  <a:gd name="T5" fmla="*/ 709 h 1253"/>
                  <a:gd name="T6" fmla="*/ 48 w 671"/>
                  <a:gd name="T7" fmla="*/ 1104 h 1253"/>
                  <a:gd name="T8" fmla="*/ 28 w 671"/>
                  <a:gd name="T9" fmla="*/ 709 h 1253"/>
                  <a:gd name="T10" fmla="*/ 75 w 671"/>
                  <a:gd name="T11" fmla="*/ 1159 h 1253"/>
                  <a:gd name="T12" fmla="*/ 55 w 671"/>
                  <a:gd name="T13" fmla="*/ 1104 h 1253"/>
                  <a:gd name="T14" fmla="*/ 82 w 671"/>
                  <a:gd name="T15" fmla="*/ 684 h 1253"/>
                  <a:gd name="T16" fmla="*/ 103 w 671"/>
                  <a:gd name="T17" fmla="*/ 1104 h 1253"/>
                  <a:gd name="T18" fmla="*/ 82 w 671"/>
                  <a:gd name="T19" fmla="*/ 684 h 1253"/>
                  <a:gd name="T20" fmla="*/ 130 w 671"/>
                  <a:gd name="T21" fmla="*/ 1076 h 1253"/>
                  <a:gd name="T22" fmla="*/ 109 w 671"/>
                  <a:gd name="T23" fmla="*/ 1104 h 1253"/>
                  <a:gd name="T24" fmla="*/ 136 w 671"/>
                  <a:gd name="T25" fmla="*/ 215 h 1253"/>
                  <a:gd name="T26" fmla="*/ 157 w 671"/>
                  <a:gd name="T27" fmla="*/ 1104 h 1253"/>
                  <a:gd name="T28" fmla="*/ 136 w 671"/>
                  <a:gd name="T29" fmla="*/ 215 h 1253"/>
                  <a:gd name="T30" fmla="*/ 184 w 671"/>
                  <a:gd name="T31" fmla="*/ 103 h 1253"/>
                  <a:gd name="T32" fmla="*/ 163 w 671"/>
                  <a:gd name="T33" fmla="*/ 1104 h 1253"/>
                  <a:gd name="T34" fmla="*/ 191 w 671"/>
                  <a:gd name="T35" fmla="*/ 558 h 1253"/>
                  <a:gd name="T36" fmla="*/ 211 w 671"/>
                  <a:gd name="T37" fmla="*/ 1104 h 1253"/>
                  <a:gd name="T38" fmla="*/ 191 w 671"/>
                  <a:gd name="T39" fmla="*/ 558 h 1253"/>
                  <a:gd name="T40" fmla="*/ 238 w 671"/>
                  <a:gd name="T41" fmla="*/ 381 h 1253"/>
                  <a:gd name="T42" fmla="*/ 217 w 671"/>
                  <a:gd name="T43" fmla="*/ 1104 h 1253"/>
                  <a:gd name="T44" fmla="*/ 244 w 671"/>
                  <a:gd name="T45" fmla="*/ 1132 h 1253"/>
                  <a:gd name="T46" fmla="*/ 265 w 671"/>
                  <a:gd name="T47" fmla="*/ 1104 h 1253"/>
                  <a:gd name="T48" fmla="*/ 244 w 671"/>
                  <a:gd name="T49" fmla="*/ 1132 h 1253"/>
                  <a:gd name="T50" fmla="*/ 292 w 671"/>
                  <a:gd name="T51" fmla="*/ 325 h 1253"/>
                  <a:gd name="T52" fmla="*/ 271 w 671"/>
                  <a:gd name="T53" fmla="*/ 1104 h 1253"/>
                  <a:gd name="T54" fmla="*/ 298 w 671"/>
                  <a:gd name="T55" fmla="*/ 1253 h 1253"/>
                  <a:gd name="T56" fmla="*/ 319 w 671"/>
                  <a:gd name="T57" fmla="*/ 1104 h 1253"/>
                  <a:gd name="T58" fmla="*/ 298 w 671"/>
                  <a:gd name="T59" fmla="*/ 1253 h 1253"/>
                  <a:gd name="T60" fmla="*/ 346 w 671"/>
                  <a:gd name="T61" fmla="*/ 311 h 1253"/>
                  <a:gd name="T62" fmla="*/ 325 w 671"/>
                  <a:gd name="T63" fmla="*/ 1104 h 1253"/>
                  <a:gd name="T64" fmla="*/ 353 w 671"/>
                  <a:gd name="T65" fmla="*/ 822 h 1253"/>
                  <a:gd name="T66" fmla="*/ 373 w 671"/>
                  <a:gd name="T67" fmla="*/ 1104 h 1253"/>
                  <a:gd name="T68" fmla="*/ 353 w 671"/>
                  <a:gd name="T69" fmla="*/ 822 h 1253"/>
                  <a:gd name="T70" fmla="*/ 401 w 671"/>
                  <a:gd name="T71" fmla="*/ 0 h 1253"/>
                  <a:gd name="T72" fmla="*/ 380 w 671"/>
                  <a:gd name="T73" fmla="*/ 1104 h 1253"/>
                  <a:gd name="T74" fmla="*/ 407 w 671"/>
                  <a:gd name="T75" fmla="*/ 667 h 1253"/>
                  <a:gd name="T76" fmla="*/ 428 w 671"/>
                  <a:gd name="T77" fmla="*/ 1104 h 1253"/>
                  <a:gd name="T78" fmla="*/ 407 w 671"/>
                  <a:gd name="T79" fmla="*/ 667 h 1253"/>
                  <a:gd name="T80" fmla="*/ 455 w 671"/>
                  <a:gd name="T81" fmla="*/ 798 h 1253"/>
                  <a:gd name="T82" fmla="*/ 433 w 671"/>
                  <a:gd name="T83" fmla="*/ 1104 h 1253"/>
                  <a:gd name="T84" fmla="*/ 460 w 671"/>
                  <a:gd name="T85" fmla="*/ 768 h 1253"/>
                  <a:gd name="T86" fmla="*/ 481 w 671"/>
                  <a:gd name="T87" fmla="*/ 1104 h 1253"/>
                  <a:gd name="T88" fmla="*/ 460 w 671"/>
                  <a:gd name="T89" fmla="*/ 768 h 1253"/>
                  <a:gd name="T90" fmla="*/ 508 w 671"/>
                  <a:gd name="T91" fmla="*/ 581 h 1253"/>
                  <a:gd name="T92" fmla="*/ 488 w 671"/>
                  <a:gd name="T93" fmla="*/ 1104 h 1253"/>
                  <a:gd name="T94" fmla="*/ 515 w 671"/>
                  <a:gd name="T95" fmla="*/ 968 h 1253"/>
                  <a:gd name="T96" fmla="*/ 535 w 671"/>
                  <a:gd name="T97" fmla="*/ 1104 h 1253"/>
                  <a:gd name="T98" fmla="*/ 515 w 671"/>
                  <a:gd name="T99" fmla="*/ 968 h 1253"/>
                  <a:gd name="T100" fmla="*/ 563 w 671"/>
                  <a:gd name="T101" fmla="*/ 790 h 1253"/>
                  <a:gd name="T102" fmla="*/ 542 w 671"/>
                  <a:gd name="T103" fmla="*/ 1104 h 1253"/>
                  <a:gd name="T104" fmla="*/ 569 w 671"/>
                  <a:gd name="T105" fmla="*/ 930 h 1253"/>
                  <a:gd name="T106" fmla="*/ 590 w 671"/>
                  <a:gd name="T107" fmla="*/ 1104 h 1253"/>
                  <a:gd name="T108" fmla="*/ 569 w 671"/>
                  <a:gd name="T109" fmla="*/ 930 h 1253"/>
                  <a:gd name="T110" fmla="*/ 617 w 671"/>
                  <a:gd name="T111" fmla="*/ 829 h 1253"/>
                  <a:gd name="T112" fmla="*/ 596 w 671"/>
                  <a:gd name="T113" fmla="*/ 1104 h 1253"/>
                  <a:gd name="T114" fmla="*/ 623 w 671"/>
                  <a:gd name="T115" fmla="*/ 1051 h 1253"/>
                  <a:gd name="T116" fmla="*/ 644 w 671"/>
                  <a:gd name="T117" fmla="*/ 1104 h 1253"/>
                  <a:gd name="T118" fmla="*/ 623 w 671"/>
                  <a:gd name="T119" fmla="*/ 1051 h 1253"/>
                  <a:gd name="T120" fmla="*/ 671 w 671"/>
                  <a:gd name="T121" fmla="*/ 1048 h 1253"/>
                  <a:gd name="T122" fmla="*/ 650 w 671"/>
                  <a:gd name="T123" fmla="*/ 1104 h 1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1" h="1253">
                    <a:moveTo>
                      <a:pt x="0" y="494"/>
                    </a:moveTo>
                    <a:lnTo>
                      <a:pt x="22" y="494"/>
                    </a:lnTo>
                    <a:lnTo>
                      <a:pt x="22" y="1104"/>
                    </a:lnTo>
                    <a:lnTo>
                      <a:pt x="0" y="1104"/>
                    </a:lnTo>
                    <a:lnTo>
                      <a:pt x="0" y="494"/>
                    </a:lnTo>
                    <a:close/>
                    <a:moveTo>
                      <a:pt x="28" y="709"/>
                    </a:moveTo>
                    <a:lnTo>
                      <a:pt x="48" y="709"/>
                    </a:lnTo>
                    <a:lnTo>
                      <a:pt x="48" y="1104"/>
                    </a:lnTo>
                    <a:lnTo>
                      <a:pt x="28" y="1104"/>
                    </a:lnTo>
                    <a:lnTo>
                      <a:pt x="28" y="709"/>
                    </a:lnTo>
                    <a:close/>
                    <a:moveTo>
                      <a:pt x="55" y="1159"/>
                    </a:moveTo>
                    <a:lnTo>
                      <a:pt x="75" y="1159"/>
                    </a:lnTo>
                    <a:lnTo>
                      <a:pt x="75" y="1104"/>
                    </a:lnTo>
                    <a:lnTo>
                      <a:pt x="55" y="1104"/>
                    </a:lnTo>
                    <a:lnTo>
                      <a:pt x="55" y="1159"/>
                    </a:lnTo>
                    <a:close/>
                    <a:moveTo>
                      <a:pt x="82" y="684"/>
                    </a:moveTo>
                    <a:lnTo>
                      <a:pt x="103" y="684"/>
                    </a:lnTo>
                    <a:lnTo>
                      <a:pt x="103" y="1104"/>
                    </a:lnTo>
                    <a:lnTo>
                      <a:pt x="82" y="1104"/>
                    </a:lnTo>
                    <a:lnTo>
                      <a:pt x="82" y="684"/>
                    </a:lnTo>
                    <a:close/>
                    <a:moveTo>
                      <a:pt x="109" y="1076"/>
                    </a:moveTo>
                    <a:lnTo>
                      <a:pt x="130" y="1076"/>
                    </a:lnTo>
                    <a:lnTo>
                      <a:pt x="130" y="1104"/>
                    </a:lnTo>
                    <a:lnTo>
                      <a:pt x="109" y="1104"/>
                    </a:lnTo>
                    <a:lnTo>
                      <a:pt x="109" y="1076"/>
                    </a:lnTo>
                    <a:close/>
                    <a:moveTo>
                      <a:pt x="136" y="215"/>
                    </a:moveTo>
                    <a:lnTo>
                      <a:pt x="157" y="215"/>
                    </a:lnTo>
                    <a:lnTo>
                      <a:pt x="157" y="1104"/>
                    </a:lnTo>
                    <a:lnTo>
                      <a:pt x="136" y="1104"/>
                    </a:lnTo>
                    <a:lnTo>
                      <a:pt x="136" y="215"/>
                    </a:lnTo>
                    <a:close/>
                    <a:moveTo>
                      <a:pt x="163" y="103"/>
                    </a:moveTo>
                    <a:lnTo>
                      <a:pt x="184" y="103"/>
                    </a:lnTo>
                    <a:lnTo>
                      <a:pt x="184" y="1104"/>
                    </a:lnTo>
                    <a:lnTo>
                      <a:pt x="163" y="1104"/>
                    </a:lnTo>
                    <a:lnTo>
                      <a:pt x="163" y="103"/>
                    </a:lnTo>
                    <a:close/>
                    <a:moveTo>
                      <a:pt x="191" y="558"/>
                    </a:moveTo>
                    <a:lnTo>
                      <a:pt x="211" y="558"/>
                    </a:lnTo>
                    <a:lnTo>
                      <a:pt x="211" y="1104"/>
                    </a:lnTo>
                    <a:lnTo>
                      <a:pt x="191" y="1104"/>
                    </a:lnTo>
                    <a:lnTo>
                      <a:pt x="191" y="558"/>
                    </a:lnTo>
                    <a:close/>
                    <a:moveTo>
                      <a:pt x="217" y="381"/>
                    </a:moveTo>
                    <a:lnTo>
                      <a:pt x="238" y="381"/>
                    </a:lnTo>
                    <a:lnTo>
                      <a:pt x="238" y="1104"/>
                    </a:lnTo>
                    <a:lnTo>
                      <a:pt x="217" y="1104"/>
                    </a:lnTo>
                    <a:lnTo>
                      <a:pt x="217" y="381"/>
                    </a:lnTo>
                    <a:close/>
                    <a:moveTo>
                      <a:pt x="244" y="1132"/>
                    </a:moveTo>
                    <a:lnTo>
                      <a:pt x="265" y="1132"/>
                    </a:lnTo>
                    <a:lnTo>
                      <a:pt x="265" y="1104"/>
                    </a:lnTo>
                    <a:lnTo>
                      <a:pt x="244" y="1104"/>
                    </a:lnTo>
                    <a:lnTo>
                      <a:pt x="244" y="1132"/>
                    </a:lnTo>
                    <a:close/>
                    <a:moveTo>
                      <a:pt x="271" y="325"/>
                    </a:moveTo>
                    <a:lnTo>
                      <a:pt x="292" y="325"/>
                    </a:lnTo>
                    <a:lnTo>
                      <a:pt x="292" y="1104"/>
                    </a:lnTo>
                    <a:lnTo>
                      <a:pt x="271" y="1104"/>
                    </a:lnTo>
                    <a:lnTo>
                      <a:pt x="271" y="325"/>
                    </a:lnTo>
                    <a:close/>
                    <a:moveTo>
                      <a:pt x="298" y="1253"/>
                    </a:moveTo>
                    <a:lnTo>
                      <a:pt x="319" y="1253"/>
                    </a:lnTo>
                    <a:lnTo>
                      <a:pt x="319" y="1104"/>
                    </a:lnTo>
                    <a:lnTo>
                      <a:pt x="298" y="1104"/>
                    </a:lnTo>
                    <a:lnTo>
                      <a:pt x="298" y="1253"/>
                    </a:lnTo>
                    <a:close/>
                    <a:moveTo>
                      <a:pt x="325" y="311"/>
                    </a:moveTo>
                    <a:lnTo>
                      <a:pt x="346" y="311"/>
                    </a:lnTo>
                    <a:lnTo>
                      <a:pt x="346" y="1104"/>
                    </a:lnTo>
                    <a:lnTo>
                      <a:pt x="325" y="1104"/>
                    </a:lnTo>
                    <a:lnTo>
                      <a:pt x="325" y="311"/>
                    </a:lnTo>
                    <a:close/>
                    <a:moveTo>
                      <a:pt x="353" y="822"/>
                    </a:moveTo>
                    <a:lnTo>
                      <a:pt x="373" y="822"/>
                    </a:lnTo>
                    <a:lnTo>
                      <a:pt x="373" y="1104"/>
                    </a:lnTo>
                    <a:lnTo>
                      <a:pt x="353" y="1104"/>
                    </a:lnTo>
                    <a:lnTo>
                      <a:pt x="353" y="822"/>
                    </a:lnTo>
                    <a:close/>
                    <a:moveTo>
                      <a:pt x="380" y="0"/>
                    </a:moveTo>
                    <a:lnTo>
                      <a:pt x="401" y="0"/>
                    </a:lnTo>
                    <a:lnTo>
                      <a:pt x="401" y="1104"/>
                    </a:lnTo>
                    <a:lnTo>
                      <a:pt x="380" y="1104"/>
                    </a:lnTo>
                    <a:lnTo>
                      <a:pt x="380" y="0"/>
                    </a:lnTo>
                    <a:close/>
                    <a:moveTo>
                      <a:pt x="407" y="667"/>
                    </a:moveTo>
                    <a:lnTo>
                      <a:pt x="428" y="667"/>
                    </a:lnTo>
                    <a:lnTo>
                      <a:pt x="428" y="1104"/>
                    </a:lnTo>
                    <a:lnTo>
                      <a:pt x="407" y="1104"/>
                    </a:lnTo>
                    <a:lnTo>
                      <a:pt x="407" y="667"/>
                    </a:lnTo>
                    <a:close/>
                    <a:moveTo>
                      <a:pt x="433" y="798"/>
                    </a:moveTo>
                    <a:lnTo>
                      <a:pt x="455" y="798"/>
                    </a:lnTo>
                    <a:lnTo>
                      <a:pt x="455" y="1104"/>
                    </a:lnTo>
                    <a:lnTo>
                      <a:pt x="433" y="1104"/>
                    </a:lnTo>
                    <a:lnTo>
                      <a:pt x="433" y="798"/>
                    </a:lnTo>
                    <a:close/>
                    <a:moveTo>
                      <a:pt x="460" y="768"/>
                    </a:moveTo>
                    <a:lnTo>
                      <a:pt x="481" y="768"/>
                    </a:lnTo>
                    <a:lnTo>
                      <a:pt x="481" y="1104"/>
                    </a:lnTo>
                    <a:lnTo>
                      <a:pt x="460" y="1104"/>
                    </a:lnTo>
                    <a:lnTo>
                      <a:pt x="460" y="768"/>
                    </a:lnTo>
                    <a:close/>
                    <a:moveTo>
                      <a:pt x="488" y="581"/>
                    </a:moveTo>
                    <a:lnTo>
                      <a:pt x="508" y="581"/>
                    </a:lnTo>
                    <a:lnTo>
                      <a:pt x="508" y="1104"/>
                    </a:lnTo>
                    <a:lnTo>
                      <a:pt x="488" y="1104"/>
                    </a:lnTo>
                    <a:lnTo>
                      <a:pt x="488" y="581"/>
                    </a:lnTo>
                    <a:close/>
                    <a:moveTo>
                      <a:pt x="515" y="968"/>
                    </a:moveTo>
                    <a:lnTo>
                      <a:pt x="535" y="968"/>
                    </a:lnTo>
                    <a:lnTo>
                      <a:pt x="535" y="1104"/>
                    </a:lnTo>
                    <a:lnTo>
                      <a:pt x="515" y="1104"/>
                    </a:lnTo>
                    <a:lnTo>
                      <a:pt x="515" y="968"/>
                    </a:lnTo>
                    <a:close/>
                    <a:moveTo>
                      <a:pt x="542" y="790"/>
                    </a:moveTo>
                    <a:lnTo>
                      <a:pt x="563" y="790"/>
                    </a:lnTo>
                    <a:lnTo>
                      <a:pt x="563" y="1104"/>
                    </a:lnTo>
                    <a:lnTo>
                      <a:pt x="542" y="1104"/>
                    </a:lnTo>
                    <a:lnTo>
                      <a:pt x="542" y="790"/>
                    </a:lnTo>
                    <a:close/>
                    <a:moveTo>
                      <a:pt x="569" y="930"/>
                    </a:moveTo>
                    <a:lnTo>
                      <a:pt x="590" y="930"/>
                    </a:lnTo>
                    <a:lnTo>
                      <a:pt x="590" y="1104"/>
                    </a:lnTo>
                    <a:lnTo>
                      <a:pt x="569" y="1104"/>
                    </a:lnTo>
                    <a:lnTo>
                      <a:pt x="569" y="930"/>
                    </a:lnTo>
                    <a:close/>
                    <a:moveTo>
                      <a:pt x="596" y="829"/>
                    </a:moveTo>
                    <a:lnTo>
                      <a:pt x="617" y="829"/>
                    </a:lnTo>
                    <a:lnTo>
                      <a:pt x="617" y="1104"/>
                    </a:lnTo>
                    <a:lnTo>
                      <a:pt x="596" y="1104"/>
                    </a:lnTo>
                    <a:lnTo>
                      <a:pt x="596" y="829"/>
                    </a:lnTo>
                    <a:close/>
                    <a:moveTo>
                      <a:pt x="623" y="1051"/>
                    </a:moveTo>
                    <a:lnTo>
                      <a:pt x="644" y="1051"/>
                    </a:lnTo>
                    <a:lnTo>
                      <a:pt x="644" y="1104"/>
                    </a:lnTo>
                    <a:lnTo>
                      <a:pt x="623" y="1104"/>
                    </a:lnTo>
                    <a:lnTo>
                      <a:pt x="623" y="1051"/>
                    </a:lnTo>
                    <a:close/>
                    <a:moveTo>
                      <a:pt x="650" y="1048"/>
                    </a:moveTo>
                    <a:lnTo>
                      <a:pt x="671" y="1048"/>
                    </a:lnTo>
                    <a:lnTo>
                      <a:pt x="671" y="1104"/>
                    </a:lnTo>
                    <a:lnTo>
                      <a:pt x="650" y="1104"/>
                    </a:lnTo>
                    <a:lnTo>
                      <a:pt x="650" y="1048"/>
                    </a:lnTo>
                    <a:close/>
                  </a:path>
                </a:pathLst>
              </a:custGeom>
              <a:solidFill>
                <a:srgbClr val="66B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2C055862-27A9-438E-9BB8-60E2BB21A8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26376" y="1638300"/>
                <a:ext cx="1063625" cy="6170613"/>
              </a:xfrm>
              <a:custGeom>
                <a:avLst/>
                <a:gdLst>
                  <a:gd name="T0" fmla="*/ 20 w 670"/>
                  <a:gd name="T1" fmla="*/ 1621 h 3887"/>
                  <a:gd name="T2" fmla="*/ 0 w 670"/>
                  <a:gd name="T3" fmla="*/ 1474 h 3887"/>
                  <a:gd name="T4" fmla="*/ 27 w 670"/>
                  <a:gd name="T5" fmla="*/ 3887 h 3887"/>
                  <a:gd name="T6" fmla="*/ 48 w 670"/>
                  <a:gd name="T7" fmla="*/ 1474 h 3887"/>
                  <a:gd name="T8" fmla="*/ 27 w 670"/>
                  <a:gd name="T9" fmla="*/ 3887 h 3887"/>
                  <a:gd name="T10" fmla="*/ 75 w 670"/>
                  <a:gd name="T11" fmla="*/ 2544 h 3887"/>
                  <a:gd name="T12" fmla="*/ 54 w 670"/>
                  <a:gd name="T13" fmla="*/ 1474 h 3887"/>
                  <a:gd name="T14" fmla="*/ 81 w 670"/>
                  <a:gd name="T15" fmla="*/ 964 h 3887"/>
                  <a:gd name="T16" fmla="*/ 102 w 670"/>
                  <a:gd name="T17" fmla="*/ 1474 h 3887"/>
                  <a:gd name="T18" fmla="*/ 81 w 670"/>
                  <a:gd name="T19" fmla="*/ 964 h 3887"/>
                  <a:gd name="T20" fmla="*/ 129 w 670"/>
                  <a:gd name="T21" fmla="*/ 0 h 3887"/>
                  <a:gd name="T22" fmla="*/ 108 w 670"/>
                  <a:gd name="T23" fmla="*/ 1474 h 3887"/>
                  <a:gd name="T24" fmla="*/ 136 w 670"/>
                  <a:gd name="T25" fmla="*/ 379 h 3887"/>
                  <a:gd name="T26" fmla="*/ 156 w 670"/>
                  <a:gd name="T27" fmla="*/ 1474 h 3887"/>
                  <a:gd name="T28" fmla="*/ 136 w 670"/>
                  <a:gd name="T29" fmla="*/ 379 h 3887"/>
                  <a:gd name="T30" fmla="*/ 183 w 670"/>
                  <a:gd name="T31" fmla="*/ 817 h 3887"/>
                  <a:gd name="T32" fmla="*/ 163 w 670"/>
                  <a:gd name="T33" fmla="*/ 1474 h 3887"/>
                  <a:gd name="T34" fmla="*/ 189 w 670"/>
                  <a:gd name="T35" fmla="*/ 549 h 3887"/>
                  <a:gd name="T36" fmla="*/ 211 w 670"/>
                  <a:gd name="T37" fmla="*/ 1474 h 3887"/>
                  <a:gd name="T38" fmla="*/ 189 w 670"/>
                  <a:gd name="T39" fmla="*/ 549 h 3887"/>
                  <a:gd name="T40" fmla="*/ 237 w 670"/>
                  <a:gd name="T41" fmla="*/ 1501 h 3887"/>
                  <a:gd name="T42" fmla="*/ 216 w 670"/>
                  <a:gd name="T43" fmla="*/ 1474 h 3887"/>
                  <a:gd name="T44" fmla="*/ 243 w 670"/>
                  <a:gd name="T45" fmla="*/ 918 h 3887"/>
                  <a:gd name="T46" fmla="*/ 264 w 670"/>
                  <a:gd name="T47" fmla="*/ 1474 h 3887"/>
                  <a:gd name="T48" fmla="*/ 243 w 670"/>
                  <a:gd name="T49" fmla="*/ 918 h 3887"/>
                  <a:gd name="T50" fmla="*/ 291 w 670"/>
                  <a:gd name="T51" fmla="*/ 1215 h 3887"/>
                  <a:gd name="T52" fmla="*/ 270 w 670"/>
                  <a:gd name="T53" fmla="*/ 1474 h 3887"/>
                  <a:gd name="T54" fmla="*/ 298 w 670"/>
                  <a:gd name="T55" fmla="*/ 1627 h 3887"/>
                  <a:gd name="T56" fmla="*/ 318 w 670"/>
                  <a:gd name="T57" fmla="*/ 1474 h 3887"/>
                  <a:gd name="T58" fmla="*/ 298 w 670"/>
                  <a:gd name="T59" fmla="*/ 1627 h 3887"/>
                  <a:gd name="T60" fmla="*/ 345 w 670"/>
                  <a:gd name="T61" fmla="*/ 1242 h 3887"/>
                  <a:gd name="T62" fmla="*/ 325 w 670"/>
                  <a:gd name="T63" fmla="*/ 1474 h 3887"/>
                  <a:gd name="T64" fmla="*/ 352 w 670"/>
                  <a:gd name="T65" fmla="*/ 1492 h 3887"/>
                  <a:gd name="T66" fmla="*/ 373 w 670"/>
                  <a:gd name="T67" fmla="*/ 1474 h 3887"/>
                  <a:gd name="T68" fmla="*/ 352 w 670"/>
                  <a:gd name="T69" fmla="*/ 1492 h 3887"/>
                  <a:gd name="T70" fmla="*/ 400 w 670"/>
                  <a:gd name="T71" fmla="*/ 1239 h 3887"/>
                  <a:gd name="T72" fmla="*/ 379 w 670"/>
                  <a:gd name="T73" fmla="*/ 1474 h 3887"/>
                  <a:gd name="T74" fmla="*/ 405 w 670"/>
                  <a:gd name="T75" fmla="*/ 1299 h 3887"/>
                  <a:gd name="T76" fmla="*/ 427 w 670"/>
                  <a:gd name="T77" fmla="*/ 1474 h 3887"/>
                  <a:gd name="T78" fmla="*/ 405 w 670"/>
                  <a:gd name="T79" fmla="*/ 1299 h 3887"/>
                  <a:gd name="T80" fmla="*/ 453 w 670"/>
                  <a:gd name="T81" fmla="*/ 1390 h 3887"/>
                  <a:gd name="T82" fmla="*/ 432 w 670"/>
                  <a:gd name="T83" fmla="*/ 1474 h 3887"/>
                  <a:gd name="T84" fmla="*/ 460 w 670"/>
                  <a:gd name="T85" fmla="*/ 1606 h 3887"/>
                  <a:gd name="T86" fmla="*/ 480 w 670"/>
                  <a:gd name="T87" fmla="*/ 1474 h 3887"/>
                  <a:gd name="T88" fmla="*/ 460 w 670"/>
                  <a:gd name="T89" fmla="*/ 1606 h 3887"/>
                  <a:gd name="T90" fmla="*/ 508 w 670"/>
                  <a:gd name="T91" fmla="*/ 1072 h 3887"/>
                  <a:gd name="T92" fmla="*/ 487 w 670"/>
                  <a:gd name="T93" fmla="*/ 1474 h 3887"/>
                  <a:gd name="T94" fmla="*/ 514 w 670"/>
                  <a:gd name="T95" fmla="*/ 1644 h 3887"/>
                  <a:gd name="T96" fmla="*/ 535 w 670"/>
                  <a:gd name="T97" fmla="*/ 1474 h 3887"/>
                  <a:gd name="T98" fmla="*/ 514 w 670"/>
                  <a:gd name="T99" fmla="*/ 1644 h 3887"/>
                  <a:gd name="T100" fmla="*/ 562 w 670"/>
                  <a:gd name="T101" fmla="*/ 1252 h 3887"/>
                  <a:gd name="T102" fmla="*/ 541 w 670"/>
                  <a:gd name="T103" fmla="*/ 1474 h 3887"/>
                  <a:gd name="T104" fmla="*/ 568 w 670"/>
                  <a:gd name="T105" fmla="*/ 1312 h 3887"/>
                  <a:gd name="T106" fmla="*/ 589 w 670"/>
                  <a:gd name="T107" fmla="*/ 1474 h 3887"/>
                  <a:gd name="T108" fmla="*/ 568 w 670"/>
                  <a:gd name="T109" fmla="*/ 1312 h 3887"/>
                  <a:gd name="T110" fmla="*/ 616 w 670"/>
                  <a:gd name="T111" fmla="*/ 1310 h 3887"/>
                  <a:gd name="T112" fmla="*/ 596 w 670"/>
                  <a:gd name="T113" fmla="*/ 1474 h 3887"/>
                  <a:gd name="T114" fmla="*/ 622 w 670"/>
                  <a:gd name="T115" fmla="*/ 1321 h 3887"/>
                  <a:gd name="T116" fmla="*/ 643 w 670"/>
                  <a:gd name="T117" fmla="*/ 1474 h 3887"/>
                  <a:gd name="T118" fmla="*/ 622 w 670"/>
                  <a:gd name="T119" fmla="*/ 1321 h 3887"/>
                  <a:gd name="T120" fmla="*/ 670 w 670"/>
                  <a:gd name="T121" fmla="*/ 922 h 3887"/>
                  <a:gd name="T122" fmla="*/ 649 w 670"/>
                  <a:gd name="T123" fmla="*/ 1474 h 3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0" h="3887">
                    <a:moveTo>
                      <a:pt x="0" y="1621"/>
                    </a:moveTo>
                    <a:lnTo>
                      <a:pt x="20" y="1621"/>
                    </a:lnTo>
                    <a:lnTo>
                      <a:pt x="20" y="1474"/>
                    </a:lnTo>
                    <a:lnTo>
                      <a:pt x="0" y="1474"/>
                    </a:lnTo>
                    <a:lnTo>
                      <a:pt x="0" y="1621"/>
                    </a:lnTo>
                    <a:close/>
                    <a:moveTo>
                      <a:pt x="27" y="3887"/>
                    </a:moveTo>
                    <a:lnTo>
                      <a:pt x="48" y="3887"/>
                    </a:lnTo>
                    <a:lnTo>
                      <a:pt x="48" y="1474"/>
                    </a:lnTo>
                    <a:lnTo>
                      <a:pt x="27" y="1474"/>
                    </a:lnTo>
                    <a:lnTo>
                      <a:pt x="27" y="3887"/>
                    </a:lnTo>
                    <a:close/>
                    <a:moveTo>
                      <a:pt x="54" y="2544"/>
                    </a:moveTo>
                    <a:lnTo>
                      <a:pt x="75" y="2544"/>
                    </a:lnTo>
                    <a:lnTo>
                      <a:pt x="75" y="1474"/>
                    </a:lnTo>
                    <a:lnTo>
                      <a:pt x="54" y="1474"/>
                    </a:lnTo>
                    <a:lnTo>
                      <a:pt x="54" y="2544"/>
                    </a:lnTo>
                    <a:close/>
                    <a:moveTo>
                      <a:pt x="81" y="964"/>
                    </a:moveTo>
                    <a:lnTo>
                      <a:pt x="102" y="964"/>
                    </a:lnTo>
                    <a:lnTo>
                      <a:pt x="102" y="1474"/>
                    </a:lnTo>
                    <a:lnTo>
                      <a:pt x="81" y="1474"/>
                    </a:lnTo>
                    <a:lnTo>
                      <a:pt x="81" y="964"/>
                    </a:lnTo>
                    <a:close/>
                    <a:moveTo>
                      <a:pt x="108" y="0"/>
                    </a:moveTo>
                    <a:lnTo>
                      <a:pt x="129" y="0"/>
                    </a:lnTo>
                    <a:lnTo>
                      <a:pt x="129" y="1474"/>
                    </a:lnTo>
                    <a:lnTo>
                      <a:pt x="108" y="1474"/>
                    </a:lnTo>
                    <a:lnTo>
                      <a:pt x="108" y="0"/>
                    </a:lnTo>
                    <a:close/>
                    <a:moveTo>
                      <a:pt x="136" y="379"/>
                    </a:moveTo>
                    <a:lnTo>
                      <a:pt x="156" y="379"/>
                    </a:lnTo>
                    <a:lnTo>
                      <a:pt x="156" y="1474"/>
                    </a:lnTo>
                    <a:lnTo>
                      <a:pt x="136" y="1474"/>
                    </a:lnTo>
                    <a:lnTo>
                      <a:pt x="136" y="379"/>
                    </a:lnTo>
                    <a:close/>
                    <a:moveTo>
                      <a:pt x="163" y="817"/>
                    </a:moveTo>
                    <a:lnTo>
                      <a:pt x="183" y="817"/>
                    </a:lnTo>
                    <a:lnTo>
                      <a:pt x="183" y="1474"/>
                    </a:lnTo>
                    <a:lnTo>
                      <a:pt x="163" y="1474"/>
                    </a:lnTo>
                    <a:lnTo>
                      <a:pt x="163" y="817"/>
                    </a:lnTo>
                    <a:close/>
                    <a:moveTo>
                      <a:pt x="189" y="549"/>
                    </a:moveTo>
                    <a:lnTo>
                      <a:pt x="211" y="549"/>
                    </a:lnTo>
                    <a:lnTo>
                      <a:pt x="211" y="1474"/>
                    </a:lnTo>
                    <a:lnTo>
                      <a:pt x="189" y="1474"/>
                    </a:lnTo>
                    <a:lnTo>
                      <a:pt x="189" y="549"/>
                    </a:lnTo>
                    <a:close/>
                    <a:moveTo>
                      <a:pt x="216" y="1501"/>
                    </a:moveTo>
                    <a:lnTo>
                      <a:pt x="237" y="1501"/>
                    </a:lnTo>
                    <a:lnTo>
                      <a:pt x="237" y="1474"/>
                    </a:lnTo>
                    <a:lnTo>
                      <a:pt x="216" y="1474"/>
                    </a:lnTo>
                    <a:lnTo>
                      <a:pt x="216" y="1501"/>
                    </a:lnTo>
                    <a:close/>
                    <a:moveTo>
                      <a:pt x="243" y="918"/>
                    </a:moveTo>
                    <a:lnTo>
                      <a:pt x="264" y="918"/>
                    </a:lnTo>
                    <a:lnTo>
                      <a:pt x="264" y="1474"/>
                    </a:lnTo>
                    <a:lnTo>
                      <a:pt x="243" y="1474"/>
                    </a:lnTo>
                    <a:lnTo>
                      <a:pt x="243" y="918"/>
                    </a:lnTo>
                    <a:close/>
                    <a:moveTo>
                      <a:pt x="270" y="1215"/>
                    </a:moveTo>
                    <a:lnTo>
                      <a:pt x="291" y="1215"/>
                    </a:lnTo>
                    <a:lnTo>
                      <a:pt x="291" y="1474"/>
                    </a:lnTo>
                    <a:lnTo>
                      <a:pt x="270" y="1474"/>
                    </a:lnTo>
                    <a:lnTo>
                      <a:pt x="270" y="1215"/>
                    </a:lnTo>
                    <a:close/>
                    <a:moveTo>
                      <a:pt x="298" y="1627"/>
                    </a:moveTo>
                    <a:lnTo>
                      <a:pt x="318" y="1627"/>
                    </a:lnTo>
                    <a:lnTo>
                      <a:pt x="318" y="1474"/>
                    </a:lnTo>
                    <a:lnTo>
                      <a:pt x="298" y="1474"/>
                    </a:lnTo>
                    <a:lnTo>
                      <a:pt x="298" y="1627"/>
                    </a:lnTo>
                    <a:close/>
                    <a:moveTo>
                      <a:pt x="325" y="1242"/>
                    </a:moveTo>
                    <a:lnTo>
                      <a:pt x="345" y="1242"/>
                    </a:lnTo>
                    <a:lnTo>
                      <a:pt x="345" y="1474"/>
                    </a:lnTo>
                    <a:lnTo>
                      <a:pt x="325" y="1474"/>
                    </a:lnTo>
                    <a:lnTo>
                      <a:pt x="325" y="1242"/>
                    </a:lnTo>
                    <a:close/>
                    <a:moveTo>
                      <a:pt x="352" y="1492"/>
                    </a:moveTo>
                    <a:lnTo>
                      <a:pt x="373" y="1492"/>
                    </a:lnTo>
                    <a:lnTo>
                      <a:pt x="373" y="1474"/>
                    </a:lnTo>
                    <a:lnTo>
                      <a:pt x="352" y="1474"/>
                    </a:lnTo>
                    <a:lnTo>
                      <a:pt x="352" y="1492"/>
                    </a:lnTo>
                    <a:close/>
                    <a:moveTo>
                      <a:pt x="379" y="1239"/>
                    </a:moveTo>
                    <a:lnTo>
                      <a:pt x="400" y="1239"/>
                    </a:lnTo>
                    <a:lnTo>
                      <a:pt x="400" y="1474"/>
                    </a:lnTo>
                    <a:lnTo>
                      <a:pt x="379" y="1474"/>
                    </a:lnTo>
                    <a:lnTo>
                      <a:pt x="379" y="1239"/>
                    </a:lnTo>
                    <a:close/>
                    <a:moveTo>
                      <a:pt x="405" y="1299"/>
                    </a:moveTo>
                    <a:lnTo>
                      <a:pt x="427" y="1299"/>
                    </a:lnTo>
                    <a:lnTo>
                      <a:pt x="427" y="1474"/>
                    </a:lnTo>
                    <a:lnTo>
                      <a:pt x="405" y="1474"/>
                    </a:lnTo>
                    <a:lnTo>
                      <a:pt x="405" y="1299"/>
                    </a:lnTo>
                    <a:close/>
                    <a:moveTo>
                      <a:pt x="432" y="1390"/>
                    </a:moveTo>
                    <a:lnTo>
                      <a:pt x="453" y="1390"/>
                    </a:lnTo>
                    <a:lnTo>
                      <a:pt x="453" y="1474"/>
                    </a:lnTo>
                    <a:lnTo>
                      <a:pt x="432" y="1474"/>
                    </a:lnTo>
                    <a:lnTo>
                      <a:pt x="432" y="1390"/>
                    </a:lnTo>
                    <a:close/>
                    <a:moveTo>
                      <a:pt x="460" y="1606"/>
                    </a:moveTo>
                    <a:lnTo>
                      <a:pt x="480" y="1606"/>
                    </a:lnTo>
                    <a:lnTo>
                      <a:pt x="480" y="1474"/>
                    </a:lnTo>
                    <a:lnTo>
                      <a:pt x="460" y="1474"/>
                    </a:lnTo>
                    <a:lnTo>
                      <a:pt x="460" y="1606"/>
                    </a:lnTo>
                    <a:close/>
                    <a:moveTo>
                      <a:pt x="487" y="1072"/>
                    </a:moveTo>
                    <a:lnTo>
                      <a:pt x="508" y="1072"/>
                    </a:lnTo>
                    <a:lnTo>
                      <a:pt x="508" y="1474"/>
                    </a:lnTo>
                    <a:lnTo>
                      <a:pt x="487" y="1474"/>
                    </a:lnTo>
                    <a:lnTo>
                      <a:pt x="487" y="1072"/>
                    </a:lnTo>
                    <a:close/>
                    <a:moveTo>
                      <a:pt x="514" y="1644"/>
                    </a:moveTo>
                    <a:lnTo>
                      <a:pt x="535" y="1644"/>
                    </a:lnTo>
                    <a:lnTo>
                      <a:pt x="535" y="1474"/>
                    </a:lnTo>
                    <a:lnTo>
                      <a:pt x="514" y="1474"/>
                    </a:lnTo>
                    <a:lnTo>
                      <a:pt x="514" y="1644"/>
                    </a:lnTo>
                    <a:close/>
                    <a:moveTo>
                      <a:pt x="541" y="1252"/>
                    </a:moveTo>
                    <a:lnTo>
                      <a:pt x="562" y="1252"/>
                    </a:lnTo>
                    <a:lnTo>
                      <a:pt x="562" y="1474"/>
                    </a:lnTo>
                    <a:lnTo>
                      <a:pt x="541" y="1474"/>
                    </a:lnTo>
                    <a:lnTo>
                      <a:pt x="541" y="1252"/>
                    </a:lnTo>
                    <a:close/>
                    <a:moveTo>
                      <a:pt x="568" y="1312"/>
                    </a:moveTo>
                    <a:lnTo>
                      <a:pt x="589" y="1312"/>
                    </a:lnTo>
                    <a:lnTo>
                      <a:pt x="589" y="1474"/>
                    </a:lnTo>
                    <a:lnTo>
                      <a:pt x="568" y="1474"/>
                    </a:lnTo>
                    <a:lnTo>
                      <a:pt x="568" y="1312"/>
                    </a:lnTo>
                    <a:close/>
                    <a:moveTo>
                      <a:pt x="596" y="1310"/>
                    </a:moveTo>
                    <a:lnTo>
                      <a:pt x="616" y="1310"/>
                    </a:lnTo>
                    <a:lnTo>
                      <a:pt x="616" y="1474"/>
                    </a:lnTo>
                    <a:lnTo>
                      <a:pt x="596" y="1474"/>
                    </a:lnTo>
                    <a:lnTo>
                      <a:pt x="596" y="1310"/>
                    </a:lnTo>
                    <a:close/>
                    <a:moveTo>
                      <a:pt x="622" y="1321"/>
                    </a:moveTo>
                    <a:lnTo>
                      <a:pt x="643" y="1321"/>
                    </a:lnTo>
                    <a:lnTo>
                      <a:pt x="643" y="1474"/>
                    </a:lnTo>
                    <a:lnTo>
                      <a:pt x="622" y="1474"/>
                    </a:lnTo>
                    <a:lnTo>
                      <a:pt x="622" y="1321"/>
                    </a:lnTo>
                    <a:close/>
                    <a:moveTo>
                      <a:pt x="649" y="922"/>
                    </a:moveTo>
                    <a:lnTo>
                      <a:pt x="670" y="922"/>
                    </a:lnTo>
                    <a:lnTo>
                      <a:pt x="670" y="1474"/>
                    </a:lnTo>
                    <a:lnTo>
                      <a:pt x="649" y="1474"/>
                    </a:lnTo>
                    <a:lnTo>
                      <a:pt x="649" y="922"/>
                    </a:lnTo>
                    <a:close/>
                  </a:path>
                </a:pathLst>
              </a:custGeom>
              <a:solidFill>
                <a:srgbClr val="66B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3D45B053-6C61-49F7-9CE2-EC8224E46F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99526" y="179387"/>
                <a:ext cx="1149350" cy="5618163"/>
              </a:xfrm>
              <a:custGeom>
                <a:avLst/>
                <a:gdLst>
                  <a:gd name="T0" fmla="*/ 21 w 724"/>
                  <a:gd name="T1" fmla="*/ 2393 h 3539"/>
                  <a:gd name="T2" fmla="*/ 27 w 724"/>
                  <a:gd name="T3" fmla="*/ 2599 h 3539"/>
                  <a:gd name="T4" fmla="*/ 27 w 724"/>
                  <a:gd name="T5" fmla="*/ 2393 h 3539"/>
                  <a:gd name="T6" fmla="*/ 75 w 724"/>
                  <a:gd name="T7" fmla="*/ 2266 h 3539"/>
                  <a:gd name="T8" fmla="*/ 54 w 724"/>
                  <a:gd name="T9" fmla="*/ 2266 h 3539"/>
                  <a:gd name="T10" fmla="*/ 102 w 724"/>
                  <a:gd name="T11" fmla="*/ 2393 h 3539"/>
                  <a:gd name="T12" fmla="*/ 109 w 724"/>
                  <a:gd name="T13" fmla="*/ 2240 h 3539"/>
                  <a:gd name="T14" fmla="*/ 109 w 724"/>
                  <a:gd name="T15" fmla="*/ 2393 h 3539"/>
                  <a:gd name="T16" fmla="*/ 157 w 724"/>
                  <a:gd name="T17" fmla="*/ 2650 h 3539"/>
                  <a:gd name="T18" fmla="*/ 136 w 724"/>
                  <a:gd name="T19" fmla="*/ 2650 h 3539"/>
                  <a:gd name="T20" fmla="*/ 184 w 724"/>
                  <a:gd name="T21" fmla="*/ 2393 h 3539"/>
                  <a:gd name="T22" fmla="*/ 189 w 724"/>
                  <a:gd name="T23" fmla="*/ 2291 h 3539"/>
                  <a:gd name="T24" fmla="*/ 189 w 724"/>
                  <a:gd name="T25" fmla="*/ 2393 h 3539"/>
                  <a:gd name="T26" fmla="*/ 237 w 724"/>
                  <a:gd name="T27" fmla="*/ 1783 h 3539"/>
                  <a:gd name="T28" fmla="*/ 216 w 724"/>
                  <a:gd name="T29" fmla="*/ 1783 h 3539"/>
                  <a:gd name="T30" fmla="*/ 264 w 724"/>
                  <a:gd name="T31" fmla="*/ 2393 h 3539"/>
                  <a:gd name="T32" fmla="*/ 271 w 724"/>
                  <a:gd name="T33" fmla="*/ 2413 h 3539"/>
                  <a:gd name="T34" fmla="*/ 271 w 724"/>
                  <a:gd name="T35" fmla="*/ 2393 h 3539"/>
                  <a:gd name="T36" fmla="*/ 319 w 724"/>
                  <a:gd name="T37" fmla="*/ 2124 h 3539"/>
                  <a:gd name="T38" fmla="*/ 298 w 724"/>
                  <a:gd name="T39" fmla="*/ 2124 h 3539"/>
                  <a:gd name="T40" fmla="*/ 346 w 724"/>
                  <a:gd name="T41" fmla="*/ 2393 h 3539"/>
                  <a:gd name="T42" fmla="*/ 352 w 724"/>
                  <a:gd name="T43" fmla="*/ 2606 h 3539"/>
                  <a:gd name="T44" fmla="*/ 352 w 724"/>
                  <a:gd name="T45" fmla="*/ 2393 h 3539"/>
                  <a:gd name="T46" fmla="*/ 400 w 724"/>
                  <a:gd name="T47" fmla="*/ 2052 h 3539"/>
                  <a:gd name="T48" fmla="*/ 378 w 724"/>
                  <a:gd name="T49" fmla="*/ 2052 h 3539"/>
                  <a:gd name="T50" fmla="*/ 426 w 724"/>
                  <a:gd name="T51" fmla="*/ 2393 h 3539"/>
                  <a:gd name="T52" fmla="*/ 433 w 724"/>
                  <a:gd name="T53" fmla="*/ 2844 h 3539"/>
                  <a:gd name="T54" fmla="*/ 433 w 724"/>
                  <a:gd name="T55" fmla="*/ 2393 h 3539"/>
                  <a:gd name="T56" fmla="*/ 481 w 724"/>
                  <a:gd name="T57" fmla="*/ 1926 h 3539"/>
                  <a:gd name="T58" fmla="*/ 460 w 724"/>
                  <a:gd name="T59" fmla="*/ 1926 h 3539"/>
                  <a:gd name="T60" fmla="*/ 508 w 724"/>
                  <a:gd name="T61" fmla="*/ 2393 h 3539"/>
                  <a:gd name="T62" fmla="*/ 514 w 724"/>
                  <a:gd name="T63" fmla="*/ 2258 h 3539"/>
                  <a:gd name="T64" fmla="*/ 514 w 724"/>
                  <a:gd name="T65" fmla="*/ 2393 h 3539"/>
                  <a:gd name="T66" fmla="*/ 562 w 724"/>
                  <a:gd name="T67" fmla="*/ 2519 h 3539"/>
                  <a:gd name="T68" fmla="*/ 541 w 724"/>
                  <a:gd name="T69" fmla="*/ 2519 h 3539"/>
                  <a:gd name="T70" fmla="*/ 589 w 724"/>
                  <a:gd name="T71" fmla="*/ 2393 h 3539"/>
                  <a:gd name="T72" fmla="*/ 595 w 724"/>
                  <a:gd name="T73" fmla="*/ 3539 h 3539"/>
                  <a:gd name="T74" fmla="*/ 595 w 724"/>
                  <a:gd name="T75" fmla="*/ 2393 h 3539"/>
                  <a:gd name="T76" fmla="*/ 643 w 724"/>
                  <a:gd name="T77" fmla="*/ 0 h 3539"/>
                  <a:gd name="T78" fmla="*/ 622 w 724"/>
                  <a:gd name="T79" fmla="*/ 0 h 3539"/>
                  <a:gd name="T80" fmla="*/ 670 w 724"/>
                  <a:gd name="T81" fmla="*/ 2393 h 3539"/>
                  <a:gd name="T82" fmla="*/ 676 w 724"/>
                  <a:gd name="T83" fmla="*/ 1289 h 3539"/>
                  <a:gd name="T84" fmla="*/ 676 w 724"/>
                  <a:gd name="T85" fmla="*/ 2393 h 3539"/>
                  <a:gd name="T86" fmla="*/ 724 w 724"/>
                  <a:gd name="T87" fmla="*/ 2451 h 3539"/>
                  <a:gd name="T88" fmla="*/ 704 w 724"/>
                  <a:gd name="T89" fmla="*/ 2451 h 3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24" h="3539">
                    <a:moveTo>
                      <a:pt x="0" y="2305"/>
                    </a:moveTo>
                    <a:lnTo>
                      <a:pt x="21" y="2305"/>
                    </a:lnTo>
                    <a:lnTo>
                      <a:pt x="21" y="2393"/>
                    </a:lnTo>
                    <a:lnTo>
                      <a:pt x="0" y="2393"/>
                    </a:lnTo>
                    <a:lnTo>
                      <a:pt x="0" y="2305"/>
                    </a:lnTo>
                    <a:close/>
                    <a:moveTo>
                      <a:pt x="27" y="2599"/>
                    </a:moveTo>
                    <a:lnTo>
                      <a:pt x="48" y="2599"/>
                    </a:lnTo>
                    <a:lnTo>
                      <a:pt x="48" y="2393"/>
                    </a:lnTo>
                    <a:lnTo>
                      <a:pt x="27" y="2393"/>
                    </a:lnTo>
                    <a:lnTo>
                      <a:pt x="27" y="2599"/>
                    </a:lnTo>
                    <a:close/>
                    <a:moveTo>
                      <a:pt x="54" y="2266"/>
                    </a:moveTo>
                    <a:lnTo>
                      <a:pt x="75" y="2266"/>
                    </a:lnTo>
                    <a:lnTo>
                      <a:pt x="75" y="2393"/>
                    </a:lnTo>
                    <a:lnTo>
                      <a:pt x="54" y="2393"/>
                    </a:lnTo>
                    <a:lnTo>
                      <a:pt x="54" y="2266"/>
                    </a:lnTo>
                    <a:close/>
                    <a:moveTo>
                      <a:pt x="82" y="2253"/>
                    </a:moveTo>
                    <a:lnTo>
                      <a:pt x="102" y="2253"/>
                    </a:lnTo>
                    <a:lnTo>
                      <a:pt x="102" y="2393"/>
                    </a:lnTo>
                    <a:lnTo>
                      <a:pt x="82" y="2393"/>
                    </a:lnTo>
                    <a:lnTo>
                      <a:pt x="82" y="2253"/>
                    </a:lnTo>
                    <a:close/>
                    <a:moveTo>
                      <a:pt x="109" y="2240"/>
                    </a:moveTo>
                    <a:lnTo>
                      <a:pt x="129" y="2240"/>
                    </a:lnTo>
                    <a:lnTo>
                      <a:pt x="129" y="2393"/>
                    </a:lnTo>
                    <a:lnTo>
                      <a:pt x="109" y="2393"/>
                    </a:lnTo>
                    <a:lnTo>
                      <a:pt x="109" y="2240"/>
                    </a:lnTo>
                    <a:close/>
                    <a:moveTo>
                      <a:pt x="136" y="2650"/>
                    </a:moveTo>
                    <a:lnTo>
                      <a:pt x="157" y="2650"/>
                    </a:lnTo>
                    <a:lnTo>
                      <a:pt x="157" y="2393"/>
                    </a:lnTo>
                    <a:lnTo>
                      <a:pt x="136" y="2393"/>
                    </a:lnTo>
                    <a:lnTo>
                      <a:pt x="136" y="2650"/>
                    </a:lnTo>
                    <a:close/>
                    <a:moveTo>
                      <a:pt x="162" y="2048"/>
                    </a:moveTo>
                    <a:lnTo>
                      <a:pt x="184" y="2048"/>
                    </a:lnTo>
                    <a:lnTo>
                      <a:pt x="184" y="2393"/>
                    </a:lnTo>
                    <a:lnTo>
                      <a:pt x="162" y="2393"/>
                    </a:lnTo>
                    <a:lnTo>
                      <a:pt x="162" y="2048"/>
                    </a:lnTo>
                    <a:close/>
                    <a:moveTo>
                      <a:pt x="189" y="2291"/>
                    </a:moveTo>
                    <a:lnTo>
                      <a:pt x="210" y="2291"/>
                    </a:lnTo>
                    <a:lnTo>
                      <a:pt x="210" y="2393"/>
                    </a:lnTo>
                    <a:lnTo>
                      <a:pt x="189" y="2393"/>
                    </a:lnTo>
                    <a:lnTo>
                      <a:pt x="189" y="2291"/>
                    </a:lnTo>
                    <a:close/>
                    <a:moveTo>
                      <a:pt x="216" y="1783"/>
                    </a:moveTo>
                    <a:lnTo>
                      <a:pt x="237" y="1783"/>
                    </a:lnTo>
                    <a:lnTo>
                      <a:pt x="237" y="2393"/>
                    </a:lnTo>
                    <a:lnTo>
                      <a:pt x="216" y="2393"/>
                    </a:lnTo>
                    <a:lnTo>
                      <a:pt x="216" y="1783"/>
                    </a:lnTo>
                    <a:close/>
                    <a:moveTo>
                      <a:pt x="244" y="1988"/>
                    </a:moveTo>
                    <a:lnTo>
                      <a:pt x="264" y="1988"/>
                    </a:lnTo>
                    <a:lnTo>
                      <a:pt x="264" y="2393"/>
                    </a:lnTo>
                    <a:lnTo>
                      <a:pt x="244" y="2393"/>
                    </a:lnTo>
                    <a:lnTo>
                      <a:pt x="244" y="1988"/>
                    </a:lnTo>
                    <a:close/>
                    <a:moveTo>
                      <a:pt x="271" y="2413"/>
                    </a:moveTo>
                    <a:lnTo>
                      <a:pt x="291" y="2413"/>
                    </a:lnTo>
                    <a:lnTo>
                      <a:pt x="291" y="2393"/>
                    </a:lnTo>
                    <a:lnTo>
                      <a:pt x="271" y="2393"/>
                    </a:lnTo>
                    <a:lnTo>
                      <a:pt x="271" y="2413"/>
                    </a:lnTo>
                    <a:close/>
                    <a:moveTo>
                      <a:pt x="298" y="2124"/>
                    </a:moveTo>
                    <a:lnTo>
                      <a:pt x="319" y="2124"/>
                    </a:lnTo>
                    <a:lnTo>
                      <a:pt x="319" y="2393"/>
                    </a:lnTo>
                    <a:lnTo>
                      <a:pt x="298" y="2393"/>
                    </a:lnTo>
                    <a:lnTo>
                      <a:pt x="298" y="2124"/>
                    </a:lnTo>
                    <a:close/>
                    <a:moveTo>
                      <a:pt x="325" y="1881"/>
                    </a:moveTo>
                    <a:lnTo>
                      <a:pt x="346" y="1881"/>
                    </a:lnTo>
                    <a:lnTo>
                      <a:pt x="346" y="2393"/>
                    </a:lnTo>
                    <a:lnTo>
                      <a:pt x="325" y="2393"/>
                    </a:lnTo>
                    <a:lnTo>
                      <a:pt x="325" y="1881"/>
                    </a:lnTo>
                    <a:close/>
                    <a:moveTo>
                      <a:pt x="352" y="2606"/>
                    </a:moveTo>
                    <a:lnTo>
                      <a:pt x="373" y="2606"/>
                    </a:lnTo>
                    <a:lnTo>
                      <a:pt x="373" y="2393"/>
                    </a:lnTo>
                    <a:lnTo>
                      <a:pt x="352" y="2393"/>
                    </a:lnTo>
                    <a:lnTo>
                      <a:pt x="352" y="2606"/>
                    </a:lnTo>
                    <a:close/>
                    <a:moveTo>
                      <a:pt x="378" y="2052"/>
                    </a:moveTo>
                    <a:lnTo>
                      <a:pt x="400" y="2052"/>
                    </a:lnTo>
                    <a:lnTo>
                      <a:pt x="400" y="2393"/>
                    </a:lnTo>
                    <a:lnTo>
                      <a:pt x="378" y="2393"/>
                    </a:lnTo>
                    <a:lnTo>
                      <a:pt x="378" y="2052"/>
                    </a:lnTo>
                    <a:close/>
                    <a:moveTo>
                      <a:pt x="406" y="2363"/>
                    </a:moveTo>
                    <a:lnTo>
                      <a:pt x="426" y="2363"/>
                    </a:lnTo>
                    <a:lnTo>
                      <a:pt x="426" y="2393"/>
                    </a:lnTo>
                    <a:lnTo>
                      <a:pt x="406" y="2393"/>
                    </a:lnTo>
                    <a:lnTo>
                      <a:pt x="406" y="2363"/>
                    </a:lnTo>
                    <a:close/>
                    <a:moveTo>
                      <a:pt x="433" y="2844"/>
                    </a:moveTo>
                    <a:lnTo>
                      <a:pt x="453" y="2844"/>
                    </a:lnTo>
                    <a:lnTo>
                      <a:pt x="453" y="2393"/>
                    </a:lnTo>
                    <a:lnTo>
                      <a:pt x="433" y="2393"/>
                    </a:lnTo>
                    <a:lnTo>
                      <a:pt x="433" y="2844"/>
                    </a:lnTo>
                    <a:close/>
                    <a:moveTo>
                      <a:pt x="460" y="1926"/>
                    </a:moveTo>
                    <a:lnTo>
                      <a:pt x="481" y="1926"/>
                    </a:lnTo>
                    <a:lnTo>
                      <a:pt x="481" y="2393"/>
                    </a:lnTo>
                    <a:lnTo>
                      <a:pt x="460" y="2393"/>
                    </a:lnTo>
                    <a:lnTo>
                      <a:pt x="460" y="1926"/>
                    </a:lnTo>
                    <a:close/>
                    <a:moveTo>
                      <a:pt x="487" y="2710"/>
                    </a:moveTo>
                    <a:lnTo>
                      <a:pt x="508" y="2710"/>
                    </a:lnTo>
                    <a:lnTo>
                      <a:pt x="508" y="2393"/>
                    </a:lnTo>
                    <a:lnTo>
                      <a:pt x="487" y="2393"/>
                    </a:lnTo>
                    <a:lnTo>
                      <a:pt x="487" y="2710"/>
                    </a:lnTo>
                    <a:close/>
                    <a:moveTo>
                      <a:pt x="514" y="2258"/>
                    </a:moveTo>
                    <a:lnTo>
                      <a:pt x="535" y="2258"/>
                    </a:lnTo>
                    <a:lnTo>
                      <a:pt x="535" y="2393"/>
                    </a:lnTo>
                    <a:lnTo>
                      <a:pt x="514" y="2393"/>
                    </a:lnTo>
                    <a:lnTo>
                      <a:pt x="514" y="2258"/>
                    </a:lnTo>
                    <a:close/>
                    <a:moveTo>
                      <a:pt x="541" y="2519"/>
                    </a:moveTo>
                    <a:lnTo>
                      <a:pt x="562" y="2519"/>
                    </a:lnTo>
                    <a:lnTo>
                      <a:pt x="562" y="2393"/>
                    </a:lnTo>
                    <a:lnTo>
                      <a:pt x="541" y="2393"/>
                    </a:lnTo>
                    <a:lnTo>
                      <a:pt x="541" y="2519"/>
                    </a:lnTo>
                    <a:close/>
                    <a:moveTo>
                      <a:pt x="569" y="3254"/>
                    </a:moveTo>
                    <a:lnTo>
                      <a:pt x="589" y="3254"/>
                    </a:lnTo>
                    <a:lnTo>
                      <a:pt x="589" y="2393"/>
                    </a:lnTo>
                    <a:lnTo>
                      <a:pt x="569" y="2393"/>
                    </a:lnTo>
                    <a:lnTo>
                      <a:pt x="569" y="3254"/>
                    </a:lnTo>
                    <a:close/>
                    <a:moveTo>
                      <a:pt x="595" y="3539"/>
                    </a:moveTo>
                    <a:lnTo>
                      <a:pt x="617" y="3539"/>
                    </a:lnTo>
                    <a:lnTo>
                      <a:pt x="617" y="2393"/>
                    </a:lnTo>
                    <a:lnTo>
                      <a:pt x="595" y="2393"/>
                    </a:lnTo>
                    <a:lnTo>
                      <a:pt x="595" y="3539"/>
                    </a:lnTo>
                    <a:close/>
                    <a:moveTo>
                      <a:pt x="622" y="0"/>
                    </a:moveTo>
                    <a:lnTo>
                      <a:pt x="643" y="0"/>
                    </a:lnTo>
                    <a:lnTo>
                      <a:pt x="643" y="2393"/>
                    </a:lnTo>
                    <a:lnTo>
                      <a:pt x="622" y="2393"/>
                    </a:lnTo>
                    <a:lnTo>
                      <a:pt x="622" y="0"/>
                    </a:lnTo>
                    <a:close/>
                    <a:moveTo>
                      <a:pt x="649" y="1865"/>
                    </a:moveTo>
                    <a:lnTo>
                      <a:pt x="670" y="1865"/>
                    </a:lnTo>
                    <a:lnTo>
                      <a:pt x="670" y="2393"/>
                    </a:lnTo>
                    <a:lnTo>
                      <a:pt x="649" y="2393"/>
                    </a:lnTo>
                    <a:lnTo>
                      <a:pt x="649" y="1865"/>
                    </a:lnTo>
                    <a:close/>
                    <a:moveTo>
                      <a:pt x="676" y="1289"/>
                    </a:moveTo>
                    <a:lnTo>
                      <a:pt x="697" y="1289"/>
                    </a:lnTo>
                    <a:lnTo>
                      <a:pt x="697" y="2393"/>
                    </a:lnTo>
                    <a:lnTo>
                      <a:pt x="676" y="2393"/>
                    </a:lnTo>
                    <a:lnTo>
                      <a:pt x="676" y="1289"/>
                    </a:lnTo>
                    <a:close/>
                    <a:moveTo>
                      <a:pt x="704" y="2451"/>
                    </a:moveTo>
                    <a:lnTo>
                      <a:pt x="724" y="2451"/>
                    </a:lnTo>
                    <a:lnTo>
                      <a:pt x="724" y="2393"/>
                    </a:lnTo>
                    <a:lnTo>
                      <a:pt x="704" y="2393"/>
                    </a:lnTo>
                    <a:lnTo>
                      <a:pt x="704" y="2451"/>
                    </a:lnTo>
                    <a:close/>
                  </a:path>
                </a:pathLst>
              </a:custGeom>
              <a:solidFill>
                <a:srgbClr val="66B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</p:grp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C1EB21F3-DE69-41F9-B8FA-E14FB32CF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1851" y="4781550"/>
              <a:ext cx="19050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F1252827-170C-4E56-94FB-69347B192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1851" y="4327525"/>
              <a:ext cx="29686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E7BED48D-B1B9-4BF3-A504-D096025BB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1851" y="3871913"/>
              <a:ext cx="29686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7D014F98-461C-4140-8825-76A644AF0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1851" y="3413125"/>
              <a:ext cx="296863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7AB88A98-142C-40B1-9515-D8469D442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1851" y="2957513"/>
              <a:ext cx="29686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665A03AE-8057-47D4-B86E-45AD8CE5F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1851" y="2503488"/>
              <a:ext cx="40163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2">
              <a:extLst>
                <a:ext uri="{FF2B5EF4-FFF2-40B4-BE49-F238E27FC236}">
                  <a16:creationId xmlns:a16="http://schemas.microsoft.com/office/drawing/2014/main" id="{EE8CD075-A5C5-4B0E-B1EA-4F791EDED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1851" y="2047875"/>
              <a:ext cx="40163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7A0FD95F-4DDF-4F85-A5A4-35F388352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1851" y="1589088"/>
              <a:ext cx="401638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58">
              <a:extLst>
                <a:ext uri="{FF2B5EF4-FFF2-40B4-BE49-F238E27FC236}">
                  <a16:creationId xmlns:a16="http://schemas.microsoft.com/office/drawing/2014/main" id="{2E50907A-A40B-4201-AAD7-11D389E60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1488" y="1454150"/>
              <a:ext cx="158273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Index (2010=100)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59E058F-EB3B-4045-80DF-5F3294190A23}"/>
              </a:ext>
            </a:extLst>
          </p:cNvPr>
          <p:cNvGrpSpPr/>
          <p:nvPr/>
        </p:nvGrpSpPr>
        <p:grpSpPr>
          <a:xfrm>
            <a:off x="1401763" y="2269937"/>
            <a:ext cx="8631238" cy="1471801"/>
            <a:chOff x="1401763" y="2269937"/>
            <a:chExt cx="8631238" cy="1471801"/>
          </a:xfrm>
        </p:grpSpPr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668839CE-5D58-4356-98A0-4A778FFE7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1763" y="3382963"/>
              <a:ext cx="8631238" cy="358775"/>
            </a:xfrm>
            <a:custGeom>
              <a:avLst/>
              <a:gdLst>
                <a:gd name="T0" fmla="*/ 55 w 5437"/>
                <a:gd name="T1" fmla="*/ 0 h 226"/>
                <a:gd name="T2" fmla="*/ 136 w 5437"/>
                <a:gd name="T3" fmla="*/ 0 h 226"/>
                <a:gd name="T4" fmla="*/ 217 w 5437"/>
                <a:gd name="T5" fmla="*/ 0 h 226"/>
                <a:gd name="T6" fmla="*/ 298 w 5437"/>
                <a:gd name="T7" fmla="*/ 0 h 226"/>
                <a:gd name="T8" fmla="*/ 379 w 5437"/>
                <a:gd name="T9" fmla="*/ 0 h 226"/>
                <a:gd name="T10" fmla="*/ 460 w 5437"/>
                <a:gd name="T11" fmla="*/ 0 h 226"/>
                <a:gd name="T12" fmla="*/ 542 w 5437"/>
                <a:gd name="T13" fmla="*/ 0 h 226"/>
                <a:gd name="T14" fmla="*/ 622 w 5437"/>
                <a:gd name="T15" fmla="*/ 0 h 226"/>
                <a:gd name="T16" fmla="*/ 704 w 5437"/>
                <a:gd name="T17" fmla="*/ 0 h 226"/>
                <a:gd name="T18" fmla="*/ 785 w 5437"/>
                <a:gd name="T19" fmla="*/ 0 h 226"/>
                <a:gd name="T20" fmla="*/ 866 w 5437"/>
                <a:gd name="T21" fmla="*/ 0 h 226"/>
                <a:gd name="T22" fmla="*/ 947 w 5437"/>
                <a:gd name="T23" fmla="*/ 0 h 226"/>
                <a:gd name="T24" fmla="*/ 1028 w 5437"/>
                <a:gd name="T25" fmla="*/ 0 h 226"/>
                <a:gd name="T26" fmla="*/ 1109 w 5437"/>
                <a:gd name="T27" fmla="*/ 0 h 226"/>
                <a:gd name="T28" fmla="*/ 1191 w 5437"/>
                <a:gd name="T29" fmla="*/ 0 h 226"/>
                <a:gd name="T30" fmla="*/ 1271 w 5437"/>
                <a:gd name="T31" fmla="*/ 0 h 226"/>
                <a:gd name="T32" fmla="*/ 1353 w 5437"/>
                <a:gd name="T33" fmla="*/ 0 h 226"/>
                <a:gd name="T34" fmla="*/ 1434 w 5437"/>
                <a:gd name="T35" fmla="*/ 0 h 226"/>
                <a:gd name="T36" fmla="*/ 1515 w 5437"/>
                <a:gd name="T37" fmla="*/ 0 h 226"/>
                <a:gd name="T38" fmla="*/ 1596 w 5437"/>
                <a:gd name="T39" fmla="*/ 0 h 226"/>
                <a:gd name="T40" fmla="*/ 1677 w 5437"/>
                <a:gd name="T41" fmla="*/ 0 h 226"/>
                <a:gd name="T42" fmla="*/ 1758 w 5437"/>
                <a:gd name="T43" fmla="*/ 0 h 226"/>
                <a:gd name="T44" fmla="*/ 1840 w 5437"/>
                <a:gd name="T45" fmla="*/ 0 h 226"/>
                <a:gd name="T46" fmla="*/ 1920 w 5437"/>
                <a:gd name="T47" fmla="*/ 0 h 226"/>
                <a:gd name="T48" fmla="*/ 2002 w 5437"/>
                <a:gd name="T49" fmla="*/ 0 h 226"/>
                <a:gd name="T50" fmla="*/ 2083 w 5437"/>
                <a:gd name="T51" fmla="*/ 0 h 226"/>
                <a:gd name="T52" fmla="*/ 2164 w 5437"/>
                <a:gd name="T53" fmla="*/ 0 h 226"/>
                <a:gd name="T54" fmla="*/ 2246 w 5437"/>
                <a:gd name="T55" fmla="*/ 0 h 226"/>
                <a:gd name="T56" fmla="*/ 2326 w 5437"/>
                <a:gd name="T57" fmla="*/ 0 h 226"/>
                <a:gd name="T58" fmla="*/ 2408 w 5437"/>
                <a:gd name="T59" fmla="*/ 0 h 226"/>
                <a:gd name="T60" fmla="*/ 2489 w 5437"/>
                <a:gd name="T61" fmla="*/ 0 h 226"/>
                <a:gd name="T62" fmla="*/ 2570 w 5437"/>
                <a:gd name="T63" fmla="*/ 0 h 226"/>
                <a:gd name="T64" fmla="*/ 2651 w 5437"/>
                <a:gd name="T65" fmla="*/ 0 h 226"/>
                <a:gd name="T66" fmla="*/ 2732 w 5437"/>
                <a:gd name="T67" fmla="*/ 0 h 226"/>
                <a:gd name="T68" fmla="*/ 2813 w 5437"/>
                <a:gd name="T69" fmla="*/ 0 h 226"/>
                <a:gd name="T70" fmla="*/ 2895 w 5437"/>
                <a:gd name="T71" fmla="*/ 0 h 226"/>
                <a:gd name="T72" fmla="*/ 2975 w 5437"/>
                <a:gd name="T73" fmla="*/ 0 h 226"/>
                <a:gd name="T74" fmla="*/ 3057 w 5437"/>
                <a:gd name="T75" fmla="*/ 0 h 226"/>
                <a:gd name="T76" fmla="*/ 3138 w 5437"/>
                <a:gd name="T77" fmla="*/ 0 h 226"/>
                <a:gd name="T78" fmla="*/ 3219 w 5437"/>
                <a:gd name="T79" fmla="*/ 0 h 226"/>
                <a:gd name="T80" fmla="*/ 3300 w 5437"/>
                <a:gd name="T81" fmla="*/ 0 h 226"/>
                <a:gd name="T82" fmla="*/ 3381 w 5437"/>
                <a:gd name="T83" fmla="*/ 0 h 226"/>
                <a:gd name="T84" fmla="*/ 3462 w 5437"/>
                <a:gd name="T85" fmla="*/ 0 h 226"/>
                <a:gd name="T86" fmla="*/ 3544 w 5437"/>
                <a:gd name="T87" fmla="*/ 0 h 226"/>
                <a:gd name="T88" fmla="*/ 3624 w 5437"/>
                <a:gd name="T89" fmla="*/ 0 h 226"/>
                <a:gd name="T90" fmla="*/ 3706 w 5437"/>
                <a:gd name="T91" fmla="*/ 0 h 226"/>
                <a:gd name="T92" fmla="*/ 3787 w 5437"/>
                <a:gd name="T93" fmla="*/ 0 h 226"/>
                <a:gd name="T94" fmla="*/ 3868 w 5437"/>
                <a:gd name="T95" fmla="*/ 0 h 226"/>
                <a:gd name="T96" fmla="*/ 3949 w 5437"/>
                <a:gd name="T97" fmla="*/ 0 h 226"/>
                <a:gd name="T98" fmla="*/ 4355 w 5437"/>
                <a:gd name="T99" fmla="*/ 226 h 226"/>
                <a:gd name="T100" fmla="*/ 4436 w 5437"/>
                <a:gd name="T101" fmla="*/ 226 h 226"/>
                <a:gd name="T102" fmla="*/ 4517 w 5437"/>
                <a:gd name="T103" fmla="*/ 226 h 226"/>
                <a:gd name="T104" fmla="*/ 4599 w 5437"/>
                <a:gd name="T105" fmla="*/ 226 h 226"/>
                <a:gd name="T106" fmla="*/ 4679 w 5437"/>
                <a:gd name="T107" fmla="*/ 226 h 226"/>
                <a:gd name="T108" fmla="*/ 4761 w 5437"/>
                <a:gd name="T109" fmla="*/ 226 h 226"/>
                <a:gd name="T110" fmla="*/ 4842 w 5437"/>
                <a:gd name="T111" fmla="*/ 226 h 226"/>
                <a:gd name="T112" fmla="*/ 4923 w 5437"/>
                <a:gd name="T113" fmla="*/ 226 h 226"/>
                <a:gd name="T114" fmla="*/ 5004 w 5437"/>
                <a:gd name="T115" fmla="*/ 226 h 226"/>
                <a:gd name="T116" fmla="*/ 5086 w 5437"/>
                <a:gd name="T117" fmla="*/ 226 h 226"/>
                <a:gd name="T118" fmla="*/ 5166 w 5437"/>
                <a:gd name="T119" fmla="*/ 226 h 226"/>
                <a:gd name="T120" fmla="*/ 5248 w 5437"/>
                <a:gd name="T121" fmla="*/ 226 h 226"/>
                <a:gd name="T122" fmla="*/ 5328 w 5437"/>
                <a:gd name="T123" fmla="*/ 226 h 226"/>
                <a:gd name="T124" fmla="*/ 5410 w 5437"/>
                <a:gd name="T12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37" h="226">
                  <a:moveTo>
                    <a:pt x="0" y="0"/>
                  </a:moveTo>
                  <a:lnTo>
                    <a:pt x="27" y="0"/>
                  </a:lnTo>
                  <a:lnTo>
                    <a:pt x="55" y="0"/>
                  </a:lnTo>
                  <a:lnTo>
                    <a:pt x="82" y="0"/>
                  </a:lnTo>
                  <a:lnTo>
                    <a:pt x="109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9" y="0"/>
                  </a:lnTo>
                  <a:lnTo>
                    <a:pt x="217" y="0"/>
                  </a:lnTo>
                  <a:lnTo>
                    <a:pt x="244" y="0"/>
                  </a:lnTo>
                  <a:lnTo>
                    <a:pt x="271" y="0"/>
                  </a:lnTo>
                  <a:lnTo>
                    <a:pt x="298" y="0"/>
                  </a:lnTo>
                  <a:lnTo>
                    <a:pt x="325" y="0"/>
                  </a:lnTo>
                  <a:lnTo>
                    <a:pt x="352" y="0"/>
                  </a:lnTo>
                  <a:lnTo>
                    <a:pt x="379" y="0"/>
                  </a:lnTo>
                  <a:lnTo>
                    <a:pt x="406" y="0"/>
                  </a:lnTo>
                  <a:lnTo>
                    <a:pt x="433" y="0"/>
                  </a:lnTo>
                  <a:lnTo>
                    <a:pt x="460" y="0"/>
                  </a:lnTo>
                  <a:lnTo>
                    <a:pt x="487" y="0"/>
                  </a:lnTo>
                  <a:lnTo>
                    <a:pt x="514" y="0"/>
                  </a:lnTo>
                  <a:lnTo>
                    <a:pt x="542" y="0"/>
                  </a:lnTo>
                  <a:lnTo>
                    <a:pt x="569" y="0"/>
                  </a:lnTo>
                  <a:lnTo>
                    <a:pt x="595" y="0"/>
                  </a:lnTo>
                  <a:lnTo>
                    <a:pt x="622" y="0"/>
                  </a:lnTo>
                  <a:lnTo>
                    <a:pt x="649" y="0"/>
                  </a:lnTo>
                  <a:lnTo>
                    <a:pt x="676" y="0"/>
                  </a:lnTo>
                  <a:lnTo>
                    <a:pt x="704" y="0"/>
                  </a:lnTo>
                  <a:lnTo>
                    <a:pt x="731" y="0"/>
                  </a:lnTo>
                  <a:lnTo>
                    <a:pt x="758" y="0"/>
                  </a:lnTo>
                  <a:lnTo>
                    <a:pt x="785" y="0"/>
                  </a:lnTo>
                  <a:lnTo>
                    <a:pt x="811" y="0"/>
                  </a:lnTo>
                  <a:lnTo>
                    <a:pt x="839" y="0"/>
                  </a:lnTo>
                  <a:lnTo>
                    <a:pt x="866" y="0"/>
                  </a:lnTo>
                  <a:lnTo>
                    <a:pt x="893" y="0"/>
                  </a:lnTo>
                  <a:lnTo>
                    <a:pt x="920" y="0"/>
                  </a:lnTo>
                  <a:lnTo>
                    <a:pt x="947" y="0"/>
                  </a:lnTo>
                  <a:lnTo>
                    <a:pt x="974" y="0"/>
                  </a:lnTo>
                  <a:lnTo>
                    <a:pt x="1002" y="0"/>
                  </a:lnTo>
                  <a:lnTo>
                    <a:pt x="1028" y="0"/>
                  </a:lnTo>
                  <a:lnTo>
                    <a:pt x="1055" y="0"/>
                  </a:lnTo>
                  <a:lnTo>
                    <a:pt x="1082" y="0"/>
                  </a:lnTo>
                  <a:lnTo>
                    <a:pt x="1109" y="0"/>
                  </a:lnTo>
                  <a:lnTo>
                    <a:pt x="1136" y="0"/>
                  </a:lnTo>
                  <a:lnTo>
                    <a:pt x="1164" y="0"/>
                  </a:lnTo>
                  <a:lnTo>
                    <a:pt x="1191" y="0"/>
                  </a:lnTo>
                  <a:lnTo>
                    <a:pt x="1218" y="0"/>
                  </a:lnTo>
                  <a:lnTo>
                    <a:pt x="1244" y="0"/>
                  </a:lnTo>
                  <a:lnTo>
                    <a:pt x="1271" y="0"/>
                  </a:lnTo>
                  <a:lnTo>
                    <a:pt x="1298" y="0"/>
                  </a:lnTo>
                  <a:lnTo>
                    <a:pt x="1326" y="0"/>
                  </a:lnTo>
                  <a:lnTo>
                    <a:pt x="1353" y="0"/>
                  </a:lnTo>
                  <a:lnTo>
                    <a:pt x="1380" y="0"/>
                  </a:lnTo>
                  <a:lnTo>
                    <a:pt x="1407" y="0"/>
                  </a:lnTo>
                  <a:lnTo>
                    <a:pt x="1434" y="0"/>
                  </a:lnTo>
                  <a:lnTo>
                    <a:pt x="1460" y="0"/>
                  </a:lnTo>
                  <a:lnTo>
                    <a:pt x="1488" y="0"/>
                  </a:lnTo>
                  <a:lnTo>
                    <a:pt x="1515" y="0"/>
                  </a:lnTo>
                  <a:lnTo>
                    <a:pt x="1542" y="0"/>
                  </a:lnTo>
                  <a:lnTo>
                    <a:pt x="1569" y="0"/>
                  </a:lnTo>
                  <a:lnTo>
                    <a:pt x="1596" y="0"/>
                  </a:lnTo>
                  <a:lnTo>
                    <a:pt x="1624" y="0"/>
                  </a:lnTo>
                  <a:lnTo>
                    <a:pt x="1651" y="0"/>
                  </a:lnTo>
                  <a:lnTo>
                    <a:pt x="1677" y="0"/>
                  </a:lnTo>
                  <a:lnTo>
                    <a:pt x="1704" y="0"/>
                  </a:lnTo>
                  <a:lnTo>
                    <a:pt x="1731" y="0"/>
                  </a:lnTo>
                  <a:lnTo>
                    <a:pt x="1758" y="0"/>
                  </a:lnTo>
                  <a:lnTo>
                    <a:pt x="1786" y="0"/>
                  </a:lnTo>
                  <a:lnTo>
                    <a:pt x="1813" y="0"/>
                  </a:lnTo>
                  <a:lnTo>
                    <a:pt x="1840" y="0"/>
                  </a:lnTo>
                  <a:lnTo>
                    <a:pt x="1867" y="0"/>
                  </a:lnTo>
                  <a:lnTo>
                    <a:pt x="1893" y="0"/>
                  </a:lnTo>
                  <a:lnTo>
                    <a:pt x="1920" y="0"/>
                  </a:lnTo>
                  <a:lnTo>
                    <a:pt x="1948" y="0"/>
                  </a:lnTo>
                  <a:lnTo>
                    <a:pt x="1975" y="0"/>
                  </a:lnTo>
                  <a:lnTo>
                    <a:pt x="2002" y="0"/>
                  </a:lnTo>
                  <a:lnTo>
                    <a:pt x="2029" y="0"/>
                  </a:lnTo>
                  <a:lnTo>
                    <a:pt x="2056" y="0"/>
                  </a:lnTo>
                  <a:lnTo>
                    <a:pt x="2083" y="0"/>
                  </a:lnTo>
                  <a:lnTo>
                    <a:pt x="2110" y="0"/>
                  </a:lnTo>
                  <a:lnTo>
                    <a:pt x="2137" y="0"/>
                  </a:lnTo>
                  <a:lnTo>
                    <a:pt x="2164" y="0"/>
                  </a:lnTo>
                  <a:lnTo>
                    <a:pt x="2191" y="0"/>
                  </a:lnTo>
                  <a:lnTo>
                    <a:pt x="2218" y="0"/>
                  </a:lnTo>
                  <a:lnTo>
                    <a:pt x="2246" y="0"/>
                  </a:lnTo>
                  <a:lnTo>
                    <a:pt x="2273" y="0"/>
                  </a:lnTo>
                  <a:lnTo>
                    <a:pt x="2300" y="0"/>
                  </a:lnTo>
                  <a:lnTo>
                    <a:pt x="2326" y="0"/>
                  </a:lnTo>
                  <a:lnTo>
                    <a:pt x="2353" y="0"/>
                  </a:lnTo>
                  <a:lnTo>
                    <a:pt x="2380" y="0"/>
                  </a:lnTo>
                  <a:lnTo>
                    <a:pt x="2408" y="0"/>
                  </a:lnTo>
                  <a:lnTo>
                    <a:pt x="2435" y="0"/>
                  </a:lnTo>
                  <a:lnTo>
                    <a:pt x="2462" y="0"/>
                  </a:lnTo>
                  <a:lnTo>
                    <a:pt x="2489" y="0"/>
                  </a:lnTo>
                  <a:lnTo>
                    <a:pt x="2516" y="0"/>
                  </a:lnTo>
                  <a:lnTo>
                    <a:pt x="2542" y="0"/>
                  </a:lnTo>
                  <a:lnTo>
                    <a:pt x="2570" y="0"/>
                  </a:lnTo>
                  <a:lnTo>
                    <a:pt x="2597" y="0"/>
                  </a:lnTo>
                  <a:lnTo>
                    <a:pt x="2624" y="0"/>
                  </a:lnTo>
                  <a:lnTo>
                    <a:pt x="2651" y="0"/>
                  </a:lnTo>
                  <a:lnTo>
                    <a:pt x="2678" y="0"/>
                  </a:lnTo>
                  <a:lnTo>
                    <a:pt x="2705" y="0"/>
                  </a:lnTo>
                  <a:lnTo>
                    <a:pt x="2732" y="0"/>
                  </a:lnTo>
                  <a:lnTo>
                    <a:pt x="2759" y="0"/>
                  </a:lnTo>
                  <a:lnTo>
                    <a:pt x="2786" y="0"/>
                  </a:lnTo>
                  <a:lnTo>
                    <a:pt x="2813" y="0"/>
                  </a:lnTo>
                  <a:lnTo>
                    <a:pt x="2840" y="0"/>
                  </a:lnTo>
                  <a:lnTo>
                    <a:pt x="2867" y="0"/>
                  </a:lnTo>
                  <a:lnTo>
                    <a:pt x="2895" y="0"/>
                  </a:lnTo>
                  <a:lnTo>
                    <a:pt x="2922" y="0"/>
                  </a:lnTo>
                  <a:lnTo>
                    <a:pt x="2949" y="0"/>
                  </a:lnTo>
                  <a:lnTo>
                    <a:pt x="2975" y="0"/>
                  </a:lnTo>
                  <a:lnTo>
                    <a:pt x="3002" y="0"/>
                  </a:lnTo>
                  <a:lnTo>
                    <a:pt x="3030" y="0"/>
                  </a:lnTo>
                  <a:lnTo>
                    <a:pt x="3057" y="0"/>
                  </a:lnTo>
                  <a:lnTo>
                    <a:pt x="3084" y="0"/>
                  </a:lnTo>
                  <a:lnTo>
                    <a:pt x="3111" y="0"/>
                  </a:lnTo>
                  <a:lnTo>
                    <a:pt x="3138" y="0"/>
                  </a:lnTo>
                  <a:lnTo>
                    <a:pt x="3165" y="0"/>
                  </a:lnTo>
                  <a:lnTo>
                    <a:pt x="3192" y="0"/>
                  </a:lnTo>
                  <a:lnTo>
                    <a:pt x="3219" y="0"/>
                  </a:lnTo>
                  <a:lnTo>
                    <a:pt x="3246" y="0"/>
                  </a:lnTo>
                  <a:lnTo>
                    <a:pt x="3273" y="0"/>
                  </a:lnTo>
                  <a:lnTo>
                    <a:pt x="3300" y="0"/>
                  </a:lnTo>
                  <a:lnTo>
                    <a:pt x="3327" y="0"/>
                  </a:lnTo>
                  <a:lnTo>
                    <a:pt x="3355" y="0"/>
                  </a:lnTo>
                  <a:lnTo>
                    <a:pt x="3381" y="0"/>
                  </a:lnTo>
                  <a:lnTo>
                    <a:pt x="3408" y="0"/>
                  </a:lnTo>
                  <a:lnTo>
                    <a:pt x="3435" y="0"/>
                  </a:lnTo>
                  <a:lnTo>
                    <a:pt x="3462" y="0"/>
                  </a:lnTo>
                  <a:lnTo>
                    <a:pt x="3489" y="0"/>
                  </a:lnTo>
                  <a:lnTo>
                    <a:pt x="3517" y="0"/>
                  </a:lnTo>
                  <a:lnTo>
                    <a:pt x="3544" y="0"/>
                  </a:lnTo>
                  <a:lnTo>
                    <a:pt x="3571" y="0"/>
                  </a:lnTo>
                  <a:lnTo>
                    <a:pt x="3598" y="0"/>
                  </a:lnTo>
                  <a:lnTo>
                    <a:pt x="3624" y="0"/>
                  </a:lnTo>
                  <a:lnTo>
                    <a:pt x="3651" y="0"/>
                  </a:lnTo>
                  <a:lnTo>
                    <a:pt x="3679" y="0"/>
                  </a:lnTo>
                  <a:lnTo>
                    <a:pt x="3706" y="0"/>
                  </a:lnTo>
                  <a:lnTo>
                    <a:pt x="3733" y="0"/>
                  </a:lnTo>
                  <a:lnTo>
                    <a:pt x="3760" y="0"/>
                  </a:lnTo>
                  <a:lnTo>
                    <a:pt x="3787" y="0"/>
                  </a:lnTo>
                  <a:lnTo>
                    <a:pt x="3814" y="0"/>
                  </a:lnTo>
                  <a:lnTo>
                    <a:pt x="3841" y="0"/>
                  </a:lnTo>
                  <a:lnTo>
                    <a:pt x="3868" y="0"/>
                  </a:lnTo>
                  <a:lnTo>
                    <a:pt x="3895" y="0"/>
                  </a:lnTo>
                  <a:lnTo>
                    <a:pt x="3922" y="0"/>
                  </a:lnTo>
                  <a:lnTo>
                    <a:pt x="3949" y="0"/>
                  </a:lnTo>
                  <a:lnTo>
                    <a:pt x="3977" y="0"/>
                  </a:lnTo>
                  <a:moveTo>
                    <a:pt x="4328" y="226"/>
                  </a:moveTo>
                  <a:lnTo>
                    <a:pt x="4355" y="226"/>
                  </a:lnTo>
                  <a:lnTo>
                    <a:pt x="4382" y="226"/>
                  </a:lnTo>
                  <a:lnTo>
                    <a:pt x="4409" y="226"/>
                  </a:lnTo>
                  <a:lnTo>
                    <a:pt x="4436" y="226"/>
                  </a:lnTo>
                  <a:lnTo>
                    <a:pt x="4463" y="226"/>
                  </a:lnTo>
                  <a:lnTo>
                    <a:pt x="4490" y="226"/>
                  </a:lnTo>
                  <a:lnTo>
                    <a:pt x="4517" y="226"/>
                  </a:lnTo>
                  <a:lnTo>
                    <a:pt x="4544" y="226"/>
                  </a:lnTo>
                  <a:lnTo>
                    <a:pt x="4571" y="226"/>
                  </a:lnTo>
                  <a:lnTo>
                    <a:pt x="4599" y="226"/>
                  </a:lnTo>
                  <a:lnTo>
                    <a:pt x="4626" y="226"/>
                  </a:lnTo>
                  <a:lnTo>
                    <a:pt x="4653" y="226"/>
                  </a:lnTo>
                  <a:lnTo>
                    <a:pt x="4679" y="226"/>
                  </a:lnTo>
                  <a:lnTo>
                    <a:pt x="4706" y="226"/>
                  </a:lnTo>
                  <a:lnTo>
                    <a:pt x="4733" y="226"/>
                  </a:lnTo>
                  <a:lnTo>
                    <a:pt x="4761" y="226"/>
                  </a:lnTo>
                  <a:lnTo>
                    <a:pt x="4788" y="226"/>
                  </a:lnTo>
                  <a:lnTo>
                    <a:pt x="4815" y="226"/>
                  </a:lnTo>
                  <a:lnTo>
                    <a:pt x="4842" y="226"/>
                  </a:lnTo>
                  <a:lnTo>
                    <a:pt x="4869" y="226"/>
                  </a:lnTo>
                  <a:lnTo>
                    <a:pt x="4895" y="226"/>
                  </a:lnTo>
                  <a:lnTo>
                    <a:pt x="4923" y="226"/>
                  </a:lnTo>
                  <a:lnTo>
                    <a:pt x="4950" y="226"/>
                  </a:lnTo>
                  <a:lnTo>
                    <a:pt x="4977" y="226"/>
                  </a:lnTo>
                  <a:lnTo>
                    <a:pt x="5004" y="226"/>
                  </a:lnTo>
                  <a:lnTo>
                    <a:pt x="5031" y="226"/>
                  </a:lnTo>
                  <a:lnTo>
                    <a:pt x="5058" y="226"/>
                  </a:lnTo>
                  <a:lnTo>
                    <a:pt x="5086" y="226"/>
                  </a:lnTo>
                  <a:lnTo>
                    <a:pt x="5112" y="226"/>
                  </a:lnTo>
                  <a:lnTo>
                    <a:pt x="5139" y="226"/>
                  </a:lnTo>
                  <a:lnTo>
                    <a:pt x="5166" y="226"/>
                  </a:lnTo>
                  <a:lnTo>
                    <a:pt x="5193" y="226"/>
                  </a:lnTo>
                  <a:lnTo>
                    <a:pt x="5220" y="226"/>
                  </a:lnTo>
                  <a:lnTo>
                    <a:pt x="5248" y="226"/>
                  </a:lnTo>
                  <a:lnTo>
                    <a:pt x="5275" y="226"/>
                  </a:lnTo>
                  <a:lnTo>
                    <a:pt x="5302" y="226"/>
                  </a:lnTo>
                  <a:lnTo>
                    <a:pt x="5328" y="226"/>
                  </a:lnTo>
                  <a:lnTo>
                    <a:pt x="5355" y="226"/>
                  </a:lnTo>
                  <a:lnTo>
                    <a:pt x="5383" y="226"/>
                  </a:lnTo>
                  <a:lnTo>
                    <a:pt x="5410" y="226"/>
                  </a:lnTo>
                  <a:lnTo>
                    <a:pt x="5437" y="226"/>
                  </a:lnTo>
                </a:path>
              </a:pathLst>
            </a:custGeom>
            <a:noFill/>
            <a:ln w="38100" cap="rnd">
              <a:solidFill>
                <a:srgbClr val="A8322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FD572BE-CFE6-46D4-934E-73C98ABE614C}"/>
                </a:ext>
              </a:extLst>
            </p:cNvPr>
            <p:cNvSpPr txBox="1"/>
            <p:nvPr/>
          </p:nvSpPr>
          <p:spPr>
            <a:xfrm>
              <a:off x="4254262" y="2269937"/>
              <a:ext cx="598460" cy="349546"/>
            </a:xfrm>
            <a:prstGeom prst="rect">
              <a:avLst/>
            </a:prstGeom>
            <a:noFill/>
          </p:spPr>
          <p:txBody>
            <a:bodyPr wrap="none" lIns="35986" tIns="35986" rIns="35986" bIns="35986" rtlCol="0">
              <a:spAutoFit/>
            </a:bodyPr>
            <a:lstStyle/>
            <a:p>
              <a:r>
                <a:rPr lang="en-GB" sz="1799" dirty="0">
                  <a:solidFill>
                    <a:srgbClr val="A8322D"/>
                  </a:solidFill>
                </a:rPr>
                <a:t>6.5%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83FF1AF-DE5F-417E-93E8-3521B1AF5D37}"/>
                </a:ext>
              </a:extLst>
            </p:cNvPr>
            <p:cNvSpPr txBox="1"/>
            <p:nvPr/>
          </p:nvSpPr>
          <p:spPr>
            <a:xfrm>
              <a:off x="8872567" y="2638922"/>
              <a:ext cx="598460" cy="349546"/>
            </a:xfrm>
            <a:prstGeom prst="rect">
              <a:avLst/>
            </a:prstGeom>
            <a:noFill/>
          </p:spPr>
          <p:txBody>
            <a:bodyPr wrap="none" lIns="35986" tIns="35986" rIns="35986" bIns="35986" rtlCol="0">
              <a:spAutoFit/>
            </a:bodyPr>
            <a:lstStyle/>
            <a:p>
              <a:r>
                <a:rPr lang="en-GB" sz="1799" dirty="0">
                  <a:solidFill>
                    <a:srgbClr val="A8322D"/>
                  </a:solidFill>
                </a:rPr>
                <a:t>2.6%</a:t>
              </a:r>
            </a:p>
          </p:txBody>
        </p:sp>
      </p:grpSp>
      <p:sp>
        <p:nvSpPr>
          <p:cNvPr id="31" name="Freeform 25">
            <a:extLst>
              <a:ext uri="{FF2B5EF4-FFF2-40B4-BE49-F238E27FC236}">
                <a16:creationId xmlns:a16="http://schemas.microsoft.com/office/drawing/2014/main" id="{AF3AFD66-7718-42C6-A516-615E42ACFB14}"/>
              </a:ext>
            </a:extLst>
          </p:cNvPr>
          <p:cNvSpPr>
            <a:spLocks/>
          </p:cNvSpPr>
          <p:nvPr/>
        </p:nvSpPr>
        <p:spPr bwMode="auto">
          <a:xfrm>
            <a:off x="1401763" y="1831975"/>
            <a:ext cx="8631238" cy="2811463"/>
          </a:xfrm>
          <a:custGeom>
            <a:avLst/>
            <a:gdLst>
              <a:gd name="T0" fmla="*/ 82 w 5437"/>
              <a:gd name="T1" fmla="*/ 1766 h 1771"/>
              <a:gd name="T2" fmla="*/ 189 w 5437"/>
              <a:gd name="T3" fmla="*/ 1742 h 1771"/>
              <a:gd name="T4" fmla="*/ 298 w 5437"/>
              <a:gd name="T5" fmla="*/ 1723 h 1771"/>
              <a:gd name="T6" fmla="*/ 406 w 5437"/>
              <a:gd name="T7" fmla="*/ 1722 h 1771"/>
              <a:gd name="T8" fmla="*/ 514 w 5437"/>
              <a:gd name="T9" fmla="*/ 1720 h 1771"/>
              <a:gd name="T10" fmla="*/ 622 w 5437"/>
              <a:gd name="T11" fmla="*/ 1698 h 1771"/>
              <a:gd name="T12" fmla="*/ 731 w 5437"/>
              <a:gd name="T13" fmla="*/ 1690 h 1771"/>
              <a:gd name="T14" fmla="*/ 839 w 5437"/>
              <a:gd name="T15" fmla="*/ 1670 h 1771"/>
              <a:gd name="T16" fmla="*/ 947 w 5437"/>
              <a:gd name="T17" fmla="*/ 1650 h 1771"/>
              <a:gd name="T18" fmla="*/ 1055 w 5437"/>
              <a:gd name="T19" fmla="*/ 1650 h 1771"/>
              <a:gd name="T20" fmla="*/ 1164 w 5437"/>
              <a:gd name="T21" fmla="*/ 1636 h 1771"/>
              <a:gd name="T22" fmla="*/ 1271 w 5437"/>
              <a:gd name="T23" fmla="*/ 1644 h 1771"/>
              <a:gd name="T24" fmla="*/ 1380 w 5437"/>
              <a:gd name="T25" fmla="*/ 1618 h 1771"/>
              <a:gd name="T26" fmla="*/ 1488 w 5437"/>
              <a:gd name="T27" fmla="*/ 1591 h 1771"/>
              <a:gd name="T28" fmla="*/ 1596 w 5437"/>
              <a:gd name="T29" fmla="*/ 1575 h 1771"/>
              <a:gd name="T30" fmla="*/ 1704 w 5437"/>
              <a:gd name="T31" fmla="*/ 1561 h 1771"/>
              <a:gd name="T32" fmla="*/ 1813 w 5437"/>
              <a:gd name="T33" fmla="*/ 1529 h 1771"/>
              <a:gd name="T34" fmla="*/ 1920 w 5437"/>
              <a:gd name="T35" fmla="*/ 1496 h 1771"/>
              <a:gd name="T36" fmla="*/ 2029 w 5437"/>
              <a:gd name="T37" fmla="*/ 1470 h 1771"/>
              <a:gd name="T38" fmla="*/ 2137 w 5437"/>
              <a:gd name="T39" fmla="*/ 1439 h 1771"/>
              <a:gd name="T40" fmla="*/ 2246 w 5437"/>
              <a:gd name="T41" fmla="*/ 1409 h 1771"/>
              <a:gd name="T42" fmla="*/ 2353 w 5437"/>
              <a:gd name="T43" fmla="*/ 1378 h 1771"/>
              <a:gd name="T44" fmla="*/ 2462 w 5437"/>
              <a:gd name="T45" fmla="*/ 1346 h 1771"/>
              <a:gd name="T46" fmla="*/ 2570 w 5437"/>
              <a:gd name="T47" fmla="*/ 1263 h 1771"/>
              <a:gd name="T48" fmla="*/ 2678 w 5437"/>
              <a:gd name="T49" fmla="*/ 1233 h 1771"/>
              <a:gd name="T50" fmla="*/ 2786 w 5437"/>
              <a:gd name="T51" fmla="*/ 1178 h 1771"/>
              <a:gd name="T52" fmla="*/ 2895 w 5437"/>
              <a:gd name="T53" fmla="*/ 1105 h 1771"/>
              <a:gd name="T54" fmla="*/ 3002 w 5437"/>
              <a:gd name="T55" fmla="*/ 1082 h 1771"/>
              <a:gd name="T56" fmla="*/ 3111 w 5437"/>
              <a:gd name="T57" fmla="*/ 989 h 1771"/>
              <a:gd name="T58" fmla="*/ 3219 w 5437"/>
              <a:gd name="T59" fmla="*/ 901 h 1771"/>
              <a:gd name="T60" fmla="*/ 3327 w 5437"/>
              <a:gd name="T61" fmla="*/ 967 h 1771"/>
              <a:gd name="T62" fmla="*/ 3435 w 5437"/>
              <a:gd name="T63" fmla="*/ 889 h 1771"/>
              <a:gd name="T64" fmla="*/ 3544 w 5437"/>
              <a:gd name="T65" fmla="*/ 785 h 1771"/>
              <a:gd name="T66" fmla="*/ 3651 w 5437"/>
              <a:gd name="T67" fmla="*/ 687 h 1771"/>
              <a:gd name="T68" fmla="*/ 3760 w 5437"/>
              <a:gd name="T69" fmla="*/ 582 h 1771"/>
              <a:gd name="T70" fmla="*/ 3868 w 5437"/>
              <a:gd name="T71" fmla="*/ 488 h 1771"/>
              <a:gd name="T72" fmla="*/ 3977 w 5437"/>
              <a:gd name="T73" fmla="*/ 432 h 1771"/>
              <a:gd name="T74" fmla="*/ 4084 w 5437"/>
              <a:gd name="T75" fmla="*/ 624 h 1771"/>
              <a:gd name="T76" fmla="*/ 4193 w 5437"/>
              <a:gd name="T77" fmla="*/ 529 h 1771"/>
              <a:gd name="T78" fmla="*/ 4301 w 5437"/>
              <a:gd name="T79" fmla="*/ 403 h 1771"/>
              <a:gd name="T80" fmla="*/ 4409 w 5437"/>
              <a:gd name="T81" fmla="*/ 382 h 1771"/>
              <a:gd name="T82" fmla="*/ 4517 w 5437"/>
              <a:gd name="T83" fmla="*/ 358 h 1771"/>
              <a:gd name="T84" fmla="*/ 4626 w 5437"/>
              <a:gd name="T85" fmla="*/ 317 h 1771"/>
              <a:gd name="T86" fmla="*/ 4733 w 5437"/>
              <a:gd name="T87" fmla="*/ 250 h 1771"/>
              <a:gd name="T88" fmla="*/ 4842 w 5437"/>
              <a:gd name="T89" fmla="*/ 236 h 1771"/>
              <a:gd name="T90" fmla="*/ 4950 w 5437"/>
              <a:gd name="T91" fmla="*/ 179 h 1771"/>
              <a:gd name="T92" fmla="*/ 5058 w 5437"/>
              <a:gd name="T93" fmla="*/ 91 h 1771"/>
              <a:gd name="T94" fmla="*/ 5166 w 5437"/>
              <a:gd name="T95" fmla="*/ 117 h 1771"/>
              <a:gd name="T96" fmla="*/ 5275 w 5437"/>
              <a:gd name="T97" fmla="*/ 106 h 1771"/>
              <a:gd name="T98" fmla="*/ 5383 w 5437"/>
              <a:gd name="T99" fmla="*/ 83 h 1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437" h="1771">
                <a:moveTo>
                  <a:pt x="0" y="1771"/>
                </a:moveTo>
                <a:lnTo>
                  <a:pt x="27" y="1768"/>
                </a:lnTo>
                <a:lnTo>
                  <a:pt x="55" y="1764"/>
                </a:lnTo>
                <a:lnTo>
                  <a:pt x="82" y="1766"/>
                </a:lnTo>
                <a:lnTo>
                  <a:pt x="109" y="1758"/>
                </a:lnTo>
                <a:lnTo>
                  <a:pt x="136" y="1756"/>
                </a:lnTo>
                <a:lnTo>
                  <a:pt x="162" y="1751"/>
                </a:lnTo>
                <a:lnTo>
                  <a:pt x="189" y="1742"/>
                </a:lnTo>
                <a:lnTo>
                  <a:pt x="217" y="1735"/>
                </a:lnTo>
                <a:lnTo>
                  <a:pt x="244" y="1731"/>
                </a:lnTo>
                <a:lnTo>
                  <a:pt x="271" y="1728"/>
                </a:lnTo>
                <a:lnTo>
                  <a:pt x="298" y="1723"/>
                </a:lnTo>
                <a:lnTo>
                  <a:pt x="325" y="1721"/>
                </a:lnTo>
                <a:lnTo>
                  <a:pt x="352" y="1718"/>
                </a:lnTo>
                <a:lnTo>
                  <a:pt x="379" y="1718"/>
                </a:lnTo>
                <a:lnTo>
                  <a:pt x="406" y="1722"/>
                </a:lnTo>
                <a:lnTo>
                  <a:pt x="433" y="1730"/>
                </a:lnTo>
                <a:lnTo>
                  <a:pt x="460" y="1732"/>
                </a:lnTo>
                <a:lnTo>
                  <a:pt x="487" y="1728"/>
                </a:lnTo>
                <a:lnTo>
                  <a:pt x="514" y="1720"/>
                </a:lnTo>
                <a:lnTo>
                  <a:pt x="542" y="1713"/>
                </a:lnTo>
                <a:lnTo>
                  <a:pt x="569" y="1707"/>
                </a:lnTo>
                <a:lnTo>
                  <a:pt x="595" y="1701"/>
                </a:lnTo>
                <a:lnTo>
                  <a:pt x="622" y="1698"/>
                </a:lnTo>
                <a:lnTo>
                  <a:pt x="649" y="1698"/>
                </a:lnTo>
                <a:lnTo>
                  <a:pt x="676" y="1693"/>
                </a:lnTo>
                <a:lnTo>
                  <a:pt x="704" y="1692"/>
                </a:lnTo>
                <a:lnTo>
                  <a:pt x="731" y="1690"/>
                </a:lnTo>
                <a:lnTo>
                  <a:pt x="758" y="1686"/>
                </a:lnTo>
                <a:lnTo>
                  <a:pt x="785" y="1679"/>
                </a:lnTo>
                <a:lnTo>
                  <a:pt x="811" y="1675"/>
                </a:lnTo>
                <a:lnTo>
                  <a:pt x="839" y="1670"/>
                </a:lnTo>
                <a:lnTo>
                  <a:pt x="866" y="1667"/>
                </a:lnTo>
                <a:lnTo>
                  <a:pt x="893" y="1661"/>
                </a:lnTo>
                <a:lnTo>
                  <a:pt x="920" y="1656"/>
                </a:lnTo>
                <a:lnTo>
                  <a:pt x="947" y="1650"/>
                </a:lnTo>
                <a:lnTo>
                  <a:pt x="974" y="1646"/>
                </a:lnTo>
                <a:lnTo>
                  <a:pt x="1002" y="1650"/>
                </a:lnTo>
                <a:lnTo>
                  <a:pt x="1028" y="1654"/>
                </a:lnTo>
                <a:lnTo>
                  <a:pt x="1055" y="1650"/>
                </a:lnTo>
                <a:lnTo>
                  <a:pt x="1082" y="1646"/>
                </a:lnTo>
                <a:lnTo>
                  <a:pt x="1109" y="1641"/>
                </a:lnTo>
                <a:lnTo>
                  <a:pt x="1136" y="1638"/>
                </a:lnTo>
                <a:lnTo>
                  <a:pt x="1164" y="1636"/>
                </a:lnTo>
                <a:lnTo>
                  <a:pt x="1191" y="1637"/>
                </a:lnTo>
                <a:lnTo>
                  <a:pt x="1218" y="1639"/>
                </a:lnTo>
                <a:lnTo>
                  <a:pt x="1244" y="1641"/>
                </a:lnTo>
                <a:lnTo>
                  <a:pt x="1271" y="1644"/>
                </a:lnTo>
                <a:lnTo>
                  <a:pt x="1298" y="1643"/>
                </a:lnTo>
                <a:lnTo>
                  <a:pt x="1326" y="1635"/>
                </a:lnTo>
                <a:lnTo>
                  <a:pt x="1353" y="1627"/>
                </a:lnTo>
                <a:lnTo>
                  <a:pt x="1380" y="1618"/>
                </a:lnTo>
                <a:lnTo>
                  <a:pt x="1407" y="1606"/>
                </a:lnTo>
                <a:lnTo>
                  <a:pt x="1434" y="1602"/>
                </a:lnTo>
                <a:lnTo>
                  <a:pt x="1460" y="1594"/>
                </a:lnTo>
                <a:lnTo>
                  <a:pt x="1488" y="1591"/>
                </a:lnTo>
                <a:lnTo>
                  <a:pt x="1515" y="1584"/>
                </a:lnTo>
                <a:lnTo>
                  <a:pt x="1542" y="1582"/>
                </a:lnTo>
                <a:lnTo>
                  <a:pt x="1569" y="1581"/>
                </a:lnTo>
                <a:lnTo>
                  <a:pt x="1596" y="1575"/>
                </a:lnTo>
                <a:lnTo>
                  <a:pt x="1624" y="1578"/>
                </a:lnTo>
                <a:lnTo>
                  <a:pt x="1651" y="1570"/>
                </a:lnTo>
                <a:lnTo>
                  <a:pt x="1677" y="1564"/>
                </a:lnTo>
                <a:lnTo>
                  <a:pt x="1704" y="1561"/>
                </a:lnTo>
                <a:lnTo>
                  <a:pt x="1731" y="1557"/>
                </a:lnTo>
                <a:lnTo>
                  <a:pt x="1758" y="1550"/>
                </a:lnTo>
                <a:lnTo>
                  <a:pt x="1786" y="1538"/>
                </a:lnTo>
                <a:lnTo>
                  <a:pt x="1813" y="1529"/>
                </a:lnTo>
                <a:lnTo>
                  <a:pt x="1840" y="1525"/>
                </a:lnTo>
                <a:lnTo>
                  <a:pt x="1867" y="1516"/>
                </a:lnTo>
                <a:lnTo>
                  <a:pt x="1893" y="1505"/>
                </a:lnTo>
                <a:lnTo>
                  <a:pt x="1920" y="1496"/>
                </a:lnTo>
                <a:lnTo>
                  <a:pt x="1948" y="1487"/>
                </a:lnTo>
                <a:lnTo>
                  <a:pt x="1975" y="1481"/>
                </a:lnTo>
                <a:lnTo>
                  <a:pt x="2002" y="1474"/>
                </a:lnTo>
                <a:lnTo>
                  <a:pt x="2029" y="1470"/>
                </a:lnTo>
                <a:lnTo>
                  <a:pt x="2056" y="1459"/>
                </a:lnTo>
                <a:lnTo>
                  <a:pt x="2083" y="1454"/>
                </a:lnTo>
                <a:lnTo>
                  <a:pt x="2110" y="1445"/>
                </a:lnTo>
                <a:lnTo>
                  <a:pt x="2137" y="1439"/>
                </a:lnTo>
                <a:lnTo>
                  <a:pt x="2164" y="1441"/>
                </a:lnTo>
                <a:lnTo>
                  <a:pt x="2191" y="1431"/>
                </a:lnTo>
                <a:lnTo>
                  <a:pt x="2218" y="1419"/>
                </a:lnTo>
                <a:lnTo>
                  <a:pt x="2246" y="1409"/>
                </a:lnTo>
                <a:lnTo>
                  <a:pt x="2273" y="1398"/>
                </a:lnTo>
                <a:lnTo>
                  <a:pt x="2300" y="1392"/>
                </a:lnTo>
                <a:lnTo>
                  <a:pt x="2326" y="1385"/>
                </a:lnTo>
                <a:lnTo>
                  <a:pt x="2353" y="1378"/>
                </a:lnTo>
                <a:lnTo>
                  <a:pt x="2380" y="1374"/>
                </a:lnTo>
                <a:lnTo>
                  <a:pt x="2408" y="1377"/>
                </a:lnTo>
                <a:lnTo>
                  <a:pt x="2435" y="1363"/>
                </a:lnTo>
                <a:lnTo>
                  <a:pt x="2462" y="1346"/>
                </a:lnTo>
                <a:lnTo>
                  <a:pt x="2489" y="1327"/>
                </a:lnTo>
                <a:lnTo>
                  <a:pt x="2516" y="1309"/>
                </a:lnTo>
                <a:lnTo>
                  <a:pt x="2542" y="1295"/>
                </a:lnTo>
                <a:lnTo>
                  <a:pt x="2570" y="1263"/>
                </a:lnTo>
                <a:lnTo>
                  <a:pt x="2597" y="1258"/>
                </a:lnTo>
                <a:lnTo>
                  <a:pt x="2624" y="1245"/>
                </a:lnTo>
                <a:lnTo>
                  <a:pt x="2651" y="1241"/>
                </a:lnTo>
                <a:lnTo>
                  <a:pt x="2678" y="1233"/>
                </a:lnTo>
                <a:lnTo>
                  <a:pt x="2705" y="1219"/>
                </a:lnTo>
                <a:lnTo>
                  <a:pt x="2732" y="1213"/>
                </a:lnTo>
                <a:lnTo>
                  <a:pt x="2759" y="1194"/>
                </a:lnTo>
                <a:lnTo>
                  <a:pt x="2786" y="1178"/>
                </a:lnTo>
                <a:lnTo>
                  <a:pt x="2813" y="1163"/>
                </a:lnTo>
                <a:lnTo>
                  <a:pt x="2840" y="1135"/>
                </a:lnTo>
                <a:lnTo>
                  <a:pt x="2867" y="1114"/>
                </a:lnTo>
                <a:lnTo>
                  <a:pt x="2895" y="1105"/>
                </a:lnTo>
                <a:lnTo>
                  <a:pt x="2922" y="1095"/>
                </a:lnTo>
                <a:lnTo>
                  <a:pt x="2949" y="1094"/>
                </a:lnTo>
                <a:lnTo>
                  <a:pt x="2975" y="1089"/>
                </a:lnTo>
                <a:lnTo>
                  <a:pt x="3002" y="1082"/>
                </a:lnTo>
                <a:lnTo>
                  <a:pt x="3030" y="1066"/>
                </a:lnTo>
                <a:lnTo>
                  <a:pt x="3057" y="1043"/>
                </a:lnTo>
                <a:lnTo>
                  <a:pt x="3084" y="1028"/>
                </a:lnTo>
                <a:lnTo>
                  <a:pt x="3111" y="989"/>
                </a:lnTo>
                <a:lnTo>
                  <a:pt x="3138" y="971"/>
                </a:lnTo>
                <a:lnTo>
                  <a:pt x="3165" y="949"/>
                </a:lnTo>
                <a:lnTo>
                  <a:pt x="3192" y="917"/>
                </a:lnTo>
                <a:lnTo>
                  <a:pt x="3219" y="901"/>
                </a:lnTo>
                <a:lnTo>
                  <a:pt x="3246" y="919"/>
                </a:lnTo>
                <a:lnTo>
                  <a:pt x="3273" y="937"/>
                </a:lnTo>
                <a:lnTo>
                  <a:pt x="3300" y="964"/>
                </a:lnTo>
                <a:lnTo>
                  <a:pt x="3327" y="967"/>
                </a:lnTo>
                <a:lnTo>
                  <a:pt x="3355" y="929"/>
                </a:lnTo>
                <a:lnTo>
                  <a:pt x="3381" y="904"/>
                </a:lnTo>
                <a:lnTo>
                  <a:pt x="3408" y="887"/>
                </a:lnTo>
                <a:lnTo>
                  <a:pt x="3435" y="889"/>
                </a:lnTo>
                <a:lnTo>
                  <a:pt x="3462" y="871"/>
                </a:lnTo>
                <a:lnTo>
                  <a:pt x="3489" y="870"/>
                </a:lnTo>
                <a:lnTo>
                  <a:pt x="3517" y="830"/>
                </a:lnTo>
                <a:lnTo>
                  <a:pt x="3544" y="785"/>
                </a:lnTo>
                <a:lnTo>
                  <a:pt x="3571" y="759"/>
                </a:lnTo>
                <a:lnTo>
                  <a:pt x="3598" y="725"/>
                </a:lnTo>
                <a:lnTo>
                  <a:pt x="3624" y="726"/>
                </a:lnTo>
                <a:lnTo>
                  <a:pt x="3651" y="687"/>
                </a:lnTo>
                <a:lnTo>
                  <a:pt x="3679" y="695"/>
                </a:lnTo>
                <a:lnTo>
                  <a:pt x="3706" y="655"/>
                </a:lnTo>
                <a:lnTo>
                  <a:pt x="3733" y="639"/>
                </a:lnTo>
                <a:lnTo>
                  <a:pt x="3760" y="582"/>
                </a:lnTo>
                <a:lnTo>
                  <a:pt x="3787" y="557"/>
                </a:lnTo>
                <a:lnTo>
                  <a:pt x="3814" y="538"/>
                </a:lnTo>
                <a:lnTo>
                  <a:pt x="3841" y="518"/>
                </a:lnTo>
                <a:lnTo>
                  <a:pt x="3868" y="488"/>
                </a:lnTo>
                <a:lnTo>
                  <a:pt x="3895" y="479"/>
                </a:lnTo>
                <a:lnTo>
                  <a:pt x="3922" y="460"/>
                </a:lnTo>
                <a:lnTo>
                  <a:pt x="3949" y="449"/>
                </a:lnTo>
                <a:lnTo>
                  <a:pt x="3977" y="432"/>
                </a:lnTo>
                <a:lnTo>
                  <a:pt x="4004" y="428"/>
                </a:lnTo>
                <a:lnTo>
                  <a:pt x="4030" y="424"/>
                </a:lnTo>
                <a:lnTo>
                  <a:pt x="4057" y="434"/>
                </a:lnTo>
                <a:lnTo>
                  <a:pt x="4084" y="624"/>
                </a:lnTo>
                <a:lnTo>
                  <a:pt x="4111" y="689"/>
                </a:lnTo>
                <a:lnTo>
                  <a:pt x="4139" y="662"/>
                </a:lnTo>
                <a:lnTo>
                  <a:pt x="4166" y="588"/>
                </a:lnTo>
                <a:lnTo>
                  <a:pt x="4193" y="529"/>
                </a:lnTo>
                <a:lnTo>
                  <a:pt x="4220" y="490"/>
                </a:lnTo>
                <a:lnTo>
                  <a:pt x="4247" y="436"/>
                </a:lnTo>
                <a:lnTo>
                  <a:pt x="4273" y="438"/>
                </a:lnTo>
                <a:lnTo>
                  <a:pt x="4301" y="403"/>
                </a:lnTo>
                <a:lnTo>
                  <a:pt x="4328" y="386"/>
                </a:lnTo>
                <a:lnTo>
                  <a:pt x="4355" y="396"/>
                </a:lnTo>
                <a:lnTo>
                  <a:pt x="4382" y="381"/>
                </a:lnTo>
                <a:lnTo>
                  <a:pt x="4409" y="382"/>
                </a:lnTo>
                <a:lnTo>
                  <a:pt x="4436" y="367"/>
                </a:lnTo>
                <a:lnTo>
                  <a:pt x="4463" y="355"/>
                </a:lnTo>
                <a:lnTo>
                  <a:pt x="4490" y="349"/>
                </a:lnTo>
                <a:lnTo>
                  <a:pt x="4517" y="358"/>
                </a:lnTo>
                <a:lnTo>
                  <a:pt x="4544" y="331"/>
                </a:lnTo>
                <a:lnTo>
                  <a:pt x="4571" y="344"/>
                </a:lnTo>
                <a:lnTo>
                  <a:pt x="4599" y="328"/>
                </a:lnTo>
                <a:lnTo>
                  <a:pt x="4626" y="317"/>
                </a:lnTo>
                <a:lnTo>
                  <a:pt x="4653" y="306"/>
                </a:lnTo>
                <a:lnTo>
                  <a:pt x="4679" y="295"/>
                </a:lnTo>
                <a:lnTo>
                  <a:pt x="4706" y="257"/>
                </a:lnTo>
                <a:lnTo>
                  <a:pt x="4733" y="250"/>
                </a:lnTo>
                <a:lnTo>
                  <a:pt x="4761" y="266"/>
                </a:lnTo>
                <a:lnTo>
                  <a:pt x="4788" y="257"/>
                </a:lnTo>
                <a:lnTo>
                  <a:pt x="4815" y="247"/>
                </a:lnTo>
                <a:lnTo>
                  <a:pt x="4842" y="236"/>
                </a:lnTo>
                <a:lnTo>
                  <a:pt x="4869" y="255"/>
                </a:lnTo>
                <a:lnTo>
                  <a:pt x="4895" y="230"/>
                </a:lnTo>
                <a:lnTo>
                  <a:pt x="4923" y="223"/>
                </a:lnTo>
                <a:lnTo>
                  <a:pt x="4950" y="179"/>
                </a:lnTo>
                <a:lnTo>
                  <a:pt x="4977" y="149"/>
                </a:lnTo>
                <a:lnTo>
                  <a:pt x="5004" y="151"/>
                </a:lnTo>
                <a:lnTo>
                  <a:pt x="5031" y="130"/>
                </a:lnTo>
                <a:lnTo>
                  <a:pt x="5058" y="91"/>
                </a:lnTo>
                <a:lnTo>
                  <a:pt x="5086" y="108"/>
                </a:lnTo>
                <a:lnTo>
                  <a:pt x="5112" y="82"/>
                </a:lnTo>
                <a:lnTo>
                  <a:pt x="5139" y="79"/>
                </a:lnTo>
                <a:lnTo>
                  <a:pt x="5166" y="117"/>
                </a:lnTo>
                <a:lnTo>
                  <a:pt x="5193" y="81"/>
                </a:lnTo>
                <a:lnTo>
                  <a:pt x="5220" y="107"/>
                </a:lnTo>
                <a:lnTo>
                  <a:pt x="5248" y="97"/>
                </a:lnTo>
                <a:lnTo>
                  <a:pt x="5275" y="106"/>
                </a:lnTo>
                <a:lnTo>
                  <a:pt x="5302" y="179"/>
                </a:lnTo>
                <a:lnTo>
                  <a:pt x="5328" y="273"/>
                </a:lnTo>
                <a:lnTo>
                  <a:pt x="5355" y="123"/>
                </a:lnTo>
                <a:lnTo>
                  <a:pt x="5383" y="83"/>
                </a:lnTo>
                <a:lnTo>
                  <a:pt x="5410" y="0"/>
                </a:lnTo>
                <a:lnTo>
                  <a:pt x="5437" y="5"/>
                </a:lnTo>
              </a:path>
            </a:pathLst>
          </a:custGeom>
          <a:noFill/>
          <a:ln w="38100" cap="rnd">
            <a:solidFill>
              <a:srgbClr val="007A9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895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81F927-BD90-4214-8ACF-0724A7A28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KOF Globalisation Index for the world </a:t>
            </a:r>
            <a:br>
              <a:rPr lang="en-GB" dirty="0"/>
            </a:br>
            <a:r>
              <a:rPr lang="en-GB" dirty="0"/>
              <a:t>– economic vs. social vs. political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55EF2-23F9-4BDB-B6C5-1725EAB7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14.09.2021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AE51E-86AE-45F0-AA7E-9D9A755A3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CIRET pre-conference workshop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21CDA-7F5F-4817-ADA8-13EE5433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mtClean="0"/>
              <a:pPr/>
              <a:t>20</a:t>
            </a:fld>
            <a:endParaRPr lang="de-C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C7C3D2-94B9-4AFF-BC5E-F1A9FCE5CE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Source: KOF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1A62AB7D-DAFC-4588-BB12-F06893CDE99E}"/>
              </a:ext>
            </a:extLst>
          </p:cNvPr>
          <p:cNvSpPr>
            <a:spLocks noEditPoints="1"/>
          </p:cNvSpPr>
          <p:nvPr/>
        </p:nvSpPr>
        <p:spPr bwMode="auto">
          <a:xfrm>
            <a:off x="1184276" y="1593850"/>
            <a:ext cx="10137775" cy="2840038"/>
          </a:xfrm>
          <a:custGeom>
            <a:avLst/>
            <a:gdLst>
              <a:gd name="T0" fmla="*/ 0 w 6386"/>
              <a:gd name="T1" fmla="*/ 1789 h 1789"/>
              <a:gd name="T2" fmla="*/ 6386 w 6386"/>
              <a:gd name="T3" fmla="*/ 1789 h 1789"/>
              <a:gd name="T4" fmla="*/ 0 w 6386"/>
              <a:gd name="T5" fmla="*/ 1431 h 1789"/>
              <a:gd name="T6" fmla="*/ 6386 w 6386"/>
              <a:gd name="T7" fmla="*/ 1431 h 1789"/>
              <a:gd name="T8" fmla="*/ 0 w 6386"/>
              <a:gd name="T9" fmla="*/ 1073 h 1789"/>
              <a:gd name="T10" fmla="*/ 6386 w 6386"/>
              <a:gd name="T11" fmla="*/ 1073 h 1789"/>
              <a:gd name="T12" fmla="*/ 0 w 6386"/>
              <a:gd name="T13" fmla="*/ 715 h 1789"/>
              <a:gd name="T14" fmla="*/ 6386 w 6386"/>
              <a:gd name="T15" fmla="*/ 715 h 1789"/>
              <a:gd name="T16" fmla="*/ 0 w 6386"/>
              <a:gd name="T17" fmla="*/ 358 h 1789"/>
              <a:gd name="T18" fmla="*/ 6386 w 6386"/>
              <a:gd name="T19" fmla="*/ 358 h 1789"/>
              <a:gd name="T20" fmla="*/ 0 w 6386"/>
              <a:gd name="T21" fmla="*/ 0 h 1789"/>
              <a:gd name="T22" fmla="*/ 6386 w 6386"/>
              <a:gd name="T23" fmla="*/ 0 h 1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386" h="1789">
                <a:moveTo>
                  <a:pt x="0" y="1789"/>
                </a:moveTo>
                <a:lnTo>
                  <a:pt x="6386" y="1789"/>
                </a:lnTo>
                <a:moveTo>
                  <a:pt x="0" y="1431"/>
                </a:moveTo>
                <a:lnTo>
                  <a:pt x="6386" y="1431"/>
                </a:lnTo>
                <a:moveTo>
                  <a:pt x="0" y="1073"/>
                </a:moveTo>
                <a:lnTo>
                  <a:pt x="6386" y="1073"/>
                </a:lnTo>
                <a:moveTo>
                  <a:pt x="0" y="715"/>
                </a:moveTo>
                <a:lnTo>
                  <a:pt x="6386" y="715"/>
                </a:lnTo>
                <a:moveTo>
                  <a:pt x="0" y="358"/>
                </a:moveTo>
                <a:lnTo>
                  <a:pt x="6386" y="358"/>
                </a:lnTo>
                <a:moveTo>
                  <a:pt x="0" y="0"/>
                </a:moveTo>
                <a:lnTo>
                  <a:pt x="6386" y="0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A83D34C-FCBC-49A7-AB84-7F8569DB9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276" y="1593850"/>
            <a:ext cx="10137775" cy="3408363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3D11044A-8DEE-4977-9DE5-2AC17AA91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4276" y="5002213"/>
            <a:ext cx="10137775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B7DC5530-2EB3-4F4C-9ACE-566266E15770}"/>
              </a:ext>
            </a:extLst>
          </p:cNvPr>
          <p:cNvSpPr>
            <a:spLocks noEditPoints="1"/>
          </p:cNvSpPr>
          <p:nvPr/>
        </p:nvSpPr>
        <p:spPr bwMode="auto">
          <a:xfrm>
            <a:off x="1184276" y="5002213"/>
            <a:ext cx="10137775" cy="304800"/>
          </a:xfrm>
          <a:custGeom>
            <a:avLst/>
            <a:gdLst>
              <a:gd name="T0" fmla="*/ 0 w 6386"/>
              <a:gd name="T1" fmla="*/ 192 h 192"/>
              <a:gd name="T2" fmla="*/ 128 w 6386"/>
              <a:gd name="T3" fmla="*/ 192 h 192"/>
              <a:gd name="T4" fmla="*/ 256 w 6386"/>
              <a:gd name="T5" fmla="*/ 192 h 192"/>
              <a:gd name="T6" fmla="*/ 383 w 6386"/>
              <a:gd name="T7" fmla="*/ 192 h 192"/>
              <a:gd name="T8" fmla="*/ 511 w 6386"/>
              <a:gd name="T9" fmla="*/ 192 h 192"/>
              <a:gd name="T10" fmla="*/ 639 w 6386"/>
              <a:gd name="T11" fmla="*/ 192 h 192"/>
              <a:gd name="T12" fmla="*/ 766 w 6386"/>
              <a:gd name="T13" fmla="*/ 192 h 192"/>
              <a:gd name="T14" fmla="*/ 894 w 6386"/>
              <a:gd name="T15" fmla="*/ 192 h 192"/>
              <a:gd name="T16" fmla="*/ 1022 w 6386"/>
              <a:gd name="T17" fmla="*/ 192 h 192"/>
              <a:gd name="T18" fmla="*/ 1150 w 6386"/>
              <a:gd name="T19" fmla="*/ 192 h 192"/>
              <a:gd name="T20" fmla="*/ 1277 w 6386"/>
              <a:gd name="T21" fmla="*/ 192 h 192"/>
              <a:gd name="T22" fmla="*/ 1405 w 6386"/>
              <a:gd name="T23" fmla="*/ 192 h 192"/>
              <a:gd name="T24" fmla="*/ 1533 w 6386"/>
              <a:gd name="T25" fmla="*/ 192 h 192"/>
              <a:gd name="T26" fmla="*/ 1660 w 6386"/>
              <a:gd name="T27" fmla="*/ 192 h 192"/>
              <a:gd name="T28" fmla="*/ 1788 w 6386"/>
              <a:gd name="T29" fmla="*/ 192 h 192"/>
              <a:gd name="T30" fmla="*/ 1916 w 6386"/>
              <a:gd name="T31" fmla="*/ 192 h 192"/>
              <a:gd name="T32" fmla="*/ 2043 w 6386"/>
              <a:gd name="T33" fmla="*/ 192 h 192"/>
              <a:gd name="T34" fmla="*/ 2171 w 6386"/>
              <a:gd name="T35" fmla="*/ 192 h 192"/>
              <a:gd name="T36" fmla="*/ 2299 w 6386"/>
              <a:gd name="T37" fmla="*/ 192 h 192"/>
              <a:gd name="T38" fmla="*/ 2426 w 6386"/>
              <a:gd name="T39" fmla="*/ 192 h 192"/>
              <a:gd name="T40" fmla="*/ 2554 w 6386"/>
              <a:gd name="T41" fmla="*/ 192 h 192"/>
              <a:gd name="T42" fmla="*/ 2682 w 6386"/>
              <a:gd name="T43" fmla="*/ 192 h 192"/>
              <a:gd name="T44" fmla="*/ 2809 w 6386"/>
              <a:gd name="T45" fmla="*/ 192 h 192"/>
              <a:gd name="T46" fmla="*/ 2937 w 6386"/>
              <a:gd name="T47" fmla="*/ 192 h 192"/>
              <a:gd name="T48" fmla="*/ 3065 w 6386"/>
              <a:gd name="T49" fmla="*/ 192 h 192"/>
              <a:gd name="T50" fmla="*/ 3193 w 6386"/>
              <a:gd name="T51" fmla="*/ 192 h 192"/>
              <a:gd name="T52" fmla="*/ 3320 w 6386"/>
              <a:gd name="T53" fmla="*/ 192 h 192"/>
              <a:gd name="T54" fmla="*/ 3448 w 6386"/>
              <a:gd name="T55" fmla="*/ 192 h 192"/>
              <a:gd name="T56" fmla="*/ 3576 w 6386"/>
              <a:gd name="T57" fmla="*/ 192 h 192"/>
              <a:gd name="T58" fmla="*/ 3703 w 6386"/>
              <a:gd name="T59" fmla="*/ 192 h 192"/>
              <a:gd name="T60" fmla="*/ 3831 w 6386"/>
              <a:gd name="T61" fmla="*/ 192 h 192"/>
              <a:gd name="T62" fmla="*/ 3959 w 6386"/>
              <a:gd name="T63" fmla="*/ 192 h 192"/>
              <a:gd name="T64" fmla="*/ 4086 w 6386"/>
              <a:gd name="T65" fmla="*/ 192 h 192"/>
              <a:gd name="T66" fmla="*/ 4214 w 6386"/>
              <a:gd name="T67" fmla="*/ 192 h 192"/>
              <a:gd name="T68" fmla="*/ 4342 w 6386"/>
              <a:gd name="T69" fmla="*/ 192 h 192"/>
              <a:gd name="T70" fmla="*/ 4469 w 6386"/>
              <a:gd name="T71" fmla="*/ 192 h 192"/>
              <a:gd name="T72" fmla="*/ 4597 w 6386"/>
              <a:gd name="T73" fmla="*/ 192 h 192"/>
              <a:gd name="T74" fmla="*/ 4725 w 6386"/>
              <a:gd name="T75" fmla="*/ 192 h 192"/>
              <a:gd name="T76" fmla="*/ 4853 w 6386"/>
              <a:gd name="T77" fmla="*/ 192 h 192"/>
              <a:gd name="T78" fmla="*/ 4981 w 6386"/>
              <a:gd name="T79" fmla="*/ 192 h 192"/>
              <a:gd name="T80" fmla="*/ 5109 w 6386"/>
              <a:gd name="T81" fmla="*/ 192 h 192"/>
              <a:gd name="T82" fmla="*/ 5237 w 6386"/>
              <a:gd name="T83" fmla="*/ 192 h 192"/>
              <a:gd name="T84" fmla="*/ 5364 w 6386"/>
              <a:gd name="T85" fmla="*/ 192 h 192"/>
              <a:gd name="T86" fmla="*/ 5492 w 6386"/>
              <a:gd name="T87" fmla="*/ 192 h 192"/>
              <a:gd name="T88" fmla="*/ 5620 w 6386"/>
              <a:gd name="T89" fmla="*/ 192 h 192"/>
              <a:gd name="T90" fmla="*/ 5747 w 6386"/>
              <a:gd name="T91" fmla="*/ 192 h 192"/>
              <a:gd name="T92" fmla="*/ 5875 w 6386"/>
              <a:gd name="T93" fmla="*/ 192 h 192"/>
              <a:gd name="T94" fmla="*/ 6003 w 6386"/>
              <a:gd name="T95" fmla="*/ 192 h 192"/>
              <a:gd name="T96" fmla="*/ 6130 w 6386"/>
              <a:gd name="T97" fmla="*/ 192 h 192"/>
              <a:gd name="T98" fmla="*/ 6258 w 6386"/>
              <a:gd name="T99" fmla="*/ 192 h 192"/>
              <a:gd name="T100" fmla="*/ 6386 w 6386"/>
              <a:gd name="T101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86" h="192">
                <a:moveTo>
                  <a:pt x="0" y="0"/>
                </a:moveTo>
                <a:lnTo>
                  <a:pt x="0" y="38"/>
                </a:lnTo>
                <a:moveTo>
                  <a:pt x="0" y="0"/>
                </a:moveTo>
                <a:lnTo>
                  <a:pt x="0" y="192"/>
                </a:lnTo>
                <a:moveTo>
                  <a:pt x="128" y="0"/>
                </a:moveTo>
                <a:lnTo>
                  <a:pt x="128" y="38"/>
                </a:lnTo>
                <a:moveTo>
                  <a:pt x="128" y="0"/>
                </a:moveTo>
                <a:lnTo>
                  <a:pt x="128" y="192"/>
                </a:lnTo>
                <a:moveTo>
                  <a:pt x="256" y="0"/>
                </a:moveTo>
                <a:lnTo>
                  <a:pt x="256" y="38"/>
                </a:lnTo>
                <a:moveTo>
                  <a:pt x="256" y="0"/>
                </a:moveTo>
                <a:lnTo>
                  <a:pt x="256" y="192"/>
                </a:lnTo>
                <a:moveTo>
                  <a:pt x="383" y="0"/>
                </a:moveTo>
                <a:lnTo>
                  <a:pt x="383" y="38"/>
                </a:lnTo>
                <a:moveTo>
                  <a:pt x="383" y="0"/>
                </a:moveTo>
                <a:lnTo>
                  <a:pt x="383" y="192"/>
                </a:lnTo>
                <a:moveTo>
                  <a:pt x="511" y="0"/>
                </a:moveTo>
                <a:lnTo>
                  <a:pt x="511" y="38"/>
                </a:lnTo>
                <a:moveTo>
                  <a:pt x="511" y="0"/>
                </a:moveTo>
                <a:lnTo>
                  <a:pt x="511" y="192"/>
                </a:lnTo>
                <a:moveTo>
                  <a:pt x="639" y="0"/>
                </a:moveTo>
                <a:lnTo>
                  <a:pt x="639" y="38"/>
                </a:lnTo>
                <a:moveTo>
                  <a:pt x="639" y="0"/>
                </a:moveTo>
                <a:lnTo>
                  <a:pt x="639" y="192"/>
                </a:lnTo>
                <a:moveTo>
                  <a:pt x="766" y="0"/>
                </a:moveTo>
                <a:lnTo>
                  <a:pt x="766" y="38"/>
                </a:lnTo>
                <a:moveTo>
                  <a:pt x="766" y="0"/>
                </a:moveTo>
                <a:lnTo>
                  <a:pt x="766" y="192"/>
                </a:lnTo>
                <a:moveTo>
                  <a:pt x="894" y="0"/>
                </a:moveTo>
                <a:lnTo>
                  <a:pt x="894" y="38"/>
                </a:lnTo>
                <a:moveTo>
                  <a:pt x="894" y="0"/>
                </a:moveTo>
                <a:lnTo>
                  <a:pt x="894" y="192"/>
                </a:lnTo>
                <a:moveTo>
                  <a:pt x="1022" y="0"/>
                </a:moveTo>
                <a:lnTo>
                  <a:pt x="1022" y="38"/>
                </a:lnTo>
                <a:moveTo>
                  <a:pt x="1022" y="0"/>
                </a:moveTo>
                <a:lnTo>
                  <a:pt x="1022" y="192"/>
                </a:lnTo>
                <a:moveTo>
                  <a:pt x="1150" y="0"/>
                </a:moveTo>
                <a:lnTo>
                  <a:pt x="1150" y="38"/>
                </a:lnTo>
                <a:moveTo>
                  <a:pt x="1150" y="0"/>
                </a:moveTo>
                <a:lnTo>
                  <a:pt x="1150" y="192"/>
                </a:lnTo>
                <a:moveTo>
                  <a:pt x="1277" y="0"/>
                </a:moveTo>
                <a:lnTo>
                  <a:pt x="1277" y="38"/>
                </a:lnTo>
                <a:moveTo>
                  <a:pt x="1277" y="0"/>
                </a:moveTo>
                <a:lnTo>
                  <a:pt x="1277" y="192"/>
                </a:lnTo>
                <a:moveTo>
                  <a:pt x="1405" y="0"/>
                </a:moveTo>
                <a:lnTo>
                  <a:pt x="1405" y="38"/>
                </a:lnTo>
                <a:moveTo>
                  <a:pt x="1405" y="0"/>
                </a:moveTo>
                <a:lnTo>
                  <a:pt x="1405" y="192"/>
                </a:lnTo>
                <a:moveTo>
                  <a:pt x="1533" y="0"/>
                </a:moveTo>
                <a:lnTo>
                  <a:pt x="1533" y="38"/>
                </a:lnTo>
                <a:moveTo>
                  <a:pt x="1533" y="0"/>
                </a:moveTo>
                <a:lnTo>
                  <a:pt x="1533" y="192"/>
                </a:lnTo>
                <a:moveTo>
                  <a:pt x="1660" y="0"/>
                </a:moveTo>
                <a:lnTo>
                  <a:pt x="1660" y="38"/>
                </a:lnTo>
                <a:moveTo>
                  <a:pt x="1660" y="0"/>
                </a:moveTo>
                <a:lnTo>
                  <a:pt x="1660" y="192"/>
                </a:lnTo>
                <a:moveTo>
                  <a:pt x="1788" y="0"/>
                </a:moveTo>
                <a:lnTo>
                  <a:pt x="1788" y="38"/>
                </a:lnTo>
                <a:moveTo>
                  <a:pt x="1788" y="0"/>
                </a:moveTo>
                <a:lnTo>
                  <a:pt x="1788" y="192"/>
                </a:lnTo>
                <a:moveTo>
                  <a:pt x="1916" y="0"/>
                </a:moveTo>
                <a:lnTo>
                  <a:pt x="1916" y="38"/>
                </a:lnTo>
                <a:moveTo>
                  <a:pt x="1916" y="0"/>
                </a:moveTo>
                <a:lnTo>
                  <a:pt x="1916" y="192"/>
                </a:lnTo>
                <a:moveTo>
                  <a:pt x="2043" y="0"/>
                </a:moveTo>
                <a:lnTo>
                  <a:pt x="2043" y="38"/>
                </a:lnTo>
                <a:moveTo>
                  <a:pt x="2043" y="0"/>
                </a:moveTo>
                <a:lnTo>
                  <a:pt x="2043" y="192"/>
                </a:lnTo>
                <a:moveTo>
                  <a:pt x="2171" y="0"/>
                </a:moveTo>
                <a:lnTo>
                  <a:pt x="2171" y="38"/>
                </a:lnTo>
                <a:moveTo>
                  <a:pt x="2171" y="0"/>
                </a:moveTo>
                <a:lnTo>
                  <a:pt x="2171" y="192"/>
                </a:lnTo>
                <a:moveTo>
                  <a:pt x="2299" y="0"/>
                </a:moveTo>
                <a:lnTo>
                  <a:pt x="2299" y="38"/>
                </a:lnTo>
                <a:moveTo>
                  <a:pt x="2299" y="0"/>
                </a:moveTo>
                <a:lnTo>
                  <a:pt x="2299" y="192"/>
                </a:lnTo>
                <a:moveTo>
                  <a:pt x="2426" y="0"/>
                </a:moveTo>
                <a:lnTo>
                  <a:pt x="2426" y="38"/>
                </a:lnTo>
                <a:moveTo>
                  <a:pt x="2426" y="0"/>
                </a:moveTo>
                <a:lnTo>
                  <a:pt x="2426" y="192"/>
                </a:lnTo>
                <a:moveTo>
                  <a:pt x="2554" y="0"/>
                </a:moveTo>
                <a:lnTo>
                  <a:pt x="2554" y="38"/>
                </a:lnTo>
                <a:moveTo>
                  <a:pt x="2554" y="0"/>
                </a:moveTo>
                <a:lnTo>
                  <a:pt x="2554" y="192"/>
                </a:lnTo>
                <a:moveTo>
                  <a:pt x="2682" y="0"/>
                </a:moveTo>
                <a:lnTo>
                  <a:pt x="2682" y="38"/>
                </a:lnTo>
                <a:moveTo>
                  <a:pt x="2682" y="0"/>
                </a:moveTo>
                <a:lnTo>
                  <a:pt x="2682" y="192"/>
                </a:lnTo>
                <a:moveTo>
                  <a:pt x="2809" y="0"/>
                </a:moveTo>
                <a:lnTo>
                  <a:pt x="2809" y="38"/>
                </a:lnTo>
                <a:moveTo>
                  <a:pt x="2809" y="0"/>
                </a:moveTo>
                <a:lnTo>
                  <a:pt x="2809" y="192"/>
                </a:lnTo>
                <a:moveTo>
                  <a:pt x="2937" y="0"/>
                </a:moveTo>
                <a:lnTo>
                  <a:pt x="2937" y="38"/>
                </a:lnTo>
                <a:moveTo>
                  <a:pt x="2937" y="0"/>
                </a:moveTo>
                <a:lnTo>
                  <a:pt x="2937" y="192"/>
                </a:lnTo>
                <a:moveTo>
                  <a:pt x="3065" y="0"/>
                </a:moveTo>
                <a:lnTo>
                  <a:pt x="3065" y="38"/>
                </a:lnTo>
                <a:moveTo>
                  <a:pt x="3065" y="0"/>
                </a:moveTo>
                <a:lnTo>
                  <a:pt x="3065" y="192"/>
                </a:lnTo>
                <a:moveTo>
                  <a:pt x="3193" y="0"/>
                </a:moveTo>
                <a:lnTo>
                  <a:pt x="3193" y="38"/>
                </a:lnTo>
                <a:moveTo>
                  <a:pt x="3193" y="0"/>
                </a:moveTo>
                <a:lnTo>
                  <a:pt x="3193" y="192"/>
                </a:lnTo>
                <a:moveTo>
                  <a:pt x="3320" y="0"/>
                </a:moveTo>
                <a:lnTo>
                  <a:pt x="3320" y="38"/>
                </a:lnTo>
                <a:moveTo>
                  <a:pt x="3320" y="0"/>
                </a:moveTo>
                <a:lnTo>
                  <a:pt x="3320" y="192"/>
                </a:lnTo>
                <a:moveTo>
                  <a:pt x="3448" y="0"/>
                </a:moveTo>
                <a:lnTo>
                  <a:pt x="3448" y="38"/>
                </a:lnTo>
                <a:moveTo>
                  <a:pt x="3448" y="0"/>
                </a:moveTo>
                <a:lnTo>
                  <a:pt x="3448" y="192"/>
                </a:lnTo>
                <a:moveTo>
                  <a:pt x="3576" y="0"/>
                </a:moveTo>
                <a:lnTo>
                  <a:pt x="3576" y="38"/>
                </a:lnTo>
                <a:moveTo>
                  <a:pt x="3576" y="0"/>
                </a:moveTo>
                <a:lnTo>
                  <a:pt x="3576" y="192"/>
                </a:lnTo>
                <a:moveTo>
                  <a:pt x="3703" y="0"/>
                </a:moveTo>
                <a:lnTo>
                  <a:pt x="3703" y="38"/>
                </a:lnTo>
                <a:moveTo>
                  <a:pt x="3703" y="0"/>
                </a:moveTo>
                <a:lnTo>
                  <a:pt x="3703" y="192"/>
                </a:lnTo>
                <a:moveTo>
                  <a:pt x="3831" y="0"/>
                </a:moveTo>
                <a:lnTo>
                  <a:pt x="3831" y="38"/>
                </a:lnTo>
                <a:moveTo>
                  <a:pt x="3831" y="0"/>
                </a:moveTo>
                <a:lnTo>
                  <a:pt x="3831" y="192"/>
                </a:lnTo>
                <a:moveTo>
                  <a:pt x="3959" y="0"/>
                </a:moveTo>
                <a:lnTo>
                  <a:pt x="3959" y="38"/>
                </a:lnTo>
                <a:moveTo>
                  <a:pt x="3959" y="0"/>
                </a:moveTo>
                <a:lnTo>
                  <a:pt x="3959" y="192"/>
                </a:lnTo>
                <a:moveTo>
                  <a:pt x="4086" y="0"/>
                </a:moveTo>
                <a:lnTo>
                  <a:pt x="4086" y="38"/>
                </a:lnTo>
                <a:moveTo>
                  <a:pt x="4086" y="0"/>
                </a:moveTo>
                <a:lnTo>
                  <a:pt x="4086" y="192"/>
                </a:lnTo>
                <a:moveTo>
                  <a:pt x="4214" y="0"/>
                </a:moveTo>
                <a:lnTo>
                  <a:pt x="4214" y="38"/>
                </a:lnTo>
                <a:moveTo>
                  <a:pt x="4214" y="0"/>
                </a:moveTo>
                <a:lnTo>
                  <a:pt x="4214" y="192"/>
                </a:lnTo>
                <a:moveTo>
                  <a:pt x="4342" y="0"/>
                </a:moveTo>
                <a:lnTo>
                  <a:pt x="4342" y="38"/>
                </a:lnTo>
                <a:moveTo>
                  <a:pt x="4342" y="0"/>
                </a:moveTo>
                <a:lnTo>
                  <a:pt x="4342" y="192"/>
                </a:lnTo>
                <a:moveTo>
                  <a:pt x="4469" y="0"/>
                </a:moveTo>
                <a:lnTo>
                  <a:pt x="4469" y="38"/>
                </a:lnTo>
                <a:moveTo>
                  <a:pt x="4469" y="0"/>
                </a:moveTo>
                <a:lnTo>
                  <a:pt x="4469" y="192"/>
                </a:lnTo>
                <a:moveTo>
                  <a:pt x="4597" y="0"/>
                </a:moveTo>
                <a:lnTo>
                  <a:pt x="4597" y="38"/>
                </a:lnTo>
                <a:moveTo>
                  <a:pt x="4597" y="0"/>
                </a:moveTo>
                <a:lnTo>
                  <a:pt x="4597" y="192"/>
                </a:lnTo>
                <a:moveTo>
                  <a:pt x="4725" y="0"/>
                </a:moveTo>
                <a:lnTo>
                  <a:pt x="4725" y="38"/>
                </a:lnTo>
                <a:moveTo>
                  <a:pt x="4725" y="0"/>
                </a:moveTo>
                <a:lnTo>
                  <a:pt x="4725" y="192"/>
                </a:lnTo>
                <a:moveTo>
                  <a:pt x="4853" y="0"/>
                </a:moveTo>
                <a:lnTo>
                  <a:pt x="4853" y="38"/>
                </a:lnTo>
                <a:moveTo>
                  <a:pt x="4853" y="0"/>
                </a:moveTo>
                <a:lnTo>
                  <a:pt x="4853" y="192"/>
                </a:lnTo>
                <a:moveTo>
                  <a:pt x="4981" y="0"/>
                </a:moveTo>
                <a:lnTo>
                  <a:pt x="4981" y="38"/>
                </a:lnTo>
                <a:moveTo>
                  <a:pt x="4981" y="0"/>
                </a:moveTo>
                <a:lnTo>
                  <a:pt x="4981" y="192"/>
                </a:lnTo>
                <a:moveTo>
                  <a:pt x="5109" y="0"/>
                </a:moveTo>
                <a:lnTo>
                  <a:pt x="5109" y="38"/>
                </a:lnTo>
                <a:moveTo>
                  <a:pt x="5109" y="0"/>
                </a:moveTo>
                <a:lnTo>
                  <a:pt x="5109" y="192"/>
                </a:lnTo>
                <a:moveTo>
                  <a:pt x="5237" y="0"/>
                </a:moveTo>
                <a:lnTo>
                  <a:pt x="5237" y="38"/>
                </a:lnTo>
                <a:moveTo>
                  <a:pt x="5237" y="0"/>
                </a:moveTo>
                <a:lnTo>
                  <a:pt x="5237" y="192"/>
                </a:lnTo>
                <a:moveTo>
                  <a:pt x="5364" y="0"/>
                </a:moveTo>
                <a:lnTo>
                  <a:pt x="5364" y="38"/>
                </a:lnTo>
                <a:moveTo>
                  <a:pt x="5364" y="0"/>
                </a:moveTo>
                <a:lnTo>
                  <a:pt x="5364" y="192"/>
                </a:lnTo>
                <a:moveTo>
                  <a:pt x="5492" y="0"/>
                </a:moveTo>
                <a:lnTo>
                  <a:pt x="5492" y="38"/>
                </a:lnTo>
                <a:moveTo>
                  <a:pt x="5492" y="0"/>
                </a:moveTo>
                <a:lnTo>
                  <a:pt x="5492" y="192"/>
                </a:lnTo>
                <a:moveTo>
                  <a:pt x="5620" y="0"/>
                </a:moveTo>
                <a:lnTo>
                  <a:pt x="5620" y="38"/>
                </a:lnTo>
                <a:moveTo>
                  <a:pt x="5620" y="0"/>
                </a:moveTo>
                <a:lnTo>
                  <a:pt x="5620" y="192"/>
                </a:lnTo>
                <a:moveTo>
                  <a:pt x="5747" y="0"/>
                </a:moveTo>
                <a:lnTo>
                  <a:pt x="5747" y="38"/>
                </a:lnTo>
                <a:moveTo>
                  <a:pt x="5747" y="0"/>
                </a:moveTo>
                <a:lnTo>
                  <a:pt x="5747" y="192"/>
                </a:lnTo>
                <a:moveTo>
                  <a:pt x="5875" y="0"/>
                </a:moveTo>
                <a:lnTo>
                  <a:pt x="5875" y="38"/>
                </a:lnTo>
                <a:moveTo>
                  <a:pt x="5875" y="0"/>
                </a:moveTo>
                <a:lnTo>
                  <a:pt x="5875" y="192"/>
                </a:lnTo>
                <a:moveTo>
                  <a:pt x="6003" y="0"/>
                </a:moveTo>
                <a:lnTo>
                  <a:pt x="6003" y="38"/>
                </a:lnTo>
                <a:moveTo>
                  <a:pt x="6003" y="0"/>
                </a:moveTo>
                <a:lnTo>
                  <a:pt x="6003" y="192"/>
                </a:lnTo>
                <a:moveTo>
                  <a:pt x="6130" y="0"/>
                </a:moveTo>
                <a:lnTo>
                  <a:pt x="6130" y="38"/>
                </a:lnTo>
                <a:moveTo>
                  <a:pt x="6130" y="0"/>
                </a:moveTo>
                <a:lnTo>
                  <a:pt x="6130" y="192"/>
                </a:lnTo>
                <a:moveTo>
                  <a:pt x="6258" y="0"/>
                </a:moveTo>
                <a:lnTo>
                  <a:pt x="6258" y="38"/>
                </a:lnTo>
                <a:moveTo>
                  <a:pt x="6258" y="0"/>
                </a:moveTo>
                <a:lnTo>
                  <a:pt x="6258" y="192"/>
                </a:lnTo>
                <a:moveTo>
                  <a:pt x="6386" y="0"/>
                </a:moveTo>
                <a:lnTo>
                  <a:pt x="6386" y="38"/>
                </a:lnTo>
                <a:moveTo>
                  <a:pt x="6386" y="0"/>
                </a:moveTo>
                <a:lnTo>
                  <a:pt x="6386" y="192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39D7B9DF-8FCC-4965-A279-795ED4ABF322}"/>
              </a:ext>
            </a:extLst>
          </p:cNvPr>
          <p:cNvSpPr>
            <a:spLocks noEditPoints="1"/>
          </p:cNvSpPr>
          <p:nvPr/>
        </p:nvSpPr>
        <p:spPr bwMode="auto">
          <a:xfrm>
            <a:off x="1184276" y="5307013"/>
            <a:ext cx="10137775" cy="306388"/>
          </a:xfrm>
          <a:custGeom>
            <a:avLst/>
            <a:gdLst>
              <a:gd name="T0" fmla="*/ 0 w 6386"/>
              <a:gd name="T1" fmla="*/ 0 h 193"/>
              <a:gd name="T2" fmla="*/ 0 w 6386"/>
              <a:gd name="T3" fmla="*/ 193 h 193"/>
              <a:gd name="T4" fmla="*/ 639 w 6386"/>
              <a:gd name="T5" fmla="*/ 0 h 193"/>
              <a:gd name="T6" fmla="*/ 639 w 6386"/>
              <a:gd name="T7" fmla="*/ 193 h 193"/>
              <a:gd name="T8" fmla="*/ 1277 w 6386"/>
              <a:gd name="T9" fmla="*/ 0 h 193"/>
              <a:gd name="T10" fmla="*/ 1277 w 6386"/>
              <a:gd name="T11" fmla="*/ 193 h 193"/>
              <a:gd name="T12" fmla="*/ 1916 w 6386"/>
              <a:gd name="T13" fmla="*/ 0 h 193"/>
              <a:gd name="T14" fmla="*/ 1916 w 6386"/>
              <a:gd name="T15" fmla="*/ 193 h 193"/>
              <a:gd name="T16" fmla="*/ 2554 w 6386"/>
              <a:gd name="T17" fmla="*/ 0 h 193"/>
              <a:gd name="T18" fmla="*/ 2554 w 6386"/>
              <a:gd name="T19" fmla="*/ 193 h 193"/>
              <a:gd name="T20" fmla="*/ 3193 w 6386"/>
              <a:gd name="T21" fmla="*/ 0 h 193"/>
              <a:gd name="T22" fmla="*/ 3193 w 6386"/>
              <a:gd name="T23" fmla="*/ 193 h 193"/>
              <a:gd name="T24" fmla="*/ 3831 w 6386"/>
              <a:gd name="T25" fmla="*/ 0 h 193"/>
              <a:gd name="T26" fmla="*/ 3831 w 6386"/>
              <a:gd name="T27" fmla="*/ 193 h 193"/>
              <a:gd name="T28" fmla="*/ 4469 w 6386"/>
              <a:gd name="T29" fmla="*/ 0 h 193"/>
              <a:gd name="T30" fmla="*/ 4469 w 6386"/>
              <a:gd name="T31" fmla="*/ 193 h 193"/>
              <a:gd name="T32" fmla="*/ 5109 w 6386"/>
              <a:gd name="T33" fmla="*/ 0 h 193"/>
              <a:gd name="T34" fmla="*/ 5109 w 6386"/>
              <a:gd name="T35" fmla="*/ 193 h 193"/>
              <a:gd name="T36" fmla="*/ 5747 w 6386"/>
              <a:gd name="T37" fmla="*/ 0 h 193"/>
              <a:gd name="T38" fmla="*/ 5747 w 6386"/>
              <a:gd name="T39" fmla="*/ 193 h 193"/>
              <a:gd name="T40" fmla="*/ 6386 w 6386"/>
              <a:gd name="T41" fmla="*/ 0 h 193"/>
              <a:gd name="T42" fmla="*/ 6386 w 6386"/>
              <a:gd name="T43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386" h="193">
                <a:moveTo>
                  <a:pt x="0" y="0"/>
                </a:moveTo>
                <a:lnTo>
                  <a:pt x="0" y="193"/>
                </a:lnTo>
                <a:moveTo>
                  <a:pt x="639" y="0"/>
                </a:moveTo>
                <a:lnTo>
                  <a:pt x="639" y="193"/>
                </a:lnTo>
                <a:moveTo>
                  <a:pt x="1277" y="0"/>
                </a:moveTo>
                <a:lnTo>
                  <a:pt x="1277" y="193"/>
                </a:lnTo>
                <a:moveTo>
                  <a:pt x="1916" y="0"/>
                </a:moveTo>
                <a:lnTo>
                  <a:pt x="1916" y="193"/>
                </a:lnTo>
                <a:moveTo>
                  <a:pt x="2554" y="0"/>
                </a:moveTo>
                <a:lnTo>
                  <a:pt x="2554" y="193"/>
                </a:lnTo>
                <a:moveTo>
                  <a:pt x="3193" y="0"/>
                </a:moveTo>
                <a:lnTo>
                  <a:pt x="3193" y="193"/>
                </a:lnTo>
                <a:moveTo>
                  <a:pt x="3831" y="0"/>
                </a:moveTo>
                <a:lnTo>
                  <a:pt x="3831" y="193"/>
                </a:lnTo>
                <a:moveTo>
                  <a:pt x="4469" y="0"/>
                </a:moveTo>
                <a:lnTo>
                  <a:pt x="4469" y="193"/>
                </a:lnTo>
                <a:moveTo>
                  <a:pt x="5109" y="0"/>
                </a:moveTo>
                <a:lnTo>
                  <a:pt x="5109" y="193"/>
                </a:lnTo>
                <a:moveTo>
                  <a:pt x="5747" y="0"/>
                </a:moveTo>
                <a:lnTo>
                  <a:pt x="5747" y="193"/>
                </a:lnTo>
                <a:moveTo>
                  <a:pt x="6386" y="0"/>
                </a:moveTo>
                <a:lnTo>
                  <a:pt x="6386" y="193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CAF7E842-6E8B-4B3A-93B5-0DE835EFF6CB}"/>
              </a:ext>
            </a:extLst>
          </p:cNvPr>
          <p:cNvSpPr>
            <a:spLocks/>
          </p:cNvSpPr>
          <p:nvPr/>
        </p:nvSpPr>
        <p:spPr bwMode="auto">
          <a:xfrm>
            <a:off x="1285876" y="1954213"/>
            <a:ext cx="9731375" cy="2686050"/>
          </a:xfrm>
          <a:custGeom>
            <a:avLst/>
            <a:gdLst>
              <a:gd name="T0" fmla="*/ 0 w 6130"/>
              <a:gd name="T1" fmla="*/ 1692 h 1692"/>
              <a:gd name="T2" fmla="*/ 128 w 6130"/>
              <a:gd name="T3" fmla="*/ 1657 h 1692"/>
              <a:gd name="T4" fmla="*/ 256 w 6130"/>
              <a:gd name="T5" fmla="*/ 1633 h 1692"/>
              <a:gd name="T6" fmla="*/ 383 w 6130"/>
              <a:gd name="T7" fmla="*/ 1579 h 1692"/>
              <a:gd name="T8" fmla="*/ 511 w 6130"/>
              <a:gd name="T9" fmla="*/ 1552 h 1692"/>
              <a:gd name="T10" fmla="*/ 639 w 6130"/>
              <a:gd name="T11" fmla="*/ 1572 h 1692"/>
              <a:gd name="T12" fmla="*/ 766 w 6130"/>
              <a:gd name="T13" fmla="*/ 1534 h 1692"/>
              <a:gd name="T14" fmla="*/ 894 w 6130"/>
              <a:gd name="T15" fmla="*/ 1504 h 1692"/>
              <a:gd name="T16" fmla="*/ 1022 w 6130"/>
              <a:gd name="T17" fmla="*/ 1469 h 1692"/>
              <a:gd name="T18" fmla="*/ 1149 w 6130"/>
              <a:gd name="T19" fmla="*/ 1453 h 1692"/>
              <a:gd name="T20" fmla="*/ 1277 w 6130"/>
              <a:gd name="T21" fmla="*/ 1441 h 1692"/>
              <a:gd name="T22" fmla="*/ 1405 w 6130"/>
              <a:gd name="T23" fmla="*/ 1420 h 1692"/>
              <a:gd name="T24" fmla="*/ 1532 w 6130"/>
              <a:gd name="T25" fmla="*/ 1421 h 1692"/>
              <a:gd name="T26" fmla="*/ 1660 w 6130"/>
              <a:gd name="T27" fmla="*/ 1401 h 1692"/>
              <a:gd name="T28" fmla="*/ 1788 w 6130"/>
              <a:gd name="T29" fmla="*/ 1398 h 1692"/>
              <a:gd name="T30" fmla="*/ 1916 w 6130"/>
              <a:gd name="T31" fmla="*/ 1365 h 1692"/>
              <a:gd name="T32" fmla="*/ 2043 w 6130"/>
              <a:gd name="T33" fmla="*/ 1365 h 1692"/>
              <a:gd name="T34" fmla="*/ 2171 w 6130"/>
              <a:gd name="T35" fmla="*/ 1373 h 1692"/>
              <a:gd name="T36" fmla="*/ 2299 w 6130"/>
              <a:gd name="T37" fmla="*/ 1370 h 1692"/>
              <a:gd name="T38" fmla="*/ 2426 w 6130"/>
              <a:gd name="T39" fmla="*/ 1349 h 1692"/>
              <a:gd name="T40" fmla="*/ 2554 w 6130"/>
              <a:gd name="T41" fmla="*/ 1324 h 1692"/>
              <a:gd name="T42" fmla="*/ 2682 w 6130"/>
              <a:gd name="T43" fmla="*/ 1325 h 1692"/>
              <a:gd name="T44" fmla="*/ 2809 w 6130"/>
              <a:gd name="T45" fmla="*/ 1250 h 1692"/>
              <a:gd name="T46" fmla="*/ 2937 w 6130"/>
              <a:gd name="T47" fmla="*/ 1163 h 1692"/>
              <a:gd name="T48" fmla="*/ 3065 w 6130"/>
              <a:gd name="T49" fmla="*/ 1090 h 1692"/>
              <a:gd name="T50" fmla="*/ 3192 w 6130"/>
              <a:gd name="T51" fmla="*/ 1005 h 1692"/>
              <a:gd name="T52" fmla="*/ 3320 w 6130"/>
              <a:gd name="T53" fmla="*/ 990 h 1692"/>
              <a:gd name="T54" fmla="*/ 3448 w 6130"/>
              <a:gd name="T55" fmla="*/ 919 h 1692"/>
              <a:gd name="T56" fmla="*/ 3575 w 6130"/>
              <a:gd name="T57" fmla="*/ 849 h 1692"/>
              <a:gd name="T58" fmla="*/ 3703 w 6130"/>
              <a:gd name="T59" fmla="*/ 776 h 1692"/>
              <a:gd name="T60" fmla="*/ 3831 w 6130"/>
              <a:gd name="T61" fmla="*/ 692 h 1692"/>
              <a:gd name="T62" fmla="*/ 3959 w 6130"/>
              <a:gd name="T63" fmla="*/ 635 h 1692"/>
              <a:gd name="T64" fmla="*/ 4086 w 6130"/>
              <a:gd name="T65" fmla="*/ 645 h 1692"/>
              <a:gd name="T66" fmla="*/ 4214 w 6130"/>
              <a:gd name="T67" fmla="*/ 573 h 1692"/>
              <a:gd name="T68" fmla="*/ 4342 w 6130"/>
              <a:gd name="T69" fmla="*/ 498 h 1692"/>
              <a:gd name="T70" fmla="*/ 4469 w 6130"/>
              <a:gd name="T71" fmla="*/ 434 h 1692"/>
              <a:gd name="T72" fmla="*/ 4597 w 6130"/>
              <a:gd name="T73" fmla="*/ 348 h 1692"/>
              <a:gd name="T74" fmla="*/ 4725 w 6130"/>
              <a:gd name="T75" fmla="*/ 252 h 1692"/>
              <a:gd name="T76" fmla="*/ 4853 w 6130"/>
              <a:gd name="T77" fmla="*/ 218 h 1692"/>
              <a:gd name="T78" fmla="*/ 4981 w 6130"/>
              <a:gd name="T79" fmla="*/ 197 h 1692"/>
              <a:gd name="T80" fmla="*/ 5109 w 6130"/>
              <a:gd name="T81" fmla="*/ 156 h 1692"/>
              <a:gd name="T82" fmla="*/ 5236 w 6130"/>
              <a:gd name="T83" fmla="*/ 127 h 1692"/>
              <a:gd name="T84" fmla="*/ 5364 w 6130"/>
              <a:gd name="T85" fmla="*/ 94 h 1692"/>
              <a:gd name="T86" fmla="*/ 5492 w 6130"/>
              <a:gd name="T87" fmla="*/ 74 h 1692"/>
              <a:gd name="T88" fmla="*/ 5619 w 6130"/>
              <a:gd name="T89" fmla="*/ 41 h 1692"/>
              <a:gd name="T90" fmla="*/ 5747 w 6130"/>
              <a:gd name="T91" fmla="*/ 42 h 1692"/>
              <a:gd name="T92" fmla="*/ 5875 w 6130"/>
              <a:gd name="T93" fmla="*/ 27 h 1692"/>
              <a:gd name="T94" fmla="*/ 6002 w 6130"/>
              <a:gd name="T95" fmla="*/ 4 h 1692"/>
              <a:gd name="T96" fmla="*/ 6130 w 6130"/>
              <a:gd name="T97" fmla="*/ 0 h 1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130" h="1692">
                <a:moveTo>
                  <a:pt x="0" y="1692"/>
                </a:moveTo>
                <a:lnTo>
                  <a:pt x="128" y="1657"/>
                </a:lnTo>
                <a:lnTo>
                  <a:pt x="256" y="1633"/>
                </a:lnTo>
                <a:lnTo>
                  <a:pt x="383" y="1579"/>
                </a:lnTo>
                <a:lnTo>
                  <a:pt x="511" y="1552"/>
                </a:lnTo>
                <a:lnTo>
                  <a:pt x="639" y="1572"/>
                </a:lnTo>
                <a:lnTo>
                  <a:pt x="766" y="1534"/>
                </a:lnTo>
                <a:lnTo>
                  <a:pt x="894" y="1504"/>
                </a:lnTo>
                <a:lnTo>
                  <a:pt x="1022" y="1469"/>
                </a:lnTo>
                <a:lnTo>
                  <a:pt x="1149" y="1453"/>
                </a:lnTo>
                <a:lnTo>
                  <a:pt x="1277" y="1441"/>
                </a:lnTo>
                <a:lnTo>
                  <a:pt x="1405" y="1420"/>
                </a:lnTo>
                <a:lnTo>
                  <a:pt x="1532" y="1421"/>
                </a:lnTo>
                <a:lnTo>
                  <a:pt x="1660" y="1401"/>
                </a:lnTo>
                <a:lnTo>
                  <a:pt x="1788" y="1398"/>
                </a:lnTo>
                <a:lnTo>
                  <a:pt x="1916" y="1365"/>
                </a:lnTo>
                <a:lnTo>
                  <a:pt x="2043" y="1365"/>
                </a:lnTo>
                <a:lnTo>
                  <a:pt x="2171" y="1373"/>
                </a:lnTo>
                <a:lnTo>
                  <a:pt x="2299" y="1370"/>
                </a:lnTo>
                <a:lnTo>
                  <a:pt x="2426" y="1349"/>
                </a:lnTo>
                <a:lnTo>
                  <a:pt x="2554" y="1324"/>
                </a:lnTo>
                <a:lnTo>
                  <a:pt x="2682" y="1325"/>
                </a:lnTo>
                <a:lnTo>
                  <a:pt x="2809" y="1250"/>
                </a:lnTo>
                <a:lnTo>
                  <a:pt x="2937" y="1163"/>
                </a:lnTo>
                <a:lnTo>
                  <a:pt x="3065" y="1090"/>
                </a:lnTo>
                <a:lnTo>
                  <a:pt x="3192" y="1005"/>
                </a:lnTo>
                <a:lnTo>
                  <a:pt x="3320" y="990"/>
                </a:lnTo>
                <a:lnTo>
                  <a:pt x="3448" y="919"/>
                </a:lnTo>
                <a:lnTo>
                  <a:pt x="3575" y="849"/>
                </a:lnTo>
                <a:lnTo>
                  <a:pt x="3703" y="776"/>
                </a:lnTo>
                <a:lnTo>
                  <a:pt x="3831" y="692"/>
                </a:lnTo>
                <a:lnTo>
                  <a:pt x="3959" y="635"/>
                </a:lnTo>
                <a:lnTo>
                  <a:pt x="4086" y="645"/>
                </a:lnTo>
                <a:lnTo>
                  <a:pt x="4214" y="573"/>
                </a:lnTo>
                <a:lnTo>
                  <a:pt x="4342" y="498"/>
                </a:lnTo>
                <a:lnTo>
                  <a:pt x="4469" y="434"/>
                </a:lnTo>
                <a:lnTo>
                  <a:pt x="4597" y="348"/>
                </a:lnTo>
                <a:lnTo>
                  <a:pt x="4725" y="252"/>
                </a:lnTo>
                <a:lnTo>
                  <a:pt x="4853" y="218"/>
                </a:lnTo>
                <a:lnTo>
                  <a:pt x="4981" y="197"/>
                </a:lnTo>
                <a:lnTo>
                  <a:pt x="5109" y="156"/>
                </a:lnTo>
                <a:lnTo>
                  <a:pt x="5236" y="127"/>
                </a:lnTo>
                <a:lnTo>
                  <a:pt x="5364" y="94"/>
                </a:lnTo>
                <a:lnTo>
                  <a:pt x="5492" y="74"/>
                </a:lnTo>
                <a:lnTo>
                  <a:pt x="5619" y="41"/>
                </a:lnTo>
                <a:lnTo>
                  <a:pt x="5747" y="42"/>
                </a:lnTo>
                <a:lnTo>
                  <a:pt x="5875" y="27"/>
                </a:lnTo>
                <a:lnTo>
                  <a:pt x="6002" y="4"/>
                </a:lnTo>
                <a:lnTo>
                  <a:pt x="6130" y="0"/>
                </a:lnTo>
              </a:path>
            </a:pathLst>
          </a:custGeom>
          <a:noFill/>
          <a:ln w="38100" cap="rnd">
            <a:solidFill>
              <a:srgbClr val="007A9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5C67722B-9009-4D9B-B841-492D95CED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6" y="4876800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35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0A2C813F-50BB-4BBF-BC7E-CCAB1C4C0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6" y="4308475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153F477E-5B78-42F8-82D7-5032A74A1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6" y="3740150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B0D76B8-8EFB-4D26-912F-F60BE887D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6" y="3171825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28934208-3E46-40E0-808F-34AC1AC8F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6" y="2603500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7835C1BD-2042-4863-B9C1-46C0AA19A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6" y="2033588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AC081F8E-3E15-47B8-8CB8-1278164C2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6" y="1465263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C3334EEF-DBBF-4BDB-BD17-762E2A0B7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188" y="5368925"/>
            <a:ext cx="7858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1970-74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2DEA25EC-8EEC-43CC-8B47-8B185598B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1" y="5368925"/>
            <a:ext cx="7858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1975-79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B3494884-E6E5-4864-8669-2356C002F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426" y="5368925"/>
            <a:ext cx="787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1980-84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222A33F7-BB1F-43E4-9B8E-95B7544D5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838" y="5368925"/>
            <a:ext cx="7858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1985-89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716AC547-FCA0-4652-8110-EA1B0850C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663" y="5368925"/>
            <a:ext cx="787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1990-94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994D60A3-B25C-45EC-8EC7-1CD53B605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076" y="5368925"/>
            <a:ext cx="7858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1995-99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B2C2030A-0D2D-48BA-90DA-BF17532C3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4901" y="5368925"/>
            <a:ext cx="787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2000-04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A87FCA70-CB5C-4D38-89D7-C10BD17D7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9313" y="5368925"/>
            <a:ext cx="7858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2005-09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9784E0E1-4DEF-4FA9-ADBC-7B6F71F03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2138" y="5368925"/>
            <a:ext cx="787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2010-14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29765C76-EB53-4843-8DED-E2A761D35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6551" y="5368925"/>
            <a:ext cx="7858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2015-19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Line 32">
            <a:extLst>
              <a:ext uri="{FF2B5EF4-FFF2-40B4-BE49-F238E27FC236}">
                <a16:creationId xmlns:a16="http://schemas.microsoft.com/office/drawing/2014/main" id="{CA4C8479-6A02-482E-B8B4-9804E2224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2263" y="5829300"/>
            <a:ext cx="242888" cy="0"/>
          </a:xfrm>
          <a:prstGeom prst="line">
            <a:avLst/>
          </a:prstGeom>
          <a:noFill/>
          <a:ln w="38100" cap="rnd">
            <a:solidFill>
              <a:srgbClr val="007A9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74E4B068-F81D-4266-AB61-3C8D13258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138" y="5703888"/>
            <a:ext cx="6508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Overall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35B6DBE-89D3-4308-A299-ED3AD909A9B8}"/>
              </a:ext>
            </a:extLst>
          </p:cNvPr>
          <p:cNvGrpSpPr/>
          <p:nvPr/>
        </p:nvGrpSpPr>
        <p:grpSpPr>
          <a:xfrm>
            <a:off x="1285876" y="2293938"/>
            <a:ext cx="9731375" cy="3690938"/>
            <a:chOff x="1285876" y="2293938"/>
            <a:chExt cx="9731375" cy="3690938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49C0AA6-4D4A-4F26-8C4C-CD098AC7E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876" y="2293938"/>
              <a:ext cx="9731375" cy="2471738"/>
            </a:xfrm>
            <a:custGeom>
              <a:avLst/>
              <a:gdLst>
                <a:gd name="T0" fmla="*/ 0 w 6130"/>
                <a:gd name="T1" fmla="*/ 1557 h 1557"/>
                <a:gd name="T2" fmla="*/ 128 w 6130"/>
                <a:gd name="T3" fmla="*/ 1495 h 1557"/>
                <a:gd name="T4" fmla="*/ 256 w 6130"/>
                <a:gd name="T5" fmla="*/ 1480 h 1557"/>
                <a:gd name="T6" fmla="*/ 383 w 6130"/>
                <a:gd name="T7" fmla="*/ 1420 h 1557"/>
                <a:gd name="T8" fmla="*/ 511 w 6130"/>
                <a:gd name="T9" fmla="*/ 1401 h 1557"/>
                <a:gd name="T10" fmla="*/ 639 w 6130"/>
                <a:gd name="T11" fmla="*/ 1404 h 1557"/>
                <a:gd name="T12" fmla="*/ 766 w 6130"/>
                <a:gd name="T13" fmla="*/ 1379 h 1557"/>
                <a:gd name="T14" fmla="*/ 894 w 6130"/>
                <a:gd name="T15" fmla="*/ 1336 h 1557"/>
                <a:gd name="T16" fmla="*/ 1022 w 6130"/>
                <a:gd name="T17" fmla="*/ 1296 h 1557"/>
                <a:gd name="T18" fmla="*/ 1149 w 6130"/>
                <a:gd name="T19" fmla="*/ 1273 h 1557"/>
                <a:gd name="T20" fmla="*/ 1277 w 6130"/>
                <a:gd name="T21" fmla="*/ 1227 h 1557"/>
                <a:gd name="T22" fmla="*/ 1405 w 6130"/>
                <a:gd name="T23" fmla="*/ 1167 h 1557"/>
                <a:gd name="T24" fmla="*/ 1532 w 6130"/>
                <a:gd name="T25" fmla="*/ 1165 h 1557"/>
                <a:gd name="T26" fmla="*/ 1660 w 6130"/>
                <a:gd name="T27" fmla="*/ 1161 h 1557"/>
                <a:gd name="T28" fmla="*/ 1788 w 6130"/>
                <a:gd name="T29" fmla="*/ 1141 h 1557"/>
                <a:gd name="T30" fmla="*/ 1916 w 6130"/>
                <a:gd name="T31" fmla="*/ 1088 h 1557"/>
                <a:gd name="T32" fmla="*/ 2043 w 6130"/>
                <a:gd name="T33" fmla="*/ 1088 h 1557"/>
                <a:gd name="T34" fmla="*/ 2171 w 6130"/>
                <a:gd name="T35" fmla="*/ 1077 h 1557"/>
                <a:gd name="T36" fmla="*/ 2299 w 6130"/>
                <a:gd name="T37" fmla="*/ 1049 h 1557"/>
                <a:gd name="T38" fmla="*/ 2426 w 6130"/>
                <a:gd name="T39" fmla="*/ 999 h 1557"/>
                <a:gd name="T40" fmla="*/ 2554 w 6130"/>
                <a:gd name="T41" fmla="*/ 988 h 1557"/>
                <a:gd name="T42" fmla="*/ 2682 w 6130"/>
                <a:gd name="T43" fmla="*/ 1069 h 1557"/>
                <a:gd name="T44" fmla="*/ 2809 w 6130"/>
                <a:gd name="T45" fmla="*/ 1004 h 1557"/>
                <a:gd name="T46" fmla="*/ 2937 w 6130"/>
                <a:gd name="T47" fmla="*/ 888 h 1557"/>
                <a:gd name="T48" fmla="*/ 3065 w 6130"/>
                <a:gd name="T49" fmla="*/ 790 h 1557"/>
                <a:gd name="T50" fmla="*/ 3192 w 6130"/>
                <a:gd name="T51" fmla="*/ 700 h 1557"/>
                <a:gd name="T52" fmla="*/ 3320 w 6130"/>
                <a:gd name="T53" fmla="*/ 700 h 1557"/>
                <a:gd name="T54" fmla="*/ 3448 w 6130"/>
                <a:gd name="T55" fmla="*/ 604 h 1557"/>
                <a:gd name="T56" fmla="*/ 3575 w 6130"/>
                <a:gd name="T57" fmla="*/ 503 h 1557"/>
                <a:gd name="T58" fmla="*/ 3703 w 6130"/>
                <a:gd name="T59" fmla="*/ 443 h 1557"/>
                <a:gd name="T60" fmla="*/ 3831 w 6130"/>
                <a:gd name="T61" fmla="*/ 348 h 1557"/>
                <a:gd name="T62" fmla="*/ 3959 w 6130"/>
                <a:gd name="T63" fmla="*/ 314 h 1557"/>
                <a:gd name="T64" fmla="*/ 4086 w 6130"/>
                <a:gd name="T65" fmla="*/ 351 h 1557"/>
                <a:gd name="T66" fmla="*/ 4214 w 6130"/>
                <a:gd name="T67" fmla="*/ 292 h 1557"/>
                <a:gd name="T68" fmla="*/ 4342 w 6130"/>
                <a:gd name="T69" fmla="*/ 221 h 1557"/>
                <a:gd name="T70" fmla="*/ 4469 w 6130"/>
                <a:gd name="T71" fmla="*/ 154 h 1557"/>
                <a:gd name="T72" fmla="*/ 4597 w 6130"/>
                <a:gd name="T73" fmla="*/ 105 h 1557"/>
                <a:gd name="T74" fmla="*/ 4725 w 6130"/>
                <a:gd name="T75" fmla="*/ 37 h 1557"/>
                <a:gd name="T76" fmla="*/ 4853 w 6130"/>
                <a:gd name="T77" fmla="*/ 86 h 1557"/>
                <a:gd name="T78" fmla="*/ 4981 w 6130"/>
                <a:gd name="T79" fmla="*/ 123 h 1557"/>
                <a:gd name="T80" fmla="*/ 5109 w 6130"/>
                <a:gd name="T81" fmla="*/ 89 h 1557"/>
                <a:gd name="T82" fmla="*/ 5236 w 6130"/>
                <a:gd name="T83" fmla="*/ 61 h 1557"/>
                <a:gd name="T84" fmla="*/ 5364 w 6130"/>
                <a:gd name="T85" fmla="*/ 59 h 1557"/>
                <a:gd name="T86" fmla="*/ 5492 w 6130"/>
                <a:gd name="T87" fmla="*/ 57 h 1557"/>
                <a:gd name="T88" fmla="*/ 5619 w 6130"/>
                <a:gd name="T89" fmla="*/ 8 h 1557"/>
                <a:gd name="T90" fmla="*/ 5747 w 6130"/>
                <a:gd name="T91" fmla="*/ 62 h 1557"/>
                <a:gd name="T92" fmla="*/ 5875 w 6130"/>
                <a:gd name="T93" fmla="*/ 52 h 1557"/>
                <a:gd name="T94" fmla="*/ 6002 w 6130"/>
                <a:gd name="T95" fmla="*/ 24 h 1557"/>
                <a:gd name="T96" fmla="*/ 6130 w 6130"/>
                <a:gd name="T97" fmla="*/ 0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30" h="1557">
                  <a:moveTo>
                    <a:pt x="0" y="1557"/>
                  </a:moveTo>
                  <a:lnTo>
                    <a:pt x="128" y="1495"/>
                  </a:lnTo>
                  <a:lnTo>
                    <a:pt x="256" y="1480"/>
                  </a:lnTo>
                  <a:lnTo>
                    <a:pt x="383" y="1420"/>
                  </a:lnTo>
                  <a:lnTo>
                    <a:pt x="511" y="1401"/>
                  </a:lnTo>
                  <a:lnTo>
                    <a:pt x="639" y="1404"/>
                  </a:lnTo>
                  <a:lnTo>
                    <a:pt x="766" y="1379"/>
                  </a:lnTo>
                  <a:lnTo>
                    <a:pt x="894" y="1336"/>
                  </a:lnTo>
                  <a:lnTo>
                    <a:pt x="1022" y="1296"/>
                  </a:lnTo>
                  <a:lnTo>
                    <a:pt x="1149" y="1273"/>
                  </a:lnTo>
                  <a:lnTo>
                    <a:pt x="1277" y="1227"/>
                  </a:lnTo>
                  <a:lnTo>
                    <a:pt x="1405" y="1167"/>
                  </a:lnTo>
                  <a:lnTo>
                    <a:pt x="1532" y="1165"/>
                  </a:lnTo>
                  <a:lnTo>
                    <a:pt x="1660" y="1161"/>
                  </a:lnTo>
                  <a:lnTo>
                    <a:pt x="1788" y="1141"/>
                  </a:lnTo>
                  <a:lnTo>
                    <a:pt x="1916" y="1088"/>
                  </a:lnTo>
                  <a:lnTo>
                    <a:pt x="2043" y="1088"/>
                  </a:lnTo>
                  <a:lnTo>
                    <a:pt x="2171" y="1077"/>
                  </a:lnTo>
                  <a:lnTo>
                    <a:pt x="2299" y="1049"/>
                  </a:lnTo>
                  <a:lnTo>
                    <a:pt x="2426" y="999"/>
                  </a:lnTo>
                  <a:lnTo>
                    <a:pt x="2554" y="988"/>
                  </a:lnTo>
                  <a:lnTo>
                    <a:pt x="2682" y="1069"/>
                  </a:lnTo>
                  <a:lnTo>
                    <a:pt x="2809" y="1004"/>
                  </a:lnTo>
                  <a:lnTo>
                    <a:pt x="2937" y="888"/>
                  </a:lnTo>
                  <a:lnTo>
                    <a:pt x="3065" y="790"/>
                  </a:lnTo>
                  <a:lnTo>
                    <a:pt x="3192" y="700"/>
                  </a:lnTo>
                  <a:lnTo>
                    <a:pt x="3320" y="700"/>
                  </a:lnTo>
                  <a:lnTo>
                    <a:pt x="3448" y="604"/>
                  </a:lnTo>
                  <a:lnTo>
                    <a:pt x="3575" y="503"/>
                  </a:lnTo>
                  <a:lnTo>
                    <a:pt x="3703" y="443"/>
                  </a:lnTo>
                  <a:lnTo>
                    <a:pt x="3831" y="348"/>
                  </a:lnTo>
                  <a:lnTo>
                    <a:pt x="3959" y="314"/>
                  </a:lnTo>
                  <a:lnTo>
                    <a:pt x="4086" y="351"/>
                  </a:lnTo>
                  <a:lnTo>
                    <a:pt x="4214" y="292"/>
                  </a:lnTo>
                  <a:lnTo>
                    <a:pt x="4342" y="221"/>
                  </a:lnTo>
                  <a:lnTo>
                    <a:pt x="4469" y="154"/>
                  </a:lnTo>
                  <a:lnTo>
                    <a:pt x="4597" y="105"/>
                  </a:lnTo>
                  <a:lnTo>
                    <a:pt x="4725" y="37"/>
                  </a:lnTo>
                  <a:lnTo>
                    <a:pt x="4853" y="86"/>
                  </a:lnTo>
                  <a:lnTo>
                    <a:pt x="4981" y="123"/>
                  </a:lnTo>
                  <a:lnTo>
                    <a:pt x="5109" y="89"/>
                  </a:lnTo>
                  <a:lnTo>
                    <a:pt x="5236" y="61"/>
                  </a:lnTo>
                  <a:lnTo>
                    <a:pt x="5364" y="59"/>
                  </a:lnTo>
                  <a:lnTo>
                    <a:pt x="5492" y="57"/>
                  </a:lnTo>
                  <a:lnTo>
                    <a:pt x="5619" y="8"/>
                  </a:lnTo>
                  <a:lnTo>
                    <a:pt x="5747" y="62"/>
                  </a:lnTo>
                  <a:lnTo>
                    <a:pt x="5875" y="52"/>
                  </a:lnTo>
                  <a:lnTo>
                    <a:pt x="6002" y="24"/>
                  </a:lnTo>
                  <a:lnTo>
                    <a:pt x="6130" y="0"/>
                  </a:lnTo>
                </a:path>
              </a:pathLst>
            </a:custGeom>
            <a:noFill/>
            <a:ln w="28575" cap="rnd">
              <a:solidFill>
                <a:srgbClr val="7279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40" name="Line 34">
              <a:extLst>
                <a:ext uri="{FF2B5EF4-FFF2-40B4-BE49-F238E27FC236}">
                  <a16:creationId xmlns:a16="http://schemas.microsoft.com/office/drawing/2014/main" id="{4804282B-0EC7-4567-A1CF-5B15B5B62B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2388" y="5829300"/>
              <a:ext cx="244475" cy="0"/>
            </a:xfrm>
            <a:prstGeom prst="line">
              <a:avLst/>
            </a:prstGeom>
            <a:noFill/>
            <a:ln w="28575" cap="rnd">
              <a:solidFill>
                <a:srgbClr val="7279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id="{FDD0DD50-A313-4206-89AE-8196A35D5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2263" y="5703888"/>
              <a:ext cx="852488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Economic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6CA2DA-0960-41E4-A377-D62908F05107}"/>
              </a:ext>
            </a:extLst>
          </p:cNvPr>
          <p:cNvGrpSpPr/>
          <p:nvPr/>
        </p:nvGrpSpPr>
        <p:grpSpPr>
          <a:xfrm>
            <a:off x="1285876" y="1624013"/>
            <a:ext cx="9731375" cy="4360863"/>
            <a:chOff x="1285876" y="1624013"/>
            <a:chExt cx="9731375" cy="4360863"/>
          </a:xfrm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DFF188-0D99-443D-A0C1-56ECF84BA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876" y="1624013"/>
              <a:ext cx="9731375" cy="2733675"/>
            </a:xfrm>
            <a:custGeom>
              <a:avLst/>
              <a:gdLst>
                <a:gd name="T0" fmla="*/ 0 w 6130"/>
                <a:gd name="T1" fmla="*/ 1722 h 1722"/>
                <a:gd name="T2" fmla="*/ 128 w 6130"/>
                <a:gd name="T3" fmla="*/ 1713 h 1722"/>
                <a:gd name="T4" fmla="*/ 256 w 6130"/>
                <a:gd name="T5" fmla="*/ 1702 h 1722"/>
                <a:gd name="T6" fmla="*/ 383 w 6130"/>
                <a:gd name="T7" fmla="*/ 1683 h 1722"/>
                <a:gd name="T8" fmla="*/ 511 w 6130"/>
                <a:gd name="T9" fmla="*/ 1672 h 1722"/>
                <a:gd name="T10" fmla="*/ 639 w 6130"/>
                <a:gd name="T11" fmla="*/ 1690 h 1722"/>
                <a:gd name="T12" fmla="*/ 766 w 6130"/>
                <a:gd name="T13" fmla="*/ 1691 h 1722"/>
                <a:gd name="T14" fmla="*/ 894 w 6130"/>
                <a:gd name="T15" fmla="*/ 1683 h 1722"/>
                <a:gd name="T16" fmla="*/ 1022 w 6130"/>
                <a:gd name="T17" fmla="*/ 1669 h 1722"/>
                <a:gd name="T18" fmla="*/ 1149 w 6130"/>
                <a:gd name="T19" fmla="*/ 1643 h 1722"/>
                <a:gd name="T20" fmla="*/ 1277 w 6130"/>
                <a:gd name="T21" fmla="*/ 1647 h 1722"/>
                <a:gd name="T22" fmla="*/ 1405 w 6130"/>
                <a:gd name="T23" fmla="*/ 1635 h 1722"/>
                <a:gd name="T24" fmla="*/ 1532 w 6130"/>
                <a:gd name="T25" fmla="*/ 1643 h 1722"/>
                <a:gd name="T26" fmla="*/ 1660 w 6130"/>
                <a:gd name="T27" fmla="*/ 1638 h 1722"/>
                <a:gd name="T28" fmla="*/ 1788 w 6130"/>
                <a:gd name="T29" fmla="*/ 1628 h 1722"/>
                <a:gd name="T30" fmla="*/ 1916 w 6130"/>
                <a:gd name="T31" fmla="*/ 1615 h 1722"/>
                <a:gd name="T32" fmla="*/ 2043 w 6130"/>
                <a:gd name="T33" fmla="*/ 1588 h 1722"/>
                <a:gd name="T34" fmla="*/ 2171 w 6130"/>
                <a:gd name="T35" fmla="*/ 1578 h 1722"/>
                <a:gd name="T36" fmla="*/ 2299 w 6130"/>
                <a:gd name="T37" fmla="*/ 1564 h 1722"/>
                <a:gd name="T38" fmla="*/ 2426 w 6130"/>
                <a:gd name="T39" fmla="*/ 1549 h 1722"/>
                <a:gd name="T40" fmla="*/ 2554 w 6130"/>
                <a:gd name="T41" fmla="*/ 1511 h 1722"/>
                <a:gd name="T42" fmla="*/ 2682 w 6130"/>
                <a:gd name="T43" fmla="*/ 1499 h 1722"/>
                <a:gd name="T44" fmla="*/ 2809 w 6130"/>
                <a:gd name="T45" fmla="*/ 1461 h 1722"/>
                <a:gd name="T46" fmla="*/ 2937 w 6130"/>
                <a:gd name="T47" fmla="*/ 1427 h 1722"/>
                <a:gd name="T48" fmla="*/ 3065 w 6130"/>
                <a:gd name="T49" fmla="*/ 1395 h 1722"/>
                <a:gd name="T50" fmla="*/ 3192 w 6130"/>
                <a:gd name="T51" fmla="*/ 1351 h 1722"/>
                <a:gd name="T52" fmla="*/ 3320 w 6130"/>
                <a:gd name="T53" fmla="*/ 1282 h 1722"/>
                <a:gd name="T54" fmla="*/ 3448 w 6130"/>
                <a:gd name="T55" fmla="*/ 1226 h 1722"/>
                <a:gd name="T56" fmla="*/ 3575 w 6130"/>
                <a:gd name="T57" fmla="*/ 1171 h 1722"/>
                <a:gd name="T58" fmla="*/ 3703 w 6130"/>
                <a:gd name="T59" fmla="*/ 1100 h 1722"/>
                <a:gd name="T60" fmla="*/ 3831 w 6130"/>
                <a:gd name="T61" fmla="*/ 1022 h 1722"/>
                <a:gd name="T62" fmla="*/ 3959 w 6130"/>
                <a:gd name="T63" fmla="*/ 951 h 1722"/>
                <a:gd name="T64" fmla="*/ 4086 w 6130"/>
                <a:gd name="T65" fmla="*/ 902 h 1722"/>
                <a:gd name="T66" fmla="*/ 4214 w 6130"/>
                <a:gd name="T67" fmla="*/ 830 h 1722"/>
                <a:gd name="T68" fmla="*/ 4342 w 6130"/>
                <a:gd name="T69" fmla="*/ 748 h 1722"/>
                <a:gd name="T70" fmla="*/ 4469 w 6130"/>
                <a:gd name="T71" fmla="*/ 673 h 1722"/>
                <a:gd name="T72" fmla="*/ 4597 w 6130"/>
                <a:gd name="T73" fmla="*/ 572 h 1722"/>
                <a:gd name="T74" fmla="*/ 4725 w 6130"/>
                <a:gd name="T75" fmla="*/ 442 h 1722"/>
                <a:gd name="T76" fmla="*/ 4853 w 6130"/>
                <a:gd name="T77" fmla="*/ 340 h 1722"/>
                <a:gd name="T78" fmla="*/ 4981 w 6130"/>
                <a:gd name="T79" fmla="*/ 276 h 1722"/>
                <a:gd name="T80" fmla="*/ 5109 w 6130"/>
                <a:gd name="T81" fmla="*/ 189 h 1722"/>
                <a:gd name="T82" fmla="*/ 5236 w 6130"/>
                <a:gd name="T83" fmla="*/ 126 h 1722"/>
                <a:gd name="T84" fmla="*/ 5364 w 6130"/>
                <a:gd name="T85" fmla="*/ 79 h 1722"/>
                <a:gd name="T86" fmla="*/ 5492 w 6130"/>
                <a:gd name="T87" fmla="*/ 34 h 1722"/>
                <a:gd name="T88" fmla="*/ 5619 w 6130"/>
                <a:gd name="T89" fmla="*/ 17 h 1722"/>
                <a:gd name="T90" fmla="*/ 5747 w 6130"/>
                <a:gd name="T91" fmla="*/ 16 h 1722"/>
                <a:gd name="T92" fmla="*/ 5875 w 6130"/>
                <a:gd name="T93" fmla="*/ 8 h 1722"/>
                <a:gd name="T94" fmla="*/ 6002 w 6130"/>
                <a:gd name="T95" fmla="*/ 0 h 1722"/>
                <a:gd name="T96" fmla="*/ 6130 w 6130"/>
                <a:gd name="T97" fmla="*/ 0 h 1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30" h="1722">
                  <a:moveTo>
                    <a:pt x="0" y="1722"/>
                  </a:moveTo>
                  <a:lnTo>
                    <a:pt x="128" y="1713"/>
                  </a:lnTo>
                  <a:lnTo>
                    <a:pt x="256" y="1702"/>
                  </a:lnTo>
                  <a:lnTo>
                    <a:pt x="383" y="1683"/>
                  </a:lnTo>
                  <a:lnTo>
                    <a:pt x="511" y="1672"/>
                  </a:lnTo>
                  <a:lnTo>
                    <a:pt x="639" y="1690"/>
                  </a:lnTo>
                  <a:lnTo>
                    <a:pt x="766" y="1691"/>
                  </a:lnTo>
                  <a:lnTo>
                    <a:pt x="894" y="1683"/>
                  </a:lnTo>
                  <a:lnTo>
                    <a:pt x="1022" y="1669"/>
                  </a:lnTo>
                  <a:lnTo>
                    <a:pt x="1149" y="1643"/>
                  </a:lnTo>
                  <a:lnTo>
                    <a:pt x="1277" y="1647"/>
                  </a:lnTo>
                  <a:lnTo>
                    <a:pt x="1405" y="1635"/>
                  </a:lnTo>
                  <a:lnTo>
                    <a:pt x="1532" y="1643"/>
                  </a:lnTo>
                  <a:lnTo>
                    <a:pt x="1660" y="1638"/>
                  </a:lnTo>
                  <a:lnTo>
                    <a:pt x="1788" y="1628"/>
                  </a:lnTo>
                  <a:lnTo>
                    <a:pt x="1916" y="1615"/>
                  </a:lnTo>
                  <a:lnTo>
                    <a:pt x="2043" y="1588"/>
                  </a:lnTo>
                  <a:lnTo>
                    <a:pt x="2171" y="1578"/>
                  </a:lnTo>
                  <a:lnTo>
                    <a:pt x="2299" y="1564"/>
                  </a:lnTo>
                  <a:lnTo>
                    <a:pt x="2426" y="1549"/>
                  </a:lnTo>
                  <a:lnTo>
                    <a:pt x="2554" y="1511"/>
                  </a:lnTo>
                  <a:lnTo>
                    <a:pt x="2682" y="1499"/>
                  </a:lnTo>
                  <a:lnTo>
                    <a:pt x="2809" y="1461"/>
                  </a:lnTo>
                  <a:lnTo>
                    <a:pt x="2937" y="1427"/>
                  </a:lnTo>
                  <a:lnTo>
                    <a:pt x="3065" y="1395"/>
                  </a:lnTo>
                  <a:lnTo>
                    <a:pt x="3192" y="1351"/>
                  </a:lnTo>
                  <a:lnTo>
                    <a:pt x="3320" y="1282"/>
                  </a:lnTo>
                  <a:lnTo>
                    <a:pt x="3448" y="1226"/>
                  </a:lnTo>
                  <a:lnTo>
                    <a:pt x="3575" y="1171"/>
                  </a:lnTo>
                  <a:lnTo>
                    <a:pt x="3703" y="1100"/>
                  </a:lnTo>
                  <a:lnTo>
                    <a:pt x="3831" y="1022"/>
                  </a:lnTo>
                  <a:lnTo>
                    <a:pt x="3959" y="951"/>
                  </a:lnTo>
                  <a:lnTo>
                    <a:pt x="4086" y="902"/>
                  </a:lnTo>
                  <a:lnTo>
                    <a:pt x="4214" y="830"/>
                  </a:lnTo>
                  <a:lnTo>
                    <a:pt x="4342" y="748"/>
                  </a:lnTo>
                  <a:lnTo>
                    <a:pt x="4469" y="673"/>
                  </a:lnTo>
                  <a:lnTo>
                    <a:pt x="4597" y="572"/>
                  </a:lnTo>
                  <a:lnTo>
                    <a:pt x="4725" y="442"/>
                  </a:lnTo>
                  <a:lnTo>
                    <a:pt x="4853" y="340"/>
                  </a:lnTo>
                  <a:lnTo>
                    <a:pt x="4981" y="276"/>
                  </a:lnTo>
                  <a:lnTo>
                    <a:pt x="5109" y="189"/>
                  </a:lnTo>
                  <a:lnTo>
                    <a:pt x="5236" y="126"/>
                  </a:lnTo>
                  <a:lnTo>
                    <a:pt x="5364" y="79"/>
                  </a:lnTo>
                  <a:lnTo>
                    <a:pt x="5492" y="34"/>
                  </a:lnTo>
                  <a:lnTo>
                    <a:pt x="5619" y="17"/>
                  </a:lnTo>
                  <a:lnTo>
                    <a:pt x="5747" y="16"/>
                  </a:lnTo>
                  <a:lnTo>
                    <a:pt x="5875" y="8"/>
                  </a:lnTo>
                  <a:lnTo>
                    <a:pt x="6002" y="0"/>
                  </a:lnTo>
                  <a:lnTo>
                    <a:pt x="6130" y="0"/>
                  </a:lnTo>
                </a:path>
              </a:pathLst>
            </a:custGeom>
            <a:noFill/>
            <a:ln w="28575" cap="rnd">
              <a:solidFill>
                <a:srgbClr val="9105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42" name="Line 36">
              <a:extLst>
                <a:ext uri="{FF2B5EF4-FFF2-40B4-BE49-F238E27FC236}">
                  <a16:creationId xmlns:a16="http://schemas.microsoft.com/office/drawing/2014/main" id="{730A085A-ADDE-4D39-9B97-CEA133072F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0951" y="5829300"/>
              <a:ext cx="244475" cy="0"/>
            </a:xfrm>
            <a:prstGeom prst="line">
              <a:avLst/>
            </a:prstGeom>
            <a:noFill/>
            <a:ln w="28575" cap="rnd">
              <a:solidFill>
                <a:srgbClr val="9105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43" name="Rectangle 37">
              <a:extLst>
                <a:ext uri="{FF2B5EF4-FFF2-40B4-BE49-F238E27FC236}">
                  <a16:creationId xmlns:a16="http://schemas.microsoft.com/office/drawing/2014/main" id="{F58E1BFB-14CB-4D8B-969A-09C6C413A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413" y="5703888"/>
              <a:ext cx="546100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Social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92FCDE5-AE90-4D62-9B88-58897E8F954F}"/>
              </a:ext>
            </a:extLst>
          </p:cNvPr>
          <p:cNvGrpSpPr/>
          <p:nvPr/>
        </p:nvGrpSpPr>
        <p:grpSpPr>
          <a:xfrm>
            <a:off x="1285876" y="1920875"/>
            <a:ext cx="9731375" cy="4064001"/>
            <a:chOff x="1285876" y="1920875"/>
            <a:chExt cx="9731375" cy="4064001"/>
          </a:xfrm>
        </p:grpSpPr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BE3211F-E403-45D5-98D5-92D28AAA3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876" y="1920875"/>
              <a:ext cx="9731375" cy="2874963"/>
            </a:xfrm>
            <a:custGeom>
              <a:avLst/>
              <a:gdLst>
                <a:gd name="T0" fmla="*/ 0 w 6130"/>
                <a:gd name="T1" fmla="*/ 1811 h 1811"/>
                <a:gd name="T2" fmla="*/ 128 w 6130"/>
                <a:gd name="T3" fmla="*/ 1776 h 1811"/>
                <a:gd name="T4" fmla="*/ 256 w 6130"/>
                <a:gd name="T5" fmla="*/ 1731 h 1811"/>
                <a:gd name="T6" fmla="*/ 383 w 6130"/>
                <a:gd name="T7" fmla="*/ 1652 h 1811"/>
                <a:gd name="T8" fmla="*/ 511 w 6130"/>
                <a:gd name="T9" fmla="*/ 1608 h 1811"/>
                <a:gd name="T10" fmla="*/ 639 w 6130"/>
                <a:gd name="T11" fmla="*/ 1636 h 1811"/>
                <a:gd name="T12" fmla="*/ 766 w 6130"/>
                <a:gd name="T13" fmla="*/ 1553 h 1811"/>
                <a:gd name="T14" fmla="*/ 894 w 6130"/>
                <a:gd name="T15" fmla="*/ 1514 h 1811"/>
                <a:gd name="T16" fmla="*/ 1022 w 6130"/>
                <a:gd name="T17" fmla="*/ 1460 h 1811"/>
                <a:gd name="T18" fmla="*/ 1149 w 6130"/>
                <a:gd name="T19" fmla="*/ 1459 h 1811"/>
                <a:gd name="T20" fmla="*/ 1277 w 6130"/>
                <a:gd name="T21" fmla="*/ 1460 h 1811"/>
                <a:gd name="T22" fmla="*/ 1405 w 6130"/>
                <a:gd name="T23" fmla="*/ 1467 h 1811"/>
                <a:gd name="T24" fmla="*/ 1532 w 6130"/>
                <a:gd name="T25" fmla="*/ 1462 h 1811"/>
                <a:gd name="T26" fmla="*/ 1660 w 6130"/>
                <a:gd name="T27" fmla="*/ 1414 h 1811"/>
                <a:gd name="T28" fmla="*/ 1788 w 6130"/>
                <a:gd name="T29" fmla="*/ 1413 h 1811"/>
                <a:gd name="T30" fmla="*/ 1916 w 6130"/>
                <a:gd name="T31" fmla="*/ 1390 h 1811"/>
                <a:gd name="T32" fmla="*/ 2043 w 6130"/>
                <a:gd name="T33" fmla="*/ 1403 h 1811"/>
                <a:gd name="T34" fmla="*/ 2171 w 6130"/>
                <a:gd name="T35" fmla="*/ 1443 h 1811"/>
                <a:gd name="T36" fmla="*/ 2299 w 6130"/>
                <a:gd name="T37" fmla="*/ 1475 h 1811"/>
                <a:gd name="T38" fmla="*/ 2426 w 6130"/>
                <a:gd name="T39" fmla="*/ 1475 h 1811"/>
                <a:gd name="T40" fmla="*/ 2554 w 6130"/>
                <a:gd name="T41" fmla="*/ 1450 h 1811"/>
                <a:gd name="T42" fmla="*/ 2682 w 6130"/>
                <a:gd name="T43" fmla="*/ 1392 h 1811"/>
                <a:gd name="T44" fmla="*/ 2809 w 6130"/>
                <a:gd name="T45" fmla="*/ 1280 h 1811"/>
                <a:gd name="T46" fmla="*/ 2937 w 6130"/>
                <a:gd name="T47" fmla="*/ 1166 h 1811"/>
                <a:gd name="T48" fmla="*/ 3065 w 6130"/>
                <a:gd name="T49" fmla="*/ 1077 h 1811"/>
                <a:gd name="T50" fmla="*/ 3192 w 6130"/>
                <a:gd name="T51" fmla="*/ 961 h 1811"/>
                <a:gd name="T52" fmla="*/ 3320 w 6130"/>
                <a:gd name="T53" fmla="*/ 977 h 1811"/>
                <a:gd name="T54" fmla="*/ 3448 w 6130"/>
                <a:gd name="T55" fmla="*/ 916 h 1811"/>
                <a:gd name="T56" fmla="*/ 3575 w 6130"/>
                <a:gd name="T57" fmla="*/ 863 h 1811"/>
                <a:gd name="T58" fmla="*/ 3703 w 6130"/>
                <a:gd name="T59" fmla="*/ 776 h 1811"/>
                <a:gd name="T60" fmla="*/ 3831 w 6130"/>
                <a:gd name="T61" fmla="*/ 700 h 1811"/>
                <a:gd name="T62" fmla="*/ 3959 w 6130"/>
                <a:gd name="T63" fmla="*/ 635 h 1811"/>
                <a:gd name="T64" fmla="*/ 4086 w 6130"/>
                <a:gd name="T65" fmla="*/ 672 h 1811"/>
                <a:gd name="T66" fmla="*/ 4214 w 6130"/>
                <a:gd name="T67" fmla="*/ 585 h 1811"/>
                <a:gd name="T68" fmla="*/ 4342 w 6130"/>
                <a:gd name="T69" fmla="*/ 516 h 1811"/>
                <a:gd name="T70" fmla="*/ 4469 w 6130"/>
                <a:gd name="T71" fmla="*/ 465 h 1811"/>
                <a:gd name="T72" fmla="*/ 4597 w 6130"/>
                <a:gd name="T73" fmla="*/ 363 h 1811"/>
                <a:gd name="T74" fmla="*/ 4725 w 6130"/>
                <a:gd name="T75" fmla="*/ 280 h 1811"/>
                <a:gd name="T76" fmla="*/ 4853 w 6130"/>
                <a:gd name="T77" fmla="*/ 234 h 1811"/>
                <a:gd name="T78" fmla="*/ 4981 w 6130"/>
                <a:gd name="T79" fmla="*/ 205 h 1811"/>
                <a:gd name="T80" fmla="*/ 5109 w 6130"/>
                <a:gd name="T81" fmla="*/ 177 h 1811"/>
                <a:gd name="T82" fmla="*/ 5236 w 6130"/>
                <a:gd name="T83" fmla="*/ 184 h 1811"/>
                <a:gd name="T84" fmla="*/ 5364 w 6130"/>
                <a:gd name="T85" fmla="*/ 136 h 1811"/>
                <a:gd name="T86" fmla="*/ 5492 w 6130"/>
                <a:gd name="T87" fmla="*/ 121 h 1811"/>
                <a:gd name="T88" fmla="*/ 5619 w 6130"/>
                <a:gd name="T89" fmla="*/ 86 h 1811"/>
                <a:gd name="T90" fmla="*/ 5747 w 6130"/>
                <a:gd name="T91" fmla="*/ 43 h 1811"/>
                <a:gd name="T92" fmla="*/ 5875 w 6130"/>
                <a:gd name="T93" fmla="*/ 18 h 1811"/>
                <a:gd name="T94" fmla="*/ 6002 w 6130"/>
                <a:gd name="T95" fmla="*/ 0 h 1811"/>
                <a:gd name="T96" fmla="*/ 6130 w 6130"/>
                <a:gd name="T97" fmla="*/ 8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30" h="1811">
                  <a:moveTo>
                    <a:pt x="0" y="1811"/>
                  </a:moveTo>
                  <a:lnTo>
                    <a:pt x="128" y="1776"/>
                  </a:lnTo>
                  <a:lnTo>
                    <a:pt x="256" y="1731"/>
                  </a:lnTo>
                  <a:lnTo>
                    <a:pt x="383" y="1652"/>
                  </a:lnTo>
                  <a:lnTo>
                    <a:pt x="511" y="1608"/>
                  </a:lnTo>
                  <a:lnTo>
                    <a:pt x="639" y="1636"/>
                  </a:lnTo>
                  <a:lnTo>
                    <a:pt x="766" y="1553"/>
                  </a:lnTo>
                  <a:lnTo>
                    <a:pt x="894" y="1514"/>
                  </a:lnTo>
                  <a:lnTo>
                    <a:pt x="1022" y="1460"/>
                  </a:lnTo>
                  <a:lnTo>
                    <a:pt x="1149" y="1459"/>
                  </a:lnTo>
                  <a:lnTo>
                    <a:pt x="1277" y="1460"/>
                  </a:lnTo>
                  <a:lnTo>
                    <a:pt x="1405" y="1467"/>
                  </a:lnTo>
                  <a:lnTo>
                    <a:pt x="1532" y="1462"/>
                  </a:lnTo>
                  <a:lnTo>
                    <a:pt x="1660" y="1414"/>
                  </a:lnTo>
                  <a:lnTo>
                    <a:pt x="1788" y="1413"/>
                  </a:lnTo>
                  <a:lnTo>
                    <a:pt x="1916" y="1390"/>
                  </a:lnTo>
                  <a:lnTo>
                    <a:pt x="2043" y="1403"/>
                  </a:lnTo>
                  <a:lnTo>
                    <a:pt x="2171" y="1443"/>
                  </a:lnTo>
                  <a:lnTo>
                    <a:pt x="2299" y="1475"/>
                  </a:lnTo>
                  <a:lnTo>
                    <a:pt x="2426" y="1475"/>
                  </a:lnTo>
                  <a:lnTo>
                    <a:pt x="2554" y="1450"/>
                  </a:lnTo>
                  <a:lnTo>
                    <a:pt x="2682" y="1392"/>
                  </a:lnTo>
                  <a:lnTo>
                    <a:pt x="2809" y="1280"/>
                  </a:lnTo>
                  <a:lnTo>
                    <a:pt x="2937" y="1166"/>
                  </a:lnTo>
                  <a:lnTo>
                    <a:pt x="3065" y="1077"/>
                  </a:lnTo>
                  <a:lnTo>
                    <a:pt x="3192" y="961"/>
                  </a:lnTo>
                  <a:lnTo>
                    <a:pt x="3320" y="977"/>
                  </a:lnTo>
                  <a:lnTo>
                    <a:pt x="3448" y="916"/>
                  </a:lnTo>
                  <a:lnTo>
                    <a:pt x="3575" y="863"/>
                  </a:lnTo>
                  <a:lnTo>
                    <a:pt x="3703" y="776"/>
                  </a:lnTo>
                  <a:lnTo>
                    <a:pt x="3831" y="700"/>
                  </a:lnTo>
                  <a:lnTo>
                    <a:pt x="3959" y="635"/>
                  </a:lnTo>
                  <a:lnTo>
                    <a:pt x="4086" y="672"/>
                  </a:lnTo>
                  <a:lnTo>
                    <a:pt x="4214" y="585"/>
                  </a:lnTo>
                  <a:lnTo>
                    <a:pt x="4342" y="516"/>
                  </a:lnTo>
                  <a:lnTo>
                    <a:pt x="4469" y="465"/>
                  </a:lnTo>
                  <a:lnTo>
                    <a:pt x="4597" y="363"/>
                  </a:lnTo>
                  <a:lnTo>
                    <a:pt x="4725" y="280"/>
                  </a:lnTo>
                  <a:lnTo>
                    <a:pt x="4853" y="234"/>
                  </a:lnTo>
                  <a:lnTo>
                    <a:pt x="4981" y="205"/>
                  </a:lnTo>
                  <a:lnTo>
                    <a:pt x="5109" y="177"/>
                  </a:lnTo>
                  <a:lnTo>
                    <a:pt x="5236" y="184"/>
                  </a:lnTo>
                  <a:lnTo>
                    <a:pt x="5364" y="136"/>
                  </a:lnTo>
                  <a:lnTo>
                    <a:pt x="5492" y="121"/>
                  </a:lnTo>
                  <a:lnTo>
                    <a:pt x="5619" y="86"/>
                  </a:lnTo>
                  <a:lnTo>
                    <a:pt x="5747" y="43"/>
                  </a:lnTo>
                  <a:lnTo>
                    <a:pt x="5875" y="18"/>
                  </a:lnTo>
                  <a:lnTo>
                    <a:pt x="6002" y="0"/>
                  </a:lnTo>
                  <a:lnTo>
                    <a:pt x="6130" y="8"/>
                  </a:lnTo>
                </a:path>
              </a:pathLst>
            </a:custGeom>
            <a:noFill/>
            <a:ln w="28575" cap="rnd">
              <a:solidFill>
                <a:srgbClr val="B3D7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44" name="Line 38">
              <a:extLst>
                <a:ext uri="{FF2B5EF4-FFF2-40B4-BE49-F238E27FC236}">
                  <a16:creationId xmlns:a16="http://schemas.microsoft.com/office/drawing/2014/main" id="{4E54EF5A-150B-49EE-A0E9-9E402F94A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7888" y="5829300"/>
              <a:ext cx="242888" cy="0"/>
            </a:xfrm>
            <a:prstGeom prst="line">
              <a:avLst/>
            </a:prstGeom>
            <a:noFill/>
            <a:ln w="28575" cap="rnd">
              <a:solidFill>
                <a:srgbClr val="B3D7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45" name="Rectangle 39">
              <a:extLst>
                <a:ext uri="{FF2B5EF4-FFF2-40B4-BE49-F238E27FC236}">
                  <a16:creationId xmlns:a16="http://schemas.microsoft.com/office/drawing/2014/main" id="{A5854E02-692C-481B-A289-68C20614B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6176" y="5703888"/>
              <a:ext cx="711200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Political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67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DF07BA1-8722-49BF-A6B4-99359525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Economic globalisation in the world: trade vs. financial globalisation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08043-E737-4072-9DB3-8561D60E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14.09.2021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19148-BB35-4CF5-B09D-594C107A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CIRET pre-conference workshop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B4686-A720-45D7-A930-E495E67E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mtClean="0"/>
              <a:pPr/>
              <a:t>21</a:t>
            </a:fld>
            <a:endParaRPr lang="de-CH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0238C80-FF8A-4E63-A5C7-FDABCF1499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Source: KOF</a:t>
            </a:r>
          </a:p>
        </p:txBody>
      </p:sp>
      <p:sp>
        <p:nvSpPr>
          <p:cNvPr id="15" name="Rectangle 45">
            <a:extLst>
              <a:ext uri="{FF2B5EF4-FFF2-40B4-BE49-F238E27FC236}">
                <a16:creationId xmlns:a16="http://schemas.microsoft.com/office/drawing/2014/main" id="{8C885B52-89FC-42D2-8EFE-00E8B37D5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190" y="1116714"/>
            <a:ext cx="859210" cy="27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799" dirty="0">
                <a:solidFill>
                  <a:srgbClr val="595959"/>
                </a:solidFill>
              </a:rPr>
              <a:t>De facto</a:t>
            </a:r>
            <a:endParaRPr lang="de-DE" altLang="de-DE" sz="1799" dirty="0"/>
          </a:p>
        </p:txBody>
      </p:sp>
      <p:sp>
        <p:nvSpPr>
          <p:cNvPr id="16" name="Rectangle 149">
            <a:extLst>
              <a:ext uri="{FF2B5EF4-FFF2-40B4-BE49-F238E27FC236}">
                <a16:creationId xmlns:a16="http://schemas.microsoft.com/office/drawing/2014/main" id="{D14E31B3-5932-4C3B-9C87-610F9CC80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465" y="1135757"/>
            <a:ext cx="743793" cy="27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799" dirty="0">
                <a:solidFill>
                  <a:srgbClr val="595959"/>
                </a:solidFill>
              </a:rPr>
              <a:t>De jure</a:t>
            </a:r>
            <a:endParaRPr lang="de-DE" altLang="de-DE" sz="1799" dirty="0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70A07BDA-5F9E-44E9-8D65-A0E76B943985}"/>
              </a:ext>
            </a:extLst>
          </p:cNvPr>
          <p:cNvSpPr>
            <a:spLocks noEditPoints="1"/>
          </p:cNvSpPr>
          <p:nvPr/>
        </p:nvSpPr>
        <p:spPr bwMode="auto">
          <a:xfrm>
            <a:off x="1184276" y="1592263"/>
            <a:ext cx="4665663" cy="2647950"/>
          </a:xfrm>
          <a:custGeom>
            <a:avLst/>
            <a:gdLst>
              <a:gd name="T0" fmla="*/ 0 w 2939"/>
              <a:gd name="T1" fmla="*/ 1668 h 1668"/>
              <a:gd name="T2" fmla="*/ 2939 w 2939"/>
              <a:gd name="T3" fmla="*/ 1668 h 1668"/>
              <a:gd name="T4" fmla="*/ 0 w 2939"/>
              <a:gd name="T5" fmla="*/ 1333 h 1668"/>
              <a:gd name="T6" fmla="*/ 2939 w 2939"/>
              <a:gd name="T7" fmla="*/ 1333 h 1668"/>
              <a:gd name="T8" fmla="*/ 0 w 2939"/>
              <a:gd name="T9" fmla="*/ 1000 h 1668"/>
              <a:gd name="T10" fmla="*/ 2939 w 2939"/>
              <a:gd name="T11" fmla="*/ 1000 h 1668"/>
              <a:gd name="T12" fmla="*/ 0 w 2939"/>
              <a:gd name="T13" fmla="*/ 667 h 1668"/>
              <a:gd name="T14" fmla="*/ 2939 w 2939"/>
              <a:gd name="T15" fmla="*/ 667 h 1668"/>
              <a:gd name="T16" fmla="*/ 0 w 2939"/>
              <a:gd name="T17" fmla="*/ 333 h 1668"/>
              <a:gd name="T18" fmla="*/ 2939 w 2939"/>
              <a:gd name="T19" fmla="*/ 333 h 1668"/>
              <a:gd name="T20" fmla="*/ 0 w 2939"/>
              <a:gd name="T21" fmla="*/ 0 h 1668"/>
              <a:gd name="T22" fmla="*/ 2939 w 2939"/>
              <a:gd name="T23" fmla="*/ 0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39" h="1668">
                <a:moveTo>
                  <a:pt x="0" y="1668"/>
                </a:moveTo>
                <a:lnTo>
                  <a:pt x="2939" y="1668"/>
                </a:lnTo>
                <a:moveTo>
                  <a:pt x="0" y="1333"/>
                </a:moveTo>
                <a:lnTo>
                  <a:pt x="2939" y="1333"/>
                </a:lnTo>
                <a:moveTo>
                  <a:pt x="0" y="1000"/>
                </a:moveTo>
                <a:lnTo>
                  <a:pt x="2939" y="1000"/>
                </a:lnTo>
                <a:moveTo>
                  <a:pt x="0" y="667"/>
                </a:moveTo>
                <a:lnTo>
                  <a:pt x="2939" y="667"/>
                </a:lnTo>
                <a:moveTo>
                  <a:pt x="0" y="333"/>
                </a:moveTo>
                <a:lnTo>
                  <a:pt x="2939" y="333"/>
                </a:lnTo>
                <a:moveTo>
                  <a:pt x="0" y="0"/>
                </a:moveTo>
                <a:lnTo>
                  <a:pt x="2939" y="0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23D210E9-F093-43FB-9A2D-794B9419E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276" y="1592263"/>
            <a:ext cx="4665663" cy="317658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2" name="Line 8">
            <a:extLst>
              <a:ext uri="{FF2B5EF4-FFF2-40B4-BE49-F238E27FC236}">
                <a16:creationId xmlns:a16="http://schemas.microsoft.com/office/drawing/2014/main" id="{BE97EE2C-0457-4E7A-86E8-4DF81EF640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4276" y="4768851"/>
            <a:ext cx="4665663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6E30C785-AA02-41BA-87DF-C0D958C638A3}"/>
              </a:ext>
            </a:extLst>
          </p:cNvPr>
          <p:cNvSpPr>
            <a:spLocks noEditPoints="1"/>
          </p:cNvSpPr>
          <p:nvPr/>
        </p:nvSpPr>
        <p:spPr bwMode="auto">
          <a:xfrm>
            <a:off x="1184276" y="4768851"/>
            <a:ext cx="4665663" cy="304800"/>
          </a:xfrm>
          <a:custGeom>
            <a:avLst/>
            <a:gdLst>
              <a:gd name="T0" fmla="*/ 0 w 2939"/>
              <a:gd name="T1" fmla="*/ 192 h 192"/>
              <a:gd name="T2" fmla="*/ 59 w 2939"/>
              <a:gd name="T3" fmla="*/ 192 h 192"/>
              <a:gd name="T4" fmla="*/ 118 w 2939"/>
              <a:gd name="T5" fmla="*/ 192 h 192"/>
              <a:gd name="T6" fmla="*/ 176 w 2939"/>
              <a:gd name="T7" fmla="*/ 192 h 192"/>
              <a:gd name="T8" fmla="*/ 236 w 2939"/>
              <a:gd name="T9" fmla="*/ 192 h 192"/>
              <a:gd name="T10" fmla="*/ 294 w 2939"/>
              <a:gd name="T11" fmla="*/ 192 h 192"/>
              <a:gd name="T12" fmla="*/ 353 w 2939"/>
              <a:gd name="T13" fmla="*/ 192 h 192"/>
              <a:gd name="T14" fmla="*/ 411 w 2939"/>
              <a:gd name="T15" fmla="*/ 192 h 192"/>
              <a:gd name="T16" fmla="*/ 471 w 2939"/>
              <a:gd name="T17" fmla="*/ 192 h 192"/>
              <a:gd name="T18" fmla="*/ 530 w 2939"/>
              <a:gd name="T19" fmla="*/ 192 h 192"/>
              <a:gd name="T20" fmla="*/ 588 w 2939"/>
              <a:gd name="T21" fmla="*/ 192 h 192"/>
              <a:gd name="T22" fmla="*/ 647 w 2939"/>
              <a:gd name="T23" fmla="*/ 192 h 192"/>
              <a:gd name="T24" fmla="*/ 705 w 2939"/>
              <a:gd name="T25" fmla="*/ 192 h 192"/>
              <a:gd name="T26" fmla="*/ 765 w 2939"/>
              <a:gd name="T27" fmla="*/ 192 h 192"/>
              <a:gd name="T28" fmla="*/ 823 w 2939"/>
              <a:gd name="T29" fmla="*/ 192 h 192"/>
              <a:gd name="T30" fmla="*/ 882 w 2939"/>
              <a:gd name="T31" fmla="*/ 192 h 192"/>
              <a:gd name="T32" fmla="*/ 941 w 2939"/>
              <a:gd name="T33" fmla="*/ 192 h 192"/>
              <a:gd name="T34" fmla="*/ 999 w 2939"/>
              <a:gd name="T35" fmla="*/ 192 h 192"/>
              <a:gd name="T36" fmla="*/ 1059 w 2939"/>
              <a:gd name="T37" fmla="*/ 192 h 192"/>
              <a:gd name="T38" fmla="*/ 1117 w 2939"/>
              <a:gd name="T39" fmla="*/ 192 h 192"/>
              <a:gd name="T40" fmla="*/ 1176 w 2939"/>
              <a:gd name="T41" fmla="*/ 192 h 192"/>
              <a:gd name="T42" fmla="*/ 1234 w 2939"/>
              <a:gd name="T43" fmla="*/ 192 h 192"/>
              <a:gd name="T44" fmla="*/ 1293 w 2939"/>
              <a:gd name="T45" fmla="*/ 192 h 192"/>
              <a:gd name="T46" fmla="*/ 1352 w 2939"/>
              <a:gd name="T47" fmla="*/ 192 h 192"/>
              <a:gd name="T48" fmla="*/ 1411 w 2939"/>
              <a:gd name="T49" fmla="*/ 192 h 192"/>
              <a:gd name="T50" fmla="*/ 1470 w 2939"/>
              <a:gd name="T51" fmla="*/ 192 h 192"/>
              <a:gd name="T52" fmla="*/ 1528 w 2939"/>
              <a:gd name="T53" fmla="*/ 192 h 192"/>
              <a:gd name="T54" fmla="*/ 1587 w 2939"/>
              <a:gd name="T55" fmla="*/ 192 h 192"/>
              <a:gd name="T56" fmla="*/ 1646 w 2939"/>
              <a:gd name="T57" fmla="*/ 192 h 192"/>
              <a:gd name="T58" fmla="*/ 1705 w 2939"/>
              <a:gd name="T59" fmla="*/ 192 h 192"/>
              <a:gd name="T60" fmla="*/ 1763 w 2939"/>
              <a:gd name="T61" fmla="*/ 192 h 192"/>
              <a:gd name="T62" fmla="*/ 1822 w 2939"/>
              <a:gd name="T63" fmla="*/ 192 h 192"/>
              <a:gd name="T64" fmla="*/ 1881 w 2939"/>
              <a:gd name="T65" fmla="*/ 192 h 192"/>
              <a:gd name="T66" fmla="*/ 1940 w 2939"/>
              <a:gd name="T67" fmla="*/ 192 h 192"/>
              <a:gd name="T68" fmla="*/ 1999 w 2939"/>
              <a:gd name="T69" fmla="*/ 192 h 192"/>
              <a:gd name="T70" fmla="*/ 2057 w 2939"/>
              <a:gd name="T71" fmla="*/ 192 h 192"/>
              <a:gd name="T72" fmla="*/ 2116 w 2939"/>
              <a:gd name="T73" fmla="*/ 192 h 192"/>
              <a:gd name="T74" fmla="*/ 2174 w 2939"/>
              <a:gd name="T75" fmla="*/ 192 h 192"/>
              <a:gd name="T76" fmla="*/ 2234 w 2939"/>
              <a:gd name="T77" fmla="*/ 192 h 192"/>
              <a:gd name="T78" fmla="*/ 2293 w 2939"/>
              <a:gd name="T79" fmla="*/ 192 h 192"/>
              <a:gd name="T80" fmla="*/ 2351 w 2939"/>
              <a:gd name="T81" fmla="*/ 192 h 192"/>
              <a:gd name="T82" fmla="*/ 2410 w 2939"/>
              <a:gd name="T83" fmla="*/ 192 h 192"/>
              <a:gd name="T84" fmla="*/ 2469 w 2939"/>
              <a:gd name="T85" fmla="*/ 192 h 192"/>
              <a:gd name="T86" fmla="*/ 2528 w 2939"/>
              <a:gd name="T87" fmla="*/ 192 h 192"/>
              <a:gd name="T88" fmla="*/ 2586 w 2939"/>
              <a:gd name="T89" fmla="*/ 192 h 192"/>
              <a:gd name="T90" fmla="*/ 2645 w 2939"/>
              <a:gd name="T91" fmla="*/ 192 h 192"/>
              <a:gd name="T92" fmla="*/ 2704 w 2939"/>
              <a:gd name="T93" fmla="*/ 192 h 192"/>
              <a:gd name="T94" fmla="*/ 2763 w 2939"/>
              <a:gd name="T95" fmla="*/ 192 h 192"/>
              <a:gd name="T96" fmla="*/ 2822 w 2939"/>
              <a:gd name="T97" fmla="*/ 192 h 192"/>
              <a:gd name="T98" fmla="*/ 2880 w 2939"/>
              <a:gd name="T99" fmla="*/ 192 h 192"/>
              <a:gd name="T100" fmla="*/ 2939 w 2939"/>
              <a:gd name="T101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39" h="192">
                <a:moveTo>
                  <a:pt x="0" y="0"/>
                </a:moveTo>
                <a:lnTo>
                  <a:pt x="0" y="38"/>
                </a:lnTo>
                <a:moveTo>
                  <a:pt x="0" y="0"/>
                </a:moveTo>
                <a:lnTo>
                  <a:pt x="0" y="192"/>
                </a:lnTo>
                <a:moveTo>
                  <a:pt x="59" y="0"/>
                </a:moveTo>
                <a:lnTo>
                  <a:pt x="59" y="38"/>
                </a:lnTo>
                <a:moveTo>
                  <a:pt x="59" y="0"/>
                </a:moveTo>
                <a:lnTo>
                  <a:pt x="59" y="192"/>
                </a:lnTo>
                <a:moveTo>
                  <a:pt x="118" y="0"/>
                </a:moveTo>
                <a:lnTo>
                  <a:pt x="118" y="38"/>
                </a:lnTo>
                <a:moveTo>
                  <a:pt x="118" y="0"/>
                </a:moveTo>
                <a:lnTo>
                  <a:pt x="118" y="192"/>
                </a:lnTo>
                <a:moveTo>
                  <a:pt x="176" y="0"/>
                </a:moveTo>
                <a:lnTo>
                  <a:pt x="176" y="38"/>
                </a:lnTo>
                <a:moveTo>
                  <a:pt x="176" y="0"/>
                </a:moveTo>
                <a:lnTo>
                  <a:pt x="176" y="192"/>
                </a:lnTo>
                <a:moveTo>
                  <a:pt x="236" y="0"/>
                </a:moveTo>
                <a:lnTo>
                  <a:pt x="236" y="38"/>
                </a:lnTo>
                <a:moveTo>
                  <a:pt x="236" y="0"/>
                </a:moveTo>
                <a:lnTo>
                  <a:pt x="236" y="192"/>
                </a:lnTo>
                <a:moveTo>
                  <a:pt x="294" y="0"/>
                </a:moveTo>
                <a:lnTo>
                  <a:pt x="294" y="38"/>
                </a:lnTo>
                <a:moveTo>
                  <a:pt x="294" y="0"/>
                </a:moveTo>
                <a:lnTo>
                  <a:pt x="294" y="192"/>
                </a:lnTo>
                <a:moveTo>
                  <a:pt x="353" y="0"/>
                </a:moveTo>
                <a:lnTo>
                  <a:pt x="353" y="38"/>
                </a:lnTo>
                <a:moveTo>
                  <a:pt x="353" y="0"/>
                </a:moveTo>
                <a:lnTo>
                  <a:pt x="353" y="192"/>
                </a:lnTo>
                <a:moveTo>
                  <a:pt x="411" y="0"/>
                </a:moveTo>
                <a:lnTo>
                  <a:pt x="411" y="38"/>
                </a:lnTo>
                <a:moveTo>
                  <a:pt x="411" y="0"/>
                </a:moveTo>
                <a:lnTo>
                  <a:pt x="411" y="192"/>
                </a:lnTo>
                <a:moveTo>
                  <a:pt x="471" y="0"/>
                </a:moveTo>
                <a:lnTo>
                  <a:pt x="471" y="38"/>
                </a:lnTo>
                <a:moveTo>
                  <a:pt x="471" y="0"/>
                </a:moveTo>
                <a:lnTo>
                  <a:pt x="471" y="192"/>
                </a:lnTo>
                <a:moveTo>
                  <a:pt x="530" y="0"/>
                </a:moveTo>
                <a:lnTo>
                  <a:pt x="530" y="38"/>
                </a:lnTo>
                <a:moveTo>
                  <a:pt x="530" y="0"/>
                </a:moveTo>
                <a:lnTo>
                  <a:pt x="530" y="192"/>
                </a:lnTo>
                <a:moveTo>
                  <a:pt x="588" y="0"/>
                </a:moveTo>
                <a:lnTo>
                  <a:pt x="588" y="38"/>
                </a:lnTo>
                <a:moveTo>
                  <a:pt x="588" y="0"/>
                </a:moveTo>
                <a:lnTo>
                  <a:pt x="588" y="192"/>
                </a:lnTo>
                <a:moveTo>
                  <a:pt x="647" y="0"/>
                </a:moveTo>
                <a:lnTo>
                  <a:pt x="647" y="38"/>
                </a:lnTo>
                <a:moveTo>
                  <a:pt x="647" y="0"/>
                </a:moveTo>
                <a:lnTo>
                  <a:pt x="647" y="192"/>
                </a:lnTo>
                <a:moveTo>
                  <a:pt x="705" y="0"/>
                </a:moveTo>
                <a:lnTo>
                  <a:pt x="705" y="38"/>
                </a:lnTo>
                <a:moveTo>
                  <a:pt x="705" y="0"/>
                </a:moveTo>
                <a:lnTo>
                  <a:pt x="705" y="192"/>
                </a:lnTo>
                <a:moveTo>
                  <a:pt x="765" y="0"/>
                </a:moveTo>
                <a:lnTo>
                  <a:pt x="765" y="38"/>
                </a:lnTo>
                <a:moveTo>
                  <a:pt x="765" y="0"/>
                </a:moveTo>
                <a:lnTo>
                  <a:pt x="765" y="192"/>
                </a:lnTo>
                <a:moveTo>
                  <a:pt x="823" y="0"/>
                </a:moveTo>
                <a:lnTo>
                  <a:pt x="823" y="38"/>
                </a:lnTo>
                <a:moveTo>
                  <a:pt x="823" y="0"/>
                </a:moveTo>
                <a:lnTo>
                  <a:pt x="823" y="192"/>
                </a:lnTo>
                <a:moveTo>
                  <a:pt x="882" y="0"/>
                </a:moveTo>
                <a:lnTo>
                  <a:pt x="882" y="38"/>
                </a:lnTo>
                <a:moveTo>
                  <a:pt x="882" y="0"/>
                </a:moveTo>
                <a:lnTo>
                  <a:pt x="882" y="192"/>
                </a:lnTo>
                <a:moveTo>
                  <a:pt x="941" y="0"/>
                </a:moveTo>
                <a:lnTo>
                  <a:pt x="941" y="38"/>
                </a:lnTo>
                <a:moveTo>
                  <a:pt x="941" y="0"/>
                </a:moveTo>
                <a:lnTo>
                  <a:pt x="941" y="192"/>
                </a:lnTo>
                <a:moveTo>
                  <a:pt x="999" y="0"/>
                </a:moveTo>
                <a:lnTo>
                  <a:pt x="999" y="38"/>
                </a:lnTo>
                <a:moveTo>
                  <a:pt x="999" y="0"/>
                </a:moveTo>
                <a:lnTo>
                  <a:pt x="999" y="192"/>
                </a:lnTo>
                <a:moveTo>
                  <a:pt x="1059" y="0"/>
                </a:moveTo>
                <a:lnTo>
                  <a:pt x="1059" y="38"/>
                </a:lnTo>
                <a:moveTo>
                  <a:pt x="1059" y="0"/>
                </a:moveTo>
                <a:lnTo>
                  <a:pt x="1059" y="192"/>
                </a:lnTo>
                <a:moveTo>
                  <a:pt x="1117" y="0"/>
                </a:moveTo>
                <a:lnTo>
                  <a:pt x="1117" y="38"/>
                </a:lnTo>
                <a:moveTo>
                  <a:pt x="1117" y="0"/>
                </a:moveTo>
                <a:lnTo>
                  <a:pt x="1117" y="192"/>
                </a:lnTo>
                <a:moveTo>
                  <a:pt x="1176" y="0"/>
                </a:moveTo>
                <a:lnTo>
                  <a:pt x="1176" y="38"/>
                </a:lnTo>
                <a:moveTo>
                  <a:pt x="1176" y="0"/>
                </a:moveTo>
                <a:lnTo>
                  <a:pt x="1176" y="192"/>
                </a:lnTo>
                <a:moveTo>
                  <a:pt x="1234" y="0"/>
                </a:moveTo>
                <a:lnTo>
                  <a:pt x="1234" y="38"/>
                </a:lnTo>
                <a:moveTo>
                  <a:pt x="1234" y="0"/>
                </a:moveTo>
                <a:lnTo>
                  <a:pt x="1234" y="192"/>
                </a:lnTo>
                <a:moveTo>
                  <a:pt x="1293" y="0"/>
                </a:moveTo>
                <a:lnTo>
                  <a:pt x="1293" y="38"/>
                </a:lnTo>
                <a:moveTo>
                  <a:pt x="1293" y="0"/>
                </a:moveTo>
                <a:lnTo>
                  <a:pt x="1293" y="192"/>
                </a:lnTo>
                <a:moveTo>
                  <a:pt x="1352" y="0"/>
                </a:moveTo>
                <a:lnTo>
                  <a:pt x="1352" y="38"/>
                </a:lnTo>
                <a:moveTo>
                  <a:pt x="1352" y="0"/>
                </a:moveTo>
                <a:lnTo>
                  <a:pt x="1352" y="192"/>
                </a:lnTo>
                <a:moveTo>
                  <a:pt x="1411" y="0"/>
                </a:moveTo>
                <a:lnTo>
                  <a:pt x="1411" y="38"/>
                </a:lnTo>
                <a:moveTo>
                  <a:pt x="1411" y="0"/>
                </a:moveTo>
                <a:lnTo>
                  <a:pt x="1411" y="192"/>
                </a:lnTo>
                <a:moveTo>
                  <a:pt x="1470" y="0"/>
                </a:moveTo>
                <a:lnTo>
                  <a:pt x="1470" y="38"/>
                </a:lnTo>
                <a:moveTo>
                  <a:pt x="1470" y="0"/>
                </a:moveTo>
                <a:lnTo>
                  <a:pt x="1470" y="192"/>
                </a:lnTo>
                <a:moveTo>
                  <a:pt x="1528" y="0"/>
                </a:moveTo>
                <a:lnTo>
                  <a:pt x="1528" y="38"/>
                </a:lnTo>
                <a:moveTo>
                  <a:pt x="1528" y="0"/>
                </a:moveTo>
                <a:lnTo>
                  <a:pt x="1528" y="192"/>
                </a:lnTo>
                <a:moveTo>
                  <a:pt x="1587" y="0"/>
                </a:moveTo>
                <a:lnTo>
                  <a:pt x="1587" y="38"/>
                </a:lnTo>
                <a:moveTo>
                  <a:pt x="1587" y="0"/>
                </a:moveTo>
                <a:lnTo>
                  <a:pt x="1587" y="192"/>
                </a:lnTo>
                <a:moveTo>
                  <a:pt x="1646" y="0"/>
                </a:moveTo>
                <a:lnTo>
                  <a:pt x="1646" y="38"/>
                </a:lnTo>
                <a:moveTo>
                  <a:pt x="1646" y="0"/>
                </a:moveTo>
                <a:lnTo>
                  <a:pt x="1646" y="192"/>
                </a:lnTo>
                <a:moveTo>
                  <a:pt x="1705" y="0"/>
                </a:moveTo>
                <a:lnTo>
                  <a:pt x="1705" y="38"/>
                </a:lnTo>
                <a:moveTo>
                  <a:pt x="1705" y="0"/>
                </a:moveTo>
                <a:lnTo>
                  <a:pt x="1705" y="192"/>
                </a:lnTo>
                <a:moveTo>
                  <a:pt x="1763" y="0"/>
                </a:moveTo>
                <a:lnTo>
                  <a:pt x="1763" y="38"/>
                </a:lnTo>
                <a:moveTo>
                  <a:pt x="1763" y="0"/>
                </a:moveTo>
                <a:lnTo>
                  <a:pt x="1763" y="192"/>
                </a:lnTo>
                <a:moveTo>
                  <a:pt x="1822" y="0"/>
                </a:moveTo>
                <a:lnTo>
                  <a:pt x="1822" y="38"/>
                </a:lnTo>
                <a:moveTo>
                  <a:pt x="1822" y="0"/>
                </a:moveTo>
                <a:lnTo>
                  <a:pt x="1822" y="192"/>
                </a:lnTo>
                <a:moveTo>
                  <a:pt x="1881" y="0"/>
                </a:moveTo>
                <a:lnTo>
                  <a:pt x="1881" y="38"/>
                </a:lnTo>
                <a:moveTo>
                  <a:pt x="1881" y="0"/>
                </a:moveTo>
                <a:lnTo>
                  <a:pt x="1881" y="192"/>
                </a:lnTo>
                <a:moveTo>
                  <a:pt x="1940" y="0"/>
                </a:moveTo>
                <a:lnTo>
                  <a:pt x="1940" y="38"/>
                </a:lnTo>
                <a:moveTo>
                  <a:pt x="1940" y="0"/>
                </a:moveTo>
                <a:lnTo>
                  <a:pt x="1940" y="192"/>
                </a:lnTo>
                <a:moveTo>
                  <a:pt x="1999" y="0"/>
                </a:moveTo>
                <a:lnTo>
                  <a:pt x="1999" y="38"/>
                </a:lnTo>
                <a:moveTo>
                  <a:pt x="1999" y="0"/>
                </a:moveTo>
                <a:lnTo>
                  <a:pt x="1999" y="192"/>
                </a:lnTo>
                <a:moveTo>
                  <a:pt x="2057" y="0"/>
                </a:moveTo>
                <a:lnTo>
                  <a:pt x="2057" y="38"/>
                </a:lnTo>
                <a:moveTo>
                  <a:pt x="2057" y="0"/>
                </a:moveTo>
                <a:lnTo>
                  <a:pt x="2057" y="192"/>
                </a:lnTo>
                <a:moveTo>
                  <a:pt x="2116" y="0"/>
                </a:moveTo>
                <a:lnTo>
                  <a:pt x="2116" y="38"/>
                </a:lnTo>
                <a:moveTo>
                  <a:pt x="2116" y="0"/>
                </a:moveTo>
                <a:lnTo>
                  <a:pt x="2116" y="192"/>
                </a:lnTo>
                <a:moveTo>
                  <a:pt x="2174" y="0"/>
                </a:moveTo>
                <a:lnTo>
                  <a:pt x="2174" y="38"/>
                </a:lnTo>
                <a:moveTo>
                  <a:pt x="2174" y="0"/>
                </a:moveTo>
                <a:lnTo>
                  <a:pt x="2174" y="192"/>
                </a:lnTo>
                <a:moveTo>
                  <a:pt x="2234" y="0"/>
                </a:moveTo>
                <a:lnTo>
                  <a:pt x="2234" y="38"/>
                </a:lnTo>
                <a:moveTo>
                  <a:pt x="2234" y="0"/>
                </a:moveTo>
                <a:lnTo>
                  <a:pt x="2234" y="192"/>
                </a:lnTo>
                <a:moveTo>
                  <a:pt x="2293" y="0"/>
                </a:moveTo>
                <a:lnTo>
                  <a:pt x="2293" y="38"/>
                </a:lnTo>
                <a:moveTo>
                  <a:pt x="2293" y="0"/>
                </a:moveTo>
                <a:lnTo>
                  <a:pt x="2293" y="192"/>
                </a:lnTo>
                <a:moveTo>
                  <a:pt x="2351" y="0"/>
                </a:moveTo>
                <a:lnTo>
                  <a:pt x="2351" y="38"/>
                </a:lnTo>
                <a:moveTo>
                  <a:pt x="2351" y="0"/>
                </a:moveTo>
                <a:lnTo>
                  <a:pt x="2351" y="192"/>
                </a:lnTo>
                <a:moveTo>
                  <a:pt x="2410" y="0"/>
                </a:moveTo>
                <a:lnTo>
                  <a:pt x="2410" y="38"/>
                </a:lnTo>
                <a:moveTo>
                  <a:pt x="2410" y="0"/>
                </a:moveTo>
                <a:lnTo>
                  <a:pt x="2410" y="192"/>
                </a:lnTo>
                <a:moveTo>
                  <a:pt x="2469" y="0"/>
                </a:moveTo>
                <a:lnTo>
                  <a:pt x="2469" y="38"/>
                </a:lnTo>
                <a:moveTo>
                  <a:pt x="2469" y="0"/>
                </a:moveTo>
                <a:lnTo>
                  <a:pt x="2469" y="192"/>
                </a:lnTo>
                <a:moveTo>
                  <a:pt x="2528" y="0"/>
                </a:moveTo>
                <a:lnTo>
                  <a:pt x="2528" y="38"/>
                </a:lnTo>
                <a:moveTo>
                  <a:pt x="2528" y="0"/>
                </a:moveTo>
                <a:lnTo>
                  <a:pt x="2528" y="192"/>
                </a:lnTo>
                <a:moveTo>
                  <a:pt x="2586" y="0"/>
                </a:moveTo>
                <a:lnTo>
                  <a:pt x="2586" y="38"/>
                </a:lnTo>
                <a:moveTo>
                  <a:pt x="2586" y="0"/>
                </a:moveTo>
                <a:lnTo>
                  <a:pt x="2586" y="192"/>
                </a:lnTo>
                <a:moveTo>
                  <a:pt x="2645" y="0"/>
                </a:moveTo>
                <a:lnTo>
                  <a:pt x="2645" y="38"/>
                </a:lnTo>
                <a:moveTo>
                  <a:pt x="2645" y="0"/>
                </a:moveTo>
                <a:lnTo>
                  <a:pt x="2645" y="192"/>
                </a:lnTo>
                <a:moveTo>
                  <a:pt x="2704" y="0"/>
                </a:moveTo>
                <a:lnTo>
                  <a:pt x="2704" y="38"/>
                </a:lnTo>
                <a:moveTo>
                  <a:pt x="2704" y="0"/>
                </a:moveTo>
                <a:lnTo>
                  <a:pt x="2704" y="192"/>
                </a:lnTo>
                <a:moveTo>
                  <a:pt x="2763" y="0"/>
                </a:moveTo>
                <a:lnTo>
                  <a:pt x="2763" y="38"/>
                </a:lnTo>
                <a:moveTo>
                  <a:pt x="2763" y="0"/>
                </a:moveTo>
                <a:lnTo>
                  <a:pt x="2763" y="192"/>
                </a:lnTo>
                <a:moveTo>
                  <a:pt x="2822" y="0"/>
                </a:moveTo>
                <a:lnTo>
                  <a:pt x="2822" y="38"/>
                </a:lnTo>
                <a:moveTo>
                  <a:pt x="2822" y="0"/>
                </a:moveTo>
                <a:lnTo>
                  <a:pt x="2822" y="192"/>
                </a:lnTo>
                <a:moveTo>
                  <a:pt x="2880" y="0"/>
                </a:moveTo>
                <a:lnTo>
                  <a:pt x="2880" y="38"/>
                </a:lnTo>
                <a:moveTo>
                  <a:pt x="2880" y="0"/>
                </a:moveTo>
                <a:lnTo>
                  <a:pt x="2880" y="192"/>
                </a:lnTo>
                <a:moveTo>
                  <a:pt x="2939" y="0"/>
                </a:moveTo>
                <a:lnTo>
                  <a:pt x="2939" y="38"/>
                </a:lnTo>
                <a:moveTo>
                  <a:pt x="2939" y="0"/>
                </a:moveTo>
                <a:lnTo>
                  <a:pt x="2939" y="192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EDE9937F-7685-4959-9815-4E8550296D38}"/>
              </a:ext>
            </a:extLst>
          </p:cNvPr>
          <p:cNvSpPr>
            <a:spLocks noEditPoints="1"/>
          </p:cNvSpPr>
          <p:nvPr/>
        </p:nvSpPr>
        <p:spPr bwMode="auto">
          <a:xfrm>
            <a:off x="1184276" y="5073651"/>
            <a:ext cx="4665663" cy="538163"/>
          </a:xfrm>
          <a:custGeom>
            <a:avLst/>
            <a:gdLst>
              <a:gd name="T0" fmla="*/ 0 w 2939"/>
              <a:gd name="T1" fmla="*/ 0 h 339"/>
              <a:gd name="T2" fmla="*/ 0 w 2939"/>
              <a:gd name="T3" fmla="*/ 339 h 339"/>
              <a:gd name="T4" fmla="*/ 294 w 2939"/>
              <a:gd name="T5" fmla="*/ 0 h 339"/>
              <a:gd name="T6" fmla="*/ 294 w 2939"/>
              <a:gd name="T7" fmla="*/ 339 h 339"/>
              <a:gd name="T8" fmla="*/ 588 w 2939"/>
              <a:gd name="T9" fmla="*/ 0 h 339"/>
              <a:gd name="T10" fmla="*/ 588 w 2939"/>
              <a:gd name="T11" fmla="*/ 339 h 339"/>
              <a:gd name="T12" fmla="*/ 882 w 2939"/>
              <a:gd name="T13" fmla="*/ 0 h 339"/>
              <a:gd name="T14" fmla="*/ 882 w 2939"/>
              <a:gd name="T15" fmla="*/ 339 h 339"/>
              <a:gd name="T16" fmla="*/ 1176 w 2939"/>
              <a:gd name="T17" fmla="*/ 0 h 339"/>
              <a:gd name="T18" fmla="*/ 1176 w 2939"/>
              <a:gd name="T19" fmla="*/ 339 h 339"/>
              <a:gd name="T20" fmla="*/ 1470 w 2939"/>
              <a:gd name="T21" fmla="*/ 0 h 339"/>
              <a:gd name="T22" fmla="*/ 1470 w 2939"/>
              <a:gd name="T23" fmla="*/ 339 h 339"/>
              <a:gd name="T24" fmla="*/ 1763 w 2939"/>
              <a:gd name="T25" fmla="*/ 0 h 339"/>
              <a:gd name="T26" fmla="*/ 1763 w 2939"/>
              <a:gd name="T27" fmla="*/ 339 h 339"/>
              <a:gd name="T28" fmla="*/ 2057 w 2939"/>
              <a:gd name="T29" fmla="*/ 0 h 339"/>
              <a:gd name="T30" fmla="*/ 2057 w 2939"/>
              <a:gd name="T31" fmla="*/ 339 h 339"/>
              <a:gd name="T32" fmla="*/ 2351 w 2939"/>
              <a:gd name="T33" fmla="*/ 0 h 339"/>
              <a:gd name="T34" fmla="*/ 2351 w 2939"/>
              <a:gd name="T35" fmla="*/ 339 h 339"/>
              <a:gd name="T36" fmla="*/ 2645 w 2939"/>
              <a:gd name="T37" fmla="*/ 0 h 339"/>
              <a:gd name="T38" fmla="*/ 2645 w 2939"/>
              <a:gd name="T39" fmla="*/ 339 h 339"/>
              <a:gd name="T40" fmla="*/ 2939 w 2939"/>
              <a:gd name="T41" fmla="*/ 0 h 339"/>
              <a:gd name="T42" fmla="*/ 2939 w 2939"/>
              <a:gd name="T43" fmla="*/ 339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39" h="339">
                <a:moveTo>
                  <a:pt x="0" y="0"/>
                </a:moveTo>
                <a:lnTo>
                  <a:pt x="0" y="339"/>
                </a:lnTo>
                <a:moveTo>
                  <a:pt x="294" y="0"/>
                </a:moveTo>
                <a:lnTo>
                  <a:pt x="294" y="339"/>
                </a:lnTo>
                <a:moveTo>
                  <a:pt x="588" y="0"/>
                </a:moveTo>
                <a:lnTo>
                  <a:pt x="588" y="339"/>
                </a:lnTo>
                <a:moveTo>
                  <a:pt x="882" y="0"/>
                </a:moveTo>
                <a:lnTo>
                  <a:pt x="882" y="339"/>
                </a:lnTo>
                <a:moveTo>
                  <a:pt x="1176" y="0"/>
                </a:moveTo>
                <a:lnTo>
                  <a:pt x="1176" y="339"/>
                </a:lnTo>
                <a:moveTo>
                  <a:pt x="1470" y="0"/>
                </a:moveTo>
                <a:lnTo>
                  <a:pt x="1470" y="339"/>
                </a:lnTo>
                <a:moveTo>
                  <a:pt x="1763" y="0"/>
                </a:moveTo>
                <a:lnTo>
                  <a:pt x="1763" y="339"/>
                </a:lnTo>
                <a:moveTo>
                  <a:pt x="2057" y="0"/>
                </a:moveTo>
                <a:lnTo>
                  <a:pt x="2057" y="339"/>
                </a:lnTo>
                <a:moveTo>
                  <a:pt x="2351" y="0"/>
                </a:moveTo>
                <a:lnTo>
                  <a:pt x="2351" y="339"/>
                </a:lnTo>
                <a:moveTo>
                  <a:pt x="2645" y="0"/>
                </a:moveTo>
                <a:lnTo>
                  <a:pt x="2645" y="339"/>
                </a:lnTo>
                <a:moveTo>
                  <a:pt x="2939" y="0"/>
                </a:moveTo>
                <a:lnTo>
                  <a:pt x="2939" y="339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261DD211-41AE-4B87-BDDE-54E7F3D60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6" y="4640263"/>
            <a:ext cx="311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35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4F2669D8-CC84-49D6-B97F-3578D3C58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6" y="4113213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B5252B7B-60A3-4DE5-AA0B-FE220B8E3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6" y="3581401"/>
            <a:ext cx="311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10CCDEB8-1826-4B1C-9C68-26BA056B5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6" y="3054351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DE0C9542-0654-44FB-A2F6-518143DA9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6" y="2522538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5FC11ABB-0B80-4714-90D2-E16D65378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6" y="1995488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8F77B1FD-4C76-4512-945D-4E22464DC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6" y="1463676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320F17CB-2912-4099-B221-951B409AF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76" y="5137151"/>
            <a:ext cx="5445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1970-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1">
            <a:extLst>
              <a:ext uri="{FF2B5EF4-FFF2-40B4-BE49-F238E27FC236}">
                <a16:creationId xmlns:a16="http://schemas.microsoft.com/office/drawing/2014/main" id="{B8F1890B-1C41-4802-94FB-24A9E7BB0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5367338"/>
            <a:ext cx="311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74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2">
            <a:extLst>
              <a:ext uri="{FF2B5EF4-FFF2-40B4-BE49-F238E27FC236}">
                <a16:creationId xmlns:a16="http://schemas.microsoft.com/office/drawing/2014/main" id="{1E894E4E-423E-4B7B-891C-57F9A6F59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1" y="5137151"/>
            <a:ext cx="5445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1975-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35322850-49D9-4A29-8D82-A01875C5A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113" y="5367338"/>
            <a:ext cx="311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79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5966FFDE-9BCA-4D6C-B9F7-A7FBFFF93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838" y="5137151"/>
            <a:ext cx="546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1980-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9B3FAC4C-DB7B-48CA-80E1-2E01209CD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838" y="5367338"/>
            <a:ext cx="3095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84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26">
            <a:extLst>
              <a:ext uri="{FF2B5EF4-FFF2-40B4-BE49-F238E27FC236}">
                <a16:creationId xmlns:a16="http://schemas.microsoft.com/office/drawing/2014/main" id="{74048359-B4F1-465F-89B1-D520C0EC4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563" y="5137151"/>
            <a:ext cx="546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1985-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70AFBF28-C1C0-4693-9165-E945360DD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6" y="5367338"/>
            <a:ext cx="311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89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5B60B92C-BF9F-431A-920C-2A6E35A7B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288" y="5137151"/>
            <a:ext cx="546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1990-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038337A3-F3BF-43C5-86BB-8364ACF86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701" y="5367338"/>
            <a:ext cx="311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94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0">
            <a:extLst>
              <a:ext uri="{FF2B5EF4-FFF2-40B4-BE49-F238E27FC236}">
                <a16:creationId xmlns:a16="http://schemas.microsoft.com/office/drawing/2014/main" id="{7EB8486C-9634-4FBF-B4CB-BCBC341F6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013" y="5137151"/>
            <a:ext cx="546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1995-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31">
            <a:extLst>
              <a:ext uri="{FF2B5EF4-FFF2-40B4-BE49-F238E27FC236}">
                <a16:creationId xmlns:a16="http://schemas.microsoft.com/office/drawing/2014/main" id="{F92CDF5A-2C26-4383-8EE1-A49DF382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6" y="5367338"/>
            <a:ext cx="311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99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2">
            <a:extLst>
              <a:ext uri="{FF2B5EF4-FFF2-40B4-BE49-F238E27FC236}">
                <a16:creationId xmlns:a16="http://schemas.microsoft.com/office/drawing/2014/main" id="{8B3B896D-D70F-4103-B2DC-4FD461B56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137151"/>
            <a:ext cx="546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2000-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3">
            <a:extLst>
              <a:ext uri="{FF2B5EF4-FFF2-40B4-BE49-F238E27FC236}">
                <a16:creationId xmlns:a16="http://schemas.microsoft.com/office/drawing/2014/main" id="{8675D23E-C200-4853-8913-FAFFD970B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1151" y="5367338"/>
            <a:ext cx="311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34">
            <a:extLst>
              <a:ext uri="{FF2B5EF4-FFF2-40B4-BE49-F238E27FC236}">
                <a16:creationId xmlns:a16="http://schemas.microsoft.com/office/drawing/2014/main" id="{9AA9E23E-F4D4-4EBD-8F4E-F4894D417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5137151"/>
            <a:ext cx="5445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2005-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35">
            <a:extLst>
              <a:ext uri="{FF2B5EF4-FFF2-40B4-BE49-F238E27FC236}">
                <a16:creationId xmlns:a16="http://schemas.microsoft.com/office/drawing/2014/main" id="{DAB1B02A-6A69-4865-AD83-DF390E0CD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76" y="5367338"/>
            <a:ext cx="311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36">
            <a:extLst>
              <a:ext uri="{FF2B5EF4-FFF2-40B4-BE49-F238E27FC236}">
                <a16:creationId xmlns:a16="http://schemas.microsoft.com/office/drawing/2014/main" id="{9CCA2A27-DB63-49CE-A25B-94A35ED58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137151"/>
            <a:ext cx="5445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2010-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37">
            <a:extLst>
              <a:ext uri="{FF2B5EF4-FFF2-40B4-BE49-F238E27FC236}">
                <a16:creationId xmlns:a16="http://schemas.microsoft.com/office/drawing/2014/main" id="{5CE727BF-5F80-4C27-A5AA-1138D2EF3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601" y="5367338"/>
            <a:ext cx="311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38">
            <a:extLst>
              <a:ext uri="{FF2B5EF4-FFF2-40B4-BE49-F238E27FC236}">
                <a16:creationId xmlns:a16="http://schemas.microsoft.com/office/drawing/2014/main" id="{EF276724-9B46-40F8-B267-FD56EE035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326" y="5137151"/>
            <a:ext cx="546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2015-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39">
            <a:extLst>
              <a:ext uri="{FF2B5EF4-FFF2-40B4-BE49-F238E27FC236}">
                <a16:creationId xmlns:a16="http://schemas.microsoft.com/office/drawing/2014/main" id="{E4DF586C-AC4D-40E8-8048-FDFF8992C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326" y="5367338"/>
            <a:ext cx="311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3223E4E-FAE8-4E77-AA18-97093AF53F7B}"/>
              </a:ext>
            </a:extLst>
          </p:cNvPr>
          <p:cNvGrpSpPr/>
          <p:nvPr/>
        </p:nvGrpSpPr>
        <p:grpSpPr>
          <a:xfrm>
            <a:off x="1231901" y="2335213"/>
            <a:ext cx="4478338" cy="3648076"/>
            <a:chOff x="1231901" y="2335213"/>
            <a:chExt cx="4478338" cy="3648076"/>
          </a:xfrm>
        </p:grpSpPr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942B1E3-5E1A-443A-95B2-5733B5321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901" y="2335213"/>
              <a:ext cx="4478338" cy="1870075"/>
            </a:xfrm>
            <a:custGeom>
              <a:avLst/>
              <a:gdLst>
                <a:gd name="T0" fmla="*/ 0 w 2821"/>
                <a:gd name="T1" fmla="*/ 1178 h 1178"/>
                <a:gd name="T2" fmla="*/ 58 w 2821"/>
                <a:gd name="T3" fmla="*/ 1130 h 1178"/>
                <a:gd name="T4" fmla="*/ 117 w 2821"/>
                <a:gd name="T5" fmla="*/ 1139 h 1178"/>
                <a:gd name="T6" fmla="*/ 176 w 2821"/>
                <a:gd name="T7" fmla="*/ 1042 h 1178"/>
                <a:gd name="T8" fmla="*/ 235 w 2821"/>
                <a:gd name="T9" fmla="*/ 855 h 1178"/>
                <a:gd name="T10" fmla="*/ 294 w 2821"/>
                <a:gd name="T11" fmla="*/ 906 h 1178"/>
                <a:gd name="T12" fmla="*/ 352 w 2821"/>
                <a:gd name="T13" fmla="*/ 920 h 1178"/>
                <a:gd name="T14" fmla="*/ 411 w 2821"/>
                <a:gd name="T15" fmla="*/ 868 h 1178"/>
                <a:gd name="T16" fmla="*/ 470 w 2821"/>
                <a:gd name="T17" fmla="*/ 857 h 1178"/>
                <a:gd name="T18" fmla="*/ 529 w 2821"/>
                <a:gd name="T19" fmla="*/ 777 h 1178"/>
                <a:gd name="T20" fmla="*/ 587 w 2821"/>
                <a:gd name="T21" fmla="*/ 701 h 1178"/>
                <a:gd name="T22" fmla="*/ 646 w 2821"/>
                <a:gd name="T23" fmla="*/ 667 h 1178"/>
                <a:gd name="T24" fmla="*/ 705 w 2821"/>
                <a:gd name="T25" fmla="*/ 746 h 1178"/>
                <a:gd name="T26" fmla="*/ 764 w 2821"/>
                <a:gd name="T27" fmla="*/ 788 h 1178"/>
                <a:gd name="T28" fmla="*/ 823 w 2821"/>
                <a:gd name="T29" fmla="*/ 762 h 1178"/>
                <a:gd name="T30" fmla="*/ 881 w 2821"/>
                <a:gd name="T31" fmla="*/ 733 h 1178"/>
                <a:gd name="T32" fmla="*/ 940 w 2821"/>
                <a:gd name="T33" fmla="*/ 817 h 1178"/>
                <a:gd name="T34" fmla="*/ 998 w 2821"/>
                <a:gd name="T35" fmla="*/ 805 h 1178"/>
                <a:gd name="T36" fmla="*/ 1058 w 2821"/>
                <a:gd name="T37" fmla="*/ 754 h 1178"/>
                <a:gd name="T38" fmla="*/ 1117 w 2821"/>
                <a:gd name="T39" fmla="*/ 669 h 1178"/>
                <a:gd name="T40" fmla="*/ 1175 w 2821"/>
                <a:gd name="T41" fmla="*/ 681 h 1178"/>
                <a:gd name="T42" fmla="*/ 1234 w 2821"/>
                <a:gd name="T43" fmla="*/ 825 h 1178"/>
                <a:gd name="T44" fmla="*/ 1293 w 2821"/>
                <a:gd name="T45" fmla="*/ 736 h 1178"/>
                <a:gd name="T46" fmla="*/ 1352 w 2821"/>
                <a:gd name="T47" fmla="*/ 637 h 1178"/>
                <a:gd name="T48" fmla="*/ 1410 w 2821"/>
                <a:gd name="T49" fmla="*/ 541 h 1178"/>
                <a:gd name="T50" fmla="*/ 1469 w 2821"/>
                <a:gd name="T51" fmla="*/ 451 h 1178"/>
                <a:gd name="T52" fmla="*/ 1527 w 2821"/>
                <a:gd name="T53" fmla="*/ 405 h 1178"/>
                <a:gd name="T54" fmla="*/ 1587 w 2821"/>
                <a:gd name="T55" fmla="*/ 365 h 1178"/>
                <a:gd name="T56" fmla="*/ 1646 w 2821"/>
                <a:gd name="T57" fmla="*/ 357 h 1178"/>
                <a:gd name="T58" fmla="*/ 1704 w 2821"/>
                <a:gd name="T59" fmla="*/ 346 h 1178"/>
                <a:gd name="T60" fmla="*/ 1763 w 2821"/>
                <a:gd name="T61" fmla="*/ 279 h 1178"/>
                <a:gd name="T62" fmla="*/ 1821 w 2821"/>
                <a:gd name="T63" fmla="*/ 290 h 1178"/>
                <a:gd name="T64" fmla="*/ 1881 w 2821"/>
                <a:gd name="T65" fmla="*/ 288 h 1178"/>
                <a:gd name="T66" fmla="*/ 1939 w 2821"/>
                <a:gd name="T67" fmla="*/ 294 h 1178"/>
                <a:gd name="T68" fmla="*/ 1998 w 2821"/>
                <a:gd name="T69" fmla="*/ 197 h 1178"/>
                <a:gd name="T70" fmla="*/ 2057 w 2821"/>
                <a:gd name="T71" fmla="*/ 115 h 1178"/>
                <a:gd name="T72" fmla="*/ 2115 w 2821"/>
                <a:gd name="T73" fmla="*/ 105 h 1178"/>
                <a:gd name="T74" fmla="*/ 2175 w 2821"/>
                <a:gd name="T75" fmla="*/ 57 h 1178"/>
                <a:gd name="T76" fmla="*/ 2233 w 2821"/>
                <a:gd name="T77" fmla="*/ 0 h 1178"/>
                <a:gd name="T78" fmla="*/ 2292 w 2821"/>
                <a:gd name="T79" fmla="*/ 248 h 1178"/>
                <a:gd name="T80" fmla="*/ 2350 w 2821"/>
                <a:gd name="T81" fmla="*/ 161 h 1178"/>
                <a:gd name="T82" fmla="*/ 2409 w 2821"/>
                <a:gd name="T83" fmla="*/ 52 h 1178"/>
                <a:gd name="T84" fmla="*/ 2469 w 2821"/>
                <a:gd name="T85" fmla="*/ 34 h 1178"/>
                <a:gd name="T86" fmla="*/ 2527 w 2821"/>
                <a:gd name="T87" fmla="*/ 57 h 1178"/>
                <a:gd name="T88" fmla="*/ 2586 w 2821"/>
                <a:gd name="T89" fmla="*/ 35 h 1178"/>
                <a:gd name="T90" fmla="*/ 2644 w 2821"/>
                <a:gd name="T91" fmla="*/ 126 h 1178"/>
                <a:gd name="T92" fmla="*/ 2703 w 2821"/>
                <a:gd name="T93" fmla="*/ 184 h 1178"/>
                <a:gd name="T94" fmla="*/ 2762 w 2821"/>
                <a:gd name="T95" fmla="*/ 145 h 1178"/>
                <a:gd name="T96" fmla="*/ 2821 w 2821"/>
                <a:gd name="T97" fmla="*/ 86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21" h="1178">
                  <a:moveTo>
                    <a:pt x="0" y="1178"/>
                  </a:moveTo>
                  <a:lnTo>
                    <a:pt x="58" y="1130"/>
                  </a:lnTo>
                  <a:lnTo>
                    <a:pt x="117" y="1139"/>
                  </a:lnTo>
                  <a:lnTo>
                    <a:pt x="176" y="1042"/>
                  </a:lnTo>
                  <a:lnTo>
                    <a:pt x="235" y="855"/>
                  </a:lnTo>
                  <a:lnTo>
                    <a:pt x="294" y="906"/>
                  </a:lnTo>
                  <a:lnTo>
                    <a:pt x="352" y="920"/>
                  </a:lnTo>
                  <a:lnTo>
                    <a:pt x="411" y="868"/>
                  </a:lnTo>
                  <a:lnTo>
                    <a:pt x="470" y="857"/>
                  </a:lnTo>
                  <a:lnTo>
                    <a:pt x="529" y="777"/>
                  </a:lnTo>
                  <a:lnTo>
                    <a:pt x="587" y="701"/>
                  </a:lnTo>
                  <a:lnTo>
                    <a:pt x="646" y="667"/>
                  </a:lnTo>
                  <a:lnTo>
                    <a:pt x="705" y="746"/>
                  </a:lnTo>
                  <a:lnTo>
                    <a:pt x="764" y="788"/>
                  </a:lnTo>
                  <a:lnTo>
                    <a:pt x="823" y="762"/>
                  </a:lnTo>
                  <a:lnTo>
                    <a:pt x="881" y="733"/>
                  </a:lnTo>
                  <a:lnTo>
                    <a:pt x="940" y="817"/>
                  </a:lnTo>
                  <a:lnTo>
                    <a:pt x="998" y="805"/>
                  </a:lnTo>
                  <a:lnTo>
                    <a:pt x="1058" y="754"/>
                  </a:lnTo>
                  <a:lnTo>
                    <a:pt x="1117" y="669"/>
                  </a:lnTo>
                  <a:lnTo>
                    <a:pt x="1175" y="681"/>
                  </a:lnTo>
                  <a:lnTo>
                    <a:pt x="1234" y="825"/>
                  </a:lnTo>
                  <a:lnTo>
                    <a:pt x="1293" y="736"/>
                  </a:lnTo>
                  <a:lnTo>
                    <a:pt x="1352" y="637"/>
                  </a:lnTo>
                  <a:lnTo>
                    <a:pt x="1410" y="541"/>
                  </a:lnTo>
                  <a:lnTo>
                    <a:pt x="1469" y="451"/>
                  </a:lnTo>
                  <a:lnTo>
                    <a:pt x="1527" y="405"/>
                  </a:lnTo>
                  <a:lnTo>
                    <a:pt x="1587" y="365"/>
                  </a:lnTo>
                  <a:lnTo>
                    <a:pt x="1646" y="357"/>
                  </a:lnTo>
                  <a:lnTo>
                    <a:pt x="1704" y="346"/>
                  </a:lnTo>
                  <a:lnTo>
                    <a:pt x="1763" y="279"/>
                  </a:lnTo>
                  <a:lnTo>
                    <a:pt x="1821" y="290"/>
                  </a:lnTo>
                  <a:lnTo>
                    <a:pt x="1881" y="288"/>
                  </a:lnTo>
                  <a:lnTo>
                    <a:pt x="1939" y="294"/>
                  </a:lnTo>
                  <a:lnTo>
                    <a:pt x="1998" y="197"/>
                  </a:lnTo>
                  <a:lnTo>
                    <a:pt x="2057" y="115"/>
                  </a:lnTo>
                  <a:lnTo>
                    <a:pt x="2115" y="105"/>
                  </a:lnTo>
                  <a:lnTo>
                    <a:pt x="2175" y="57"/>
                  </a:lnTo>
                  <a:lnTo>
                    <a:pt x="2233" y="0"/>
                  </a:lnTo>
                  <a:lnTo>
                    <a:pt x="2292" y="248"/>
                  </a:lnTo>
                  <a:lnTo>
                    <a:pt x="2350" y="161"/>
                  </a:lnTo>
                  <a:lnTo>
                    <a:pt x="2409" y="52"/>
                  </a:lnTo>
                  <a:lnTo>
                    <a:pt x="2469" y="34"/>
                  </a:lnTo>
                  <a:lnTo>
                    <a:pt x="2527" y="57"/>
                  </a:lnTo>
                  <a:lnTo>
                    <a:pt x="2586" y="35"/>
                  </a:lnTo>
                  <a:lnTo>
                    <a:pt x="2644" y="126"/>
                  </a:lnTo>
                  <a:lnTo>
                    <a:pt x="2703" y="184"/>
                  </a:lnTo>
                  <a:lnTo>
                    <a:pt x="2762" y="145"/>
                  </a:lnTo>
                  <a:lnTo>
                    <a:pt x="2821" y="86"/>
                  </a:lnTo>
                </a:path>
              </a:pathLst>
            </a:custGeom>
            <a:noFill/>
            <a:ln w="28575" cap="rnd">
              <a:solidFill>
                <a:srgbClr val="007A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54" name="Line 40">
              <a:extLst>
                <a:ext uri="{FF2B5EF4-FFF2-40B4-BE49-F238E27FC236}">
                  <a16:creationId xmlns:a16="http://schemas.microsoft.com/office/drawing/2014/main" id="{AFAC475F-8D6D-47D8-8553-95CCF0A2DB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801" y="5827713"/>
              <a:ext cx="244475" cy="0"/>
            </a:xfrm>
            <a:prstGeom prst="line">
              <a:avLst/>
            </a:prstGeom>
            <a:noFill/>
            <a:ln w="28575" cap="rnd">
              <a:solidFill>
                <a:srgbClr val="007A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55" name="Rectangle 41">
              <a:extLst>
                <a:ext uri="{FF2B5EF4-FFF2-40B4-BE49-F238E27FC236}">
                  <a16:creationId xmlns:a16="http://schemas.microsoft.com/office/drawing/2014/main" id="{E791082A-F0EF-4187-9104-FED69DF22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263" y="5702301"/>
              <a:ext cx="1265238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Trade, de facto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2065AEE-57E7-4ACD-AE81-26A2254DC616}"/>
              </a:ext>
            </a:extLst>
          </p:cNvPr>
          <p:cNvGrpSpPr/>
          <p:nvPr/>
        </p:nvGrpSpPr>
        <p:grpSpPr>
          <a:xfrm>
            <a:off x="1231901" y="1477963"/>
            <a:ext cx="4478338" cy="4505326"/>
            <a:chOff x="1231901" y="1477963"/>
            <a:chExt cx="4478338" cy="4505326"/>
          </a:xfrm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96B560FC-0838-49ED-B252-D6482CF9A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901" y="1477963"/>
              <a:ext cx="4478338" cy="3403600"/>
            </a:xfrm>
            <a:custGeom>
              <a:avLst/>
              <a:gdLst>
                <a:gd name="T0" fmla="*/ 0 w 2821"/>
                <a:gd name="T1" fmla="*/ 2144 h 2144"/>
                <a:gd name="T2" fmla="*/ 58 w 2821"/>
                <a:gd name="T3" fmla="*/ 2066 h 2144"/>
                <a:gd name="T4" fmla="*/ 117 w 2821"/>
                <a:gd name="T5" fmla="*/ 2044 h 2144"/>
                <a:gd name="T6" fmla="*/ 176 w 2821"/>
                <a:gd name="T7" fmla="*/ 2009 h 2144"/>
                <a:gd name="T8" fmla="*/ 235 w 2821"/>
                <a:gd name="T9" fmla="*/ 2045 h 2144"/>
                <a:gd name="T10" fmla="*/ 294 w 2821"/>
                <a:gd name="T11" fmla="*/ 2018 h 2144"/>
                <a:gd name="T12" fmla="*/ 352 w 2821"/>
                <a:gd name="T13" fmla="*/ 1953 h 2144"/>
                <a:gd name="T14" fmla="*/ 411 w 2821"/>
                <a:gd name="T15" fmla="*/ 1880 h 2144"/>
                <a:gd name="T16" fmla="*/ 470 w 2821"/>
                <a:gd name="T17" fmla="*/ 1790 h 2144"/>
                <a:gd name="T18" fmla="*/ 529 w 2821"/>
                <a:gd name="T19" fmla="*/ 1749 h 2144"/>
                <a:gd name="T20" fmla="*/ 587 w 2821"/>
                <a:gd name="T21" fmla="*/ 1694 h 2144"/>
                <a:gd name="T22" fmla="*/ 646 w 2821"/>
                <a:gd name="T23" fmla="*/ 1586 h 2144"/>
                <a:gd name="T24" fmla="*/ 705 w 2821"/>
                <a:gd name="T25" fmla="*/ 1488 h 2144"/>
                <a:gd name="T26" fmla="*/ 764 w 2821"/>
                <a:gd name="T27" fmla="*/ 1424 h 2144"/>
                <a:gd name="T28" fmla="*/ 823 w 2821"/>
                <a:gd name="T29" fmla="*/ 1382 h 2144"/>
                <a:gd name="T30" fmla="*/ 881 w 2821"/>
                <a:gd name="T31" fmla="*/ 1273 h 2144"/>
                <a:gd name="T32" fmla="*/ 940 w 2821"/>
                <a:gd name="T33" fmla="*/ 1236 h 2144"/>
                <a:gd name="T34" fmla="*/ 998 w 2821"/>
                <a:gd name="T35" fmla="*/ 1200 h 2144"/>
                <a:gd name="T36" fmla="*/ 1058 w 2821"/>
                <a:gd name="T37" fmla="*/ 1222 h 2144"/>
                <a:gd name="T38" fmla="*/ 1117 w 2821"/>
                <a:gd name="T39" fmla="*/ 1135 h 2144"/>
                <a:gd name="T40" fmla="*/ 1175 w 2821"/>
                <a:gd name="T41" fmla="*/ 1142 h 2144"/>
                <a:gd name="T42" fmla="*/ 1234 w 2821"/>
                <a:gd name="T43" fmla="*/ 1305 h 2144"/>
                <a:gd name="T44" fmla="*/ 1293 w 2821"/>
                <a:gd name="T45" fmla="*/ 1296 h 2144"/>
                <a:gd name="T46" fmla="*/ 1352 w 2821"/>
                <a:gd name="T47" fmla="*/ 1262 h 2144"/>
                <a:gd name="T48" fmla="*/ 1410 w 2821"/>
                <a:gd name="T49" fmla="*/ 1172 h 2144"/>
                <a:gd name="T50" fmla="*/ 1469 w 2821"/>
                <a:gd name="T51" fmla="*/ 1103 h 2144"/>
                <a:gd name="T52" fmla="*/ 1527 w 2821"/>
                <a:gd name="T53" fmla="*/ 1068 h 2144"/>
                <a:gd name="T54" fmla="*/ 1587 w 2821"/>
                <a:gd name="T55" fmla="*/ 955 h 2144"/>
                <a:gd name="T56" fmla="*/ 1646 w 2821"/>
                <a:gd name="T57" fmla="*/ 812 h 2144"/>
                <a:gd name="T58" fmla="*/ 1704 w 2821"/>
                <a:gd name="T59" fmla="*/ 717 h 2144"/>
                <a:gd name="T60" fmla="*/ 1763 w 2821"/>
                <a:gd name="T61" fmla="*/ 608 h 2144"/>
                <a:gd name="T62" fmla="*/ 1821 w 2821"/>
                <a:gd name="T63" fmla="*/ 552 h 2144"/>
                <a:gd name="T64" fmla="*/ 1881 w 2821"/>
                <a:gd name="T65" fmla="*/ 522 h 2144"/>
                <a:gd name="T66" fmla="*/ 1939 w 2821"/>
                <a:gd name="T67" fmla="*/ 485 h 2144"/>
                <a:gd name="T68" fmla="*/ 1998 w 2821"/>
                <a:gd name="T69" fmla="*/ 429 h 2144"/>
                <a:gd name="T70" fmla="*/ 2057 w 2821"/>
                <a:gd name="T71" fmla="*/ 380 h 2144"/>
                <a:gd name="T72" fmla="*/ 2115 w 2821"/>
                <a:gd name="T73" fmla="*/ 291 h 2144"/>
                <a:gd name="T74" fmla="*/ 2175 w 2821"/>
                <a:gd name="T75" fmla="*/ 185 h 2144"/>
                <a:gd name="T76" fmla="*/ 2233 w 2821"/>
                <a:gd name="T77" fmla="*/ 332 h 2144"/>
                <a:gd name="T78" fmla="*/ 2292 w 2821"/>
                <a:gd name="T79" fmla="*/ 228 h 2144"/>
                <a:gd name="T80" fmla="*/ 2350 w 2821"/>
                <a:gd name="T81" fmla="*/ 219 h 2144"/>
                <a:gd name="T82" fmla="*/ 2409 w 2821"/>
                <a:gd name="T83" fmla="*/ 228 h 2144"/>
                <a:gd name="T84" fmla="*/ 2469 w 2821"/>
                <a:gd name="T85" fmla="*/ 204 h 2144"/>
                <a:gd name="T86" fmla="*/ 2527 w 2821"/>
                <a:gd name="T87" fmla="*/ 161 h 2144"/>
                <a:gd name="T88" fmla="*/ 2586 w 2821"/>
                <a:gd name="T89" fmla="*/ 163 h 2144"/>
                <a:gd name="T90" fmla="*/ 2644 w 2821"/>
                <a:gd name="T91" fmla="*/ 111 h 2144"/>
                <a:gd name="T92" fmla="*/ 2703 w 2821"/>
                <a:gd name="T93" fmla="*/ 57 h 2144"/>
                <a:gd name="T94" fmla="*/ 2762 w 2821"/>
                <a:gd name="T95" fmla="*/ 0 h 2144"/>
                <a:gd name="T96" fmla="*/ 2821 w 2821"/>
                <a:gd name="T97" fmla="*/ 14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21" h="2144">
                  <a:moveTo>
                    <a:pt x="0" y="2144"/>
                  </a:moveTo>
                  <a:lnTo>
                    <a:pt x="58" y="2066"/>
                  </a:lnTo>
                  <a:lnTo>
                    <a:pt x="117" y="2044"/>
                  </a:lnTo>
                  <a:lnTo>
                    <a:pt x="176" y="2009"/>
                  </a:lnTo>
                  <a:lnTo>
                    <a:pt x="235" y="2045"/>
                  </a:lnTo>
                  <a:lnTo>
                    <a:pt x="294" y="2018"/>
                  </a:lnTo>
                  <a:lnTo>
                    <a:pt x="352" y="1953"/>
                  </a:lnTo>
                  <a:lnTo>
                    <a:pt x="411" y="1880"/>
                  </a:lnTo>
                  <a:lnTo>
                    <a:pt x="470" y="1790"/>
                  </a:lnTo>
                  <a:lnTo>
                    <a:pt x="529" y="1749"/>
                  </a:lnTo>
                  <a:lnTo>
                    <a:pt x="587" y="1694"/>
                  </a:lnTo>
                  <a:lnTo>
                    <a:pt x="646" y="1586"/>
                  </a:lnTo>
                  <a:lnTo>
                    <a:pt x="705" y="1488"/>
                  </a:lnTo>
                  <a:lnTo>
                    <a:pt x="764" y="1424"/>
                  </a:lnTo>
                  <a:lnTo>
                    <a:pt x="823" y="1382"/>
                  </a:lnTo>
                  <a:lnTo>
                    <a:pt x="881" y="1273"/>
                  </a:lnTo>
                  <a:lnTo>
                    <a:pt x="940" y="1236"/>
                  </a:lnTo>
                  <a:lnTo>
                    <a:pt x="998" y="1200"/>
                  </a:lnTo>
                  <a:lnTo>
                    <a:pt x="1058" y="1222"/>
                  </a:lnTo>
                  <a:lnTo>
                    <a:pt x="1117" y="1135"/>
                  </a:lnTo>
                  <a:lnTo>
                    <a:pt x="1175" y="1142"/>
                  </a:lnTo>
                  <a:lnTo>
                    <a:pt x="1234" y="1305"/>
                  </a:lnTo>
                  <a:lnTo>
                    <a:pt x="1293" y="1296"/>
                  </a:lnTo>
                  <a:lnTo>
                    <a:pt x="1352" y="1262"/>
                  </a:lnTo>
                  <a:lnTo>
                    <a:pt x="1410" y="1172"/>
                  </a:lnTo>
                  <a:lnTo>
                    <a:pt x="1469" y="1103"/>
                  </a:lnTo>
                  <a:lnTo>
                    <a:pt x="1527" y="1068"/>
                  </a:lnTo>
                  <a:lnTo>
                    <a:pt x="1587" y="955"/>
                  </a:lnTo>
                  <a:lnTo>
                    <a:pt x="1646" y="812"/>
                  </a:lnTo>
                  <a:lnTo>
                    <a:pt x="1704" y="717"/>
                  </a:lnTo>
                  <a:lnTo>
                    <a:pt x="1763" y="608"/>
                  </a:lnTo>
                  <a:lnTo>
                    <a:pt x="1821" y="552"/>
                  </a:lnTo>
                  <a:lnTo>
                    <a:pt x="1881" y="522"/>
                  </a:lnTo>
                  <a:lnTo>
                    <a:pt x="1939" y="485"/>
                  </a:lnTo>
                  <a:lnTo>
                    <a:pt x="1998" y="429"/>
                  </a:lnTo>
                  <a:lnTo>
                    <a:pt x="2057" y="380"/>
                  </a:lnTo>
                  <a:lnTo>
                    <a:pt x="2115" y="291"/>
                  </a:lnTo>
                  <a:lnTo>
                    <a:pt x="2175" y="185"/>
                  </a:lnTo>
                  <a:lnTo>
                    <a:pt x="2233" y="332"/>
                  </a:lnTo>
                  <a:lnTo>
                    <a:pt x="2292" y="228"/>
                  </a:lnTo>
                  <a:lnTo>
                    <a:pt x="2350" y="219"/>
                  </a:lnTo>
                  <a:lnTo>
                    <a:pt x="2409" y="228"/>
                  </a:lnTo>
                  <a:lnTo>
                    <a:pt x="2469" y="204"/>
                  </a:lnTo>
                  <a:lnTo>
                    <a:pt x="2527" y="161"/>
                  </a:lnTo>
                  <a:lnTo>
                    <a:pt x="2586" y="163"/>
                  </a:lnTo>
                  <a:lnTo>
                    <a:pt x="2644" y="111"/>
                  </a:lnTo>
                  <a:lnTo>
                    <a:pt x="2703" y="57"/>
                  </a:lnTo>
                  <a:lnTo>
                    <a:pt x="2762" y="0"/>
                  </a:lnTo>
                  <a:lnTo>
                    <a:pt x="2821" y="14"/>
                  </a:lnTo>
                </a:path>
              </a:pathLst>
            </a:custGeom>
            <a:noFill/>
            <a:ln w="28575" cap="rnd">
              <a:solidFill>
                <a:srgbClr val="9105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56" name="Line 42">
              <a:extLst>
                <a:ext uri="{FF2B5EF4-FFF2-40B4-BE49-F238E27FC236}">
                  <a16:creationId xmlns:a16="http://schemas.microsoft.com/office/drawing/2014/main" id="{7AB1C305-893F-4AAA-A234-A67C6D305F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7726" y="5827713"/>
              <a:ext cx="244475" cy="0"/>
            </a:xfrm>
            <a:prstGeom prst="line">
              <a:avLst/>
            </a:prstGeom>
            <a:noFill/>
            <a:ln w="28575" cap="rnd">
              <a:solidFill>
                <a:srgbClr val="9105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57" name="Rectangle 43">
              <a:extLst>
                <a:ext uri="{FF2B5EF4-FFF2-40B4-BE49-F238E27FC236}">
                  <a16:creationId xmlns:a16="http://schemas.microsoft.com/office/drawing/2014/main" id="{EE4CBB3C-8BF5-43E8-9482-32DA7F458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188" y="5702301"/>
              <a:ext cx="1504950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Financial, de facto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1" name="Freeform 48">
            <a:extLst>
              <a:ext uri="{FF2B5EF4-FFF2-40B4-BE49-F238E27FC236}">
                <a16:creationId xmlns:a16="http://schemas.microsoft.com/office/drawing/2014/main" id="{EB89C21D-7F44-4CBF-B4FD-ACE029FCF037}"/>
              </a:ext>
            </a:extLst>
          </p:cNvPr>
          <p:cNvSpPr>
            <a:spLocks noEditPoints="1"/>
          </p:cNvSpPr>
          <p:nvPr/>
        </p:nvSpPr>
        <p:spPr bwMode="auto">
          <a:xfrm>
            <a:off x="6654801" y="1592263"/>
            <a:ext cx="4665663" cy="2647950"/>
          </a:xfrm>
          <a:custGeom>
            <a:avLst/>
            <a:gdLst>
              <a:gd name="T0" fmla="*/ 0 w 2939"/>
              <a:gd name="T1" fmla="*/ 1668 h 1668"/>
              <a:gd name="T2" fmla="*/ 2939 w 2939"/>
              <a:gd name="T3" fmla="*/ 1668 h 1668"/>
              <a:gd name="T4" fmla="*/ 0 w 2939"/>
              <a:gd name="T5" fmla="*/ 1333 h 1668"/>
              <a:gd name="T6" fmla="*/ 2939 w 2939"/>
              <a:gd name="T7" fmla="*/ 1333 h 1668"/>
              <a:gd name="T8" fmla="*/ 0 w 2939"/>
              <a:gd name="T9" fmla="*/ 1000 h 1668"/>
              <a:gd name="T10" fmla="*/ 2939 w 2939"/>
              <a:gd name="T11" fmla="*/ 1000 h 1668"/>
              <a:gd name="T12" fmla="*/ 0 w 2939"/>
              <a:gd name="T13" fmla="*/ 667 h 1668"/>
              <a:gd name="T14" fmla="*/ 2939 w 2939"/>
              <a:gd name="T15" fmla="*/ 667 h 1668"/>
              <a:gd name="T16" fmla="*/ 0 w 2939"/>
              <a:gd name="T17" fmla="*/ 333 h 1668"/>
              <a:gd name="T18" fmla="*/ 2939 w 2939"/>
              <a:gd name="T19" fmla="*/ 333 h 1668"/>
              <a:gd name="T20" fmla="*/ 0 w 2939"/>
              <a:gd name="T21" fmla="*/ 0 h 1668"/>
              <a:gd name="T22" fmla="*/ 2939 w 2939"/>
              <a:gd name="T23" fmla="*/ 0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39" h="1668">
                <a:moveTo>
                  <a:pt x="0" y="1668"/>
                </a:moveTo>
                <a:lnTo>
                  <a:pt x="2939" y="1668"/>
                </a:lnTo>
                <a:moveTo>
                  <a:pt x="0" y="1333"/>
                </a:moveTo>
                <a:lnTo>
                  <a:pt x="2939" y="1333"/>
                </a:lnTo>
                <a:moveTo>
                  <a:pt x="0" y="1000"/>
                </a:moveTo>
                <a:lnTo>
                  <a:pt x="2939" y="1000"/>
                </a:lnTo>
                <a:moveTo>
                  <a:pt x="0" y="667"/>
                </a:moveTo>
                <a:lnTo>
                  <a:pt x="2939" y="667"/>
                </a:lnTo>
                <a:moveTo>
                  <a:pt x="0" y="333"/>
                </a:moveTo>
                <a:lnTo>
                  <a:pt x="2939" y="333"/>
                </a:lnTo>
                <a:moveTo>
                  <a:pt x="0" y="0"/>
                </a:moveTo>
                <a:lnTo>
                  <a:pt x="2939" y="0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62" name="Rectangle 49">
            <a:extLst>
              <a:ext uri="{FF2B5EF4-FFF2-40B4-BE49-F238E27FC236}">
                <a16:creationId xmlns:a16="http://schemas.microsoft.com/office/drawing/2014/main" id="{3FF7140E-5212-4786-8C1A-B523F8186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1" y="1592263"/>
            <a:ext cx="4665663" cy="317658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63" name="Line 50">
            <a:extLst>
              <a:ext uri="{FF2B5EF4-FFF2-40B4-BE49-F238E27FC236}">
                <a16:creationId xmlns:a16="http://schemas.microsoft.com/office/drawing/2014/main" id="{CD82BB6A-421E-43AA-933C-D8859B1C7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4801" y="4768851"/>
            <a:ext cx="4665663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64" name="Freeform 51">
            <a:extLst>
              <a:ext uri="{FF2B5EF4-FFF2-40B4-BE49-F238E27FC236}">
                <a16:creationId xmlns:a16="http://schemas.microsoft.com/office/drawing/2014/main" id="{3AB11348-BB14-4734-AA20-BE1DD1C6443E}"/>
              </a:ext>
            </a:extLst>
          </p:cNvPr>
          <p:cNvSpPr>
            <a:spLocks noEditPoints="1"/>
          </p:cNvSpPr>
          <p:nvPr/>
        </p:nvSpPr>
        <p:spPr bwMode="auto">
          <a:xfrm>
            <a:off x="6654801" y="4768851"/>
            <a:ext cx="4665663" cy="304800"/>
          </a:xfrm>
          <a:custGeom>
            <a:avLst/>
            <a:gdLst>
              <a:gd name="T0" fmla="*/ 0 w 2939"/>
              <a:gd name="T1" fmla="*/ 192 h 192"/>
              <a:gd name="T2" fmla="*/ 59 w 2939"/>
              <a:gd name="T3" fmla="*/ 192 h 192"/>
              <a:gd name="T4" fmla="*/ 118 w 2939"/>
              <a:gd name="T5" fmla="*/ 192 h 192"/>
              <a:gd name="T6" fmla="*/ 176 w 2939"/>
              <a:gd name="T7" fmla="*/ 192 h 192"/>
              <a:gd name="T8" fmla="*/ 236 w 2939"/>
              <a:gd name="T9" fmla="*/ 192 h 192"/>
              <a:gd name="T10" fmla="*/ 294 w 2939"/>
              <a:gd name="T11" fmla="*/ 192 h 192"/>
              <a:gd name="T12" fmla="*/ 353 w 2939"/>
              <a:gd name="T13" fmla="*/ 192 h 192"/>
              <a:gd name="T14" fmla="*/ 411 w 2939"/>
              <a:gd name="T15" fmla="*/ 192 h 192"/>
              <a:gd name="T16" fmla="*/ 471 w 2939"/>
              <a:gd name="T17" fmla="*/ 192 h 192"/>
              <a:gd name="T18" fmla="*/ 530 w 2939"/>
              <a:gd name="T19" fmla="*/ 192 h 192"/>
              <a:gd name="T20" fmla="*/ 588 w 2939"/>
              <a:gd name="T21" fmla="*/ 192 h 192"/>
              <a:gd name="T22" fmla="*/ 647 w 2939"/>
              <a:gd name="T23" fmla="*/ 192 h 192"/>
              <a:gd name="T24" fmla="*/ 705 w 2939"/>
              <a:gd name="T25" fmla="*/ 192 h 192"/>
              <a:gd name="T26" fmla="*/ 765 w 2939"/>
              <a:gd name="T27" fmla="*/ 192 h 192"/>
              <a:gd name="T28" fmla="*/ 823 w 2939"/>
              <a:gd name="T29" fmla="*/ 192 h 192"/>
              <a:gd name="T30" fmla="*/ 882 w 2939"/>
              <a:gd name="T31" fmla="*/ 192 h 192"/>
              <a:gd name="T32" fmla="*/ 941 w 2939"/>
              <a:gd name="T33" fmla="*/ 192 h 192"/>
              <a:gd name="T34" fmla="*/ 999 w 2939"/>
              <a:gd name="T35" fmla="*/ 192 h 192"/>
              <a:gd name="T36" fmla="*/ 1059 w 2939"/>
              <a:gd name="T37" fmla="*/ 192 h 192"/>
              <a:gd name="T38" fmla="*/ 1117 w 2939"/>
              <a:gd name="T39" fmla="*/ 192 h 192"/>
              <a:gd name="T40" fmla="*/ 1176 w 2939"/>
              <a:gd name="T41" fmla="*/ 192 h 192"/>
              <a:gd name="T42" fmla="*/ 1234 w 2939"/>
              <a:gd name="T43" fmla="*/ 192 h 192"/>
              <a:gd name="T44" fmla="*/ 1293 w 2939"/>
              <a:gd name="T45" fmla="*/ 192 h 192"/>
              <a:gd name="T46" fmla="*/ 1352 w 2939"/>
              <a:gd name="T47" fmla="*/ 192 h 192"/>
              <a:gd name="T48" fmla="*/ 1411 w 2939"/>
              <a:gd name="T49" fmla="*/ 192 h 192"/>
              <a:gd name="T50" fmla="*/ 1470 w 2939"/>
              <a:gd name="T51" fmla="*/ 192 h 192"/>
              <a:gd name="T52" fmla="*/ 1528 w 2939"/>
              <a:gd name="T53" fmla="*/ 192 h 192"/>
              <a:gd name="T54" fmla="*/ 1587 w 2939"/>
              <a:gd name="T55" fmla="*/ 192 h 192"/>
              <a:gd name="T56" fmla="*/ 1646 w 2939"/>
              <a:gd name="T57" fmla="*/ 192 h 192"/>
              <a:gd name="T58" fmla="*/ 1705 w 2939"/>
              <a:gd name="T59" fmla="*/ 192 h 192"/>
              <a:gd name="T60" fmla="*/ 1763 w 2939"/>
              <a:gd name="T61" fmla="*/ 192 h 192"/>
              <a:gd name="T62" fmla="*/ 1822 w 2939"/>
              <a:gd name="T63" fmla="*/ 192 h 192"/>
              <a:gd name="T64" fmla="*/ 1881 w 2939"/>
              <a:gd name="T65" fmla="*/ 192 h 192"/>
              <a:gd name="T66" fmla="*/ 1940 w 2939"/>
              <a:gd name="T67" fmla="*/ 192 h 192"/>
              <a:gd name="T68" fmla="*/ 1999 w 2939"/>
              <a:gd name="T69" fmla="*/ 192 h 192"/>
              <a:gd name="T70" fmla="*/ 2057 w 2939"/>
              <a:gd name="T71" fmla="*/ 192 h 192"/>
              <a:gd name="T72" fmla="*/ 2116 w 2939"/>
              <a:gd name="T73" fmla="*/ 192 h 192"/>
              <a:gd name="T74" fmla="*/ 2174 w 2939"/>
              <a:gd name="T75" fmla="*/ 192 h 192"/>
              <a:gd name="T76" fmla="*/ 2234 w 2939"/>
              <a:gd name="T77" fmla="*/ 192 h 192"/>
              <a:gd name="T78" fmla="*/ 2293 w 2939"/>
              <a:gd name="T79" fmla="*/ 192 h 192"/>
              <a:gd name="T80" fmla="*/ 2351 w 2939"/>
              <a:gd name="T81" fmla="*/ 192 h 192"/>
              <a:gd name="T82" fmla="*/ 2410 w 2939"/>
              <a:gd name="T83" fmla="*/ 192 h 192"/>
              <a:gd name="T84" fmla="*/ 2469 w 2939"/>
              <a:gd name="T85" fmla="*/ 192 h 192"/>
              <a:gd name="T86" fmla="*/ 2528 w 2939"/>
              <a:gd name="T87" fmla="*/ 192 h 192"/>
              <a:gd name="T88" fmla="*/ 2586 w 2939"/>
              <a:gd name="T89" fmla="*/ 192 h 192"/>
              <a:gd name="T90" fmla="*/ 2645 w 2939"/>
              <a:gd name="T91" fmla="*/ 192 h 192"/>
              <a:gd name="T92" fmla="*/ 2704 w 2939"/>
              <a:gd name="T93" fmla="*/ 192 h 192"/>
              <a:gd name="T94" fmla="*/ 2763 w 2939"/>
              <a:gd name="T95" fmla="*/ 192 h 192"/>
              <a:gd name="T96" fmla="*/ 2822 w 2939"/>
              <a:gd name="T97" fmla="*/ 192 h 192"/>
              <a:gd name="T98" fmla="*/ 2880 w 2939"/>
              <a:gd name="T99" fmla="*/ 192 h 192"/>
              <a:gd name="T100" fmla="*/ 2939 w 2939"/>
              <a:gd name="T101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39" h="192">
                <a:moveTo>
                  <a:pt x="0" y="0"/>
                </a:moveTo>
                <a:lnTo>
                  <a:pt x="0" y="38"/>
                </a:lnTo>
                <a:moveTo>
                  <a:pt x="0" y="0"/>
                </a:moveTo>
                <a:lnTo>
                  <a:pt x="0" y="192"/>
                </a:lnTo>
                <a:moveTo>
                  <a:pt x="59" y="0"/>
                </a:moveTo>
                <a:lnTo>
                  <a:pt x="59" y="38"/>
                </a:lnTo>
                <a:moveTo>
                  <a:pt x="59" y="0"/>
                </a:moveTo>
                <a:lnTo>
                  <a:pt x="59" y="192"/>
                </a:lnTo>
                <a:moveTo>
                  <a:pt x="118" y="0"/>
                </a:moveTo>
                <a:lnTo>
                  <a:pt x="118" y="38"/>
                </a:lnTo>
                <a:moveTo>
                  <a:pt x="118" y="0"/>
                </a:moveTo>
                <a:lnTo>
                  <a:pt x="118" y="192"/>
                </a:lnTo>
                <a:moveTo>
                  <a:pt x="176" y="0"/>
                </a:moveTo>
                <a:lnTo>
                  <a:pt x="176" y="38"/>
                </a:lnTo>
                <a:moveTo>
                  <a:pt x="176" y="0"/>
                </a:moveTo>
                <a:lnTo>
                  <a:pt x="176" y="192"/>
                </a:lnTo>
                <a:moveTo>
                  <a:pt x="236" y="0"/>
                </a:moveTo>
                <a:lnTo>
                  <a:pt x="236" y="38"/>
                </a:lnTo>
                <a:moveTo>
                  <a:pt x="236" y="0"/>
                </a:moveTo>
                <a:lnTo>
                  <a:pt x="236" y="192"/>
                </a:lnTo>
                <a:moveTo>
                  <a:pt x="294" y="0"/>
                </a:moveTo>
                <a:lnTo>
                  <a:pt x="294" y="38"/>
                </a:lnTo>
                <a:moveTo>
                  <a:pt x="294" y="0"/>
                </a:moveTo>
                <a:lnTo>
                  <a:pt x="294" y="192"/>
                </a:lnTo>
                <a:moveTo>
                  <a:pt x="353" y="0"/>
                </a:moveTo>
                <a:lnTo>
                  <a:pt x="353" y="38"/>
                </a:lnTo>
                <a:moveTo>
                  <a:pt x="353" y="0"/>
                </a:moveTo>
                <a:lnTo>
                  <a:pt x="353" y="192"/>
                </a:lnTo>
                <a:moveTo>
                  <a:pt x="411" y="0"/>
                </a:moveTo>
                <a:lnTo>
                  <a:pt x="411" y="38"/>
                </a:lnTo>
                <a:moveTo>
                  <a:pt x="411" y="0"/>
                </a:moveTo>
                <a:lnTo>
                  <a:pt x="411" y="192"/>
                </a:lnTo>
                <a:moveTo>
                  <a:pt x="471" y="0"/>
                </a:moveTo>
                <a:lnTo>
                  <a:pt x="471" y="38"/>
                </a:lnTo>
                <a:moveTo>
                  <a:pt x="471" y="0"/>
                </a:moveTo>
                <a:lnTo>
                  <a:pt x="471" y="192"/>
                </a:lnTo>
                <a:moveTo>
                  <a:pt x="530" y="0"/>
                </a:moveTo>
                <a:lnTo>
                  <a:pt x="530" y="38"/>
                </a:lnTo>
                <a:moveTo>
                  <a:pt x="530" y="0"/>
                </a:moveTo>
                <a:lnTo>
                  <a:pt x="530" y="192"/>
                </a:lnTo>
                <a:moveTo>
                  <a:pt x="588" y="0"/>
                </a:moveTo>
                <a:lnTo>
                  <a:pt x="588" y="38"/>
                </a:lnTo>
                <a:moveTo>
                  <a:pt x="588" y="0"/>
                </a:moveTo>
                <a:lnTo>
                  <a:pt x="588" y="192"/>
                </a:lnTo>
                <a:moveTo>
                  <a:pt x="647" y="0"/>
                </a:moveTo>
                <a:lnTo>
                  <a:pt x="647" y="38"/>
                </a:lnTo>
                <a:moveTo>
                  <a:pt x="647" y="0"/>
                </a:moveTo>
                <a:lnTo>
                  <a:pt x="647" y="192"/>
                </a:lnTo>
                <a:moveTo>
                  <a:pt x="705" y="0"/>
                </a:moveTo>
                <a:lnTo>
                  <a:pt x="705" y="38"/>
                </a:lnTo>
                <a:moveTo>
                  <a:pt x="705" y="0"/>
                </a:moveTo>
                <a:lnTo>
                  <a:pt x="705" y="192"/>
                </a:lnTo>
                <a:moveTo>
                  <a:pt x="765" y="0"/>
                </a:moveTo>
                <a:lnTo>
                  <a:pt x="765" y="38"/>
                </a:lnTo>
                <a:moveTo>
                  <a:pt x="765" y="0"/>
                </a:moveTo>
                <a:lnTo>
                  <a:pt x="765" y="192"/>
                </a:lnTo>
                <a:moveTo>
                  <a:pt x="823" y="0"/>
                </a:moveTo>
                <a:lnTo>
                  <a:pt x="823" y="38"/>
                </a:lnTo>
                <a:moveTo>
                  <a:pt x="823" y="0"/>
                </a:moveTo>
                <a:lnTo>
                  <a:pt x="823" y="192"/>
                </a:lnTo>
                <a:moveTo>
                  <a:pt x="882" y="0"/>
                </a:moveTo>
                <a:lnTo>
                  <a:pt x="882" y="38"/>
                </a:lnTo>
                <a:moveTo>
                  <a:pt x="882" y="0"/>
                </a:moveTo>
                <a:lnTo>
                  <a:pt x="882" y="192"/>
                </a:lnTo>
                <a:moveTo>
                  <a:pt x="941" y="0"/>
                </a:moveTo>
                <a:lnTo>
                  <a:pt x="941" y="38"/>
                </a:lnTo>
                <a:moveTo>
                  <a:pt x="941" y="0"/>
                </a:moveTo>
                <a:lnTo>
                  <a:pt x="941" y="192"/>
                </a:lnTo>
                <a:moveTo>
                  <a:pt x="999" y="0"/>
                </a:moveTo>
                <a:lnTo>
                  <a:pt x="999" y="38"/>
                </a:lnTo>
                <a:moveTo>
                  <a:pt x="999" y="0"/>
                </a:moveTo>
                <a:lnTo>
                  <a:pt x="999" y="192"/>
                </a:lnTo>
                <a:moveTo>
                  <a:pt x="1059" y="0"/>
                </a:moveTo>
                <a:lnTo>
                  <a:pt x="1059" y="38"/>
                </a:lnTo>
                <a:moveTo>
                  <a:pt x="1059" y="0"/>
                </a:moveTo>
                <a:lnTo>
                  <a:pt x="1059" y="192"/>
                </a:lnTo>
                <a:moveTo>
                  <a:pt x="1117" y="0"/>
                </a:moveTo>
                <a:lnTo>
                  <a:pt x="1117" y="38"/>
                </a:lnTo>
                <a:moveTo>
                  <a:pt x="1117" y="0"/>
                </a:moveTo>
                <a:lnTo>
                  <a:pt x="1117" y="192"/>
                </a:lnTo>
                <a:moveTo>
                  <a:pt x="1176" y="0"/>
                </a:moveTo>
                <a:lnTo>
                  <a:pt x="1176" y="38"/>
                </a:lnTo>
                <a:moveTo>
                  <a:pt x="1176" y="0"/>
                </a:moveTo>
                <a:lnTo>
                  <a:pt x="1176" y="192"/>
                </a:lnTo>
                <a:moveTo>
                  <a:pt x="1234" y="0"/>
                </a:moveTo>
                <a:lnTo>
                  <a:pt x="1234" y="38"/>
                </a:lnTo>
                <a:moveTo>
                  <a:pt x="1234" y="0"/>
                </a:moveTo>
                <a:lnTo>
                  <a:pt x="1234" y="192"/>
                </a:lnTo>
                <a:moveTo>
                  <a:pt x="1293" y="0"/>
                </a:moveTo>
                <a:lnTo>
                  <a:pt x="1293" y="38"/>
                </a:lnTo>
                <a:moveTo>
                  <a:pt x="1293" y="0"/>
                </a:moveTo>
                <a:lnTo>
                  <a:pt x="1293" y="192"/>
                </a:lnTo>
                <a:moveTo>
                  <a:pt x="1352" y="0"/>
                </a:moveTo>
                <a:lnTo>
                  <a:pt x="1352" y="38"/>
                </a:lnTo>
                <a:moveTo>
                  <a:pt x="1352" y="0"/>
                </a:moveTo>
                <a:lnTo>
                  <a:pt x="1352" y="192"/>
                </a:lnTo>
                <a:moveTo>
                  <a:pt x="1411" y="0"/>
                </a:moveTo>
                <a:lnTo>
                  <a:pt x="1411" y="38"/>
                </a:lnTo>
                <a:moveTo>
                  <a:pt x="1411" y="0"/>
                </a:moveTo>
                <a:lnTo>
                  <a:pt x="1411" y="192"/>
                </a:lnTo>
                <a:moveTo>
                  <a:pt x="1470" y="0"/>
                </a:moveTo>
                <a:lnTo>
                  <a:pt x="1470" y="38"/>
                </a:lnTo>
                <a:moveTo>
                  <a:pt x="1470" y="0"/>
                </a:moveTo>
                <a:lnTo>
                  <a:pt x="1470" y="192"/>
                </a:lnTo>
                <a:moveTo>
                  <a:pt x="1528" y="0"/>
                </a:moveTo>
                <a:lnTo>
                  <a:pt x="1528" y="38"/>
                </a:lnTo>
                <a:moveTo>
                  <a:pt x="1528" y="0"/>
                </a:moveTo>
                <a:lnTo>
                  <a:pt x="1528" y="192"/>
                </a:lnTo>
                <a:moveTo>
                  <a:pt x="1587" y="0"/>
                </a:moveTo>
                <a:lnTo>
                  <a:pt x="1587" y="38"/>
                </a:lnTo>
                <a:moveTo>
                  <a:pt x="1587" y="0"/>
                </a:moveTo>
                <a:lnTo>
                  <a:pt x="1587" y="192"/>
                </a:lnTo>
                <a:moveTo>
                  <a:pt x="1646" y="0"/>
                </a:moveTo>
                <a:lnTo>
                  <a:pt x="1646" y="38"/>
                </a:lnTo>
                <a:moveTo>
                  <a:pt x="1646" y="0"/>
                </a:moveTo>
                <a:lnTo>
                  <a:pt x="1646" y="192"/>
                </a:lnTo>
                <a:moveTo>
                  <a:pt x="1705" y="0"/>
                </a:moveTo>
                <a:lnTo>
                  <a:pt x="1705" y="38"/>
                </a:lnTo>
                <a:moveTo>
                  <a:pt x="1705" y="0"/>
                </a:moveTo>
                <a:lnTo>
                  <a:pt x="1705" y="192"/>
                </a:lnTo>
                <a:moveTo>
                  <a:pt x="1763" y="0"/>
                </a:moveTo>
                <a:lnTo>
                  <a:pt x="1763" y="38"/>
                </a:lnTo>
                <a:moveTo>
                  <a:pt x="1763" y="0"/>
                </a:moveTo>
                <a:lnTo>
                  <a:pt x="1763" y="192"/>
                </a:lnTo>
                <a:moveTo>
                  <a:pt x="1822" y="0"/>
                </a:moveTo>
                <a:lnTo>
                  <a:pt x="1822" y="38"/>
                </a:lnTo>
                <a:moveTo>
                  <a:pt x="1822" y="0"/>
                </a:moveTo>
                <a:lnTo>
                  <a:pt x="1822" y="192"/>
                </a:lnTo>
                <a:moveTo>
                  <a:pt x="1881" y="0"/>
                </a:moveTo>
                <a:lnTo>
                  <a:pt x="1881" y="38"/>
                </a:lnTo>
                <a:moveTo>
                  <a:pt x="1881" y="0"/>
                </a:moveTo>
                <a:lnTo>
                  <a:pt x="1881" y="192"/>
                </a:lnTo>
                <a:moveTo>
                  <a:pt x="1940" y="0"/>
                </a:moveTo>
                <a:lnTo>
                  <a:pt x="1940" y="38"/>
                </a:lnTo>
                <a:moveTo>
                  <a:pt x="1940" y="0"/>
                </a:moveTo>
                <a:lnTo>
                  <a:pt x="1940" y="192"/>
                </a:lnTo>
                <a:moveTo>
                  <a:pt x="1999" y="0"/>
                </a:moveTo>
                <a:lnTo>
                  <a:pt x="1999" y="38"/>
                </a:lnTo>
                <a:moveTo>
                  <a:pt x="1999" y="0"/>
                </a:moveTo>
                <a:lnTo>
                  <a:pt x="1999" y="192"/>
                </a:lnTo>
                <a:moveTo>
                  <a:pt x="2057" y="0"/>
                </a:moveTo>
                <a:lnTo>
                  <a:pt x="2057" y="38"/>
                </a:lnTo>
                <a:moveTo>
                  <a:pt x="2057" y="0"/>
                </a:moveTo>
                <a:lnTo>
                  <a:pt x="2057" y="192"/>
                </a:lnTo>
                <a:moveTo>
                  <a:pt x="2116" y="0"/>
                </a:moveTo>
                <a:lnTo>
                  <a:pt x="2116" y="38"/>
                </a:lnTo>
                <a:moveTo>
                  <a:pt x="2116" y="0"/>
                </a:moveTo>
                <a:lnTo>
                  <a:pt x="2116" y="192"/>
                </a:lnTo>
                <a:moveTo>
                  <a:pt x="2174" y="0"/>
                </a:moveTo>
                <a:lnTo>
                  <a:pt x="2174" y="38"/>
                </a:lnTo>
                <a:moveTo>
                  <a:pt x="2174" y="0"/>
                </a:moveTo>
                <a:lnTo>
                  <a:pt x="2174" y="192"/>
                </a:lnTo>
                <a:moveTo>
                  <a:pt x="2234" y="0"/>
                </a:moveTo>
                <a:lnTo>
                  <a:pt x="2234" y="38"/>
                </a:lnTo>
                <a:moveTo>
                  <a:pt x="2234" y="0"/>
                </a:moveTo>
                <a:lnTo>
                  <a:pt x="2234" y="192"/>
                </a:lnTo>
                <a:moveTo>
                  <a:pt x="2293" y="0"/>
                </a:moveTo>
                <a:lnTo>
                  <a:pt x="2293" y="38"/>
                </a:lnTo>
                <a:moveTo>
                  <a:pt x="2293" y="0"/>
                </a:moveTo>
                <a:lnTo>
                  <a:pt x="2293" y="192"/>
                </a:lnTo>
                <a:moveTo>
                  <a:pt x="2351" y="0"/>
                </a:moveTo>
                <a:lnTo>
                  <a:pt x="2351" y="38"/>
                </a:lnTo>
                <a:moveTo>
                  <a:pt x="2351" y="0"/>
                </a:moveTo>
                <a:lnTo>
                  <a:pt x="2351" y="192"/>
                </a:lnTo>
                <a:moveTo>
                  <a:pt x="2410" y="0"/>
                </a:moveTo>
                <a:lnTo>
                  <a:pt x="2410" y="38"/>
                </a:lnTo>
                <a:moveTo>
                  <a:pt x="2410" y="0"/>
                </a:moveTo>
                <a:lnTo>
                  <a:pt x="2410" y="192"/>
                </a:lnTo>
                <a:moveTo>
                  <a:pt x="2469" y="0"/>
                </a:moveTo>
                <a:lnTo>
                  <a:pt x="2469" y="38"/>
                </a:lnTo>
                <a:moveTo>
                  <a:pt x="2469" y="0"/>
                </a:moveTo>
                <a:lnTo>
                  <a:pt x="2469" y="192"/>
                </a:lnTo>
                <a:moveTo>
                  <a:pt x="2528" y="0"/>
                </a:moveTo>
                <a:lnTo>
                  <a:pt x="2528" y="38"/>
                </a:lnTo>
                <a:moveTo>
                  <a:pt x="2528" y="0"/>
                </a:moveTo>
                <a:lnTo>
                  <a:pt x="2528" y="192"/>
                </a:lnTo>
                <a:moveTo>
                  <a:pt x="2586" y="0"/>
                </a:moveTo>
                <a:lnTo>
                  <a:pt x="2586" y="38"/>
                </a:lnTo>
                <a:moveTo>
                  <a:pt x="2586" y="0"/>
                </a:moveTo>
                <a:lnTo>
                  <a:pt x="2586" y="192"/>
                </a:lnTo>
                <a:moveTo>
                  <a:pt x="2645" y="0"/>
                </a:moveTo>
                <a:lnTo>
                  <a:pt x="2645" y="38"/>
                </a:lnTo>
                <a:moveTo>
                  <a:pt x="2645" y="0"/>
                </a:moveTo>
                <a:lnTo>
                  <a:pt x="2645" y="192"/>
                </a:lnTo>
                <a:moveTo>
                  <a:pt x="2704" y="0"/>
                </a:moveTo>
                <a:lnTo>
                  <a:pt x="2704" y="38"/>
                </a:lnTo>
                <a:moveTo>
                  <a:pt x="2704" y="0"/>
                </a:moveTo>
                <a:lnTo>
                  <a:pt x="2704" y="192"/>
                </a:lnTo>
                <a:moveTo>
                  <a:pt x="2763" y="0"/>
                </a:moveTo>
                <a:lnTo>
                  <a:pt x="2763" y="38"/>
                </a:lnTo>
                <a:moveTo>
                  <a:pt x="2763" y="0"/>
                </a:moveTo>
                <a:lnTo>
                  <a:pt x="2763" y="192"/>
                </a:lnTo>
                <a:moveTo>
                  <a:pt x="2822" y="0"/>
                </a:moveTo>
                <a:lnTo>
                  <a:pt x="2822" y="38"/>
                </a:lnTo>
                <a:moveTo>
                  <a:pt x="2822" y="0"/>
                </a:moveTo>
                <a:lnTo>
                  <a:pt x="2822" y="192"/>
                </a:lnTo>
                <a:moveTo>
                  <a:pt x="2880" y="0"/>
                </a:moveTo>
                <a:lnTo>
                  <a:pt x="2880" y="38"/>
                </a:lnTo>
                <a:moveTo>
                  <a:pt x="2880" y="0"/>
                </a:moveTo>
                <a:lnTo>
                  <a:pt x="2880" y="192"/>
                </a:lnTo>
                <a:moveTo>
                  <a:pt x="2939" y="0"/>
                </a:moveTo>
                <a:lnTo>
                  <a:pt x="2939" y="38"/>
                </a:lnTo>
                <a:moveTo>
                  <a:pt x="2939" y="0"/>
                </a:moveTo>
                <a:lnTo>
                  <a:pt x="2939" y="192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65" name="Freeform 52">
            <a:extLst>
              <a:ext uri="{FF2B5EF4-FFF2-40B4-BE49-F238E27FC236}">
                <a16:creationId xmlns:a16="http://schemas.microsoft.com/office/drawing/2014/main" id="{D0434B4E-EDAC-4887-9BAC-E40C6F71B02D}"/>
              </a:ext>
            </a:extLst>
          </p:cNvPr>
          <p:cNvSpPr>
            <a:spLocks noEditPoints="1"/>
          </p:cNvSpPr>
          <p:nvPr/>
        </p:nvSpPr>
        <p:spPr bwMode="auto">
          <a:xfrm>
            <a:off x="6654801" y="5073651"/>
            <a:ext cx="4665663" cy="538163"/>
          </a:xfrm>
          <a:custGeom>
            <a:avLst/>
            <a:gdLst>
              <a:gd name="T0" fmla="*/ 0 w 2939"/>
              <a:gd name="T1" fmla="*/ 0 h 339"/>
              <a:gd name="T2" fmla="*/ 0 w 2939"/>
              <a:gd name="T3" fmla="*/ 339 h 339"/>
              <a:gd name="T4" fmla="*/ 294 w 2939"/>
              <a:gd name="T5" fmla="*/ 0 h 339"/>
              <a:gd name="T6" fmla="*/ 294 w 2939"/>
              <a:gd name="T7" fmla="*/ 339 h 339"/>
              <a:gd name="T8" fmla="*/ 588 w 2939"/>
              <a:gd name="T9" fmla="*/ 0 h 339"/>
              <a:gd name="T10" fmla="*/ 588 w 2939"/>
              <a:gd name="T11" fmla="*/ 339 h 339"/>
              <a:gd name="T12" fmla="*/ 882 w 2939"/>
              <a:gd name="T13" fmla="*/ 0 h 339"/>
              <a:gd name="T14" fmla="*/ 882 w 2939"/>
              <a:gd name="T15" fmla="*/ 339 h 339"/>
              <a:gd name="T16" fmla="*/ 1176 w 2939"/>
              <a:gd name="T17" fmla="*/ 0 h 339"/>
              <a:gd name="T18" fmla="*/ 1176 w 2939"/>
              <a:gd name="T19" fmla="*/ 339 h 339"/>
              <a:gd name="T20" fmla="*/ 1470 w 2939"/>
              <a:gd name="T21" fmla="*/ 0 h 339"/>
              <a:gd name="T22" fmla="*/ 1470 w 2939"/>
              <a:gd name="T23" fmla="*/ 339 h 339"/>
              <a:gd name="T24" fmla="*/ 1763 w 2939"/>
              <a:gd name="T25" fmla="*/ 0 h 339"/>
              <a:gd name="T26" fmla="*/ 1763 w 2939"/>
              <a:gd name="T27" fmla="*/ 339 h 339"/>
              <a:gd name="T28" fmla="*/ 2057 w 2939"/>
              <a:gd name="T29" fmla="*/ 0 h 339"/>
              <a:gd name="T30" fmla="*/ 2057 w 2939"/>
              <a:gd name="T31" fmla="*/ 339 h 339"/>
              <a:gd name="T32" fmla="*/ 2351 w 2939"/>
              <a:gd name="T33" fmla="*/ 0 h 339"/>
              <a:gd name="T34" fmla="*/ 2351 w 2939"/>
              <a:gd name="T35" fmla="*/ 339 h 339"/>
              <a:gd name="T36" fmla="*/ 2645 w 2939"/>
              <a:gd name="T37" fmla="*/ 0 h 339"/>
              <a:gd name="T38" fmla="*/ 2645 w 2939"/>
              <a:gd name="T39" fmla="*/ 339 h 339"/>
              <a:gd name="T40" fmla="*/ 2939 w 2939"/>
              <a:gd name="T41" fmla="*/ 0 h 339"/>
              <a:gd name="T42" fmla="*/ 2939 w 2939"/>
              <a:gd name="T43" fmla="*/ 339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39" h="339">
                <a:moveTo>
                  <a:pt x="0" y="0"/>
                </a:moveTo>
                <a:lnTo>
                  <a:pt x="0" y="339"/>
                </a:lnTo>
                <a:moveTo>
                  <a:pt x="294" y="0"/>
                </a:moveTo>
                <a:lnTo>
                  <a:pt x="294" y="339"/>
                </a:lnTo>
                <a:moveTo>
                  <a:pt x="588" y="0"/>
                </a:moveTo>
                <a:lnTo>
                  <a:pt x="588" y="339"/>
                </a:lnTo>
                <a:moveTo>
                  <a:pt x="882" y="0"/>
                </a:moveTo>
                <a:lnTo>
                  <a:pt x="882" y="339"/>
                </a:lnTo>
                <a:moveTo>
                  <a:pt x="1176" y="0"/>
                </a:moveTo>
                <a:lnTo>
                  <a:pt x="1176" y="339"/>
                </a:lnTo>
                <a:moveTo>
                  <a:pt x="1470" y="0"/>
                </a:moveTo>
                <a:lnTo>
                  <a:pt x="1470" y="339"/>
                </a:lnTo>
                <a:moveTo>
                  <a:pt x="1763" y="0"/>
                </a:moveTo>
                <a:lnTo>
                  <a:pt x="1763" y="339"/>
                </a:lnTo>
                <a:moveTo>
                  <a:pt x="2057" y="0"/>
                </a:moveTo>
                <a:lnTo>
                  <a:pt x="2057" y="339"/>
                </a:lnTo>
                <a:moveTo>
                  <a:pt x="2351" y="0"/>
                </a:moveTo>
                <a:lnTo>
                  <a:pt x="2351" y="339"/>
                </a:lnTo>
                <a:moveTo>
                  <a:pt x="2645" y="0"/>
                </a:moveTo>
                <a:lnTo>
                  <a:pt x="2645" y="339"/>
                </a:lnTo>
                <a:moveTo>
                  <a:pt x="2939" y="0"/>
                </a:moveTo>
                <a:lnTo>
                  <a:pt x="2939" y="339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68" name="Rectangle 55">
            <a:extLst>
              <a:ext uri="{FF2B5EF4-FFF2-40B4-BE49-F238E27FC236}">
                <a16:creationId xmlns:a16="http://schemas.microsoft.com/office/drawing/2014/main" id="{4643C86F-FF6D-4891-8149-84DFC6A35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1" y="4640263"/>
            <a:ext cx="311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35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56">
            <a:extLst>
              <a:ext uri="{FF2B5EF4-FFF2-40B4-BE49-F238E27FC236}">
                <a16:creationId xmlns:a16="http://schemas.microsoft.com/office/drawing/2014/main" id="{69070E0F-956D-4375-89EE-867310028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1" y="4113213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57">
            <a:extLst>
              <a:ext uri="{FF2B5EF4-FFF2-40B4-BE49-F238E27FC236}">
                <a16:creationId xmlns:a16="http://schemas.microsoft.com/office/drawing/2014/main" id="{52A86B92-900B-49DC-A094-E393E8C1D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1" y="3581401"/>
            <a:ext cx="311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58">
            <a:extLst>
              <a:ext uri="{FF2B5EF4-FFF2-40B4-BE49-F238E27FC236}">
                <a16:creationId xmlns:a16="http://schemas.microsoft.com/office/drawing/2014/main" id="{FE7DA754-4CAD-4404-8E78-3F5ABD346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1" y="3054351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59">
            <a:extLst>
              <a:ext uri="{FF2B5EF4-FFF2-40B4-BE49-F238E27FC236}">
                <a16:creationId xmlns:a16="http://schemas.microsoft.com/office/drawing/2014/main" id="{BF95C393-8348-4745-AA11-83EB1FB0B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1" y="2522538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60">
            <a:extLst>
              <a:ext uri="{FF2B5EF4-FFF2-40B4-BE49-F238E27FC236}">
                <a16:creationId xmlns:a16="http://schemas.microsoft.com/office/drawing/2014/main" id="{37957A57-A748-411B-9659-0CB8D6E7F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1" y="1995488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61">
            <a:extLst>
              <a:ext uri="{FF2B5EF4-FFF2-40B4-BE49-F238E27FC236}">
                <a16:creationId xmlns:a16="http://schemas.microsoft.com/office/drawing/2014/main" id="{36C6BE64-5AF2-4113-B87F-36CBA4B7C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1" y="1463676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62">
            <a:extLst>
              <a:ext uri="{FF2B5EF4-FFF2-40B4-BE49-F238E27FC236}">
                <a16:creationId xmlns:a16="http://schemas.microsoft.com/office/drawing/2014/main" id="{85881A25-1CDA-4D2B-896B-05497142E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1" y="5137151"/>
            <a:ext cx="5445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1970-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63">
            <a:extLst>
              <a:ext uri="{FF2B5EF4-FFF2-40B4-BE49-F238E27FC236}">
                <a16:creationId xmlns:a16="http://schemas.microsoft.com/office/drawing/2014/main" id="{10EC967E-7720-4F82-853F-3C026E60B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913" y="5367338"/>
            <a:ext cx="311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74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64">
            <a:extLst>
              <a:ext uri="{FF2B5EF4-FFF2-40B4-BE49-F238E27FC236}">
                <a16:creationId xmlns:a16="http://schemas.microsoft.com/office/drawing/2014/main" id="{4DFD19B6-F57D-4A56-908B-5E565E7CB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4226" y="5137151"/>
            <a:ext cx="5445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1975-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65">
            <a:extLst>
              <a:ext uri="{FF2B5EF4-FFF2-40B4-BE49-F238E27FC236}">
                <a16:creationId xmlns:a16="http://schemas.microsoft.com/office/drawing/2014/main" id="{2836F7A0-9E1A-4A8D-82D1-9E5B03143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9638" y="5367338"/>
            <a:ext cx="311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79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66">
            <a:extLst>
              <a:ext uri="{FF2B5EF4-FFF2-40B4-BE49-F238E27FC236}">
                <a16:creationId xmlns:a16="http://schemas.microsoft.com/office/drawing/2014/main" id="{6FF09C05-DE64-4781-9EA0-5EF3C3E10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9363" y="5137151"/>
            <a:ext cx="546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1980-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67">
            <a:extLst>
              <a:ext uri="{FF2B5EF4-FFF2-40B4-BE49-F238E27FC236}">
                <a16:creationId xmlns:a16="http://schemas.microsoft.com/office/drawing/2014/main" id="{A3A139E6-06CB-4A9A-9837-1E523F244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6363" y="5367338"/>
            <a:ext cx="3095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84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68">
            <a:extLst>
              <a:ext uri="{FF2B5EF4-FFF2-40B4-BE49-F238E27FC236}">
                <a16:creationId xmlns:a16="http://schemas.microsoft.com/office/drawing/2014/main" id="{BA17EFFA-4725-4611-BE5C-AC93D17F7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6088" y="5137151"/>
            <a:ext cx="546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1985-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69">
            <a:extLst>
              <a:ext uri="{FF2B5EF4-FFF2-40B4-BE49-F238E27FC236}">
                <a16:creationId xmlns:a16="http://schemas.microsoft.com/office/drawing/2014/main" id="{BBE7AC9A-6A80-4463-9B71-76B02244D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1" y="5367338"/>
            <a:ext cx="311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89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70">
            <a:extLst>
              <a:ext uri="{FF2B5EF4-FFF2-40B4-BE49-F238E27FC236}">
                <a16:creationId xmlns:a16="http://schemas.microsoft.com/office/drawing/2014/main" id="{7BE4C31D-F5D5-45FB-9B2B-566B408F0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5137151"/>
            <a:ext cx="546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1990-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71">
            <a:extLst>
              <a:ext uri="{FF2B5EF4-FFF2-40B4-BE49-F238E27FC236}">
                <a16:creationId xmlns:a16="http://schemas.microsoft.com/office/drawing/2014/main" id="{0DA527A6-273B-41A4-9AFA-E71415BF5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26" y="5367338"/>
            <a:ext cx="311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94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72">
            <a:extLst>
              <a:ext uri="{FF2B5EF4-FFF2-40B4-BE49-F238E27FC236}">
                <a16:creationId xmlns:a16="http://schemas.microsoft.com/office/drawing/2014/main" id="{E190EFC5-17D8-4D07-A888-0C4E0D383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9538" y="5137151"/>
            <a:ext cx="546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1995-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73">
            <a:extLst>
              <a:ext uri="{FF2B5EF4-FFF2-40B4-BE49-F238E27FC236}">
                <a16:creationId xmlns:a16="http://schemas.microsoft.com/office/drawing/2014/main" id="{EAFD6AAD-C1E8-41FC-9AE4-3C01FEDCC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4951" y="5367338"/>
            <a:ext cx="311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99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74">
            <a:extLst>
              <a:ext uri="{FF2B5EF4-FFF2-40B4-BE49-F238E27FC236}">
                <a16:creationId xmlns:a16="http://schemas.microsoft.com/office/drawing/2014/main" id="{94286ABB-100A-4354-B055-4C4DF46C6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6263" y="5137151"/>
            <a:ext cx="546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2000-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75">
            <a:extLst>
              <a:ext uri="{FF2B5EF4-FFF2-40B4-BE49-F238E27FC236}">
                <a16:creationId xmlns:a16="http://schemas.microsoft.com/office/drawing/2014/main" id="{B8EF195C-76C6-454F-B170-400B1875D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1676" y="5367338"/>
            <a:ext cx="311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76">
            <a:extLst>
              <a:ext uri="{FF2B5EF4-FFF2-40B4-BE49-F238E27FC236}">
                <a16:creationId xmlns:a16="http://schemas.microsoft.com/office/drawing/2014/main" id="{337FC6C3-911B-4E45-8C48-58F433B0B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2988" y="5137151"/>
            <a:ext cx="5445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2005-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77">
            <a:extLst>
              <a:ext uri="{FF2B5EF4-FFF2-40B4-BE49-F238E27FC236}">
                <a16:creationId xmlns:a16="http://schemas.microsoft.com/office/drawing/2014/main" id="{71726753-068E-4991-A8D1-29B7ECE27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1" y="5367338"/>
            <a:ext cx="311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78">
            <a:extLst>
              <a:ext uri="{FF2B5EF4-FFF2-40B4-BE49-F238E27FC236}">
                <a16:creationId xmlns:a16="http://schemas.microsoft.com/office/drawing/2014/main" id="{F07B769B-38BD-4825-8964-67620D033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9713" y="5137151"/>
            <a:ext cx="5445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2010-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79">
            <a:extLst>
              <a:ext uri="{FF2B5EF4-FFF2-40B4-BE49-F238E27FC236}">
                <a16:creationId xmlns:a16="http://schemas.microsoft.com/office/drawing/2014/main" id="{3327947D-BAE3-4477-96D0-41705FD64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126" y="5367338"/>
            <a:ext cx="311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80">
            <a:extLst>
              <a:ext uri="{FF2B5EF4-FFF2-40B4-BE49-F238E27FC236}">
                <a16:creationId xmlns:a16="http://schemas.microsoft.com/office/drawing/2014/main" id="{9DA28654-B50C-42E3-9AF1-DFA28E9A7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4851" y="5137151"/>
            <a:ext cx="546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2015-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81">
            <a:extLst>
              <a:ext uri="{FF2B5EF4-FFF2-40B4-BE49-F238E27FC236}">
                <a16:creationId xmlns:a16="http://schemas.microsoft.com/office/drawing/2014/main" id="{DE490C8B-BA78-4EF3-A71A-433766959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1851" y="5367338"/>
            <a:ext cx="311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22BD1EC-4E3E-4031-B4A2-2722F6A86228}"/>
              </a:ext>
            </a:extLst>
          </p:cNvPr>
          <p:cNvGrpSpPr/>
          <p:nvPr/>
        </p:nvGrpSpPr>
        <p:grpSpPr>
          <a:xfrm>
            <a:off x="6702426" y="2205038"/>
            <a:ext cx="4478338" cy="3778251"/>
            <a:chOff x="6702426" y="2205038"/>
            <a:chExt cx="4478338" cy="3778251"/>
          </a:xfrm>
        </p:grpSpPr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6FD68516-13A9-49BD-A4DD-2FCE36090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2426" y="2205038"/>
              <a:ext cx="4478338" cy="2392363"/>
            </a:xfrm>
            <a:custGeom>
              <a:avLst/>
              <a:gdLst>
                <a:gd name="T0" fmla="*/ 0 w 2821"/>
                <a:gd name="T1" fmla="*/ 1429 h 1507"/>
                <a:gd name="T2" fmla="*/ 58 w 2821"/>
                <a:gd name="T3" fmla="*/ 1362 h 1507"/>
                <a:gd name="T4" fmla="*/ 117 w 2821"/>
                <a:gd name="T5" fmla="*/ 1361 h 1507"/>
                <a:gd name="T6" fmla="*/ 176 w 2821"/>
                <a:gd name="T7" fmla="*/ 1338 h 1507"/>
                <a:gd name="T8" fmla="*/ 235 w 2821"/>
                <a:gd name="T9" fmla="*/ 1385 h 1507"/>
                <a:gd name="T10" fmla="*/ 294 w 2821"/>
                <a:gd name="T11" fmla="*/ 1356 h 1507"/>
                <a:gd name="T12" fmla="*/ 352 w 2821"/>
                <a:gd name="T13" fmla="*/ 1338 h 1507"/>
                <a:gd name="T14" fmla="*/ 411 w 2821"/>
                <a:gd name="T15" fmla="*/ 1344 h 1507"/>
                <a:gd name="T16" fmla="*/ 470 w 2821"/>
                <a:gd name="T17" fmla="*/ 1340 h 1507"/>
                <a:gd name="T18" fmla="*/ 529 w 2821"/>
                <a:gd name="T19" fmla="*/ 1379 h 1507"/>
                <a:gd name="T20" fmla="*/ 587 w 2821"/>
                <a:gd name="T21" fmla="*/ 1417 h 1507"/>
                <a:gd name="T22" fmla="*/ 646 w 2821"/>
                <a:gd name="T23" fmla="*/ 1447 h 1507"/>
                <a:gd name="T24" fmla="*/ 705 w 2821"/>
                <a:gd name="T25" fmla="*/ 1455 h 1507"/>
                <a:gd name="T26" fmla="*/ 764 w 2821"/>
                <a:gd name="T27" fmla="*/ 1486 h 1507"/>
                <a:gd name="T28" fmla="*/ 823 w 2821"/>
                <a:gd name="T29" fmla="*/ 1488 h 1507"/>
                <a:gd name="T30" fmla="*/ 881 w 2821"/>
                <a:gd name="T31" fmla="*/ 1483 h 1507"/>
                <a:gd name="T32" fmla="*/ 940 w 2821"/>
                <a:gd name="T33" fmla="*/ 1487 h 1507"/>
                <a:gd name="T34" fmla="*/ 998 w 2821"/>
                <a:gd name="T35" fmla="*/ 1501 h 1507"/>
                <a:gd name="T36" fmla="*/ 1058 w 2821"/>
                <a:gd name="T37" fmla="*/ 1504 h 1507"/>
                <a:gd name="T38" fmla="*/ 1117 w 2821"/>
                <a:gd name="T39" fmla="*/ 1507 h 1507"/>
                <a:gd name="T40" fmla="*/ 1175 w 2821"/>
                <a:gd name="T41" fmla="*/ 1484 h 1507"/>
                <a:gd name="T42" fmla="*/ 1234 w 2821"/>
                <a:gd name="T43" fmla="*/ 1430 h 1507"/>
                <a:gd name="T44" fmla="*/ 1293 w 2821"/>
                <a:gd name="T45" fmla="*/ 1375 h 1507"/>
                <a:gd name="T46" fmla="*/ 1352 w 2821"/>
                <a:gd name="T47" fmla="*/ 1266 h 1507"/>
                <a:gd name="T48" fmla="*/ 1410 w 2821"/>
                <a:gd name="T49" fmla="*/ 1243 h 1507"/>
                <a:gd name="T50" fmla="*/ 1469 w 2821"/>
                <a:gd name="T51" fmla="*/ 1200 h 1507"/>
                <a:gd name="T52" fmla="*/ 1527 w 2821"/>
                <a:gd name="T53" fmla="*/ 1149 h 1507"/>
                <a:gd name="T54" fmla="*/ 1587 w 2821"/>
                <a:gd name="T55" fmla="*/ 1045 h 1507"/>
                <a:gd name="T56" fmla="*/ 1646 w 2821"/>
                <a:gd name="T57" fmla="*/ 910 h 1507"/>
                <a:gd name="T58" fmla="*/ 1704 w 2821"/>
                <a:gd name="T59" fmla="*/ 838 h 1507"/>
                <a:gd name="T60" fmla="*/ 1763 w 2821"/>
                <a:gd name="T61" fmla="*/ 681 h 1507"/>
                <a:gd name="T62" fmla="*/ 1821 w 2821"/>
                <a:gd name="T63" fmla="*/ 644 h 1507"/>
                <a:gd name="T64" fmla="*/ 1881 w 2821"/>
                <a:gd name="T65" fmla="*/ 626 h 1507"/>
                <a:gd name="T66" fmla="*/ 1939 w 2821"/>
                <a:gd name="T67" fmla="*/ 513 h 1507"/>
                <a:gd name="T68" fmla="*/ 1998 w 2821"/>
                <a:gd name="T69" fmla="*/ 500 h 1507"/>
                <a:gd name="T70" fmla="*/ 2057 w 2821"/>
                <a:gd name="T71" fmla="*/ 448 h 1507"/>
                <a:gd name="T72" fmla="*/ 2115 w 2821"/>
                <a:gd name="T73" fmla="*/ 237 h 1507"/>
                <a:gd name="T74" fmla="*/ 2175 w 2821"/>
                <a:gd name="T75" fmla="*/ 171 h 1507"/>
                <a:gd name="T76" fmla="*/ 2233 w 2821"/>
                <a:gd name="T77" fmla="*/ 140 h 1507"/>
                <a:gd name="T78" fmla="*/ 2292 w 2821"/>
                <a:gd name="T79" fmla="*/ 66 h 1507"/>
                <a:gd name="T80" fmla="*/ 2350 w 2821"/>
                <a:gd name="T81" fmla="*/ 50 h 1507"/>
                <a:gd name="T82" fmla="*/ 2409 w 2821"/>
                <a:gd name="T83" fmla="*/ 70 h 1507"/>
                <a:gd name="T84" fmla="*/ 2469 w 2821"/>
                <a:gd name="T85" fmla="*/ 61 h 1507"/>
                <a:gd name="T86" fmla="*/ 2527 w 2821"/>
                <a:gd name="T87" fmla="*/ 28 h 1507"/>
                <a:gd name="T88" fmla="*/ 2586 w 2821"/>
                <a:gd name="T89" fmla="*/ 74 h 1507"/>
                <a:gd name="T90" fmla="*/ 2644 w 2821"/>
                <a:gd name="T91" fmla="*/ 107 h 1507"/>
                <a:gd name="T92" fmla="*/ 2703 w 2821"/>
                <a:gd name="T93" fmla="*/ 68 h 1507"/>
                <a:gd name="T94" fmla="*/ 2762 w 2821"/>
                <a:gd name="T95" fmla="*/ 32 h 1507"/>
                <a:gd name="T96" fmla="*/ 2821 w 2821"/>
                <a:gd name="T97" fmla="*/ 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21" h="1507">
                  <a:moveTo>
                    <a:pt x="0" y="1429"/>
                  </a:moveTo>
                  <a:lnTo>
                    <a:pt x="58" y="1362"/>
                  </a:lnTo>
                  <a:lnTo>
                    <a:pt x="117" y="1361"/>
                  </a:lnTo>
                  <a:lnTo>
                    <a:pt x="176" y="1338"/>
                  </a:lnTo>
                  <a:lnTo>
                    <a:pt x="235" y="1385"/>
                  </a:lnTo>
                  <a:lnTo>
                    <a:pt x="294" y="1356"/>
                  </a:lnTo>
                  <a:lnTo>
                    <a:pt x="352" y="1338"/>
                  </a:lnTo>
                  <a:lnTo>
                    <a:pt x="411" y="1344"/>
                  </a:lnTo>
                  <a:lnTo>
                    <a:pt x="470" y="1340"/>
                  </a:lnTo>
                  <a:lnTo>
                    <a:pt x="529" y="1379"/>
                  </a:lnTo>
                  <a:lnTo>
                    <a:pt x="587" y="1417"/>
                  </a:lnTo>
                  <a:lnTo>
                    <a:pt x="646" y="1447"/>
                  </a:lnTo>
                  <a:lnTo>
                    <a:pt x="705" y="1455"/>
                  </a:lnTo>
                  <a:lnTo>
                    <a:pt x="764" y="1486"/>
                  </a:lnTo>
                  <a:lnTo>
                    <a:pt x="823" y="1488"/>
                  </a:lnTo>
                  <a:lnTo>
                    <a:pt x="881" y="1483"/>
                  </a:lnTo>
                  <a:lnTo>
                    <a:pt x="940" y="1487"/>
                  </a:lnTo>
                  <a:lnTo>
                    <a:pt x="998" y="1501"/>
                  </a:lnTo>
                  <a:lnTo>
                    <a:pt x="1058" y="1504"/>
                  </a:lnTo>
                  <a:lnTo>
                    <a:pt x="1117" y="1507"/>
                  </a:lnTo>
                  <a:lnTo>
                    <a:pt x="1175" y="1484"/>
                  </a:lnTo>
                  <a:lnTo>
                    <a:pt x="1234" y="1430"/>
                  </a:lnTo>
                  <a:lnTo>
                    <a:pt x="1293" y="1375"/>
                  </a:lnTo>
                  <a:lnTo>
                    <a:pt x="1352" y="1266"/>
                  </a:lnTo>
                  <a:lnTo>
                    <a:pt x="1410" y="1243"/>
                  </a:lnTo>
                  <a:lnTo>
                    <a:pt x="1469" y="1200"/>
                  </a:lnTo>
                  <a:lnTo>
                    <a:pt x="1527" y="1149"/>
                  </a:lnTo>
                  <a:lnTo>
                    <a:pt x="1587" y="1045"/>
                  </a:lnTo>
                  <a:lnTo>
                    <a:pt x="1646" y="910"/>
                  </a:lnTo>
                  <a:lnTo>
                    <a:pt x="1704" y="838"/>
                  </a:lnTo>
                  <a:lnTo>
                    <a:pt x="1763" y="681"/>
                  </a:lnTo>
                  <a:lnTo>
                    <a:pt x="1821" y="644"/>
                  </a:lnTo>
                  <a:lnTo>
                    <a:pt x="1881" y="626"/>
                  </a:lnTo>
                  <a:lnTo>
                    <a:pt x="1939" y="513"/>
                  </a:lnTo>
                  <a:lnTo>
                    <a:pt x="1998" y="500"/>
                  </a:lnTo>
                  <a:lnTo>
                    <a:pt x="2057" y="448"/>
                  </a:lnTo>
                  <a:lnTo>
                    <a:pt x="2115" y="237"/>
                  </a:lnTo>
                  <a:lnTo>
                    <a:pt x="2175" y="171"/>
                  </a:lnTo>
                  <a:lnTo>
                    <a:pt x="2233" y="140"/>
                  </a:lnTo>
                  <a:lnTo>
                    <a:pt x="2292" y="66"/>
                  </a:lnTo>
                  <a:lnTo>
                    <a:pt x="2350" y="50"/>
                  </a:lnTo>
                  <a:lnTo>
                    <a:pt x="2409" y="70"/>
                  </a:lnTo>
                  <a:lnTo>
                    <a:pt x="2469" y="61"/>
                  </a:lnTo>
                  <a:lnTo>
                    <a:pt x="2527" y="28"/>
                  </a:lnTo>
                  <a:lnTo>
                    <a:pt x="2586" y="74"/>
                  </a:lnTo>
                  <a:lnTo>
                    <a:pt x="2644" y="107"/>
                  </a:lnTo>
                  <a:lnTo>
                    <a:pt x="2703" y="68"/>
                  </a:lnTo>
                  <a:lnTo>
                    <a:pt x="2762" y="32"/>
                  </a:lnTo>
                  <a:lnTo>
                    <a:pt x="2821" y="0"/>
                  </a:lnTo>
                </a:path>
              </a:pathLst>
            </a:custGeom>
            <a:noFill/>
            <a:ln w="28575" cap="rnd">
              <a:solidFill>
                <a:srgbClr val="007A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5" name="Line 82">
              <a:extLst>
                <a:ext uri="{FF2B5EF4-FFF2-40B4-BE49-F238E27FC236}">
                  <a16:creationId xmlns:a16="http://schemas.microsoft.com/office/drawing/2014/main" id="{AD8D2B07-F555-440B-AFE7-4C75541D0A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67576" y="5827713"/>
              <a:ext cx="244475" cy="0"/>
            </a:xfrm>
            <a:prstGeom prst="line">
              <a:avLst/>
            </a:prstGeom>
            <a:noFill/>
            <a:ln w="28575" cap="rnd">
              <a:solidFill>
                <a:srgbClr val="007A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6" name="Rectangle 83">
              <a:extLst>
                <a:ext uri="{FF2B5EF4-FFF2-40B4-BE49-F238E27FC236}">
                  <a16:creationId xmlns:a16="http://schemas.microsoft.com/office/drawing/2014/main" id="{8D246963-217B-456C-8002-C00BE4B37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7451" y="5702301"/>
              <a:ext cx="1179513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Trade, de jure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E2BED70-33C7-412B-BC9E-23BF210406CA}"/>
              </a:ext>
            </a:extLst>
          </p:cNvPr>
          <p:cNvGrpSpPr/>
          <p:nvPr/>
        </p:nvGrpSpPr>
        <p:grpSpPr>
          <a:xfrm>
            <a:off x="6702426" y="2492376"/>
            <a:ext cx="4478338" cy="3490913"/>
            <a:chOff x="6702426" y="2492376"/>
            <a:chExt cx="4478338" cy="3490913"/>
          </a:xfrm>
        </p:grpSpPr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EC63B300-EDAC-4C66-850C-132CCBEB4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2426" y="2492376"/>
              <a:ext cx="4478338" cy="2105025"/>
            </a:xfrm>
            <a:custGeom>
              <a:avLst/>
              <a:gdLst>
                <a:gd name="T0" fmla="*/ 0 w 2821"/>
                <a:gd name="T1" fmla="*/ 1326 h 1326"/>
                <a:gd name="T2" fmla="*/ 58 w 2821"/>
                <a:gd name="T3" fmla="*/ 1316 h 1326"/>
                <a:gd name="T4" fmla="*/ 117 w 2821"/>
                <a:gd name="T5" fmla="*/ 1276 h 1326"/>
                <a:gd name="T6" fmla="*/ 176 w 2821"/>
                <a:gd name="T7" fmla="*/ 1219 h 1326"/>
                <a:gd name="T8" fmla="*/ 235 w 2821"/>
                <a:gd name="T9" fmla="*/ 1257 h 1326"/>
                <a:gd name="T10" fmla="*/ 294 w 2821"/>
                <a:gd name="T11" fmla="*/ 1268 h 1326"/>
                <a:gd name="T12" fmla="*/ 352 w 2821"/>
                <a:gd name="T13" fmla="*/ 1249 h 1326"/>
                <a:gd name="T14" fmla="*/ 411 w 2821"/>
                <a:gd name="T15" fmla="*/ 1215 h 1326"/>
                <a:gd name="T16" fmla="*/ 470 w 2821"/>
                <a:gd name="T17" fmla="*/ 1188 h 1326"/>
                <a:gd name="T18" fmla="*/ 529 w 2821"/>
                <a:gd name="T19" fmla="*/ 1212 h 1326"/>
                <a:gd name="T20" fmla="*/ 587 w 2821"/>
                <a:gd name="T21" fmla="*/ 1147 h 1326"/>
                <a:gd name="T22" fmla="*/ 646 w 2821"/>
                <a:gd name="T23" fmla="*/ 1050 h 1326"/>
                <a:gd name="T24" fmla="*/ 705 w 2821"/>
                <a:gd name="T25" fmla="*/ 1062 h 1326"/>
                <a:gd name="T26" fmla="*/ 764 w 2821"/>
                <a:gd name="T27" fmla="*/ 1047 h 1326"/>
                <a:gd name="T28" fmla="*/ 823 w 2821"/>
                <a:gd name="T29" fmla="*/ 1040 h 1326"/>
                <a:gd name="T30" fmla="*/ 881 w 2821"/>
                <a:gd name="T31" fmla="*/ 987 h 1326"/>
                <a:gd name="T32" fmla="*/ 940 w 2821"/>
                <a:gd name="T33" fmla="*/ 974 h 1326"/>
                <a:gd name="T34" fmla="*/ 998 w 2821"/>
                <a:gd name="T35" fmla="*/ 968 h 1326"/>
                <a:gd name="T36" fmla="*/ 1058 w 2821"/>
                <a:gd name="T37" fmla="*/ 892 h 1326"/>
                <a:gd name="T38" fmla="*/ 1117 w 2821"/>
                <a:gd name="T39" fmla="*/ 871 h 1326"/>
                <a:gd name="T40" fmla="*/ 1175 w 2821"/>
                <a:gd name="T41" fmla="*/ 842 h 1326"/>
                <a:gd name="T42" fmla="*/ 1234 w 2821"/>
                <a:gd name="T43" fmla="*/ 857 h 1326"/>
                <a:gd name="T44" fmla="*/ 1293 w 2821"/>
                <a:gd name="T45" fmla="*/ 766 h 1326"/>
                <a:gd name="T46" fmla="*/ 1352 w 2821"/>
                <a:gd name="T47" fmla="*/ 579 h 1326"/>
                <a:gd name="T48" fmla="*/ 1410 w 2821"/>
                <a:gd name="T49" fmla="*/ 419 h 1326"/>
                <a:gd name="T50" fmla="*/ 1469 w 2821"/>
                <a:gd name="T51" fmla="*/ 294 h 1326"/>
                <a:gd name="T52" fmla="*/ 1527 w 2821"/>
                <a:gd name="T53" fmla="*/ 439 h 1326"/>
                <a:gd name="T54" fmla="*/ 1587 w 2821"/>
                <a:gd name="T55" fmla="*/ 341 h 1326"/>
                <a:gd name="T56" fmla="*/ 1646 w 2821"/>
                <a:gd name="T57" fmla="*/ 262 h 1326"/>
                <a:gd name="T58" fmla="*/ 1704 w 2821"/>
                <a:gd name="T59" fmla="*/ 214 h 1326"/>
                <a:gd name="T60" fmla="*/ 1763 w 2821"/>
                <a:gd name="T61" fmla="*/ 184 h 1326"/>
                <a:gd name="T62" fmla="*/ 1821 w 2821"/>
                <a:gd name="T63" fmla="*/ 148 h 1326"/>
                <a:gd name="T64" fmla="*/ 1881 w 2821"/>
                <a:gd name="T65" fmla="*/ 354 h 1326"/>
                <a:gd name="T66" fmla="*/ 1939 w 2821"/>
                <a:gd name="T67" fmla="*/ 247 h 1326"/>
                <a:gd name="T68" fmla="*/ 1998 w 2821"/>
                <a:gd name="T69" fmla="*/ 145 h 1326"/>
                <a:gd name="T70" fmla="*/ 2057 w 2821"/>
                <a:gd name="T71" fmla="*/ 74 h 1326"/>
                <a:gd name="T72" fmla="*/ 2115 w 2821"/>
                <a:gd name="T73" fmla="*/ 34 h 1326"/>
                <a:gd name="T74" fmla="*/ 2175 w 2821"/>
                <a:gd name="T75" fmla="*/ 0 h 1326"/>
                <a:gd name="T76" fmla="*/ 2233 w 2821"/>
                <a:gd name="T77" fmla="*/ 116 h 1326"/>
                <a:gd name="T78" fmla="*/ 2292 w 2821"/>
                <a:gd name="T79" fmla="*/ 179 h 1326"/>
                <a:gd name="T80" fmla="*/ 2350 w 2821"/>
                <a:gd name="T81" fmla="*/ 149 h 1326"/>
                <a:gd name="T82" fmla="*/ 2409 w 2821"/>
                <a:gd name="T83" fmla="*/ 141 h 1326"/>
                <a:gd name="T84" fmla="*/ 2469 w 2821"/>
                <a:gd name="T85" fmla="*/ 182 h 1326"/>
                <a:gd name="T86" fmla="*/ 2527 w 2821"/>
                <a:gd name="T87" fmla="*/ 229 h 1326"/>
                <a:gd name="T88" fmla="*/ 2586 w 2821"/>
                <a:gd name="T89" fmla="*/ 39 h 1326"/>
                <a:gd name="T90" fmla="*/ 2644 w 2821"/>
                <a:gd name="T91" fmla="*/ 180 h 1326"/>
                <a:gd name="T92" fmla="*/ 2703 w 2821"/>
                <a:gd name="T93" fmla="*/ 168 h 1326"/>
                <a:gd name="T94" fmla="*/ 2762 w 2821"/>
                <a:gd name="T95" fmla="*/ 161 h 1326"/>
                <a:gd name="T96" fmla="*/ 2821 w 2821"/>
                <a:gd name="T97" fmla="*/ 151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21" h="1326">
                  <a:moveTo>
                    <a:pt x="0" y="1326"/>
                  </a:moveTo>
                  <a:lnTo>
                    <a:pt x="58" y="1316"/>
                  </a:lnTo>
                  <a:lnTo>
                    <a:pt x="117" y="1276"/>
                  </a:lnTo>
                  <a:lnTo>
                    <a:pt x="176" y="1219"/>
                  </a:lnTo>
                  <a:lnTo>
                    <a:pt x="235" y="1257"/>
                  </a:lnTo>
                  <a:lnTo>
                    <a:pt x="294" y="1268"/>
                  </a:lnTo>
                  <a:lnTo>
                    <a:pt x="352" y="1249"/>
                  </a:lnTo>
                  <a:lnTo>
                    <a:pt x="411" y="1215"/>
                  </a:lnTo>
                  <a:lnTo>
                    <a:pt x="470" y="1188"/>
                  </a:lnTo>
                  <a:lnTo>
                    <a:pt x="529" y="1212"/>
                  </a:lnTo>
                  <a:lnTo>
                    <a:pt x="587" y="1147"/>
                  </a:lnTo>
                  <a:lnTo>
                    <a:pt x="646" y="1050"/>
                  </a:lnTo>
                  <a:lnTo>
                    <a:pt x="705" y="1062"/>
                  </a:lnTo>
                  <a:lnTo>
                    <a:pt x="764" y="1047"/>
                  </a:lnTo>
                  <a:lnTo>
                    <a:pt x="823" y="1040"/>
                  </a:lnTo>
                  <a:lnTo>
                    <a:pt x="881" y="987"/>
                  </a:lnTo>
                  <a:lnTo>
                    <a:pt x="940" y="974"/>
                  </a:lnTo>
                  <a:lnTo>
                    <a:pt x="998" y="968"/>
                  </a:lnTo>
                  <a:lnTo>
                    <a:pt x="1058" y="892"/>
                  </a:lnTo>
                  <a:lnTo>
                    <a:pt x="1117" y="871"/>
                  </a:lnTo>
                  <a:lnTo>
                    <a:pt x="1175" y="842"/>
                  </a:lnTo>
                  <a:lnTo>
                    <a:pt x="1234" y="857"/>
                  </a:lnTo>
                  <a:lnTo>
                    <a:pt x="1293" y="766"/>
                  </a:lnTo>
                  <a:lnTo>
                    <a:pt x="1352" y="579"/>
                  </a:lnTo>
                  <a:lnTo>
                    <a:pt x="1410" y="419"/>
                  </a:lnTo>
                  <a:lnTo>
                    <a:pt x="1469" y="294"/>
                  </a:lnTo>
                  <a:lnTo>
                    <a:pt x="1527" y="439"/>
                  </a:lnTo>
                  <a:lnTo>
                    <a:pt x="1587" y="341"/>
                  </a:lnTo>
                  <a:lnTo>
                    <a:pt x="1646" y="262"/>
                  </a:lnTo>
                  <a:lnTo>
                    <a:pt x="1704" y="214"/>
                  </a:lnTo>
                  <a:lnTo>
                    <a:pt x="1763" y="184"/>
                  </a:lnTo>
                  <a:lnTo>
                    <a:pt x="1821" y="148"/>
                  </a:lnTo>
                  <a:lnTo>
                    <a:pt x="1881" y="354"/>
                  </a:lnTo>
                  <a:lnTo>
                    <a:pt x="1939" y="247"/>
                  </a:lnTo>
                  <a:lnTo>
                    <a:pt x="1998" y="145"/>
                  </a:lnTo>
                  <a:lnTo>
                    <a:pt x="2057" y="74"/>
                  </a:lnTo>
                  <a:lnTo>
                    <a:pt x="2115" y="34"/>
                  </a:lnTo>
                  <a:lnTo>
                    <a:pt x="2175" y="0"/>
                  </a:lnTo>
                  <a:lnTo>
                    <a:pt x="2233" y="116"/>
                  </a:lnTo>
                  <a:lnTo>
                    <a:pt x="2292" y="179"/>
                  </a:lnTo>
                  <a:lnTo>
                    <a:pt x="2350" y="149"/>
                  </a:lnTo>
                  <a:lnTo>
                    <a:pt x="2409" y="141"/>
                  </a:lnTo>
                  <a:lnTo>
                    <a:pt x="2469" y="182"/>
                  </a:lnTo>
                  <a:lnTo>
                    <a:pt x="2527" y="229"/>
                  </a:lnTo>
                  <a:lnTo>
                    <a:pt x="2586" y="39"/>
                  </a:lnTo>
                  <a:lnTo>
                    <a:pt x="2644" y="180"/>
                  </a:lnTo>
                  <a:lnTo>
                    <a:pt x="2703" y="168"/>
                  </a:lnTo>
                  <a:lnTo>
                    <a:pt x="2762" y="161"/>
                  </a:lnTo>
                  <a:lnTo>
                    <a:pt x="2821" y="151"/>
                  </a:lnTo>
                </a:path>
              </a:pathLst>
            </a:custGeom>
            <a:noFill/>
            <a:ln w="28575" cap="rnd">
              <a:solidFill>
                <a:srgbClr val="9105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7" name="Line 84">
              <a:extLst>
                <a:ext uri="{FF2B5EF4-FFF2-40B4-BE49-F238E27FC236}">
                  <a16:creationId xmlns:a16="http://schemas.microsoft.com/office/drawing/2014/main" id="{19467ECF-2093-4D78-99EC-87B9F619B2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3488" y="5827713"/>
              <a:ext cx="242888" cy="0"/>
            </a:xfrm>
            <a:prstGeom prst="line">
              <a:avLst/>
            </a:prstGeom>
            <a:noFill/>
            <a:ln w="28575" cap="rnd">
              <a:solidFill>
                <a:srgbClr val="9105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8" name="Rectangle 85">
              <a:extLst>
                <a:ext uri="{FF2B5EF4-FFF2-40B4-BE49-F238E27FC236}">
                  <a16:creationId xmlns:a16="http://schemas.microsoft.com/office/drawing/2014/main" id="{0AD552A4-DBE8-439F-B8BB-3950BBBE9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3363" y="5702301"/>
              <a:ext cx="1417638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Financial, de jure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33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949E15A-EA7C-44C2-A9E8-525CF568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Concluding remarks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865E72-3DC9-4A6A-BFB1-808C8508D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KOF Globalisation Index emerged as the most widely used and cited globalisation index in academia and beyond.</a:t>
            </a:r>
          </a:p>
          <a:p>
            <a:r>
              <a:rPr lang="en-GB" dirty="0"/>
              <a:t>The KOF Globalisation Index is a composite index that annually measures globalisation along the economic, social and political dimension for almost every country in the world since 1970 on a scale of 1 (least) to 100 (most globalised), while distinguishing between de facto and de jure parts. </a:t>
            </a:r>
            <a:endParaRPr lang="en-GB" dirty="0">
              <a:latin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</a:rPr>
              <a:t>The KOF Globalisation Index and its underlying components allow us to</a:t>
            </a:r>
          </a:p>
          <a:p>
            <a:pPr lvl="1"/>
            <a:r>
              <a:rPr lang="en-GB" dirty="0">
                <a:latin typeface="Arial" panose="020B0604020202020204" pitchFamily="34" charset="0"/>
              </a:rPr>
              <a:t>consistently compare globalization across countries and years </a:t>
            </a:r>
          </a:p>
          <a:p>
            <a:pPr lvl="1"/>
            <a:r>
              <a:rPr lang="en-GB" dirty="0">
                <a:latin typeface="Arial" panose="020B0604020202020204" pitchFamily="34" charset="0"/>
              </a:rPr>
              <a:t>to identify driving forces behind the individual ranking positions</a:t>
            </a:r>
          </a:p>
          <a:p>
            <a:pPr lvl="1"/>
            <a:r>
              <a:rPr lang="en-GB" dirty="0">
                <a:latin typeface="Arial" panose="020B0604020202020204" pitchFamily="34" charset="0"/>
              </a:rPr>
              <a:t>and analyse what consequences of these processes have so far been.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71C55-59DF-4E57-9C5D-A77DADD2E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14.09.2021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EBBDC-76BC-4478-B34A-419643F1E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CIRET pre-conference workshop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D5801-CDB4-4FD3-956F-7835975E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22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63146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0218"/>
          <a:stretch/>
        </p:blipFill>
        <p:spPr>
          <a:xfrm>
            <a:off x="731838" y="1015955"/>
            <a:ext cx="10728000" cy="525604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2233538"/>
            <a:ext cx="5527343" cy="2772000"/>
          </a:xfrm>
        </p:spPr>
        <p:txBody>
          <a:bodyPr/>
          <a:lstStyle/>
          <a:p>
            <a:r>
              <a:rPr lang="de-CH" dirty="0"/>
              <a:t>KOF Bulletin:</a:t>
            </a:r>
            <a:br>
              <a:rPr lang="de-CH" dirty="0"/>
            </a:br>
            <a:r>
              <a:rPr lang="de-CH" dirty="0"/>
              <a:t> </a:t>
            </a:r>
            <a:br>
              <a:rPr lang="de-CH" dirty="0"/>
            </a:br>
            <a:r>
              <a:rPr lang="en-GB" dirty="0"/>
              <a:t>The free monthly </a:t>
            </a:r>
            <a:br>
              <a:rPr lang="en-GB" dirty="0"/>
            </a:br>
            <a:r>
              <a:rPr lang="en-GB" dirty="0"/>
              <a:t>newsletter of KOF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869738" y="6523038"/>
            <a:ext cx="322262" cy="215900"/>
          </a:xfrm>
        </p:spPr>
        <p:txBody>
          <a:bodyPr/>
          <a:lstStyle/>
          <a:p>
            <a:fld id="{6C6AE60A-B69C-4790-82F7-3882EDF23186}" type="slidenum">
              <a:rPr lang="de-CH" smtClean="0"/>
              <a:t>23</a:t>
            </a:fld>
            <a:endParaRPr lang="de-CH" dirty="0"/>
          </a:p>
        </p:txBody>
      </p:sp>
      <p:sp>
        <p:nvSpPr>
          <p:cNvPr id="14" name="Textfeld 1"/>
          <p:cNvSpPr txBox="1"/>
          <p:nvPr/>
        </p:nvSpPr>
        <p:spPr>
          <a:xfrm>
            <a:off x="731837" y="5336310"/>
            <a:ext cx="10728001" cy="935689"/>
          </a:xfrm>
          <a:prstGeom prst="rect">
            <a:avLst/>
          </a:prstGeom>
          <a:solidFill>
            <a:sysClr val="window" lastClr="FFFFFF">
              <a:alpha val="80000"/>
            </a:sysClr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dirty="0"/>
              <a:t>Registration: </a:t>
            </a:r>
            <a:r>
              <a:rPr lang="fr-FR" u="sng" dirty="0"/>
              <a:t>https://kof.ethz.ch/en/news-and-events/news/kof-bulletin/subscription.html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0571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determinants of long-term prosperity</a:t>
            </a:r>
            <a:endParaRPr lang="de-CH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Technological progress</a:t>
            </a:r>
          </a:p>
          <a:p>
            <a:endParaRPr lang="en-GB" dirty="0"/>
          </a:p>
          <a:p>
            <a:r>
              <a:rPr lang="en-GB" dirty="0"/>
              <a:t>Specialization</a:t>
            </a:r>
          </a:p>
          <a:p>
            <a:endParaRPr lang="en-GB" dirty="0"/>
          </a:p>
          <a:p>
            <a:r>
              <a:rPr lang="en-GB" dirty="0"/>
              <a:t>Political and institutional framework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14.09.2021</a:t>
            </a:r>
            <a:endParaRPr lang="de-CH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CIRET pre-conference workshop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3</a:t>
            </a:fld>
            <a:endParaRPr lang="de-CH" noProof="0"/>
          </a:p>
        </p:txBody>
      </p:sp>
      <p:grpSp>
        <p:nvGrpSpPr>
          <p:cNvPr id="9" name="Gruppieren 42">
            <a:extLst>
              <a:ext uri="{FF2B5EF4-FFF2-40B4-BE49-F238E27FC236}">
                <a16:creationId xmlns:a16="http://schemas.microsoft.com/office/drawing/2014/main" id="{0C2E6149-2F00-4E28-9891-C53E22CB1AAB}"/>
              </a:ext>
            </a:extLst>
          </p:cNvPr>
          <p:cNvGrpSpPr/>
          <p:nvPr/>
        </p:nvGrpSpPr>
        <p:grpSpPr>
          <a:xfrm>
            <a:off x="8230536" y="1814971"/>
            <a:ext cx="1874427" cy="1807680"/>
            <a:chOff x="4937994" y="1517554"/>
            <a:chExt cx="1661960" cy="1661960"/>
          </a:xfrm>
          <a:scene3d>
            <a:camera prst="orthographicFront"/>
            <a:lightRig rig="chilly" dir="t"/>
          </a:scene3d>
        </p:grpSpPr>
        <p:sp>
          <p:nvSpPr>
            <p:cNvPr id="10" name="Ellipse 43">
              <a:extLst>
                <a:ext uri="{FF2B5EF4-FFF2-40B4-BE49-F238E27FC236}">
                  <a16:creationId xmlns:a16="http://schemas.microsoft.com/office/drawing/2014/main" id="{D5A19FFB-5BFF-4865-8E21-3B0F9BCC9E38}"/>
                </a:ext>
              </a:extLst>
            </p:cNvPr>
            <p:cNvSpPr/>
            <p:nvPr/>
          </p:nvSpPr>
          <p:spPr>
            <a:xfrm>
              <a:off x="4937994" y="1517554"/>
              <a:ext cx="1661960" cy="1661960"/>
            </a:xfrm>
            <a:prstGeom prst="ellipse">
              <a:avLst/>
            </a:prstGeom>
            <a:solidFill>
              <a:srgbClr val="007A96"/>
            </a:solidFill>
            <a:ln>
              <a:solidFill>
                <a:srgbClr val="007A96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lipse 4">
              <a:extLst>
                <a:ext uri="{FF2B5EF4-FFF2-40B4-BE49-F238E27FC236}">
                  <a16:creationId xmlns:a16="http://schemas.microsoft.com/office/drawing/2014/main" id="{03CBB0C2-293B-47D2-AAC3-662E7974EE57}"/>
                </a:ext>
              </a:extLst>
            </p:cNvPr>
            <p:cNvSpPr/>
            <p:nvPr/>
          </p:nvSpPr>
          <p:spPr>
            <a:xfrm>
              <a:off x="5181382" y="1760942"/>
              <a:ext cx="1175184" cy="11751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/>
                <a:t>Globalisation</a:t>
              </a:r>
            </a:p>
          </p:txBody>
        </p:sp>
      </p:grpSp>
      <p:cxnSp>
        <p:nvCxnSpPr>
          <p:cNvPr id="12" name="Gerade Verbindung mit Pfeil 72">
            <a:extLst>
              <a:ext uri="{FF2B5EF4-FFF2-40B4-BE49-F238E27FC236}">
                <a16:creationId xmlns:a16="http://schemas.microsoft.com/office/drawing/2014/main" id="{4A6500E2-E81D-4E4E-B78E-966295C2AC6F}"/>
              </a:ext>
            </a:extLst>
          </p:cNvPr>
          <p:cNvCxnSpPr/>
          <p:nvPr/>
        </p:nvCxnSpPr>
        <p:spPr>
          <a:xfrm flipH="1">
            <a:off x="6875630" y="2809104"/>
            <a:ext cx="1196154" cy="542222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Gerade Verbindung mit Pfeil 73">
            <a:extLst>
              <a:ext uri="{FF2B5EF4-FFF2-40B4-BE49-F238E27FC236}">
                <a16:creationId xmlns:a16="http://schemas.microsoft.com/office/drawing/2014/main" id="{90F38963-112D-44A0-937A-1C0EE68C4B3B}"/>
              </a:ext>
            </a:extLst>
          </p:cNvPr>
          <p:cNvCxnSpPr/>
          <p:nvPr/>
        </p:nvCxnSpPr>
        <p:spPr>
          <a:xfrm flipH="1">
            <a:off x="3287478" y="2730384"/>
            <a:ext cx="4772732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Gerade Verbindung mit Pfeil 74">
            <a:extLst>
              <a:ext uri="{FF2B5EF4-FFF2-40B4-BE49-F238E27FC236}">
                <a16:creationId xmlns:a16="http://schemas.microsoft.com/office/drawing/2014/main" id="{EE163339-E84C-4A13-AAAD-0282DEAC559D}"/>
              </a:ext>
            </a:extLst>
          </p:cNvPr>
          <p:cNvCxnSpPr/>
          <p:nvPr/>
        </p:nvCxnSpPr>
        <p:spPr>
          <a:xfrm flipH="1" flipV="1">
            <a:off x="4468096" y="2046462"/>
            <a:ext cx="3592113" cy="589083"/>
          </a:xfrm>
          <a:prstGeom prst="straightConnector1">
            <a:avLst/>
          </a:prstGeom>
          <a:solidFill>
            <a:srgbClr val="92D050"/>
          </a:solidFill>
          <a:ln>
            <a:solidFill>
              <a:schemeClr val="accent5">
                <a:lumMod val="75000"/>
              </a:schemeClr>
            </a:soli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70033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">
            <a:extLst>
              <a:ext uri="{FF2B5EF4-FFF2-40B4-BE49-F238E27FC236}">
                <a16:creationId xmlns:a16="http://schemas.microsoft.com/office/drawing/2014/main" id="{49ACB9A9-6781-485B-9ADF-14B36C6F5F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5" b="12733"/>
          <a:stretch/>
        </p:blipFill>
        <p:spPr>
          <a:xfrm>
            <a:off x="731837" y="1008000"/>
            <a:ext cx="10723791" cy="52920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C1FB292-90C1-439C-8480-EB4116CF2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</p:spPr>
        <p:txBody>
          <a:bodyPr/>
          <a:lstStyle/>
          <a:p>
            <a:r>
              <a:rPr lang="en-GB" sz="2500" i="1" dirty="0"/>
              <a:t>Globalisation is a process of creating networks of connections</a:t>
            </a:r>
            <a:br>
              <a:rPr lang="en-GB" sz="2500" i="1" dirty="0"/>
            </a:br>
            <a:r>
              <a:rPr lang="en-GB" sz="2500" i="1" dirty="0"/>
              <a:t>among actors at multicontinental distances, mediated through a variety of flows</a:t>
            </a:r>
            <a:endParaRPr lang="de-CH" sz="2500" i="1" dirty="0"/>
          </a:p>
        </p:txBody>
      </p:sp>
    </p:spTree>
    <p:extLst>
      <p:ext uri="{BB962C8B-B14F-4D97-AF65-F5344CB8AC3E}">
        <p14:creationId xmlns:p14="http://schemas.microsoft.com/office/powerpoint/2010/main" val="637143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5066019-BF88-49E0-B4C5-D17F483D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KOF Globalisation Index for the world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1890-0E62-474F-9000-2E654DBDD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14.09.2021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C66D1-3143-4BE5-8DC8-7D1A26803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CIRET pre-conference workshop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D93A9-0BF2-4F94-A15E-96EA49673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5</a:t>
            </a:fld>
            <a:endParaRPr lang="de-CH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3C1B3D-C84A-43E5-B8C7-10ED37030B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Source: KOF</a:t>
            </a:r>
          </a:p>
        </p:txBody>
      </p:sp>
      <p:sp>
        <p:nvSpPr>
          <p:cNvPr id="19" name="Freeform 12">
            <a:extLst>
              <a:ext uri="{FF2B5EF4-FFF2-40B4-BE49-F238E27FC236}">
                <a16:creationId xmlns:a16="http://schemas.microsoft.com/office/drawing/2014/main" id="{B4B28C79-905B-47BC-B232-DE3C1E3C16CB}"/>
              </a:ext>
            </a:extLst>
          </p:cNvPr>
          <p:cNvSpPr>
            <a:spLocks noEditPoints="1"/>
          </p:cNvSpPr>
          <p:nvPr/>
        </p:nvSpPr>
        <p:spPr bwMode="auto">
          <a:xfrm>
            <a:off x="1184276" y="1593850"/>
            <a:ext cx="9718675" cy="2840037"/>
          </a:xfrm>
          <a:custGeom>
            <a:avLst/>
            <a:gdLst>
              <a:gd name="T0" fmla="*/ 0 w 6122"/>
              <a:gd name="T1" fmla="*/ 1789 h 1789"/>
              <a:gd name="T2" fmla="*/ 6122 w 6122"/>
              <a:gd name="T3" fmla="*/ 1789 h 1789"/>
              <a:gd name="T4" fmla="*/ 0 w 6122"/>
              <a:gd name="T5" fmla="*/ 1431 h 1789"/>
              <a:gd name="T6" fmla="*/ 6122 w 6122"/>
              <a:gd name="T7" fmla="*/ 1431 h 1789"/>
              <a:gd name="T8" fmla="*/ 0 w 6122"/>
              <a:gd name="T9" fmla="*/ 1073 h 1789"/>
              <a:gd name="T10" fmla="*/ 6122 w 6122"/>
              <a:gd name="T11" fmla="*/ 1073 h 1789"/>
              <a:gd name="T12" fmla="*/ 0 w 6122"/>
              <a:gd name="T13" fmla="*/ 715 h 1789"/>
              <a:gd name="T14" fmla="*/ 6122 w 6122"/>
              <a:gd name="T15" fmla="*/ 715 h 1789"/>
              <a:gd name="T16" fmla="*/ 0 w 6122"/>
              <a:gd name="T17" fmla="*/ 358 h 1789"/>
              <a:gd name="T18" fmla="*/ 6122 w 6122"/>
              <a:gd name="T19" fmla="*/ 358 h 1789"/>
              <a:gd name="T20" fmla="*/ 0 w 6122"/>
              <a:gd name="T21" fmla="*/ 0 h 1789"/>
              <a:gd name="T22" fmla="*/ 6122 w 6122"/>
              <a:gd name="T23" fmla="*/ 0 h 1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22" h="1789">
                <a:moveTo>
                  <a:pt x="0" y="1789"/>
                </a:moveTo>
                <a:lnTo>
                  <a:pt x="6122" y="1789"/>
                </a:lnTo>
                <a:moveTo>
                  <a:pt x="0" y="1431"/>
                </a:moveTo>
                <a:lnTo>
                  <a:pt x="6122" y="1431"/>
                </a:lnTo>
                <a:moveTo>
                  <a:pt x="0" y="1073"/>
                </a:moveTo>
                <a:lnTo>
                  <a:pt x="6122" y="1073"/>
                </a:lnTo>
                <a:moveTo>
                  <a:pt x="0" y="715"/>
                </a:moveTo>
                <a:lnTo>
                  <a:pt x="6122" y="715"/>
                </a:lnTo>
                <a:moveTo>
                  <a:pt x="0" y="358"/>
                </a:moveTo>
                <a:lnTo>
                  <a:pt x="6122" y="358"/>
                </a:lnTo>
                <a:moveTo>
                  <a:pt x="0" y="0"/>
                </a:moveTo>
                <a:lnTo>
                  <a:pt x="6122" y="0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A25C316E-1154-40F3-9FD3-422CDD1B0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276" y="1593850"/>
            <a:ext cx="9718675" cy="3408362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9" name="Line 22">
            <a:extLst>
              <a:ext uri="{FF2B5EF4-FFF2-40B4-BE49-F238E27FC236}">
                <a16:creationId xmlns:a16="http://schemas.microsoft.com/office/drawing/2014/main" id="{42EEBC9F-0A1D-4FA4-B313-79DD1131F4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4276" y="5002213"/>
            <a:ext cx="9718675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5A8FB6E9-0D91-4C1A-81DA-806F4716015F}"/>
              </a:ext>
            </a:extLst>
          </p:cNvPr>
          <p:cNvSpPr>
            <a:spLocks noEditPoints="1"/>
          </p:cNvSpPr>
          <p:nvPr/>
        </p:nvSpPr>
        <p:spPr bwMode="auto">
          <a:xfrm>
            <a:off x="1184276" y="5002213"/>
            <a:ext cx="9718675" cy="304800"/>
          </a:xfrm>
          <a:custGeom>
            <a:avLst/>
            <a:gdLst>
              <a:gd name="T0" fmla="*/ 0 w 6122"/>
              <a:gd name="T1" fmla="*/ 192 h 192"/>
              <a:gd name="T2" fmla="*/ 122 w 6122"/>
              <a:gd name="T3" fmla="*/ 192 h 192"/>
              <a:gd name="T4" fmla="*/ 245 w 6122"/>
              <a:gd name="T5" fmla="*/ 192 h 192"/>
              <a:gd name="T6" fmla="*/ 367 w 6122"/>
              <a:gd name="T7" fmla="*/ 192 h 192"/>
              <a:gd name="T8" fmla="*/ 490 w 6122"/>
              <a:gd name="T9" fmla="*/ 192 h 192"/>
              <a:gd name="T10" fmla="*/ 612 w 6122"/>
              <a:gd name="T11" fmla="*/ 192 h 192"/>
              <a:gd name="T12" fmla="*/ 735 w 6122"/>
              <a:gd name="T13" fmla="*/ 192 h 192"/>
              <a:gd name="T14" fmla="*/ 857 w 6122"/>
              <a:gd name="T15" fmla="*/ 192 h 192"/>
              <a:gd name="T16" fmla="*/ 980 w 6122"/>
              <a:gd name="T17" fmla="*/ 192 h 192"/>
              <a:gd name="T18" fmla="*/ 1103 w 6122"/>
              <a:gd name="T19" fmla="*/ 192 h 192"/>
              <a:gd name="T20" fmla="*/ 1224 w 6122"/>
              <a:gd name="T21" fmla="*/ 192 h 192"/>
              <a:gd name="T22" fmla="*/ 1347 w 6122"/>
              <a:gd name="T23" fmla="*/ 192 h 192"/>
              <a:gd name="T24" fmla="*/ 1469 w 6122"/>
              <a:gd name="T25" fmla="*/ 192 h 192"/>
              <a:gd name="T26" fmla="*/ 1592 w 6122"/>
              <a:gd name="T27" fmla="*/ 192 h 192"/>
              <a:gd name="T28" fmla="*/ 1714 w 6122"/>
              <a:gd name="T29" fmla="*/ 192 h 192"/>
              <a:gd name="T30" fmla="*/ 1837 w 6122"/>
              <a:gd name="T31" fmla="*/ 192 h 192"/>
              <a:gd name="T32" fmla="*/ 1959 w 6122"/>
              <a:gd name="T33" fmla="*/ 192 h 192"/>
              <a:gd name="T34" fmla="*/ 2082 w 6122"/>
              <a:gd name="T35" fmla="*/ 192 h 192"/>
              <a:gd name="T36" fmla="*/ 2204 w 6122"/>
              <a:gd name="T37" fmla="*/ 192 h 192"/>
              <a:gd name="T38" fmla="*/ 2327 w 6122"/>
              <a:gd name="T39" fmla="*/ 192 h 192"/>
              <a:gd name="T40" fmla="*/ 2449 w 6122"/>
              <a:gd name="T41" fmla="*/ 192 h 192"/>
              <a:gd name="T42" fmla="*/ 2571 w 6122"/>
              <a:gd name="T43" fmla="*/ 192 h 192"/>
              <a:gd name="T44" fmla="*/ 2693 w 6122"/>
              <a:gd name="T45" fmla="*/ 192 h 192"/>
              <a:gd name="T46" fmla="*/ 2816 w 6122"/>
              <a:gd name="T47" fmla="*/ 192 h 192"/>
              <a:gd name="T48" fmla="*/ 2938 w 6122"/>
              <a:gd name="T49" fmla="*/ 192 h 192"/>
              <a:gd name="T50" fmla="*/ 3061 w 6122"/>
              <a:gd name="T51" fmla="*/ 192 h 192"/>
              <a:gd name="T52" fmla="*/ 3183 w 6122"/>
              <a:gd name="T53" fmla="*/ 192 h 192"/>
              <a:gd name="T54" fmla="*/ 3306 w 6122"/>
              <a:gd name="T55" fmla="*/ 192 h 192"/>
              <a:gd name="T56" fmla="*/ 3428 w 6122"/>
              <a:gd name="T57" fmla="*/ 192 h 192"/>
              <a:gd name="T58" fmla="*/ 3551 w 6122"/>
              <a:gd name="T59" fmla="*/ 192 h 192"/>
              <a:gd name="T60" fmla="*/ 3673 w 6122"/>
              <a:gd name="T61" fmla="*/ 192 h 192"/>
              <a:gd name="T62" fmla="*/ 3795 w 6122"/>
              <a:gd name="T63" fmla="*/ 192 h 192"/>
              <a:gd name="T64" fmla="*/ 3917 w 6122"/>
              <a:gd name="T65" fmla="*/ 192 h 192"/>
              <a:gd name="T66" fmla="*/ 4040 w 6122"/>
              <a:gd name="T67" fmla="*/ 192 h 192"/>
              <a:gd name="T68" fmla="*/ 4162 w 6122"/>
              <a:gd name="T69" fmla="*/ 192 h 192"/>
              <a:gd name="T70" fmla="*/ 4285 w 6122"/>
              <a:gd name="T71" fmla="*/ 192 h 192"/>
              <a:gd name="T72" fmla="*/ 4407 w 6122"/>
              <a:gd name="T73" fmla="*/ 192 h 192"/>
              <a:gd name="T74" fmla="*/ 4530 w 6122"/>
              <a:gd name="T75" fmla="*/ 192 h 192"/>
              <a:gd name="T76" fmla="*/ 4653 w 6122"/>
              <a:gd name="T77" fmla="*/ 192 h 192"/>
              <a:gd name="T78" fmla="*/ 4775 w 6122"/>
              <a:gd name="T79" fmla="*/ 192 h 192"/>
              <a:gd name="T80" fmla="*/ 4898 w 6122"/>
              <a:gd name="T81" fmla="*/ 192 h 192"/>
              <a:gd name="T82" fmla="*/ 5020 w 6122"/>
              <a:gd name="T83" fmla="*/ 192 h 192"/>
              <a:gd name="T84" fmla="*/ 5142 w 6122"/>
              <a:gd name="T85" fmla="*/ 192 h 192"/>
              <a:gd name="T86" fmla="*/ 5264 w 6122"/>
              <a:gd name="T87" fmla="*/ 192 h 192"/>
              <a:gd name="T88" fmla="*/ 5387 w 6122"/>
              <a:gd name="T89" fmla="*/ 192 h 192"/>
              <a:gd name="T90" fmla="*/ 5509 w 6122"/>
              <a:gd name="T91" fmla="*/ 192 h 192"/>
              <a:gd name="T92" fmla="*/ 5632 w 6122"/>
              <a:gd name="T93" fmla="*/ 192 h 192"/>
              <a:gd name="T94" fmla="*/ 5754 w 6122"/>
              <a:gd name="T95" fmla="*/ 192 h 192"/>
              <a:gd name="T96" fmla="*/ 5877 w 6122"/>
              <a:gd name="T97" fmla="*/ 192 h 192"/>
              <a:gd name="T98" fmla="*/ 5999 w 6122"/>
              <a:gd name="T99" fmla="*/ 192 h 192"/>
              <a:gd name="T100" fmla="*/ 6122 w 6122"/>
              <a:gd name="T101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122" h="192">
                <a:moveTo>
                  <a:pt x="0" y="0"/>
                </a:moveTo>
                <a:lnTo>
                  <a:pt x="0" y="38"/>
                </a:lnTo>
                <a:moveTo>
                  <a:pt x="0" y="0"/>
                </a:moveTo>
                <a:lnTo>
                  <a:pt x="0" y="192"/>
                </a:lnTo>
                <a:moveTo>
                  <a:pt x="122" y="0"/>
                </a:moveTo>
                <a:lnTo>
                  <a:pt x="122" y="38"/>
                </a:lnTo>
                <a:moveTo>
                  <a:pt x="122" y="0"/>
                </a:moveTo>
                <a:lnTo>
                  <a:pt x="122" y="192"/>
                </a:lnTo>
                <a:moveTo>
                  <a:pt x="245" y="0"/>
                </a:moveTo>
                <a:lnTo>
                  <a:pt x="245" y="38"/>
                </a:lnTo>
                <a:moveTo>
                  <a:pt x="245" y="0"/>
                </a:moveTo>
                <a:lnTo>
                  <a:pt x="245" y="192"/>
                </a:lnTo>
                <a:moveTo>
                  <a:pt x="367" y="0"/>
                </a:moveTo>
                <a:lnTo>
                  <a:pt x="367" y="38"/>
                </a:lnTo>
                <a:moveTo>
                  <a:pt x="367" y="0"/>
                </a:moveTo>
                <a:lnTo>
                  <a:pt x="367" y="192"/>
                </a:lnTo>
                <a:moveTo>
                  <a:pt x="490" y="0"/>
                </a:moveTo>
                <a:lnTo>
                  <a:pt x="490" y="38"/>
                </a:lnTo>
                <a:moveTo>
                  <a:pt x="490" y="0"/>
                </a:moveTo>
                <a:lnTo>
                  <a:pt x="490" y="192"/>
                </a:lnTo>
                <a:moveTo>
                  <a:pt x="612" y="0"/>
                </a:moveTo>
                <a:lnTo>
                  <a:pt x="612" y="38"/>
                </a:lnTo>
                <a:moveTo>
                  <a:pt x="612" y="0"/>
                </a:moveTo>
                <a:lnTo>
                  <a:pt x="612" y="192"/>
                </a:lnTo>
                <a:moveTo>
                  <a:pt x="735" y="0"/>
                </a:moveTo>
                <a:lnTo>
                  <a:pt x="735" y="38"/>
                </a:lnTo>
                <a:moveTo>
                  <a:pt x="735" y="0"/>
                </a:moveTo>
                <a:lnTo>
                  <a:pt x="735" y="192"/>
                </a:lnTo>
                <a:moveTo>
                  <a:pt x="857" y="0"/>
                </a:moveTo>
                <a:lnTo>
                  <a:pt x="857" y="38"/>
                </a:lnTo>
                <a:moveTo>
                  <a:pt x="857" y="0"/>
                </a:moveTo>
                <a:lnTo>
                  <a:pt x="857" y="192"/>
                </a:lnTo>
                <a:moveTo>
                  <a:pt x="980" y="0"/>
                </a:moveTo>
                <a:lnTo>
                  <a:pt x="980" y="38"/>
                </a:lnTo>
                <a:moveTo>
                  <a:pt x="980" y="0"/>
                </a:moveTo>
                <a:lnTo>
                  <a:pt x="980" y="192"/>
                </a:lnTo>
                <a:moveTo>
                  <a:pt x="1103" y="0"/>
                </a:moveTo>
                <a:lnTo>
                  <a:pt x="1103" y="38"/>
                </a:lnTo>
                <a:moveTo>
                  <a:pt x="1103" y="0"/>
                </a:moveTo>
                <a:lnTo>
                  <a:pt x="1103" y="192"/>
                </a:lnTo>
                <a:moveTo>
                  <a:pt x="1224" y="0"/>
                </a:moveTo>
                <a:lnTo>
                  <a:pt x="1224" y="38"/>
                </a:lnTo>
                <a:moveTo>
                  <a:pt x="1224" y="0"/>
                </a:moveTo>
                <a:lnTo>
                  <a:pt x="1224" y="192"/>
                </a:lnTo>
                <a:moveTo>
                  <a:pt x="1347" y="0"/>
                </a:moveTo>
                <a:lnTo>
                  <a:pt x="1347" y="38"/>
                </a:lnTo>
                <a:moveTo>
                  <a:pt x="1347" y="0"/>
                </a:moveTo>
                <a:lnTo>
                  <a:pt x="1347" y="192"/>
                </a:lnTo>
                <a:moveTo>
                  <a:pt x="1469" y="0"/>
                </a:moveTo>
                <a:lnTo>
                  <a:pt x="1469" y="38"/>
                </a:lnTo>
                <a:moveTo>
                  <a:pt x="1469" y="0"/>
                </a:moveTo>
                <a:lnTo>
                  <a:pt x="1469" y="192"/>
                </a:lnTo>
                <a:moveTo>
                  <a:pt x="1592" y="0"/>
                </a:moveTo>
                <a:lnTo>
                  <a:pt x="1592" y="38"/>
                </a:lnTo>
                <a:moveTo>
                  <a:pt x="1592" y="0"/>
                </a:moveTo>
                <a:lnTo>
                  <a:pt x="1592" y="192"/>
                </a:lnTo>
                <a:moveTo>
                  <a:pt x="1714" y="0"/>
                </a:moveTo>
                <a:lnTo>
                  <a:pt x="1714" y="38"/>
                </a:lnTo>
                <a:moveTo>
                  <a:pt x="1714" y="0"/>
                </a:moveTo>
                <a:lnTo>
                  <a:pt x="1714" y="192"/>
                </a:lnTo>
                <a:moveTo>
                  <a:pt x="1837" y="0"/>
                </a:moveTo>
                <a:lnTo>
                  <a:pt x="1837" y="38"/>
                </a:lnTo>
                <a:moveTo>
                  <a:pt x="1837" y="0"/>
                </a:moveTo>
                <a:lnTo>
                  <a:pt x="1837" y="192"/>
                </a:lnTo>
                <a:moveTo>
                  <a:pt x="1959" y="0"/>
                </a:moveTo>
                <a:lnTo>
                  <a:pt x="1959" y="38"/>
                </a:lnTo>
                <a:moveTo>
                  <a:pt x="1959" y="0"/>
                </a:moveTo>
                <a:lnTo>
                  <a:pt x="1959" y="192"/>
                </a:lnTo>
                <a:moveTo>
                  <a:pt x="2082" y="0"/>
                </a:moveTo>
                <a:lnTo>
                  <a:pt x="2082" y="38"/>
                </a:lnTo>
                <a:moveTo>
                  <a:pt x="2082" y="0"/>
                </a:moveTo>
                <a:lnTo>
                  <a:pt x="2082" y="192"/>
                </a:lnTo>
                <a:moveTo>
                  <a:pt x="2204" y="0"/>
                </a:moveTo>
                <a:lnTo>
                  <a:pt x="2204" y="38"/>
                </a:lnTo>
                <a:moveTo>
                  <a:pt x="2204" y="0"/>
                </a:moveTo>
                <a:lnTo>
                  <a:pt x="2204" y="192"/>
                </a:lnTo>
                <a:moveTo>
                  <a:pt x="2327" y="0"/>
                </a:moveTo>
                <a:lnTo>
                  <a:pt x="2327" y="38"/>
                </a:lnTo>
                <a:moveTo>
                  <a:pt x="2327" y="0"/>
                </a:moveTo>
                <a:lnTo>
                  <a:pt x="2327" y="192"/>
                </a:lnTo>
                <a:moveTo>
                  <a:pt x="2449" y="0"/>
                </a:moveTo>
                <a:lnTo>
                  <a:pt x="2449" y="38"/>
                </a:lnTo>
                <a:moveTo>
                  <a:pt x="2449" y="0"/>
                </a:moveTo>
                <a:lnTo>
                  <a:pt x="2449" y="192"/>
                </a:lnTo>
                <a:moveTo>
                  <a:pt x="2571" y="0"/>
                </a:moveTo>
                <a:lnTo>
                  <a:pt x="2571" y="38"/>
                </a:lnTo>
                <a:moveTo>
                  <a:pt x="2571" y="0"/>
                </a:moveTo>
                <a:lnTo>
                  <a:pt x="2571" y="192"/>
                </a:lnTo>
                <a:moveTo>
                  <a:pt x="2693" y="0"/>
                </a:moveTo>
                <a:lnTo>
                  <a:pt x="2693" y="38"/>
                </a:lnTo>
                <a:moveTo>
                  <a:pt x="2693" y="0"/>
                </a:moveTo>
                <a:lnTo>
                  <a:pt x="2693" y="192"/>
                </a:lnTo>
                <a:moveTo>
                  <a:pt x="2816" y="0"/>
                </a:moveTo>
                <a:lnTo>
                  <a:pt x="2816" y="38"/>
                </a:lnTo>
                <a:moveTo>
                  <a:pt x="2816" y="0"/>
                </a:moveTo>
                <a:lnTo>
                  <a:pt x="2816" y="192"/>
                </a:lnTo>
                <a:moveTo>
                  <a:pt x="2938" y="0"/>
                </a:moveTo>
                <a:lnTo>
                  <a:pt x="2938" y="38"/>
                </a:lnTo>
                <a:moveTo>
                  <a:pt x="2938" y="0"/>
                </a:moveTo>
                <a:lnTo>
                  <a:pt x="2938" y="192"/>
                </a:lnTo>
                <a:moveTo>
                  <a:pt x="3061" y="0"/>
                </a:moveTo>
                <a:lnTo>
                  <a:pt x="3061" y="38"/>
                </a:lnTo>
                <a:moveTo>
                  <a:pt x="3061" y="0"/>
                </a:moveTo>
                <a:lnTo>
                  <a:pt x="3061" y="192"/>
                </a:lnTo>
                <a:moveTo>
                  <a:pt x="3183" y="0"/>
                </a:moveTo>
                <a:lnTo>
                  <a:pt x="3183" y="38"/>
                </a:lnTo>
                <a:moveTo>
                  <a:pt x="3183" y="0"/>
                </a:moveTo>
                <a:lnTo>
                  <a:pt x="3183" y="192"/>
                </a:lnTo>
                <a:moveTo>
                  <a:pt x="3306" y="0"/>
                </a:moveTo>
                <a:lnTo>
                  <a:pt x="3306" y="38"/>
                </a:lnTo>
                <a:moveTo>
                  <a:pt x="3306" y="0"/>
                </a:moveTo>
                <a:lnTo>
                  <a:pt x="3306" y="192"/>
                </a:lnTo>
                <a:moveTo>
                  <a:pt x="3428" y="0"/>
                </a:moveTo>
                <a:lnTo>
                  <a:pt x="3428" y="38"/>
                </a:lnTo>
                <a:moveTo>
                  <a:pt x="3428" y="0"/>
                </a:moveTo>
                <a:lnTo>
                  <a:pt x="3428" y="192"/>
                </a:lnTo>
                <a:moveTo>
                  <a:pt x="3551" y="0"/>
                </a:moveTo>
                <a:lnTo>
                  <a:pt x="3551" y="38"/>
                </a:lnTo>
                <a:moveTo>
                  <a:pt x="3551" y="0"/>
                </a:moveTo>
                <a:lnTo>
                  <a:pt x="3551" y="192"/>
                </a:lnTo>
                <a:moveTo>
                  <a:pt x="3673" y="0"/>
                </a:moveTo>
                <a:lnTo>
                  <a:pt x="3673" y="38"/>
                </a:lnTo>
                <a:moveTo>
                  <a:pt x="3673" y="0"/>
                </a:moveTo>
                <a:lnTo>
                  <a:pt x="3673" y="192"/>
                </a:lnTo>
                <a:moveTo>
                  <a:pt x="3795" y="0"/>
                </a:moveTo>
                <a:lnTo>
                  <a:pt x="3795" y="38"/>
                </a:lnTo>
                <a:moveTo>
                  <a:pt x="3795" y="0"/>
                </a:moveTo>
                <a:lnTo>
                  <a:pt x="3795" y="192"/>
                </a:lnTo>
                <a:moveTo>
                  <a:pt x="3917" y="0"/>
                </a:moveTo>
                <a:lnTo>
                  <a:pt x="3917" y="38"/>
                </a:lnTo>
                <a:moveTo>
                  <a:pt x="3917" y="0"/>
                </a:moveTo>
                <a:lnTo>
                  <a:pt x="3917" y="192"/>
                </a:lnTo>
                <a:moveTo>
                  <a:pt x="4040" y="0"/>
                </a:moveTo>
                <a:lnTo>
                  <a:pt x="4040" y="38"/>
                </a:lnTo>
                <a:moveTo>
                  <a:pt x="4040" y="0"/>
                </a:moveTo>
                <a:lnTo>
                  <a:pt x="4040" y="192"/>
                </a:lnTo>
                <a:moveTo>
                  <a:pt x="4162" y="0"/>
                </a:moveTo>
                <a:lnTo>
                  <a:pt x="4162" y="38"/>
                </a:lnTo>
                <a:moveTo>
                  <a:pt x="4162" y="0"/>
                </a:moveTo>
                <a:lnTo>
                  <a:pt x="4162" y="192"/>
                </a:lnTo>
                <a:moveTo>
                  <a:pt x="4285" y="0"/>
                </a:moveTo>
                <a:lnTo>
                  <a:pt x="4285" y="38"/>
                </a:lnTo>
                <a:moveTo>
                  <a:pt x="4285" y="0"/>
                </a:moveTo>
                <a:lnTo>
                  <a:pt x="4285" y="192"/>
                </a:lnTo>
                <a:moveTo>
                  <a:pt x="4407" y="0"/>
                </a:moveTo>
                <a:lnTo>
                  <a:pt x="4407" y="38"/>
                </a:lnTo>
                <a:moveTo>
                  <a:pt x="4407" y="0"/>
                </a:moveTo>
                <a:lnTo>
                  <a:pt x="4407" y="192"/>
                </a:lnTo>
                <a:moveTo>
                  <a:pt x="4530" y="0"/>
                </a:moveTo>
                <a:lnTo>
                  <a:pt x="4530" y="38"/>
                </a:lnTo>
                <a:moveTo>
                  <a:pt x="4530" y="0"/>
                </a:moveTo>
                <a:lnTo>
                  <a:pt x="4530" y="192"/>
                </a:lnTo>
                <a:moveTo>
                  <a:pt x="4653" y="0"/>
                </a:moveTo>
                <a:lnTo>
                  <a:pt x="4653" y="38"/>
                </a:lnTo>
                <a:moveTo>
                  <a:pt x="4653" y="0"/>
                </a:moveTo>
                <a:lnTo>
                  <a:pt x="4653" y="192"/>
                </a:lnTo>
                <a:moveTo>
                  <a:pt x="4775" y="0"/>
                </a:moveTo>
                <a:lnTo>
                  <a:pt x="4775" y="38"/>
                </a:lnTo>
                <a:moveTo>
                  <a:pt x="4775" y="0"/>
                </a:moveTo>
                <a:lnTo>
                  <a:pt x="4775" y="192"/>
                </a:lnTo>
                <a:moveTo>
                  <a:pt x="4898" y="0"/>
                </a:moveTo>
                <a:lnTo>
                  <a:pt x="4898" y="38"/>
                </a:lnTo>
                <a:moveTo>
                  <a:pt x="4898" y="0"/>
                </a:moveTo>
                <a:lnTo>
                  <a:pt x="4898" y="192"/>
                </a:lnTo>
                <a:moveTo>
                  <a:pt x="5020" y="0"/>
                </a:moveTo>
                <a:lnTo>
                  <a:pt x="5020" y="38"/>
                </a:lnTo>
                <a:moveTo>
                  <a:pt x="5020" y="0"/>
                </a:moveTo>
                <a:lnTo>
                  <a:pt x="5020" y="192"/>
                </a:lnTo>
                <a:moveTo>
                  <a:pt x="5142" y="0"/>
                </a:moveTo>
                <a:lnTo>
                  <a:pt x="5142" y="38"/>
                </a:lnTo>
                <a:moveTo>
                  <a:pt x="5142" y="0"/>
                </a:moveTo>
                <a:lnTo>
                  <a:pt x="5142" y="192"/>
                </a:lnTo>
                <a:moveTo>
                  <a:pt x="5264" y="0"/>
                </a:moveTo>
                <a:lnTo>
                  <a:pt x="5264" y="38"/>
                </a:lnTo>
                <a:moveTo>
                  <a:pt x="5264" y="0"/>
                </a:moveTo>
                <a:lnTo>
                  <a:pt x="5264" y="192"/>
                </a:lnTo>
                <a:moveTo>
                  <a:pt x="5387" y="0"/>
                </a:moveTo>
                <a:lnTo>
                  <a:pt x="5387" y="38"/>
                </a:lnTo>
                <a:moveTo>
                  <a:pt x="5387" y="0"/>
                </a:moveTo>
                <a:lnTo>
                  <a:pt x="5387" y="192"/>
                </a:lnTo>
                <a:moveTo>
                  <a:pt x="5509" y="0"/>
                </a:moveTo>
                <a:lnTo>
                  <a:pt x="5509" y="38"/>
                </a:lnTo>
                <a:moveTo>
                  <a:pt x="5509" y="0"/>
                </a:moveTo>
                <a:lnTo>
                  <a:pt x="5509" y="192"/>
                </a:lnTo>
                <a:moveTo>
                  <a:pt x="5632" y="0"/>
                </a:moveTo>
                <a:lnTo>
                  <a:pt x="5632" y="38"/>
                </a:lnTo>
                <a:moveTo>
                  <a:pt x="5632" y="0"/>
                </a:moveTo>
                <a:lnTo>
                  <a:pt x="5632" y="192"/>
                </a:lnTo>
                <a:moveTo>
                  <a:pt x="5754" y="0"/>
                </a:moveTo>
                <a:lnTo>
                  <a:pt x="5754" y="38"/>
                </a:lnTo>
                <a:moveTo>
                  <a:pt x="5754" y="0"/>
                </a:moveTo>
                <a:lnTo>
                  <a:pt x="5754" y="192"/>
                </a:lnTo>
                <a:moveTo>
                  <a:pt x="5877" y="0"/>
                </a:moveTo>
                <a:lnTo>
                  <a:pt x="5877" y="38"/>
                </a:lnTo>
                <a:moveTo>
                  <a:pt x="5877" y="0"/>
                </a:moveTo>
                <a:lnTo>
                  <a:pt x="5877" y="192"/>
                </a:lnTo>
                <a:moveTo>
                  <a:pt x="5999" y="0"/>
                </a:moveTo>
                <a:lnTo>
                  <a:pt x="5999" y="38"/>
                </a:lnTo>
                <a:moveTo>
                  <a:pt x="5999" y="0"/>
                </a:moveTo>
                <a:lnTo>
                  <a:pt x="5999" y="192"/>
                </a:lnTo>
                <a:moveTo>
                  <a:pt x="6122" y="0"/>
                </a:moveTo>
                <a:lnTo>
                  <a:pt x="6122" y="38"/>
                </a:lnTo>
                <a:moveTo>
                  <a:pt x="6122" y="0"/>
                </a:moveTo>
                <a:lnTo>
                  <a:pt x="6122" y="192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1" name="Freeform 24">
            <a:extLst>
              <a:ext uri="{FF2B5EF4-FFF2-40B4-BE49-F238E27FC236}">
                <a16:creationId xmlns:a16="http://schemas.microsoft.com/office/drawing/2014/main" id="{C04FD25E-E73E-4EEE-BB2D-A8D3D4085EE1}"/>
              </a:ext>
            </a:extLst>
          </p:cNvPr>
          <p:cNvSpPr>
            <a:spLocks noEditPoints="1"/>
          </p:cNvSpPr>
          <p:nvPr/>
        </p:nvSpPr>
        <p:spPr bwMode="auto">
          <a:xfrm>
            <a:off x="1184276" y="5307013"/>
            <a:ext cx="9718675" cy="306387"/>
          </a:xfrm>
          <a:custGeom>
            <a:avLst/>
            <a:gdLst>
              <a:gd name="T0" fmla="*/ 0 w 6122"/>
              <a:gd name="T1" fmla="*/ 0 h 193"/>
              <a:gd name="T2" fmla="*/ 0 w 6122"/>
              <a:gd name="T3" fmla="*/ 193 h 193"/>
              <a:gd name="T4" fmla="*/ 612 w 6122"/>
              <a:gd name="T5" fmla="*/ 0 h 193"/>
              <a:gd name="T6" fmla="*/ 612 w 6122"/>
              <a:gd name="T7" fmla="*/ 193 h 193"/>
              <a:gd name="T8" fmla="*/ 1224 w 6122"/>
              <a:gd name="T9" fmla="*/ 0 h 193"/>
              <a:gd name="T10" fmla="*/ 1224 w 6122"/>
              <a:gd name="T11" fmla="*/ 193 h 193"/>
              <a:gd name="T12" fmla="*/ 1837 w 6122"/>
              <a:gd name="T13" fmla="*/ 0 h 193"/>
              <a:gd name="T14" fmla="*/ 1837 w 6122"/>
              <a:gd name="T15" fmla="*/ 193 h 193"/>
              <a:gd name="T16" fmla="*/ 2449 w 6122"/>
              <a:gd name="T17" fmla="*/ 0 h 193"/>
              <a:gd name="T18" fmla="*/ 2449 w 6122"/>
              <a:gd name="T19" fmla="*/ 193 h 193"/>
              <a:gd name="T20" fmla="*/ 3061 w 6122"/>
              <a:gd name="T21" fmla="*/ 0 h 193"/>
              <a:gd name="T22" fmla="*/ 3061 w 6122"/>
              <a:gd name="T23" fmla="*/ 193 h 193"/>
              <a:gd name="T24" fmla="*/ 3673 w 6122"/>
              <a:gd name="T25" fmla="*/ 0 h 193"/>
              <a:gd name="T26" fmla="*/ 3673 w 6122"/>
              <a:gd name="T27" fmla="*/ 193 h 193"/>
              <a:gd name="T28" fmla="*/ 4285 w 6122"/>
              <a:gd name="T29" fmla="*/ 0 h 193"/>
              <a:gd name="T30" fmla="*/ 4285 w 6122"/>
              <a:gd name="T31" fmla="*/ 193 h 193"/>
              <a:gd name="T32" fmla="*/ 4898 w 6122"/>
              <a:gd name="T33" fmla="*/ 0 h 193"/>
              <a:gd name="T34" fmla="*/ 4898 w 6122"/>
              <a:gd name="T35" fmla="*/ 193 h 193"/>
              <a:gd name="T36" fmla="*/ 5509 w 6122"/>
              <a:gd name="T37" fmla="*/ 0 h 193"/>
              <a:gd name="T38" fmla="*/ 5509 w 6122"/>
              <a:gd name="T39" fmla="*/ 193 h 193"/>
              <a:gd name="T40" fmla="*/ 6122 w 6122"/>
              <a:gd name="T41" fmla="*/ 0 h 193"/>
              <a:gd name="T42" fmla="*/ 6122 w 6122"/>
              <a:gd name="T43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122" h="193">
                <a:moveTo>
                  <a:pt x="0" y="0"/>
                </a:moveTo>
                <a:lnTo>
                  <a:pt x="0" y="193"/>
                </a:lnTo>
                <a:moveTo>
                  <a:pt x="612" y="0"/>
                </a:moveTo>
                <a:lnTo>
                  <a:pt x="612" y="193"/>
                </a:lnTo>
                <a:moveTo>
                  <a:pt x="1224" y="0"/>
                </a:moveTo>
                <a:lnTo>
                  <a:pt x="1224" y="193"/>
                </a:lnTo>
                <a:moveTo>
                  <a:pt x="1837" y="0"/>
                </a:moveTo>
                <a:lnTo>
                  <a:pt x="1837" y="193"/>
                </a:lnTo>
                <a:moveTo>
                  <a:pt x="2449" y="0"/>
                </a:moveTo>
                <a:lnTo>
                  <a:pt x="2449" y="193"/>
                </a:lnTo>
                <a:moveTo>
                  <a:pt x="3061" y="0"/>
                </a:moveTo>
                <a:lnTo>
                  <a:pt x="3061" y="193"/>
                </a:lnTo>
                <a:moveTo>
                  <a:pt x="3673" y="0"/>
                </a:moveTo>
                <a:lnTo>
                  <a:pt x="3673" y="193"/>
                </a:lnTo>
                <a:moveTo>
                  <a:pt x="4285" y="0"/>
                </a:moveTo>
                <a:lnTo>
                  <a:pt x="4285" y="193"/>
                </a:lnTo>
                <a:moveTo>
                  <a:pt x="4898" y="0"/>
                </a:moveTo>
                <a:lnTo>
                  <a:pt x="4898" y="193"/>
                </a:lnTo>
                <a:moveTo>
                  <a:pt x="5509" y="0"/>
                </a:moveTo>
                <a:lnTo>
                  <a:pt x="5509" y="193"/>
                </a:lnTo>
                <a:moveTo>
                  <a:pt x="6122" y="0"/>
                </a:moveTo>
                <a:lnTo>
                  <a:pt x="6122" y="193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40" name="Rectangle 33">
            <a:extLst>
              <a:ext uri="{FF2B5EF4-FFF2-40B4-BE49-F238E27FC236}">
                <a16:creationId xmlns:a16="http://schemas.microsoft.com/office/drawing/2014/main" id="{D11FD71E-EE77-4B48-B53C-13E4D2DAC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6" y="4876800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35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65713B1A-90C3-4B53-8887-D7A8FF057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6" y="4308475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5">
            <a:extLst>
              <a:ext uri="{FF2B5EF4-FFF2-40B4-BE49-F238E27FC236}">
                <a16:creationId xmlns:a16="http://schemas.microsoft.com/office/drawing/2014/main" id="{5497AA1B-86BB-43E2-91CF-005012FB6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6" y="3740150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3511E573-CA8F-42C9-987A-159B72CEE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6" y="3171825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7">
            <a:extLst>
              <a:ext uri="{FF2B5EF4-FFF2-40B4-BE49-F238E27FC236}">
                <a16:creationId xmlns:a16="http://schemas.microsoft.com/office/drawing/2014/main" id="{2E0CE9D6-0E08-4C0D-ADFF-51EBE695E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6" y="2603500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8C714D5B-393D-4C42-AC93-DF475A4E4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6" y="2033588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9">
            <a:extLst>
              <a:ext uri="{FF2B5EF4-FFF2-40B4-BE49-F238E27FC236}">
                <a16:creationId xmlns:a16="http://schemas.microsoft.com/office/drawing/2014/main" id="{F07D46A7-1072-40CC-A6E0-C55060470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6" y="1465263"/>
            <a:ext cx="292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0">
            <a:extLst>
              <a:ext uri="{FF2B5EF4-FFF2-40B4-BE49-F238E27FC236}">
                <a16:creationId xmlns:a16="http://schemas.microsoft.com/office/drawing/2014/main" id="{749BB4F4-AB99-48A6-BEA5-B199C56B4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551" y="5372100"/>
            <a:ext cx="7397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1970-74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1">
            <a:extLst>
              <a:ext uri="{FF2B5EF4-FFF2-40B4-BE49-F238E27FC236}">
                <a16:creationId xmlns:a16="http://schemas.microsoft.com/office/drawing/2014/main" id="{9ADD8F92-AEEB-418C-841C-C101E8860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1" y="5372100"/>
            <a:ext cx="7397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1975-79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2">
            <a:extLst>
              <a:ext uri="{FF2B5EF4-FFF2-40B4-BE49-F238E27FC236}">
                <a16:creationId xmlns:a16="http://schemas.microsoft.com/office/drawing/2014/main" id="{40695049-B7DB-40A9-830F-695B60584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1" y="5372100"/>
            <a:ext cx="7397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1980-84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3">
            <a:extLst>
              <a:ext uri="{FF2B5EF4-FFF2-40B4-BE49-F238E27FC236}">
                <a16:creationId xmlns:a16="http://schemas.microsoft.com/office/drawing/2014/main" id="{42754FED-2707-4AB1-BAB0-B9E4B3988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1" y="5372100"/>
            <a:ext cx="7397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1985-89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4">
            <a:extLst>
              <a:ext uri="{FF2B5EF4-FFF2-40B4-BE49-F238E27FC236}">
                <a16:creationId xmlns:a16="http://schemas.microsoft.com/office/drawing/2014/main" id="{DCCBB549-3ADC-4017-9669-61D74C736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1" y="5372100"/>
            <a:ext cx="7397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1990-94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5">
            <a:extLst>
              <a:ext uri="{FF2B5EF4-FFF2-40B4-BE49-F238E27FC236}">
                <a16:creationId xmlns:a16="http://schemas.microsoft.com/office/drawing/2014/main" id="{FC3E93E3-DCCD-493F-B568-F80007A5D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1" y="5372100"/>
            <a:ext cx="7397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1995-99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6">
            <a:extLst>
              <a:ext uri="{FF2B5EF4-FFF2-40B4-BE49-F238E27FC236}">
                <a16:creationId xmlns:a16="http://schemas.microsoft.com/office/drawing/2014/main" id="{B672DA6F-3AC9-464E-B6DF-CDB82655A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438" y="5372100"/>
            <a:ext cx="73818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2000-04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47">
            <a:extLst>
              <a:ext uri="{FF2B5EF4-FFF2-40B4-BE49-F238E27FC236}">
                <a16:creationId xmlns:a16="http://schemas.microsoft.com/office/drawing/2014/main" id="{71C6551F-2E27-4908-A109-0C6E1FB03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4988" y="5372100"/>
            <a:ext cx="73818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2005-09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8">
            <a:extLst>
              <a:ext uri="{FF2B5EF4-FFF2-40B4-BE49-F238E27FC236}">
                <a16:creationId xmlns:a16="http://schemas.microsoft.com/office/drawing/2014/main" id="{5B859A1A-EABD-4B86-8E13-B2B3E9C30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6538" y="5372100"/>
            <a:ext cx="73818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2010-14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49">
            <a:extLst>
              <a:ext uri="{FF2B5EF4-FFF2-40B4-BE49-F238E27FC236}">
                <a16:creationId xmlns:a16="http://schemas.microsoft.com/office/drawing/2014/main" id="{F7B8E564-B92E-4E44-97F1-57997AF46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8088" y="5372100"/>
            <a:ext cx="7397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2015-19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0A1F78-C994-4413-AF64-C1B9A5C57C63}"/>
              </a:ext>
            </a:extLst>
          </p:cNvPr>
          <p:cNvGrpSpPr/>
          <p:nvPr/>
        </p:nvGrpSpPr>
        <p:grpSpPr>
          <a:xfrm>
            <a:off x="1411288" y="1465263"/>
            <a:ext cx="10067925" cy="4519612"/>
            <a:chOff x="1411288" y="1465263"/>
            <a:chExt cx="10067925" cy="4519612"/>
          </a:xfrm>
        </p:grpSpPr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290AE64-848C-4072-9649-EF0EF7907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1288" y="3576638"/>
              <a:ext cx="1101725" cy="1149350"/>
            </a:xfrm>
            <a:custGeom>
              <a:avLst/>
              <a:gdLst>
                <a:gd name="T0" fmla="*/ 0 w 694"/>
                <a:gd name="T1" fmla="*/ 198 h 724"/>
                <a:gd name="T2" fmla="*/ 82 w 694"/>
                <a:gd name="T3" fmla="*/ 198 h 724"/>
                <a:gd name="T4" fmla="*/ 82 w 694"/>
                <a:gd name="T5" fmla="*/ 540 h 724"/>
                <a:gd name="T6" fmla="*/ 0 w 694"/>
                <a:gd name="T7" fmla="*/ 540 h 724"/>
                <a:gd name="T8" fmla="*/ 0 w 694"/>
                <a:gd name="T9" fmla="*/ 198 h 724"/>
                <a:gd name="T10" fmla="*/ 122 w 694"/>
                <a:gd name="T11" fmla="*/ 297 h 724"/>
                <a:gd name="T12" fmla="*/ 204 w 694"/>
                <a:gd name="T13" fmla="*/ 297 h 724"/>
                <a:gd name="T14" fmla="*/ 204 w 694"/>
                <a:gd name="T15" fmla="*/ 540 h 724"/>
                <a:gd name="T16" fmla="*/ 122 w 694"/>
                <a:gd name="T17" fmla="*/ 540 h 724"/>
                <a:gd name="T18" fmla="*/ 122 w 694"/>
                <a:gd name="T19" fmla="*/ 297 h 724"/>
                <a:gd name="T20" fmla="*/ 245 w 694"/>
                <a:gd name="T21" fmla="*/ 0 h 724"/>
                <a:gd name="T22" fmla="*/ 327 w 694"/>
                <a:gd name="T23" fmla="*/ 0 h 724"/>
                <a:gd name="T24" fmla="*/ 327 w 694"/>
                <a:gd name="T25" fmla="*/ 540 h 724"/>
                <a:gd name="T26" fmla="*/ 245 w 694"/>
                <a:gd name="T27" fmla="*/ 540 h 724"/>
                <a:gd name="T28" fmla="*/ 245 w 694"/>
                <a:gd name="T29" fmla="*/ 0 h 724"/>
                <a:gd name="T30" fmla="*/ 367 w 694"/>
                <a:gd name="T31" fmla="*/ 278 h 724"/>
                <a:gd name="T32" fmla="*/ 449 w 694"/>
                <a:gd name="T33" fmla="*/ 278 h 724"/>
                <a:gd name="T34" fmla="*/ 449 w 694"/>
                <a:gd name="T35" fmla="*/ 540 h 724"/>
                <a:gd name="T36" fmla="*/ 367 w 694"/>
                <a:gd name="T37" fmla="*/ 540 h 724"/>
                <a:gd name="T38" fmla="*/ 367 w 694"/>
                <a:gd name="T39" fmla="*/ 278 h 724"/>
                <a:gd name="T40" fmla="*/ 490 w 694"/>
                <a:gd name="T41" fmla="*/ 724 h 724"/>
                <a:gd name="T42" fmla="*/ 572 w 694"/>
                <a:gd name="T43" fmla="*/ 724 h 724"/>
                <a:gd name="T44" fmla="*/ 572 w 694"/>
                <a:gd name="T45" fmla="*/ 540 h 724"/>
                <a:gd name="T46" fmla="*/ 490 w 694"/>
                <a:gd name="T47" fmla="*/ 540 h 724"/>
                <a:gd name="T48" fmla="*/ 490 w 694"/>
                <a:gd name="T49" fmla="*/ 724 h 724"/>
                <a:gd name="T50" fmla="*/ 612 w 694"/>
                <a:gd name="T51" fmla="*/ 169 h 724"/>
                <a:gd name="T52" fmla="*/ 694 w 694"/>
                <a:gd name="T53" fmla="*/ 169 h 724"/>
                <a:gd name="T54" fmla="*/ 694 w 694"/>
                <a:gd name="T55" fmla="*/ 540 h 724"/>
                <a:gd name="T56" fmla="*/ 612 w 694"/>
                <a:gd name="T57" fmla="*/ 540 h 724"/>
                <a:gd name="T58" fmla="*/ 612 w 694"/>
                <a:gd name="T59" fmla="*/ 169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4" h="724">
                  <a:moveTo>
                    <a:pt x="0" y="198"/>
                  </a:moveTo>
                  <a:lnTo>
                    <a:pt x="82" y="198"/>
                  </a:lnTo>
                  <a:lnTo>
                    <a:pt x="82" y="540"/>
                  </a:lnTo>
                  <a:lnTo>
                    <a:pt x="0" y="540"/>
                  </a:lnTo>
                  <a:lnTo>
                    <a:pt x="0" y="198"/>
                  </a:lnTo>
                  <a:close/>
                  <a:moveTo>
                    <a:pt x="122" y="297"/>
                  </a:moveTo>
                  <a:lnTo>
                    <a:pt x="204" y="297"/>
                  </a:lnTo>
                  <a:lnTo>
                    <a:pt x="204" y="540"/>
                  </a:lnTo>
                  <a:lnTo>
                    <a:pt x="122" y="540"/>
                  </a:lnTo>
                  <a:lnTo>
                    <a:pt x="122" y="297"/>
                  </a:lnTo>
                  <a:close/>
                  <a:moveTo>
                    <a:pt x="245" y="0"/>
                  </a:moveTo>
                  <a:lnTo>
                    <a:pt x="327" y="0"/>
                  </a:lnTo>
                  <a:lnTo>
                    <a:pt x="327" y="540"/>
                  </a:lnTo>
                  <a:lnTo>
                    <a:pt x="245" y="540"/>
                  </a:lnTo>
                  <a:lnTo>
                    <a:pt x="245" y="0"/>
                  </a:lnTo>
                  <a:close/>
                  <a:moveTo>
                    <a:pt x="367" y="278"/>
                  </a:moveTo>
                  <a:lnTo>
                    <a:pt x="449" y="278"/>
                  </a:lnTo>
                  <a:lnTo>
                    <a:pt x="449" y="540"/>
                  </a:lnTo>
                  <a:lnTo>
                    <a:pt x="367" y="540"/>
                  </a:lnTo>
                  <a:lnTo>
                    <a:pt x="367" y="278"/>
                  </a:lnTo>
                  <a:close/>
                  <a:moveTo>
                    <a:pt x="490" y="724"/>
                  </a:moveTo>
                  <a:lnTo>
                    <a:pt x="572" y="724"/>
                  </a:lnTo>
                  <a:lnTo>
                    <a:pt x="572" y="540"/>
                  </a:lnTo>
                  <a:lnTo>
                    <a:pt x="490" y="540"/>
                  </a:lnTo>
                  <a:lnTo>
                    <a:pt x="490" y="724"/>
                  </a:lnTo>
                  <a:close/>
                  <a:moveTo>
                    <a:pt x="612" y="169"/>
                  </a:moveTo>
                  <a:lnTo>
                    <a:pt x="694" y="169"/>
                  </a:lnTo>
                  <a:lnTo>
                    <a:pt x="694" y="540"/>
                  </a:lnTo>
                  <a:lnTo>
                    <a:pt x="612" y="540"/>
                  </a:lnTo>
                  <a:lnTo>
                    <a:pt x="612" y="169"/>
                  </a:lnTo>
                  <a:close/>
                </a:path>
              </a:pathLst>
            </a:custGeom>
            <a:solidFill>
              <a:srgbClr val="B3D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E6C5B892-ADE2-4079-8B7A-05AC7CA1E4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8101" y="3865563"/>
              <a:ext cx="1100138" cy="593725"/>
            </a:xfrm>
            <a:custGeom>
              <a:avLst/>
              <a:gdLst>
                <a:gd name="T0" fmla="*/ 0 w 693"/>
                <a:gd name="T1" fmla="*/ 62 h 374"/>
                <a:gd name="T2" fmla="*/ 81 w 693"/>
                <a:gd name="T3" fmla="*/ 62 h 374"/>
                <a:gd name="T4" fmla="*/ 81 w 693"/>
                <a:gd name="T5" fmla="*/ 358 h 374"/>
                <a:gd name="T6" fmla="*/ 0 w 693"/>
                <a:gd name="T7" fmla="*/ 358 h 374"/>
                <a:gd name="T8" fmla="*/ 0 w 693"/>
                <a:gd name="T9" fmla="*/ 62 h 374"/>
                <a:gd name="T10" fmla="*/ 122 w 693"/>
                <a:gd name="T11" fmla="*/ 0 h 374"/>
                <a:gd name="T12" fmla="*/ 203 w 693"/>
                <a:gd name="T13" fmla="*/ 0 h 374"/>
                <a:gd name="T14" fmla="*/ 203 w 693"/>
                <a:gd name="T15" fmla="*/ 358 h 374"/>
                <a:gd name="T16" fmla="*/ 122 w 693"/>
                <a:gd name="T17" fmla="*/ 358 h 374"/>
                <a:gd name="T18" fmla="*/ 122 w 693"/>
                <a:gd name="T19" fmla="*/ 0 h 374"/>
                <a:gd name="T20" fmla="*/ 245 w 693"/>
                <a:gd name="T21" fmla="*/ 209 h 374"/>
                <a:gd name="T22" fmla="*/ 326 w 693"/>
                <a:gd name="T23" fmla="*/ 209 h 374"/>
                <a:gd name="T24" fmla="*/ 326 w 693"/>
                <a:gd name="T25" fmla="*/ 358 h 374"/>
                <a:gd name="T26" fmla="*/ 245 w 693"/>
                <a:gd name="T27" fmla="*/ 358 h 374"/>
                <a:gd name="T28" fmla="*/ 245 w 693"/>
                <a:gd name="T29" fmla="*/ 209 h 374"/>
                <a:gd name="T30" fmla="*/ 367 w 693"/>
                <a:gd name="T31" fmla="*/ 231 h 374"/>
                <a:gd name="T32" fmla="*/ 448 w 693"/>
                <a:gd name="T33" fmla="*/ 231 h 374"/>
                <a:gd name="T34" fmla="*/ 448 w 693"/>
                <a:gd name="T35" fmla="*/ 358 h 374"/>
                <a:gd name="T36" fmla="*/ 367 w 693"/>
                <a:gd name="T37" fmla="*/ 358 h 374"/>
                <a:gd name="T38" fmla="*/ 367 w 693"/>
                <a:gd name="T39" fmla="*/ 231 h 374"/>
                <a:gd name="T40" fmla="*/ 489 w 693"/>
                <a:gd name="T41" fmla="*/ 144 h 374"/>
                <a:gd name="T42" fmla="*/ 571 w 693"/>
                <a:gd name="T43" fmla="*/ 144 h 374"/>
                <a:gd name="T44" fmla="*/ 571 w 693"/>
                <a:gd name="T45" fmla="*/ 358 h 374"/>
                <a:gd name="T46" fmla="*/ 489 w 693"/>
                <a:gd name="T47" fmla="*/ 358 h 374"/>
                <a:gd name="T48" fmla="*/ 489 w 693"/>
                <a:gd name="T49" fmla="*/ 144 h 374"/>
                <a:gd name="T50" fmla="*/ 611 w 693"/>
                <a:gd name="T51" fmla="*/ 374 h 374"/>
                <a:gd name="T52" fmla="*/ 693 w 693"/>
                <a:gd name="T53" fmla="*/ 374 h 374"/>
                <a:gd name="T54" fmla="*/ 693 w 693"/>
                <a:gd name="T55" fmla="*/ 358 h 374"/>
                <a:gd name="T56" fmla="*/ 611 w 693"/>
                <a:gd name="T57" fmla="*/ 358 h 374"/>
                <a:gd name="T58" fmla="*/ 611 w 693"/>
                <a:gd name="T59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3" h="374">
                  <a:moveTo>
                    <a:pt x="0" y="62"/>
                  </a:moveTo>
                  <a:lnTo>
                    <a:pt x="81" y="62"/>
                  </a:lnTo>
                  <a:lnTo>
                    <a:pt x="81" y="358"/>
                  </a:lnTo>
                  <a:lnTo>
                    <a:pt x="0" y="358"/>
                  </a:lnTo>
                  <a:lnTo>
                    <a:pt x="0" y="62"/>
                  </a:lnTo>
                  <a:close/>
                  <a:moveTo>
                    <a:pt x="122" y="0"/>
                  </a:moveTo>
                  <a:lnTo>
                    <a:pt x="203" y="0"/>
                  </a:lnTo>
                  <a:lnTo>
                    <a:pt x="203" y="358"/>
                  </a:lnTo>
                  <a:lnTo>
                    <a:pt x="122" y="358"/>
                  </a:lnTo>
                  <a:lnTo>
                    <a:pt x="122" y="0"/>
                  </a:lnTo>
                  <a:close/>
                  <a:moveTo>
                    <a:pt x="245" y="209"/>
                  </a:moveTo>
                  <a:lnTo>
                    <a:pt x="326" y="209"/>
                  </a:lnTo>
                  <a:lnTo>
                    <a:pt x="326" y="358"/>
                  </a:lnTo>
                  <a:lnTo>
                    <a:pt x="245" y="358"/>
                  </a:lnTo>
                  <a:lnTo>
                    <a:pt x="245" y="209"/>
                  </a:lnTo>
                  <a:close/>
                  <a:moveTo>
                    <a:pt x="367" y="231"/>
                  </a:moveTo>
                  <a:lnTo>
                    <a:pt x="448" y="231"/>
                  </a:lnTo>
                  <a:lnTo>
                    <a:pt x="448" y="358"/>
                  </a:lnTo>
                  <a:lnTo>
                    <a:pt x="367" y="358"/>
                  </a:lnTo>
                  <a:lnTo>
                    <a:pt x="367" y="231"/>
                  </a:lnTo>
                  <a:close/>
                  <a:moveTo>
                    <a:pt x="489" y="144"/>
                  </a:moveTo>
                  <a:lnTo>
                    <a:pt x="571" y="144"/>
                  </a:lnTo>
                  <a:lnTo>
                    <a:pt x="571" y="358"/>
                  </a:lnTo>
                  <a:lnTo>
                    <a:pt x="489" y="358"/>
                  </a:lnTo>
                  <a:lnTo>
                    <a:pt x="489" y="144"/>
                  </a:lnTo>
                  <a:close/>
                  <a:moveTo>
                    <a:pt x="611" y="374"/>
                  </a:moveTo>
                  <a:lnTo>
                    <a:pt x="693" y="374"/>
                  </a:lnTo>
                  <a:lnTo>
                    <a:pt x="693" y="358"/>
                  </a:lnTo>
                  <a:lnTo>
                    <a:pt x="611" y="358"/>
                  </a:lnTo>
                  <a:lnTo>
                    <a:pt x="611" y="374"/>
                  </a:lnTo>
                  <a:close/>
                </a:path>
              </a:pathLst>
            </a:custGeom>
            <a:solidFill>
              <a:srgbClr val="B3D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697F2253-FB94-4054-AF1C-960A448D47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3326" y="3916363"/>
              <a:ext cx="1100138" cy="638175"/>
            </a:xfrm>
            <a:custGeom>
              <a:avLst/>
              <a:gdLst>
                <a:gd name="T0" fmla="*/ 0 w 693"/>
                <a:gd name="T1" fmla="*/ 118 h 402"/>
                <a:gd name="T2" fmla="*/ 82 w 693"/>
                <a:gd name="T3" fmla="*/ 118 h 402"/>
                <a:gd name="T4" fmla="*/ 82 w 693"/>
                <a:gd name="T5" fmla="*/ 326 h 402"/>
                <a:gd name="T6" fmla="*/ 0 w 693"/>
                <a:gd name="T7" fmla="*/ 326 h 402"/>
                <a:gd name="T8" fmla="*/ 0 w 693"/>
                <a:gd name="T9" fmla="*/ 118 h 402"/>
                <a:gd name="T10" fmla="*/ 122 w 693"/>
                <a:gd name="T11" fmla="*/ 306 h 402"/>
                <a:gd name="T12" fmla="*/ 204 w 693"/>
                <a:gd name="T13" fmla="*/ 306 h 402"/>
                <a:gd name="T14" fmla="*/ 204 w 693"/>
                <a:gd name="T15" fmla="*/ 326 h 402"/>
                <a:gd name="T16" fmla="*/ 122 w 693"/>
                <a:gd name="T17" fmla="*/ 326 h 402"/>
                <a:gd name="T18" fmla="*/ 122 w 693"/>
                <a:gd name="T19" fmla="*/ 306 h 402"/>
                <a:gd name="T20" fmla="*/ 245 w 693"/>
                <a:gd name="T21" fmla="*/ 0 h 402"/>
                <a:gd name="T22" fmla="*/ 327 w 693"/>
                <a:gd name="T23" fmla="*/ 0 h 402"/>
                <a:gd name="T24" fmla="*/ 327 w 693"/>
                <a:gd name="T25" fmla="*/ 326 h 402"/>
                <a:gd name="T26" fmla="*/ 245 w 693"/>
                <a:gd name="T27" fmla="*/ 326 h 402"/>
                <a:gd name="T28" fmla="*/ 245 w 693"/>
                <a:gd name="T29" fmla="*/ 0 h 402"/>
                <a:gd name="T30" fmla="*/ 367 w 693"/>
                <a:gd name="T31" fmla="*/ 324 h 402"/>
                <a:gd name="T32" fmla="*/ 449 w 693"/>
                <a:gd name="T33" fmla="*/ 324 h 402"/>
                <a:gd name="T34" fmla="*/ 449 w 693"/>
                <a:gd name="T35" fmla="*/ 326 h 402"/>
                <a:gd name="T36" fmla="*/ 367 w 693"/>
                <a:gd name="T37" fmla="*/ 326 h 402"/>
                <a:gd name="T38" fmla="*/ 367 w 693"/>
                <a:gd name="T39" fmla="*/ 324 h 402"/>
                <a:gd name="T40" fmla="*/ 490 w 693"/>
                <a:gd name="T41" fmla="*/ 402 h 402"/>
                <a:gd name="T42" fmla="*/ 572 w 693"/>
                <a:gd name="T43" fmla="*/ 402 h 402"/>
                <a:gd name="T44" fmla="*/ 572 w 693"/>
                <a:gd name="T45" fmla="*/ 326 h 402"/>
                <a:gd name="T46" fmla="*/ 490 w 693"/>
                <a:gd name="T47" fmla="*/ 326 h 402"/>
                <a:gd name="T48" fmla="*/ 490 w 693"/>
                <a:gd name="T49" fmla="*/ 402 h 402"/>
                <a:gd name="T50" fmla="*/ 612 w 693"/>
                <a:gd name="T51" fmla="*/ 297 h 402"/>
                <a:gd name="T52" fmla="*/ 693 w 693"/>
                <a:gd name="T53" fmla="*/ 297 h 402"/>
                <a:gd name="T54" fmla="*/ 693 w 693"/>
                <a:gd name="T55" fmla="*/ 326 h 402"/>
                <a:gd name="T56" fmla="*/ 612 w 693"/>
                <a:gd name="T57" fmla="*/ 326 h 402"/>
                <a:gd name="T58" fmla="*/ 612 w 693"/>
                <a:gd name="T59" fmla="*/ 297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3" h="402">
                  <a:moveTo>
                    <a:pt x="0" y="118"/>
                  </a:moveTo>
                  <a:lnTo>
                    <a:pt x="82" y="118"/>
                  </a:lnTo>
                  <a:lnTo>
                    <a:pt x="82" y="326"/>
                  </a:lnTo>
                  <a:lnTo>
                    <a:pt x="0" y="326"/>
                  </a:lnTo>
                  <a:lnTo>
                    <a:pt x="0" y="118"/>
                  </a:lnTo>
                  <a:close/>
                  <a:moveTo>
                    <a:pt x="122" y="306"/>
                  </a:moveTo>
                  <a:lnTo>
                    <a:pt x="204" y="306"/>
                  </a:lnTo>
                  <a:lnTo>
                    <a:pt x="204" y="326"/>
                  </a:lnTo>
                  <a:lnTo>
                    <a:pt x="122" y="326"/>
                  </a:lnTo>
                  <a:lnTo>
                    <a:pt x="122" y="306"/>
                  </a:lnTo>
                  <a:close/>
                  <a:moveTo>
                    <a:pt x="245" y="0"/>
                  </a:moveTo>
                  <a:lnTo>
                    <a:pt x="327" y="0"/>
                  </a:lnTo>
                  <a:lnTo>
                    <a:pt x="327" y="326"/>
                  </a:lnTo>
                  <a:lnTo>
                    <a:pt x="245" y="326"/>
                  </a:lnTo>
                  <a:lnTo>
                    <a:pt x="245" y="0"/>
                  </a:lnTo>
                  <a:close/>
                  <a:moveTo>
                    <a:pt x="367" y="324"/>
                  </a:moveTo>
                  <a:lnTo>
                    <a:pt x="449" y="324"/>
                  </a:lnTo>
                  <a:lnTo>
                    <a:pt x="449" y="326"/>
                  </a:lnTo>
                  <a:lnTo>
                    <a:pt x="367" y="326"/>
                  </a:lnTo>
                  <a:lnTo>
                    <a:pt x="367" y="324"/>
                  </a:lnTo>
                  <a:close/>
                  <a:moveTo>
                    <a:pt x="490" y="402"/>
                  </a:moveTo>
                  <a:lnTo>
                    <a:pt x="572" y="402"/>
                  </a:lnTo>
                  <a:lnTo>
                    <a:pt x="572" y="326"/>
                  </a:lnTo>
                  <a:lnTo>
                    <a:pt x="490" y="326"/>
                  </a:lnTo>
                  <a:lnTo>
                    <a:pt x="490" y="402"/>
                  </a:lnTo>
                  <a:close/>
                  <a:moveTo>
                    <a:pt x="612" y="297"/>
                  </a:moveTo>
                  <a:lnTo>
                    <a:pt x="693" y="297"/>
                  </a:lnTo>
                  <a:lnTo>
                    <a:pt x="693" y="326"/>
                  </a:lnTo>
                  <a:lnTo>
                    <a:pt x="612" y="326"/>
                  </a:lnTo>
                  <a:lnTo>
                    <a:pt x="612" y="297"/>
                  </a:lnTo>
                  <a:close/>
                </a:path>
              </a:pathLst>
            </a:custGeom>
            <a:solidFill>
              <a:srgbClr val="B3D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6D03A95-3892-45F2-80F1-A58FCBCBF1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0138" y="3044825"/>
              <a:ext cx="1101725" cy="1404937"/>
            </a:xfrm>
            <a:custGeom>
              <a:avLst/>
              <a:gdLst>
                <a:gd name="T0" fmla="*/ 0 w 694"/>
                <a:gd name="T1" fmla="*/ 665 h 885"/>
                <a:gd name="T2" fmla="*/ 81 w 694"/>
                <a:gd name="T3" fmla="*/ 665 h 885"/>
                <a:gd name="T4" fmla="*/ 81 w 694"/>
                <a:gd name="T5" fmla="*/ 875 h 885"/>
                <a:gd name="T6" fmla="*/ 0 w 694"/>
                <a:gd name="T7" fmla="*/ 875 h 885"/>
                <a:gd name="T8" fmla="*/ 0 w 694"/>
                <a:gd name="T9" fmla="*/ 665 h 885"/>
                <a:gd name="T10" fmla="*/ 122 w 694"/>
                <a:gd name="T11" fmla="*/ 620 h 885"/>
                <a:gd name="T12" fmla="*/ 203 w 694"/>
                <a:gd name="T13" fmla="*/ 620 h 885"/>
                <a:gd name="T14" fmla="*/ 203 w 694"/>
                <a:gd name="T15" fmla="*/ 875 h 885"/>
                <a:gd name="T16" fmla="*/ 122 w 694"/>
                <a:gd name="T17" fmla="*/ 875 h 885"/>
                <a:gd name="T18" fmla="*/ 122 w 694"/>
                <a:gd name="T19" fmla="*/ 620 h 885"/>
                <a:gd name="T20" fmla="*/ 245 w 694"/>
                <a:gd name="T21" fmla="*/ 885 h 885"/>
                <a:gd name="T22" fmla="*/ 326 w 694"/>
                <a:gd name="T23" fmla="*/ 885 h 885"/>
                <a:gd name="T24" fmla="*/ 326 w 694"/>
                <a:gd name="T25" fmla="*/ 875 h 885"/>
                <a:gd name="T26" fmla="*/ 245 w 694"/>
                <a:gd name="T27" fmla="*/ 875 h 885"/>
                <a:gd name="T28" fmla="*/ 245 w 694"/>
                <a:gd name="T29" fmla="*/ 885 h 885"/>
                <a:gd name="T30" fmla="*/ 366 w 694"/>
                <a:gd name="T31" fmla="*/ 134 h 885"/>
                <a:gd name="T32" fmla="*/ 449 w 694"/>
                <a:gd name="T33" fmla="*/ 134 h 885"/>
                <a:gd name="T34" fmla="*/ 449 w 694"/>
                <a:gd name="T35" fmla="*/ 875 h 885"/>
                <a:gd name="T36" fmla="*/ 366 w 694"/>
                <a:gd name="T37" fmla="*/ 875 h 885"/>
                <a:gd name="T38" fmla="*/ 366 w 694"/>
                <a:gd name="T39" fmla="*/ 134 h 885"/>
                <a:gd name="T40" fmla="*/ 489 w 694"/>
                <a:gd name="T41" fmla="*/ 0 h 885"/>
                <a:gd name="T42" fmla="*/ 571 w 694"/>
                <a:gd name="T43" fmla="*/ 0 h 885"/>
                <a:gd name="T44" fmla="*/ 571 w 694"/>
                <a:gd name="T45" fmla="*/ 875 h 885"/>
                <a:gd name="T46" fmla="*/ 489 w 694"/>
                <a:gd name="T47" fmla="*/ 875 h 885"/>
                <a:gd name="T48" fmla="*/ 489 w 694"/>
                <a:gd name="T49" fmla="*/ 0 h 885"/>
                <a:gd name="T50" fmla="*/ 612 w 694"/>
                <a:gd name="T51" fmla="*/ 148 h 885"/>
                <a:gd name="T52" fmla="*/ 694 w 694"/>
                <a:gd name="T53" fmla="*/ 148 h 885"/>
                <a:gd name="T54" fmla="*/ 694 w 694"/>
                <a:gd name="T55" fmla="*/ 875 h 885"/>
                <a:gd name="T56" fmla="*/ 612 w 694"/>
                <a:gd name="T57" fmla="*/ 875 h 885"/>
                <a:gd name="T58" fmla="*/ 612 w 694"/>
                <a:gd name="T59" fmla="*/ 148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4" h="885">
                  <a:moveTo>
                    <a:pt x="0" y="665"/>
                  </a:moveTo>
                  <a:lnTo>
                    <a:pt x="81" y="665"/>
                  </a:lnTo>
                  <a:lnTo>
                    <a:pt x="81" y="875"/>
                  </a:lnTo>
                  <a:lnTo>
                    <a:pt x="0" y="875"/>
                  </a:lnTo>
                  <a:lnTo>
                    <a:pt x="0" y="665"/>
                  </a:lnTo>
                  <a:close/>
                  <a:moveTo>
                    <a:pt x="122" y="620"/>
                  </a:moveTo>
                  <a:lnTo>
                    <a:pt x="203" y="620"/>
                  </a:lnTo>
                  <a:lnTo>
                    <a:pt x="203" y="875"/>
                  </a:lnTo>
                  <a:lnTo>
                    <a:pt x="122" y="875"/>
                  </a:lnTo>
                  <a:lnTo>
                    <a:pt x="122" y="620"/>
                  </a:lnTo>
                  <a:close/>
                  <a:moveTo>
                    <a:pt x="245" y="885"/>
                  </a:moveTo>
                  <a:lnTo>
                    <a:pt x="326" y="885"/>
                  </a:lnTo>
                  <a:lnTo>
                    <a:pt x="326" y="875"/>
                  </a:lnTo>
                  <a:lnTo>
                    <a:pt x="245" y="875"/>
                  </a:lnTo>
                  <a:lnTo>
                    <a:pt x="245" y="885"/>
                  </a:lnTo>
                  <a:close/>
                  <a:moveTo>
                    <a:pt x="366" y="134"/>
                  </a:moveTo>
                  <a:lnTo>
                    <a:pt x="449" y="134"/>
                  </a:lnTo>
                  <a:lnTo>
                    <a:pt x="449" y="875"/>
                  </a:lnTo>
                  <a:lnTo>
                    <a:pt x="366" y="875"/>
                  </a:lnTo>
                  <a:lnTo>
                    <a:pt x="366" y="134"/>
                  </a:lnTo>
                  <a:close/>
                  <a:moveTo>
                    <a:pt x="489" y="0"/>
                  </a:moveTo>
                  <a:lnTo>
                    <a:pt x="571" y="0"/>
                  </a:lnTo>
                  <a:lnTo>
                    <a:pt x="571" y="875"/>
                  </a:lnTo>
                  <a:lnTo>
                    <a:pt x="489" y="875"/>
                  </a:lnTo>
                  <a:lnTo>
                    <a:pt x="489" y="0"/>
                  </a:lnTo>
                  <a:close/>
                  <a:moveTo>
                    <a:pt x="612" y="148"/>
                  </a:moveTo>
                  <a:lnTo>
                    <a:pt x="694" y="148"/>
                  </a:lnTo>
                  <a:lnTo>
                    <a:pt x="694" y="875"/>
                  </a:lnTo>
                  <a:lnTo>
                    <a:pt x="612" y="875"/>
                  </a:lnTo>
                  <a:lnTo>
                    <a:pt x="612" y="148"/>
                  </a:lnTo>
                  <a:close/>
                </a:path>
              </a:pathLst>
            </a:custGeom>
            <a:solidFill>
              <a:srgbClr val="B3D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2B3371B2-948F-4953-8415-5F8A3E7E6C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5363" y="3089275"/>
              <a:ext cx="1101725" cy="1344612"/>
            </a:xfrm>
            <a:custGeom>
              <a:avLst/>
              <a:gdLst>
                <a:gd name="T0" fmla="*/ 0 w 694"/>
                <a:gd name="T1" fmla="*/ 0 h 847"/>
                <a:gd name="T2" fmla="*/ 82 w 694"/>
                <a:gd name="T3" fmla="*/ 0 h 847"/>
                <a:gd name="T4" fmla="*/ 82 w 694"/>
                <a:gd name="T5" fmla="*/ 847 h 847"/>
                <a:gd name="T6" fmla="*/ 0 w 694"/>
                <a:gd name="T7" fmla="*/ 847 h 847"/>
                <a:gd name="T8" fmla="*/ 0 w 694"/>
                <a:gd name="T9" fmla="*/ 0 h 847"/>
                <a:gd name="T10" fmla="*/ 123 w 694"/>
                <a:gd name="T11" fmla="*/ 687 h 847"/>
                <a:gd name="T12" fmla="*/ 205 w 694"/>
                <a:gd name="T13" fmla="*/ 687 h 847"/>
                <a:gd name="T14" fmla="*/ 205 w 694"/>
                <a:gd name="T15" fmla="*/ 847 h 847"/>
                <a:gd name="T16" fmla="*/ 123 w 694"/>
                <a:gd name="T17" fmla="*/ 847 h 847"/>
                <a:gd name="T18" fmla="*/ 123 w 694"/>
                <a:gd name="T19" fmla="*/ 687 h 847"/>
                <a:gd name="T20" fmla="*/ 245 w 694"/>
                <a:gd name="T21" fmla="*/ 140 h 847"/>
                <a:gd name="T22" fmla="*/ 327 w 694"/>
                <a:gd name="T23" fmla="*/ 140 h 847"/>
                <a:gd name="T24" fmla="*/ 327 w 694"/>
                <a:gd name="T25" fmla="*/ 847 h 847"/>
                <a:gd name="T26" fmla="*/ 245 w 694"/>
                <a:gd name="T27" fmla="*/ 847 h 847"/>
                <a:gd name="T28" fmla="*/ 245 w 694"/>
                <a:gd name="T29" fmla="*/ 140 h 847"/>
                <a:gd name="T30" fmla="*/ 368 w 694"/>
                <a:gd name="T31" fmla="*/ 160 h 847"/>
                <a:gd name="T32" fmla="*/ 449 w 694"/>
                <a:gd name="T33" fmla="*/ 160 h 847"/>
                <a:gd name="T34" fmla="*/ 449 w 694"/>
                <a:gd name="T35" fmla="*/ 847 h 847"/>
                <a:gd name="T36" fmla="*/ 368 w 694"/>
                <a:gd name="T37" fmla="*/ 847 h 847"/>
                <a:gd name="T38" fmla="*/ 368 w 694"/>
                <a:gd name="T39" fmla="*/ 160 h 847"/>
                <a:gd name="T40" fmla="*/ 490 w 694"/>
                <a:gd name="T41" fmla="*/ 112 h 847"/>
                <a:gd name="T42" fmla="*/ 571 w 694"/>
                <a:gd name="T43" fmla="*/ 112 h 847"/>
                <a:gd name="T44" fmla="*/ 571 w 694"/>
                <a:gd name="T45" fmla="*/ 847 h 847"/>
                <a:gd name="T46" fmla="*/ 490 w 694"/>
                <a:gd name="T47" fmla="*/ 847 h 847"/>
                <a:gd name="T48" fmla="*/ 490 w 694"/>
                <a:gd name="T49" fmla="*/ 112 h 847"/>
                <a:gd name="T50" fmla="*/ 613 w 694"/>
                <a:gd name="T51" fmla="*/ 9 h 847"/>
                <a:gd name="T52" fmla="*/ 694 w 694"/>
                <a:gd name="T53" fmla="*/ 9 h 847"/>
                <a:gd name="T54" fmla="*/ 694 w 694"/>
                <a:gd name="T55" fmla="*/ 847 h 847"/>
                <a:gd name="T56" fmla="*/ 613 w 694"/>
                <a:gd name="T57" fmla="*/ 847 h 847"/>
                <a:gd name="T58" fmla="*/ 613 w 694"/>
                <a:gd name="T59" fmla="*/ 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4" h="847">
                  <a:moveTo>
                    <a:pt x="0" y="0"/>
                  </a:moveTo>
                  <a:lnTo>
                    <a:pt x="82" y="0"/>
                  </a:lnTo>
                  <a:lnTo>
                    <a:pt x="82" y="847"/>
                  </a:lnTo>
                  <a:lnTo>
                    <a:pt x="0" y="847"/>
                  </a:lnTo>
                  <a:lnTo>
                    <a:pt x="0" y="0"/>
                  </a:lnTo>
                  <a:close/>
                  <a:moveTo>
                    <a:pt x="123" y="687"/>
                  </a:moveTo>
                  <a:lnTo>
                    <a:pt x="205" y="687"/>
                  </a:lnTo>
                  <a:lnTo>
                    <a:pt x="205" y="847"/>
                  </a:lnTo>
                  <a:lnTo>
                    <a:pt x="123" y="847"/>
                  </a:lnTo>
                  <a:lnTo>
                    <a:pt x="123" y="687"/>
                  </a:lnTo>
                  <a:close/>
                  <a:moveTo>
                    <a:pt x="245" y="140"/>
                  </a:moveTo>
                  <a:lnTo>
                    <a:pt x="327" y="140"/>
                  </a:lnTo>
                  <a:lnTo>
                    <a:pt x="327" y="847"/>
                  </a:lnTo>
                  <a:lnTo>
                    <a:pt x="245" y="847"/>
                  </a:lnTo>
                  <a:lnTo>
                    <a:pt x="245" y="140"/>
                  </a:lnTo>
                  <a:close/>
                  <a:moveTo>
                    <a:pt x="368" y="160"/>
                  </a:moveTo>
                  <a:lnTo>
                    <a:pt x="449" y="160"/>
                  </a:lnTo>
                  <a:lnTo>
                    <a:pt x="449" y="847"/>
                  </a:lnTo>
                  <a:lnTo>
                    <a:pt x="368" y="847"/>
                  </a:lnTo>
                  <a:lnTo>
                    <a:pt x="368" y="160"/>
                  </a:lnTo>
                  <a:close/>
                  <a:moveTo>
                    <a:pt x="490" y="112"/>
                  </a:moveTo>
                  <a:lnTo>
                    <a:pt x="571" y="112"/>
                  </a:lnTo>
                  <a:lnTo>
                    <a:pt x="571" y="847"/>
                  </a:lnTo>
                  <a:lnTo>
                    <a:pt x="490" y="847"/>
                  </a:lnTo>
                  <a:lnTo>
                    <a:pt x="490" y="112"/>
                  </a:lnTo>
                  <a:close/>
                  <a:moveTo>
                    <a:pt x="613" y="9"/>
                  </a:moveTo>
                  <a:lnTo>
                    <a:pt x="694" y="9"/>
                  </a:lnTo>
                  <a:lnTo>
                    <a:pt x="694" y="847"/>
                  </a:lnTo>
                  <a:lnTo>
                    <a:pt x="613" y="847"/>
                  </a:lnTo>
                  <a:lnTo>
                    <a:pt x="613" y="9"/>
                  </a:lnTo>
                  <a:close/>
                </a:path>
              </a:pathLst>
            </a:custGeom>
            <a:solidFill>
              <a:srgbClr val="B3D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50A741B1-4746-4ED9-9B31-B173D89101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2176" y="3087688"/>
              <a:ext cx="1101725" cy="1490662"/>
            </a:xfrm>
            <a:custGeom>
              <a:avLst/>
              <a:gdLst>
                <a:gd name="T0" fmla="*/ 0 w 694"/>
                <a:gd name="T1" fmla="*/ 282 h 939"/>
                <a:gd name="T2" fmla="*/ 81 w 694"/>
                <a:gd name="T3" fmla="*/ 282 h 939"/>
                <a:gd name="T4" fmla="*/ 81 w 694"/>
                <a:gd name="T5" fmla="*/ 848 h 939"/>
                <a:gd name="T6" fmla="*/ 0 w 694"/>
                <a:gd name="T7" fmla="*/ 848 h 939"/>
                <a:gd name="T8" fmla="*/ 0 w 694"/>
                <a:gd name="T9" fmla="*/ 282 h 939"/>
                <a:gd name="T10" fmla="*/ 123 w 694"/>
                <a:gd name="T11" fmla="*/ 939 h 939"/>
                <a:gd name="T12" fmla="*/ 204 w 694"/>
                <a:gd name="T13" fmla="*/ 939 h 939"/>
                <a:gd name="T14" fmla="*/ 204 w 694"/>
                <a:gd name="T15" fmla="*/ 848 h 939"/>
                <a:gd name="T16" fmla="*/ 123 w 694"/>
                <a:gd name="T17" fmla="*/ 848 h 939"/>
                <a:gd name="T18" fmla="*/ 123 w 694"/>
                <a:gd name="T19" fmla="*/ 939 h 939"/>
                <a:gd name="T20" fmla="*/ 244 w 694"/>
                <a:gd name="T21" fmla="*/ 125 h 939"/>
                <a:gd name="T22" fmla="*/ 326 w 694"/>
                <a:gd name="T23" fmla="*/ 125 h 939"/>
                <a:gd name="T24" fmla="*/ 326 w 694"/>
                <a:gd name="T25" fmla="*/ 848 h 939"/>
                <a:gd name="T26" fmla="*/ 244 w 694"/>
                <a:gd name="T27" fmla="*/ 848 h 939"/>
                <a:gd name="T28" fmla="*/ 244 w 694"/>
                <a:gd name="T29" fmla="*/ 125 h 939"/>
                <a:gd name="T30" fmla="*/ 367 w 694"/>
                <a:gd name="T31" fmla="*/ 106 h 939"/>
                <a:gd name="T32" fmla="*/ 449 w 694"/>
                <a:gd name="T33" fmla="*/ 106 h 939"/>
                <a:gd name="T34" fmla="*/ 449 w 694"/>
                <a:gd name="T35" fmla="*/ 848 h 939"/>
                <a:gd name="T36" fmla="*/ 367 w 694"/>
                <a:gd name="T37" fmla="*/ 848 h 939"/>
                <a:gd name="T38" fmla="*/ 367 w 694"/>
                <a:gd name="T39" fmla="*/ 106 h 939"/>
                <a:gd name="T40" fmla="*/ 489 w 694"/>
                <a:gd name="T41" fmla="*/ 196 h 939"/>
                <a:gd name="T42" fmla="*/ 571 w 694"/>
                <a:gd name="T43" fmla="*/ 196 h 939"/>
                <a:gd name="T44" fmla="*/ 571 w 694"/>
                <a:gd name="T45" fmla="*/ 848 h 939"/>
                <a:gd name="T46" fmla="*/ 489 w 694"/>
                <a:gd name="T47" fmla="*/ 848 h 939"/>
                <a:gd name="T48" fmla="*/ 489 w 694"/>
                <a:gd name="T49" fmla="*/ 196 h 939"/>
                <a:gd name="T50" fmla="*/ 612 w 694"/>
                <a:gd name="T51" fmla="*/ 0 h 939"/>
                <a:gd name="T52" fmla="*/ 694 w 694"/>
                <a:gd name="T53" fmla="*/ 0 h 939"/>
                <a:gd name="T54" fmla="*/ 694 w 694"/>
                <a:gd name="T55" fmla="*/ 848 h 939"/>
                <a:gd name="T56" fmla="*/ 612 w 694"/>
                <a:gd name="T57" fmla="*/ 848 h 939"/>
                <a:gd name="T58" fmla="*/ 612 w 694"/>
                <a:gd name="T59" fmla="*/ 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4" h="939">
                  <a:moveTo>
                    <a:pt x="0" y="282"/>
                  </a:moveTo>
                  <a:lnTo>
                    <a:pt x="81" y="282"/>
                  </a:lnTo>
                  <a:lnTo>
                    <a:pt x="81" y="848"/>
                  </a:lnTo>
                  <a:lnTo>
                    <a:pt x="0" y="848"/>
                  </a:lnTo>
                  <a:lnTo>
                    <a:pt x="0" y="282"/>
                  </a:lnTo>
                  <a:close/>
                  <a:moveTo>
                    <a:pt x="123" y="939"/>
                  </a:moveTo>
                  <a:lnTo>
                    <a:pt x="204" y="939"/>
                  </a:lnTo>
                  <a:lnTo>
                    <a:pt x="204" y="848"/>
                  </a:lnTo>
                  <a:lnTo>
                    <a:pt x="123" y="848"/>
                  </a:lnTo>
                  <a:lnTo>
                    <a:pt x="123" y="939"/>
                  </a:lnTo>
                  <a:close/>
                  <a:moveTo>
                    <a:pt x="244" y="125"/>
                  </a:moveTo>
                  <a:lnTo>
                    <a:pt x="326" y="125"/>
                  </a:lnTo>
                  <a:lnTo>
                    <a:pt x="326" y="848"/>
                  </a:lnTo>
                  <a:lnTo>
                    <a:pt x="244" y="848"/>
                  </a:lnTo>
                  <a:lnTo>
                    <a:pt x="244" y="125"/>
                  </a:lnTo>
                  <a:close/>
                  <a:moveTo>
                    <a:pt x="367" y="106"/>
                  </a:moveTo>
                  <a:lnTo>
                    <a:pt x="449" y="106"/>
                  </a:lnTo>
                  <a:lnTo>
                    <a:pt x="449" y="848"/>
                  </a:lnTo>
                  <a:lnTo>
                    <a:pt x="367" y="848"/>
                  </a:lnTo>
                  <a:lnTo>
                    <a:pt x="367" y="106"/>
                  </a:lnTo>
                  <a:close/>
                  <a:moveTo>
                    <a:pt x="489" y="196"/>
                  </a:moveTo>
                  <a:lnTo>
                    <a:pt x="571" y="196"/>
                  </a:lnTo>
                  <a:lnTo>
                    <a:pt x="571" y="848"/>
                  </a:lnTo>
                  <a:lnTo>
                    <a:pt x="489" y="848"/>
                  </a:lnTo>
                  <a:lnTo>
                    <a:pt x="489" y="196"/>
                  </a:lnTo>
                  <a:close/>
                  <a:moveTo>
                    <a:pt x="612" y="0"/>
                  </a:moveTo>
                  <a:lnTo>
                    <a:pt x="694" y="0"/>
                  </a:lnTo>
                  <a:lnTo>
                    <a:pt x="694" y="848"/>
                  </a:lnTo>
                  <a:lnTo>
                    <a:pt x="612" y="848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B3D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5189E684-559D-4239-853A-C64F2FD690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7401" y="2909888"/>
              <a:ext cx="1101725" cy="1524000"/>
            </a:xfrm>
            <a:custGeom>
              <a:avLst/>
              <a:gdLst>
                <a:gd name="T0" fmla="*/ 0 w 694"/>
                <a:gd name="T1" fmla="*/ 0 h 960"/>
                <a:gd name="T2" fmla="*/ 82 w 694"/>
                <a:gd name="T3" fmla="*/ 0 h 960"/>
                <a:gd name="T4" fmla="*/ 82 w 694"/>
                <a:gd name="T5" fmla="*/ 960 h 960"/>
                <a:gd name="T6" fmla="*/ 0 w 694"/>
                <a:gd name="T7" fmla="*/ 960 h 960"/>
                <a:gd name="T8" fmla="*/ 0 w 694"/>
                <a:gd name="T9" fmla="*/ 0 h 960"/>
                <a:gd name="T10" fmla="*/ 123 w 694"/>
                <a:gd name="T11" fmla="*/ 618 h 960"/>
                <a:gd name="T12" fmla="*/ 205 w 694"/>
                <a:gd name="T13" fmla="*/ 618 h 960"/>
                <a:gd name="T14" fmla="*/ 205 w 694"/>
                <a:gd name="T15" fmla="*/ 960 h 960"/>
                <a:gd name="T16" fmla="*/ 123 w 694"/>
                <a:gd name="T17" fmla="*/ 960 h 960"/>
                <a:gd name="T18" fmla="*/ 123 w 694"/>
                <a:gd name="T19" fmla="*/ 618 h 960"/>
                <a:gd name="T20" fmla="*/ 245 w 694"/>
                <a:gd name="T21" fmla="*/ 758 h 960"/>
                <a:gd name="T22" fmla="*/ 326 w 694"/>
                <a:gd name="T23" fmla="*/ 758 h 960"/>
                <a:gd name="T24" fmla="*/ 326 w 694"/>
                <a:gd name="T25" fmla="*/ 960 h 960"/>
                <a:gd name="T26" fmla="*/ 245 w 694"/>
                <a:gd name="T27" fmla="*/ 960 h 960"/>
                <a:gd name="T28" fmla="*/ 245 w 694"/>
                <a:gd name="T29" fmla="*/ 758 h 960"/>
                <a:gd name="T30" fmla="*/ 368 w 694"/>
                <a:gd name="T31" fmla="*/ 542 h 960"/>
                <a:gd name="T32" fmla="*/ 449 w 694"/>
                <a:gd name="T33" fmla="*/ 542 h 960"/>
                <a:gd name="T34" fmla="*/ 449 w 694"/>
                <a:gd name="T35" fmla="*/ 960 h 960"/>
                <a:gd name="T36" fmla="*/ 368 w 694"/>
                <a:gd name="T37" fmla="*/ 960 h 960"/>
                <a:gd name="T38" fmla="*/ 368 w 694"/>
                <a:gd name="T39" fmla="*/ 542 h 960"/>
                <a:gd name="T40" fmla="*/ 490 w 694"/>
                <a:gd name="T41" fmla="*/ 677 h 960"/>
                <a:gd name="T42" fmla="*/ 571 w 694"/>
                <a:gd name="T43" fmla="*/ 677 h 960"/>
                <a:gd name="T44" fmla="*/ 571 w 694"/>
                <a:gd name="T45" fmla="*/ 960 h 960"/>
                <a:gd name="T46" fmla="*/ 490 w 694"/>
                <a:gd name="T47" fmla="*/ 960 h 960"/>
                <a:gd name="T48" fmla="*/ 490 w 694"/>
                <a:gd name="T49" fmla="*/ 677 h 960"/>
                <a:gd name="T50" fmla="*/ 613 w 694"/>
                <a:gd name="T51" fmla="*/ 623 h 960"/>
                <a:gd name="T52" fmla="*/ 694 w 694"/>
                <a:gd name="T53" fmla="*/ 623 h 960"/>
                <a:gd name="T54" fmla="*/ 694 w 694"/>
                <a:gd name="T55" fmla="*/ 960 h 960"/>
                <a:gd name="T56" fmla="*/ 613 w 694"/>
                <a:gd name="T57" fmla="*/ 960 h 960"/>
                <a:gd name="T58" fmla="*/ 613 w 694"/>
                <a:gd name="T59" fmla="*/ 623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4" h="960">
                  <a:moveTo>
                    <a:pt x="0" y="0"/>
                  </a:moveTo>
                  <a:lnTo>
                    <a:pt x="82" y="0"/>
                  </a:lnTo>
                  <a:lnTo>
                    <a:pt x="82" y="960"/>
                  </a:lnTo>
                  <a:lnTo>
                    <a:pt x="0" y="960"/>
                  </a:lnTo>
                  <a:lnTo>
                    <a:pt x="0" y="0"/>
                  </a:lnTo>
                  <a:close/>
                  <a:moveTo>
                    <a:pt x="123" y="618"/>
                  </a:moveTo>
                  <a:lnTo>
                    <a:pt x="205" y="618"/>
                  </a:lnTo>
                  <a:lnTo>
                    <a:pt x="205" y="960"/>
                  </a:lnTo>
                  <a:lnTo>
                    <a:pt x="123" y="960"/>
                  </a:lnTo>
                  <a:lnTo>
                    <a:pt x="123" y="618"/>
                  </a:lnTo>
                  <a:close/>
                  <a:moveTo>
                    <a:pt x="245" y="758"/>
                  </a:moveTo>
                  <a:lnTo>
                    <a:pt x="326" y="758"/>
                  </a:lnTo>
                  <a:lnTo>
                    <a:pt x="326" y="960"/>
                  </a:lnTo>
                  <a:lnTo>
                    <a:pt x="245" y="960"/>
                  </a:lnTo>
                  <a:lnTo>
                    <a:pt x="245" y="758"/>
                  </a:lnTo>
                  <a:close/>
                  <a:moveTo>
                    <a:pt x="368" y="542"/>
                  </a:moveTo>
                  <a:lnTo>
                    <a:pt x="449" y="542"/>
                  </a:lnTo>
                  <a:lnTo>
                    <a:pt x="449" y="960"/>
                  </a:lnTo>
                  <a:lnTo>
                    <a:pt x="368" y="960"/>
                  </a:lnTo>
                  <a:lnTo>
                    <a:pt x="368" y="542"/>
                  </a:lnTo>
                  <a:close/>
                  <a:moveTo>
                    <a:pt x="490" y="677"/>
                  </a:moveTo>
                  <a:lnTo>
                    <a:pt x="571" y="677"/>
                  </a:lnTo>
                  <a:lnTo>
                    <a:pt x="571" y="960"/>
                  </a:lnTo>
                  <a:lnTo>
                    <a:pt x="490" y="960"/>
                  </a:lnTo>
                  <a:lnTo>
                    <a:pt x="490" y="677"/>
                  </a:lnTo>
                  <a:close/>
                  <a:moveTo>
                    <a:pt x="613" y="623"/>
                  </a:moveTo>
                  <a:lnTo>
                    <a:pt x="694" y="623"/>
                  </a:lnTo>
                  <a:lnTo>
                    <a:pt x="694" y="960"/>
                  </a:lnTo>
                  <a:lnTo>
                    <a:pt x="613" y="960"/>
                  </a:lnTo>
                  <a:lnTo>
                    <a:pt x="613" y="623"/>
                  </a:lnTo>
                  <a:close/>
                </a:path>
              </a:pathLst>
            </a:custGeom>
            <a:solidFill>
              <a:srgbClr val="B3D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B4D9B80-1040-492B-97B6-1E4B4468DC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4213" y="3917950"/>
              <a:ext cx="1101725" cy="536575"/>
            </a:xfrm>
            <a:custGeom>
              <a:avLst/>
              <a:gdLst>
                <a:gd name="T0" fmla="*/ 0 w 694"/>
                <a:gd name="T1" fmla="*/ 116 h 338"/>
                <a:gd name="T2" fmla="*/ 81 w 694"/>
                <a:gd name="T3" fmla="*/ 116 h 338"/>
                <a:gd name="T4" fmla="*/ 81 w 694"/>
                <a:gd name="T5" fmla="*/ 325 h 338"/>
                <a:gd name="T6" fmla="*/ 0 w 694"/>
                <a:gd name="T7" fmla="*/ 325 h 338"/>
                <a:gd name="T8" fmla="*/ 0 w 694"/>
                <a:gd name="T9" fmla="*/ 116 h 338"/>
                <a:gd name="T10" fmla="*/ 122 w 694"/>
                <a:gd name="T11" fmla="*/ 0 h 338"/>
                <a:gd name="T12" fmla="*/ 204 w 694"/>
                <a:gd name="T13" fmla="*/ 0 h 338"/>
                <a:gd name="T14" fmla="*/ 204 w 694"/>
                <a:gd name="T15" fmla="*/ 325 h 338"/>
                <a:gd name="T16" fmla="*/ 122 w 694"/>
                <a:gd name="T17" fmla="*/ 325 h 338"/>
                <a:gd name="T18" fmla="*/ 122 w 694"/>
                <a:gd name="T19" fmla="*/ 0 h 338"/>
                <a:gd name="T20" fmla="*/ 244 w 694"/>
                <a:gd name="T21" fmla="*/ 338 h 338"/>
                <a:gd name="T22" fmla="*/ 326 w 694"/>
                <a:gd name="T23" fmla="*/ 338 h 338"/>
                <a:gd name="T24" fmla="*/ 326 w 694"/>
                <a:gd name="T25" fmla="*/ 325 h 338"/>
                <a:gd name="T26" fmla="*/ 244 w 694"/>
                <a:gd name="T27" fmla="*/ 325 h 338"/>
                <a:gd name="T28" fmla="*/ 244 w 694"/>
                <a:gd name="T29" fmla="*/ 338 h 338"/>
                <a:gd name="T30" fmla="*/ 367 w 694"/>
                <a:gd name="T31" fmla="*/ 170 h 338"/>
                <a:gd name="T32" fmla="*/ 449 w 694"/>
                <a:gd name="T33" fmla="*/ 170 h 338"/>
                <a:gd name="T34" fmla="*/ 449 w 694"/>
                <a:gd name="T35" fmla="*/ 325 h 338"/>
                <a:gd name="T36" fmla="*/ 367 w 694"/>
                <a:gd name="T37" fmla="*/ 325 h 338"/>
                <a:gd name="T38" fmla="*/ 367 w 694"/>
                <a:gd name="T39" fmla="*/ 170 h 338"/>
                <a:gd name="T40" fmla="*/ 489 w 694"/>
                <a:gd name="T41" fmla="*/ 110 h 338"/>
                <a:gd name="T42" fmla="*/ 571 w 694"/>
                <a:gd name="T43" fmla="*/ 110 h 338"/>
                <a:gd name="T44" fmla="*/ 571 w 694"/>
                <a:gd name="T45" fmla="*/ 325 h 338"/>
                <a:gd name="T46" fmla="*/ 489 w 694"/>
                <a:gd name="T47" fmla="*/ 325 h 338"/>
                <a:gd name="T48" fmla="*/ 489 w 694"/>
                <a:gd name="T49" fmla="*/ 110 h 338"/>
                <a:gd name="T50" fmla="*/ 612 w 694"/>
                <a:gd name="T51" fmla="*/ 277 h 338"/>
                <a:gd name="T52" fmla="*/ 694 w 694"/>
                <a:gd name="T53" fmla="*/ 277 h 338"/>
                <a:gd name="T54" fmla="*/ 694 w 694"/>
                <a:gd name="T55" fmla="*/ 325 h 338"/>
                <a:gd name="T56" fmla="*/ 612 w 694"/>
                <a:gd name="T57" fmla="*/ 325 h 338"/>
                <a:gd name="T58" fmla="*/ 612 w 694"/>
                <a:gd name="T59" fmla="*/ 27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4" h="338">
                  <a:moveTo>
                    <a:pt x="0" y="116"/>
                  </a:moveTo>
                  <a:lnTo>
                    <a:pt x="81" y="116"/>
                  </a:lnTo>
                  <a:lnTo>
                    <a:pt x="81" y="325"/>
                  </a:lnTo>
                  <a:lnTo>
                    <a:pt x="0" y="325"/>
                  </a:lnTo>
                  <a:lnTo>
                    <a:pt x="0" y="116"/>
                  </a:lnTo>
                  <a:close/>
                  <a:moveTo>
                    <a:pt x="122" y="0"/>
                  </a:moveTo>
                  <a:lnTo>
                    <a:pt x="204" y="0"/>
                  </a:lnTo>
                  <a:lnTo>
                    <a:pt x="204" y="325"/>
                  </a:lnTo>
                  <a:lnTo>
                    <a:pt x="122" y="325"/>
                  </a:lnTo>
                  <a:lnTo>
                    <a:pt x="122" y="0"/>
                  </a:lnTo>
                  <a:close/>
                  <a:moveTo>
                    <a:pt x="244" y="338"/>
                  </a:moveTo>
                  <a:lnTo>
                    <a:pt x="326" y="338"/>
                  </a:lnTo>
                  <a:lnTo>
                    <a:pt x="326" y="325"/>
                  </a:lnTo>
                  <a:lnTo>
                    <a:pt x="244" y="325"/>
                  </a:lnTo>
                  <a:lnTo>
                    <a:pt x="244" y="338"/>
                  </a:lnTo>
                  <a:close/>
                  <a:moveTo>
                    <a:pt x="367" y="170"/>
                  </a:moveTo>
                  <a:lnTo>
                    <a:pt x="449" y="170"/>
                  </a:lnTo>
                  <a:lnTo>
                    <a:pt x="449" y="325"/>
                  </a:lnTo>
                  <a:lnTo>
                    <a:pt x="367" y="325"/>
                  </a:lnTo>
                  <a:lnTo>
                    <a:pt x="367" y="170"/>
                  </a:lnTo>
                  <a:close/>
                  <a:moveTo>
                    <a:pt x="489" y="110"/>
                  </a:moveTo>
                  <a:lnTo>
                    <a:pt x="571" y="110"/>
                  </a:lnTo>
                  <a:lnTo>
                    <a:pt x="571" y="325"/>
                  </a:lnTo>
                  <a:lnTo>
                    <a:pt x="489" y="325"/>
                  </a:lnTo>
                  <a:lnTo>
                    <a:pt x="489" y="110"/>
                  </a:lnTo>
                  <a:close/>
                  <a:moveTo>
                    <a:pt x="612" y="277"/>
                  </a:moveTo>
                  <a:lnTo>
                    <a:pt x="694" y="277"/>
                  </a:lnTo>
                  <a:lnTo>
                    <a:pt x="694" y="325"/>
                  </a:lnTo>
                  <a:lnTo>
                    <a:pt x="612" y="325"/>
                  </a:lnTo>
                  <a:lnTo>
                    <a:pt x="612" y="277"/>
                  </a:lnTo>
                  <a:close/>
                </a:path>
              </a:pathLst>
            </a:custGeom>
            <a:solidFill>
              <a:srgbClr val="B3D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B6F179E6-0172-4C83-AF0D-03BF3BAD9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9163" y="4876800"/>
              <a:ext cx="400050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-0.5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420FEC0D-C123-48D5-AB7D-ACAF684E4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9163" y="4308475"/>
              <a:ext cx="339725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A018A718-6894-4D20-B9CA-D5D12C94D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9163" y="3740150"/>
              <a:ext cx="339725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34691C23-1037-40B0-B083-87FAA07A8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9163" y="3171825"/>
              <a:ext cx="339725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6941F021-B399-4141-92CF-CEB5DA94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9163" y="2603500"/>
              <a:ext cx="339725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1">
              <a:extLst>
                <a:ext uri="{FF2B5EF4-FFF2-40B4-BE49-F238E27FC236}">
                  <a16:creationId xmlns:a16="http://schemas.microsoft.com/office/drawing/2014/main" id="{2B0FED64-933F-4E68-A63F-CD9656C22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9163" y="2033588"/>
              <a:ext cx="339725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2.0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CA9FC11F-D6EE-491F-A2AB-3C6FC1370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9163" y="1465263"/>
              <a:ext cx="339725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2.5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0">
              <a:extLst>
                <a:ext uri="{FF2B5EF4-FFF2-40B4-BE49-F238E27FC236}">
                  <a16:creationId xmlns:a16="http://schemas.microsoft.com/office/drawing/2014/main" id="{B3BDF938-D096-4569-9036-E847D06D5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38" y="5776913"/>
              <a:ext cx="244475" cy="104775"/>
            </a:xfrm>
            <a:prstGeom prst="rect">
              <a:avLst/>
            </a:prstGeom>
            <a:solidFill>
              <a:srgbClr val="B3D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58" name="Rectangle 51">
              <a:extLst>
                <a:ext uri="{FF2B5EF4-FFF2-40B4-BE49-F238E27FC236}">
                  <a16:creationId xmlns:a16="http://schemas.microsoft.com/office/drawing/2014/main" id="{D9067CE1-3123-4488-8465-879BA96EA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4913" y="5703888"/>
              <a:ext cx="1698625" cy="28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Year-on-year change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9DCFCD9-EF5E-426D-9EE7-14E113EA2C48}"/>
              </a:ext>
            </a:extLst>
          </p:cNvPr>
          <p:cNvGrpSpPr/>
          <p:nvPr/>
        </p:nvGrpSpPr>
        <p:grpSpPr>
          <a:xfrm>
            <a:off x="1281113" y="1954213"/>
            <a:ext cx="9329738" cy="4030662"/>
            <a:chOff x="1281113" y="1954213"/>
            <a:chExt cx="9329738" cy="4030662"/>
          </a:xfrm>
        </p:grpSpPr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144B85D3-0633-4680-8353-C6F576B78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113" y="1954213"/>
              <a:ext cx="9329738" cy="2686050"/>
            </a:xfrm>
            <a:custGeom>
              <a:avLst/>
              <a:gdLst>
                <a:gd name="T0" fmla="*/ 0 w 5877"/>
                <a:gd name="T1" fmla="*/ 1692 h 1692"/>
                <a:gd name="T2" fmla="*/ 123 w 5877"/>
                <a:gd name="T3" fmla="*/ 1657 h 1692"/>
                <a:gd name="T4" fmla="*/ 245 w 5877"/>
                <a:gd name="T5" fmla="*/ 1633 h 1692"/>
                <a:gd name="T6" fmla="*/ 368 w 5877"/>
                <a:gd name="T7" fmla="*/ 1579 h 1692"/>
                <a:gd name="T8" fmla="*/ 490 w 5877"/>
                <a:gd name="T9" fmla="*/ 1552 h 1692"/>
                <a:gd name="T10" fmla="*/ 613 w 5877"/>
                <a:gd name="T11" fmla="*/ 1572 h 1692"/>
                <a:gd name="T12" fmla="*/ 735 w 5877"/>
                <a:gd name="T13" fmla="*/ 1534 h 1692"/>
                <a:gd name="T14" fmla="*/ 858 w 5877"/>
                <a:gd name="T15" fmla="*/ 1504 h 1692"/>
                <a:gd name="T16" fmla="*/ 980 w 5877"/>
                <a:gd name="T17" fmla="*/ 1469 h 1692"/>
                <a:gd name="T18" fmla="*/ 1102 w 5877"/>
                <a:gd name="T19" fmla="*/ 1453 h 1692"/>
                <a:gd name="T20" fmla="*/ 1224 w 5877"/>
                <a:gd name="T21" fmla="*/ 1441 h 1692"/>
                <a:gd name="T22" fmla="*/ 1347 w 5877"/>
                <a:gd name="T23" fmla="*/ 1420 h 1692"/>
                <a:gd name="T24" fmla="*/ 1469 w 5877"/>
                <a:gd name="T25" fmla="*/ 1421 h 1692"/>
                <a:gd name="T26" fmla="*/ 1592 w 5877"/>
                <a:gd name="T27" fmla="*/ 1401 h 1692"/>
                <a:gd name="T28" fmla="*/ 1714 w 5877"/>
                <a:gd name="T29" fmla="*/ 1398 h 1692"/>
                <a:gd name="T30" fmla="*/ 1837 w 5877"/>
                <a:gd name="T31" fmla="*/ 1365 h 1692"/>
                <a:gd name="T32" fmla="*/ 1959 w 5877"/>
                <a:gd name="T33" fmla="*/ 1365 h 1692"/>
                <a:gd name="T34" fmla="*/ 2082 w 5877"/>
                <a:gd name="T35" fmla="*/ 1373 h 1692"/>
                <a:gd name="T36" fmla="*/ 2204 w 5877"/>
                <a:gd name="T37" fmla="*/ 1370 h 1692"/>
                <a:gd name="T38" fmla="*/ 2327 w 5877"/>
                <a:gd name="T39" fmla="*/ 1349 h 1692"/>
                <a:gd name="T40" fmla="*/ 2448 w 5877"/>
                <a:gd name="T41" fmla="*/ 1324 h 1692"/>
                <a:gd name="T42" fmla="*/ 2571 w 5877"/>
                <a:gd name="T43" fmla="*/ 1325 h 1692"/>
                <a:gd name="T44" fmla="*/ 2693 w 5877"/>
                <a:gd name="T45" fmla="*/ 1250 h 1692"/>
                <a:gd name="T46" fmla="*/ 2816 w 5877"/>
                <a:gd name="T47" fmla="*/ 1163 h 1692"/>
                <a:gd name="T48" fmla="*/ 2939 w 5877"/>
                <a:gd name="T49" fmla="*/ 1090 h 1692"/>
                <a:gd name="T50" fmla="*/ 3061 w 5877"/>
                <a:gd name="T51" fmla="*/ 1005 h 1692"/>
                <a:gd name="T52" fmla="*/ 3184 w 5877"/>
                <a:gd name="T53" fmla="*/ 990 h 1692"/>
                <a:gd name="T54" fmla="*/ 3306 w 5877"/>
                <a:gd name="T55" fmla="*/ 919 h 1692"/>
                <a:gd name="T56" fmla="*/ 3429 w 5877"/>
                <a:gd name="T57" fmla="*/ 849 h 1692"/>
                <a:gd name="T58" fmla="*/ 3551 w 5877"/>
                <a:gd name="T59" fmla="*/ 776 h 1692"/>
                <a:gd name="T60" fmla="*/ 3674 w 5877"/>
                <a:gd name="T61" fmla="*/ 692 h 1692"/>
                <a:gd name="T62" fmla="*/ 3795 w 5877"/>
                <a:gd name="T63" fmla="*/ 635 h 1692"/>
                <a:gd name="T64" fmla="*/ 3918 w 5877"/>
                <a:gd name="T65" fmla="*/ 645 h 1692"/>
                <a:gd name="T66" fmla="*/ 4040 w 5877"/>
                <a:gd name="T67" fmla="*/ 573 h 1692"/>
                <a:gd name="T68" fmla="*/ 4163 w 5877"/>
                <a:gd name="T69" fmla="*/ 498 h 1692"/>
                <a:gd name="T70" fmla="*/ 4285 w 5877"/>
                <a:gd name="T71" fmla="*/ 434 h 1692"/>
                <a:gd name="T72" fmla="*/ 4408 w 5877"/>
                <a:gd name="T73" fmla="*/ 348 h 1692"/>
                <a:gd name="T74" fmla="*/ 4530 w 5877"/>
                <a:gd name="T75" fmla="*/ 252 h 1692"/>
                <a:gd name="T76" fmla="*/ 4653 w 5877"/>
                <a:gd name="T77" fmla="*/ 218 h 1692"/>
                <a:gd name="T78" fmla="*/ 4775 w 5877"/>
                <a:gd name="T79" fmla="*/ 197 h 1692"/>
                <a:gd name="T80" fmla="*/ 4898 w 5877"/>
                <a:gd name="T81" fmla="*/ 156 h 1692"/>
                <a:gd name="T82" fmla="*/ 5020 w 5877"/>
                <a:gd name="T83" fmla="*/ 127 h 1692"/>
                <a:gd name="T84" fmla="*/ 5142 w 5877"/>
                <a:gd name="T85" fmla="*/ 94 h 1692"/>
                <a:gd name="T86" fmla="*/ 5264 w 5877"/>
                <a:gd name="T87" fmla="*/ 74 h 1692"/>
                <a:gd name="T88" fmla="*/ 5387 w 5877"/>
                <a:gd name="T89" fmla="*/ 41 h 1692"/>
                <a:gd name="T90" fmla="*/ 5509 w 5877"/>
                <a:gd name="T91" fmla="*/ 42 h 1692"/>
                <a:gd name="T92" fmla="*/ 5632 w 5877"/>
                <a:gd name="T93" fmla="*/ 27 h 1692"/>
                <a:gd name="T94" fmla="*/ 5754 w 5877"/>
                <a:gd name="T95" fmla="*/ 4 h 1692"/>
                <a:gd name="T96" fmla="*/ 5877 w 5877"/>
                <a:gd name="T97" fmla="*/ 0 h 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77" h="1692">
                  <a:moveTo>
                    <a:pt x="0" y="1692"/>
                  </a:moveTo>
                  <a:lnTo>
                    <a:pt x="123" y="1657"/>
                  </a:lnTo>
                  <a:lnTo>
                    <a:pt x="245" y="1633"/>
                  </a:lnTo>
                  <a:lnTo>
                    <a:pt x="368" y="1579"/>
                  </a:lnTo>
                  <a:lnTo>
                    <a:pt x="490" y="1552"/>
                  </a:lnTo>
                  <a:lnTo>
                    <a:pt x="613" y="1572"/>
                  </a:lnTo>
                  <a:lnTo>
                    <a:pt x="735" y="1534"/>
                  </a:lnTo>
                  <a:lnTo>
                    <a:pt x="858" y="1504"/>
                  </a:lnTo>
                  <a:lnTo>
                    <a:pt x="980" y="1469"/>
                  </a:lnTo>
                  <a:lnTo>
                    <a:pt x="1102" y="1453"/>
                  </a:lnTo>
                  <a:lnTo>
                    <a:pt x="1224" y="1441"/>
                  </a:lnTo>
                  <a:lnTo>
                    <a:pt x="1347" y="1420"/>
                  </a:lnTo>
                  <a:lnTo>
                    <a:pt x="1469" y="1421"/>
                  </a:lnTo>
                  <a:lnTo>
                    <a:pt x="1592" y="1401"/>
                  </a:lnTo>
                  <a:lnTo>
                    <a:pt x="1714" y="1398"/>
                  </a:lnTo>
                  <a:lnTo>
                    <a:pt x="1837" y="1365"/>
                  </a:lnTo>
                  <a:lnTo>
                    <a:pt x="1959" y="1365"/>
                  </a:lnTo>
                  <a:lnTo>
                    <a:pt x="2082" y="1373"/>
                  </a:lnTo>
                  <a:lnTo>
                    <a:pt x="2204" y="1370"/>
                  </a:lnTo>
                  <a:lnTo>
                    <a:pt x="2327" y="1349"/>
                  </a:lnTo>
                  <a:lnTo>
                    <a:pt x="2448" y="1324"/>
                  </a:lnTo>
                  <a:lnTo>
                    <a:pt x="2571" y="1325"/>
                  </a:lnTo>
                  <a:lnTo>
                    <a:pt x="2693" y="1250"/>
                  </a:lnTo>
                  <a:lnTo>
                    <a:pt x="2816" y="1163"/>
                  </a:lnTo>
                  <a:lnTo>
                    <a:pt x="2939" y="1090"/>
                  </a:lnTo>
                  <a:lnTo>
                    <a:pt x="3061" y="1005"/>
                  </a:lnTo>
                  <a:lnTo>
                    <a:pt x="3184" y="990"/>
                  </a:lnTo>
                  <a:lnTo>
                    <a:pt x="3306" y="919"/>
                  </a:lnTo>
                  <a:lnTo>
                    <a:pt x="3429" y="849"/>
                  </a:lnTo>
                  <a:lnTo>
                    <a:pt x="3551" y="776"/>
                  </a:lnTo>
                  <a:lnTo>
                    <a:pt x="3674" y="692"/>
                  </a:lnTo>
                  <a:lnTo>
                    <a:pt x="3795" y="635"/>
                  </a:lnTo>
                  <a:lnTo>
                    <a:pt x="3918" y="645"/>
                  </a:lnTo>
                  <a:lnTo>
                    <a:pt x="4040" y="573"/>
                  </a:lnTo>
                  <a:lnTo>
                    <a:pt x="4163" y="498"/>
                  </a:lnTo>
                  <a:lnTo>
                    <a:pt x="4285" y="434"/>
                  </a:lnTo>
                  <a:lnTo>
                    <a:pt x="4408" y="348"/>
                  </a:lnTo>
                  <a:lnTo>
                    <a:pt x="4530" y="252"/>
                  </a:lnTo>
                  <a:lnTo>
                    <a:pt x="4653" y="218"/>
                  </a:lnTo>
                  <a:lnTo>
                    <a:pt x="4775" y="197"/>
                  </a:lnTo>
                  <a:lnTo>
                    <a:pt x="4898" y="156"/>
                  </a:lnTo>
                  <a:lnTo>
                    <a:pt x="5020" y="127"/>
                  </a:lnTo>
                  <a:lnTo>
                    <a:pt x="5142" y="94"/>
                  </a:lnTo>
                  <a:lnTo>
                    <a:pt x="5264" y="74"/>
                  </a:lnTo>
                  <a:lnTo>
                    <a:pt x="5387" y="41"/>
                  </a:lnTo>
                  <a:lnTo>
                    <a:pt x="5509" y="42"/>
                  </a:lnTo>
                  <a:lnTo>
                    <a:pt x="5632" y="27"/>
                  </a:lnTo>
                  <a:lnTo>
                    <a:pt x="5754" y="4"/>
                  </a:lnTo>
                  <a:lnTo>
                    <a:pt x="5877" y="0"/>
                  </a:lnTo>
                </a:path>
              </a:pathLst>
            </a:custGeom>
            <a:noFill/>
            <a:ln w="38100" cap="rnd">
              <a:solidFill>
                <a:srgbClr val="007A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59" name="Line 52">
              <a:extLst>
                <a:ext uri="{FF2B5EF4-FFF2-40B4-BE49-F238E27FC236}">
                  <a16:creationId xmlns:a16="http://schemas.microsoft.com/office/drawing/2014/main" id="{E3C340B8-0D5E-4713-8882-09D93930DD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4663" y="5829300"/>
              <a:ext cx="244475" cy="0"/>
            </a:xfrm>
            <a:prstGeom prst="line">
              <a:avLst/>
            </a:prstGeom>
            <a:noFill/>
            <a:ln w="38100" cap="rnd">
              <a:solidFill>
                <a:srgbClr val="007A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60" name="Rectangle 53">
              <a:extLst>
                <a:ext uri="{FF2B5EF4-FFF2-40B4-BE49-F238E27FC236}">
                  <a16:creationId xmlns:a16="http://schemas.microsoft.com/office/drawing/2014/main" id="{5F920F22-50A3-4885-9265-7A5D911C1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4538" y="5703888"/>
              <a:ext cx="498475" cy="28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Level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082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AF18F-EC34-494B-9FC8-4BD444DA5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14.09.2021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FF870-B248-4949-94AF-8C9C53D7F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CIRET pre-conference workshop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22587-EBD6-4E79-82DB-CB50259F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6</a:t>
            </a:fld>
            <a:endParaRPr lang="de-CH" noProof="0"/>
          </a:p>
        </p:txBody>
      </p:sp>
      <p:graphicFrame>
        <p:nvGraphicFramePr>
          <p:cNvPr id="8" name="Inhaltsplatzhalter 6">
            <a:extLst>
              <a:ext uri="{FF2B5EF4-FFF2-40B4-BE49-F238E27FC236}">
                <a16:creationId xmlns:a16="http://schemas.microsoft.com/office/drawing/2014/main" id="{C90BE4B8-DC99-4CE9-B0B1-15FCBE6962F2}"/>
              </a:ext>
            </a:extLst>
          </p:cNvPr>
          <p:cNvGraphicFramePr>
            <a:graphicFrameLocks/>
          </p:cNvGraphicFramePr>
          <p:nvPr/>
        </p:nvGraphicFramePr>
        <p:xfrm>
          <a:off x="477846" y="1832915"/>
          <a:ext cx="11537950" cy="43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 5">
            <a:extLst>
              <a:ext uri="{FF2B5EF4-FFF2-40B4-BE49-F238E27FC236}">
                <a16:creationId xmlns:a16="http://schemas.microsoft.com/office/drawing/2014/main" id="{2BB86B04-914B-4914-85FC-6C3CB27D827B}"/>
              </a:ext>
            </a:extLst>
          </p:cNvPr>
          <p:cNvGraphicFramePr/>
          <p:nvPr/>
        </p:nvGraphicFramePr>
        <p:xfrm>
          <a:off x="3148840" y="708745"/>
          <a:ext cx="6331536" cy="1113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m 1">
            <a:extLst>
              <a:ext uri="{FF2B5EF4-FFF2-40B4-BE49-F238E27FC236}">
                <a16:creationId xmlns:a16="http://schemas.microsoft.com/office/drawing/2014/main" id="{00250745-2F5B-4426-9D19-AEC034B0260D}"/>
              </a:ext>
            </a:extLst>
          </p:cNvPr>
          <p:cNvGraphicFramePr/>
          <p:nvPr/>
        </p:nvGraphicFramePr>
        <p:xfrm>
          <a:off x="8544272" y="4479126"/>
          <a:ext cx="2880320" cy="121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Freihandform 14">
            <a:extLst>
              <a:ext uri="{FF2B5EF4-FFF2-40B4-BE49-F238E27FC236}">
                <a16:creationId xmlns:a16="http://schemas.microsoft.com/office/drawing/2014/main" id="{0B5AF8C6-5ADE-480E-84D4-3A876AA14287}"/>
              </a:ext>
            </a:extLst>
          </p:cNvPr>
          <p:cNvSpPr/>
          <p:nvPr/>
        </p:nvSpPr>
        <p:spPr>
          <a:xfrm>
            <a:off x="9053027" y="4426227"/>
            <a:ext cx="981250" cy="1181777"/>
          </a:xfrm>
          <a:custGeom>
            <a:avLst/>
            <a:gdLst>
              <a:gd name="connsiteX0" fmla="*/ 589 w 981250"/>
              <a:gd name="connsiteY0" fmla="*/ 0 h 1181777"/>
              <a:gd name="connsiteX1" fmla="*/ 981250 w 981250"/>
              <a:gd name="connsiteY1" fmla="*/ 1126435 h 118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1250" h="1181777">
                <a:moveTo>
                  <a:pt x="589" y="0"/>
                </a:moveTo>
                <a:cubicBezTo>
                  <a:pt x="-3829" y="692426"/>
                  <a:pt x="-8246" y="1384852"/>
                  <a:pt x="981250" y="112643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ihandform 15">
            <a:extLst>
              <a:ext uri="{FF2B5EF4-FFF2-40B4-BE49-F238E27FC236}">
                <a16:creationId xmlns:a16="http://schemas.microsoft.com/office/drawing/2014/main" id="{A50C404C-EFF8-4C89-ACF5-29540AFB8524}"/>
              </a:ext>
            </a:extLst>
          </p:cNvPr>
          <p:cNvSpPr/>
          <p:nvPr/>
        </p:nvSpPr>
        <p:spPr>
          <a:xfrm>
            <a:off x="3885269" y="1285662"/>
            <a:ext cx="1604717" cy="357608"/>
          </a:xfrm>
          <a:custGeom>
            <a:avLst/>
            <a:gdLst>
              <a:gd name="connsiteX0" fmla="*/ 0 w 1604717"/>
              <a:gd name="connsiteY0" fmla="*/ 357608 h 357608"/>
              <a:gd name="connsiteX1" fmla="*/ 821635 w 1604717"/>
              <a:gd name="connsiteY1" fmla="*/ 26303 h 357608"/>
              <a:gd name="connsiteX2" fmla="*/ 1205948 w 1604717"/>
              <a:gd name="connsiteY2" fmla="*/ 52808 h 357608"/>
              <a:gd name="connsiteX3" fmla="*/ 1338470 w 1604717"/>
              <a:gd name="connsiteY3" fmla="*/ 79312 h 357608"/>
              <a:gd name="connsiteX4" fmla="*/ 1417983 w 1604717"/>
              <a:gd name="connsiteY4" fmla="*/ 105816 h 357608"/>
              <a:gd name="connsiteX5" fmla="*/ 1444487 w 1604717"/>
              <a:gd name="connsiteY5" fmla="*/ 132321 h 357608"/>
              <a:gd name="connsiteX6" fmla="*/ 1510748 w 1604717"/>
              <a:gd name="connsiteY6" fmla="*/ 185329 h 357608"/>
              <a:gd name="connsiteX7" fmla="*/ 1563756 w 1604717"/>
              <a:gd name="connsiteY7" fmla="*/ 251590 h 357608"/>
              <a:gd name="connsiteX8" fmla="*/ 1577009 w 1604717"/>
              <a:gd name="connsiteY8" fmla="*/ 291347 h 357608"/>
              <a:gd name="connsiteX9" fmla="*/ 1603513 w 1604717"/>
              <a:gd name="connsiteY9" fmla="*/ 331103 h 357608"/>
              <a:gd name="connsiteX10" fmla="*/ 1563756 w 1604717"/>
              <a:gd name="connsiteY10" fmla="*/ 317851 h 357608"/>
              <a:gd name="connsiteX11" fmla="*/ 1537252 w 1604717"/>
              <a:gd name="connsiteY11" fmla="*/ 317851 h 35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4717" h="357608">
                <a:moveTo>
                  <a:pt x="0" y="357608"/>
                </a:moveTo>
                <a:cubicBezTo>
                  <a:pt x="273878" y="247173"/>
                  <a:pt x="536963" y="104833"/>
                  <a:pt x="821635" y="26303"/>
                </a:cubicBezTo>
                <a:cubicBezTo>
                  <a:pt x="1041333" y="-34304"/>
                  <a:pt x="1067107" y="25039"/>
                  <a:pt x="1205948" y="52808"/>
                </a:cubicBezTo>
                <a:cubicBezTo>
                  <a:pt x="1277593" y="67137"/>
                  <a:pt x="1276904" y="60843"/>
                  <a:pt x="1338470" y="79312"/>
                </a:cubicBezTo>
                <a:cubicBezTo>
                  <a:pt x="1365230" y="87340"/>
                  <a:pt x="1417983" y="105816"/>
                  <a:pt x="1417983" y="105816"/>
                </a:cubicBezTo>
                <a:cubicBezTo>
                  <a:pt x="1426818" y="114651"/>
                  <a:pt x="1434731" y="124516"/>
                  <a:pt x="1444487" y="132321"/>
                </a:cubicBezTo>
                <a:cubicBezTo>
                  <a:pt x="1528086" y="199202"/>
                  <a:pt x="1446742" y="121326"/>
                  <a:pt x="1510748" y="185329"/>
                </a:cubicBezTo>
                <a:cubicBezTo>
                  <a:pt x="1544057" y="285258"/>
                  <a:pt x="1495252" y="165960"/>
                  <a:pt x="1563756" y="251590"/>
                </a:cubicBezTo>
                <a:cubicBezTo>
                  <a:pt x="1572483" y="262498"/>
                  <a:pt x="1570762" y="278853"/>
                  <a:pt x="1577009" y="291347"/>
                </a:cubicBezTo>
                <a:cubicBezTo>
                  <a:pt x="1584132" y="305592"/>
                  <a:pt x="1610636" y="316858"/>
                  <a:pt x="1603513" y="331103"/>
                </a:cubicBezTo>
                <a:cubicBezTo>
                  <a:pt x="1597265" y="343597"/>
                  <a:pt x="1577454" y="320591"/>
                  <a:pt x="1563756" y="317851"/>
                </a:cubicBezTo>
                <a:cubicBezTo>
                  <a:pt x="1555093" y="316118"/>
                  <a:pt x="1546087" y="317851"/>
                  <a:pt x="1537252" y="317851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m 8">
            <a:extLst>
              <a:ext uri="{FF2B5EF4-FFF2-40B4-BE49-F238E27FC236}">
                <a16:creationId xmlns:a16="http://schemas.microsoft.com/office/drawing/2014/main" id="{E4C01DF3-A9E2-4A8F-82C0-D485F9C2A29F}"/>
              </a:ext>
            </a:extLst>
          </p:cNvPr>
          <p:cNvGraphicFramePr/>
          <p:nvPr/>
        </p:nvGraphicFramePr>
        <p:xfrm>
          <a:off x="1004948" y="4437839"/>
          <a:ext cx="2880320" cy="121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47265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3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982ABB-1BA5-46C3-8AA2-813EF4B48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8">
                                            <p:graphicEl>
                                              <a:dgm id="{FA982ABB-1BA5-46C3-8AA2-813EF4B48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8">
                                            <p:graphicEl>
                                              <a:dgm id="{FA982ABB-1BA5-46C3-8AA2-813EF4B48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74A8AD4-9E84-49E4-8AA2-B070204FB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8">
                                            <p:graphicEl>
                                              <a:dgm id="{774A8AD4-9E84-49E4-8AA2-B070204FB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8">
                                            <p:graphicEl>
                                              <a:dgm id="{774A8AD4-9E84-49E4-8AA2-B070204FB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9305E7-3A8B-4694-A180-4A5FDA489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8">
                                            <p:graphicEl>
                                              <a:dgm id="{879305E7-3A8B-4694-A180-4A5FDA489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8">
                                            <p:graphicEl>
                                              <a:dgm id="{879305E7-3A8B-4694-A180-4A5FDA489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7727EC-46D7-4476-8CE9-9AF63B0DF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8">
                                            <p:graphicEl>
                                              <a:dgm id="{5A7727EC-46D7-4476-8CE9-9AF63B0DF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F8F560A-9C60-4BA4-9EB4-1F16964CA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8">
                                            <p:graphicEl>
                                              <a:dgm id="{6F8F560A-9C60-4BA4-9EB4-1F16964CA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54ABCF-475F-41F1-B267-9DA8227C5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8">
                                            <p:graphicEl>
                                              <a:dgm id="{4054ABCF-475F-41F1-B267-9DA8227C5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Graphic spid="8" grpId="1" uiExpand="1">
        <p:bldSub>
          <a:bldDgm bld="one"/>
        </p:bldSub>
      </p:bldGraphic>
      <p:bldGraphic spid="8" grpId="2" uiExpand="1">
        <p:bldSub>
          <a:bldDgm bld="one"/>
        </p:bldSub>
      </p:bldGraphic>
      <p:bldGraphic spid="9" grpId="0">
        <p:bldAsOne/>
      </p:bldGraphic>
      <p:bldGraphic spid="10" grpId="0">
        <p:bldAsOne/>
      </p:bldGraphic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CE210-73C8-480B-AAC7-142ED9BB7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14.09.2021</a:t>
            </a:r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17C7E4-D173-413D-9941-01D26DD35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CIRET pre-conference workshop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75F26-0B43-4612-A202-19BE53613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mtClean="0"/>
              <a:pPr/>
              <a:t>7</a:t>
            </a:fld>
            <a:endParaRPr lang="de-CH"/>
          </a:p>
        </p:txBody>
      </p:sp>
      <p:graphicFrame>
        <p:nvGraphicFramePr>
          <p:cNvPr id="6" name="Inhaltsplatzhalter 6">
            <a:extLst>
              <a:ext uri="{FF2B5EF4-FFF2-40B4-BE49-F238E27FC236}">
                <a16:creationId xmlns:a16="http://schemas.microsoft.com/office/drawing/2014/main" id="{E323C0C5-9E63-4C62-879D-479D0596CC15}"/>
              </a:ext>
            </a:extLst>
          </p:cNvPr>
          <p:cNvGraphicFramePr>
            <a:graphicFrameLocks/>
          </p:cNvGraphicFramePr>
          <p:nvPr/>
        </p:nvGraphicFramePr>
        <p:xfrm>
          <a:off x="477846" y="1832915"/>
          <a:ext cx="11537950" cy="43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reihandform 14">
            <a:extLst>
              <a:ext uri="{FF2B5EF4-FFF2-40B4-BE49-F238E27FC236}">
                <a16:creationId xmlns:a16="http://schemas.microsoft.com/office/drawing/2014/main" id="{2CC6D212-A35D-421B-8424-08B9572D9133}"/>
              </a:ext>
            </a:extLst>
          </p:cNvPr>
          <p:cNvSpPr/>
          <p:nvPr/>
        </p:nvSpPr>
        <p:spPr>
          <a:xfrm>
            <a:off x="9053027" y="4426227"/>
            <a:ext cx="981250" cy="1181777"/>
          </a:xfrm>
          <a:custGeom>
            <a:avLst/>
            <a:gdLst>
              <a:gd name="connsiteX0" fmla="*/ 589 w 981250"/>
              <a:gd name="connsiteY0" fmla="*/ 0 h 1181777"/>
              <a:gd name="connsiteX1" fmla="*/ 981250 w 981250"/>
              <a:gd name="connsiteY1" fmla="*/ 1126435 h 118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1250" h="1181777">
                <a:moveTo>
                  <a:pt x="589" y="0"/>
                </a:moveTo>
                <a:cubicBezTo>
                  <a:pt x="-3829" y="692426"/>
                  <a:pt x="-8246" y="1384852"/>
                  <a:pt x="981250" y="112643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ihandform 15">
            <a:extLst>
              <a:ext uri="{FF2B5EF4-FFF2-40B4-BE49-F238E27FC236}">
                <a16:creationId xmlns:a16="http://schemas.microsoft.com/office/drawing/2014/main" id="{05210117-FBB3-40BB-A471-A183F406EA7A}"/>
              </a:ext>
            </a:extLst>
          </p:cNvPr>
          <p:cNvSpPr/>
          <p:nvPr/>
        </p:nvSpPr>
        <p:spPr>
          <a:xfrm>
            <a:off x="3885269" y="1285662"/>
            <a:ext cx="1604717" cy="357608"/>
          </a:xfrm>
          <a:custGeom>
            <a:avLst/>
            <a:gdLst>
              <a:gd name="connsiteX0" fmla="*/ 0 w 1604717"/>
              <a:gd name="connsiteY0" fmla="*/ 357608 h 357608"/>
              <a:gd name="connsiteX1" fmla="*/ 821635 w 1604717"/>
              <a:gd name="connsiteY1" fmla="*/ 26303 h 357608"/>
              <a:gd name="connsiteX2" fmla="*/ 1205948 w 1604717"/>
              <a:gd name="connsiteY2" fmla="*/ 52808 h 357608"/>
              <a:gd name="connsiteX3" fmla="*/ 1338470 w 1604717"/>
              <a:gd name="connsiteY3" fmla="*/ 79312 h 357608"/>
              <a:gd name="connsiteX4" fmla="*/ 1417983 w 1604717"/>
              <a:gd name="connsiteY4" fmla="*/ 105816 h 357608"/>
              <a:gd name="connsiteX5" fmla="*/ 1444487 w 1604717"/>
              <a:gd name="connsiteY5" fmla="*/ 132321 h 357608"/>
              <a:gd name="connsiteX6" fmla="*/ 1510748 w 1604717"/>
              <a:gd name="connsiteY6" fmla="*/ 185329 h 357608"/>
              <a:gd name="connsiteX7" fmla="*/ 1563756 w 1604717"/>
              <a:gd name="connsiteY7" fmla="*/ 251590 h 357608"/>
              <a:gd name="connsiteX8" fmla="*/ 1577009 w 1604717"/>
              <a:gd name="connsiteY8" fmla="*/ 291347 h 357608"/>
              <a:gd name="connsiteX9" fmla="*/ 1603513 w 1604717"/>
              <a:gd name="connsiteY9" fmla="*/ 331103 h 357608"/>
              <a:gd name="connsiteX10" fmla="*/ 1563756 w 1604717"/>
              <a:gd name="connsiteY10" fmla="*/ 317851 h 357608"/>
              <a:gd name="connsiteX11" fmla="*/ 1537252 w 1604717"/>
              <a:gd name="connsiteY11" fmla="*/ 317851 h 35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4717" h="357608">
                <a:moveTo>
                  <a:pt x="0" y="357608"/>
                </a:moveTo>
                <a:cubicBezTo>
                  <a:pt x="273878" y="247173"/>
                  <a:pt x="536963" y="104833"/>
                  <a:pt x="821635" y="26303"/>
                </a:cubicBezTo>
                <a:cubicBezTo>
                  <a:pt x="1041333" y="-34304"/>
                  <a:pt x="1067107" y="25039"/>
                  <a:pt x="1205948" y="52808"/>
                </a:cubicBezTo>
                <a:cubicBezTo>
                  <a:pt x="1277593" y="67137"/>
                  <a:pt x="1276904" y="60843"/>
                  <a:pt x="1338470" y="79312"/>
                </a:cubicBezTo>
                <a:cubicBezTo>
                  <a:pt x="1365230" y="87340"/>
                  <a:pt x="1417983" y="105816"/>
                  <a:pt x="1417983" y="105816"/>
                </a:cubicBezTo>
                <a:cubicBezTo>
                  <a:pt x="1426818" y="114651"/>
                  <a:pt x="1434731" y="124516"/>
                  <a:pt x="1444487" y="132321"/>
                </a:cubicBezTo>
                <a:cubicBezTo>
                  <a:pt x="1528086" y="199202"/>
                  <a:pt x="1446742" y="121326"/>
                  <a:pt x="1510748" y="185329"/>
                </a:cubicBezTo>
                <a:cubicBezTo>
                  <a:pt x="1544057" y="285258"/>
                  <a:pt x="1495252" y="165960"/>
                  <a:pt x="1563756" y="251590"/>
                </a:cubicBezTo>
                <a:cubicBezTo>
                  <a:pt x="1572483" y="262498"/>
                  <a:pt x="1570762" y="278853"/>
                  <a:pt x="1577009" y="291347"/>
                </a:cubicBezTo>
                <a:cubicBezTo>
                  <a:pt x="1584132" y="305592"/>
                  <a:pt x="1610636" y="316858"/>
                  <a:pt x="1603513" y="331103"/>
                </a:cubicBezTo>
                <a:cubicBezTo>
                  <a:pt x="1597265" y="343597"/>
                  <a:pt x="1577454" y="320591"/>
                  <a:pt x="1563756" y="317851"/>
                </a:cubicBezTo>
                <a:cubicBezTo>
                  <a:pt x="1555093" y="316118"/>
                  <a:pt x="1546087" y="317851"/>
                  <a:pt x="1537252" y="317851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Gerade Verbindung mit Pfeil 7">
            <a:extLst>
              <a:ext uri="{FF2B5EF4-FFF2-40B4-BE49-F238E27FC236}">
                <a16:creationId xmlns:a16="http://schemas.microsoft.com/office/drawing/2014/main" id="{218DC027-AD7C-4EA2-BEC9-BC1FEB3B96CF}"/>
              </a:ext>
            </a:extLst>
          </p:cNvPr>
          <p:cNvCxnSpPr/>
          <p:nvPr/>
        </p:nvCxnSpPr>
        <p:spPr>
          <a:xfrm flipH="1" flipV="1">
            <a:off x="7041357" y="2028826"/>
            <a:ext cx="1714501" cy="752477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none" w="med" len="med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Gerade Verbindung mit Pfeil 8">
            <a:extLst>
              <a:ext uri="{FF2B5EF4-FFF2-40B4-BE49-F238E27FC236}">
                <a16:creationId xmlns:a16="http://schemas.microsoft.com/office/drawing/2014/main" id="{FC67469A-166F-494F-A523-1C22179995A1}"/>
              </a:ext>
            </a:extLst>
          </p:cNvPr>
          <p:cNvCxnSpPr/>
          <p:nvPr/>
        </p:nvCxnSpPr>
        <p:spPr>
          <a:xfrm flipV="1">
            <a:off x="6229303" y="2429394"/>
            <a:ext cx="0" cy="21711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Gerade Verbindung mit Pfeil 9">
            <a:extLst>
              <a:ext uri="{FF2B5EF4-FFF2-40B4-BE49-F238E27FC236}">
                <a16:creationId xmlns:a16="http://schemas.microsoft.com/office/drawing/2014/main" id="{6B338F71-F756-48FA-B34B-F3C6DFE2DBE3}"/>
              </a:ext>
            </a:extLst>
          </p:cNvPr>
          <p:cNvCxnSpPr/>
          <p:nvPr/>
        </p:nvCxnSpPr>
        <p:spPr>
          <a:xfrm flipV="1">
            <a:off x="3893420" y="2028825"/>
            <a:ext cx="1604886" cy="837134"/>
          </a:xfrm>
          <a:prstGeom prst="straightConnector1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09624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6">
                                            <p:graphicEl>
                                              <a:dgm id="{5A7727EC-46D7-4476-8CE9-9AF63B0DF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7727EC-46D7-4476-8CE9-9AF63B0DF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6">
                                            <p:graphicEl>
                                              <a:dgm id="{6F8F560A-9C60-4BA4-9EB4-1F16964CA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8F560A-9C60-4BA4-9EB4-1F16964CA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/>
                                        <p:tgtEl>
                                          <p:spTgt spid="6">
                                            <p:graphicEl>
                                              <a:dgm id="{4054ABCF-475F-41F1-B267-9DA8227C5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54ABCF-475F-41F1-B267-9DA8227C5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4887E-7 0 L 0.00104 -0.38472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6">
                                            <p:graphicEl>
                                              <a:dgm id="{8E9C50EE-44B4-47DD-90FA-5EB938F71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23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4887E-7 0 L -0.2303 0.12639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6">
                                            <p:graphicEl>
                                              <a:dgm id="{FA982ABB-1BA5-46C3-8AA2-813EF4B48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5" y="631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4887E-7 0 L 0.12531 -0.259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graphicEl>
                                              <a:dgm id="{774A8AD4-9E84-49E4-8AA2-B070204FB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5" y="-1298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4887E-7 0 L 0.10655 -0.254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graphicEl>
                                              <a:dgm id="{879305E7-3A8B-4694-A180-4A5FDA489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8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  <p:bldGraphic spid="6" grpId="1" uiExpand="1">
        <p:bldSub>
          <a:bldDgm bld="lvlOne"/>
        </p:bldSub>
      </p:bldGraphic>
      <p:bldGraphic spid="6" grpId="2" uiExpand="1">
        <p:bldSub>
          <a:bldDgm bld="lvlOne"/>
        </p:bldSub>
      </p:bldGraphic>
      <p:bldGraphic spid="6" grpId="3" uiExpand="1">
        <p:bldSub>
          <a:bldDgm bld="lvlOne"/>
        </p:bldSub>
      </p:bldGraphic>
      <p:bldGraphic spid="6" grpId="4" uiExpand="1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B61CAF-7D74-46BF-93E2-A21ED24BC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14.09.2021</a:t>
            </a:r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2014D-D243-4238-99B4-5DEB30357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CIRET pre-conference workshop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773D3-6099-4A26-92EE-2237AFEB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mtClean="0"/>
              <a:pPr/>
              <a:t>8</a:t>
            </a:fld>
            <a:endParaRPr lang="de-CH"/>
          </a:p>
        </p:txBody>
      </p:sp>
      <p:grpSp>
        <p:nvGrpSpPr>
          <p:cNvPr id="6" name="Gruppieren 42">
            <a:extLst>
              <a:ext uri="{FF2B5EF4-FFF2-40B4-BE49-F238E27FC236}">
                <a16:creationId xmlns:a16="http://schemas.microsoft.com/office/drawing/2014/main" id="{68FA9605-05E1-4AC6-9FB6-840C16F885B0}"/>
              </a:ext>
            </a:extLst>
          </p:cNvPr>
          <p:cNvGrpSpPr/>
          <p:nvPr/>
        </p:nvGrpSpPr>
        <p:grpSpPr>
          <a:xfrm>
            <a:off x="5429199" y="712879"/>
            <a:ext cx="1661960" cy="1661960"/>
            <a:chOff x="4937994" y="1517554"/>
            <a:chExt cx="1661960" cy="1661960"/>
          </a:xfrm>
          <a:scene3d>
            <a:camera prst="orthographicFront"/>
            <a:lightRig rig="chilly" dir="t"/>
          </a:scene3d>
        </p:grpSpPr>
        <p:sp>
          <p:nvSpPr>
            <p:cNvPr id="7" name="Ellipse 43">
              <a:extLst>
                <a:ext uri="{FF2B5EF4-FFF2-40B4-BE49-F238E27FC236}">
                  <a16:creationId xmlns:a16="http://schemas.microsoft.com/office/drawing/2014/main" id="{B5EBA891-4635-4441-9467-F01EEE40E631}"/>
                </a:ext>
              </a:extLst>
            </p:cNvPr>
            <p:cNvSpPr/>
            <p:nvPr/>
          </p:nvSpPr>
          <p:spPr>
            <a:xfrm>
              <a:off x="4937994" y="1517554"/>
              <a:ext cx="1661960" cy="1661960"/>
            </a:xfrm>
            <a:prstGeom prst="ellipse">
              <a:avLst/>
            </a:prstGeom>
            <a:solidFill>
              <a:srgbClr val="007A96"/>
            </a:solidFill>
            <a:ln>
              <a:solidFill>
                <a:srgbClr val="007A96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lipse 4">
              <a:extLst>
                <a:ext uri="{FF2B5EF4-FFF2-40B4-BE49-F238E27FC236}">
                  <a16:creationId xmlns:a16="http://schemas.microsoft.com/office/drawing/2014/main" id="{9A6CF190-77B3-4801-B812-5A1F80975DF5}"/>
                </a:ext>
              </a:extLst>
            </p:cNvPr>
            <p:cNvSpPr/>
            <p:nvPr/>
          </p:nvSpPr>
          <p:spPr>
            <a:xfrm>
              <a:off x="5181382" y="1760942"/>
              <a:ext cx="1175184" cy="11751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/>
                <a:t>Globalisation</a:t>
              </a:r>
              <a:endParaRPr lang="en-US" sz="1500" dirty="0"/>
            </a:p>
          </p:txBody>
        </p:sp>
      </p:grpSp>
      <p:grpSp>
        <p:nvGrpSpPr>
          <p:cNvPr id="9" name="Gruppieren 39">
            <a:extLst>
              <a:ext uri="{FF2B5EF4-FFF2-40B4-BE49-F238E27FC236}">
                <a16:creationId xmlns:a16="http://schemas.microsoft.com/office/drawing/2014/main" id="{1B342CC2-2EDE-4CC7-AE5D-460A091B9ED3}"/>
              </a:ext>
            </a:extLst>
          </p:cNvPr>
          <p:cNvGrpSpPr/>
          <p:nvPr/>
        </p:nvGrpSpPr>
        <p:grpSpPr>
          <a:xfrm>
            <a:off x="8485743" y="2755435"/>
            <a:ext cx="1163372" cy="1163372"/>
            <a:chOff x="6716840" y="2649935"/>
            <a:chExt cx="1163372" cy="1163372"/>
          </a:xfrm>
          <a:scene3d>
            <a:camera prst="orthographicFront"/>
            <a:lightRig rig="chilly" dir="t"/>
          </a:scene3d>
        </p:grpSpPr>
        <p:sp>
          <p:nvSpPr>
            <p:cNvPr id="10" name="Ellipse 40">
              <a:extLst>
                <a:ext uri="{FF2B5EF4-FFF2-40B4-BE49-F238E27FC236}">
                  <a16:creationId xmlns:a16="http://schemas.microsoft.com/office/drawing/2014/main" id="{DAE181C8-2DC9-4966-A384-5558AC28C975}"/>
                </a:ext>
              </a:extLst>
            </p:cNvPr>
            <p:cNvSpPr/>
            <p:nvPr/>
          </p:nvSpPr>
          <p:spPr>
            <a:xfrm>
              <a:off x="6716840" y="2649935"/>
              <a:ext cx="1163372" cy="1163372"/>
            </a:xfrm>
            <a:prstGeom prst="ellipse">
              <a:avLst/>
            </a:prstGeom>
            <a:solidFill>
              <a:srgbClr val="72791C"/>
            </a:solidFill>
            <a:ln>
              <a:solidFill>
                <a:srgbClr val="72791C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lipse 4">
              <a:extLst>
                <a:ext uri="{FF2B5EF4-FFF2-40B4-BE49-F238E27FC236}">
                  <a16:creationId xmlns:a16="http://schemas.microsoft.com/office/drawing/2014/main" id="{F379F227-7CA7-4A29-8182-8909B940052C}"/>
                </a:ext>
              </a:extLst>
            </p:cNvPr>
            <p:cNvSpPr/>
            <p:nvPr/>
          </p:nvSpPr>
          <p:spPr>
            <a:xfrm>
              <a:off x="6887212" y="2820307"/>
              <a:ext cx="822628" cy="8226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Political dimension</a:t>
              </a:r>
            </a:p>
          </p:txBody>
        </p:sp>
      </p:grpSp>
      <p:sp>
        <p:nvSpPr>
          <p:cNvPr id="12" name="Rectangle 23">
            <a:extLst>
              <a:ext uri="{FF2B5EF4-FFF2-40B4-BE49-F238E27FC236}">
                <a16:creationId xmlns:a16="http://schemas.microsoft.com/office/drawing/2014/main" id="{C75F1128-4789-46A6-81A4-376DB4458D6B}"/>
              </a:ext>
            </a:extLst>
          </p:cNvPr>
          <p:cNvSpPr/>
          <p:nvPr/>
        </p:nvSpPr>
        <p:spPr>
          <a:xfrm>
            <a:off x="8164088" y="4222174"/>
            <a:ext cx="1780870" cy="827669"/>
          </a:xfrm>
          <a:prstGeom prst="rect">
            <a:avLst/>
          </a:prstGeom>
          <a:solidFill>
            <a:srgbClr val="72791C">
              <a:alpha val="30000"/>
            </a:srgbClr>
          </a:solidFill>
          <a:ln w="12700">
            <a:solidFill>
              <a:srgbClr val="72791C">
                <a:alpha val="50000"/>
              </a:srgbClr>
            </a:solidFill>
          </a:ln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chemeClr val="tx1"/>
                </a:solidFill>
              </a:rPr>
              <a:t>International </a:t>
            </a:r>
            <a:r>
              <a:rPr lang="de-CH" sz="1400" dirty="0" err="1">
                <a:solidFill>
                  <a:schemeClr val="tx1"/>
                </a:solidFill>
              </a:rPr>
              <a:t>political</a:t>
            </a:r>
            <a:r>
              <a:rPr lang="de-CH" sz="1400" dirty="0">
                <a:solidFill>
                  <a:schemeClr val="tx1"/>
                </a:solidFill>
              </a:rPr>
              <a:t>  </a:t>
            </a:r>
            <a:r>
              <a:rPr lang="de-CH" sz="1400" dirty="0" err="1">
                <a:solidFill>
                  <a:schemeClr val="tx1"/>
                </a:solidFill>
              </a:rPr>
              <a:t>cooperation</a:t>
            </a:r>
            <a:endParaRPr lang="de-CH" sz="1400" dirty="0">
              <a:solidFill>
                <a:schemeClr val="tx1"/>
              </a:solidFill>
            </a:endParaRPr>
          </a:p>
        </p:txBody>
      </p:sp>
      <p:cxnSp>
        <p:nvCxnSpPr>
          <p:cNvPr id="13" name="Gerade Verbindung mit Pfeil 35">
            <a:extLst>
              <a:ext uri="{FF2B5EF4-FFF2-40B4-BE49-F238E27FC236}">
                <a16:creationId xmlns:a16="http://schemas.microsoft.com/office/drawing/2014/main" id="{D126DA7D-D1E2-47C7-8E60-E0BDD6E01B12}"/>
              </a:ext>
            </a:extLst>
          </p:cNvPr>
          <p:cNvCxnSpPr/>
          <p:nvPr/>
        </p:nvCxnSpPr>
        <p:spPr>
          <a:xfrm flipV="1">
            <a:off x="9084132" y="3930411"/>
            <a:ext cx="0" cy="243606"/>
          </a:xfrm>
          <a:prstGeom prst="straightConnector1">
            <a:avLst/>
          </a:prstGeom>
          <a:ln w="28575">
            <a:solidFill>
              <a:srgbClr val="72791C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36">
            <a:extLst>
              <a:ext uri="{FF2B5EF4-FFF2-40B4-BE49-F238E27FC236}">
                <a16:creationId xmlns:a16="http://schemas.microsoft.com/office/drawing/2014/main" id="{ADF35EBF-31CB-4A4E-9AD0-B89742CDFDA8}"/>
              </a:ext>
            </a:extLst>
          </p:cNvPr>
          <p:cNvGrpSpPr/>
          <p:nvPr/>
        </p:nvGrpSpPr>
        <p:grpSpPr>
          <a:xfrm>
            <a:off x="5324812" y="4187574"/>
            <a:ext cx="1789932" cy="1606884"/>
            <a:chOff x="5540001" y="4486412"/>
            <a:chExt cx="1789932" cy="1606884"/>
          </a:xfrm>
          <a:solidFill>
            <a:srgbClr val="91056A">
              <a:alpha val="30196"/>
            </a:srgbClr>
          </a:solidFill>
        </p:grpSpPr>
        <p:sp>
          <p:nvSpPr>
            <p:cNvPr id="15" name="Rectangle 21">
              <a:extLst>
                <a:ext uri="{FF2B5EF4-FFF2-40B4-BE49-F238E27FC236}">
                  <a16:creationId xmlns:a16="http://schemas.microsoft.com/office/drawing/2014/main" id="{0F4C1A04-FE0F-4064-A940-F3D286DBE03D}"/>
                </a:ext>
              </a:extLst>
            </p:cNvPr>
            <p:cNvSpPr/>
            <p:nvPr/>
          </p:nvSpPr>
          <p:spPr>
            <a:xfrm>
              <a:off x="5540001" y="5671922"/>
              <a:ext cx="1780870" cy="421374"/>
            </a:xfrm>
            <a:prstGeom prst="rect">
              <a:avLst/>
            </a:prstGeom>
            <a:grpFill/>
            <a:ln w="12700">
              <a:solidFill>
                <a:srgbClr val="A8322D">
                  <a:alpha val="93000"/>
                </a:srgbClr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400" dirty="0">
                  <a:solidFill>
                    <a:schemeClr val="tx1"/>
                  </a:solidFill>
                </a:rPr>
                <a:t>Cultural</a:t>
              </a:r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8F1718DA-F9A9-410F-BE0E-F230D80AE30F}"/>
                </a:ext>
              </a:extLst>
            </p:cNvPr>
            <p:cNvSpPr/>
            <p:nvPr/>
          </p:nvSpPr>
          <p:spPr>
            <a:xfrm>
              <a:off x="5540001" y="5107948"/>
              <a:ext cx="1780870" cy="421374"/>
            </a:xfrm>
            <a:prstGeom prst="rect">
              <a:avLst/>
            </a:prstGeom>
            <a:grpFill/>
            <a:ln w="12700">
              <a:solidFill>
                <a:srgbClr val="A8322D">
                  <a:alpha val="93000"/>
                </a:srgbClr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400" dirty="0" err="1">
                  <a:solidFill>
                    <a:schemeClr val="tx1"/>
                  </a:solidFill>
                </a:rPr>
                <a:t>Informational</a:t>
              </a:r>
              <a:endParaRPr lang="de-CH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5191C493-803A-4BC0-8930-93459B868AA5}"/>
                </a:ext>
              </a:extLst>
            </p:cNvPr>
            <p:cNvSpPr/>
            <p:nvPr/>
          </p:nvSpPr>
          <p:spPr>
            <a:xfrm>
              <a:off x="5549063" y="4486412"/>
              <a:ext cx="1780870" cy="421374"/>
            </a:xfrm>
            <a:prstGeom prst="rect">
              <a:avLst/>
            </a:prstGeom>
            <a:grpFill/>
            <a:ln w="12700">
              <a:solidFill>
                <a:srgbClr val="A8322D">
                  <a:alpha val="93000"/>
                </a:srgbClr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400" dirty="0">
                  <a:solidFill>
                    <a:schemeClr val="tx1"/>
                  </a:solidFill>
                </a:rPr>
                <a:t>Interpersonal</a:t>
              </a:r>
            </a:p>
          </p:txBody>
        </p:sp>
      </p:grpSp>
      <p:cxnSp>
        <p:nvCxnSpPr>
          <p:cNvPr id="18" name="Gerade Verbindung mit Pfeil 48">
            <a:extLst>
              <a:ext uri="{FF2B5EF4-FFF2-40B4-BE49-F238E27FC236}">
                <a16:creationId xmlns:a16="http://schemas.microsoft.com/office/drawing/2014/main" id="{8C62705E-37B5-463F-A2D6-E943DFE3370B}"/>
              </a:ext>
            </a:extLst>
          </p:cNvPr>
          <p:cNvCxnSpPr/>
          <p:nvPr/>
        </p:nvCxnSpPr>
        <p:spPr>
          <a:xfrm flipV="1">
            <a:off x="6215247" y="3885481"/>
            <a:ext cx="0" cy="288536"/>
          </a:xfrm>
          <a:prstGeom prst="straightConnector1">
            <a:avLst/>
          </a:prstGeom>
          <a:ln w="28575">
            <a:solidFill>
              <a:srgbClr val="91056A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49">
            <a:extLst>
              <a:ext uri="{FF2B5EF4-FFF2-40B4-BE49-F238E27FC236}">
                <a16:creationId xmlns:a16="http://schemas.microsoft.com/office/drawing/2014/main" id="{EC530D86-67B2-4ADB-9749-A314388B42A3}"/>
              </a:ext>
            </a:extLst>
          </p:cNvPr>
          <p:cNvCxnSpPr/>
          <p:nvPr/>
        </p:nvCxnSpPr>
        <p:spPr>
          <a:xfrm>
            <a:off x="6215247" y="5287040"/>
            <a:ext cx="0" cy="54541"/>
          </a:xfrm>
          <a:prstGeom prst="line">
            <a:avLst/>
          </a:prstGeom>
          <a:ln w="28575">
            <a:solidFill>
              <a:srgbClr val="91056A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Gerader Verbinder 50">
            <a:extLst>
              <a:ext uri="{FF2B5EF4-FFF2-40B4-BE49-F238E27FC236}">
                <a16:creationId xmlns:a16="http://schemas.microsoft.com/office/drawing/2014/main" id="{61D92BBC-D71E-4907-9520-D8C282C91DFF}"/>
              </a:ext>
            </a:extLst>
          </p:cNvPr>
          <p:cNvCxnSpPr/>
          <p:nvPr/>
        </p:nvCxnSpPr>
        <p:spPr>
          <a:xfrm>
            <a:off x="6224309" y="4659725"/>
            <a:ext cx="0" cy="103967"/>
          </a:xfrm>
          <a:prstGeom prst="line">
            <a:avLst/>
          </a:prstGeom>
          <a:ln w="28575">
            <a:solidFill>
              <a:srgbClr val="91056A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1" name="Gruppieren 57">
            <a:extLst>
              <a:ext uri="{FF2B5EF4-FFF2-40B4-BE49-F238E27FC236}">
                <a16:creationId xmlns:a16="http://schemas.microsoft.com/office/drawing/2014/main" id="{80DE5A0E-759C-496D-89A4-264C571E0578}"/>
              </a:ext>
            </a:extLst>
          </p:cNvPr>
          <p:cNvGrpSpPr/>
          <p:nvPr/>
        </p:nvGrpSpPr>
        <p:grpSpPr>
          <a:xfrm>
            <a:off x="5668678" y="2695102"/>
            <a:ext cx="1163372" cy="1163372"/>
            <a:chOff x="6716840" y="2649935"/>
            <a:chExt cx="1163372" cy="1163372"/>
          </a:xfrm>
          <a:scene3d>
            <a:camera prst="orthographicFront"/>
            <a:lightRig rig="chilly" dir="t"/>
          </a:scene3d>
        </p:grpSpPr>
        <p:sp>
          <p:nvSpPr>
            <p:cNvPr id="22" name="Ellipse 58">
              <a:extLst>
                <a:ext uri="{FF2B5EF4-FFF2-40B4-BE49-F238E27FC236}">
                  <a16:creationId xmlns:a16="http://schemas.microsoft.com/office/drawing/2014/main" id="{95AEF93C-43EE-47D3-A5D5-858450BB497D}"/>
                </a:ext>
              </a:extLst>
            </p:cNvPr>
            <p:cNvSpPr/>
            <p:nvPr/>
          </p:nvSpPr>
          <p:spPr>
            <a:xfrm>
              <a:off x="6716840" y="2649935"/>
              <a:ext cx="1163372" cy="1163372"/>
            </a:xfrm>
            <a:prstGeom prst="ellipse">
              <a:avLst/>
            </a:prstGeom>
            <a:solidFill>
              <a:srgbClr val="91056A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Ellipse 4">
              <a:extLst>
                <a:ext uri="{FF2B5EF4-FFF2-40B4-BE49-F238E27FC236}">
                  <a16:creationId xmlns:a16="http://schemas.microsoft.com/office/drawing/2014/main" id="{CE5E96AE-6CD6-4635-8B5E-6EAA52891BB8}"/>
                </a:ext>
              </a:extLst>
            </p:cNvPr>
            <p:cNvSpPr/>
            <p:nvPr/>
          </p:nvSpPr>
          <p:spPr>
            <a:xfrm>
              <a:off x="6887212" y="2820307"/>
              <a:ext cx="822628" cy="8226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Social dimension</a:t>
              </a:r>
            </a:p>
          </p:txBody>
        </p:sp>
      </p:grpSp>
      <p:grpSp>
        <p:nvGrpSpPr>
          <p:cNvPr id="24" name="Gruppieren 60">
            <a:extLst>
              <a:ext uri="{FF2B5EF4-FFF2-40B4-BE49-F238E27FC236}">
                <a16:creationId xmlns:a16="http://schemas.microsoft.com/office/drawing/2014/main" id="{2692F294-A5A9-4522-99CE-6BD14C795805}"/>
              </a:ext>
            </a:extLst>
          </p:cNvPr>
          <p:cNvGrpSpPr/>
          <p:nvPr/>
        </p:nvGrpSpPr>
        <p:grpSpPr>
          <a:xfrm>
            <a:off x="2875882" y="2695102"/>
            <a:ext cx="1163372" cy="1163372"/>
            <a:chOff x="5187288" y="674"/>
            <a:chExt cx="1163372" cy="1163372"/>
          </a:xfrm>
          <a:scene3d>
            <a:camera prst="orthographicFront"/>
            <a:lightRig rig="chilly" dir="t"/>
          </a:scene3d>
        </p:grpSpPr>
        <p:sp>
          <p:nvSpPr>
            <p:cNvPr id="25" name="Ellipse 64">
              <a:extLst>
                <a:ext uri="{FF2B5EF4-FFF2-40B4-BE49-F238E27FC236}">
                  <a16:creationId xmlns:a16="http://schemas.microsoft.com/office/drawing/2014/main" id="{8C66511B-D60F-4BF8-9EB1-E5B9B913FB6F}"/>
                </a:ext>
              </a:extLst>
            </p:cNvPr>
            <p:cNvSpPr/>
            <p:nvPr/>
          </p:nvSpPr>
          <p:spPr>
            <a:xfrm>
              <a:off x="5187288" y="674"/>
              <a:ext cx="1163372" cy="116337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6F6F6E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Ellipse 4">
              <a:extLst>
                <a:ext uri="{FF2B5EF4-FFF2-40B4-BE49-F238E27FC236}">
                  <a16:creationId xmlns:a16="http://schemas.microsoft.com/office/drawing/2014/main" id="{E6073C25-8CE2-42A9-82AE-1E976C5773C5}"/>
                </a:ext>
              </a:extLst>
            </p:cNvPr>
            <p:cNvSpPr/>
            <p:nvPr/>
          </p:nvSpPr>
          <p:spPr>
            <a:xfrm>
              <a:off x="5357660" y="171046"/>
              <a:ext cx="822628" cy="8226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Economic dimension</a:t>
              </a:r>
            </a:p>
          </p:txBody>
        </p:sp>
      </p:grpSp>
      <p:grpSp>
        <p:nvGrpSpPr>
          <p:cNvPr id="27" name="Gruppieren 69">
            <a:extLst>
              <a:ext uri="{FF2B5EF4-FFF2-40B4-BE49-F238E27FC236}">
                <a16:creationId xmlns:a16="http://schemas.microsoft.com/office/drawing/2014/main" id="{1D9F5999-6AD1-481B-9F74-FA378E27A88D}"/>
              </a:ext>
            </a:extLst>
          </p:cNvPr>
          <p:cNvGrpSpPr/>
          <p:nvPr/>
        </p:nvGrpSpPr>
        <p:grpSpPr>
          <a:xfrm>
            <a:off x="2471217" y="4222174"/>
            <a:ext cx="1780870" cy="1074885"/>
            <a:chOff x="1901224" y="4479712"/>
            <a:chExt cx="1780870" cy="1074885"/>
          </a:xfrm>
        </p:grpSpPr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047B62EB-E59A-4F51-B1B9-E9B76DFA44A6}"/>
                </a:ext>
              </a:extLst>
            </p:cNvPr>
            <p:cNvSpPr/>
            <p:nvPr/>
          </p:nvSpPr>
          <p:spPr>
            <a:xfrm>
              <a:off x="1901224" y="4479712"/>
              <a:ext cx="1780870" cy="421374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60000"/>
              </a:schemeClr>
            </a:solidFill>
            <a:ln>
              <a:solidFill>
                <a:schemeClr val="accent3">
                  <a:lumMod val="75000"/>
                  <a:alpha val="60000"/>
                </a:schemeClr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400" dirty="0">
                  <a:solidFill>
                    <a:schemeClr val="tx1"/>
                  </a:solidFill>
                </a:rPr>
                <a:t>Trade</a:t>
              </a:r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360DF108-BB2D-4E74-BC1B-C1AF825DCE26}"/>
                </a:ext>
              </a:extLst>
            </p:cNvPr>
            <p:cNvSpPr/>
            <p:nvPr/>
          </p:nvSpPr>
          <p:spPr>
            <a:xfrm>
              <a:off x="1901224" y="5133223"/>
              <a:ext cx="1780870" cy="421374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60000"/>
              </a:schemeClr>
            </a:solidFill>
            <a:ln>
              <a:solidFill>
                <a:schemeClr val="accent3">
                  <a:lumMod val="75000"/>
                  <a:alpha val="60000"/>
                </a:schemeClr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400" dirty="0">
                  <a:solidFill>
                    <a:schemeClr val="tx1"/>
                  </a:solidFill>
                </a:rPr>
                <a:t>Financial</a:t>
              </a:r>
            </a:p>
          </p:txBody>
        </p:sp>
      </p:grpSp>
      <p:cxnSp>
        <p:nvCxnSpPr>
          <p:cNvPr id="30" name="Gerade Verbindung mit Pfeil 72">
            <a:extLst>
              <a:ext uri="{FF2B5EF4-FFF2-40B4-BE49-F238E27FC236}">
                <a16:creationId xmlns:a16="http://schemas.microsoft.com/office/drawing/2014/main" id="{DC8DDBED-71B4-4122-ADEB-20CF05DC03BC}"/>
              </a:ext>
            </a:extLst>
          </p:cNvPr>
          <p:cNvCxnSpPr/>
          <p:nvPr/>
        </p:nvCxnSpPr>
        <p:spPr>
          <a:xfrm flipH="1" flipV="1">
            <a:off x="7041357" y="2028826"/>
            <a:ext cx="1714501" cy="75247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Gerade Verbindung mit Pfeil 73">
            <a:extLst>
              <a:ext uri="{FF2B5EF4-FFF2-40B4-BE49-F238E27FC236}">
                <a16:creationId xmlns:a16="http://schemas.microsoft.com/office/drawing/2014/main" id="{B04AAD02-0FB5-4F16-83FA-67108F13EFC6}"/>
              </a:ext>
            </a:extLst>
          </p:cNvPr>
          <p:cNvCxnSpPr/>
          <p:nvPr/>
        </p:nvCxnSpPr>
        <p:spPr>
          <a:xfrm flipV="1">
            <a:off x="6229303" y="2429394"/>
            <a:ext cx="0" cy="21711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Gerade Verbindung mit Pfeil 74">
            <a:extLst>
              <a:ext uri="{FF2B5EF4-FFF2-40B4-BE49-F238E27FC236}">
                <a16:creationId xmlns:a16="http://schemas.microsoft.com/office/drawing/2014/main" id="{C740531E-6B45-448E-9B54-3B734A666C39}"/>
              </a:ext>
            </a:extLst>
          </p:cNvPr>
          <p:cNvCxnSpPr/>
          <p:nvPr/>
        </p:nvCxnSpPr>
        <p:spPr>
          <a:xfrm flipV="1">
            <a:off x="3893420" y="2028825"/>
            <a:ext cx="1604886" cy="837134"/>
          </a:xfrm>
          <a:prstGeom prst="straightConnector1">
            <a:avLst/>
          </a:prstGeom>
          <a:solidFill>
            <a:srgbClr val="92D050"/>
          </a:solidFill>
          <a:ln>
            <a:solidFill>
              <a:schemeClr val="accent5">
                <a:lumMod val="75000"/>
              </a:schemeClr>
            </a:soli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3" name="Gerade Verbindung mit Pfeil 75">
            <a:extLst>
              <a:ext uri="{FF2B5EF4-FFF2-40B4-BE49-F238E27FC236}">
                <a16:creationId xmlns:a16="http://schemas.microsoft.com/office/drawing/2014/main" id="{55B6D9C7-38D5-43BC-B9F1-F5ACCEC7F86F}"/>
              </a:ext>
            </a:extLst>
          </p:cNvPr>
          <p:cNvCxnSpPr/>
          <p:nvPr/>
        </p:nvCxnSpPr>
        <p:spPr>
          <a:xfrm flipV="1">
            <a:off x="3449295" y="3918807"/>
            <a:ext cx="0" cy="217110"/>
          </a:xfrm>
          <a:prstGeom prst="straightConnector1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4" name="Gerader Verbinder 76">
            <a:extLst>
              <a:ext uri="{FF2B5EF4-FFF2-40B4-BE49-F238E27FC236}">
                <a16:creationId xmlns:a16="http://schemas.microsoft.com/office/drawing/2014/main" id="{7D4346B4-DA90-455B-92B3-CC9A2921BA35}"/>
              </a:ext>
            </a:extLst>
          </p:cNvPr>
          <p:cNvCxnSpPr/>
          <p:nvPr/>
        </p:nvCxnSpPr>
        <p:spPr>
          <a:xfrm>
            <a:off x="3448114" y="4694709"/>
            <a:ext cx="0" cy="103967"/>
          </a:xfrm>
          <a:prstGeom prst="line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73006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A99805B-41F9-4ADE-B53A-92AB0A4F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Distinction</a:t>
            </a:r>
            <a:r>
              <a:rPr lang="de-CH" dirty="0"/>
              <a:t> </a:t>
            </a:r>
            <a:r>
              <a:rPr lang="de-CH" dirty="0" err="1"/>
              <a:t>between</a:t>
            </a:r>
            <a:r>
              <a:rPr lang="de-CH" dirty="0"/>
              <a:t> </a:t>
            </a:r>
            <a:r>
              <a:rPr lang="de-CH" b="1" i="1" dirty="0"/>
              <a:t>de jure</a:t>
            </a:r>
            <a:r>
              <a:rPr lang="de-CH" dirty="0"/>
              <a:t> and </a:t>
            </a:r>
            <a:r>
              <a:rPr lang="de-CH" b="1" i="1" dirty="0"/>
              <a:t>de facto</a:t>
            </a:r>
            <a:br>
              <a:rPr lang="de-CH" dirty="0"/>
            </a:br>
            <a:endParaRPr lang="de-CH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BC5337-F2B0-441D-A80D-52B1AB949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/>
              <a:t>De facto </a:t>
            </a:r>
            <a:r>
              <a:rPr lang="en-GB" dirty="0"/>
              <a:t>globalization measures actual international flows and activities</a:t>
            </a:r>
          </a:p>
          <a:p>
            <a:r>
              <a:rPr lang="en-GB" b="1" i="1" dirty="0"/>
              <a:t>De jure </a:t>
            </a:r>
            <a:r>
              <a:rPr lang="en-GB" dirty="0"/>
              <a:t>globalization measures policies and conditions that, in principle, enable, facilitate and foster flows and activities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93236-2CA8-4632-A688-8D6D4A47C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14.09.2021</a:t>
            </a:r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D64643-0B51-43A9-81E6-8DABFD96C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CIRET pre-conference workshop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3BFE4-D7D1-4085-9B13-A0BA4EE2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smtClean="0"/>
              <a:pPr/>
              <a:t>9</a:t>
            </a:fld>
            <a:endParaRPr lang="de-CH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9ADA627-A1E4-4185-AEED-E8BBB06B0FDC}"/>
              </a:ext>
            </a:extLst>
          </p:cNvPr>
          <p:cNvSpPr txBox="1">
            <a:spLocks/>
          </p:cNvSpPr>
          <p:nvPr/>
        </p:nvSpPr>
        <p:spPr>
          <a:xfrm>
            <a:off x="668776" y="2702677"/>
            <a:ext cx="5256000" cy="2016125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/>
              <a:t>Trade</a:t>
            </a:r>
            <a:r>
              <a:rPr lang="en-GB" dirty="0"/>
              <a:t> globalisation, </a:t>
            </a:r>
            <a:r>
              <a:rPr lang="en-GB" b="1" i="1" dirty="0"/>
              <a:t>de facto</a:t>
            </a:r>
          </a:p>
          <a:p>
            <a:pPr lvl="1"/>
            <a:r>
              <a:rPr lang="en-GB" dirty="0"/>
              <a:t>Trade in goods</a:t>
            </a:r>
          </a:p>
          <a:p>
            <a:pPr lvl="1"/>
            <a:r>
              <a:rPr lang="en-GB" dirty="0"/>
              <a:t>Trade in services</a:t>
            </a:r>
          </a:p>
          <a:p>
            <a:pPr lvl="1"/>
            <a:r>
              <a:rPr lang="en-GB" dirty="0"/>
              <a:t>Trade partner diversity</a:t>
            </a:r>
          </a:p>
          <a:p>
            <a:endParaRPr lang="de-CH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17ED3BAB-9928-44BE-A72E-001F3556A632}"/>
              </a:ext>
            </a:extLst>
          </p:cNvPr>
          <p:cNvSpPr txBox="1">
            <a:spLocks/>
          </p:cNvSpPr>
          <p:nvPr/>
        </p:nvSpPr>
        <p:spPr>
          <a:xfrm>
            <a:off x="6141103" y="2705632"/>
            <a:ext cx="5256000" cy="2016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/>
              <a:t>Trade</a:t>
            </a:r>
            <a:r>
              <a:rPr lang="en-GB" dirty="0"/>
              <a:t> globalisation, </a:t>
            </a:r>
            <a:r>
              <a:rPr lang="en-GB" b="1" i="1" dirty="0"/>
              <a:t>de jure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Trade regulations</a:t>
            </a:r>
          </a:p>
          <a:p>
            <a:pPr lvl="1"/>
            <a:r>
              <a:rPr lang="en-GB" dirty="0"/>
              <a:t>Trade taxes</a:t>
            </a:r>
          </a:p>
          <a:p>
            <a:pPr lvl="1"/>
            <a:r>
              <a:rPr lang="en-GB" dirty="0"/>
              <a:t>Tariffs</a:t>
            </a:r>
          </a:p>
          <a:p>
            <a:pPr lvl="1"/>
            <a:r>
              <a:rPr lang="en-GB" dirty="0"/>
              <a:t>Trade agreements 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7144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  <p:bldP spid="11" grpId="0"/>
    </p:bldLst>
  </p:timing>
</p:sld>
</file>

<file path=ppt/theme/theme1.xml><?xml version="1.0" encoding="utf-8"?>
<a:theme xmlns:a="http://schemas.openxmlformats.org/drawingml/2006/main" name="ETH Zürich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xtern">
      <a:srgbClr val="1F407A"/>
    </a:custClr>
    <a:custClr name="Intern">
      <a:srgbClr val="485A2C"/>
    </a:custClr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F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2020-ETHZ-KOF-Sturm.potx" id="{02B5857B-2A12-4CD6-A307-BECF9A7A1129}" vid="{F1EEAADD-420B-4459-B5AA-FEA0BA664CC4}"/>
    </a:ext>
  </a:extLst>
</a:theme>
</file>

<file path=ppt/theme/theme2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xtern">
      <a:srgbClr val="1F407A"/>
    </a:custClr>
    <a:custClr name="Intern">
      <a:srgbClr val="485A2C"/>
    </a:custClr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F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24F25E6497ED43898D504973DBDCA9" ma:contentTypeVersion="13" ma:contentTypeDescription="Create a new document." ma:contentTypeScope="" ma:versionID="c88d201c4cbc89b9ef00bf5a360c69ce">
  <xsd:schema xmlns:xsd="http://www.w3.org/2001/XMLSchema" xmlns:xs="http://www.w3.org/2001/XMLSchema" xmlns:p="http://schemas.microsoft.com/office/2006/metadata/properties" xmlns:ns2="4f447018-c40e-40e5-80f8-c919516cf764" xmlns:ns3="6b41ce5a-22ff-4aef-bca2-14b56bf0aa25" targetNamespace="http://schemas.microsoft.com/office/2006/metadata/properties" ma:root="true" ma:fieldsID="23f0d73e2674c2e46f911f5f2e8921eb" ns2:_="" ns3:_="">
    <xsd:import namespace="4f447018-c40e-40e5-80f8-c919516cf764"/>
    <xsd:import namespace="6b41ce5a-22ff-4aef-bca2-14b56bf0aa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447018-c40e-40e5-80f8-c919516cf7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41ce5a-22ff-4aef-bca2-14b56bf0aa2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0BF51F-490E-4DAC-8598-2004420E81B2}"/>
</file>

<file path=customXml/itemProps2.xml><?xml version="1.0" encoding="utf-8"?>
<ds:datastoreItem xmlns:ds="http://schemas.openxmlformats.org/officeDocument/2006/customXml" ds:itemID="{A19F2001-FA44-4C9E-9768-53DE16F382C2}"/>
</file>

<file path=customXml/itemProps3.xml><?xml version="1.0" encoding="utf-8"?>
<ds:datastoreItem xmlns:ds="http://schemas.openxmlformats.org/officeDocument/2006/customXml" ds:itemID="{14844431-BFDC-4DF3-A24B-2CAF59BE0F90}"/>
</file>

<file path=docProps/app.xml><?xml version="1.0" encoding="utf-8"?>
<Properties xmlns="http://schemas.openxmlformats.org/officeDocument/2006/extended-properties" xmlns:vt="http://schemas.openxmlformats.org/officeDocument/2006/docPropsVTypes">
  <Template>2020-ETHZ-KOF-Sturm</Template>
  <TotalTime>701</TotalTime>
  <Words>1462</Words>
  <Application>Microsoft Office PowerPoint</Application>
  <PresentationFormat>Widescreen</PresentationFormat>
  <Paragraphs>719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New times roman</vt:lpstr>
      <vt:lpstr>Symbol</vt:lpstr>
      <vt:lpstr>Times New Roman</vt:lpstr>
      <vt:lpstr>ETH Zürich</vt:lpstr>
      <vt:lpstr>KOF Globalisation Index</vt:lpstr>
      <vt:lpstr>World Trade</vt:lpstr>
      <vt:lpstr>Key determinants of long-term prosperity</vt:lpstr>
      <vt:lpstr>Globalisation is a process of creating networks of connections among actors at multicontinental distances, mediated through a variety of flows</vt:lpstr>
      <vt:lpstr>KOF Globalisation Index for the world</vt:lpstr>
      <vt:lpstr>PowerPoint Presentation</vt:lpstr>
      <vt:lpstr>PowerPoint Presentation</vt:lpstr>
      <vt:lpstr>PowerPoint Presentation</vt:lpstr>
      <vt:lpstr>Distinction between de jure and de facto </vt:lpstr>
      <vt:lpstr>Distinction between de jure and de facto </vt:lpstr>
      <vt:lpstr>PowerPoint Presentation</vt:lpstr>
      <vt:lpstr>Panel normalisation…</vt:lpstr>
      <vt:lpstr>Panel normalisation…</vt:lpstr>
      <vt:lpstr>Weighting …</vt:lpstr>
      <vt:lpstr>Different components and weights over time using the 2018 vintage</vt:lpstr>
      <vt:lpstr>Different components and weights over time using the 2018 vintage</vt:lpstr>
      <vt:lpstr>Missing data …</vt:lpstr>
      <vt:lpstr>KOF Globalisation Index across the world and over time</vt:lpstr>
      <vt:lpstr>KOF Globalisation Index for the world  – de facto vs. de jure</vt:lpstr>
      <vt:lpstr>KOF Globalisation Index for the world  – economic vs. social vs. political</vt:lpstr>
      <vt:lpstr>Economic globalisation in the world: trade vs. financial globalisation</vt:lpstr>
      <vt:lpstr>Concluding remarks</vt:lpstr>
      <vt:lpstr>KOF Bulletin:   The free monthly  newsletter of KOF</vt:lpstr>
    </vt:vector>
  </TitlesOfParts>
  <Company>ETH Zuerich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Sturm  Jan-Egbert</dc:creator>
  <cp:lastModifiedBy>Sturm  Jan-Egbert</cp:lastModifiedBy>
  <cp:revision>22</cp:revision>
  <dcterms:created xsi:type="dcterms:W3CDTF">2021-09-10T07:36:01Z</dcterms:created>
  <dcterms:modified xsi:type="dcterms:W3CDTF">2021-09-10T19:17:03Z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0x0101007024F25E6497ED43898D504973DBDCA9</vt:lpwstr>
  </property>
</Properties>
</file>