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8"/>
  </p:notesMasterIdLst>
  <p:handoutMasterIdLst>
    <p:handoutMasterId r:id="rId19"/>
  </p:handoutMasterIdLst>
  <p:sldIdLst>
    <p:sldId id="330" r:id="rId3"/>
    <p:sldId id="590" r:id="rId4"/>
    <p:sldId id="591" r:id="rId5"/>
    <p:sldId id="331" r:id="rId6"/>
    <p:sldId id="500" r:id="rId7"/>
    <p:sldId id="577" r:id="rId8"/>
    <p:sldId id="580" r:id="rId9"/>
    <p:sldId id="583" r:id="rId10"/>
    <p:sldId id="584" r:id="rId11"/>
    <p:sldId id="582" r:id="rId12"/>
    <p:sldId id="589" r:id="rId13"/>
    <p:sldId id="586" r:id="rId14"/>
    <p:sldId id="585" r:id="rId15"/>
    <p:sldId id="460" r:id="rId16"/>
    <p:sldId id="576" r:id="rId17"/>
  </p:sldIdLst>
  <p:sldSz cx="9144000" cy="6858000" type="screen4x3"/>
  <p:notesSz cx="7010400" cy="92964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99FF"/>
    <a:srgbClr val="000066"/>
    <a:srgbClr val="3366FF"/>
    <a:srgbClr val="FF6600"/>
    <a:srgbClr val="008000"/>
    <a:srgbClr val="D60093"/>
    <a:srgbClr val="982B28"/>
    <a:srgbClr val="77504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464" y="-72"/>
      </p:cViewPr>
      <p:guideLst>
        <p:guide orient="horz" pos="2049"/>
        <p:guide pos="29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4180;&#25253;\&#26368;&#32456;&#29256;&#25991;&#26723;1124\EN)2010&#32479;&#35745;&#25163;&#20876;&#34920;&#26684;&#20013;&#25991;1103%20V20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08588957055212E-2"/>
          <c:y val="8.4586663509166743E-2"/>
          <c:w val="0.85357873210633961"/>
          <c:h val="0.79573994040218665"/>
        </c:manualLayout>
      </c:layout>
      <c:barChart>
        <c:barDir val="col"/>
        <c:grouping val="clustered"/>
        <c:varyColors val="0"/>
        <c:ser>
          <c:idx val="1"/>
          <c:order val="0"/>
          <c:tx>
            <c:v>Gross volume of import &amp; export(In USD billion)</c:v>
          </c:tx>
          <c:spPr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/>
            </a:gradFill>
            <a:ln w="25400"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表1图1图2!$A$21:$A$33</c:f>
              <c:numCache>
                <c:formatCode>General</c:formatCode>
                <c:ptCount val="1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</c:numCache>
            </c:numRef>
          </c:cat>
          <c:val>
            <c:numRef>
              <c:f>表1图1图2!$B$21:$B$33</c:f>
              <c:numCache>
                <c:formatCode>0.0_ </c:formatCode>
                <c:ptCount val="13"/>
                <c:pt idx="0">
                  <c:v>52.2</c:v>
                </c:pt>
                <c:pt idx="1">
                  <c:v>50.4</c:v>
                </c:pt>
                <c:pt idx="2">
                  <c:v>57.2</c:v>
                </c:pt>
                <c:pt idx="3">
                  <c:v>66</c:v>
                </c:pt>
                <c:pt idx="4">
                  <c:v>71.900000000000006</c:v>
                </c:pt>
                <c:pt idx="5">
                  <c:v>85.5</c:v>
                </c:pt>
                <c:pt idx="6">
                  <c:v>101.3</c:v>
                </c:pt>
                <c:pt idx="7">
                  <c:v>133.69999999999999</c:v>
                </c:pt>
                <c:pt idx="8">
                  <c:v>157.1</c:v>
                </c:pt>
                <c:pt idx="9">
                  <c:v>191.7</c:v>
                </c:pt>
                <c:pt idx="10">
                  <c:v>250.9</c:v>
                </c:pt>
                <c:pt idx="11">
                  <c:v>304.5</c:v>
                </c:pt>
                <c:pt idx="12">
                  <c:v>286.70715419572144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502912"/>
        <c:axId val="150833792"/>
      </c:barChart>
      <c:lineChart>
        <c:grouping val="standard"/>
        <c:varyColors val="0"/>
        <c:ser>
          <c:idx val="0"/>
          <c:order val="1"/>
          <c:tx>
            <c:v>Growth rate in export</c:v>
          </c:tx>
          <c:spPr>
            <a:ln w="15875">
              <a:solidFill>
                <a:srgbClr val="FF9900"/>
              </a:solidFill>
              <a:prstDash val="sysDash"/>
            </a:ln>
          </c:spPr>
          <c:marker>
            <c:symbol val="circle"/>
            <c:size val="6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dPt>
            <c:idx val="7"/>
            <c:bubble3D val="0"/>
            <c:spPr>
              <a:ln w="19050">
                <a:solidFill>
                  <a:srgbClr val="FF9900"/>
                </a:solidFill>
                <a:prstDash val="sysDash"/>
              </a:ln>
            </c:spPr>
          </c:dPt>
          <c:dLbls>
            <c:delete val="1"/>
          </c:dLbls>
          <c:cat>
            <c:numRef>
              <c:f>表1图1图2!$A$21:$A$33</c:f>
              <c:numCache>
                <c:formatCode>General</c:formatCode>
                <c:ptCount val="1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</c:numCache>
            </c:numRef>
          </c:cat>
          <c:val>
            <c:numRef>
              <c:f>表1图1图2!$F$21:$F$33</c:f>
              <c:numCache>
                <c:formatCode>0.0_ </c:formatCode>
                <c:ptCount val="13"/>
                <c:pt idx="0">
                  <c:v>18.932038834951445</c:v>
                </c:pt>
                <c:pt idx="1">
                  <c:v>-2.4489795918367419</c:v>
                </c:pt>
                <c:pt idx="2">
                  <c:v>9.6234309623431038</c:v>
                </c:pt>
                <c:pt idx="3">
                  <c:v>14.885496183206119</c:v>
                </c:pt>
                <c:pt idx="4">
                  <c:v>9.302325581395344</c:v>
                </c:pt>
                <c:pt idx="5">
                  <c:v>19.756838905775087</c:v>
                </c:pt>
                <c:pt idx="6">
                  <c:v>17.766497461928928</c:v>
                </c:pt>
                <c:pt idx="7">
                  <c:v>33.836206896551744</c:v>
                </c:pt>
                <c:pt idx="8">
                  <c:v>19.001610305958128</c:v>
                </c:pt>
                <c:pt idx="9">
                  <c:v>23.680649526386993</c:v>
                </c:pt>
                <c:pt idx="10">
                  <c:v>33.041575492341344</c:v>
                </c:pt>
                <c:pt idx="11">
                  <c:v>20.476973684210531</c:v>
                </c:pt>
                <c:pt idx="12">
                  <c:v>-12.21850349426623</c:v>
                </c:pt>
              </c:numCache>
            </c:numRef>
          </c:val>
          <c:smooth val="0"/>
        </c:ser>
        <c:ser>
          <c:idx val="2"/>
          <c:order val="2"/>
          <c:tx>
            <c:v>Growth rate in import</c:v>
          </c:tx>
          <c:spPr>
            <a:ln w="19050">
              <a:solidFill>
                <a:srgbClr val="3366FF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3366FF"/>
              </a:solidFill>
              <a:ln>
                <a:solidFill>
                  <a:srgbClr val="4F81BD"/>
                </a:solidFill>
              </a:ln>
            </c:spPr>
          </c:marker>
          <c:dLbls>
            <c:delete val="1"/>
          </c:dLbls>
          <c:cat>
            <c:numRef>
              <c:f>表1图1图2!$A$21:$A$33</c:f>
              <c:numCache>
                <c:formatCode>General</c:formatCode>
                <c:ptCount val="1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</c:numCache>
            </c:numRef>
          </c:cat>
          <c:val>
            <c:numRef>
              <c:f>表1图1图2!$I$21:$I$33</c:f>
              <c:numCache>
                <c:formatCode>0.0_ </c:formatCode>
                <c:ptCount val="13"/>
                <c:pt idx="0">
                  <c:v>23.660714285714274</c:v>
                </c:pt>
                <c:pt idx="1">
                  <c:v>-4.332129963898911</c:v>
                </c:pt>
                <c:pt idx="2">
                  <c:v>16.981132075471685</c:v>
                </c:pt>
                <c:pt idx="3">
                  <c:v>15.806451612903221</c:v>
                </c:pt>
                <c:pt idx="4">
                  <c:v>8.6350974930362145</c:v>
                </c:pt>
                <c:pt idx="5">
                  <c:v>18.205128205128201</c:v>
                </c:pt>
                <c:pt idx="6">
                  <c:v>19.088937093275483</c:v>
                </c:pt>
                <c:pt idx="7">
                  <c:v>30.418943533697629</c:v>
                </c:pt>
                <c:pt idx="8">
                  <c:v>16.201117318435763</c:v>
                </c:pt>
                <c:pt idx="9">
                  <c:v>20.552884615384606</c:v>
                </c:pt>
                <c:pt idx="10">
                  <c:v>28.913260219341993</c:v>
                </c:pt>
                <c:pt idx="11">
                  <c:v>22.196442382057221</c:v>
                </c:pt>
                <c:pt idx="12">
                  <c:v>6.7887224570517574E-2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510720"/>
        <c:axId val="98512256"/>
      </c:lineChart>
      <c:catAx>
        <c:axId val="985029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50833792"/>
        <c:crosses val="autoZero"/>
        <c:auto val="1"/>
        <c:lblAlgn val="ctr"/>
        <c:lblOffset val="100"/>
        <c:tickMarkSkip val="1"/>
        <c:noMultiLvlLbl val="0"/>
      </c:catAx>
      <c:valAx>
        <c:axId val="15083379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zh-CN" sz="1100">
                    <a:latin typeface="Times New Roman" pitchFamily="18" charset="0"/>
                    <a:cs typeface="Times New Roman" pitchFamily="18" charset="0"/>
                  </a:rPr>
                  <a:t>(In</a:t>
                </a:r>
                <a:r>
                  <a:rPr lang="en-US" altLang="zh-CN" sz="1100" baseline="0">
                    <a:latin typeface="Times New Roman" pitchFamily="18" charset="0"/>
                    <a:cs typeface="Times New Roman" pitchFamily="18" charset="0"/>
                  </a:rPr>
                  <a:t> USD billion)</a:t>
                </a:r>
                <a:endParaRPr lang="zh-CN" altLang="en-US" sz="11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3.1083844580777134E-2"/>
              <c:y val="3.4712174136127719E-2"/>
            </c:manualLayout>
          </c:layout>
          <c:overlay val="0"/>
        </c:title>
        <c:numFmt formatCode="0_ 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98502912"/>
        <c:crosses val="autoZero"/>
        <c:crossBetween val="between"/>
      </c:valAx>
      <c:catAx>
        <c:axId val="98510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12256"/>
        <c:crosses val="autoZero"/>
        <c:auto val="1"/>
        <c:lblAlgn val="ctr"/>
        <c:lblOffset val="100"/>
        <c:noMultiLvlLbl val="0"/>
      </c:catAx>
      <c:valAx>
        <c:axId val="98512256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en-US" altLang="zh-CN" sz="1100"/>
                  <a:t>%</a:t>
                </a:r>
                <a:endParaRPr lang="zh-CN" altLang="en-US" sz="1100"/>
              </a:p>
            </c:rich>
          </c:tx>
          <c:layout>
            <c:manualLayout>
              <c:xMode val="edge"/>
              <c:yMode val="edge"/>
              <c:x val="0.92944778835160946"/>
              <c:y val="2.4649616166400264E-2"/>
            </c:manualLayout>
          </c:layout>
          <c:overlay val="0"/>
        </c:title>
        <c:numFmt formatCode="0_ 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zh-CN"/>
          </a:p>
        </c:txPr>
        <c:crossAx val="98510720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8.4764132487694641E-2"/>
          <c:y val="8.521322992520669E-2"/>
          <c:w val="0.44940695296523536"/>
          <c:h val="0.1135936297436508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宋体"/>
              <a:ea typeface="宋体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>
      <a:noFill/>
    </a:ln>
    <a:effectLst>
      <a:outerShdw dist="35921" dir="2700000" algn="br">
        <a:srgbClr val="000000"/>
      </a:outerShdw>
    </a:effectLst>
  </c:spPr>
  <c:txPr>
    <a:bodyPr/>
    <a:lstStyle/>
    <a:p>
      <a:pPr>
        <a:defRPr sz="2025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352DB-204E-4C77-A42D-46664C0790D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7F7F4E0-1FED-451E-AD16-7FC8F824CBCC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tx2"/>
              </a:solidFill>
            </a:rPr>
            <a:t>Websit</a:t>
          </a:r>
          <a:r>
            <a:rPr lang="en-US" altLang="zh-CN" sz="2400" b="1" dirty="0" smtClean="0">
              <a:solidFill>
                <a:schemeClr val="tx2"/>
              </a:solidFill>
            </a:rPr>
            <a:t>e</a:t>
          </a:r>
          <a:r>
            <a:rPr lang="zh-CN" altLang="en-US" sz="2400" b="1" dirty="0" smtClean="0">
              <a:solidFill>
                <a:schemeClr val="tx2"/>
              </a:solidFill>
            </a:rPr>
            <a:t> Building , Maintenance and Optimization</a:t>
          </a:r>
          <a:r>
            <a:rPr lang="zh-CN" altLang="en-US" sz="2400" b="1" dirty="0" smtClean="0">
              <a:solidFill>
                <a:schemeClr val="tx2"/>
              </a:solidFill>
              <a:ea typeface="仿宋_GB2312" pitchFamily="49" charset="-122"/>
            </a:rPr>
            <a:t> </a:t>
          </a:r>
          <a:endParaRPr lang="zh-CN" altLang="en-US" sz="2400" dirty="0"/>
        </a:p>
      </dgm:t>
    </dgm:pt>
    <dgm:pt modelId="{EF2DD284-12F8-4B78-AD45-6A94A0652F56}" type="parTrans" cxnId="{69135E19-D781-4077-B1C9-3AEAD305B45B}">
      <dgm:prSet/>
      <dgm:spPr/>
      <dgm:t>
        <a:bodyPr/>
        <a:lstStyle/>
        <a:p>
          <a:endParaRPr lang="zh-CN" altLang="en-US"/>
        </a:p>
      </dgm:t>
    </dgm:pt>
    <dgm:pt modelId="{FFE1D2E6-6BB8-4EE7-AA32-58D63C43B536}" type="sibTrans" cxnId="{69135E19-D781-4077-B1C9-3AEAD305B45B}">
      <dgm:prSet/>
      <dgm:spPr/>
      <dgm:t>
        <a:bodyPr/>
        <a:lstStyle/>
        <a:p>
          <a:endParaRPr lang="zh-CN" altLang="en-US"/>
        </a:p>
      </dgm:t>
    </dgm:pt>
    <dgm:pt modelId="{789214D1-C219-4169-8017-244576862C67}">
      <dgm:prSet phldrT="[文本]"/>
      <dgm:spPr/>
      <dgm:t>
        <a:bodyPr/>
        <a:lstStyle/>
        <a:p>
          <a:endParaRPr lang="zh-CN" altLang="en-US"/>
        </a:p>
      </dgm:t>
    </dgm:pt>
    <dgm:pt modelId="{79788708-33F9-4881-84D0-86F9A9E9C4CE}" type="parTrans" cxnId="{57AC59BB-9D93-4567-82BF-F75F2E266A6D}">
      <dgm:prSet/>
      <dgm:spPr/>
      <dgm:t>
        <a:bodyPr/>
        <a:lstStyle/>
        <a:p>
          <a:endParaRPr lang="zh-CN" altLang="en-US"/>
        </a:p>
      </dgm:t>
    </dgm:pt>
    <dgm:pt modelId="{7128BB9E-9726-471E-9F11-220D306F84B4}" type="sibTrans" cxnId="{57AC59BB-9D93-4567-82BF-F75F2E266A6D}">
      <dgm:prSet/>
      <dgm:spPr/>
      <dgm:t>
        <a:bodyPr/>
        <a:lstStyle/>
        <a:p>
          <a:endParaRPr lang="zh-CN" altLang="en-US"/>
        </a:p>
      </dgm:t>
    </dgm:pt>
    <dgm:pt modelId="{877BDE51-82F3-4CCF-8F30-DE99534A9604}">
      <dgm:prSet phldrT="[文本]" phldr="1"/>
      <dgm:spPr/>
      <dgm:t>
        <a:bodyPr/>
        <a:lstStyle/>
        <a:p>
          <a:endParaRPr lang="zh-CN" altLang="en-US" dirty="0"/>
        </a:p>
      </dgm:t>
    </dgm:pt>
    <dgm:pt modelId="{7B35ECA1-4573-48BB-B906-7C64A96E28C7}" type="parTrans" cxnId="{8D34EDA2-F47C-404B-9DCB-19DAAE268EE2}">
      <dgm:prSet/>
      <dgm:spPr/>
      <dgm:t>
        <a:bodyPr/>
        <a:lstStyle/>
        <a:p>
          <a:endParaRPr lang="zh-CN" altLang="en-US"/>
        </a:p>
      </dgm:t>
    </dgm:pt>
    <dgm:pt modelId="{177F5F9D-A24D-42D8-B07B-D6F7135226FB}" type="sibTrans" cxnId="{8D34EDA2-F47C-404B-9DCB-19DAAE268EE2}">
      <dgm:prSet/>
      <dgm:spPr/>
      <dgm:t>
        <a:bodyPr/>
        <a:lstStyle/>
        <a:p>
          <a:endParaRPr lang="zh-CN" altLang="en-US"/>
        </a:p>
      </dgm:t>
    </dgm:pt>
    <dgm:pt modelId="{D34C1FCE-5974-41B0-9C6C-1252E0A79B2B}">
      <dgm:prSet phldrT="[文本]" phldr="1"/>
      <dgm:spPr/>
      <dgm:t>
        <a:bodyPr/>
        <a:lstStyle/>
        <a:p>
          <a:endParaRPr lang="zh-CN" altLang="en-US" dirty="0"/>
        </a:p>
      </dgm:t>
    </dgm:pt>
    <dgm:pt modelId="{AC7AF7AA-0113-4C55-9F1E-B6BF923CCEF5}" type="parTrans" cxnId="{7F77A9B7-164D-4433-831B-EED1929D4AB9}">
      <dgm:prSet/>
      <dgm:spPr/>
      <dgm:t>
        <a:bodyPr/>
        <a:lstStyle/>
        <a:p>
          <a:endParaRPr lang="zh-CN" altLang="en-US"/>
        </a:p>
      </dgm:t>
    </dgm:pt>
    <dgm:pt modelId="{FA888849-2D1D-43B5-AF73-DE074A4BFD4B}" type="sibTrans" cxnId="{7F77A9B7-164D-4433-831B-EED1929D4AB9}">
      <dgm:prSet/>
      <dgm:spPr/>
      <dgm:t>
        <a:bodyPr/>
        <a:lstStyle/>
        <a:p>
          <a:endParaRPr lang="zh-CN" altLang="en-US"/>
        </a:p>
      </dgm:t>
    </dgm:pt>
    <dgm:pt modelId="{1067D4E1-419C-4D34-9C1C-30CEA08C00F3}">
      <dgm:prSet phldrT="[文本]" phldr="1"/>
      <dgm:spPr/>
      <dgm:t>
        <a:bodyPr/>
        <a:lstStyle/>
        <a:p>
          <a:endParaRPr lang="zh-CN" altLang="en-US" dirty="0"/>
        </a:p>
      </dgm:t>
    </dgm:pt>
    <dgm:pt modelId="{3DE2436F-C462-4033-B845-543C86ED1EF1}" type="parTrans" cxnId="{752A5855-3040-49C6-9C07-0A12A28AD70A}">
      <dgm:prSet/>
      <dgm:spPr/>
      <dgm:t>
        <a:bodyPr/>
        <a:lstStyle/>
        <a:p>
          <a:endParaRPr lang="zh-CN" altLang="en-US"/>
        </a:p>
      </dgm:t>
    </dgm:pt>
    <dgm:pt modelId="{7751FA83-4196-47C4-A98B-A37BBEFFD05D}" type="sibTrans" cxnId="{752A5855-3040-49C6-9C07-0A12A28AD70A}">
      <dgm:prSet/>
      <dgm:spPr/>
      <dgm:t>
        <a:bodyPr/>
        <a:lstStyle/>
        <a:p>
          <a:endParaRPr lang="zh-CN" altLang="en-US"/>
        </a:p>
      </dgm:t>
    </dgm:pt>
    <dgm:pt modelId="{5B2A8196-2F76-4EAB-AD04-BFF42C3C836D}">
      <dgm:prSet phldrT="[文本]" phldr="1"/>
      <dgm:spPr/>
      <dgm:t>
        <a:bodyPr/>
        <a:lstStyle/>
        <a:p>
          <a:endParaRPr lang="zh-CN" altLang="en-US" dirty="0"/>
        </a:p>
      </dgm:t>
    </dgm:pt>
    <dgm:pt modelId="{1DF8504F-24F1-450D-BC4E-50D43A71A085}" type="parTrans" cxnId="{7D976E01-01BA-4D75-88E0-A394ECACC963}">
      <dgm:prSet/>
      <dgm:spPr/>
      <dgm:t>
        <a:bodyPr/>
        <a:lstStyle/>
        <a:p>
          <a:endParaRPr lang="zh-CN" altLang="en-US"/>
        </a:p>
      </dgm:t>
    </dgm:pt>
    <dgm:pt modelId="{4BCB9120-E86B-451E-AFC1-DEC0B1BDBB04}" type="sibTrans" cxnId="{7D976E01-01BA-4D75-88E0-A394ECACC963}">
      <dgm:prSet/>
      <dgm:spPr/>
      <dgm:t>
        <a:bodyPr/>
        <a:lstStyle/>
        <a:p>
          <a:endParaRPr lang="zh-CN" altLang="en-US"/>
        </a:p>
      </dgm:t>
    </dgm:pt>
    <dgm:pt modelId="{5B68400C-C851-4E1F-BCA1-D20012C1C6FE}">
      <dgm:prSet phldrT="[文本]" phldr="1"/>
      <dgm:spPr/>
      <dgm:t>
        <a:bodyPr/>
        <a:lstStyle/>
        <a:p>
          <a:endParaRPr lang="zh-CN" altLang="en-US" dirty="0"/>
        </a:p>
      </dgm:t>
    </dgm:pt>
    <dgm:pt modelId="{D1DE1C75-1E46-44E2-B78B-26A35EB5F454}" type="parTrans" cxnId="{28CD19C5-D6C4-4899-A74F-D72A3816363B}">
      <dgm:prSet/>
      <dgm:spPr/>
      <dgm:t>
        <a:bodyPr/>
        <a:lstStyle/>
        <a:p>
          <a:endParaRPr lang="zh-CN" altLang="en-US"/>
        </a:p>
      </dgm:t>
    </dgm:pt>
    <dgm:pt modelId="{46E1276D-E9D7-4436-9E0A-AD03439232A3}" type="sibTrans" cxnId="{28CD19C5-D6C4-4899-A74F-D72A3816363B}">
      <dgm:prSet/>
      <dgm:spPr/>
      <dgm:t>
        <a:bodyPr/>
        <a:lstStyle/>
        <a:p>
          <a:endParaRPr lang="zh-CN" altLang="en-US"/>
        </a:p>
      </dgm:t>
    </dgm:pt>
    <dgm:pt modelId="{8440FA22-071A-437D-BE54-45F02AEC152F}">
      <dgm:prSet phldrT="[文本]"/>
      <dgm:spPr>
        <a:solidFill>
          <a:srgbClr val="6699FF"/>
        </a:solidFill>
      </dgm:spPr>
      <dgm:t>
        <a:bodyPr/>
        <a:lstStyle/>
        <a:p>
          <a:r>
            <a:rPr lang="en-US" altLang="zh-CN" b="1" dirty="0" smtClean="0">
              <a:solidFill>
                <a:schemeClr val="bg1"/>
              </a:solidFill>
              <a:ea typeface="仿宋_GB2312" pitchFamily="49" charset="-122"/>
            </a:rPr>
            <a:t>1.</a:t>
          </a:r>
          <a:r>
            <a:rPr lang="zh-CN" altLang="en-US" b="1" dirty="0" smtClean="0">
              <a:solidFill>
                <a:schemeClr val="bg1"/>
              </a:solidFill>
              <a:ea typeface="仿宋_GB2312" pitchFamily="49" charset="-122"/>
            </a:rPr>
            <a:t>the Statistics Database and Reporting System</a:t>
          </a:r>
          <a:endParaRPr lang="zh-CN" altLang="en-US" dirty="0">
            <a:solidFill>
              <a:schemeClr val="bg1"/>
            </a:solidFill>
          </a:endParaRPr>
        </a:p>
      </dgm:t>
    </dgm:pt>
    <dgm:pt modelId="{728B9442-2013-4D34-BD67-6C7DBEF511BD}" type="sibTrans" cxnId="{4060BCC5-DEF4-437A-97B7-C63AC87B7D76}">
      <dgm:prSet/>
      <dgm:spPr/>
      <dgm:t>
        <a:bodyPr/>
        <a:lstStyle/>
        <a:p>
          <a:endParaRPr lang="zh-CN" altLang="en-US"/>
        </a:p>
      </dgm:t>
    </dgm:pt>
    <dgm:pt modelId="{8F175037-0B85-470A-9C73-B13529D93327}" type="parTrans" cxnId="{4060BCC5-DEF4-437A-97B7-C63AC87B7D76}">
      <dgm:prSet/>
      <dgm:spPr/>
      <dgm:t>
        <a:bodyPr/>
        <a:lstStyle/>
        <a:p>
          <a:endParaRPr lang="zh-CN" altLang="en-US"/>
        </a:p>
      </dgm:t>
    </dgm:pt>
    <dgm:pt modelId="{21C77425-8A94-4C5D-A4D1-223FB7849699}">
      <dgm:prSet phldrT="[文本]"/>
      <dgm:spPr>
        <a:solidFill>
          <a:srgbClr val="92D050"/>
        </a:solidFill>
      </dgm:spPr>
      <dgm:t>
        <a:bodyPr/>
        <a:lstStyle/>
        <a:p>
          <a:r>
            <a:rPr lang="zh-CN" altLang="en-US" b="1" dirty="0" smtClean="0">
              <a:solidFill>
                <a:srgbClr val="FF6600"/>
              </a:solidFill>
              <a:latin typeface="+mn-lt"/>
              <a:ea typeface="华文仿宋" pitchFamily="2" charset="-122"/>
            </a:rPr>
            <a:t>2</a:t>
          </a:r>
          <a:r>
            <a:rPr lang="en-US" altLang="zh-CN" b="1" dirty="0" smtClean="0">
              <a:solidFill>
                <a:srgbClr val="FF6600"/>
              </a:solidFill>
              <a:latin typeface="+mn-lt"/>
              <a:ea typeface="华文仿宋" pitchFamily="2" charset="-122"/>
            </a:rPr>
            <a:t>.</a:t>
          </a:r>
          <a:r>
            <a:rPr lang="zh-CN" altLang="en-US" b="1" dirty="0" smtClean="0">
              <a:solidFill>
                <a:srgbClr val="FF6600"/>
              </a:solidFill>
              <a:latin typeface="+mn-lt"/>
              <a:ea typeface="华文仿宋" pitchFamily="2" charset="-122"/>
            </a:rPr>
            <a:t>Information Release</a:t>
          </a:r>
          <a:endParaRPr lang="zh-CN" altLang="en-US" dirty="0">
            <a:solidFill>
              <a:srgbClr val="FF6600"/>
            </a:solidFill>
          </a:endParaRPr>
        </a:p>
      </dgm:t>
    </dgm:pt>
    <dgm:pt modelId="{9C703953-14B8-477F-8072-96FC0DA3FC8E}" type="parTrans" cxnId="{A909E740-0685-406B-BE94-27683F8F267B}">
      <dgm:prSet/>
      <dgm:spPr/>
      <dgm:t>
        <a:bodyPr/>
        <a:lstStyle/>
        <a:p>
          <a:endParaRPr lang="zh-CN" altLang="en-US"/>
        </a:p>
      </dgm:t>
    </dgm:pt>
    <dgm:pt modelId="{BA61A802-7847-475A-878C-3D0D3A2EF6DF}" type="sibTrans" cxnId="{A909E740-0685-406B-BE94-27683F8F267B}">
      <dgm:prSet/>
      <dgm:spPr/>
      <dgm:t>
        <a:bodyPr/>
        <a:lstStyle/>
        <a:p>
          <a:endParaRPr lang="zh-CN" altLang="en-US"/>
        </a:p>
      </dgm:t>
    </dgm:pt>
    <dgm:pt modelId="{5D644A28-F145-4113-800B-18E2FA46A6C5}">
      <dgm:prSet phldrT="[文本]"/>
      <dgm:spPr>
        <a:solidFill>
          <a:srgbClr val="FF6600"/>
        </a:solidFill>
      </dgm:spPr>
      <dgm:t>
        <a:bodyPr/>
        <a:lstStyle/>
        <a:p>
          <a:r>
            <a:rPr lang="zh-CN" altLang="en-US" b="1" dirty="0" smtClean="0">
              <a:solidFill>
                <a:schemeClr val="accent4"/>
              </a:solidFill>
              <a:latin typeface="+mn-lt"/>
              <a:ea typeface="仿宋_GB2312" pitchFamily="49" charset="-122"/>
            </a:rPr>
            <a:t>3</a:t>
          </a:r>
          <a:r>
            <a:rPr lang="en-US" altLang="zh-CN" b="1" dirty="0" smtClean="0">
              <a:solidFill>
                <a:schemeClr val="accent4"/>
              </a:solidFill>
              <a:latin typeface="+mn-lt"/>
              <a:ea typeface="仿宋_GB2312" pitchFamily="49" charset="-122"/>
            </a:rPr>
            <a:t>.</a:t>
          </a:r>
          <a:r>
            <a:rPr lang="zh-CN" altLang="en-US" b="1" dirty="0" smtClean="0">
              <a:solidFill>
                <a:schemeClr val="accent4"/>
              </a:solidFill>
              <a:latin typeface="+mn-lt"/>
              <a:ea typeface="仿宋_GB2312" pitchFamily="49" charset="-122"/>
            </a:rPr>
            <a:t>Exchange Information</a:t>
          </a:r>
          <a:endParaRPr lang="zh-CN" altLang="en-US" dirty="0">
            <a:solidFill>
              <a:schemeClr val="accent4"/>
            </a:solidFill>
          </a:endParaRPr>
        </a:p>
      </dgm:t>
    </dgm:pt>
    <dgm:pt modelId="{2B74F5DF-A504-429A-B516-D48D79883515}" type="parTrans" cxnId="{3D96BFC5-B8A9-40F3-8448-4A8ABCA7F59D}">
      <dgm:prSet/>
      <dgm:spPr/>
      <dgm:t>
        <a:bodyPr/>
        <a:lstStyle/>
        <a:p>
          <a:endParaRPr lang="zh-CN" altLang="en-US"/>
        </a:p>
      </dgm:t>
    </dgm:pt>
    <dgm:pt modelId="{8D62D61E-EA07-482F-BA11-30CA6F0C4856}" type="sibTrans" cxnId="{3D96BFC5-B8A9-40F3-8448-4A8ABCA7F59D}">
      <dgm:prSet/>
      <dgm:spPr/>
      <dgm:t>
        <a:bodyPr/>
        <a:lstStyle/>
        <a:p>
          <a:endParaRPr lang="zh-CN" altLang="en-US"/>
        </a:p>
      </dgm:t>
    </dgm:pt>
    <dgm:pt modelId="{5603CC66-ED9D-48F6-B074-49FB608D06D4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b="1" u="sng" dirty="0" smtClean="0">
              <a:solidFill>
                <a:srgbClr val="0070C0"/>
              </a:solidFill>
              <a:ea typeface="仿宋_GB2312" pitchFamily="49" charset="-122"/>
            </a:rPr>
            <a:t>4</a:t>
          </a:r>
          <a:r>
            <a:rPr lang="en-US" altLang="zh-CN" b="1" u="sng" dirty="0" smtClean="0">
              <a:solidFill>
                <a:srgbClr val="0070C0"/>
              </a:solidFill>
              <a:ea typeface="仿宋_GB2312" pitchFamily="49" charset="-122"/>
            </a:rPr>
            <a:t>.</a:t>
          </a:r>
          <a:r>
            <a:rPr lang="zh-CN" altLang="en-US" b="1" u="sng" dirty="0" smtClean="0">
              <a:solidFill>
                <a:srgbClr val="0070C0"/>
              </a:solidFill>
              <a:ea typeface="仿宋_GB2312" pitchFamily="49" charset="-122"/>
            </a:rPr>
            <a:t>International Exchange and Cooperation</a:t>
          </a:r>
          <a:endParaRPr lang="zh-CN" altLang="en-US" dirty="0">
            <a:solidFill>
              <a:srgbClr val="0070C0"/>
            </a:solidFill>
          </a:endParaRPr>
        </a:p>
      </dgm:t>
    </dgm:pt>
    <dgm:pt modelId="{6E63A2A6-1665-45DD-896C-C23C198412AA}" type="parTrans" cxnId="{8E0C5D61-60C0-46B3-803F-091225D70998}">
      <dgm:prSet/>
      <dgm:spPr/>
      <dgm:t>
        <a:bodyPr/>
        <a:lstStyle/>
        <a:p>
          <a:endParaRPr lang="zh-CN" altLang="en-US"/>
        </a:p>
      </dgm:t>
    </dgm:pt>
    <dgm:pt modelId="{27D3B7C1-E8B6-4395-83C4-8DFA393A8ACB}" type="sibTrans" cxnId="{8E0C5D61-60C0-46B3-803F-091225D70998}">
      <dgm:prSet/>
      <dgm:spPr/>
      <dgm:t>
        <a:bodyPr/>
        <a:lstStyle/>
        <a:p>
          <a:endParaRPr lang="zh-CN" altLang="en-US"/>
        </a:p>
      </dgm:t>
    </dgm:pt>
    <dgm:pt modelId="{81FB3EFB-820E-4589-80A2-62E805B866EA}" type="pres">
      <dgm:prSet presAssocID="{90A352DB-204E-4C77-A42D-46664C0790D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1511990-8D91-430A-BBFF-D58CB3DDC327}" type="pres">
      <dgm:prSet presAssocID="{67F7F4E0-1FED-451E-AD16-7FC8F824CBCC}" presName="roof" presStyleLbl="dkBgShp" presStyleIdx="0" presStyleCnt="2" custScaleY="73774" custLinFactY="100000" custLinFactNeighborY="158695"/>
      <dgm:spPr>
        <a:prstGeom prst="notchedRightArrow">
          <a:avLst/>
        </a:prstGeom>
      </dgm:spPr>
      <dgm:t>
        <a:bodyPr/>
        <a:lstStyle/>
        <a:p>
          <a:endParaRPr lang="zh-CN" altLang="en-US"/>
        </a:p>
      </dgm:t>
    </dgm:pt>
    <dgm:pt modelId="{0A5DF74C-7ADF-405D-B5D0-DBE62AE445E8}" type="pres">
      <dgm:prSet presAssocID="{67F7F4E0-1FED-451E-AD16-7FC8F824CBCC}" presName="pillars" presStyleCnt="0"/>
      <dgm:spPr/>
    </dgm:pt>
    <dgm:pt modelId="{4043AE77-2FD5-44D4-A1F4-E6F0FA90DA7D}" type="pres">
      <dgm:prSet presAssocID="{67F7F4E0-1FED-451E-AD16-7FC8F824CBCC}" presName="pillar1" presStyleLbl="node1" presStyleIdx="0" presStyleCnt="4" custScaleY="119256" custLinFactNeighborY="-31109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zh-CN" altLang="en-US"/>
        </a:p>
      </dgm:t>
    </dgm:pt>
    <dgm:pt modelId="{4B321DD6-EEAD-42B1-A409-9E026A3C466C}" type="pres">
      <dgm:prSet presAssocID="{21C77425-8A94-4C5D-A4D1-223FB7849699}" presName="pillarX" presStyleLbl="node1" presStyleIdx="1" presStyleCnt="4" custScaleY="119256" custLinFactNeighborY="-3110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CN" altLang="en-US"/>
        </a:p>
      </dgm:t>
    </dgm:pt>
    <dgm:pt modelId="{B8CF6351-836B-4B45-B13E-B1C0BDA9504A}" type="pres">
      <dgm:prSet presAssocID="{5D644A28-F145-4113-800B-18E2FA46A6C5}" presName="pillarX" presStyleLbl="node1" presStyleIdx="2" presStyleCnt="4" custScaleY="119256" custLinFactNeighborY="-3110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CN" altLang="en-US"/>
        </a:p>
      </dgm:t>
    </dgm:pt>
    <dgm:pt modelId="{C6675349-F51F-4BF8-8919-1D4CB6DD55D9}" type="pres">
      <dgm:prSet presAssocID="{5603CC66-ED9D-48F6-B074-49FB608D06D4}" presName="pillarX" presStyleLbl="node1" presStyleIdx="3" presStyleCnt="4" custScaleY="119256" custLinFactNeighborY="-3110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CN" altLang="en-US"/>
        </a:p>
      </dgm:t>
    </dgm:pt>
    <dgm:pt modelId="{C1B1B3F6-4D06-4FAB-8D11-2AF9FAE2242F}" type="pres">
      <dgm:prSet presAssocID="{67F7F4E0-1FED-451E-AD16-7FC8F824CBCC}" presName="base" presStyleLbl="dkBgShp" presStyleIdx="1" presStyleCnt="2" custLinFactY="-581249" custLinFactNeighborY="-600000"/>
      <dgm:spPr>
        <a:prstGeom prst="chevron">
          <a:avLst/>
        </a:prstGeom>
        <a:noFill/>
      </dgm:spPr>
    </dgm:pt>
  </dgm:ptLst>
  <dgm:cxnLst>
    <dgm:cxn modelId="{57AC59BB-9D93-4567-82BF-F75F2E266A6D}" srcId="{90A352DB-204E-4C77-A42D-46664C0790D8}" destId="{789214D1-C219-4169-8017-244576862C67}" srcOrd="1" destOrd="0" parTransId="{79788708-33F9-4881-84D0-86F9A9E9C4CE}" sibTransId="{7128BB9E-9726-471E-9F11-220D306F84B4}"/>
    <dgm:cxn modelId="{752A5855-3040-49C6-9C07-0A12A28AD70A}" srcId="{90A352DB-204E-4C77-A42D-46664C0790D8}" destId="{1067D4E1-419C-4D34-9C1C-30CEA08C00F3}" srcOrd="2" destOrd="0" parTransId="{3DE2436F-C462-4033-B845-543C86ED1EF1}" sibTransId="{7751FA83-4196-47C4-A98B-A37BBEFFD05D}"/>
    <dgm:cxn modelId="{28CD19C5-D6C4-4899-A74F-D72A3816363B}" srcId="{1067D4E1-419C-4D34-9C1C-30CEA08C00F3}" destId="{5B68400C-C851-4E1F-BCA1-D20012C1C6FE}" srcOrd="1" destOrd="0" parTransId="{D1DE1C75-1E46-44E2-B78B-26A35EB5F454}" sibTransId="{46E1276D-E9D7-4436-9E0A-AD03439232A3}"/>
    <dgm:cxn modelId="{A909E740-0685-406B-BE94-27683F8F267B}" srcId="{67F7F4E0-1FED-451E-AD16-7FC8F824CBCC}" destId="{21C77425-8A94-4C5D-A4D1-223FB7849699}" srcOrd="1" destOrd="0" parTransId="{9C703953-14B8-477F-8072-96FC0DA3FC8E}" sibTransId="{BA61A802-7847-475A-878C-3D0D3A2EF6DF}"/>
    <dgm:cxn modelId="{C031DE76-582A-4505-897C-2230B3705EBD}" type="presOf" srcId="{90A352DB-204E-4C77-A42D-46664C0790D8}" destId="{81FB3EFB-820E-4589-80A2-62E805B866EA}" srcOrd="0" destOrd="0" presId="urn:microsoft.com/office/officeart/2005/8/layout/hList3"/>
    <dgm:cxn modelId="{3D96BFC5-B8A9-40F3-8448-4A8ABCA7F59D}" srcId="{67F7F4E0-1FED-451E-AD16-7FC8F824CBCC}" destId="{5D644A28-F145-4113-800B-18E2FA46A6C5}" srcOrd="2" destOrd="0" parTransId="{2B74F5DF-A504-429A-B516-D48D79883515}" sibTransId="{8D62D61E-EA07-482F-BA11-30CA6F0C4856}"/>
    <dgm:cxn modelId="{8D34EDA2-F47C-404B-9DCB-19DAAE268EE2}" srcId="{789214D1-C219-4169-8017-244576862C67}" destId="{877BDE51-82F3-4CCF-8F30-DE99534A9604}" srcOrd="0" destOrd="0" parTransId="{7B35ECA1-4573-48BB-B906-7C64A96E28C7}" sibTransId="{177F5F9D-A24D-42D8-B07B-D6F7135226FB}"/>
    <dgm:cxn modelId="{69135E19-D781-4077-B1C9-3AEAD305B45B}" srcId="{90A352DB-204E-4C77-A42D-46664C0790D8}" destId="{67F7F4E0-1FED-451E-AD16-7FC8F824CBCC}" srcOrd="0" destOrd="0" parTransId="{EF2DD284-12F8-4B78-AD45-6A94A0652F56}" sibTransId="{FFE1D2E6-6BB8-4EE7-AA32-58D63C43B536}"/>
    <dgm:cxn modelId="{8D18F350-881A-42ED-BFF6-6F10BE9AA8ED}" type="presOf" srcId="{5603CC66-ED9D-48F6-B074-49FB608D06D4}" destId="{C6675349-F51F-4BF8-8919-1D4CB6DD55D9}" srcOrd="0" destOrd="0" presId="urn:microsoft.com/office/officeart/2005/8/layout/hList3"/>
    <dgm:cxn modelId="{690BCC9C-326E-45CF-AC01-1DBBF46F29AA}" type="presOf" srcId="{8440FA22-071A-437D-BE54-45F02AEC152F}" destId="{4043AE77-2FD5-44D4-A1F4-E6F0FA90DA7D}" srcOrd="0" destOrd="0" presId="urn:microsoft.com/office/officeart/2005/8/layout/hList3"/>
    <dgm:cxn modelId="{8E0C5D61-60C0-46B3-803F-091225D70998}" srcId="{67F7F4E0-1FED-451E-AD16-7FC8F824CBCC}" destId="{5603CC66-ED9D-48F6-B074-49FB608D06D4}" srcOrd="3" destOrd="0" parTransId="{6E63A2A6-1665-45DD-896C-C23C198412AA}" sibTransId="{27D3B7C1-E8B6-4395-83C4-8DFA393A8ACB}"/>
    <dgm:cxn modelId="{7D976E01-01BA-4D75-88E0-A394ECACC963}" srcId="{1067D4E1-419C-4D34-9C1C-30CEA08C00F3}" destId="{5B2A8196-2F76-4EAB-AD04-BFF42C3C836D}" srcOrd="0" destOrd="0" parTransId="{1DF8504F-24F1-450D-BC4E-50D43A71A085}" sibTransId="{4BCB9120-E86B-451E-AFC1-DEC0B1BDBB04}"/>
    <dgm:cxn modelId="{B9620F4F-8D0C-4C5B-B794-462D42D5A036}" type="presOf" srcId="{21C77425-8A94-4C5D-A4D1-223FB7849699}" destId="{4B321DD6-EEAD-42B1-A409-9E026A3C466C}" srcOrd="0" destOrd="0" presId="urn:microsoft.com/office/officeart/2005/8/layout/hList3"/>
    <dgm:cxn modelId="{7F77A9B7-164D-4433-831B-EED1929D4AB9}" srcId="{789214D1-C219-4169-8017-244576862C67}" destId="{D34C1FCE-5974-41B0-9C6C-1252E0A79B2B}" srcOrd="1" destOrd="0" parTransId="{AC7AF7AA-0113-4C55-9F1E-B6BF923CCEF5}" sibTransId="{FA888849-2D1D-43B5-AF73-DE074A4BFD4B}"/>
    <dgm:cxn modelId="{4060BCC5-DEF4-437A-97B7-C63AC87B7D76}" srcId="{67F7F4E0-1FED-451E-AD16-7FC8F824CBCC}" destId="{8440FA22-071A-437D-BE54-45F02AEC152F}" srcOrd="0" destOrd="0" parTransId="{8F175037-0B85-470A-9C73-B13529D93327}" sibTransId="{728B9442-2013-4D34-BD67-6C7DBEF511BD}"/>
    <dgm:cxn modelId="{357DC185-0902-4C82-B045-E7DFD99619E6}" type="presOf" srcId="{67F7F4E0-1FED-451E-AD16-7FC8F824CBCC}" destId="{51511990-8D91-430A-BBFF-D58CB3DDC327}" srcOrd="0" destOrd="0" presId="urn:microsoft.com/office/officeart/2005/8/layout/hList3"/>
    <dgm:cxn modelId="{AE912368-AB92-46D7-A627-5AF0E9680D52}" type="presOf" srcId="{5D644A28-F145-4113-800B-18E2FA46A6C5}" destId="{B8CF6351-836B-4B45-B13E-B1C0BDA9504A}" srcOrd="0" destOrd="0" presId="urn:microsoft.com/office/officeart/2005/8/layout/hList3"/>
    <dgm:cxn modelId="{B2329E0E-667A-4BC0-8CFB-EA6B4A6355F1}" type="presParOf" srcId="{81FB3EFB-820E-4589-80A2-62E805B866EA}" destId="{51511990-8D91-430A-BBFF-D58CB3DDC327}" srcOrd="0" destOrd="0" presId="urn:microsoft.com/office/officeart/2005/8/layout/hList3"/>
    <dgm:cxn modelId="{CC8715AD-E9AE-4678-BA8B-DF554E0D18AE}" type="presParOf" srcId="{81FB3EFB-820E-4589-80A2-62E805B866EA}" destId="{0A5DF74C-7ADF-405D-B5D0-DBE62AE445E8}" srcOrd="1" destOrd="0" presId="urn:microsoft.com/office/officeart/2005/8/layout/hList3"/>
    <dgm:cxn modelId="{180CA06E-6ABE-4E04-B1D5-60D981120A30}" type="presParOf" srcId="{0A5DF74C-7ADF-405D-B5D0-DBE62AE445E8}" destId="{4043AE77-2FD5-44D4-A1F4-E6F0FA90DA7D}" srcOrd="0" destOrd="0" presId="urn:microsoft.com/office/officeart/2005/8/layout/hList3"/>
    <dgm:cxn modelId="{E3794A4B-C83C-42AB-9D07-3DF1B779B467}" type="presParOf" srcId="{0A5DF74C-7ADF-405D-B5D0-DBE62AE445E8}" destId="{4B321DD6-EEAD-42B1-A409-9E026A3C466C}" srcOrd="1" destOrd="0" presId="urn:microsoft.com/office/officeart/2005/8/layout/hList3"/>
    <dgm:cxn modelId="{26534E60-7902-4668-AE5D-ED6049E545DA}" type="presParOf" srcId="{0A5DF74C-7ADF-405D-B5D0-DBE62AE445E8}" destId="{B8CF6351-836B-4B45-B13E-B1C0BDA9504A}" srcOrd="2" destOrd="0" presId="urn:microsoft.com/office/officeart/2005/8/layout/hList3"/>
    <dgm:cxn modelId="{188E87DD-BCF1-4587-B3CF-C650850AF908}" type="presParOf" srcId="{0A5DF74C-7ADF-405D-B5D0-DBE62AE445E8}" destId="{C6675349-F51F-4BF8-8919-1D4CB6DD55D9}" srcOrd="3" destOrd="0" presId="urn:microsoft.com/office/officeart/2005/8/layout/hList3"/>
    <dgm:cxn modelId="{FF0D2F60-4003-4AC5-8DC0-A07F8F64AB27}" type="presParOf" srcId="{81FB3EFB-820E-4589-80A2-62E805B866EA}" destId="{C1B1B3F6-4D06-4FAB-8D11-2AF9FAE2242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55A02-1E13-4877-B1B1-D163DCC4D87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D82448F-A4B1-492F-9566-941032FBC85E}">
      <dgm:prSet phldrT="[文本]" phldr="1"/>
      <dgm:spPr/>
      <dgm:t>
        <a:bodyPr/>
        <a:lstStyle/>
        <a:p>
          <a:endParaRPr lang="zh-CN" altLang="en-US" dirty="0"/>
        </a:p>
      </dgm:t>
    </dgm:pt>
    <dgm:pt modelId="{99C03356-06ED-4E3A-9443-8D4853E81200}" type="parTrans" cxnId="{91A5213E-A84E-4725-9AA5-8DC2BB9A5AE6}">
      <dgm:prSet/>
      <dgm:spPr/>
      <dgm:t>
        <a:bodyPr/>
        <a:lstStyle/>
        <a:p>
          <a:endParaRPr lang="zh-CN" altLang="en-US"/>
        </a:p>
      </dgm:t>
    </dgm:pt>
    <dgm:pt modelId="{8F73B99C-2837-4B27-ACA3-1B80CB8F758A}" type="sibTrans" cxnId="{91A5213E-A84E-4725-9AA5-8DC2BB9A5AE6}">
      <dgm:prSet/>
      <dgm:spPr/>
      <dgm:t>
        <a:bodyPr/>
        <a:lstStyle/>
        <a:p>
          <a:endParaRPr lang="zh-CN" altLang="en-US"/>
        </a:p>
      </dgm:t>
    </dgm:pt>
    <dgm:pt modelId="{C7FC51C8-34FE-4476-9C0F-DEC8CE8CCB0B}">
      <dgm:prSet phldrT="[文本]"/>
      <dgm:spPr>
        <a:solidFill>
          <a:srgbClr val="008000"/>
        </a:solidFill>
      </dgm:spPr>
      <dgm:t>
        <a:bodyPr/>
        <a:lstStyle/>
        <a:p>
          <a:r>
            <a:rPr lang="zh-CN" altLang="en-US" b="1" dirty="0" smtClean="0">
              <a:solidFill>
                <a:schemeClr val="tx2"/>
              </a:solidFill>
              <a:latin typeface="Palatino Linotype" pitchFamily="18" charset="0"/>
              <a:ea typeface="仿宋_GB2312" pitchFamily="49" charset="-122"/>
            </a:rPr>
            <a:t>The Collection of Bilateral Data</a:t>
          </a:r>
          <a:endParaRPr lang="zh-CN" altLang="en-US" dirty="0">
            <a:latin typeface="Palatino Linotype" pitchFamily="18" charset="0"/>
          </a:endParaRPr>
        </a:p>
      </dgm:t>
    </dgm:pt>
    <dgm:pt modelId="{F8E888EC-0F49-4BE8-9270-8A1206BD3CB0}" type="parTrans" cxnId="{589E1FFB-4ABC-4906-9A0F-6408C934523A}">
      <dgm:prSet/>
      <dgm:spPr/>
      <dgm:t>
        <a:bodyPr/>
        <a:lstStyle/>
        <a:p>
          <a:endParaRPr lang="zh-CN" altLang="en-US"/>
        </a:p>
      </dgm:t>
    </dgm:pt>
    <dgm:pt modelId="{EBB4A64F-477D-4C8E-BBBA-5AD0B53343C3}" type="sibTrans" cxnId="{589E1FFB-4ABC-4906-9A0F-6408C934523A}">
      <dgm:prSet/>
      <dgm:spPr/>
      <dgm:t>
        <a:bodyPr/>
        <a:lstStyle/>
        <a:p>
          <a:endParaRPr lang="zh-CN" altLang="en-US"/>
        </a:p>
      </dgm:t>
    </dgm:pt>
    <dgm:pt modelId="{E5ED7B54-C936-473F-B42D-505134A94636}">
      <dgm:prSet phldrT="[文本]" custT="1"/>
      <dgm:spPr>
        <a:solidFill>
          <a:srgbClr val="3366FF"/>
        </a:solidFill>
      </dgm:spPr>
      <dgm:t>
        <a:bodyPr/>
        <a:lstStyle/>
        <a:p>
          <a:r>
            <a:rPr lang="zh-CN" altLang="en-US" sz="1600" b="1" dirty="0" smtClean="0">
              <a:latin typeface="Palatino Linotype" pitchFamily="18" charset="0"/>
              <a:ea typeface="仿宋_GB2312" pitchFamily="49" charset="-122"/>
            </a:rPr>
            <a:t>Outward FATS</a:t>
          </a:r>
          <a:endParaRPr lang="zh-CN" altLang="en-US" sz="1600" dirty="0">
            <a:latin typeface="Palatino Linotype" pitchFamily="18" charset="0"/>
          </a:endParaRPr>
        </a:p>
      </dgm:t>
    </dgm:pt>
    <dgm:pt modelId="{03CC1900-12EC-4705-8BAB-7D62D33ED349}" type="parTrans" cxnId="{DD48896B-A9EE-4F17-B0DD-C0FE1611FAFB}">
      <dgm:prSet/>
      <dgm:spPr/>
      <dgm:t>
        <a:bodyPr/>
        <a:lstStyle/>
        <a:p>
          <a:endParaRPr lang="zh-CN" altLang="en-US"/>
        </a:p>
      </dgm:t>
    </dgm:pt>
    <dgm:pt modelId="{30975412-ADC7-4968-AA62-9AA1E1F116E4}" type="sibTrans" cxnId="{DD48896B-A9EE-4F17-B0DD-C0FE1611FAFB}">
      <dgm:prSet/>
      <dgm:spPr/>
      <dgm:t>
        <a:bodyPr/>
        <a:lstStyle/>
        <a:p>
          <a:endParaRPr lang="zh-CN" altLang="en-US"/>
        </a:p>
      </dgm:t>
    </dgm:pt>
    <dgm:pt modelId="{1287ACEB-B134-41E9-9288-15003A37C868}">
      <dgm:prSet phldrT="[文本]" custT="1"/>
      <dgm:spPr>
        <a:solidFill>
          <a:srgbClr val="FF6600"/>
        </a:solidFill>
      </dgm:spPr>
      <dgm:t>
        <a:bodyPr/>
        <a:lstStyle/>
        <a:p>
          <a:r>
            <a:rPr lang="zh-CN" altLang="en-US" sz="1600" b="1" dirty="0" smtClean="0">
              <a:solidFill>
                <a:schemeClr val="bg1"/>
              </a:solidFill>
              <a:latin typeface="Palatino Linotype" pitchFamily="18" charset="0"/>
              <a:ea typeface="仿宋_GB2312" pitchFamily="49" charset="-122"/>
            </a:rPr>
            <a:t>Value Statistics of the Presence of Natural Persons</a:t>
          </a:r>
          <a:endParaRPr lang="zh-CN" altLang="en-US" sz="1600" dirty="0">
            <a:latin typeface="Palatino Linotype" pitchFamily="18" charset="0"/>
          </a:endParaRPr>
        </a:p>
      </dgm:t>
    </dgm:pt>
    <dgm:pt modelId="{F72B053D-2009-4328-810B-6106E640CEA9}" type="parTrans" cxnId="{46176F17-9AFA-47E3-B719-7A62F7638C38}">
      <dgm:prSet/>
      <dgm:spPr/>
      <dgm:t>
        <a:bodyPr/>
        <a:lstStyle/>
        <a:p>
          <a:endParaRPr lang="zh-CN" altLang="en-US"/>
        </a:p>
      </dgm:t>
    </dgm:pt>
    <dgm:pt modelId="{9FCF9D3C-316E-45AC-9237-4BE5DF4E7574}" type="sibTrans" cxnId="{46176F17-9AFA-47E3-B719-7A62F7638C38}">
      <dgm:prSet/>
      <dgm:spPr/>
      <dgm:t>
        <a:bodyPr/>
        <a:lstStyle/>
        <a:p>
          <a:endParaRPr lang="zh-CN" altLang="en-US"/>
        </a:p>
      </dgm:t>
    </dgm:pt>
    <dgm:pt modelId="{DAB970C9-2F7F-4F96-86BF-4BCA1DDB7A75}" type="pres">
      <dgm:prSet presAssocID="{69855A02-1E13-4877-B1B1-D163DCC4D8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5E526577-749C-4344-8383-DDC071ED9C3B}" type="pres">
      <dgm:prSet presAssocID="{4D82448F-A4B1-492F-9566-941032FBC85E}" presName="singleCycle" presStyleCnt="0"/>
      <dgm:spPr/>
    </dgm:pt>
    <dgm:pt modelId="{E4979FA9-F077-4F09-B589-82E7A28D5129}" type="pres">
      <dgm:prSet presAssocID="{4D82448F-A4B1-492F-9566-941032FBC85E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zh-CN" altLang="en-US"/>
        </a:p>
      </dgm:t>
    </dgm:pt>
    <dgm:pt modelId="{38B3B130-E0AC-46CF-861B-3AFA12F9C589}" type="pres">
      <dgm:prSet presAssocID="{F8E888EC-0F49-4BE8-9270-8A1206BD3CB0}" presName="Name56" presStyleLbl="parChTrans1D2" presStyleIdx="0" presStyleCnt="3"/>
      <dgm:spPr/>
      <dgm:t>
        <a:bodyPr/>
        <a:lstStyle/>
        <a:p>
          <a:endParaRPr lang="zh-CN" altLang="en-US"/>
        </a:p>
      </dgm:t>
    </dgm:pt>
    <dgm:pt modelId="{FA56B1A3-00EB-4B05-A5DA-65373718B7E2}" type="pres">
      <dgm:prSet presAssocID="{C7FC51C8-34FE-4476-9C0F-DEC8CE8CCB0B}" presName="text0" presStyleLbl="node1" presStyleIdx="1" presStyleCnt="4" custScaleX="206752" custScaleY="147829" custRadScaleRad="8922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FE1C6A-6091-43D0-8AF5-6A0B62344FFB}" type="pres">
      <dgm:prSet presAssocID="{03CC1900-12EC-4705-8BAB-7D62D33ED349}" presName="Name56" presStyleLbl="parChTrans1D2" presStyleIdx="1" presStyleCnt="3"/>
      <dgm:spPr/>
      <dgm:t>
        <a:bodyPr/>
        <a:lstStyle/>
        <a:p>
          <a:endParaRPr lang="zh-CN" altLang="en-US"/>
        </a:p>
      </dgm:t>
    </dgm:pt>
    <dgm:pt modelId="{EA3FF55A-882B-4599-95C1-7B5BE999DD82}" type="pres">
      <dgm:prSet presAssocID="{E5ED7B54-C936-473F-B42D-505134A94636}" presName="text0" presStyleLbl="node1" presStyleIdx="2" presStyleCnt="4" custScaleX="206059" custScaleY="135198" custRadScaleRad="105037" custRadScaleInc="-262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B8DB52-13EF-4DE2-B7A1-BE3D7FCAD62D}" type="pres">
      <dgm:prSet presAssocID="{F72B053D-2009-4328-810B-6106E640CEA9}" presName="Name56" presStyleLbl="parChTrans1D2" presStyleIdx="2" presStyleCnt="3"/>
      <dgm:spPr/>
      <dgm:t>
        <a:bodyPr/>
        <a:lstStyle/>
        <a:p>
          <a:endParaRPr lang="zh-CN" altLang="en-US"/>
        </a:p>
      </dgm:t>
    </dgm:pt>
    <dgm:pt modelId="{77A93E80-58F5-481A-95F0-421284D5D370}" type="pres">
      <dgm:prSet presAssocID="{1287ACEB-B134-41E9-9288-15003A37C868}" presName="text0" presStyleLbl="node1" presStyleIdx="3" presStyleCnt="4" custScaleX="205340" custScaleY="145886" custRadScaleRad="104024" custRadScaleInc="21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A475302-5A62-493D-8F0F-A4D8A68899FE}" type="presOf" srcId="{4D82448F-A4B1-492F-9566-941032FBC85E}" destId="{E4979FA9-F077-4F09-B589-82E7A28D5129}" srcOrd="0" destOrd="0" presId="urn:microsoft.com/office/officeart/2008/layout/RadialCluster"/>
    <dgm:cxn modelId="{91A5213E-A84E-4725-9AA5-8DC2BB9A5AE6}" srcId="{69855A02-1E13-4877-B1B1-D163DCC4D87E}" destId="{4D82448F-A4B1-492F-9566-941032FBC85E}" srcOrd="0" destOrd="0" parTransId="{99C03356-06ED-4E3A-9443-8D4853E81200}" sibTransId="{8F73B99C-2837-4B27-ACA3-1B80CB8F758A}"/>
    <dgm:cxn modelId="{616AEBC2-6957-4A00-B917-86EBC648743E}" type="presOf" srcId="{F72B053D-2009-4328-810B-6106E640CEA9}" destId="{44B8DB52-13EF-4DE2-B7A1-BE3D7FCAD62D}" srcOrd="0" destOrd="0" presId="urn:microsoft.com/office/officeart/2008/layout/RadialCluster"/>
    <dgm:cxn modelId="{46176F17-9AFA-47E3-B719-7A62F7638C38}" srcId="{4D82448F-A4B1-492F-9566-941032FBC85E}" destId="{1287ACEB-B134-41E9-9288-15003A37C868}" srcOrd="2" destOrd="0" parTransId="{F72B053D-2009-4328-810B-6106E640CEA9}" sibTransId="{9FCF9D3C-316E-45AC-9237-4BE5DF4E7574}"/>
    <dgm:cxn modelId="{7AB43BB6-9072-4C4D-9A21-5F239E942DD8}" type="presOf" srcId="{69855A02-1E13-4877-B1B1-D163DCC4D87E}" destId="{DAB970C9-2F7F-4F96-86BF-4BCA1DDB7A75}" srcOrd="0" destOrd="0" presId="urn:microsoft.com/office/officeart/2008/layout/RadialCluster"/>
    <dgm:cxn modelId="{4064B218-AA52-494F-801C-67CBFECBFE7E}" type="presOf" srcId="{E5ED7B54-C936-473F-B42D-505134A94636}" destId="{EA3FF55A-882B-4599-95C1-7B5BE999DD82}" srcOrd="0" destOrd="0" presId="urn:microsoft.com/office/officeart/2008/layout/RadialCluster"/>
    <dgm:cxn modelId="{DD48896B-A9EE-4F17-B0DD-C0FE1611FAFB}" srcId="{4D82448F-A4B1-492F-9566-941032FBC85E}" destId="{E5ED7B54-C936-473F-B42D-505134A94636}" srcOrd="1" destOrd="0" parTransId="{03CC1900-12EC-4705-8BAB-7D62D33ED349}" sibTransId="{30975412-ADC7-4968-AA62-9AA1E1F116E4}"/>
    <dgm:cxn modelId="{589E1FFB-4ABC-4906-9A0F-6408C934523A}" srcId="{4D82448F-A4B1-492F-9566-941032FBC85E}" destId="{C7FC51C8-34FE-4476-9C0F-DEC8CE8CCB0B}" srcOrd="0" destOrd="0" parTransId="{F8E888EC-0F49-4BE8-9270-8A1206BD3CB0}" sibTransId="{EBB4A64F-477D-4C8E-BBBA-5AD0B53343C3}"/>
    <dgm:cxn modelId="{D53D3AE7-F6B4-44AB-8F59-19A58D1317CF}" type="presOf" srcId="{1287ACEB-B134-41E9-9288-15003A37C868}" destId="{77A93E80-58F5-481A-95F0-421284D5D370}" srcOrd="0" destOrd="0" presId="urn:microsoft.com/office/officeart/2008/layout/RadialCluster"/>
    <dgm:cxn modelId="{270A6725-FC88-4A6E-B83F-62E4FA3C7062}" type="presOf" srcId="{03CC1900-12EC-4705-8BAB-7D62D33ED349}" destId="{56FE1C6A-6091-43D0-8AF5-6A0B62344FFB}" srcOrd="0" destOrd="0" presId="urn:microsoft.com/office/officeart/2008/layout/RadialCluster"/>
    <dgm:cxn modelId="{7FA8F6B4-4896-4514-9F54-5B682F9003C8}" type="presOf" srcId="{F8E888EC-0F49-4BE8-9270-8A1206BD3CB0}" destId="{38B3B130-E0AC-46CF-861B-3AFA12F9C589}" srcOrd="0" destOrd="0" presId="urn:microsoft.com/office/officeart/2008/layout/RadialCluster"/>
    <dgm:cxn modelId="{4597CB84-D80E-4FE7-976D-D47969CAD461}" type="presOf" srcId="{C7FC51C8-34FE-4476-9C0F-DEC8CE8CCB0B}" destId="{FA56B1A3-00EB-4B05-A5DA-65373718B7E2}" srcOrd="0" destOrd="0" presId="urn:microsoft.com/office/officeart/2008/layout/RadialCluster"/>
    <dgm:cxn modelId="{5F85DE68-F6B6-44EA-ACDA-BF867B9D1337}" type="presParOf" srcId="{DAB970C9-2F7F-4F96-86BF-4BCA1DDB7A75}" destId="{5E526577-749C-4344-8383-DDC071ED9C3B}" srcOrd="0" destOrd="0" presId="urn:microsoft.com/office/officeart/2008/layout/RadialCluster"/>
    <dgm:cxn modelId="{08274B68-3BBC-462E-9FFB-4EEE2F601829}" type="presParOf" srcId="{5E526577-749C-4344-8383-DDC071ED9C3B}" destId="{E4979FA9-F077-4F09-B589-82E7A28D5129}" srcOrd="0" destOrd="0" presId="urn:microsoft.com/office/officeart/2008/layout/RadialCluster"/>
    <dgm:cxn modelId="{4D37500D-20D3-4887-84FD-A109D56C007A}" type="presParOf" srcId="{5E526577-749C-4344-8383-DDC071ED9C3B}" destId="{38B3B130-E0AC-46CF-861B-3AFA12F9C589}" srcOrd="1" destOrd="0" presId="urn:microsoft.com/office/officeart/2008/layout/RadialCluster"/>
    <dgm:cxn modelId="{28B0B275-7A08-431B-A3E8-8815BBA1983F}" type="presParOf" srcId="{5E526577-749C-4344-8383-DDC071ED9C3B}" destId="{FA56B1A3-00EB-4B05-A5DA-65373718B7E2}" srcOrd="2" destOrd="0" presId="urn:microsoft.com/office/officeart/2008/layout/RadialCluster"/>
    <dgm:cxn modelId="{76787588-E66D-4C2B-927F-A86992756557}" type="presParOf" srcId="{5E526577-749C-4344-8383-DDC071ED9C3B}" destId="{56FE1C6A-6091-43D0-8AF5-6A0B62344FFB}" srcOrd="3" destOrd="0" presId="urn:microsoft.com/office/officeart/2008/layout/RadialCluster"/>
    <dgm:cxn modelId="{632C284A-B182-45E4-BDC5-56057318DE7A}" type="presParOf" srcId="{5E526577-749C-4344-8383-DDC071ED9C3B}" destId="{EA3FF55A-882B-4599-95C1-7B5BE999DD82}" srcOrd="4" destOrd="0" presId="urn:microsoft.com/office/officeart/2008/layout/RadialCluster"/>
    <dgm:cxn modelId="{DD07B6BC-61AD-47D9-B210-EAAE39D8A1F5}" type="presParOf" srcId="{5E526577-749C-4344-8383-DDC071ED9C3B}" destId="{44B8DB52-13EF-4DE2-B7A1-BE3D7FCAD62D}" srcOrd="5" destOrd="0" presId="urn:microsoft.com/office/officeart/2008/layout/RadialCluster"/>
    <dgm:cxn modelId="{34B40D50-A595-4321-9631-8D52F417EA0C}" type="presParOf" srcId="{5E526577-749C-4344-8383-DDC071ED9C3B}" destId="{77A93E80-58F5-481A-95F0-421284D5D37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1D9C3A-4B2E-4A19-8A8A-FB78C2A88A8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B4D3A05-2FA2-48A1-BF9F-01A5F525E343}">
      <dgm:prSet phldrT="[文本]" custT="1"/>
      <dgm:spPr/>
      <dgm:t>
        <a:bodyPr/>
        <a:lstStyle/>
        <a:p>
          <a:r>
            <a:rPr lang="en-US" altLang="zh-CN" sz="1800" dirty="0" smtClean="0"/>
            <a:t>Integrate the Statistics System</a:t>
          </a:r>
          <a:endParaRPr lang="zh-CN" altLang="en-US" sz="1800" dirty="0"/>
        </a:p>
      </dgm:t>
    </dgm:pt>
    <dgm:pt modelId="{93676457-E49B-484B-B9D6-2AC591923EFA}" type="parTrans" cxnId="{FB595288-173D-4E3C-900D-348C0239CD45}">
      <dgm:prSet/>
      <dgm:spPr/>
      <dgm:t>
        <a:bodyPr/>
        <a:lstStyle/>
        <a:p>
          <a:endParaRPr lang="zh-CN" altLang="en-US"/>
        </a:p>
      </dgm:t>
    </dgm:pt>
    <dgm:pt modelId="{9D046D27-1B4A-4ACE-8346-32439637F870}" type="sibTrans" cxnId="{FB595288-173D-4E3C-900D-348C0239CD45}">
      <dgm:prSet/>
      <dgm:spPr/>
      <dgm:t>
        <a:bodyPr/>
        <a:lstStyle/>
        <a:p>
          <a:endParaRPr lang="zh-CN" altLang="en-US"/>
        </a:p>
      </dgm:t>
    </dgm:pt>
    <dgm:pt modelId="{C83DD00E-C019-4CF5-A3DB-C965F26115E7}">
      <dgm:prSet phldrT="[文本]" custT="1"/>
      <dgm:spPr/>
      <dgm:t>
        <a:bodyPr/>
        <a:lstStyle/>
        <a:p>
          <a:r>
            <a:rPr lang="en-US" altLang="zh-CN" sz="1800" dirty="0" smtClean="0"/>
            <a:t>Enhance Training for Staff </a:t>
          </a:r>
        </a:p>
        <a:p>
          <a:r>
            <a:rPr lang="en-US" altLang="zh-CN" sz="1800" dirty="0" smtClean="0"/>
            <a:t>●The basic theories of statistics                 ●The statistical methodology</a:t>
          </a:r>
          <a:endParaRPr lang="zh-CN" altLang="en-US" sz="1800" dirty="0"/>
        </a:p>
      </dgm:t>
    </dgm:pt>
    <dgm:pt modelId="{D4C408A5-C7FB-4769-A588-A2382148B6D1}" type="parTrans" cxnId="{854E97DD-CB62-41F7-8881-CE321517A84F}">
      <dgm:prSet/>
      <dgm:spPr/>
      <dgm:t>
        <a:bodyPr/>
        <a:lstStyle/>
        <a:p>
          <a:endParaRPr lang="zh-CN" altLang="en-US"/>
        </a:p>
      </dgm:t>
    </dgm:pt>
    <dgm:pt modelId="{C5A20A65-4857-411F-9084-B80DEA5E84FC}" type="sibTrans" cxnId="{854E97DD-CB62-41F7-8881-CE321517A84F}">
      <dgm:prSet/>
      <dgm:spPr/>
      <dgm:t>
        <a:bodyPr/>
        <a:lstStyle/>
        <a:p>
          <a:endParaRPr lang="zh-CN" altLang="en-US"/>
        </a:p>
      </dgm:t>
    </dgm:pt>
    <dgm:pt modelId="{A8639719-3A82-43F6-B37A-6F0ABF0904FE}">
      <dgm:prSet phldrT="[文本]" custT="1"/>
      <dgm:spPr/>
      <dgm:t>
        <a:bodyPr/>
        <a:lstStyle/>
        <a:p>
          <a:r>
            <a:rPr lang="en-US" altLang="zh-CN" sz="1800" dirty="0" smtClean="0"/>
            <a:t>Take an Active Part in the Revision of the Next Edition of MSITS</a:t>
          </a:r>
          <a:endParaRPr lang="zh-CN" altLang="en-US" sz="1800" dirty="0"/>
        </a:p>
      </dgm:t>
    </dgm:pt>
    <dgm:pt modelId="{AE3186C2-F8FF-4880-97D3-DCC456827142}" type="parTrans" cxnId="{26D270DA-0FF0-496E-A300-4EF173DCE754}">
      <dgm:prSet/>
      <dgm:spPr/>
      <dgm:t>
        <a:bodyPr/>
        <a:lstStyle/>
        <a:p>
          <a:endParaRPr lang="zh-CN" altLang="en-US"/>
        </a:p>
      </dgm:t>
    </dgm:pt>
    <dgm:pt modelId="{9FDF470A-1BA8-41C3-BA5C-5DEFFC4B7162}" type="sibTrans" cxnId="{26D270DA-0FF0-496E-A300-4EF173DCE754}">
      <dgm:prSet/>
      <dgm:spPr/>
      <dgm:t>
        <a:bodyPr/>
        <a:lstStyle/>
        <a:p>
          <a:endParaRPr lang="zh-CN" altLang="en-US"/>
        </a:p>
      </dgm:t>
    </dgm:pt>
    <dgm:pt modelId="{00E27886-ABD8-4755-9F60-A4E9E41503F4}">
      <dgm:prSet phldrT="[文本]" custT="1"/>
      <dgm:spPr/>
      <dgm:t>
        <a:bodyPr/>
        <a:lstStyle/>
        <a:p>
          <a:r>
            <a:rPr lang="en-US" altLang="zh-CN" sz="1800" dirty="0" smtClean="0"/>
            <a:t>Strengthen the Exchange and Cooperation             ●The Trade in Services Conference              ●The International Seminar on Trade in Services</a:t>
          </a:r>
          <a:endParaRPr lang="zh-CN" altLang="en-US" sz="1600" dirty="0"/>
        </a:p>
      </dgm:t>
    </dgm:pt>
    <dgm:pt modelId="{5790311C-F143-46D0-A68B-BC33B2364410}" type="parTrans" cxnId="{9C190E09-7A25-4D09-9C06-39C7803B90DF}">
      <dgm:prSet/>
      <dgm:spPr/>
      <dgm:t>
        <a:bodyPr/>
        <a:lstStyle/>
        <a:p>
          <a:endParaRPr lang="zh-CN" altLang="en-US"/>
        </a:p>
      </dgm:t>
    </dgm:pt>
    <dgm:pt modelId="{1363C644-8988-45C4-B383-51D9A4E53557}" type="sibTrans" cxnId="{9C190E09-7A25-4D09-9C06-39C7803B90DF}">
      <dgm:prSet/>
      <dgm:spPr/>
      <dgm:t>
        <a:bodyPr/>
        <a:lstStyle/>
        <a:p>
          <a:endParaRPr lang="zh-CN" altLang="en-US"/>
        </a:p>
      </dgm:t>
    </dgm:pt>
    <dgm:pt modelId="{BE5D4E3A-4855-445A-A12B-5FDBFDAA5A98}" type="pres">
      <dgm:prSet presAssocID="{FE1D9C3A-4B2E-4A19-8A8A-FB78C2A88A88}" presName="arrowDiagram" presStyleCnt="0">
        <dgm:presLayoutVars>
          <dgm:chMax val="5"/>
          <dgm:dir/>
          <dgm:resizeHandles val="exact"/>
        </dgm:presLayoutVars>
      </dgm:prSet>
      <dgm:spPr/>
    </dgm:pt>
    <dgm:pt modelId="{CAFFEBB3-5168-439F-8293-5AEDAF05391E}" type="pres">
      <dgm:prSet presAssocID="{FE1D9C3A-4B2E-4A19-8A8A-FB78C2A88A88}" presName="arrow" presStyleLbl="bgShp" presStyleIdx="0" presStyleCnt="1" custScaleY="105688"/>
      <dgm:spPr>
        <a:solidFill>
          <a:srgbClr val="6699FF"/>
        </a:solidFill>
        <a:scene3d>
          <a:camera prst="orthographicFront"/>
          <a:lightRig rig="threePt" dir="t"/>
        </a:scene3d>
        <a:sp3d>
          <a:bevelT/>
        </a:sp3d>
      </dgm:spPr>
    </dgm:pt>
    <dgm:pt modelId="{3609BAE8-E24D-43E5-AC62-A3BA6C40E6CF}" type="pres">
      <dgm:prSet presAssocID="{FE1D9C3A-4B2E-4A19-8A8A-FB78C2A88A88}" presName="arrowDiagram4" presStyleCnt="0"/>
      <dgm:spPr/>
    </dgm:pt>
    <dgm:pt modelId="{8D064254-3D3D-4F69-A5FD-D879DB02E91C}" type="pres">
      <dgm:prSet presAssocID="{2B4D3A05-2FA2-48A1-BF9F-01A5F525E343}" presName="bullet4a" presStyleLbl="node1" presStyleIdx="0" presStyleCnt="4"/>
      <dgm:spPr>
        <a:prstGeom prst="smileyFace">
          <a:avLst/>
        </a:prstGeom>
        <a:solidFill>
          <a:srgbClr val="92D050"/>
        </a:solidFill>
      </dgm:spPr>
    </dgm:pt>
    <dgm:pt modelId="{D9689789-B997-47B6-8B9F-1AFDA9398EB1}" type="pres">
      <dgm:prSet presAssocID="{2B4D3A05-2FA2-48A1-BF9F-01A5F525E343}" presName="textBox4a" presStyleLbl="revTx" presStyleIdx="0" presStyleCnt="4" custScaleX="122231" custScaleY="73010" custLinFactNeighborX="-32250" custLinFactNeighborY="617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5EE60B-FB9C-4B7F-9C29-63D3C1C774D7}" type="pres">
      <dgm:prSet presAssocID="{C83DD00E-C019-4CF5-A3DB-C965F26115E7}" presName="bullet4b" presStyleLbl="node1" presStyleIdx="1" presStyleCnt="4"/>
      <dgm:spPr>
        <a:prstGeom prst="smileyFace">
          <a:avLst/>
        </a:prstGeom>
        <a:solidFill>
          <a:srgbClr val="00B050"/>
        </a:solidFill>
      </dgm:spPr>
    </dgm:pt>
    <dgm:pt modelId="{2D69A21E-CE0E-498F-B493-DB4F71148756}" type="pres">
      <dgm:prSet presAssocID="{C83DD00E-C019-4CF5-A3DB-C965F26115E7}" presName="textBox4b" presStyleLbl="revTx" presStyleIdx="1" presStyleCnt="4" custScaleX="112948" custScaleY="80203" custLinFactNeighborX="-13978" custLinFactNeighborY="32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826876-51B4-4E91-B464-E95A403FC012}" type="pres">
      <dgm:prSet presAssocID="{00E27886-ABD8-4755-9F60-A4E9E41503F4}" presName="bullet4c" presStyleLbl="node1" presStyleIdx="2" presStyleCnt="4" custLinFactNeighborX="68105" custLinFactNeighborY="-18951"/>
      <dgm:spPr>
        <a:prstGeom prst="smileyFace">
          <a:avLst/>
        </a:prstGeom>
        <a:solidFill>
          <a:srgbClr val="00B050"/>
        </a:solidFill>
      </dgm:spPr>
    </dgm:pt>
    <dgm:pt modelId="{B5E0A669-DE48-4FD6-A521-1F47A23F2893}" type="pres">
      <dgm:prSet presAssocID="{00E27886-ABD8-4755-9F60-A4E9E41503F4}" presName="textBox4c" presStyleLbl="revTx" presStyleIdx="2" presStyleCnt="4" custScaleX="127976" custScaleY="76090" custLinFactNeighborX="5427" custLinFactNeighborY="-237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ECDB49-8F90-4B8F-BFBA-A0773409DEEA}" type="pres">
      <dgm:prSet presAssocID="{A8639719-3A82-43F6-B37A-6F0ABF0904FE}" presName="bullet4d" presStyleLbl="node1" presStyleIdx="3" presStyleCnt="4" custLinFactNeighborX="55687" custLinFactNeighborY="-17885"/>
      <dgm:spPr>
        <a:prstGeom prst="smileyFace">
          <a:avLst/>
        </a:prstGeom>
        <a:solidFill>
          <a:srgbClr val="008000"/>
        </a:solidFill>
      </dgm:spPr>
    </dgm:pt>
    <dgm:pt modelId="{C402E565-97C5-4509-BB3C-DEF72DB52992}" type="pres">
      <dgm:prSet presAssocID="{A8639719-3A82-43F6-B37A-6F0ABF0904FE}" presName="textBox4d" presStyleLbl="revTx" presStyleIdx="3" presStyleCnt="4" custScaleX="118838" custScaleY="42571" custLinFactNeighborX="15879" custLinFactNeighborY="-271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C190E09-7A25-4D09-9C06-39C7803B90DF}" srcId="{FE1D9C3A-4B2E-4A19-8A8A-FB78C2A88A88}" destId="{00E27886-ABD8-4755-9F60-A4E9E41503F4}" srcOrd="2" destOrd="0" parTransId="{5790311C-F143-46D0-A68B-BC33B2364410}" sibTransId="{1363C644-8988-45C4-B383-51D9A4E53557}"/>
    <dgm:cxn modelId="{E14C750F-AED7-400C-B83F-A25A60DADA31}" type="presOf" srcId="{FE1D9C3A-4B2E-4A19-8A8A-FB78C2A88A88}" destId="{BE5D4E3A-4855-445A-A12B-5FDBFDAA5A98}" srcOrd="0" destOrd="0" presId="urn:microsoft.com/office/officeart/2005/8/layout/arrow2"/>
    <dgm:cxn modelId="{20D8257E-383E-408A-9643-6D8AE251E5F8}" type="presOf" srcId="{2B4D3A05-2FA2-48A1-BF9F-01A5F525E343}" destId="{D9689789-B997-47B6-8B9F-1AFDA9398EB1}" srcOrd="0" destOrd="0" presId="urn:microsoft.com/office/officeart/2005/8/layout/arrow2"/>
    <dgm:cxn modelId="{0D9CCA16-02F0-452E-9358-B489CE509FBA}" type="presOf" srcId="{00E27886-ABD8-4755-9F60-A4E9E41503F4}" destId="{B5E0A669-DE48-4FD6-A521-1F47A23F2893}" srcOrd="0" destOrd="0" presId="urn:microsoft.com/office/officeart/2005/8/layout/arrow2"/>
    <dgm:cxn modelId="{FB595288-173D-4E3C-900D-348C0239CD45}" srcId="{FE1D9C3A-4B2E-4A19-8A8A-FB78C2A88A88}" destId="{2B4D3A05-2FA2-48A1-BF9F-01A5F525E343}" srcOrd="0" destOrd="0" parTransId="{93676457-E49B-484B-B9D6-2AC591923EFA}" sibTransId="{9D046D27-1B4A-4ACE-8346-32439637F870}"/>
    <dgm:cxn modelId="{26D270DA-0FF0-496E-A300-4EF173DCE754}" srcId="{FE1D9C3A-4B2E-4A19-8A8A-FB78C2A88A88}" destId="{A8639719-3A82-43F6-B37A-6F0ABF0904FE}" srcOrd="3" destOrd="0" parTransId="{AE3186C2-F8FF-4880-97D3-DCC456827142}" sibTransId="{9FDF470A-1BA8-41C3-BA5C-5DEFFC4B7162}"/>
    <dgm:cxn modelId="{854E97DD-CB62-41F7-8881-CE321517A84F}" srcId="{FE1D9C3A-4B2E-4A19-8A8A-FB78C2A88A88}" destId="{C83DD00E-C019-4CF5-A3DB-C965F26115E7}" srcOrd="1" destOrd="0" parTransId="{D4C408A5-C7FB-4769-A588-A2382148B6D1}" sibTransId="{C5A20A65-4857-411F-9084-B80DEA5E84FC}"/>
    <dgm:cxn modelId="{7678B3E1-18D4-4954-AE4B-B1776030AC31}" type="presOf" srcId="{C83DD00E-C019-4CF5-A3DB-C965F26115E7}" destId="{2D69A21E-CE0E-498F-B493-DB4F71148756}" srcOrd="0" destOrd="0" presId="urn:microsoft.com/office/officeart/2005/8/layout/arrow2"/>
    <dgm:cxn modelId="{F5123B2E-1AC8-4728-9C60-FD7B6D64C4A4}" type="presOf" srcId="{A8639719-3A82-43F6-B37A-6F0ABF0904FE}" destId="{C402E565-97C5-4509-BB3C-DEF72DB52992}" srcOrd="0" destOrd="0" presId="urn:microsoft.com/office/officeart/2005/8/layout/arrow2"/>
    <dgm:cxn modelId="{1F0D8485-1D0A-4B73-8F97-E46B0C6E3A7C}" type="presParOf" srcId="{BE5D4E3A-4855-445A-A12B-5FDBFDAA5A98}" destId="{CAFFEBB3-5168-439F-8293-5AEDAF05391E}" srcOrd="0" destOrd="0" presId="urn:microsoft.com/office/officeart/2005/8/layout/arrow2"/>
    <dgm:cxn modelId="{0B93A3E9-B914-480E-B297-C5A75C4ED175}" type="presParOf" srcId="{BE5D4E3A-4855-445A-A12B-5FDBFDAA5A98}" destId="{3609BAE8-E24D-43E5-AC62-A3BA6C40E6CF}" srcOrd="1" destOrd="0" presId="urn:microsoft.com/office/officeart/2005/8/layout/arrow2"/>
    <dgm:cxn modelId="{59138AC5-7AF3-442E-8495-6629F3CC594C}" type="presParOf" srcId="{3609BAE8-E24D-43E5-AC62-A3BA6C40E6CF}" destId="{8D064254-3D3D-4F69-A5FD-D879DB02E91C}" srcOrd="0" destOrd="0" presId="urn:microsoft.com/office/officeart/2005/8/layout/arrow2"/>
    <dgm:cxn modelId="{C146B8BE-226F-427A-A43F-FC8C91DB8EDF}" type="presParOf" srcId="{3609BAE8-E24D-43E5-AC62-A3BA6C40E6CF}" destId="{D9689789-B997-47B6-8B9F-1AFDA9398EB1}" srcOrd="1" destOrd="0" presId="urn:microsoft.com/office/officeart/2005/8/layout/arrow2"/>
    <dgm:cxn modelId="{ECBDD1CE-A742-40F5-98A7-DFC7454E7DD1}" type="presParOf" srcId="{3609BAE8-E24D-43E5-AC62-A3BA6C40E6CF}" destId="{0A5EE60B-FB9C-4B7F-9C29-63D3C1C774D7}" srcOrd="2" destOrd="0" presId="urn:microsoft.com/office/officeart/2005/8/layout/arrow2"/>
    <dgm:cxn modelId="{4FD799E1-51D6-403C-95D1-91C4DC925665}" type="presParOf" srcId="{3609BAE8-E24D-43E5-AC62-A3BA6C40E6CF}" destId="{2D69A21E-CE0E-498F-B493-DB4F71148756}" srcOrd="3" destOrd="0" presId="urn:microsoft.com/office/officeart/2005/8/layout/arrow2"/>
    <dgm:cxn modelId="{D75FFAB8-149D-4EBE-B593-6D6F0D1145C3}" type="presParOf" srcId="{3609BAE8-E24D-43E5-AC62-A3BA6C40E6CF}" destId="{A9826876-51B4-4E91-B464-E95A403FC012}" srcOrd="4" destOrd="0" presId="urn:microsoft.com/office/officeart/2005/8/layout/arrow2"/>
    <dgm:cxn modelId="{1EED78DA-72DE-4FE3-83E7-27B4953DF707}" type="presParOf" srcId="{3609BAE8-E24D-43E5-AC62-A3BA6C40E6CF}" destId="{B5E0A669-DE48-4FD6-A521-1F47A23F2893}" srcOrd="5" destOrd="0" presId="urn:microsoft.com/office/officeart/2005/8/layout/arrow2"/>
    <dgm:cxn modelId="{EA22DA72-604A-4724-8637-A7CB485FB47D}" type="presParOf" srcId="{3609BAE8-E24D-43E5-AC62-A3BA6C40E6CF}" destId="{D7ECDB49-8F90-4B8F-BFBA-A0773409DEEA}" srcOrd="6" destOrd="0" presId="urn:microsoft.com/office/officeart/2005/8/layout/arrow2"/>
    <dgm:cxn modelId="{95B3FCB1-924B-4915-ADED-2B81BF48D562}" type="presParOf" srcId="{3609BAE8-E24D-43E5-AC62-A3BA6C40E6CF}" destId="{C402E565-97C5-4509-BB3C-DEF72DB52992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11990-8D91-430A-BBFF-D58CB3DDC327}">
      <dsp:nvSpPr>
        <dsp:cNvPr id="0" name=""/>
        <dsp:cNvSpPr/>
      </dsp:nvSpPr>
      <dsp:spPr>
        <a:xfrm>
          <a:off x="0" y="3756760"/>
          <a:ext cx="7776864" cy="1067775"/>
        </a:xfrm>
        <a:prstGeom prst="notchedRigh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2"/>
              </a:solidFill>
            </a:rPr>
            <a:t>Websit</a:t>
          </a:r>
          <a:r>
            <a:rPr lang="en-US" altLang="zh-CN" sz="2400" b="1" kern="1200" dirty="0" smtClean="0">
              <a:solidFill>
                <a:schemeClr val="tx2"/>
              </a:solidFill>
            </a:rPr>
            <a:t>e</a:t>
          </a:r>
          <a:r>
            <a:rPr lang="zh-CN" altLang="en-US" sz="2400" b="1" kern="1200" dirty="0" smtClean="0">
              <a:solidFill>
                <a:schemeClr val="tx2"/>
              </a:solidFill>
            </a:rPr>
            <a:t> Building , Maintenance and Optimization</a:t>
          </a:r>
          <a:r>
            <a:rPr lang="zh-CN" altLang="en-US" sz="2400" b="1" kern="1200" dirty="0" smtClean="0">
              <a:solidFill>
                <a:schemeClr val="tx2"/>
              </a:solidFill>
              <a:ea typeface="仿宋_GB2312" pitchFamily="49" charset="-122"/>
            </a:rPr>
            <a:t> </a:t>
          </a:r>
          <a:endParaRPr lang="zh-CN" altLang="en-US" sz="2400" kern="1200" dirty="0"/>
        </a:p>
      </dsp:txBody>
      <dsp:txXfrm>
        <a:off x="266944" y="4023704"/>
        <a:ext cx="7242976" cy="533887"/>
      </dsp:txXfrm>
    </dsp:sp>
    <dsp:sp modelId="{4043AE77-2FD5-44D4-A1F4-E6F0FA90DA7D}">
      <dsp:nvSpPr>
        <dsp:cNvPr id="0" name=""/>
        <dsp:cNvSpPr/>
      </dsp:nvSpPr>
      <dsp:spPr>
        <a:xfrm>
          <a:off x="0" y="114280"/>
          <a:ext cx="1944216" cy="3624735"/>
        </a:xfrm>
        <a:prstGeom prst="homePlate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chemeClr val="bg1"/>
              </a:solidFill>
              <a:ea typeface="仿宋_GB2312" pitchFamily="49" charset="-122"/>
            </a:rPr>
            <a:t>1.</a:t>
          </a:r>
          <a:r>
            <a:rPr lang="zh-CN" altLang="en-US" sz="2000" b="1" kern="1200" dirty="0" smtClean="0">
              <a:solidFill>
                <a:schemeClr val="bg1"/>
              </a:solidFill>
              <a:ea typeface="仿宋_GB2312" pitchFamily="49" charset="-122"/>
            </a:rPr>
            <a:t>the Statistics Database and Reporting System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0" y="114280"/>
        <a:ext cx="1458162" cy="3624735"/>
      </dsp:txXfrm>
    </dsp:sp>
    <dsp:sp modelId="{4B321DD6-EEAD-42B1-A409-9E026A3C466C}">
      <dsp:nvSpPr>
        <dsp:cNvPr id="0" name=""/>
        <dsp:cNvSpPr/>
      </dsp:nvSpPr>
      <dsp:spPr>
        <a:xfrm>
          <a:off x="1944216" y="114280"/>
          <a:ext cx="1944216" cy="362473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FF6600"/>
              </a:solidFill>
              <a:latin typeface="+mn-lt"/>
              <a:ea typeface="华文仿宋" pitchFamily="2" charset="-122"/>
            </a:rPr>
            <a:t>2</a:t>
          </a:r>
          <a:r>
            <a:rPr lang="en-US" altLang="zh-CN" sz="2000" b="1" kern="1200" dirty="0" smtClean="0">
              <a:solidFill>
                <a:srgbClr val="FF6600"/>
              </a:solidFill>
              <a:latin typeface="+mn-lt"/>
              <a:ea typeface="华文仿宋" pitchFamily="2" charset="-122"/>
            </a:rPr>
            <a:t>.</a:t>
          </a:r>
          <a:r>
            <a:rPr lang="zh-CN" altLang="en-US" sz="2000" b="1" kern="1200" dirty="0" smtClean="0">
              <a:solidFill>
                <a:srgbClr val="FF6600"/>
              </a:solidFill>
              <a:latin typeface="+mn-lt"/>
              <a:ea typeface="华文仿宋" pitchFamily="2" charset="-122"/>
            </a:rPr>
            <a:t>Information Release</a:t>
          </a:r>
          <a:endParaRPr lang="zh-CN" altLang="en-US" sz="2000" kern="1200" dirty="0">
            <a:solidFill>
              <a:srgbClr val="FF6600"/>
            </a:solidFill>
          </a:endParaRPr>
        </a:p>
      </dsp:txBody>
      <dsp:txXfrm>
        <a:off x="1944216" y="114280"/>
        <a:ext cx="1944216" cy="3624735"/>
      </dsp:txXfrm>
    </dsp:sp>
    <dsp:sp modelId="{B8CF6351-836B-4B45-B13E-B1C0BDA9504A}">
      <dsp:nvSpPr>
        <dsp:cNvPr id="0" name=""/>
        <dsp:cNvSpPr/>
      </dsp:nvSpPr>
      <dsp:spPr>
        <a:xfrm>
          <a:off x="3888432" y="114280"/>
          <a:ext cx="1944216" cy="3624735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accent4"/>
              </a:solidFill>
              <a:latin typeface="+mn-lt"/>
              <a:ea typeface="仿宋_GB2312" pitchFamily="49" charset="-122"/>
            </a:rPr>
            <a:t>3</a:t>
          </a:r>
          <a:r>
            <a:rPr lang="en-US" altLang="zh-CN" sz="2000" b="1" kern="1200" dirty="0" smtClean="0">
              <a:solidFill>
                <a:schemeClr val="accent4"/>
              </a:solidFill>
              <a:latin typeface="+mn-lt"/>
              <a:ea typeface="仿宋_GB2312" pitchFamily="49" charset="-122"/>
            </a:rPr>
            <a:t>.</a:t>
          </a:r>
          <a:r>
            <a:rPr lang="zh-CN" altLang="en-US" sz="2000" b="1" kern="1200" dirty="0" smtClean="0">
              <a:solidFill>
                <a:schemeClr val="accent4"/>
              </a:solidFill>
              <a:latin typeface="+mn-lt"/>
              <a:ea typeface="仿宋_GB2312" pitchFamily="49" charset="-122"/>
            </a:rPr>
            <a:t>Exchange Information</a:t>
          </a:r>
          <a:endParaRPr lang="zh-CN" altLang="en-US" sz="2000" kern="1200" dirty="0">
            <a:solidFill>
              <a:schemeClr val="accent4"/>
            </a:solidFill>
          </a:endParaRPr>
        </a:p>
      </dsp:txBody>
      <dsp:txXfrm>
        <a:off x="3888432" y="114280"/>
        <a:ext cx="1944216" cy="3624735"/>
      </dsp:txXfrm>
    </dsp:sp>
    <dsp:sp modelId="{C6675349-F51F-4BF8-8919-1D4CB6DD55D9}">
      <dsp:nvSpPr>
        <dsp:cNvPr id="0" name=""/>
        <dsp:cNvSpPr/>
      </dsp:nvSpPr>
      <dsp:spPr>
        <a:xfrm>
          <a:off x="5832648" y="114280"/>
          <a:ext cx="1944216" cy="3624735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u="sng" kern="1200" dirty="0" smtClean="0">
              <a:solidFill>
                <a:srgbClr val="0070C0"/>
              </a:solidFill>
              <a:ea typeface="仿宋_GB2312" pitchFamily="49" charset="-122"/>
            </a:rPr>
            <a:t>4</a:t>
          </a:r>
          <a:r>
            <a:rPr lang="en-US" altLang="zh-CN" sz="2000" b="1" u="sng" kern="1200" dirty="0" smtClean="0">
              <a:solidFill>
                <a:srgbClr val="0070C0"/>
              </a:solidFill>
              <a:ea typeface="仿宋_GB2312" pitchFamily="49" charset="-122"/>
            </a:rPr>
            <a:t>.</a:t>
          </a:r>
          <a:r>
            <a:rPr lang="zh-CN" altLang="en-US" sz="2000" b="1" u="sng" kern="1200" dirty="0" smtClean="0">
              <a:solidFill>
                <a:srgbClr val="0070C0"/>
              </a:solidFill>
              <a:ea typeface="仿宋_GB2312" pitchFamily="49" charset="-122"/>
            </a:rPr>
            <a:t>International Exchange and Cooperation</a:t>
          </a:r>
          <a:endParaRPr lang="zh-CN" altLang="en-US" sz="2000" kern="1200" dirty="0">
            <a:solidFill>
              <a:srgbClr val="0070C0"/>
            </a:solidFill>
          </a:endParaRPr>
        </a:p>
      </dsp:txBody>
      <dsp:txXfrm>
        <a:off x="5832648" y="114280"/>
        <a:ext cx="1944216" cy="3624735"/>
      </dsp:txXfrm>
    </dsp:sp>
    <dsp:sp modelId="{C1B1B3F6-4D06-4FAB-8D11-2AF9FAE2242F}">
      <dsp:nvSpPr>
        <dsp:cNvPr id="0" name=""/>
        <dsp:cNvSpPr/>
      </dsp:nvSpPr>
      <dsp:spPr>
        <a:xfrm>
          <a:off x="0" y="402637"/>
          <a:ext cx="7776864" cy="337717"/>
        </a:xfrm>
        <a:prstGeom prst="chevron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79FA9-F077-4F09-B589-82E7A28D5129}">
      <dsp:nvSpPr>
        <dsp:cNvPr id="0" name=""/>
        <dsp:cNvSpPr/>
      </dsp:nvSpPr>
      <dsp:spPr>
        <a:xfrm>
          <a:off x="2821100" y="2081395"/>
          <a:ext cx="1339348" cy="1339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200" kern="1200" dirty="0"/>
        </a:p>
      </dsp:txBody>
      <dsp:txXfrm>
        <a:off x="2886482" y="2146777"/>
        <a:ext cx="1208584" cy="1208584"/>
      </dsp:txXfrm>
    </dsp:sp>
    <dsp:sp modelId="{38B3B130-E0AC-46CF-861B-3AFA12F9C589}">
      <dsp:nvSpPr>
        <dsp:cNvPr id="0" name=""/>
        <dsp:cNvSpPr/>
      </dsp:nvSpPr>
      <dsp:spPr>
        <a:xfrm rot="16200000">
          <a:off x="3239224" y="1829845"/>
          <a:ext cx="503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31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6B1A3-00EB-4B05-A5DA-65373718B7E2}">
      <dsp:nvSpPr>
        <dsp:cNvPr id="0" name=""/>
        <dsp:cNvSpPr/>
      </dsp:nvSpPr>
      <dsp:spPr>
        <a:xfrm>
          <a:off x="2563116" y="251730"/>
          <a:ext cx="1855317" cy="1326563"/>
        </a:xfrm>
        <a:prstGeom prst="round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>
              <a:solidFill>
                <a:schemeClr val="tx2"/>
              </a:solidFill>
              <a:latin typeface="Palatino Linotype" pitchFamily="18" charset="0"/>
              <a:ea typeface="仿宋_GB2312" pitchFamily="49" charset="-122"/>
            </a:rPr>
            <a:t>The Collection of Bilateral Data</a:t>
          </a:r>
          <a:endParaRPr lang="zh-CN" altLang="en-US" sz="1900" kern="1200" dirty="0">
            <a:latin typeface="Palatino Linotype" pitchFamily="18" charset="0"/>
          </a:endParaRPr>
        </a:p>
      </dsp:txBody>
      <dsp:txXfrm>
        <a:off x="2627873" y="316487"/>
        <a:ext cx="1725803" cy="1197049"/>
      </dsp:txXfrm>
    </dsp:sp>
    <dsp:sp modelId="{56FE1C6A-6091-43D0-8AF5-6A0B62344FFB}">
      <dsp:nvSpPr>
        <dsp:cNvPr id="0" name=""/>
        <dsp:cNvSpPr/>
      </dsp:nvSpPr>
      <dsp:spPr>
        <a:xfrm rot="1705608">
          <a:off x="4139426" y="3196565"/>
          <a:ext cx="3487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87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FF55A-882B-4599-95C1-7B5BE999DD82}">
      <dsp:nvSpPr>
        <dsp:cNvPr id="0" name=""/>
        <dsp:cNvSpPr/>
      </dsp:nvSpPr>
      <dsp:spPr>
        <a:xfrm>
          <a:off x="4467111" y="3173416"/>
          <a:ext cx="1849098" cy="1213217"/>
        </a:xfrm>
        <a:prstGeom prst="roundRect">
          <a:avLst/>
        </a:prstGeom>
        <a:solidFill>
          <a:srgbClr val="33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Palatino Linotype" pitchFamily="18" charset="0"/>
              <a:ea typeface="仿宋_GB2312" pitchFamily="49" charset="-122"/>
            </a:rPr>
            <a:t>Outward FATS</a:t>
          </a:r>
          <a:endParaRPr lang="zh-CN" altLang="en-US" sz="1600" kern="1200" dirty="0">
            <a:latin typeface="Palatino Linotype" pitchFamily="18" charset="0"/>
          </a:endParaRPr>
        </a:p>
      </dsp:txBody>
      <dsp:txXfrm>
        <a:off x="4526335" y="3232640"/>
        <a:ext cx="1730650" cy="1094769"/>
      </dsp:txXfrm>
    </dsp:sp>
    <dsp:sp modelId="{44B8DB52-13EF-4DE2-B7A1-BE3D7FCAD62D}">
      <dsp:nvSpPr>
        <dsp:cNvPr id="0" name=""/>
        <dsp:cNvSpPr/>
      </dsp:nvSpPr>
      <dsp:spPr>
        <a:xfrm rot="9076248">
          <a:off x="2514864" y="3196576"/>
          <a:ext cx="3263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2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93E80-58F5-481A-95F0-421284D5D370}">
      <dsp:nvSpPr>
        <dsp:cNvPr id="0" name=""/>
        <dsp:cNvSpPr/>
      </dsp:nvSpPr>
      <dsp:spPr>
        <a:xfrm>
          <a:off x="692302" y="3125459"/>
          <a:ext cx="1842646" cy="1309128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bg1"/>
              </a:solidFill>
              <a:latin typeface="Palatino Linotype" pitchFamily="18" charset="0"/>
              <a:ea typeface="仿宋_GB2312" pitchFamily="49" charset="-122"/>
            </a:rPr>
            <a:t>Value Statistics of the Presence of Natural Persons</a:t>
          </a:r>
          <a:endParaRPr lang="zh-CN" altLang="en-US" sz="1600" kern="1200" dirty="0">
            <a:latin typeface="Palatino Linotype" pitchFamily="18" charset="0"/>
          </a:endParaRPr>
        </a:p>
      </dsp:txBody>
      <dsp:txXfrm>
        <a:off x="756208" y="3189365"/>
        <a:ext cx="1714834" cy="1181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FEBB3-5168-439F-8293-5AEDAF05391E}">
      <dsp:nvSpPr>
        <dsp:cNvPr id="0" name=""/>
        <dsp:cNvSpPr/>
      </dsp:nvSpPr>
      <dsp:spPr>
        <a:xfrm>
          <a:off x="223224" y="-139257"/>
          <a:ext cx="7834470" cy="5175059"/>
        </a:xfrm>
        <a:prstGeom prst="swooshArrow">
          <a:avLst>
            <a:gd name="adj1" fmla="val 25000"/>
            <a:gd name="adj2" fmla="val 25000"/>
          </a:avLst>
        </a:prstGeom>
        <a:solidFill>
          <a:srgbClr val="6699FF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64254-3D3D-4F69-A5FD-D879DB02E91C}">
      <dsp:nvSpPr>
        <dsp:cNvPr id="0" name=""/>
        <dsp:cNvSpPr/>
      </dsp:nvSpPr>
      <dsp:spPr>
        <a:xfrm>
          <a:off x="994920" y="3641070"/>
          <a:ext cx="180192" cy="180192"/>
        </a:xfrm>
        <a:prstGeom prst="smileyFac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89789-B997-47B6-8B9F-1AFDA9398EB1}">
      <dsp:nvSpPr>
        <dsp:cNvPr id="0" name=""/>
        <dsp:cNvSpPr/>
      </dsp:nvSpPr>
      <dsp:spPr>
        <a:xfrm>
          <a:off x="504051" y="3960442"/>
          <a:ext cx="1637521" cy="850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8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Integrate the Statistics System</a:t>
          </a:r>
          <a:endParaRPr lang="zh-CN" altLang="en-US" sz="1800" kern="1200" dirty="0"/>
        </a:p>
      </dsp:txBody>
      <dsp:txXfrm>
        <a:off x="504051" y="3960442"/>
        <a:ext cx="1637521" cy="850842"/>
      </dsp:txXfrm>
    </dsp:sp>
    <dsp:sp modelId="{0A5EE60B-FB9C-4B7F-9C29-63D3C1C774D7}">
      <dsp:nvSpPr>
        <dsp:cNvPr id="0" name=""/>
        <dsp:cNvSpPr/>
      </dsp:nvSpPr>
      <dsp:spPr>
        <a:xfrm>
          <a:off x="2268021" y="2502133"/>
          <a:ext cx="313378" cy="313378"/>
        </a:xfrm>
        <a:prstGeom prst="smileyFac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9A21E-CE0E-498F-B493-DB4F71148756}">
      <dsp:nvSpPr>
        <dsp:cNvPr id="0" name=""/>
        <dsp:cNvSpPr/>
      </dsp:nvSpPr>
      <dsp:spPr>
        <a:xfrm>
          <a:off x="2088226" y="2952334"/>
          <a:ext cx="1858264" cy="1794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5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Enhance Training for Staff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●The basic theories of statistics                 ●The statistical methodology</a:t>
          </a:r>
          <a:endParaRPr lang="zh-CN" altLang="en-US" sz="1800" kern="1200" dirty="0"/>
        </a:p>
      </dsp:txBody>
      <dsp:txXfrm>
        <a:off x="2088226" y="2952334"/>
        <a:ext cx="1858264" cy="1794719"/>
      </dsp:txXfrm>
    </dsp:sp>
    <dsp:sp modelId="{A9826876-51B4-4E91-B464-E95A403FC012}">
      <dsp:nvSpPr>
        <dsp:cNvPr id="0" name=""/>
        <dsp:cNvSpPr/>
      </dsp:nvSpPr>
      <dsp:spPr>
        <a:xfrm>
          <a:off x="4176464" y="1584176"/>
          <a:ext cx="415226" cy="415226"/>
        </a:xfrm>
        <a:prstGeom prst="smileyFac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0A669-DE48-4FD6-A521-1F47A23F2893}">
      <dsp:nvSpPr>
        <dsp:cNvPr id="0" name=""/>
        <dsp:cNvSpPr/>
      </dsp:nvSpPr>
      <dsp:spPr>
        <a:xfrm>
          <a:off x="3960438" y="2160255"/>
          <a:ext cx="2105510" cy="230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2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Strengthen the Exchange and Cooperation             ●The Trade in Services Conference              ●The International Seminar on Trade in Services</a:t>
          </a:r>
          <a:endParaRPr lang="zh-CN" altLang="en-US" sz="1600" kern="1200" dirty="0"/>
        </a:p>
      </dsp:txBody>
      <dsp:txXfrm>
        <a:off x="3960438" y="2160255"/>
        <a:ext cx="2105510" cy="2302532"/>
      </dsp:txXfrm>
    </dsp:sp>
    <dsp:sp modelId="{D7ECDB49-8F90-4B8F-BFBA-A0773409DEEA}">
      <dsp:nvSpPr>
        <dsp:cNvPr id="0" name=""/>
        <dsp:cNvSpPr/>
      </dsp:nvSpPr>
      <dsp:spPr>
        <a:xfrm>
          <a:off x="5974021" y="1008113"/>
          <a:ext cx="556247" cy="556247"/>
        </a:xfrm>
        <a:prstGeom prst="smileyFac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2E565-97C5-4509-BB3C-DEF72DB52992}">
      <dsp:nvSpPr>
        <dsp:cNvPr id="0" name=""/>
        <dsp:cNvSpPr/>
      </dsp:nvSpPr>
      <dsp:spPr>
        <a:xfrm>
          <a:off x="6048670" y="1440157"/>
          <a:ext cx="1955168" cy="149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74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Take an Active Part in the Revision of the Next Edition of MSITS</a:t>
          </a:r>
          <a:endParaRPr lang="zh-CN" altLang="en-US" sz="1800" kern="1200" dirty="0"/>
        </a:p>
      </dsp:txBody>
      <dsp:txXfrm>
        <a:off x="6048670" y="1440157"/>
        <a:ext cx="1955168" cy="1494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D0FC2C-592A-4D0C-B62A-C1936F21158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303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74738" y="763588"/>
            <a:ext cx="46736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9275" y="4459288"/>
            <a:ext cx="5910263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40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31263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4100973-29A7-4066-813F-B61D73125A0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90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0338" y="88280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AD9DB9-3B19-459A-B3D0-785B62D10E0E}" type="slidenum">
              <a:rPr lang="en-US" altLang="zh-CN" sz="1200"/>
              <a:pPr algn="r"/>
              <a:t>6</a:t>
            </a:fld>
            <a:endParaRPr lang="en-US" altLang="zh-CN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3738"/>
            <a:ext cx="4649788" cy="3486150"/>
          </a:xfrm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13250"/>
            <a:ext cx="5141913" cy="4183063"/>
          </a:xfrm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DE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54163"/>
            <a:ext cx="9144000" cy="5303837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5" name="Picture 6" descr="未命名"/>
          <p:cNvPicPr>
            <a:picLocks noChangeAspect="1" noChangeArrowheads="1"/>
          </p:cNvPicPr>
          <p:nvPr userDrawn="1"/>
        </p:nvPicPr>
        <p:blipFill>
          <a:blip r:embed="rId2"/>
          <a:srcRect l="12762" r="1350" b="88957"/>
          <a:stretch>
            <a:fillRect/>
          </a:stretch>
        </p:blipFill>
        <p:spPr bwMode="auto">
          <a:xfrm>
            <a:off x="0" y="0"/>
            <a:ext cx="91440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384300" y="2733675"/>
            <a:ext cx="6216650" cy="1143000"/>
          </a:xfrm>
        </p:spPr>
        <p:txBody>
          <a:bodyPr lIns="91440" tIns="45720" rIns="91440" bIns="45720" anchor="t"/>
          <a:lstStyle>
            <a:lvl1pPr>
              <a:defRPr>
                <a:ea typeface="宋体" pitchFamily="2" charset="-122"/>
              </a:defRPr>
            </a:lvl1pPr>
          </a:lstStyle>
          <a:p>
            <a:r>
              <a:rPr lang="zh-CN" altLang="en-US"/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4775" y="4832350"/>
            <a:ext cx="6216650" cy="674688"/>
          </a:xfrm>
        </p:spPr>
        <p:txBody>
          <a:bodyPr lIns="91440" tIns="45720" rIns="91440" bIns="4572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49263" y="6324600"/>
            <a:ext cx="8545512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6715B-C602-424F-863D-27BB37A6964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62750" y="44450"/>
            <a:ext cx="2144713" cy="5962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286500" cy="5962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EA97-1C62-4B68-AC69-7D05B26001D4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54163"/>
            <a:ext cx="9144000" cy="5303837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5" name="Picture 6" descr="未命名"/>
          <p:cNvPicPr>
            <a:picLocks noChangeAspect="1" noChangeArrowheads="1"/>
          </p:cNvPicPr>
          <p:nvPr userDrawn="1"/>
        </p:nvPicPr>
        <p:blipFill>
          <a:blip r:embed="rId2"/>
          <a:srcRect l="12762" r="1350" b="88957"/>
          <a:stretch>
            <a:fillRect/>
          </a:stretch>
        </p:blipFill>
        <p:spPr bwMode="auto">
          <a:xfrm>
            <a:off x="0" y="0"/>
            <a:ext cx="91440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384300" y="2733675"/>
            <a:ext cx="6216650" cy="1143000"/>
          </a:xfrm>
        </p:spPr>
        <p:txBody>
          <a:bodyPr lIns="91440" tIns="45720" rIns="91440" bIns="45720" anchor="t"/>
          <a:lstStyle>
            <a:lvl1pPr>
              <a:defRPr>
                <a:ea typeface="宋体" pitchFamily="2" charset="-122"/>
              </a:defRPr>
            </a:lvl1pPr>
          </a:lstStyle>
          <a:p>
            <a:r>
              <a:rPr lang="zh-CN" altLang="en-US"/>
              <a:t> 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4775" y="4832350"/>
            <a:ext cx="6216650" cy="674688"/>
          </a:xfrm>
        </p:spPr>
        <p:txBody>
          <a:bodyPr lIns="91440" tIns="45720" rIns="91440" bIns="4572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49263" y="6324600"/>
            <a:ext cx="8545512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40292-DA0B-4FBF-9C4F-7912797B604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59E7-32B9-47F3-A40D-6AC95C91D9C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3600" y="1893888"/>
            <a:ext cx="3944938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60938" y="1893888"/>
            <a:ext cx="3946525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0B70-091C-4AC7-BC2B-0E96FA7F2300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BFE1-99A2-433D-9D31-D338894D382C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F5E69-984B-4484-BCC2-29AE74452F00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426A-DC30-451C-92F2-5568F4DF51B2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9F0C8-E2F7-4E1C-B542-B56DBB2C27EE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A7C5E-D61B-4C6C-A189-32AB5C7E222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EDC76-3742-4C5A-BE90-1A0FAEEA9BE1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C124-090C-44F1-BB34-E5122B0292CA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6238" y="44450"/>
            <a:ext cx="2181225" cy="5962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394450" cy="5962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CF3A9-4A83-4301-81DD-1477371C50E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800850" cy="11461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63600" y="1893888"/>
            <a:ext cx="3944938" cy="41132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60938" y="1893888"/>
            <a:ext cx="3946525" cy="41132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15FA0-CC3C-4930-8005-D78C3F7D4F92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F7CD3-BA6E-434C-99A7-300F65EE84C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3600" y="1893888"/>
            <a:ext cx="3944938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60938" y="1893888"/>
            <a:ext cx="3946525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E799A-FB0B-4CFF-B873-8E14C05BD3F2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2F5C-8948-47B7-B047-4AD0C865FBD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32018-751D-4BEA-B3BD-10641DCA6C9E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D104-DD2C-4B9A-8C76-342BD963150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5E7E-BB73-417C-B702-74B56BE1A762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7296-3E9C-4020-AFE6-65F2B0195783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Microsoft_PowerPoint_97-2003_____1.ppt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C Banner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893888"/>
            <a:ext cx="8043863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9163" y="6526213"/>
            <a:ext cx="16938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000" smtClean="0"/>
            </a:lvl1pPr>
          </a:lstStyle>
          <a:p>
            <a:pPr>
              <a:defRPr/>
            </a:pPr>
            <a:fld id="{51D0A93E-C771-4E27-9B85-9404E89EDB0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4450"/>
            <a:ext cx="68008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grpSp>
        <p:nvGrpSpPr>
          <p:cNvPr id="3078" name="Group 7"/>
          <p:cNvGrpSpPr>
            <a:grpSpLocks noChangeAspect="1"/>
          </p:cNvGrpSpPr>
          <p:nvPr userDrawn="1"/>
        </p:nvGrpSpPr>
        <p:grpSpPr bwMode="auto">
          <a:xfrm>
            <a:off x="0" y="6264275"/>
            <a:ext cx="9144000" cy="593725"/>
            <a:chOff x="0" y="0"/>
            <a:chExt cx="14400" cy="934"/>
          </a:xfrm>
        </p:grpSpPr>
        <p:pic>
          <p:nvPicPr>
            <p:cNvPr id="3079" name="Picture 8" descr="未命名"/>
            <p:cNvPicPr>
              <a:picLocks noChangeAspect="1" noChangeArrowheads="1"/>
            </p:cNvPicPr>
            <p:nvPr userDrawn="1"/>
          </p:nvPicPr>
          <p:blipFill>
            <a:blip r:embed="rId13"/>
            <a:srcRect r="516" b="89125"/>
            <a:stretch>
              <a:fillRect/>
            </a:stretch>
          </p:blipFill>
          <p:spPr bwMode="auto">
            <a:xfrm>
              <a:off x="0" y="18"/>
              <a:ext cx="14400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9" descr="logo"/>
            <p:cNvPicPr>
              <a:picLocks noChangeAspect="1" noChangeArrowheads="1"/>
            </p:cNvPicPr>
            <p:nvPr userDrawn="1"/>
          </p:nvPicPr>
          <p:blipFill>
            <a:blip r:embed="rId14"/>
            <a:srcRect r="3816" b="35921"/>
            <a:stretch>
              <a:fillRect/>
            </a:stretch>
          </p:blipFill>
          <p:spPr bwMode="auto">
            <a:xfrm>
              <a:off x="360" y="0"/>
              <a:ext cx="1068" cy="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C Banner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893888"/>
            <a:ext cx="8043863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9163" y="6526213"/>
            <a:ext cx="16938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000" smtClean="0"/>
            </a:lvl1pPr>
          </a:lstStyle>
          <a:p>
            <a:pPr>
              <a:defRPr/>
            </a:pPr>
            <a:fld id="{34CB69B2-B873-45F6-8C04-92E72E9A6992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68008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graphicFrame>
        <p:nvGraphicFramePr>
          <p:cNvPr id="1026" name="Base" hidden="1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Base" hidden="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7" descr="未命名"/>
          <p:cNvPicPr>
            <a:picLocks noChangeAspect="1" noChangeArrowheads="1"/>
          </p:cNvPicPr>
          <p:nvPr userDrawn="1"/>
        </p:nvPicPr>
        <p:blipFill>
          <a:blip r:embed="rId16"/>
          <a:srcRect r="516" b="89125"/>
          <a:stretch>
            <a:fillRect/>
          </a:stretch>
        </p:blipFill>
        <p:spPr bwMode="auto">
          <a:xfrm>
            <a:off x="0" y="6275388"/>
            <a:ext cx="91440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logo"/>
          <p:cNvPicPr>
            <a:picLocks noChangeAspect="1" noChangeArrowheads="1"/>
          </p:cNvPicPr>
          <p:nvPr userDrawn="1"/>
        </p:nvPicPr>
        <p:blipFill>
          <a:blip r:embed="rId17"/>
          <a:srcRect r="3816" b="35921"/>
          <a:stretch>
            <a:fillRect/>
          </a:stretch>
        </p:blipFill>
        <p:spPr bwMode="auto">
          <a:xfrm>
            <a:off x="228600" y="6264275"/>
            <a:ext cx="6778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radeinservices.mofcom.gov.cn/" TargetMode="Externa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733675"/>
            <a:ext cx="7561263" cy="1143000"/>
          </a:xfrm>
        </p:spPr>
        <p:txBody>
          <a:bodyPr/>
          <a:lstStyle/>
          <a:p>
            <a:pPr algn="ctr"/>
            <a:r>
              <a:rPr lang="en-US" altLang="zh-CN" sz="4000" dirty="0" smtClean="0"/>
              <a:t>China</a:t>
            </a:r>
            <a:r>
              <a:rPr lang="en-US" altLang="zh-CN" sz="4000" dirty="0" smtClean="0">
                <a:latin typeface="Arial" pitchFamily="34" charset="0"/>
              </a:rPr>
              <a:t>’</a:t>
            </a:r>
            <a:r>
              <a:rPr lang="en-US" altLang="zh-CN" sz="4000" dirty="0" smtClean="0"/>
              <a:t>s Statistics of Trade in Services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437063"/>
            <a:ext cx="6216650" cy="153828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zh-CN" altLang="en-US" sz="2000" b="1" dirty="0" smtClean="0">
                <a:latin typeface="Times New Roman" pitchFamily="18" charset="0"/>
                <a:ea typeface="华文新魏" pitchFamily="2" charset="-122"/>
              </a:rPr>
              <a:t>Statistics Division</a:t>
            </a:r>
          </a:p>
          <a:p>
            <a:pPr algn="ctr">
              <a:lnSpc>
                <a:spcPct val="80000"/>
              </a:lnSpc>
            </a:pPr>
            <a:r>
              <a:rPr lang="zh-CN" altLang="en-US" sz="2000" b="1" dirty="0" smtClean="0">
                <a:latin typeface="Times New Roman" pitchFamily="18" charset="0"/>
                <a:ea typeface="华文新魏" pitchFamily="2" charset="-122"/>
              </a:rPr>
              <a:t>Department of Trade in Services</a:t>
            </a:r>
          </a:p>
          <a:p>
            <a:pPr algn="ctr">
              <a:lnSpc>
                <a:spcPct val="80000"/>
              </a:lnSpc>
            </a:pPr>
            <a:r>
              <a:rPr lang="zh-CN" altLang="en-US" sz="2000" b="1" dirty="0" smtClean="0">
                <a:latin typeface="Times New Roman" pitchFamily="18" charset="0"/>
                <a:ea typeface="华文新魏" pitchFamily="2" charset="-122"/>
              </a:rPr>
              <a:t>Ministry of Commerce</a:t>
            </a:r>
          </a:p>
          <a:p>
            <a:pPr algn="ctr">
              <a:lnSpc>
                <a:spcPct val="80000"/>
              </a:lnSpc>
            </a:pPr>
            <a:r>
              <a:rPr lang="zh-CN" altLang="en-US" sz="2000" b="1" dirty="0" smtClean="0">
                <a:latin typeface="Times New Roman" pitchFamily="18" charset="0"/>
                <a:ea typeface="华文新魏" pitchFamily="2" charset="-122"/>
              </a:rPr>
              <a:t>The People</a:t>
            </a:r>
            <a:r>
              <a:rPr lang="en-US" altLang="zh-CN" sz="2000" b="1" dirty="0" smtClean="0">
                <a:latin typeface="Times New Roman" pitchFamily="18" charset="0"/>
                <a:ea typeface="华文新魏" pitchFamily="2" charset="-122"/>
              </a:rPr>
              <a:t>’</a:t>
            </a:r>
            <a:r>
              <a:rPr lang="zh-CN" altLang="en-US" sz="2000" b="1" dirty="0" smtClean="0">
                <a:latin typeface="Times New Roman" pitchFamily="18" charset="0"/>
                <a:ea typeface="华文新魏" pitchFamily="2" charset="-122"/>
              </a:rPr>
              <a:t>s Republic of China</a:t>
            </a:r>
          </a:p>
          <a:p>
            <a:pPr algn="ctr">
              <a:lnSpc>
                <a:spcPct val="80000"/>
              </a:lnSpc>
            </a:pPr>
            <a:endParaRPr lang="zh-CN" altLang="en-US" sz="2000" b="1" dirty="0" smtClean="0">
              <a:latin typeface="Times New Roman" pitchFamily="18" charset="0"/>
              <a:ea typeface="华文新魏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zh-CN" altLang="en-US" sz="1800" b="1" dirty="0" smtClean="0">
                <a:latin typeface="Times New Roman" pitchFamily="18" charset="0"/>
                <a:ea typeface="仿宋_GB2312" pitchFamily="49" charset="-122"/>
              </a:rPr>
              <a:t>February 2, 2011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43"/>
    </mc:Choice>
    <mc:Fallback xmlns="">
      <p:transition spd="slow" advTm="3554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71450"/>
            <a:ext cx="7772400" cy="1130300"/>
          </a:xfrm>
        </p:spPr>
        <p:txBody>
          <a:bodyPr/>
          <a:lstStyle/>
          <a:p>
            <a:pPr algn="ctr"/>
            <a:r>
              <a:rPr lang="zh-CN" altLang="en-US" smtClean="0">
                <a:ea typeface="楷体_GB2312" pitchFamily="49" charset="-122"/>
              </a:rPr>
              <a:t> Channel of Information Release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8497887" cy="439261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   </a:t>
            </a:r>
          </a:p>
          <a:p>
            <a:pPr>
              <a:buFontTx/>
              <a:buNone/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2400" dirty="0" smtClean="0">
                <a:latin typeface="Times New Roman" pitchFamily="18" charset="0"/>
                <a:ea typeface="仿宋_GB2312" pitchFamily="49" charset="-122"/>
              </a:rPr>
              <a:t>Release statistical information and analysis articles on  internet through the statistical column in the website of  China Trade in Services</a:t>
            </a:r>
          </a:p>
          <a:p>
            <a:pPr>
              <a:buFontTx/>
              <a:buNone/>
            </a:pPr>
            <a:endParaRPr lang="zh-CN" altLang="en-US" sz="2400" dirty="0" smtClean="0">
              <a:latin typeface="Times New Roman" pitchFamily="18" charset="0"/>
              <a:ea typeface="仿宋_GB2312" pitchFamily="49" charset="-122"/>
            </a:endParaRPr>
          </a:p>
          <a:p>
            <a:pPr>
              <a:buFontTx/>
              <a:buNone/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     </a:t>
            </a:r>
            <a:r>
              <a:rPr lang="zh-CN" altLang="en-US" b="1" dirty="0" smtClean="0">
                <a:latin typeface="Times New Roman" pitchFamily="18" charset="0"/>
                <a:ea typeface="仿宋_GB2312" pitchFamily="49" charset="-122"/>
                <a:hlinkClick r:id="rId2"/>
              </a:rPr>
              <a:t>http://tradeinservices.mofcom.gov.cn</a:t>
            </a:r>
            <a:r>
              <a:rPr lang="zh-CN" altLang="en-US" b="1" dirty="0" smtClean="0">
                <a:latin typeface="仿宋_GB2312" pitchFamily="49" charset="-122"/>
                <a:ea typeface="仿宋_GB2312" pitchFamily="49" charset="-122"/>
              </a:rPr>
              <a:t>  </a:t>
            </a:r>
          </a:p>
          <a:p>
            <a:pPr>
              <a:buFontTx/>
              <a:buNone/>
            </a:pPr>
            <a:endParaRPr lang="zh-CN" altLang="en-US" sz="2400" dirty="0" smtClean="0">
              <a:ea typeface="仿宋_GB2312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"/>
    </mc:Choice>
    <mc:Fallback xmlns="">
      <p:transition spd="slow" advTm="93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7993012" cy="1146175"/>
          </a:xfrm>
        </p:spPr>
        <p:txBody>
          <a:bodyPr/>
          <a:lstStyle/>
          <a:p>
            <a:r>
              <a:rPr lang="zh-CN" altLang="en-US" b="0" dirty="0" smtClean="0">
                <a:ea typeface="黑体" pitchFamily="2" charset="-122"/>
                <a:sym typeface="Arial" pitchFamily="34" charset="0"/>
              </a:rPr>
              <a:t> </a:t>
            </a:r>
            <a:r>
              <a:rPr lang="en-US" altLang="zh-CN" b="0" dirty="0" smtClean="0">
                <a:ea typeface="黑体" pitchFamily="2" charset="-122"/>
                <a:sym typeface="Arial" pitchFamily="34" charset="0"/>
              </a:rPr>
              <a:t>International Exchange and Cooperation</a:t>
            </a:r>
            <a:endParaRPr lang="zh-CN" altLang="en-US" dirty="0" smtClean="0">
              <a:ea typeface="黑体" pitchFamily="2" charset="-122"/>
              <a:sym typeface="Arial" pitchFamily="34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84213" y="1628775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11188" y="170021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the Trade in Services Conference</a:t>
            </a:r>
            <a:endParaRPr lang="zh-CN" altLang="en-US"/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3419475" y="5589588"/>
            <a:ext cx="5329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the  </a:t>
            </a:r>
            <a:r>
              <a:rPr lang="en-US" altLang="zh-CN" dirty="0" smtClean="0"/>
              <a:t>5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</a:t>
            </a:r>
            <a:r>
              <a:rPr lang="en-US" altLang="zh-CN" dirty="0"/>
              <a:t>International Seminar on Trade in Services</a:t>
            </a:r>
            <a:endParaRPr lang="zh-CN" altLang="en-US" dirty="0"/>
          </a:p>
        </p:txBody>
      </p:sp>
      <p:pic>
        <p:nvPicPr>
          <p:cNvPr id="15368" name="Picture 10" descr="IMG_0060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92375"/>
            <a:ext cx="38163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IMG_00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492375"/>
            <a:ext cx="374491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68313" y="1557338"/>
            <a:ext cx="4968875" cy="647700"/>
          </a:xfrm>
          <a:prstGeom prst="homePlate">
            <a:avLst>
              <a:gd name="adj" fmla="val 191789"/>
            </a:avLst>
          </a:prstGeom>
          <a:noFill/>
          <a:ln w="41275" cap="rnd"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36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10800000">
            <a:off x="2700338" y="5445125"/>
            <a:ext cx="5975350" cy="576263"/>
          </a:xfrm>
          <a:prstGeom prst="homePlate">
            <a:avLst>
              <a:gd name="adj" fmla="val 259228"/>
            </a:avLst>
          </a:prstGeom>
          <a:noFill/>
          <a:ln w="38100" cap="rnd"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36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48"/>
    </mc:Choice>
    <mc:Fallback xmlns="">
      <p:transition spd="slow" advTm="4534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73324141"/>
              </p:ext>
            </p:extLst>
          </p:nvPr>
        </p:nvGraphicFramePr>
        <p:xfrm>
          <a:off x="1259632" y="1484784"/>
          <a:ext cx="69847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4067944" y="3573016"/>
            <a:ext cx="1440159" cy="1596209"/>
          </a:xfrm>
          <a:noFill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258888" y="333375"/>
            <a:ext cx="64643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Palatino Linotype" pitchFamily="18" charset="0"/>
                <a:ea typeface="黑体" pitchFamily="2" charset="-122"/>
                <a:sym typeface="Arial" pitchFamily="34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Palatino Linotype" pitchFamily="18" charset="0"/>
                <a:ea typeface="黑体" pitchFamily="2" charset="-122"/>
                <a:sym typeface="Arial" pitchFamily="34" charset="0"/>
              </a:rPr>
              <a:t>Difficulties and Problems</a:t>
            </a:r>
          </a:p>
        </p:txBody>
      </p:sp>
    </p:spTree>
    <p:extLst>
      <p:ext uri="{BB962C8B-B14F-4D97-AF65-F5344CB8AC3E}">
        <p14:creationId xmlns:p14="http://schemas.microsoft.com/office/powerpoint/2010/main" val="15665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30"/>
    </mc:Choice>
    <mc:Fallback xmlns="">
      <p:transition spd="slow" advTm="2753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615093154"/>
              </p:ext>
            </p:extLst>
          </p:nvPr>
        </p:nvGraphicFramePr>
        <p:xfrm>
          <a:off x="539552" y="1052736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0"/>
            <a:ext cx="68008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黑体" pitchFamily="2" charset="-122"/>
                <a:cs typeface="+mj-cs"/>
                <a:sym typeface="Arial" pitchFamily="34" charset="0"/>
              </a:rPr>
              <a:t> </a:t>
            </a:r>
            <a:r>
              <a:rPr kumimoji="0" lang="en-US" altLang="zh-CN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黑体" pitchFamily="2" charset="-122"/>
                <a:cs typeface="+mj-cs"/>
                <a:sym typeface="Arial" pitchFamily="34" charset="0"/>
              </a:rPr>
              <a:t>Future Measures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黑体" pitchFamily="2" charset="-122"/>
              <a:cs typeface="+mj-cs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18"/>
    </mc:Choice>
    <mc:Fallback xmlns="">
      <p:transition spd="slow" advTm="16281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黑体" pitchFamily="2" charset="-122"/>
                <a:sym typeface="Arial" pitchFamily="34" charset="0"/>
              </a:rPr>
              <a:t>Contact Information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3600" smtClean="0">
                <a:latin typeface="Palatino Linotype" pitchFamily="18" charset="0"/>
                <a:ea typeface="宋体" pitchFamily="2" charset="-122"/>
              </a:rPr>
              <a:t>Zhang Yijin</a:t>
            </a:r>
          </a:p>
          <a:p>
            <a:r>
              <a:rPr lang="en-US" altLang="zh-CN" sz="3600" smtClean="0">
                <a:latin typeface="Palatino Linotype" pitchFamily="18" charset="0"/>
                <a:ea typeface="宋体" pitchFamily="2" charset="-122"/>
              </a:rPr>
              <a:t>Tel: 0086-10-65197038</a:t>
            </a:r>
          </a:p>
          <a:p>
            <a:r>
              <a:rPr lang="en-US" altLang="zh-CN" sz="3600" smtClean="0">
                <a:latin typeface="Palatino Linotype" pitchFamily="18" charset="0"/>
                <a:ea typeface="宋体" pitchFamily="2" charset="-122"/>
              </a:rPr>
              <a:t>Fax:0086-10-65197040</a:t>
            </a:r>
          </a:p>
          <a:p>
            <a:r>
              <a:rPr lang="zh-CN" altLang="en-US" sz="3600" smtClean="0">
                <a:latin typeface="Palatino Linotype" pitchFamily="18" charset="0"/>
                <a:ea typeface="宋体" pitchFamily="2" charset="-122"/>
              </a:rPr>
              <a:t>tongjichu@mofcom.gov.cn</a:t>
            </a:r>
          </a:p>
          <a:p>
            <a:r>
              <a:rPr lang="zh-CN" altLang="en-US" sz="3600" smtClean="0">
                <a:latin typeface="Palatino Linotype" pitchFamily="18" charset="0"/>
                <a:ea typeface="宋体" pitchFamily="2" charset="-122"/>
              </a:rPr>
              <a:t>zhangyijin@mofcom.gov.cn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14"/>
    </mc:Choice>
    <mc:Fallback xmlns="">
      <p:transition spd="slow" advTm="1591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2"/>
          <p:cNvSpPr>
            <a:spLocks noChangeArrowheads="1" noChangeShapeType="1" noTextEdit="1"/>
          </p:cNvSpPr>
          <p:nvPr/>
        </p:nvSpPr>
        <p:spPr bwMode="auto">
          <a:xfrm>
            <a:off x="1620838" y="2606675"/>
            <a:ext cx="5616575" cy="21193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 anchor="ctr" anchorCtr="0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华文行楷"/>
                <a:ea typeface="华文行楷"/>
              </a:rPr>
              <a:t>Thank You</a:t>
            </a:r>
            <a:endParaRPr lang="zh-CN" altLang="en-US" sz="3600" i="1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华文行楷"/>
              <a:ea typeface="华文行楷"/>
            </a:endParaRPr>
          </a:p>
        </p:txBody>
      </p:sp>
    </p:spTree>
    <p:custDataLst>
      <p:tags r:id="rId1"/>
    </p:custDataLst>
  </p:cSld>
  <p:clrMapOvr>
    <a:masterClrMapping/>
  </p:clrMapOvr>
  <p:transition advTm="337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106273"/>
            <a:ext cx="6800850" cy="929977"/>
          </a:xfrm>
        </p:spPr>
        <p:txBody>
          <a:bodyPr/>
          <a:lstStyle/>
          <a:p>
            <a:r>
              <a:rPr lang="en-US" sz="2400" kern="100" dirty="0" smtClean="0"/>
              <a:t>Volume and Growth of China’s Imports and Exports of Services from 1997 through 2009</a:t>
            </a:r>
            <a:endParaRPr lang="zh-CN" altLang="en-US" sz="2400" dirty="0"/>
          </a:p>
        </p:txBody>
      </p:sp>
      <p:graphicFrame>
        <p:nvGraphicFramePr>
          <p:cNvPr id="4" name="Chart 12"/>
          <p:cNvGraphicFramePr>
            <a:graphicFrameLocks/>
          </p:cNvGraphicFramePr>
          <p:nvPr/>
        </p:nvGraphicFramePr>
        <p:xfrm>
          <a:off x="395536" y="1124744"/>
          <a:ext cx="8280920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68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2"/>
    </mc:Choice>
    <mc:Fallback xmlns="">
      <p:transition spd="slow" advTm="127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39764"/>
              </p:ext>
            </p:extLst>
          </p:nvPr>
        </p:nvGraphicFramePr>
        <p:xfrm>
          <a:off x="251520" y="1196751"/>
          <a:ext cx="8640960" cy="5074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720080"/>
                <a:gridCol w="864096"/>
                <a:gridCol w="1008112"/>
                <a:gridCol w="864096"/>
                <a:gridCol w="864096"/>
                <a:gridCol w="720080"/>
                <a:gridCol w="864096"/>
                <a:gridCol w="1008112"/>
              </a:tblGrid>
              <a:tr h="450339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Table 8 Top 30 Importers and Exporters of Services in the World in 2009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宋体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宋体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宋体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宋体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宋体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宋体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宋体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宋体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宋体"/>
                      </a:endParaRPr>
                    </a:p>
                  </a:txBody>
                  <a:tcPr/>
                </a:tc>
              </a:tr>
              <a:tr h="450339">
                <a:tc gridSpan="10">
                  <a:txBody>
                    <a:bodyPr/>
                    <a:lstStyle/>
                    <a:p>
                      <a:pPr algn="r"/>
                      <a:r>
                        <a:rPr lang="en-US" altLang="zh-CN" sz="1200" dirty="0" smtClean="0"/>
                        <a:t>In USD billion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71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Ranking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Exporter (country or region)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Amount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Percentage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Growth rate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Ranking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宋体"/>
                        </a:rPr>
                        <a:t>Importer </a:t>
                      </a:r>
                      <a:r>
                        <a:rPr lang="en-US" sz="1200" b="0" i="0" u="none" strike="noStrike" dirty="0">
                          <a:latin typeface="宋体"/>
                        </a:rPr>
                        <a:t>(country or region)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Amount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Percentage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Growth rate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3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470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14.2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-9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宋体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/>
                        </a:rPr>
                        <a:t>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宋体"/>
                        </a:rPr>
                        <a:t>331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宋体"/>
                        </a:rPr>
                        <a:t>10.6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-9.0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</a:tr>
              <a:tr h="4503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UK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240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7.2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-16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Germany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255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宋体"/>
                        </a:rPr>
                        <a:t>8.2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-10.0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3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宋体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Germany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215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6.5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-11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UK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160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5.1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-19.0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</a:tr>
              <a:tr h="4503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France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宋体"/>
                        </a:rPr>
                        <a:t>140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4.2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-14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800" b="1" i="0" u="none" strike="noStrike" dirty="0">
                        <a:latin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P.R. China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158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5.1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0.0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339">
                <a:tc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latin typeface="宋体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P.R. China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宋体"/>
                        </a:rPr>
                        <a:t>129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宋体"/>
                        </a:rPr>
                        <a:t>3.9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-12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Japan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146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4.7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-11.0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</a:tr>
              <a:tr h="4503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Japan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宋体"/>
                        </a:rPr>
                        <a:t>124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3.8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宋体"/>
                        </a:rPr>
                        <a:t>-15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France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124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4.0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-12.0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3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宋体"/>
                        </a:rPr>
                        <a:t>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/>
                        </a:rPr>
                        <a:t>Spain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宋体"/>
                        </a:rPr>
                        <a:t>122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宋体"/>
                        </a:rPr>
                        <a:t>3.7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宋体"/>
                        </a:rPr>
                        <a:t>-14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宋体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114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3.6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-11.0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</a:tr>
              <a:tr h="4503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8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101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3.0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-15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/>
                        </a:rPr>
                        <a:t>Ireland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104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3.3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宋体"/>
                        </a:rPr>
                        <a:t>-5.0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91891" y="4072426"/>
            <a:ext cx="22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4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63302" y="4496286"/>
            <a:ext cx="22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5</a:t>
            </a:r>
            <a:endParaRPr lang="zh-CN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1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95"/>
    </mc:Choice>
    <mc:Fallback xmlns="">
      <p:transition spd="slow" advTm="49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229600" cy="1143000"/>
          </a:xfrm>
        </p:spPr>
        <p:txBody>
          <a:bodyPr/>
          <a:lstStyle/>
          <a:p>
            <a:r>
              <a:rPr lang="zh-CN" altLang="en-US" b="0" dirty="0" smtClean="0">
                <a:ea typeface="黑体" pitchFamily="2" charset="-122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29600" cy="4103687"/>
          </a:xfrm>
        </p:spPr>
        <p:txBody>
          <a:bodyPr/>
          <a:lstStyle/>
          <a:p>
            <a:pPr indent="0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zh-CN" altLang="en-US" sz="2400" b="1" dirty="0" smtClean="0">
                <a:solidFill>
                  <a:srgbClr val="FF6600"/>
                </a:solidFill>
                <a:latin typeface="Times New Roman" pitchFamily="18" charset="0"/>
                <a:ea typeface="楷体_GB2312" pitchFamily="49" charset="-122"/>
              </a:rPr>
              <a:t>The </a:t>
            </a:r>
            <a:r>
              <a:rPr lang="en-US" altLang="zh-CN" sz="2400" b="1" dirty="0" smtClean="0">
                <a:solidFill>
                  <a:srgbClr val="FF6600"/>
                </a:solidFill>
                <a:latin typeface="Times New Roman" pitchFamily="18" charset="0"/>
                <a:ea typeface="楷体_GB2312" pitchFamily="49" charset="-122"/>
              </a:rPr>
              <a:t>Department of Trade in Services of the Ministry of Commerce is in Charge of the National Statistics of TIS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>
                <a:latin typeface="Times New Roman" pitchFamily="18" charset="0"/>
                <a:ea typeface="楷体_GB2312" pitchFamily="49" charset="-122"/>
              </a:rPr>
              <a:t>2007: </a:t>
            </a:r>
            <a:r>
              <a:rPr lang="en-US" altLang="zh-CN" sz="2400" b="1" dirty="0" smtClean="0">
                <a:latin typeface="Times New Roman" pitchFamily="18" charset="0"/>
                <a:ea typeface="楷体_GB2312" pitchFamily="49" charset="-122"/>
              </a:rPr>
              <a:t>T</a:t>
            </a:r>
            <a:r>
              <a:rPr lang="zh-CN" altLang="en-US" sz="2400" b="1" dirty="0" smtClean="0">
                <a:latin typeface="Times New Roman" pitchFamily="18" charset="0"/>
                <a:ea typeface="楷体_GB2312" pitchFamily="49" charset="-122"/>
              </a:rPr>
              <a:t>he Statistics System of International Trade in Services of China</a:t>
            </a:r>
            <a:r>
              <a:rPr lang="en-US" altLang="zh-CN" sz="2400" i="1" dirty="0" smtClean="0">
                <a:solidFill>
                  <a:srgbClr val="0070C0"/>
                </a:solidFill>
                <a:latin typeface="Times New Roman" pitchFamily="18" charset="0"/>
                <a:ea typeface="楷体_GB2312" pitchFamily="49" charset="-122"/>
              </a:rPr>
              <a:t>( </a:t>
            </a:r>
            <a:r>
              <a:rPr lang="en-US" altLang="zh-CN" sz="2400" i="1" dirty="0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the symbol of the foundation of the  Chinese statistics on trade in services </a:t>
            </a:r>
            <a:r>
              <a:rPr lang="en-US" altLang="zh-CN" sz="2400" i="1" dirty="0" smtClean="0">
                <a:solidFill>
                  <a:srgbClr val="0070C0"/>
                </a:solidFill>
                <a:latin typeface="Times New Roman" pitchFamily="18" charset="0"/>
                <a:ea typeface="楷体_GB2312" pitchFamily="49" charset="-122"/>
              </a:rPr>
              <a:t>)</a:t>
            </a:r>
            <a:endParaRPr lang="zh-CN" altLang="en-US" sz="2400" i="1" dirty="0" smtClean="0">
              <a:solidFill>
                <a:srgbClr val="0070C0"/>
              </a:solidFill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>
                <a:latin typeface="Times New Roman" pitchFamily="18" charset="0"/>
                <a:ea typeface="楷体_GB2312" pitchFamily="49" charset="-122"/>
              </a:rPr>
              <a:t>2010: Revis</a:t>
            </a:r>
            <a:r>
              <a:rPr lang="en-US" altLang="zh-CN" sz="2400" b="1" dirty="0" smtClean="0">
                <a:latin typeface="Times New Roman" pitchFamily="18" charset="0"/>
                <a:ea typeface="楷体_GB2312" pitchFamily="49" charset="-122"/>
              </a:rPr>
              <a:t>i</a:t>
            </a:r>
            <a:r>
              <a:rPr lang="zh-CN" altLang="en-US" sz="2400" b="1" dirty="0" smtClean="0">
                <a:latin typeface="Times New Roman" pitchFamily="18" charset="0"/>
                <a:ea typeface="楷体_GB2312" pitchFamily="49" charset="-122"/>
              </a:rPr>
              <a:t>on of the Statistics System of International Trade in Services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/>
        </p:nvSpPr>
        <p:spPr bwMode="auto">
          <a:xfrm>
            <a:off x="611188" y="188640"/>
            <a:ext cx="7434262" cy="78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eaLnBrk="0" hangingPunct="0"/>
            <a:r>
              <a:rPr lang="zh-CN" altLang="en-US" sz="3200" dirty="0">
                <a:solidFill>
                  <a:schemeClr val="bg1"/>
                </a:solidFill>
                <a:latin typeface="Palatino Linotype" pitchFamily="18" charset="0"/>
                <a:ea typeface="黑体" pitchFamily="2" charset="-122"/>
                <a:sym typeface="Arial" pitchFamily="34" charset="0"/>
              </a:rPr>
              <a:t>                          </a:t>
            </a:r>
            <a:r>
              <a:rPr lang="zh-CN" altLang="en-US" sz="3200" b="1" dirty="0">
                <a:solidFill>
                  <a:schemeClr val="bg1"/>
                </a:solidFill>
                <a:latin typeface="Palatino Linotype" pitchFamily="18" charset="0"/>
                <a:ea typeface="黑体" pitchFamily="2" charset="-122"/>
                <a:sym typeface="Arial" pitchFamily="34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  <a:sym typeface="Arial" pitchFamily="34" charset="0"/>
              </a:rPr>
              <a:t>Overview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97"/>
    </mc:Choice>
    <mc:Fallback xmlns="">
      <p:transition spd="slow" advTm="123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94650" cy="1146175"/>
          </a:xfrm>
        </p:spPr>
        <p:txBody>
          <a:bodyPr/>
          <a:lstStyle/>
          <a:p>
            <a:pPr algn="ctr"/>
            <a:r>
              <a:rPr lang="zh-CN" altLang="en-US" b="0" smtClean="0">
                <a:ea typeface="黑体" pitchFamily="2" charset="-122"/>
                <a:sym typeface="Arial" pitchFamily="34" charset="0"/>
              </a:rPr>
              <a:t> </a:t>
            </a:r>
            <a:r>
              <a:rPr lang="zh-CN" altLang="en-US" smtClean="0">
                <a:ea typeface="黑体" pitchFamily="2" charset="-122"/>
                <a:sym typeface="Arial" pitchFamily="34" charset="0"/>
              </a:rPr>
              <a:t>Basic Framework of the Statistics of </a:t>
            </a:r>
            <a:r>
              <a:rPr lang="en-US" altLang="zh-CN" smtClean="0">
                <a:ea typeface="黑体" pitchFamily="2" charset="-122"/>
                <a:sym typeface="Arial" pitchFamily="34" charset="0"/>
              </a:rPr>
              <a:t>   </a:t>
            </a:r>
            <a:r>
              <a:rPr lang="zh-CN" altLang="en-US" smtClean="0">
                <a:ea typeface="黑体" pitchFamily="2" charset="-122"/>
                <a:sym typeface="Arial" pitchFamily="34" charset="0"/>
              </a:rPr>
              <a:t>Trade in Services</a:t>
            </a:r>
            <a:r>
              <a:rPr lang="zh-CN" altLang="en-US" b="0" smtClean="0">
                <a:ea typeface="黑体" pitchFamily="2" charset="-122"/>
                <a:sym typeface="Arial" pitchFamily="34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369300" cy="4402137"/>
          </a:xfrm>
        </p:spPr>
        <p:txBody>
          <a:bodyPr/>
          <a:lstStyle/>
          <a:p>
            <a:pPr>
              <a:spcAft>
                <a:spcPts val="600"/>
              </a:spcAft>
              <a:buFontTx/>
              <a:buNone/>
            </a:pPr>
            <a:r>
              <a:rPr lang="zh-CN" altLang="en-US" sz="3000" b="1" dirty="0" smtClean="0">
                <a:solidFill>
                  <a:srgbClr val="FF6600"/>
                </a:solidFill>
                <a:latin typeface="Times New Roman" pitchFamily="18" charset="0"/>
                <a:ea typeface="宋体" pitchFamily="2" charset="-122"/>
              </a:rPr>
              <a:t>Statistics Standards</a:t>
            </a:r>
          </a:p>
          <a:p>
            <a:pPr>
              <a:spcAft>
                <a:spcPts val="600"/>
              </a:spcAft>
              <a:buNone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.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The Manual on Statistics of International Trade in Services (Six Internatinal Organizations)</a:t>
            </a:r>
          </a:p>
          <a:p>
            <a:pPr>
              <a:spcAft>
                <a:spcPts val="600"/>
              </a:spcAft>
              <a:buNone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.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The Manual of Balance of Payment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(BPM 5)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                        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(IMF)</a:t>
            </a:r>
            <a:endParaRPr lang="zh-CN" altLang="en-US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spcAft>
                <a:spcPts val="600"/>
              </a:spcAft>
              <a:buNone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3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.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General Agreement on Trade in Service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(WTO)</a:t>
            </a:r>
            <a:endParaRPr lang="zh-CN" altLang="en-US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spcAft>
                <a:spcPts val="600"/>
              </a:spcAft>
              <a:buNone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4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.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System of National Accounts (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S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N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A 1993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) </a:t>
            </a:r>
          </a:p>
          <a:p>
            <a:pPr>
              <a:buNone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5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.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The Classification of National Economy Industry  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(CHINA)</a:t>
            </a:r>
            <a:endParaRPr lang="zh-CN" altLang="en-US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b="1" dirty="0" smtClean="0">
              <a:latin typeface="Times New Roman" pitchFamily="18" charset="0"/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55"/>
    </mc:Choice>
    <mc:Fallback xmlns="">
      <p:transition spd="slow" advTm="35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箭头连接符 14"/>
          <p:cNvCxnSpPr/>
          <p:nvPr/>
        </p:nvCxnSpPr>
        <p:spPr>
          <a:xfrm rot="16200000" flipH="1">
            <a:off x="3287968" y="3657136"/>
            <a:ext cx="2991702" cy="8409"/>
          </a:xfrm>
          <a:prstGeom prst="straightConnector1">
            <a:avLst/>
          </a:prstGeom>
          <a:ln w="22225">
            <a:solidFill>
              <a:srgbClr val="6699FF"/>
            </a:solidFill>
            <a:prstDash val="sys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53961" y="1124744"/>
            <a:ext cx="3240360" cy="64928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9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9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800" b="1" dirty="0" smtClean="0">
              <a:solidFill>
                <a:srgbClr val="FF6600"/>
              </a:solidFill>
              <a:latin typeface="楷体" pitchFamily="1" charset="-122"/>
              <a:ea typeface="楷体" pitchFamily="1" charset="-122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 smtClean="0">
                <a:solidFill>
                  <a:srgbClr val="FF6600"/>
                </a:solidFill>
                <a:latin typeface="Palatino Linotype" pitchFamily="18" charset="0"/>
                <a:ea typeface="楷体" pitchFamily="1" charset="-122"/>
              </a:rPr>
              <a:t>Two Main Lines</a:t>
            </a: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539552" y="3826001"/>
            <a:ext cx="3024188" cy="122396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txBody>
          <a:bodyPr anchor="ctr"/>
          <a:lstStyle/>
          <a:p>
            <a:r>
              <a:rPr lang="zh-CN" altLang="en-US" sz="2000" b="1" dirty="0">
                <a:solidFill>
                  <a:srgbClr val="FF6600"/>
                </a:solidFill>
                <a:latin typeface="+mj-lt"/>
                <a:ea typeface="仿宋" pitchFamily="1" charset="-122"/>
              </a:rPr>
              <a:t>Statistics on Resident/Non-Resident Trade in Services</a:t>
            </a:r>
            <a:endParaRPr lang="zh-CN" altLang="en-US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196" name="AutoShape 13"/>
          <p:cNvSpPr>
            <a:spLocks noChangeArrowheads="1"/>
          </p:cNvSpPr>
          <p:nvPr/>
        </p:nvSpPr>
        <p:spPr bwMode="auto">
          <a:xfrm>
            <a:off x="755650" y="2021028"/>
            <a:ext cx="2736850" cy="1404937"/>
          </a:xfrm>
          <a:prstGeom prst="cloudCallout">
            <a:avLst>
              <a:gd name="adj1" fmla="val -40412"/>
              <a:gd name="adj2" fmla="val 77213"/>
            </a:avLst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dirty="0"/>
              <a:t>the Conventinal BOP + Enterprises Direct Survey</a:t>
            </a:r>
          </a:p>
        </p:txBody>
      </p:sp>
      <p:sp>
        <p:nvSpPr>
          <p:cNvPr id="8197" name="Line 14"/>
          <p:cNvSpPr>
            <a:spLocks noChangeShapeType="1"/>
          </p:cNvSpPr>
          <p:nvPr/>
        </p:nvSpPr>
        <p:spPr bwMode="auto">
          <a:xfrm flipH="1">
            <a:off x="3014315" y="2165490"/>
            <a:ext cx="1225550" cy="1611313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Line 15"/>
          <p:cNvSpPr>
            <a:spLocks noChangeShapeType="1"/>
          </p:cNvSpPr>
          <p:nvPr/>
        </p:nvSpPr>
        <p:spPr bwMode="auto">
          <a:xfrm>
            <a:off x="5319365" y="2165490"/>
            <a:ext cx="1268859" cy="162355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8200" name="Rectangle 17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2906270" y="5260867"/>
            <a:ext cx="3744416" cy="100751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/>
            <a:r>
              <a:rPr lang="zh-CN" altLang="en-US" sz="2000" b="1" dirty="0" smtClean="0">
                <a:solidFill>
                  <a:srgbClr val="FF6600"/>
                </a:solidFill>
                <a:latin typeface="+mj-lt"/>
                <a:ea typeface="仿宋" pitchFamily="1" charset="-122"/>
              </a:rPr>
              <a:t>Presence </a:t>
            </a:r>
            <a:r>
              <a:rPr lang="zh-CN" altLang="en-US" sz="2000" b="1" dirty="0">
                <a:solidFill>
                  <a:srgbClr val="FF6600"/>
                </a:solidFill>
                <a:latin typeface="+mj-lt"/>
                <a:ea typeface="仿宋" pitchFamily="1" charset="-122"/>
              </a:rPr>
              <a:t>of Natural </a:t>
            </a:r>
            <a:r>
              <a:rPr lang="zh-CN" altLang="en-US" sz="2000" b="1" dirty="0" smtClean="0">
                <a:solidFill>
                  <a:srgbClr val="FF6600"/>
                </a:solidFill>
                <a:latin typeface="+mj-lt"/>
                <a:ea typeface="仿宋" pitchFamily="1" charset="-122"/>
              </a:rPr>
              <a:t>Persons </a:t>
            </a:r>
            <a:r>
              <a:rPr lang="en-US" altLang="zh-CN" sz="2000" b="1" dirty="0" smtClean="0">
                <a:solidFill>
                  <a:srgbClr val="FF6600"/>
                </a:solidFill>
                <a:latin typeface="+mj-lt"/>
                <a:ea typeface="仿宋" pitchFamily="1" charset="-122"/>
              </a:rPr>
              <a:t>Statistics</a:t>
            </a: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5940227" y="3826001"/>
            <a:ext cx="2628900" cy="107994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 anchorCtr="0"/>
          <a:lstStyle/>
          <a:p>
            <a:r>
              <a:rPr lang="zh-CN" altLang="en-US" sz="2000" b="1" dirty="0" smtClean="0">
                <a:solidFill>
                  <a:srgbClr val="FF6600"/>
                </a:solidFill>
                <a:latin typeface="+mj-lt"/>
                <a:ea typeface="仿宋" pitchFamily="1" charset="-122"/>
                <a:sym typeface="Arial" pitchFamily="34" charset="0"/>
              </a:rPr>
              <a:t>Foreign </a:t>
            </a:r>
            <a:r>
              <a:rPr lang="zh-CN" altLang="en-US" sz="2000" b="1" dirty="0">
                <a:solidFill>
                  <a:srgbClr val="FF6600"/>
                </a:solidFill>
                <a:latin typeface="+mj-lt"/>
                <a:ea typeface="仿宋" pitchFamily="1" charset="-122"/>
                <a:sym typeface="Arial" pitchFamily="34" charset="0"/>
              </a:rPr>
              <a:t>Affiliates Statistics</a:t>
            </a:r>
            <a:r>
              <a:rPr lang="fr-CH" altLang="en-US" sz="2000" b="1" dirty="0">
                <a:solidFill>
                  <a:srgbClr val="FF6600"/>
                </a:solidFill>
                <a:latin typeface="+mj-lt"/>
                <a:ea typeface="仿宋" pitchFamily="1" charset="-122"/>
                <a:sym typeface="Arial" pitchFamily="34" charset="0"/>
              </a:rPr>
              <a:t>(FATS</a:t>
            </a:r>
            <a:r>
              <a:rPr lang="zh-CN" altLang="en-US" sz="2000" b="1" dirty="0">
                <a:solidFill>
                  <a:srgbClr val="FF6600"/>
                </a:solidFill>
                <a:latin typeface="+mj-lt"/>
                <a:ea typeface="仿宋" pitchFamily="1" charset="-122"/>
                <a:sym typeface="Arial" pitchFamily="34" charset="0"/>
              </a:rPr>
              <a:t>）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4053871" y="3826001"/>
            <a:ext cx="1485900" cy="92333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 anchorCtr="0">
            <a:spAutoFit/>
          </a:bodyPr>
          <a:lstStyle/>
          <a:p>
            <a:pPr algn="ctr"/>
            <a:r>
              <a:rPr lang="zh-CN" altLang="en-US" dirty="0">
                <a:solidFill>
                  <a:srgbClr val="FF6600"/>
                </a:solidFill>
                <a:latin typeface="+mn-ea"/>
                <a:ea typeface="+mn-ea"/>
              </a:rPr>
              <a:t>A Subordinate</a:t>
            </a:r>
          </a:p>
          <a:p>
            <a:pPr algn="ctr"/>
            <a:r>
              <a:rPr lang="zh-CN" altLang="en-US" dirty="0">
                <a:solidFill>
                  <a:srgbClr val="FF6600"/>
                </a:solidFill>
                <a:latin typeface="+mn-ea"/>
                <a:ea typeface="+mn-ea"/>
              </a:rPr>
              <a:t>Line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755650" y="260350"/>
            <a:ext cx="7777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altLang="zh-CN" sz="3200" b="1">
                <a:solidFill>
                  <a:schemeClr val="bg1"/>
                </a:solidFill>
                <a:latin typeface="Palatino Linotype" pitchFamily="18" charset="0"/>
              </a:rPr>
              <a:t>Framework of Statistics System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25"/>
    </mc:Choice>
    <mc:Fallback xmlns="">
      <p:transition spd="slow" advTm="22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p"/>
      <p:bldP spid="8195" grpId="0" animBg="1"/>
      <p:bldP spid="8196" grpId="0" animBg="1"/>
      <p:bldP spid="8197" grpId="0" animBg="1"/>
      <p:bldP spid="8198" grpId="0" animBg="1"/>
      <p:bldP spid="8201" grpId="0" animBg="1"/>
      <p:bldP spid="8202" grpId="0" animBg="1"/>
      <p:bldP spid="82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>
          <a:xfrm>
            <a:off x="107950" y="44450"/>
            <a:ext cx="7772400" cy="1133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mtClean="0">
                <a:solidFill>
                  <a:schemeClr val="tx2"/>
                </a:solidFill>
                <a:ea typeface="隶书" pitchFamily="49" charset="-122"/>
                <a:sym typeface="Arial" pitchFamily="34" charset="0"/>
              </a:rPr>
              <a:t>The Method of Data Collection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27584" y="2318732"/>
            <a:ext cx="2378075" cy="1655762"/>
            <a:chOff x="827584" y="2318732"/>
            <a:chExt cx="2378075" cy="1655762"/>
          </a:xfrm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1260475" y="2318732"/>
              <a:ext cx="1943100" cy="165576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827584" y="2318845"/>
              <a:ext cx="2232248" cy="15479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827584" y="2588769"/>
              <a:ext cx="2378075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/>
                <a:t>Administrative Records</a:t>
              </a:r>
            </a:p>
          </p:txBody>
        </p:sp>
      </p:grp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3348038" y="2804694"/>
            <a:ext cx="287337" cy="576263"/>
          </a:xfrm>
          <a:prstGeom prst="chevro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6011863" y="2804694"/>
            <a:ext cx="288925" cy="576262"/>
          </a:xfrm>
          <a:prstGeom prst="chevro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468313" y="4437063"/>
            <a:ext cx="78486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zh-CN" sz="2000" dirty="0" smtClean="0"/>
              <a:t>Data </a:t>
            </a:r>
            <a:r>
              <a:rPr lang="en-US" altLang="zh-CN" sz="2000" dirty="0"/>
              <a:t>Sources </a:t>
            </a:r>
            <a:r>
              <a:rPr lang="en-US" altLang="zh-CN" sz="2000" dirty="0" smtClean="0"/>
              <a:t>include: </a:t>
            </a:r>
            <a:r>
              <a:rPr lang="en-US" altLang="zh-CN" sz="2000" dirty="0"/>
              <a:t>records of the Banks, Administration of Foreign Exchange, Ministry of Transport and other organizations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zh-CN" sz="2000" dirty="0" smtClean="0"/>
              <a:t>Set </a:t>
            </a:r>
            <a:r>
              <a:rPr lang="en-US" altLang="zh-CN" sz="2000" dirty="0"/>
              <a:t>up the database of statistics on Trade in Services</a:t>
            </a:r>
          </a:p>
          <a:p>
            <a:pPr>
              <a:spcBef>
                <a:spcPct val="50000"/>
              </a:spcBef>
            </a:pPr>
            <a:endParaRPr lang="en-US" altLang="zh-CN" dirty="0"/>
          </a:p>
        </p:txBody>
      </p:sp>
      <p:grpSp>
        <p:nvGrpSpPr>
          <p:cNvPr id="18" name="组合 17"/>
          <p:cNvGrpSpPr/>
          <p:nvPr/>
        </p:nvGrpSpPr>
        <p:grpSpPr>
          <a:xfrm>
            <a:off x="3635896" y="2318732"/>
            <a:ext cx="2362817" cy="1655762"/>
            <a:chOff x="3635896" y="2318732"/>
            <a:chExt cx="2362817" cy="1655762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4054025" y="2318732"/>
              <a:ext cx="1944688" cy="165576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3635896" y="2318845"/>
              <a:ext cx="2232248" cy="15479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3794125" y="2589588"/>
              <a:ext cx="2003425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/>
                <a:t>Enterprises Survey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72200" y="2318732"/>
            <a:ext cx="2358044" cy="1655762"/>
            <a:chOff x="6372200" y="2318732"/>
            <a:chExt cx="2358044" cy="1655762"/>
          </a:xfrm>
        </p:grpSpPr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6785556" y="2318732"/>
              <a:ext cx="1944688" cy="165576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6372200" y="2318845"/>
              <a:ext cx="2232248" cy="15479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6538913" y="2589588"/>
              <a:ext cx="17780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/>
                <a:t>Scientific Estimation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94"/>
    </mc:Choice>
    <mc:Fallback xmlns="">
      <p:transition spd="slow" advTm="56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  <p:bldP spid="9229" grpId="0" animBg="1"/>
      <p:bldP spid="92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46" y="2476326"/>
            <a:ext cx="2321762" cy="324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4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宋体" pitchFamily="2" charset="-122"/>
              </a:rPr>
              <a:t>Data Publishment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6659563" y="1628775"/>
            <a:ext cx="21240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6600"/>
                </a:solidFill>
                <a:latin typeface="Palatino Linotype" pitchFamily="18" charset="0"/>
              </a:rPr>
              <a:t>Publish the data yearly on the import and export in services and on FATS, presence of natural persons statistics</a:t>
            </a:r>
          </a:p>
        </p:txBody>
      </p:sp>
      <p:sp>
        <p:nvSpPr>
          <p:cNvPr id="10245" name="AutoShape 11"/>
          <p:cNvSpPr>
            <a:spLocks noChangeArrowheads="1"/>
          </p:cNvSpPr>
          <p:nvPr/>
        </p:nvSpPr>
        <p:spPr bwMode="auto">
          <a:xfrm>
            <a:off x="6011863" y="1341438"/>
            <a:ext cx="3132137" cy="2592387"/>
          </a:xfrm>
          <a:prstGeom prst="cloudCallout">
            <a:avLst>
              <a:gd name="adj1" fmla="val -39407"/>
              <a:gd name="adj2" fmla="val 5673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6023" y="2459657"/>
            <a:ext cx="2303077" cy="327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94"/>
    </mc:Choice>
    <mc:Fallback xmlns="">
      <p:transition spd="slow" advTm="4019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951002334"/>
              </p:ext>
            </p:extLst>
          </p:nvPr>
        </p:nvGraphicFramePr>
        <p:xfrm>
          <a:off x="827584" y="1268760"/>
          <a:ext cx="77768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6013" y="-171450"/>
            <a:ext cx="68008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pitchFamily="2" charset="-122"/>
                <a:cs typeface="+mj-cs"/>
                <a:sym typeface="Arial" pitchFamily="34" charset="0"/>
              </a:rPr>
              <a:t> </a:t>
            </a:r>
            <a:r>
              <a:rPr kumimoji="0" lang="en-US" altLang="zh-CN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pitchFamily="2" charset="-122"/>
                <a:cs typeface="+mj-cs"/>
                <a:sym typeface="Arial" pitchFamily="34" charset="0"/>
              </a:rPr>
              <a:t>Achievements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7"/>
    </mc:Choice>
    <mc:Fallback xmlns="">
      <p:transition spd="slow" advTm="837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0.6|4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|1.2|5.7|0.9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6|0.7|2.5|0.7|1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hr_rapids_optimised (2)">
  <a:themeElements>
    <a:clrScheme name="hr_rapids_optimised (2) 3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336633"/>
      </a:accent1>
      <a:accent2>
        <a:srgbClr val="336666"/>
      </a:accent2>
      <a:accent3>
        <a:srgbClr val="FFFFFF"/>
      </a:accent3>
      <a:accent4>
        <a:srgbClr val="000000"/>
      </a:accent4>
      <a:accent5>
        <a:srgbClr val="ADB8AD"/>
      </a:accent5>
      <a:accent6>
        <a:srgbClr val="2D5C5C"/>
      </a:accent6>
      <a:hlink>
        <a:srgbClr val="990033"/>
      </a:hlink>
      <a:folHlink>
        <a:srgbClr val="666633"/>
      </a:folHlink>
    </a:clrScheme>
    <a:fontScheme name="hr_rapids_optimised (2)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_rapids_optimised (2)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_rapids_optimised (2)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_rapids_optimised (2)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_rapids_optimised (2)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r_rapids_optimised (2)_2">
  <a:themeElements>
    <a:clrScheme name="hr_rapids_optimised (2)_2 3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336633"/>
      </a:accent1>
      <a:accent2>
        <a:srgbClr val="336666"/>
      </a:accent2>
      <a:accent3>
        <a:srgbClr val="FFFFFF"/>
      </a:accent3>
      <a:accent4>
        <a:srgbClr val="000000"/>
      </a:accent4>
      <a:accent5>
        <a:srgbClr val="ADB8AD"/>
      </a:accent5>
      <a:accent6>
        <a:srgbClr val="2D5C5C"/>
      </a:accent6>
      <a:hlink>
        <a:srgbClr val="990033"/>
      </a:hlink>
      <a:folHlink>
        <a:srgbClr val="666633"/>
      </a:folHlink>
    </a:clrScheme>
    <a:fontScheme name="hr_rapids_optimised (2)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_rapids_optimised (2)_2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_rapids_optimised (2)_2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_rapids_optimised (2)_2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_rapids_optimised (2)_2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157257130</TotalTime>
  <Pages>0</Pages>
  <Words>613</Words>
  <Characters>0</Characters>
  <Application>Microsoft Office PowerPoint</Application>
  <DocSecurity>0</DocSecurity>
  <PresentationFormat>全屏显示(4:3)</PresentationFormat>
  <Lines>0</Lines>
  <Paragraphs>166</Paragraphs>
  <Slides>15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hr_rapids_optimised (2)</vt:lpstr>
      <vt:lpstr>hr_rapids_optimised (2)_2</vt:lpstr>
      <vt:lpstr>Microsoft PowerPoint 97-2003 演示文稿</vt:lpstr>
      <vt:lpstr>China’s Statistics of Trade in Services</vt:lpstr>
      <vt:lpstr>Volume and Growth of China’s Imports and Exports of Services from 1997 through 2009</vt:lpstr>
      <vt:lpstr>PowerPoint 演示文稿</vt:lpstr>
      <vt:lpstr> </vt:lpstr>
      <vt:lpstr> Basic Framework of the Statistics of    Trade in Services </vt:lpstr>
      <vt:lpstr>PowerPoint 演示文稿</vt:lpstr>
      <vt:lpstr>The Method of Data Collection</vt:lpstr>
      <vt:lpstr>Data Publishment</vt:lpstr>
      <vt:lpstr>PowerPoint 演示文稿</vt:lpstr>
      <vt:lpstr> Channel of Information Release</vt:lpstr>
      <vt:lpstr> International Exchange and Cooperation</vt:lpstr>
      <vt:lpstr>PowerPoint 演示文稿</vt:lpstr>
      <vt:lpstr>PowerPoint 演示文稿</vt:lpstr>
      <vt:lpstr>Contact Information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国际服务贸易统计情况介绍</dc:title>
  <dc:subject/>
  <dc:creator>mofcom</dc:creator>
  <cp:keywords/>
  <dc:description/>
  <cp:lastModifiedBy>tongjichu2010</cp:lastModifiedBy>
  <cp:revision>58</cp:revision>
  <cp:lastPrinted>2011-01-30T10:08:10Z</cp:lastPrinted>
  <dcterms:created xsi:type="dcterms:W3CDTF">2010-12-30T08:13:01Z</dcterms:created>
  <dcterms:modified xsi:type="dcterms:W3CDTF">2011-01-30T10:09:52Z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2052-6.6.0.2699</vt:lpwstr>
  </property>
</Properties>
</file>