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04" r:id="rId2"/>
    <p:sldId id="307" r:id="rId3"/>
    <p:sldId id="257" r:id="rId4"/>
    <p:sldId id="337" r:id="rId5"/>
    <p:sldId id="342" r:id="rId6"/>
    <p:sldId id="359" r:id="rId7"/>
    <p:sldId id="340" r:id="rId8"/>
    <p:sldId id="314" r:id="rId9"/>
    <p:sldId id="315" r:id="rId10"/>
    <p:sldId id="266" r:id="rId11"/>
    <p:sldId id="325" r:id="rId12"/>
    <p:sldId id="316" r:id="rId13"/>
    <p:sldId id="360" r:id="rId14"/>
    <p:sldId id="320" r:id="rId15"/>
    <p:sldId id="343" r:id="rId16"/>
    <p:sldId id="346" r:id="rId17"/>
    <p:sldId id="351" r:id="rId18"/>
    <p:sldId id="352" r:id="rId19"/>
    <p:sldId id="353" r:id="rId20"/>
    <p:sldId id="354" r:id="rId21"/>
    <p:sldId id="355" r:id="rId22"/>
    <p:sldId id="356" r:id="rId23"/>
    <p:sldId id="357" r:id="rId24"/>
    <p:sldId id="358" r:id="rId25"/>
    <p:sldId id="338" r:id="rId26"/>
    <p:sldId id="339" r:id="rId27"/>
    <p:sldId id="336" r:id="rId28"/>
    <p:sldId id="326" r:id="rId29"/>
    <p:sldId id="327" r:id="rId30"/>
    <p:sldId id="328" r:id="rId31"/>
    <p:sldId id="329" r:id="rId32"/>
    <p:sldId id="330" r:id="rId33"/>
    <p:sldId id="331" r:id="rId34"/>
    <p:sldId id="332" r:id="rId35"/>
    <p:sldId id="333" r:id="rId36"/>
    <p:sldId id="334" r:id="rId37"/>
    <p:sldId id="335" r:id="rId38"/>
  </p:sldIdLst>
  <p:sldSz cx="9144000" cy="6858000" type="screen4x3"/>
  <p:notesSz cx="7010400" cy="9296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ette Smith" initials="N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2124" y="-8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43438320209975"/>
          <c:y val="0"/>
          <c:w val="0.57198308544765242"/>
          <c:h val="1"/>
        </c:manualLayout>
      </c:layout>
      <c:pieChart>
        <c:varyColors val="1"/>
        <c:ser>
          <c:idx val="0"/>
          <c:order val="0"/>
          <c:tx>
            <c:strRef>
              <c:f>Sheet1!$B$1</c:f>
              <c:strCache>
                <c:ptCount val="1"/>
                <c:pt idx="0">
                  <c:v>Sales</c:v>
                </c:pt>
              </c:strCache>
            </c:strRef>
          </c:tx>
          <c:dPt>
            <c:idx val="0"/>
            <c:bubble3D val="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dPt>
          <c:dPt>
            <c:idx val="1"/>
            <c:bubble3D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dPt>
          <c:dPt>
            <c:idx val="2"/>
            <c:bubble3D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chemeClr>
                </a:solidFill>
                <a:round/>
              </a:ln>
              <a:effectLst>
                <a:outerShdw blurRad="40000" dist="20000" dir="5400000" rotWithShape="0">
                  <a:srgbClr val="000000">
                    <a:alpha val="38000"/>
                  </a:srgbClr>
                </a:outerShdw>
              </a:effectLst>
            </c:spPr>
          </c:dPt>
          <c:dPt>
            <c:idx val="3"/>
            <c:bubble3D val="0"/>
            <c:spPr>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chemeClr>
                </a:solidFill>
                <a:round/>
              </a:ln>
              <a:effectLst>
                <a:outerShdw blurRad="40000" dist="20000" dir="5400000" rotWithShape="0">
                  <a:srgbClr val="000000">
                    <a:alpha val="38000"/>
                  </a:srgbClr>
                </a:outerShdw>
              </a:effectLst>
            </c:spPr>
          </c:dPt>
          <c:dPt>
            <c:idx val="4"/>
            <c:bubble3D val="0"/>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chemeClr>
                </a:solidFill>
                <a:round/>
              </a:ln>
              <a:effectLst>
                <a:outerShdw blurRad="40000" dist="20000" dir="5400000" rotWithShape="0">
                  <a:srgbClr val="000000">
                    <a:alpha val="38000"/>
                  </a:srgbClr>
                </a:outerShdw>
              </a:effectLst>
            </c:spPr>
          </c:dPt>
          <c:dPt>
            <c:idx val="5"/>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chemeClr>
                </a:solidFill>
                <a:round/>
              </a:ln>
              <a:effectLst>
                <a:outerShdw blurRad="40000" dist="20000" dir="5400000" rotWithShape="0">
                  <a:srgbClr val="000000">
                    <a:alpha val="38000"/>
                  </a:srgbClr>
                </a:outerShdw>
              </a:effectLst>
            </c:spPr>
          </c:dPt>
          <c:cat>
            <c:strRef>
              <c:f>Sheet1!$A$2:$A$7</c:f>
              <c:strCache>
                <c:ptCount val="6"/>
                <c:pt idx="0">
                  <c:v>Population and business registers and frames</c:v>
                </c:pt>
                <c:pt idx="1">
                  <c:v>Datacollection and processing</c:v>
                </c:pt>
                <c:pt idx="2">
                  <c:v>Dissemination</c:v>
                </c:pt>
                <c:pt idx="3">
                  <c:v>Methodology and process development</c:v>
                </c:pt>
                <c:pt idx="4">
                  <c:v>IT-services</c:v>
                </c:pt>
                <c:pt idx="5">
                  <c:v>Project management</c:v>
                </c:pt>
              </c:strCache>
            </c:strRef>
          </c:cat>
          <c:val>
            <c:numRef>
              <c:f>Sheet1!$B$2:$B$7</c:f>
              <c:numCache>
                <c:formatCode>General</c:formatCode>
                <c:ptCount val="6"/>
                <c:pt idx="0">
                  <c:v>1</c:v>
                </c:pt>
                <c:pt idx="1">
                  <c:v>1</c:v>
                </c:pt>
                <c:pt idx="2">
                  <c:v>1</c:v>
                </c:pt>
                <c:pt idx="3">
                  <c:v>1</c:v>
                </c:pt>
                <c:pt idx="4">
                  <c:v>1</c:v>
                </c:pt>
                <c:pt idx="5">
                  <c:v>1</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5062DB-5AD8-4DC5-B124-84B82B688A65}"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US"/>
        </a:p>
      </dgm:t>
    </dgm:pt>
    <dgm:pt modelId="{2D1458D2-6D1E-4AD9-AB37-2F5E197D0158}">
      <dgm:prSet phldrT="[Text]" custT="1"/>
      <dgm:spPr/>
      <dgm:t>
        <a:bodyPr/>
        <a:lstStyle/>
        <a:p>
          <a:r>
            <a:rPr lang="en-US" sz="2000" b="0" dirty="0" smtClean="0"/>
            <a:t>Agriculture</a:t>
          </a:r>
          <a:endParaRPr lang="en-US" sz="2000" b="0" dirty="0"/>
        </a:p>
      </dgm:t>
    </dgm:pt>
    <dgm:pt modelId="{CD7D25D6-33E6-458A-94AF-A6CE867E1F3E}" type="parTrans" cxnId="{39493200-0999-4166-84F0-F87DAF5218EB}">
      <dgm:prSet/>
      <dgm:spPr/>
      <dgm:t>
        <a:bodyPr/>
        <a:lstStyle/>
        <a:p>
          <a:endParaRPr lang="en-US"/>
        </a:p>
      </dgm:t>
    </dgm:pt>
    <dgm:pt modelId="{15D72D72-8178-4909-80E2-DBD9DB87DFE0}" type="sibTrans" cxnId="{39493200-0999-4166-84F0-F87DAF5218EB}">
      <dgm:prSet/>
      <dgm:spPr/>
      <dgm:t>
        <a:bodyPr/>
        <a:lstStyle/>
        <a:p>
          <a:endParaRPr lang="en-US"/>
        </a:p>
      </dgm:t>
    </dgm:pt>
    <dgm:pt modelId="{069B5B09-03B0-4031-87D0-E8888D4CA516}">
      <dgm:prSet phldrT="[Text]" custT="1"/>
      <dgm:spPr/>
      <dgm:t>
        <a:bodyPr/>
        <a:lstStyle/>
        <a:p>
          <a:r>
            <a:rPr lang="en-US" sz="1800" dirty="0" smtClean="0"/>
            <a:t>Meta data and standards</a:t>
          </a:r>
          <a:endParaRPr lang="en-US" sz="1800" dirty="0"/>
        </a:p>
      </dgm:t>
    </dgm:pt>
    <dgm:pt modelId="{EBCE181C-8900-4CE4-87E3-58DD3E375B53}" type="parTrans" cxnId="{D089E6E2-40E7-476E-A34B-D79A11EA1957}">
      <dgm:prSet/>
      <dgm:spPr/>
      <dgm:t>
        <a:bodyPr/>
        <a:lstStyle/>
        <a:p>
          <a:endParaRPr lang="en-US"/>
        </a:p>
      </dgm:t>
    </dgm:pt>
    <dgm:pt modelId="{CDC5F989-F487-4D54-98AB-E3C578A76B83}" type="sibTrans" cxnId="{D089E6E2-40E7-476E-A34B-D79A11EA1957}">
      <dgm:prSet/>
      <dgm:spPr/>
      <dgm:t>
        <a:bodyPr/>
        <a:lstStyle/>
        <a:p>
          <a:endParaRPr lang="en-US"/>
        </a:p>
      </dgm:t>
    </dgm:pt>
    <dgm:pt modelId="{89527F73-9045-4178-8910-5E69ED7029A4}">
      <dgm:prSet phldrT="[Text]" custT="1"/>
      <dgm:spPr/>
      <dgm:t>
        <a:bodyPr/>
        <a:lstStyle/>
        <a:p>
          <a:r>
            <a:rPr lang="en-US" sz="1800" dirty="0" smtClean="0"/>
            <a:t>Registers and frames</a:t>
          </a:r>
          <a:endParaRPr lang="en-US" sz="1800" dirty="0"/>
        </a:p>
      </dgm:t>
    </dgm:pt>
    <dgm:pt modelId="{B08C966D-ADFF-43C2-8826-2E7F12411EA4}" type="parTrans" cxnId="{BA12E44E-A9BD-4B81-BAE3-A50E20A408C2}">
      <dgm:prSet/>
      <dgm:spPr/>
      <dgm:t>
        <a:bodyPr/>
        <a:lstStyle/>
        <a:p>
          <a:endParaRPr lang="en-US"/>
        </a:p>
      </dgm:t>
    </dgm:pt>
    <dgm:pt modelId="{6F571439-AB05-472F-9558-EE47771464E4}" type="sibTrans" cxnId="{BA12E44E-A9BD-4B81-BAE3-A50E20A408C2}">
      <dgm:prSet/>
      <dgm:spPr/>
      <dgm:t>
        <a:bodyPr/>
        <a:lstStyle/>
        <a:p>
          <a:endParaRPr lang="en-US"/>
        </a:p>
      </dgm:t>
    </dgm:pt>
    <dgm:pt modelId="{5B7DF5B7-BA4D-44D9-AF2A-88DE57F3F2BE}">
      <dgm:prSet phldrT="[Text]" custT="1"/>
      <dgm:spPr/>
      <dgm:t>
        <a:bodyPr/>
        <a:lstStyle/>
        <a:p>
          <a:r>
            <a:rPr lang="en-US" sz="2000" dirty="0" smtClean="0"/>
            <a:t>Industry</a:t>
          </a:r>
          <a:endParaRPr lang="en-US" sz="2000" dirty="0"/>
        </a:p>
      </dgm:t>
    </dgm:pt>
    <dgm:pt modelId="{99D7746A-0060-498E-A992-40584103F574}" type="parTrans" cxnId="{35AD0128-33CF-4BDE-A819-8E113F60A0C4}">
      <dgm:prSet/>
      <dgm:spPr/>
      <dgm:t>
        <a:bodyPr/>
        <a:lstStyle/>
        <a:p>
          <a:endParaRPr lang="en-US"/>
        </a:p>
      </dgm:t>
    </dgm:pt>
    <dgm:pt modelId="{D8F04045-C0DE-479E-94A9-A56629DF6112}" type="sibTrans" cxnId="{35AD0128-33CF-4BDE-A819-8E113F60A0C4}">
      <dgm:prSet/>
      <dgm:spPr/>
      <dgm:t>
        <a:bodyPr/>
        <a:lstStyle/>
        <a:p>
          <a:endParaRPr lang="en-US"/>
        </a:p>
      </dgm:t>
    </dgm:pt>
    <dgm:pt modelId="{6D6782AE-057D-4668-85C1-3B926A6041EE}">
      <dgm:prSet phldrT="[Text]" custT="1"/>
      <dgm:spPr/>
      <dgm:t>
        <a:bodyPr/>
        <a:lstStyle/>
        <a:p>
          <a:pPr>
            <a:spcAft>
              <a:spcPts val="0"/>
            </a:spcAft>
          </a:pPr>
          <a:r>
            <a:rPr lang="en-US" sz="2000" dirty="0" smtClean="0"/>
            <a:t>Household</a:t>
          </a:r>
        </a:p>
        <a:p>
          <a:pPr>
            <a:spcAft>
              <a:spcPts val="0"/>
            </a:spcAft>
          </a:pPr>
          <a:r>
            <a:rPr lang="en-US" sz="2000" dirty="0" smtClean="0"/>
            <a:t>Income and Expenditures</a:t>
          </a:r>
          <a:endParaRPr lang="en-US" sz="2000" dirty="0"/>
        </a:p>
      </dgm:t>
    </dgm:pt>
    <dgm:pt modelId="{6CD68B1B-EE85-4216-971D-1817EAB5330B}" type="parTrans" cxnId="{D86278D4-74D3-449A-A2F0-424D724CE882}">
      <dgm:prSet/>
      <dgm:spPr/>
      <dgm:t>
        <a:bodyPr/>
        <a:lstStyle/>
        <a:p>
          <a:endParaRPr lang="en-US"/>
        </a:p>
      </dgm:t>
    </dgm:pt>
    <dgm:pt modelId="{92435BE1-C66E-414A-B91D-081740E079E7}" type="sibTrans" cxnId="{D86278D4-74D3-449A-A2F0-424D724CE882}">
      <dgm:prSet/>
      <dgm:spPr/>
      <dgm:t>
        <a:bodyPr/>
        <a:lstStyle/>
        <a:p>
          <a:endParaRPr lang="en-US"/>
        </a:p>
      </dgm:t>
    </dgm:pt>
    <dgm:pt modelId="{B712C6A6-5CAB-4396-AB6B-64D46C06FC08}">
      <dgm:prSet phldrT="[Text]" custT="1"/>
      <dgm:spPr/>
      <dgm:t>
        <a:bodyPr/>
        <a:lstStyle/>
        <a:p>
          <a:r>
            <a:rPr lang="en-US" sz="2000" dirty="0" smtClean="0"/>
            <a:t>Education</a:t>
          </a:r>
          <a:endParaRPr lang="en-US" sz="2000" dirty="0"/>
        </a:p>
      </dgm:t>
    </dgm:pt>
    <dgm:pt modelId="{EEB3D2F4-D0F8-4E7F-8427-B144858B2D94}" type="parTrans" cxnId="{AC05FF42-9238-4DF2-A8DA-775BFB4D97B1}">
      <dgm:prSet/>
      <dgm:spPr/>
      <dgm:t>
        <a:bodyPr/>
        <a:lstStyle/>
        <a:p>
          <a:endParaRPr lang="en-US"/>
        </a:p>
      </dgm:t>
    </dgm:pt>
    <dgm:pt modelId="{0B54F433-5EAD-49F5-9F6F-935BCFA39475}" type="sibTrans" cxnId="{AC05FF42-9238-4DF2-A8DA-775BFB4D97B1}">
      <dgm:prSet/>
      <dgm:spPr/>
      <dgm:t>
        <a:bodyPr/>
        <a:lstStyle/>
        <a:p>
          <a:endParaRPr lang="en-US"/>
        </a:p>
      </dgm:t>
    </dgm:pt>
    <dgm:pt modelId="{CD24980B-7912-4451-AB6B-4B7F5F61CC2B}">
      <dgm:prSet phldrT="[Text]" custT="1"/>
      <dgm:spPr/>
      <dgm:t>
        <a:bodyPr/>
        <a:lstStyle/>
        <a:p>
          <a:r>
            <a:rPr lang="en-US" sz="1800" dirty="0" smtClean="0"/>
            <a:t>Dissemination</a:t>
          </a:r>
          <a:endParaRPr lang="en-US" sz="1800" dirty="0"/>
        </a:p>
      </dgm:t>
    </dgm:pt>
    <dgm:pt modelId="{7C85CAFE-6BBB-4C26-A559-7D10D6C7529D}" type="parTrans" cxnId="{612F525B-DFE3-42F2-99F6-35420678081E}">
      <dgm:prSet/>
      <dgm:spPr/>
      <dgm:t>
        <a:bodyPr/>
        <a:lstStyle/>
        <a:p>
          <a:endParaRPr lang="en-US"/>
        </a:p>
      </dgm:t>
    </dgm:pt>
    <dgm:pt modelId="{FDA35000-5011-4096-9124-CF40B10BA1BE}" type="sibTrans" cxnId="{612F525B-DFE3-42F2-99F6-35420678081E}">
      <dgm:prSet/>
      <dgm:spPr/>
      <dgm:t>
        <a:bodyPr/>
        <a:lstStyle/>
        <a:p>
          <a:endParaRPr lang="en-US"/>
        </a:p>
      </dgm:t>
    </dgm:pt>
    <dgm:pt modelId="{754C77AF-A9BB-4A99-81C2-10346582BEA8}">
      <dgm:prSet phldrT="[Text]" custT="1"/>
      <dgm:spPr/>
      <dgm:t>
        <a:bodyPr/>
        <a:lstStyle/>
        <a:p>
          <a:r>
            <a:rPr lang="en-US" sz="1800" dirty="0" smtClean="0"/>
            <a:t>Surveys and admin sources</a:t>
          </a:r>
          <a:endParaRPr lang="en-US" sz="1800" dirty="0"/>
        </a:p>
      </dgm:t>
    </dgm:pt>
    <dgm:pt modelId="{F33D7386-9BA8-4006-9A59-654A12C46BB3}" type="parTrans" cxnId="{318D9BDA-1200-46F5-ABDF-308E04250AD8}">
      <dgm:prSet/>
      <dgm:spPr/>
      <dgm:t>
        <a:bodyPr/>
        <a:lstStyle/>
        <a:p>
          <a:endParaRPr lang="en-US"/>
        </a:p>
      </dgm:t>
    </dgm:pt>
    <dgm:pt modelId="{8EBCB799-5C9E-4F62-81CD-21040C041B3B}" type="sibTrans" cxnId="{318D9BDA-1200-46F5-ABDF-308E04250AD8}">
      <dgm:prSet/>
      <dgm:spPr/>
      <dgm:t>
        <a:bodyPr/>
        <a:lstStyle/>
        <a:p>
          <a:endParaRPr lang="en-US"/>
        </a:p>
      </dgm:t>
    </dgm:pt>
    <dgm:pt modelId="{81030131-9518-4F0D-AAA0-C84FC7789644}">
      <dgm:prSet phldrT="[Text]" custT="1"/>
      <dgm:spPr/>
      <dgm:t>
        <a:bodyPr/>
        <a:lstStyle/>
        <a:p>
          <a:r>
            <a:rPr lang="en-US" sz="1800" dirty="0" smtClean="0"/>
            <a:t>Processing</a:t>
          </a:r>
          <a:endParaRPr lang="en-US" sz="1800" dirty="0"/>
        </a:p>
      </dgm:t>
    </dgm:pt>
    <dgm:pt modelId="{F19EAF9A-BA7A-424D-AB90-FD6B7CFE0868}" type="parTrans" cxnId="{B37E1EE4-8531-41DC-94DA-C89675803C94}">
      <dgm:prSet/>
      <dgm:spPr/>
      <dgm:t>
        <a:bodyPr/>
        <a:lstStyle/>
        <a:p>
          <a:endParaRPr lang="en-US"/>
        </a:p>
      </dgm:t>
    </dgm:pt>
    <dgm:pt modelId="{CE010BFB-0259-45B8-9FCB-DBE33991B0BE}" type="sibTrans" cxnId="{B37E1EE4-8531-41DC-94DA-C89675803C94}">
      <dgm:prSet/>
      <dgm:spPr/>
      <dgm:t>
        <a:bodyPr/>
        <a:lstStyle/>
        <a:p>
          <a:endParaRPr lang="en-US"/>
        </a:p>
      </dgm:t>
    </dgm:pt>
    <dgm:pt modelId="{2408E938-FA4A-45FD-A221-FDD3BE88E6FA}">
      <dgm:prSet phldrT="[Text]" custT="1"/>
      <dgm:spPr/>
      <dgm:t>
        <a:bodyPr/>
        <a:lstStyle/>
        <a:p>
          <a:r>
            <a:rPr lang="en-US" sz="1800" dirty="0" smtClean="0"/>
            <a:t>Analysis</a:t>
          </a:r>
          <a:endParaRPr lang="en-US" sz="1800" dirty="0"/>
        </a:p>
      </dgm:t>
    </dgm:pt>
    <dgm:pt modelId="{5D21D42F-CE3E-43A8-82EE-A420588E254D}" type="parTrans" cxnId="{D024A44E-086D-4625-AAF4-66BF22E55231}">
      <dgm:prSet/>
      <dgm:spPr/>
      <dgm:t>
        <a:bodyPr/>
        <a:lstStyle/>
        <a:p>
          <a:endParaRPr lang="en-US"/>
        </a:p>
      </dgm:t>
    </dgm:pt>
    <dgm:pt modelId="{122936CE-E5BA-418C-8DDF-406231E1F42C}" type="sibTrans" cxnId="{D024A44E-086D-4625-AAF4-66BF22E55231}">
      <dgm:prSet/>
      <dgm:spPr/>
      <dgm:t>
        <a:bodyPr/>
        <a:lstStyle/>
        <a:p>
          <a:endParaRPr lang="en-US"/>
        </a:p>
      </dgm:t>
    </dgm:pt>
    <dgm:pt modelId="{0CDB45A6-D0E4-49A2-9699-8303A76667A7}">
      <dgm:prSet phldrT="[Text]" custT="1"/>
      <dgm:spPr/>
      <dgm:t>
        <a:bodyPr/>
        <a:lstStyle/>
        <a:p>
          <a:r>
            <a:rPr lang="en-US" sz="2000" dirty="0" smtClean="0"/>
            <a:t>Jobs</a:t>
          </a:r>
          <a:endParaRPr lang="en-US" sz="2000" dirty="0"/>
        </a:p>
      </dgm:t>
    </dgm:pt>
    <dgm:pt modelId="{9DB3AB37-B7DA-49FC-8FB9-BAAF084026A8}" type="parTrans" cxnId="{5B791FFC-4A9E-4A57-8CFE-AB606B54FBAD}">
      <dgm:prSet/>
      <dgm:spPr/>
      <dgm:t>
        <a:bodyPr/>
        <a:lstStyle/>
        <a:p>
          <a:endParaRPr lang="en-US"/>
        </a:p>
      </dgm:t>
    </dgm:pt>
    <dgm:pt modelId="{C0BAF6ED-4E1D-4245-9D85-494C84644A0E}" type="sibTrans" cxnId="{5B791FFC-4A9E-4A57-8CFE-AB606B54FBAD}">
      <dgm:prSet/>
      <dgm:spPr/>
      <dgm:t>
        <a:bodyPr/>
        <a:lstStyle/>
        <a:p>
          <a:endParaRPr lang="en-US"/>
        </a:p>
      </dgm:t>
    </dgm:pt>
    <dgm:pt modelId="{DF94CA71-84B4-4E86-A4B2-F730590267E0}">
      <dgm:prSet phldrT="[Text]"/>
      <dgm:spPr/>
      <dgm:t>
        <a:bodyPr/>
        <a:lstStyle/>
        <a:p>
          <a:r>
            <a:rPr lang="en-US" dirty="0" smtClean="0"/>
            <a:t>etc.</a:t>
          </a:r>
          <a:endParaRPr lang="en-US" dirty="0"/>
        </a:p>
      </dgm:t>
    </dgm:pt>
    <dgm:pt modelId="{D48F2250-A657-42A5-BF7C-07429CA415FD}" type="parTrans" cxnId="{595AC0BA-D0BA-480D-A97F-D7F017497C8B}">
      <dgm:prSet/>
      <dgm:spPr/>
      <dgm:t>
        <a:bodyPr/>
        <a:lstStyle/>
        <a:p>
          <a:endParaRPr lang="en-US"/>
        </a:p>
      </dgm:t>
    </dgm:pt>
    <dgm:pt modelId="{74C532DB-DC16-4CD5-950D-27058C93D921}" type="sibTrans" cxnId="{595AC0BA-D0BA-480D-A97F-D7F017497C8B}">
      <dgm:prSet/>
      <dgm:spPr/>
      <dgm:t>
        <a:bodyPr/>
        <a:lstStyle/>
        <a:p>
          <a:endParaRPr lang="en-US"/>
        </a:p>
      </dgm:t>
    </dgm:pt>
    <dgm:pt modelId="{84573364-6834-4E0C-B76A-C35592F5D925}">
      <dgm:prSet phldrT="[Text]" custT="1"/>
      <dgm:spPr/>
      <dgm:t>
        <a:bodyPr/>
        <a:lstStyle/>
        <a:p>
          <a:r>
            <a:rPr lang="en-US" sz="1800" dirty="0" smtClean="0"/>
            <a:t>IT processes</a:t>
          </a:r>
          <a:endParaRPr lang="en-US" sz="1800" dirty="0"/>
        </a:p>
      </dgm:t>
    </dgm:pt>
    <dgm:pt modelId="{53E010D6-8AF1-4FD0-8276-02AB853B10B9}" type="parTrans" cxnId="{7D43EB29-AE96-4100-A89E-0EE35A5AEFC7}">
      <dgm:prSet/>
      <dgm:spPr/>
      <dgm:t>
        <a:bodyPr/>
        <a:lstStyle/>
        <a:p>
          <a:endParaRPr lang="en-US"/>
        </a:p>
      </dgm:t>
    </dgm:pt>
    <dgm:pt modelId="{85DBB343-3210-441F-A76A-DC4096BA4EDC}" type="sibTrans" cxnId="{7D43EB29-AE96-4100-A89E-0EE35A5AEFC7}">
      <dgm:prSet/>
      <dgm:spPr/>
      <dgm:t>
        <a:bodyPr/>
        <a:lstStyle/>
        <a:p>
          <a:endParaRPr lang="en-US"/>
        </a:p>
      </dgm:t>
    </dgm:pt>
    <dgm:pt modelId="{B95158B7-C8AF-41FB-AF0F-3D549DA6D4ED}">
      <dgm:prSet phldrT="[Text]" custT="1"/>
      <dgm:spPr/>
      <dgm:t>
        <a:bodyPr/>
        <a:lstStyle/>
        <a:p>
          <a:r>
            <a:rPr lang="en-US" sz="1800" dirty="0" smtClean="0"/>
            <a:t>etc.</a:t>
          </a:r>
          <a:r>
            <a:rPr lang="en-US" sz="1000" dirty="0" smtClean="0"/>
            <a:t>,   </a:t>
          </a:r>
          <a:endParaRPr lang="en-US" sz="1000" dirty="0"/>
        </a:p>
      </dgm:t>
    </dgm:pt>
    <dgm:pt modelId="{5207406F-79A5-4277-A838-DB23BDE6D934}" type="parTrans" cxnId="{ED0393D2-046C-408E-A817-A8FBFE8C7B3F}">
      <dgm:prSet/>
      <dgm:spPr/>
      <dgm:t>
        <a:bodyPr/>
        <a:lstStyle/>
        <a:p>
          <a:endParaRPr lang="en-US"/>
        </a:p>
      </dgm:t>
    </dgm:pt>
    <dgm:pt modelId="{0D97CF3C-3B4F-4888-A0EC-E8966CA38DFF}" type="sibTrans" cxnId="{ED0393D2-046C-408E-A817-A8FBFE8C7B3F}">
      <dgm:prSet/>
      <dgm:spPr/>
      <dgm:t>
        <a:bodyPr/>
        <a:lstStyle/>
        <a:p>
          <a:endParaRPr lang="en-US"/>
        </a:p>
      </dgm:t>
    </dgm:pt>
    <dgm:pt modelId="{A3CF8E39-D2FC-4A99-8F6B-10ABCDF5CB3F}">
      <dgm:prSet phldrT="[Text]"/>
      <dgm:spPr/>
      <dgm:t>
        <a:bodyPr/>
        <a:lstStyle/>
        <a:p>
          <a:endParaRPr lang="en-US" dirty="0"/>
        </a:p>
      </dgm:t>
    </dgm:pt>
    <dgm:pt modelId="{9327C7DC-5CEE-4F31-B145-8186C22E95AB}" type="parTrans" cxnId="{77153A53-15A5-44D3-A1E0-69C468464F47}">
      <dgm:prSet/>
      <dgm:spPr/>
      <dgm:t>
        <a:bodyPr/>
        <a:lstStyle/>
        <a:p>
          <a:endParaRPr lang="en-US"/>
        </a:p>
      </dgm:t>
    </dgm:pt>
    <dgm:pt modelId="{CF8B0AA4-B7B4-4777-8F4D-31A7F7E9AEEC}" type="sibTrans" cxnId="{77153A53-15A5-44D3-A1E0-69C468464F47}">
      <dgm:prSet/>
      <dgm:spPr/>
      <dgm:t>
        <a:bodyPr/>
        <a:lstStyle/>
        <a:p>
          <a:endParaRPr lang="en-US"/>
        </a:p>
      </dgm:t>
    </dgm:pt>
    <dgm:pt modelId="{F4B1B75C-8D2E-441B-9096-06D84B13FB2A}">
      <dgm:prSet phldrT="[Text]"/>
      <dgm:spPr/>
      <dgm:t>
        <a:bodyPr/>
        <a:lstStyle/>
        <a:p>
          <a:endParaRPr lang="en-US" dirty="0"/>
        </a:p>
      </dgm:t>
    </dgm:pt>
    <dgm:pt modelId="{923870D7-25D1-4556-A9DC-25553EFD5812}" type="parTrans" cxnId="{DDE63BC8-C8FB-4789-8F7F-556889EC429A}">
      <dgm:prSet/>
      <dgm:spPr/>
      <dgm:t>
        <a:bodyPr/>
        <a:lstStyle/>
        <a:p>
          <a:endParaRPr lang="en-US"/>
        </a:p>
      </dgm:t>
    </dgm:pt>
    <dgm:pt modelId="{F0E5EC43-A7B4-46EE-9C3C-75C56295D22E}" type="sibTrans" cxnId="{DDE63BC8-C8FB-4789-8F7F-556889EC429A}">
      <dgm:prSet/>
      <dgm:spPr/>
      <dgm:t>
        <a:bodyPr/>
        <a:lstStyle/>
        <a:p>
          <a:endParaRPr lang="en-US"/>
        </a:p>
      </dgm:t>
    </dgm:pt>
    <dgm:pt modelId="{6743F41F-8C8B-463F-B592-CF1FD0253AC3}">
      <dgm:prSet phldrT="[Text]"/>
      <dgm:spPr/>
      <dgm:t>
        <a:bodyPr/>
        <a:lstStyle/>
        <a:p>
          <a:endParaRPr lang="en-US" dirty="0"/>
        </a:p>
      </dgm:t>
    </dgm:pt>
    <dgm:pt modelId="{B35F3F79-824A-4469-9CA2-B91A880BBED3}" type="parTrans" cxnId="{5CE1AC22-95E6-4AE2-B20B-D60AE7C1C454}">
      <dgm:prSet/>
      <dgm:spPr/>
      <dgm:t>
        <a:bodyPr/>
        <a:lstStyle/>
        <a:p>
          <a:endParaRPr lang="en-US"/>
        </a:p>
      </dgm:t>
    </dgm:pt>
    <dgm:pt modelId="{1147DDF9-E5BF-4D07-8CF3-E9641E14D8CD}" type="sibTrans" cxnId="{5CE1AC22-95E6-4AE2-B20B-D60AE7C1C454}">
      <dgm:prSet/>
      <dgm:spPr/>
      <dgm:t>
        <a:bodyPr/>
        <a:lstStyle/>
        <a:p>
          <a:endParaRPr lang="en-US"/>
        </a:p>
      </dgm:t>
    </dgm:pt>
    <dgm:pt modelId="{3A5119A2-0357-4817-A91C-DC0CD621A3C3}">
      <dgm:prSet phldrT="[Text]" custT="1"/>
      <dgm:spPr/>
      <dgm:t>
        <a:bodyPr/>
        <a:lstStyle/>
        <a:p>
          <a:r>
            <a:rPr lang="en-US" sz="2000" dirty="0" smtClean="0"/>
            <a:t>Environment</a:t>
          </a:r>
          <a:endParaRPr lang="en-US" sz="2000" dirty="0"/>
        </a:p>
      </dgm:t>
    </dgm:pt>
    <dgm:pt modelId="{E6FAC849-F4D6-4436-A9D6-3DFD17FB2D07}" type="parTrans" cxnId="{4A8BB3AC-5915-437C-AA55-028E89C330FA}">
      <dgm:prSet/>
      <dgm:spPr/>
      <dgm:t>
        <a:bodyPr/>
        <a:lstStyle/>
        <a:p>
          <a:endParaRPr lang="en-US"/>
        </a:p>
      </dgm:t>
    </dgm:pt>
    <dgm:pt modelId="{DF11F0B4-FF3D-4F96-8436-B09B3C8C55A0}" type="sibTrans" cxnId="{4A8BB3AC-5915-437C-AA55-028E89C330FA}">
      <dgm:prSet/>
      <dgm:spPr/>
      <dgm:t>
        <a:bodyPr/>
        <a:lstStyle/>
        <a:p>
          <a:endParaRPr lang="en-US"/>
        </a:p>
      </dgm:t>
    </dgm:pt>
    <dgm:pt modelId="{F87B9887-EB37-4083-B721-6A192513509A}">
      <dgm:prSet phldrT="[Text]" custT="1"/>
      <dgm:spPr/>
      <dgm:t>
        <a:bodyPr/>
        <a:lstStyle/>
        <a:p>
          <a:pPr>
            <a:spcAft>
              <a:spcPts val="0"/>
            </a:spcAft>
          </a:pPr>
          <a:endParaRPr lang="en-US" sz="2000" dirty="0"/>
        </a:p>
      </dgm:t>
    </dgm:pt>
    <dgm:pt modelId="{A2DED72A-BD7E-4C0F-8E05-E64DC0EDD00B}" type="parTrans" cxnId="{BCA15578-DB5E-44BD-A212-B5AB095B6B98}">
      <dgm:prSet/>
      <dgm:spPr/>
      <dgm:t>
        <a:bodyPr/>
        <a:lstStyle/>
        <a:p>
          <a:endParaRPr lang="en-US"/>
        </a:p>
      </dgm:t>
    </dgm:pt>
    <dgm:pt modelId="{D3621854-2A09-49AB-B43D-5353F43B3FB9}" type="sibTrans" cxnId="{BCA15578-DB5E-44BD-A212-B5AB095B6B98}">
      <dgm:prSet/>
      <dgm:spPr/>
      <dgm:t>
        <a:bodyPr/>
        <a:lstStyle/>
        <a:p>
          <a:endParaRPr lang="en-US"/>
        </a:p>
      </dgm:t>
    </dgm:pt>
    <dgm:pt modelId="{0C01B277-6DB6-4F08-92DC-35777EAE1BC7}">
      <dgm:prSet phldrT="[Text]" custT="1"/>
      <dgm:spPr/>
      <dgm:t>
        <a:bodyPr/>
        <a:lstStyle/>
        <a:p>
          <a:pPr>
            <a:spcAft>
              <a:spcPts val="0"/>
            </a:spcAft>
          </a:pPr>
          <a:endParaRPr lang="en-US" sz="2000" dirty="0"/>
        </a:p>
      </dgm:t>
    </dgm:pt>
    <dgm:pt modelId="{791BA3ED-7961-4813-9471-6CA0BE97B66C}" type="parTrans" cxnId="{6AE6237E-86FF-41CD-B83F-70905847B1FE}">
      <dgm:prSet/>
      <dgm:spPr/>
      <dgm:t>
        <a:bodyPr/>
        <a:lstStyle/>
        <a:p>
          <a:endParaRPr lang="en-US"/>
        </a:p>
      </dgm:t>
    </dgm:pt>
    <dgm:pt modelId="{8A0706E4-B08D-4580-B5AF-4A34D58DB4F6}" type="sibTrans" cxnId="{6AE6237E-86FF-41CD-B83F-70905847B1FE}">
      <dgm:prSet/>
      <dgm:spPr/>
      <dgm:t>
        <a:bodyPr/>
        <a:lstStyle/>
        <a:p>
          <a:endParaRPr lang="en-US"/>
        </a:p>
      </dgm:t>
    </dgm:pt>
    <dgm:pt modelId="{21B673E8-0905-41EC-87AB-08FEBC8CA637}">
      <dgm:prSet phldrT="[Text]" custT="1"/>
      <dgm:spPr/>
      <dgm:t>
        <a:bodyPr/>
        <a:lstStyle/>
        <a:p>
          <a:pPr>
            <a:spcAft>
              <a:spcPts val="0"/>
            </a:spcAft>
          </a:pPr>
          <a:endParaRPr lang="en-US" sz="2000" dirty="0"/>
        </a:p>
      </dgm:t>
    </dgm:pt>
    <dgm:pt modelId="{F39C29E5-57B1-45E0-831E-B2F7A8CC294B}" type="parTrans" cxnId="{E3343A09-1150-4AC9-96E2-F25B382EA6DE}">
      <dgm:prSet/>
      <dgm:spPr/>
      <dgm:t>
        <a:bodyPr/>
        <a:lstStyle/>
        <a:p>
          <a:endParaRPr lang="en-US"/>
        </a:p>
      </dgm:t>
    </dgm:pt>
    <dgm:pt modelId="{87213747-9686-4A39-BAF3-E654F0C1F99C}" type="sibTrans" cxnId="{E3343A09-1150-4AC9-96E2-F25B382EA6DE}">
      <dgm:prSet/>
      <dgm:spPr/>
      <dgm:t>
        <a:bodyPr/>
        <a:lstStyle/>
        <a:p>
          <a:endParaRPr lang="en-US"/>
        </a:p>
      </dgm:t>
    </dgm:pt>
    <dgm:pt modelId="{3DCB8696-04BB-401A-A0CA-EA6A4C5F21E6}">
      <dgm:prSet phldrT="[Text]" custT="1"/>
      <dgm:spPr/>
      <dgm:t>
        <a:bodyPr/>
        <a:lstStyle/>
        <a:p>
          <a:pPr>
            <a:spcAft>
              <a:spcPts val="0"/>
            </a:spcAft>
          </a:pPr>
          <a:endParaRPr lang="en-US" sz="2000" dirty="0"/>
        </a:p>
      </dgm:t>
    </dgm:pt>
    <dgm:pt modelId="{DC7AA6AB-CE45-4D8B-A755-01FFDDEDCE72}" type="parTrans" cxnId="{3C7B2EFE-3A91-44BA-9E21-B0B2AD350C6B}">
      <dgm:prSet/>
      <dgm:spPr/>
      <dgm:t>
        <a:bodyPr/>
        <a:lstStyle/>
        <a:p>
          <a:endParaRPr lang="en-US"/>
        </a:p>
      </dgm:t>
    </dgm:pt>
    <dgm:pt modelId="{6E048603-5682-44C8-9273-286D1BC6B935}" type="sibTrans" cxnId="{3C7B2EFE-3A91-44BA-9E21-B0B2AD350C6B}">
      <dgm:prSet/>
      <dgm:spPr/>
      <dgm:t>
        <a:bodyPr/>
        <a:lstStyle/>
        <a:p>
          <a:endParaRPr lang="en-US"/>
        </a:p>
      </dgm:t>
    </dgm:pt>
    <dgm:pt modelId="{DC7278B2-6B0C-471B-9F38-3C5B5AE8F982}">
      <dgm:prSet phldrT="[Text]" custT="1"/>
      <dgm:spPr/>
      <dgm:t>
        <a:bodyPr/>
        <a:lstStyle/>
        <a:p>
          <a:endParaRPr lang="en-US" sz="2000" dirty="0"/>
        </a:p>
      </dgm:t>
    </dgm:pt>
    <dgm:pt modelId="{991A6193-83C3-4A4D-BB96-CB1CB745535A}" type="parTrans" cxnId="{A0CC56C3-FEE3-49D3-B53B-42C961EC4D7A}">
      <dgm:prSet/>
      <dgm:spPr/>
      <dgm:t>
        <a:bodyPr/>
        <a:lstStyle/>
        <a:p>
          <a:endParaRPr lang="en-US"/>
        </a:p>
      </dgm:t>
    </dgm:pt>
    <dgm:pt modelId="{F3512B98-F865-475C-A057-D9DE22BD36C0}" type="sibTrans" cxnId="{A0CC56C3-FEE3-49D3-B53B-42C961EC4D7A}">
      <dgm:prSet/>
      <dgm:spPr/>
      <dgm:t>
        <a:bodyPr/>
        <a:lstStyle/>
        <a:p>
          <a:endParaRPr lang="en-US"/>
        </a:p>
      </dgm:t>
    </dgm:pt>
    <dgm:pt modelId="{5BF10FD5-4324-4F21-ABD0-6721A4E7A3AA}">
      <dgm:prSet phldrT="[Text]" custT="1"/>
      <dgm:spPr/>
      <dgm:t>
        <a:bodyPr/>
        <a:lstStyle/>
        <a:p>
          <a:endParaRPr lang="en-US" sz="2000" dirty="0"/>
        </a:p>
      </dgm:t>
    </dgm:pt>
    <dgm:pt modelId="{BAF7E641-7915-426E-8B9C-8E1BF4E439F8}" type="parTrans" cxnId="{BD0D2564-0456-4219-8101-743287D7B025}">
      <dgm:prSet/>
      <dgm:spPr/>
      <dgm:t>
        <a:bodyPr/>
        <a:lstStyle/>
        <a:p>
          <a:endParaRPr lang="en-US"/>
        </a:p>
      </dgm:t>
    </dgm:pt>
    <dgm:pt modelId="{8666D056-DBB1-4AC5-A6E5-12D5D606C03D}" type="sibTrans" cxnId="{BD0D2564-0456-4219-8101-743287D7B025}">
      <dgm:prSet/>
      <dgm:spPr/>
      <dgm:t>
        <a:bodyPr/>
        <a:lstStyle/>
        <a:p>
          <a:endParaRPr lang="en-US"/>
        </a:p>
      </dgm:t>
    </dgm:pt>
    <dgm:pt modelId="{F2AB71B1-D29D-42F6-A274-D213A3D5ACB9}">
      <dgm:prSet phldrT="[Text]" custT="1"/>
      <dgm:spPr/>
      <dgm:t>
        <a:bodyPr/>
        <a:lstStyle/>
        <a:p>
          <a:endParaRPr lang="en-US" sz="2000" dirty="0"/>
        </a:p>
      </dgm:t>
    </dgm:pt>
    <dgm:pt modelId="{C72761A6-67DE-414C-92EC-0EE6A89B48CE}" type="parTrans" cxnId="{A69FD55B-3AD8-4316-B6CA-472A93C1BC41}">
      <dgm:prSet/>
      <dgm:spPr/>
      <dgm:t>
        <a:bodyPr/>
        <a:lstStyle/>
        <a:p>
          <a:endParaRPr lang="en-US"/>
        </a:p>
      </dgm:t>
    </dgm:pt>
    <dgm:pt modelId="{A7ED89D4-F727-4C18-AAEC-9B92B7F7A04F}" type="sibTrans" cxnId="{A69FD55B-3AD8-4316-B6CA-472A93C1BC41}">
      <dgm:prSet/>
      <dgm:spPr/>
      <dgm:t>
        <a:bodyPr/>
        <a:lstStyle/>
        <a:p>
          <a:endParaRPr lang="en-US"/>
        </a:p>
      </dgm:t>
    </dgm:pt>
    <dgm:pt modelId="{D1C2B2FB-6660-416B-8308-DD6388201B32}">
      <dgm:prSet phldrT="[Text]" custT="1"/>
      <dgm:spPr/>
      <dgm:t>
        <a:bodyPr/>
        <a:lstStyle/>
        <a:p>
          <a:endParaRPr lang="en-US" sz="2000" dirty="0"/>
        </a:p>
      </dgm:t>
    </dgm:pt>
    <dgm:pt modelId="{3A309013-33F0-4B42-9FA8-E6D3F40469D2}" type="parTrans" cxnId="{74D80EC2-63EC-4305-AD8B-F700EA9E2EB1}">
      <dgm:prSet/>
      <dgm:spPr/>
      <dgm:t>
        <a:bodyPr/>
        <a:lstStyle/>
        <a:p>
          <a:endParaRPr lang="en-US"/>
        </a:p>
      </dgm:t>
    </dgm:pt>
    <dgm:pt modelId="{91E18CE2-3712-49BE-89C7-E576F6DF60C6}" type="sibTrans" cxnId="{74D80EC2-63EC-4305-AD8B-F700EA9E2EB1}">
      <dgm:prSet/>
      <dgm:spPr/>
      <dgm:t>
        <a:bodyPr/>
        <a:lstStyle/>
        <a:p>
          <a:endParaRPr lang="en-US"/>
        </a:p>
      </dgm:t>
    </dgm:pt>
    <dgm:pt modelId="{1B37B657-4800-44AA-9197-F3C08F6FF9B6}">
      <dgm:prSet phldrT="[Text]" custT="1"/>
      <dgm:spPr/>
      <dgm:t>
        <a:bodyPr/>
        <a:lstStyle/>
        <a:p>
          <a:endParaRPr lang="en-US" sz="2000" dirty="0"/>
        </a:p>
      </dgm:t>
    </dgm:pt>
    <dgm:pt modelId="{75F7C23E-F424-4EF8-AA6C-EA2BF18D6E13}" type="parTrans" cxnId="{979E864F-E8DD-4B79-862D-F13002660FCF}">
      <dgm:prSet/>
      <dgm:spPr/>
      <dgm:t>
        <a:bodyPr/>
        <a:lstStyle/>
        <a:p>
          <a:endParaRPr lang="en-US"/>
        </a:p>
      </dgm:t>
    </dgm:pt>
    <dgm:pt modelId="{DF0FA756-D01B-4119-AC98-767D684C890F}" type="sibTrans" cxnId="{979E864F-E8DD-4B79-862D-F13002660FCF}">
      <dgm:prSet/>
      <dgm:spPr/>
      <dgm:t>
        <a:bodyPr/>
        <a:lstStyle/>
        <a:p>
          <a:endParaRPr lang="en-US"/>
        </a:p>
      </dgm:t>
    </dgm:pt>
    <dgm:pt modelId="{298EBF94-0F1B-4405-B41F-FEAF6AD011EB}" type="pres">
      <dgm:prSet presAssocID="{C35062DB-5AD8-4DC5-B124-84B82B688A65}" presName="diagram" presStyleCnt="0">
        <dgm:presLayoutVars>
          <dgm:chPref val="1"/>
          <dgm:dir/>
          <dgm:animOne val="branch"/>
          <dgm:animLvl val="lvl"/>
          <dgm:resizeHandles/>
        </dgm:presLayoutVars>
      </dgm:prSet>
      <dgm:spPr/>
      <dgm:t>
        <a:bodyPr/>
        <a:lstStyle/>
        <a:p>
          <a:endParaRPr lang="en-US"/>
        </a:p>
      </dgm:t>
    </dgm:pt>
    <dgm:pt modelId="{1B6F9989-F96E-4965-B40F-05122451800E}" type="pres">
      <dgm:prSet presAssocID="{2D1458D2-6D1E-4AD9-AB37-2F5E197D0158}" presName="root" presStyleCnt="0"/>
      <dgm:spPr/>
      <dgm:t>
        <a:bodyPr/>
        <a:lstStyle/>
        <a:p>
          <a:endParaRPr lang="en-US"/>
        </a:p>
      </dgm:t>
    </dgm:pt>
    <dgm:pt modelId="{BBE46010-F110-4EE5-90A5-BEE5144D4943}" type="pres">
      <dgm:prSet presAssocID="{2D1458D2-6D1E-4AD9-AB37-2F5E197D0158}" presName="rootComposite" presStyleCnt="0"/>
      <dgm:spPr/>
      <dgm:t>
        <a:bodyPr/>
        <a:lstStyle/>
        <a:p>
          <a:endParaRPr lang="en-US"/>
        </a:p>
      </dgm:t>
    </dgm:pt>
    <dgm:pt modelId="{68E7BF51-3CC1-400A-9DBD-5AABE0389B42}" type="pres">
      <dgm:prSet presAssocID="{2D1458D2-6D1E-4AD9-AB37-2F5E197D0158}" presName="rootText" presStyleLbl="node1" presStyleIdx="0" presStyleCnt="7" custScaleX="280537" custScaleY="326229" custLinFactY="-16358" custLinFactNeighborX="-4522" custLinFactNeighborY="-100000"/>
      <dgm:spPr/>
      <dgm:t>
        <a:bodyPr/>
        <a:lstStyle/>
        <a:p>
          <a:endParaRPr lang="en-US"/>
        </a:p>
      </dgm:t>
    </dgm:pt>
    <dgm:pt modelId="{72897A9D-06AF-4221-81A9-1E6C0E8F08AB}" type="pres">
      <dgm:prSet presAssocID="{2D1458D2-6D1E-4AD9-AB37-2F5E197D0158}" presName="rootConnector" presStyleLbl="node1" presStyleIdx="0" presStyleCnt="7"/>
      <dgm:spPr/>
      <dgm:t>
        <a:bodyPr/>
        <a:lstStyle/>
        <a:p>
          <a:endParaRPr lang="en-US"/>
        </a:p>
      </dgm:t>
    </dgm:pt>
    <dgm:pt modelId="{C8049F05-58BA-498F-B398-FD32D6B12E46}" type="pres">
      <dgm:prSet presAssocID="{2D1458D2-6D1E-4AD9-AB37-2F5E197D0158}" presName="childShape" presStyleCnt="0"/>
      <dgm:spPr/>
      <dgm:t>
        <a:bodyPr/>
        <a:lstStyle/>
        <a:p>
          <a:endParaRPr lang="en-US"/>
        </a:p>
      </dgm:t>
    </dgm:pt>
    <dgm:pt modelId="{843D0051-B75A-4DBF-931B-5C05C4BCAD3D}" type="pres">
      <dgm:prSet presAssocID="{EBCE181C-8900-4CE4-87E3-58DD3E375B53}" presName="Name13" presStyleLbl="parChTrans1D2" presStyleIdx="0" presStyleCnt="20"/>
      <dgm:spPr/>
      <dgm:t>
        <a:bodyPr/>
        <a:lstStyle/>
        <a:p>
          <a:endParaRPr lang="en-US"/>
        </a:p>
      </dgm:t>
    </dgm:pt>
    <dgm:pt modelId="{22DBA90E-AEB0-4510-8D22-A9DCBBFCDE91}" type="pres">
      <dgm:prSet presAssocID="{069B5B09-03B0-4031-87D0-E8888D4CA516}" presName="childText" presStyleLbl="bgAcc1" presStyleIdx="0" presStyleCnt="20" custScaleX="337389" custScaleY="201492">
        <dgm:presLayoutVars>
          <dgm:bulletEnabled val="1"/>
        </dgm:presLayoutVars>
      </dgm:prSet>
      <dgm:spPr/>
      <dgm:t>
        <a:bodyPr/>
        <a:lstStyle/>
        <a:p>
          <a:endParaRPr lang="en-US"/>
        </a:p>
      </dgm:t>
    </dgm:pt>
    <dgm:pt modelId="{54026DD4-EC76-4D47-AC1F-849E4FE68214}" type="pres">
      <dgm:prSet presAssocID="{B08C966D-ADFF-43C2-8826-2E7F12411EA4}" presName="Name13" presStyleLbl="parChTrans1D2" presStyleIdx="1" presStyleCnt="20"/>
      <dgm:spPr/>
      <dgm:t>
        <a:bodyPr/>
        <a:lstStyle/>
        <a:p>
          <a:endParaRPr lang="en-US"/>
        </a:p>
      </dgm:t>
    </dgm:pt>
    <dgm:pt modelId="{12F5B4A0-54DA-4DE3-B384-403F3FFBD754}" type="pres">
      <dgm:prSet presAssocID="{89527F73-9045-4178-8910-5E69ED7029A4}" presName="childText" presStyleLbl="bgAcc1" presStyleIdx="1" presStyleCnt="20" custScaleX="331561" custScaleY="170963">
        <dgm:presLayoutVars>
          <dgm:bulletEnabled val="1"/>
        </dgm:presLayoutVars>
      </dgm:prSet>
      <dgm:spPr/>
      <dgm:t>
        <a:bodyPr/>
        <a:lstStyle/>
        <a:p>
          <a:endParaRPr lang="en-US"/>
        </a:p>
      </dgm:t>
    </dgm:pt>
    <dgm:pt modelId="{DF200C1A-CC27-48A1-B3DA-F4D815526271}" type="pres">
      <dgm:prSet presAssocID="{F33D7386-9BA8-4006-9A59-654A12C46BB3}" presName="Name13" presStyleLbl="parChTrans1D2" presStyleIdx="2" presStyleCnt="20"/>
      <dgm:spPr/>
      <dgm:t>
        <a:bodyPr/>
        <a:lstStyle/>
        <a:p>
          <a:endParaRPr lang="en-US"/>
        </a:p>
      </dgm:t>
    </dgm:pt>
    <dgm:pt modelId="{DCC0E069-A15B-42E1-A9DF-F0F98BF8206E}" type="pres">
      <dgm:prSet presAssocID="{754C77AF-A9BB-4A99-81C2-10346582BEA8}" presName="childText" presStyleLbl="bgAcc1" presStyleIdx="2" presStyleCnt="20" custScaleX="359048" custScaleY="162084">
        <dgm:presLayoutVars>
          <dgm:bulletEnabled val="1"/>
        </dgm:presLayoutVars>
      </dgm:prSet>
      <dgm:spPr/>
      <dgm:t>
        <a:bodyPr/>
        <a:lstStyle/>
        <a:p>
          <a:endParaRPr lang="en-US"/>
        </a:p>
      </dgm:t>
    </dgm:pt>
    <dgm:pt modelId="{293A9341-4339-4EE2-895E-BF035F8B420B}" type="pres">
      <dgm:prSet presAssocID="{F19EAF9A-BA7A-424D-AB90-FD6B7CFE0868}" presName="Name13" presStyleLbl="parChTrans1D2" presStyleIdx="3" presStyleCnt="20"/>
      <dgm:spPr/>
      <dgm:t>
        <a:bodyPr/>
        <a:lstStyle/>
        <a:p>
          <a:endParaRPr lang="en-US"/>
        </a:p>
      </dgm:t>
    </dgm:pt>
    <dgm:pt modelId="{5DC019E9-E8CB-44C8-94E2-6CAD690EA978}" type="pres">
      <dgm:prSet presAssocID="{81030131-9518-4F0D-AAA0-C84FC7789644}" presName="childText" presStyleLbl="bgAcc1" presStyleIdx="3" presStyleCnt="20" custScaleX="304970">
        <dgm:presLayoutVars>
          <dgm:bulletEnabled val="1"/>
        </dgm:presLayoutVars>
      </dgm:prSet>
      <dgm:spPr/>
      <dgm:t>
        <a:bodyPr/>
        <a:lstStyle/>
        <a:p>
          <a:endParaRPr lang="en-US"/>
        </a:p>
      </dgm:t>
    </dgm:pt>
    <dgm:pt modelId="{5DCF587E-F4DF-4A29-ACFE-60A3C67F62FA}" type="pres">
      <dgm:prSet presAssocID="{5D21D42F-CE3E-43A8-82EE-A420588E254D}" presName="Name13" presStyleLbl="parChTrans1D2" presStyleIdx="4" presStyleCnt="20"/>
      <dgm:spPr/>
      <dgm:t>
        <a:bodyPr/>
        <a:lstStyle/>
        <a:p>
          <a:endParaRPr lang="en-US"/>
        </a:p>
      </dgm:t>
    </dgm:pt>
    <dgm:pt modelId="{5D8A79E6-EB7C-40DC-A566-77D48E8F6374}" type="pres">
      <dgm:prSet presAssocID="{2408E938-FA4A-45FD-A221-FDD3BE88E6FA}" presName="childText" presStyleLbl="bgAcc1" presStyleIdx="4" presStyleCnt="20" custScaleX="319481">
        <dgm:presLayoutVars>
          <dgm:bulletEnabled val="1"/>
        </dgm:presLayoutVars>
      </dgm:prSet>
      <dgm:spPr/>
      <dgm:t>
        <a:bodyPr/>
        <a:lstStyle/>
        <a:p>
          <a:endParaRPr lang="en-US"/>
        </a:p>
      </dgm:t>
    </dgm:pt>
    <dgm:pt modelId="{FD0FE294-6D3D-47F0-8975-33AB50BCA64B}" type="pres">
      <dgm:prSet presAssocID="{7C85CAFE-6BBB-4C26-A559-7D10D6C7529D}" presName="Name13" presStyleLbl="parChTrans1D2" presStyleIdx="5" presStyleCnt="20"/>
      <dgm:spPr/>
      <dgm:t>
        <a:bodyPr/>
        <a:lstStyle/>
        <a:p>
          <a:endParaRPr lang="en-US"/>
        </a:p>
      </dgm:t>
    </dgm:pt>
    <dgm:pt modelId="{B62E84A0-01B1-4A66-B977-2B391FDD619B}" type="pres">
      <dgm:prSet presAssocID="{CD24980B-7912-4451-AB6B-4B7F5F61CC2B}" presName="childText" presStyleLbl="bgAcc1" presStyleIdx="5" presStyleCnt="20" custScaleX="355509" custScaleY="88443">
        <dgm:presLayoutVars>
          <dgm:bulletEnabled val="1"/>
        </dgm:presLayoutVars>
      </dgm:prSet>
      <dgm:spPr/>
      <dgm:t>
        <a:bodyPr/>
        <a:lstStyle/>
        <a:p>
          <a:endParaRPr lang="en-US"/>
        </a:p>
      </dgm:t>
    </dgm:pt>
    <dgm:pt modelId="{5029C916-9225-46AE-8592-83D01E5CF194}" type="pres">
      <dgm:prSet presAssocID="{53E010D6-8AF1-4FD0-8276-02AB853B10B9}" presName="Name13" presStyleLbl="parChTrans1D2" presStyleIdx="6" presStyleCnt="20"/>
      <dgm:spPr/>
      <dgm:t>
        <a:bodyPr/>
        <a:lstStyle/>
        <a:p>
          <a:endParaRPr lang="en-US"/>
        </a:p>
      </dgm:t>
    </dgm:pt>
    <dgm:pt modelId="{CF09BD4A-C417-43A8-B6BE-3598298341A5}" type="pres">
      <dgm:prSet presAssocID="{84573364-6834-4E0C-B76A-C35592F5D925}" presName="childText" presStyleLbl="bgAcc1" presStyleIdx="6" presStyleCnt="20" custScaleX="323765">
        <dgm:presLayoutVars>
          <dgm:bulletEnabled val="1"/>
        </dgm:presLayoutVars>
      </dgm:prSet>
      <dgm:spPr/>
      <dgm:t>
        <a:bodyPr/>
        <a:lstStyle/>
        <a:p>
          <a:endParaRPr lang="en-US"/>
        </a:p>
      </dgm:t>
    </dgm:pt>
    <dgm:pt modelId="{2A760F2B-BFA0-4F7D-B71D-C3E656BDFA85}" type="pres">
      <dgm:prSet presAssocID="{5207406F-79A5-4277-A838-DB23BDE6D934}" presName="Name13" presStyleLbl="parChTrans1D2" presStyleIdx="7" presStyleCnt="20"/>
      <dgm:spPr/>
      <dgm:t>
        <a:bodyPr/>
        <a:lstStyle/>
        <a:p>
          <a:endParaRPr lang="en-US"/>
        </a:p>
      </dgm:t>
    </dgm:pt>
    <dgm:pt modelId="{664AEB09-8866-467E-8F8C-6F4291BC6C2E}" type="pres">
      <dgm:prSet presAssocID="{B95158B7-C8AF-41FB-AF0F-3D549DA6D4ED}" presName="childText" presStyleLbl="bgAcc1" presStyleIdx="7" presStyleCnt="20" custScaleX="108516">
        <dgm:presLayoutVars>
          <dgm:bulletEnabled val="1"/>
        </dgm:presLayoutVars>
      </dgm:prSet>
      <dgm:spPr/>
      <dgm:t>
        <a:bodyPr/>
        <a:lstStyle/>
        <a:p>
          <a:endParaRPr lang="en-US"/>
        </a:p>
      </dgm:t>
    </dgm:pt>
    <dgm:pt modelId="{94A7EB82-69D6-4737-BE7D-7C5F83FEC49F}" type="pres">
      <dgm:prSet presAssocID="{5B7DF5B7-BA4D-44D9-AF2A-88DE57F3F2BE}" presName="root" presStyleCnt="0"/>
      <dgm:spPr/>
      <dgm:t>
        <a:bodyPr/>
        <a:lstStyle/>
        <a:p>
          <a:endParaRPr lang="en-US"/>
        </a:p>
      </dgm:t>
    </dgm:pt>
    <dgm:pt modelId="{E62318DD-967D-40A6-B9DA-781B41D5036F}" type="pres">
      <dgm:prSet presAssocID="{5B7DF5B7-BA4D-44D9-AF2A-88DE57F3F2BE}" presName="rootComposite" presStyleCnt="0"/>
      <dgm:spPr/>
      <dgm:t>
        <a:bodyPr/>
        <a:lstStyle/>
        <a:p>
          <a:endParaRPr lang="en-US"/>
        </a:p>
      </dgm:t>
    </dgm:pt>
    <dgm:pt modelId="{027F5D8D-5805-4D77-B294-87E082D23194}" type="pres">
      <dgm:prSet presAssocID="{5B7DF5B7-BA4D-44D9-AF2A-88DE57F3F2BE}" presName="rootText" presStyleLbl="node1" presStyleIdx="1" presStyleCnt="7" custScaleX="179883" custScaleY="194947" custLinFactY="-16358" custLinFactNeighborX="3683" custLinFactNeighborY="-100000"/>
      <dgm:spPr/>
      <dgm:t>
        <a:bodyPr/>
        <a:lstStyle/>
        <a:p>
          <a:endParaRPr lang="en-US"/>
        </a:p>
      </dgm:t>
    </dgm:pt>
    <dgm:pt modelId="{E930E829-8226-4F65-B49D-C2AEEFC20682}" type="pres">
      <dgm:prSet presAssocID="{5B7DF5B7-BA4D-44D9-AF2A-88DE57F3F2BE}" presName="rootConnector" presStyleLbl="node1" presStyleIdx="1" presStyleCnt="7"/>
      <dgm:spPr/>
      <dgm:t>
        <a:bodyPr/>
        <a:lstStyle/>
        <a:p>
          <a:endParaRPr lang="en-US"/>
        </a:p>
      </dgm:t>
    </dgm:pt>
    <dgm:pt modelId="{5A4DF044-B604-4F64-B138-28EDE4B41B19}" type="pres">
      <dgm:prSet presAssocID="{5B7DF5B7-BA4D-44D9-AF2A-88DE57F3F2BE}" presName="childShape" presStyleCnt="0"/>
      <dgm:spPr/>
      <dgm:t>
        <a:bodyPr/>
        <a:lstStyle/>
        <a:p>
          <a:endParaRPr lang="en-US"/>
        </a:p>
      </dgm:t>
    </dgm:pt>
    <dgm:pt modelId="{12F52345-C2F6-478B-B053-CB62083BB2C6}" type="pres">
      <dgm:prSet presAssocID="{9327C7DC-5CEE-4F31-B145-8186C22E95AB}" presName="Name13" presStyleLbl="parChTrans1D2" presStyleIdx="8" presStyleCnt="20"/>
      <dgm:spPr/>
      <dgm:t>
        <a:bodyPr/>
        <a:lstStyle/>
        <a:p>
          <a:endParaRPr lang="en-US"/>
        </a:p>
      </dgm:t>
    </dgm:pt>
    <dgm:pt modelId="{8275DD28-7684-4EC7-AD86-2371B9F4BBB2}" type="pres">
      <dgm:prSet presAssocID="{A3CF8E39-D2FC-4A99-8F6B-10ABCDF5CB3F}" presName="childText" presStyleLbl="bgAcc1" presStyleIdx="8" presStyleCnt="20" custScaleX="121667" custLinFactNeighborX="47547" custLinFactNeighborY="20662">
        <dgm:presLayoutVars>
          <dgm:bulletEnabled val="1"/>
        </dgm:presLayoutVars>
      </dgm:prSet>
      <dgm:spPr/>
      <dgm:t>
        <a:bodyPr/>
        <a:lstStyle/>
        <a:p>
          <a:endParaRPr lang="en-US"/>
        </a:p>
      </dgm:t>
    </dgm:pt>
    <dgm:pt modelId="{CCCBD4CF-99A7-48D0-8590-24DC44A804EF}" type="pres">
      <dgm:prSet presAssocID="{923870D7-25D1-4556-A9DC-25553EFD5812}" presName="Name13" presStyleLbl="parChTrans1D2" presStyleIdx="9" presStyleCnt="20"/>
      <dgm:spPr/>
      <dgm:t>
        <a:bodyPr/>
        <a:lstStyle/>
        <a:p>
          <a:endParaRPr lang="en-US"/>
        </a:p>
      </dgm:t>
    </dgm:pt>
    <dgm:pt modelId="{39A13C6E-E0CB-407C-9955-0B3276926635}" type="pres">
      <dgm:prSet presAssocID="{F4B1B75C-8D2E-441B-9096-06D84B13FB2A}" presName="childText" presStyleLbl="bgAcc1" presStyleIdx="9" presStyleCnt="20" custScaleX="120027" custLinFactNeighborX="50078" custLinFactNeighborY="23741">
        <dgm:presLayoutVars>
          <dgm:bulletEnabled val="1"/>
        </dgm:presLayoutVars>
      </dgm:prSet>
      <dgm:spPr/>
      <dgm:t>
        <a:bodyPr/>
        <a:lstStyle/>
        <a:p>
          <a:endParaRPr lang="en-US"/>
        </a:p>
      </dgm:t>
    </dgm:pt>
    <dgm:pt modelId="{82E1D9BF-8E5B-4117-9F4E-AA487FB16859}" type="pres">
      <dgm:prSet presAssocID="{B35F3F79-824A-4469-9CA2-B91A880BBED3}" presName="Name13" presStyleLbl="parChTrans1D2" presStyleIdx="10" presStyleCnt="20"/>
      <dgm:spPr/>
      <dgm:t>
        <a:bodyPr/>
        <a:lstStyle/>
        <a:p>
          <a:endParaRPr lang="en-US"/>
        </a:p>
      </dgm:t>
    </dgm:pt>
    <dgm:pt modelId="{5FFB39D2-11AB-4BF5-AF6A-543E7F7C2F0E}" type="pres">
      <dgm:prSet presAssocID="{6743F41F-8C8B-463F-B592-CF1FD0253AC3}" presName="childText" presStyleLbl="bgAcc1" presStyleIdx="10" presStyleCnt="20" custScaleX="120027" custLinFactNeighborX="50078" custLinFactNeighborY="23741">
        <dgm:presLayoutVars>
          <dgm:bulletEnabled val="1"/>
        </dgm:presLayoutVars>
      </dgm:prSet>
      <dgm:spPr/>
      <dgm:t>
        <a:bodyPr/>
        <a:lstStyle/>
        <a:p>
          <a:endParaRPr lang="en-US"/>
        </a:p>
      </dgm:t>
    </dgm:pt>
    <dgm:pt modelId="{792B42BA-9E88-49DF-86B0-2BD1AA35791F}" type="pres">
      <dgm:prSet presAssocID="{6D6782AE-057D-4668-85C1-3B926A6041EE}" presName="root" presStyleCnt="0"/>
      <dgm:spPr/>
      <dgm:t>
        <a:bodyPr/>
        <a:lstStyle/>
        <a:p>
          <a:endParaRPr lang="en-US"/>
        </a:p>
      </dgm:t>
    </dgm:pt>
    <dgm:pt modelId="{7EA180C1-D8DB-48E6-97F5-C1AEA434A180}" type="pres">
      <dgm:prSet presAssocID="{6D6782AE-057D-4668-85C1-3B926A6041EE}" presName="rootComposite" presStyleCnt="0"/>
      <dgm:spPr/>
      <dgm:t>
        <a:bodyPr/>
        <a:lstStyle/>
        <a:p>
          <a:endParaRPr lang="en-US"/>
        </a:p>
      </dgm:t>
    </dgm:pt>
    <dgm:pt modelId="{F5ED00A8-9047-4CBD-9D97-73D3FAAB0AAB}" type="pres">
      <dgm:prSet presAssocID="{6D6782AE-057D-4668-85C1-3B926A6041EE}" presName="rootText" presStyleLbl="node1" presStyleIdx="2" presStyleCnt="7" custScaleX="279967" custScaleY="357324" custLinFactY="-16358" custLinFactNeighborX="-12772" custLinFactNeighborY="-100000"/>
      <dgm:spPr/>
      <dgm:t>
        <a:bodyPr/>
        <a:lstStyle/>
        <a:p>
          <a:endParaRPr lang="en-US"/>
        </a:p>
      </dgm:t>
    </dgm:pt>
    <dgm:pt modelId="{9D7845B2-75C6-47D7-B7F1-F25E231CB971}" type="pres">
      <dgm:prSet presAssocID="{6D6782AE-057D-4668-85C1-3B926A6041EE}" presName="rootConnector" presStyleLbl="node1" presStyleIdx="2" presStyleCnt="7"/>
      <dgm:spPr/>
      <dgm:t>
        <a:bodyPr/>
        <a:lstStyle/>
        <a:p>
          <a:endParaRPr lang="en-US"/>
        </a:p>
      </dgm:t>
    </dgm:pt>
    <dgm:pt modelId="{1CCF6CA7-1436-43CC-8756-89E749ACE808}" type="pres">
      <dgm:prSet presAssocID="{6D6782AE-057D-4668-85C1-3B926A6041EE}" presName="childShape" presStyleCnt="0"/>
      <dgm:spPr/>
      <dgm:t>
        <a:bodyPr/>
        <a:lstStyle/>
        <a:p>
          <a:endParaRPr lang="en-US"/>
        </a:p>
      </dgm:t>
    </dgm:pt>
    <dgm:pt modelId="{398486B7-A17C-4658-84E7-A000DDB73E40}" type="pres">
      <dgm:prSet presAssocID="{791BA3ED-7961-4813-9471-6CA0BE97B66C}" presName="Name13" presStyleLbl="parChTrans1D2" presStyleIdx="11" presStyleCnt="20"/>
      <dgm:spPr/>
      <dgm:t>
        <a:bodyPr/>
        <a:lstStyle/>
        <a:p>
          <a:endParaRPr lang="en-US"/>
        </a:p>
      </dgm:t>
    </dgm:pt>
    <dgm:pt modelId="{9D736EEC-97EA-4629-B5A9-F3F339FD23EC}" type="pres">
      <dgm:prSet presAssocID="{0C01B277-6DB6-4F08-92DC-35777EAE1BC7}" presName="childText" presStyleLbl="bgAcc1" presStyleIdx="11" presStyleCnt="20">
        <dgm:presLayoutVars>
          <dgm:bulletEnabled val="1"/>
        </dgm:presLayoutVars>
      </dgm:prSet>
      <dgm:spPr/>
      <dgm:t>
        <a:bodyPr/>
        <a:lstStyle/>
        <a:p>
          <a:endParaRPr lang="en-US"/>
        </a:p>
      </dgm:t>
    </dgm:pt>
    <dgm:pt modelId="{251E688B-E773-4214-B043-07816FBA135D}" type="pres">
      <dgm:prSet presAssocID="{F39C29E5-57B1-45E0-831E-B2F7A8CC294B}" presName="Name13" presStyleLbl="parChTrans1D2" presStyleIdx="12" presStyleCnt="20"/>
      <dgm:spPr/>
      <dgm:t>
        <a:bodyPr/>
        <a:lstStyle/>
        <a:p>
          <a:endParaRPr lang="en-US"/>
        </a:p>
      </dgm:t>
    </dgm:pt>
    <dgm:pt modelId="{097C2FCE-614A-4575-91C7-1A03A681D2F0}" type="pres">
      <dgm:prSet presAssocID="{21B673E8-0905-41EC-87AB-08FEBC8CA637}" presName="childText" presStyleLbl="bgAcc1" presStyleIdx="12" presStyleCnt="20">
        <dgm:presLayoutVars>
          <dgm:bulletEnabled val="1"/>
        </dgm:presLayoutVars>
      </dgm:prSet>
      <dgm:spPr/>
      <dgm:t>
        <a:bodyPr/>
        <a:lstStyle/>
        <a:p>
          <a:endParaRPr lang="en-US"/>
        </a:p>
      </dgm:t>
    </dgm:pt>
    <dgm:pt modelId="{C4F56DBC-6508-4CD9-9D82-4848C9CE64BC}" type="pres">
      <dgm:prSet presAssocID="{DC7AA6AB-CE45-4D8B-A755-01FFDDEDCE72}" presName="Name13" presStyleLbl="parChTrans1D2" presStyleIdx="13" presStyleCnt="20"/>
      <dgm:spPr/>
      <dgm:t>
        <a:bodyPr/>
        <a:lstStyle/>
        <a:p>
          <a:endParaRPr lang="en-US"/>
        </a:p>
      </dgm:t>
    </dgm:pt>
    <dgm:pt modelId="{95599BFF-6A18-4237-907E-78008E60A905}" type="pres">
      <dgm:prSet presAssocID="{3DCB8696-04BB-401A-A0CA-EA6A4C5F21E6}" presName="childText" presStyleLbl="bgAcc1" presStyleIdx="13" presStyleCnt="20">
        <dgm:presLayoutVars>
          <dgm:bulletEnabled val="1"/>
        </dgm:presLayoutVars>
      </dgm:prSet>
      <dgm:spPr/>
      <dgm:t>
        <a:bodyPr/>
        <a:lstStyle/>
        <a:p>
          <a:endParaRPr lang="en-US"/>
        </a:p>
      </dgm:t>
    </dgm:pt>
    <dgm:pt modelId="{C255AD47-3211-4508-A744-65E08C2658D9}" type="pres">
      <dgm:prSet presAssocID="{A2DED72A-BD7E-4C0F-8E05-E64DC0EDD00B}" presName="Name13" presStyleLbl="parChTrans1D2" presStyleIdx="14" presStyleCnt="20"/>
      <dgm:spPr/>
      <dgm:t>
        <a:bodyPr/>
        <a:lstStyle/>
        <a:p>
          <a:endParaRPr lang="en-US"/>
        </a:p>
      </dgm:t>
    </dgm:pt>
    <dgm:pt modelId="{5371D5B8-39D0-4FB7-A5D2-4CD8EA2BF46A}" type="pres">
      <dgm:prSet presAssocID="{F87B9887-EB37-4083-B721-6A192513509A}" presName="childText" presStyleLbl="bgAcc1" presStyleIdx="14" presStyleCnt="20">
        <dgm:presLayoutVars>
          <dgm:bulletEnabled val="1"/>
        </dgm:presLayoutVars>
      </dgm:prSet>
      <dgm:spPr/>
      <dgm:t>
        <a:bodyPr/>
        <a:lstStyle/>
        <a:p>
          <a:endParaRPr lang="en-US"/>
        </a:p>
      </dgm:t>
    </dgm:pt>
    <dgm:pt modelId="{B4396DA0-E00F-44DF-A0BE-F243D6EDF0D6}" type="pres">
      <dgm:prSet presAssocID="{B712C6A6-5CAB-4396-AB6B-64D46C06FC08}" presName="root" presStyleCnt="0"/>
      <dgm:spPr/>
      <dgm:t>
        <a:bodyPr/>
        <a:lstStyle/>
        <a:p>
          <a:endParaRPr lang="en-US"/>
        </a:p>
      </dgm:t>
    </dgm:pt>
    <dgm:pt modelId="{780A7C4F-1DA2-48ED-9954-4A4A1A652CCD}" type="pres">
      <dgm:prSet presAssocID="{B712C6A6-5CAB-4396-AB6B-64D46C06FC08}" presName="rootComposite" presStyleCnt="0"/>
      <dgm:spPr/>
      <dgm:t>
        <a:bodyPr/>
        <a:lstStyle/>
        <a:p>
          <a:endParaRPr lang="en-US"/>
        </a:p>
      </dgm:t>
    </dgm:pt>
    <dgm:pt modelId="{FF14C900-5A76-4CA3-AAF9-4B9DF6858038}" type="pres">
      <dgm:prSet presAssocID="{B712C6A6-5CAB-4396-AB6B-64D46C06FC08}" presName="rootText" presStyleLbl="node1" presStyleIdx="3" presStyleCnt="7" custScaleX="216962" custScaleY="203427" custLinFactY="-16358" custLinFactNeighborX="-16254" custLinFactNeighborY="-100000"/>
      <dgm:spPr/>
      <dgm:t>
        <a:bodyPr/>
        <a:lstStyle/>
        <a:p>
          <a:endParaRPr lang="en-US"/>
        </a:p>
      </dgm:t>
    </dgm:pt>
    <dgm:pt modelId="{56B58AA2-3B89-4140-9781-C6106DB1F25B}" type="pres">
      <dgm:prSet presAssocID="{B712C6A6-5CAB-4396-AB6B-64D46C06FC08}" presName="rootConnector" presStyleLbl="node1" presStyleIdx="3" presStyleCnt="7"/>
      <dgm:spPr/>
      <dgm:t>
        <a:bodyPr/>
        <a:lstStyle/>
        <a:p>
          <a:endParaRPr lang="en-US"/>
        </a:p>
      </dgm:t>
    </dgm:pt>
    <dgm:pt modelId="{84CEFBFE-995C-456E-ADCE-5CF215A9AEDC}" type="pres">
      <dgm:prSet presAssocID="{B712C6A6-5CAB-4396-AB6B-64D46C06FC08}" presName="childShape" presStyleCnt="0"/>
      <dgm:spPr/>
      <dgm:t>
        <a:bodyPr/>
        <a:lstStyle/>
        <a:p>
          <a:endParaRPr lang="en-US"/>
        </a:p>
      </dgm:t>
    </dgm:pt>
    <dgm:pt modelId="{D4D431B1-BFF0-481C-9E3B-4F7A9454C3C9}" type="pres">
      <dgm:prSet presAssocID="{BAF7E641-7915-426E-8B9C-8E1BF4E439F8}" presName="Name13" presStyleLbl="parChTrans1D2" presStyleIdx="15" presStyleCnt="20"/>
      <dgm:spPr/>
      <dgm:t>
        <a:bodyPr/>
        <a:lstStyle/>
        <a:p>
          <a:endParaRPr lang="en-US"/>
        </a:p>
      </dgm:t>
    </dgm:pt>
    <dgm:pt modelId="{C25B099B-4BC7-407A-B785-56103F2C9FAB}" type="pres">
      <dgm:prSet presAssocID="{5BF10FD5-4324-4F21-ABD0-6721A4E7A3AA}" presName="childText" presStyleLbl="bgAcc1" presStyleIdx="15" presStyleCnt="20">
        <dgm:presLayoutVars>
          <dgm:bulletEnabled val="1"/>
        </dgm:presLayoutVars>
      </dgm:prSet>
      <dgm:spPr/>
      <dgm:t>
        <a:bodyPr/>
        <a:lstStyle/>
        <a:p>
          <a:endParaRPr lang="en-US"/>
        </a:p>
      </dgm:t>
    </dgm:pt>
    <dgm:pt modelId="{BABA1927-1A58-41F9-AD37-28944CAD8758}" type="pres">
      <dgm:prSet presAssocID="{C72761A6-67DE-414C-92EC-0EE6A89B48CE}" presName="Name13" presStyleLbl="parChTrans1D2" presStyleIdx="16" presStyleCnt="20"/>
      <dgm:spPr/>
      <dgm:t>
        <a:bodyPr/>
        <a:lstStyle/>
        <a:p>
          <a:endParaRPr lang="en-US"/>
        </a:p>
      </dgm:t>
    </dgm:pt>
    <dgm:pt modelId="{5B4556A2-1669-4C7C-A589-B0DC0F98F6B8}" type="pres">
      <dgm:prSet presAssocID="{F2AB71B1-D29D-42F6-A274-D213A3D5ACB9}" presName="childText" presStyleLbl="bgAcc1" presStyleIdx="16" presStyleCnt="20">
        <dgm:presLayoutVars>
          <dgm:bulletEnabled val="1"/>
        </dgm:presLayoutVars>
      </dgm:prSet>
      <dgm:spPr/>
      <dgm:t>
        <a:bodyPr/>
        <a:lstStyle/>
        <a:p>
          <a:endParaRPr lang="en-US"/>
        </a:p>
      </dgm:t>
    </dgm:pt>
    <dgm:pt modelId="{7D04233D-5104-4E1B-BB27-5C4FDD8BF6AA}" type="pres">
      <dgm:prSet presAssocID="{3A309013-33F0-4B42-9FA8-E6D3F40469D2}" presName="Name13" presStyleLbl="parChTrans1D2" presStyleIdx="17" presStyleCnt="20"/>
      <dgm:spPr/>
      <dgm:t>
        <a:bodyPr/>
        <a:lstStyle/>
        <a:p>
          <a:endParaRPr lang="en-US"/>
        </a:p>
      </dgm:t>
    </dgm:pt>
    <dgm:pt modelId="{A071C2C6-7DA9-4BCE-8312-62E0CF7149E3}" type="pres">
      <dgm:prSet presAssocID="{D1C2B2FB-6660-416B-8308-DD6388201B32}" presName="childText" presStyleLbl="bgAcc1" presStyleIdx="17" presStyleCnt="20">
        <dgm:presLayoutVars>
          <dgm:bulletEnabled val="1"/>
        </dgm:presLayoutVars>
      </dgm:prSet>
      <dgm:spPr/>
      <dgm:t>
        <a:bodyPr/>
        <a:lstStyle/>
        <a:p>
          <a:endParaRPr lang="en-US"/>
        </a:p>
      </dgm:t>
    </dgm:pt>
    <dgm:pt modelId="{330E02A4-AE75-45AF-823B-F1C10491B0D8}" type="pres">
      <dgm:prSet presAssocID="{75F7C23E-F424-4EF8-AA6C-EA2BF18D6E13}" presName="Name13" presStyleLbl="parChTrans1D2" presStyleIdx="18" presStyleCnt="20"/>
      <dgm:spPr/>
      <dgm:t>
        <a:bodyPr/>
        <a:lstStyle/>
        <a:p>
          <a:endParaRPr lang="en-US"/>
        </a:p>
      </dgm:t>
    </dgm:pt>
    <dgm:pt modelId="{EC1157C9-2D91-4830-8210-1D76E5AD760F}" type="pres">
      <dgm:prSet presAssocID="{1B37B657-4800-44AA-9197-F3C08F6FF9B6}" presName="childText" presStyleLbl="bgAcc1" presStyleIdx="18" presStyleCnt="20">
        <dgm:presLayoutVars>
          <dgm:bulletEnabled val="1"/>
        </dgm:presLayoutVars>
      </dgm:prSet>
      <dgm:spPr/>
      <dgm:t>
        <a:bodyPr/>
        <a:lstStyle/>
        <a:p>
          <a:endParaRPr lang="en-US"/>
        </a:p>
      </dgm:t>
    </dgm:pt>
    <dgm:pt modelId="{B856CC02-AF20-4B67-B9C2-E46F696CA188}" type="pres">
      <dgm:prSet presAssocID="{991A6193-83C3-4A4D-BB96-CB1CB745535A}" presName="Name13" presStyleLbl="parChTrans1D2" presStyleIdx="19" presStyleCnt="20"/>
      <dgm:spPr/>
      <dgm:t>
        <a:bodyPr/>
        <a:lstStyle/>
        <a:p>
          <a:endParaRPr lang="en-US"/>
        </a:p>
      </dgm:t>
    </dgm:pt>
    <dgm:pt modelId="{91AB2ECF-EFA3-4DF2-A8C3-0B27D8344D57}" type="pres">
      <dgm:prSet presAssocID="{DC7278B2-6B0C-471B-9F38-3C5B5AE8F982}" presName="childText" presStyleLbl="bgAcc1" presStyleIdx="19" presStyleCnt="20">
        <dgm:presLayoutVars>
          <dgm:bulletEnabled val="1"/>
        </dgm:presLayoutVars>
      </dgm:prSet>
      <dgm:spPr/>
      <dgm:t>
        <a:bodyPr/>
        <a:lstStyle/>
        <a:p>
          <a:endParaRPr lang="en-US"/>
        </a:p>
      </dgm:t>
    </dgm:pt>
    <dgm:pt modelId="{9A6E8B0B-4B99-4571-B4CA-5A387ACFE742}" type="pres">
      <dgm:prSet presAssocID="{0CDB45A6-D0E4-49A2-9699-8303A76667A7}" presName="root" presStyleCnt="0"/>
      <dgm:spPr/>
      <dgm:t>
        <a:bodyPr/>
        <a:lstStyle/>
        <a:p>
          <a:endParaRPr lang="en-US"/>
        </a:p>
      </dgm:t>
    </dgm:pt>
    <dgm:pt modelId="{E4250EE4-6C92-4D3A-8EA3-EA7DD03C6998}" type="pres">
      <dgm:prSet presAssocID="{0CDB45A6-D0E4-49A2-9699-8303A76667A7}" presName="rootComposite" presStyleCnt="0"/>
      <dgm:spPr/>
      <dgm:t>
        <a:bodyPr/>
        <a:lstStyle/>
        <a:p>
          <a:endParaRPr lang="en-US"/>
        </a:p>
      </dgm:t>
    </dgm:pt>
    <dgm:pt modelId="{900E67D3-CC10-4118-A50F-0F512B781604}" type="pres">
      <dgm:prSet presAssocID="{0CDB45A6-D0E4-49A2-9699-8303A76667A7}" presName="rootText" presStyleLbl="node1" presStyleIdx="4" presStyleCnt="7" custScaleX="137169" custScaleY="203092" custLinFactY="-16358" custLinFactNeighborX="-19540" custLinFactNeighborY="-100000"/>
      <dgm:spPr/>
      <dgm:t>
        <a:bodyPr/>
        <a:lstStyle/>
        <a:p>
          <a:endParaRPr lang="en-US"/>
        </a:p>
      </dgm:t>
    </dgm:pt>
    <dgm:pt modelId="{55142436-E276-4A06-9F63-202826701CCA}" type="pres">
      <dgm:prSet presAssocID="{0CDB45A6-D0E4-49A2-9699-8303A76667A7}" presName="rootConnector" presStyleLbl="node1" presStyleIdx="4" presStyleCnt="7"/>
      <dgm:spPr/>
      <dgm:t>
        <a:bodyPr/>
        <a:lstStyle/>
        <a:p>
          <a:endParaRPr lang="en-US"/>
        </a:p>
      </dgm:t>
    </dgm:pt>
    <dgm:pt modelId="{053F4097-CCD3-4721-91F8-8C42938217AC}" type="pres">
      <dgm:prSet presAssocID="{0CDB45A6-D0E4-49A2-9699-8303A76667A7}" presName="childShape" presStyleCnt="0"/>
      <dgm:spPr/>
      <dgm:t>
        <a:bodyPr/>
        <a:lstStyle/>
        <a:p>
          <a:endParaRPr lang="en-US"/>
        </a:p>
      </dgm:t>
    </dgm:pt>
    <dgm:pt modelId="{EE3DDBC9-6C7D-4FCF-A1F2-BC7531E66F32}" type="pres">
      <dgm:prSet presAssocID="{DF94CA71-84B4-4E86-A4B2-F730590267E0}" presName="root" presStyleCnt="0"/>
      <dgm:spPr/>
      <dgm:t>
        <a:bodyPr/>
        <a:lstStyle/>
        <a:p>
          <a:endParaRPr lang="en-US"/>
        </a:p>
      </dgm:t>
    </dgm:pt>
    <dgm:pt modelId="{0B914335-D81E-4018-A4F8-9ED1DEF2EBE9}" type="pres">
      <dgm:prSet presAssocID="{DF94CA71-84B4-4E86-A4B2-F730590267E0}" presName="rootComposite" presStyleCnt="0"/>
      <dgm:spPr/>
      <dgm:t>
        <a:bodyPr/>
        <a:lstStyle/>
        <a:p>
          <a:endParaRPr lang="en-US"/>
        </a:p>
      </dgm:t>
    </dgm:pt>
    <dgm:pt modelId="{2B22D528-8514-42E8-98C8-3C8EC20755EB}" type="pres">
      <dgm:prSet presAssocID="{DF94CA71-84B4-4E86-A4B2-F730590267E0}" presName="rootText" presStyleLbl="node1" presStyleIdx="5" presStyleCnt="7" custLinFactX="100000" custLinFactNeighborX="137992" custLinFactNeighborY="-87350"/>
      <dgm:spPr/>
      <dgm:t>
        <a:bodyPr/>
        <a:lstStyle/>
        <a:p>
          <a:endParaRPr lang="en-US"/>
        </a:p>
      </dgm:t>
    </dgm:pt>
    <dgm:pt modelId="{9D427285-7137-43C0-B639-BBD89F2CD106}" type="pres">
      <dgm:prSet presAssocID="{DF94CA71-84B4-4E86-A4B2-F730590267E0}" presName="rootConnector" presStyleLbl="node1" presStyleIdx="5" presStyleCnt="7"/>
      <dgm:spPr/>
      <dgm:t>
        <a:bodyPr/>
        <a:lstStyle/>
        <a:p>
          <a:endParaRPr lang="en-US"/>
        </a:p>
      </dgm:t>
    </dgm:pt>
    <dgm:pt modelId="{32875953-5C79-4C55-AF7E-35A6C789724D}" type="pres">
      <dgm:prSet presAssocID="{DF94CA71-84B4-4E86-A4B2-F730590267E0}" presName="childShape" presStyleCnt="0"/>
      <dgm:spPr/>
      <dgm:t>
        <a:bodyPr/>
        <a:lstStyle/>
        <a:p>
          <a:endParaRPr lang="en-US"/>
        </a:p>
      </dgm:t>
    </dgm:pt>
    <dgm:pt modelId="{44EF6935-815C-40AB-AB24-0B8EDC39EEBD}" type="pres">
      <dgm:prSet presAssocID="{3A5119A2-0357-4817-A91C-DC0CD621A3C3}" presName="root" presStyleCnt="0"/>
      <dgm:spPr/>
      <dgm:t>
        <a:bodyPr/>
        <a:lstStyle/>
        <a:p>
          <a:endParaRPr lang="en-US"/>
        </a:p>
      </dgm:t>
    </dgm:pt>
    <dgm:pt modelId="{5824EC16-7C03-4B59-BA45-0C5AD57EE75A}" type="pres">
      <dgm:prSet presAssocID="{3A5119A2-0357-4817-A91C-DC0CD621A3C3}" presName="rootComposite" presStyleCnt="0"/>
      <dgm:spPr/>
      <dgm:t>
        <a:bodyPr/>
        <a:lstStyle/>
        <a:p>
          <a:endParaRPr lang="en-US"/>
        </a:p>
      </dgm:t>
    </dgm:pt>
    <dgm:pt modelId="{F6BC06C5-735D-42E1-8CB1-DB677099C030}" type="pres">
      <dgm:prSet presAssocID="{3A5119A2-0357-4817-A91C-DC0CD621A3C3}" presName="rootText" presStyleLbl="node1" presStyleIdx="6" presStyleCnt="7" custScaleX="281427" custScaleY="266287" custLinFactX="-62060" custLinFactY="-13206" custLinFactNeighborX="-100000" custLinFactNeighborY="-100000"/>
      <dgm:spPr/>
      <dgm:t>
        <a:bodyPr/>
        <a:lstStyle/>
        <a:p>
          <a:endParaRPr lang="en-US"/>
        </a:p>
      </dgm:t>
    </dgm:pt>
    <dgm:pt modelId="{EC9E4A1A-CEF9-4AD8-A580-A643C218F874}" type="pres">
      <dgm:prSet presAssocID="{3A5119A2-0357-4817-A91C-DC0CD621A3C3}" presName="rootConnector" presStyleLbl="node1" presStyleIdx="6" presStyleCnt="7"/>
      <dgm:spPr/>
      <dgm:t>
        <a:bodyPr/>
        <a:lstStyle/>
        <a:p>
          <a:endParaRPr lang="en-US"/>
        </a:p>
      </dgm:t>
    </dgm:pt>
    <dgm:pt modelId="{8C12F594-A281-4D33-ABAC-EC66B9F465C3}" type="pres">
      <dgm:prSet presAssocID="{3A5119A2-0357-4817-A91C-DC0CD621A3C3}" presName="childShape" presStyleCnt="0"/>
      <dgm:spPr/>
      <dgm:t>
        <a:bodyPr/>
        <a:lstStyle/>
        <a:p>
          <a:endParaRPr lang="en-US"/>
        </a:p>
      </dgm:t>
    </dgm:pt>
  </dgm:ptLst>
  <dgm:cxnLst>
    <dgm:cxn modelId="{BCA15578-DB5E-44BD-A212-B5AB095B6B98}" srcId="{6D6782AE-057D-4668-85C1-3B926A6041EE}" destId="{F87B9887-EB37-4083-B721-6A192513509A}" srcOrd="3" destOrd="0" parTransId="{A2DED72A-BD7E-4C0F-8E05-E64DC0EDD00B}" sibTransId="{D3621854-2A09-49AB-B43D-5353F43B3FB9}"/>
    <dgm:cxn modelId="{C30126AF-1FC3-43B2-BD38-B8E21DDC9570}" type="presOf" srcId="{3DCB8696-04BB-401A-A0CA-EA6A4C5F21E6}" destId="{95599BFF-6A18-4237-907E-78008E60A905}" srcOrd="0" destOrd="0" presId="urn:microsoft.com/office/officeart/2005/8/layout/hierarchy3"/>
    <dgm:cxn modelId="{92EE92CE-4D41-4EE1-B62B-A72D8F1A0A4E}" type="presOf" srcId="{0C01B277-6DB6-4F08-92DC-35777EAE1BC7}" destId="{9D736EEC-97EA-4629-B5A9-F3F339FD23EC}" srcOrd="0" destOrd="0" presId="urn:microsoft.com/office/officeart/2005/8/layout/hierarchy3"/>
    <dgm:cxn modelId="{B37E1EE4-8531-41DC-94DA-C89675803C94}" srcId="{2D1458D2-6D1E-4AD9-AB37-2F5E197D0158}" destId="{81030131-9518-4F0D-AAA0-C84FC7789644}" srcOrd="3" destOrd="0" parTransId="{F19EAF9A-BA7A-424D-AB90-FD6B7CFE0868}" sibTransId="{CE010BFB-0259-45B8-9FCB-DBE33991B0BE}"/>
    <dgm:cxn modelId="{6AE6237E-86FF-41CD-B83F-70905847B1FE}" srcId="{6D6782AE-057D-4668-85C1-3B926A6041EE}" destId="{0C01B277-6DB6-4F08-92DC-35777EAE1BC7}" srcOrd="0" destOrd="0" parTransId="{791BA3ED-7961-4813-9471-6CA0BE97B66C}" sibTransId="{8A0706E4-B08D-4580-B5AF-4A34D58DB4F6}"/>
    <dgm:cxn modelId="{D4B2F1C0-2453-40FA-B16B-A5179379893D}" type="presOf" srcId="{3A5119A2-0357-4817-A91C-DC0CD621A3C3}" destId="{EC9E4A1A-CEF9-4AD8-A580-A643C218F874}" srcOrd="1" destOrd="0" presId="urn:microsoft.com/office/officeart/2005/8/layout/hierarchy3"/>
    <dgm:cxn modelId="{25708BD7-FF3C-4A5A-8C97-F46E130998B7}" type="presOf" srcId="{BAF7E641-7915-426E-8B9C-8E1BF4E439F8}" destId="{D4D431B1-BFF0-481C-9E3B-4F7A9454C3C9}" srcOrd="0" destOrd="0" presId="urn:microsoft.com/office/officeart/2005/8/layout/hierarchy3"/>
    <dgm:cxn modelId="{642A0885-A4C4-4519-A83C-0B8B0574C085}" type="presOf" srcId="{F19EAF9A-BA7A-424D-AB90-FD6B7CFE0868}" destId="{293A9341-4339-4EE2-895E-BF035F8B420B}" srcOrd="0" destOrd="0" presId="urn:microsoft.com/office/officeart/2005/8/layout/hierarchy3"/>
    <dgm:cxn modelId="{8F608AF5-03E9-4C68-9B95-A878808CFDCF}" type="presOf" srcId="{069B5B09-03B0-4031-87D0-E8888D4CA516}" destId="{22DBA90E-AEB0-4510-8D22-A9DCBBFCDE91}" srcOrd="0" destOrd="0" presId="urn:microsoft.com/office/officeart/2005/8/layout/hierarchy3"/>
    <dgm:cxn modelId="{D024A44E-086D-4625-AAF4-66BF22E55231}" srcId="{2D1458D2-6D1E-4AD9-AB37-2F5E197D0158}" destId="{2408E938-FA4A-45FD-A221-FDD3BE88E6FA}" srcOrd="4" destOrd="0" parTransId="{5D21D42F-CE3E-43A8-82EE-A420588E254D}" sibTransId="{122936CE-E5BA-418C-8DDF-406231E1F42C}"/>
    <dgm:cxn modelId="{E3343A09-1150-4AC9-96E2-F25B382EA6DE}" srcId="{6D6782AE-057D-4668-85C1-3B926A6041EE}" destId="{21B673E8-0905-41EC-87AB-08FEBC8CA637}" srcOrd="1" destOrd="0" parTransId="{F39C29E5-57B1-45E0-831E-B2F7A8CC294B}" sibTransId="{87213747-9686-4A39-BAF3-E654F0C1F99C}"/>
    <dgm:cxn modelId="{165BF981-F59E-40E4-A236-B159D11D004C}" type="presOf" srcId="{6D6782AE-057D-4668-85C1-3B926A6041EE}" destId="{F5ED00A8-9047-4CBD-9D97-73D3FAAB0AAB}" srcOrd="0" destOrd="0" presId="urn:microsoft.com/office/officeart/2005/8/layout/hierarchy3"/>
    <dgm:cxn modelId="{7D43EB29-AE96-4100-A89E-0EE35A5AEFC7}" srcId="{2D1458D2-6D1E-4AD9-AB37-2F5E197D0158}" destId="{84573364-6834-4E0C-B76A-C35592F5D925}" srcOrd="6" destOrd="0" parTransId="{53E010D6-8AF1-4FD0-8276-02AB853B10B9}" sibTransId="{85DBB343-3210-441F-A76A-DC4096BA4EDC}"/>
    <dgm:cxn modelId="{A0CC56C3-FEE3-49D3-B53B-42C961EC4D7A}" srcId="{B712C6A6-5CAB-4396-AB6B-64D46C06FC08}" destId="{DC7278B2-6B0C-471B-9F38-3C5B5AE8F982}" srcOrd="4" destOrd="0" parTransId="{991A6193-83C3-4A4D-BB96-CB1CB745535A}" sibTransId="{F3512B98-F865-475C-A057-D9DE22BD36C0}"/>
    <dgm:cxn modelId="{4955F229-6090-430E-BEC5-8B5D6235304C}" type="presOf" srcId="{F33D7386-9BA8-4006-9A59-654A12C46BB3}" destId="{DF200C1A-CC27-48A1-B3DA-F4D815526271}" srcOrd="0" destOrd="0" presId="urn:microsoft.com/office/officeart/2005/8/layout/hierarchy3"/>
    <dgm:cxn modelId="{D86278D4-74D3-449A-A2F0-424D724CE882}" srcId="{C35062DB-5AD8-4DC5-B124-84B82B688A65}" destId="{6D6782AE-057D-4668-85C1-3B926A6041EE}" srcOrd="2" destOrd="0" parTransId="{6CD68B1B-EE85-4216-971D-1817EAB5330B}" sibTransId="{92435BE1-C66E-414A-B91D-081740E079E7}"/>
    <dgm:cxn modelId="{BD0D2564-0456-4219-8101-743287D7B025}" srcId="{B712C6A6-5CAB-4396-AB6B-64D46C06FC08}" destId="{5BF10FD5-4324-4F21-ABD0-6721A4E7A3AA}" srcOrd="0" destOrd="0" parTransId="{BAF7E641-7915-426E-8B9C-8E1BF4E439F8}" sibTransId="{8666D056-DBB1-4AC5-A6E5-12D5D606C03D}"/>
    <dgm:cxn modelId="{35AD0128-33CF-4BDE-A819-8E113F60A0C4}" srcId="{C35062DB-5AD8-4DC5-B124-84B82B688A65}" destId="{5B7DF5B7-BA4D-44D9-AF2A-88DE57F3F2BE}" srcOrd="1" destOrd="0" parTransId="{99D7746A-0060-498E-A992-40584103F574}" sibTransId="{D8F04045-C0DE-479E-94A9-A56629DF6112}"/>
    <dgm:cxn modelId="{4ED31CB9-0516-4C2A-9BCD-E09341B22A95}" type="presOf" srcId="{5B7DF5B7-BA4D-44D9-AF2A-88DE57F3F2BE}" destId="{027F5D8D-5805-4D77-B294-87E082D23194}" srcOrd="0" destOrd="0" presId="urn:microsoft.com/office/officeart/2005/8/layout/hierarchy3"/>
    <dgm:cxn modelId="{D8ED9E84-DBBB-4B98-B140-FE0FCE92FD29}" type="presOf" srcId="{CD24980B-7912-4451-AB6B-4B7F5F61CC2B}" destId="{B62E84A0-01B1-4A66-B977-2B391FDD619B}" srcOrd="0" destOrd="0" presId="urn:microsoft.com/office/officeart/2005/8/layout/hierarchy3"/>
    <dgm:cxn modelId="{7E7DEA02-AEB6-4CCA-ACE0-1D6B572327D4}" type="presOf" srcId="{754C77AF-A9BB-4A99-81C2-10346582BEA8}" destId="{DCC0E069-A15B-42E1-A9DF-F0F98BF8206E}" srcOrd="0" destOrd="0" presId="urn:microsoft.com/office/officeart/2005/8/layout/hierarchy3"/>
    <dgm:cxn modelId="{CB761F70-1615-4247-AB97-5BBF4440E99A}" type="presOf" srcId="{923870D7-25D1-4556-A9DC-25553EFD5812}" destId="{CCCBD4CF-99A7-48D0-8590-24DC44A804EF}" srcOrd="0" destOrd="0" presId="urn:microsoft.com/office/officeart/2005/8/layout/hierarchy3"/>
    <dgm:cxn modelId="{F19D9CAA-D014-427C-9A1F-197DCF7D9D53}" type="presOf" srcId="{F87B9887-EB37-4083-B721-6A192513509A}" destId="{5371D5B8-39D0-4FB7-A5D2-4CD8EA2BF46A}" srcOrd="0" destOrd="0" presId="urn:microsoft.com/office/officeart/2005/8/layout/hierarchy3"/>
    <dgm:cxn modelId="{94F553E4-F975-488C-AB51-5F9AF6ADFC09}" type="presOf" srcId="{F39C29E5-57B1-45E0-831E-B2F7A8CC294B}" destId="{251E688B-E773-4214-B043-07816FBA135D}" srcOrd="0" destOrd="0" presId="urn:microsoft.com/office/officeart/2005/8/layout/hierarchy3"/>
    <dgm:cxn modelId="{1B24AA35-0020-458F-B409-6E6C382EB88A}" type="presOf" srcId="{1B37B657-4800-44AA-9197-F3C08F6FF9B6}" destId="{EC1157C9-2D91-4830-8210-1D76E5AD760F}" srcOrd="0" destOrd="0" presId="urn:microsoft.com/office/officeart/2005/8/layout/hierarchy3"/>
    <dgm:cxn modelId="{42F77ADF-31D5-4EFD-96C3-D1801FB604B4}" type="presOf" srcId="{3A309013-33F0-4B42-9FA8-E6D3F40469D2}" destId="{7D04233D-5104-4E1B-BB27-5C4FDD8BF6AA}" srcOrd="0" destOrd="0" presId="urn:microsoft.com/office/officeart/2005/8/layout/hierarchy3"/>
    <dgm:cxn modelId="{595AC0BA-D0BA-480D-A97F-D7F017497C8B}" srcId="{C35062DB-5AD8-4DC5-B124-84B82B688A65}" destId="{DF94CA71-84B4-4E86-A4B2-F730590267E0}" srcOrd="5" destOrd="0" parTransId="{D48F2250-A657-42A5-BF7C-07429CA415FD}" sibTransId="{74C532DB-DC16-4CD5-950D-27058C93D921}"/>
    <dgm:cxn modelId="{4A8BB3AC-5915-437C-AA55-028E89C330FA}" srcId="{C35062DB-5AD8-4DC5-B124-84B82B688A65}" destId="{3A5119A2-0357-4817-A91C-DC0CD621A3C3}" srcOrd="6" destOrd="0" parTransId="{E6FAC849-F4D6-4436-A9D6-3DFD17FB2D07}" sibTransId="{DF11F0B4-FF3D-4F96-8436-B09B3C8C55A0}"/>
    <dgm:cxn modelId="{FCDAE484-594E-48D1-BB9D-A8B7BC02923B}" type="presOf" srcId="{5BF10FD5-4324-4F21-ABD0-6721A4E7A3AA}" destId="{C25B099B-4BC7-407A-B785-56103F2C9FAB}" srcOrd="0" destOrd="0" presId="urn:microsoft.com/office/officeart/2005/8/layout/hierarchy3"/>
    <dgm:cxn modelId="{BA12E44E-A9BD-4B81-BAE3-A50E20A408C2}" srcId="{2D1458D2-6D1E-4AD9-AB37-2F5E197D0158}" destId="{89527F73-9045-4178-8910-5E69ED7029A4}" srcOrd="1" destOrd="0" parTransId="{B08C966D-ADFF-43C2-8826-2E7F12411EA4}" sibTransId="{6F571439-AB05-472F-9558-EE47771464E4}"/>
    <dgm:cxn modelId="{87B92F56-1903-4F41-AA80-75359D0B8CCC}" type="presOf" srcId="{3A5119A2-0357-4817-A91C-DC0CD621A3C3}" destId="{F6BC06C5-735D-42E1-8CB1-DB677099C030}" srcOrd="0" destOrd="0" presId="urn:microsoft.com/office/officeart/2005/8/layout/hierarchy3"/>
    <dgm:cxn modelId="{C14C6BD9-34DC-4E28-BECB-93762969ACCA}" type="presOf" srcId="{EBCE181C-8900-4CE4-87E3-58DD3E375B53}" destId="{843D0051-B75A-4DBF-931B-5C05C4BCAD3D}" srcOrd="0" destOrd="0" presId="urn:microsoft.com/office/officeart/2005/8/layout/hierarchy3"/>
    <dgm:cxn modelId="{E58084BF-9D7A-45A3-A2C1-C0C5341A45A0}" type="presOf" srcId="{B712C6A6-5CAB-4396-AB6B-64D46C06FC08}" destId="{FF14C900-5A76-4CA3-AAF9-4B9DF6858038}" srcOrd="0" destOrd="0" presId="urn:microsoft.com/office/officeart/2005/8/layout/hierarchy3"/>
    <dgm:cxn modelId="{1F3F0FB0-5911-4D7B-84FE-A6F29A750768}" type="presOf" srcId="{B35F3F79-824A-4469-9CA2-B91A880BBED3}" destId="{82E1D9BF-8E5B-4117-9F4E-AA487FB16859}" srcOrd="0" destOrd="0" presId="urn:microsoft.com/office/officeart/2005/8/layout/hierarchy3"/>
    <dgm:cxn modelId="{5CE1AC22-95E6-4AE2-B20B-D60AE7C1C454}" srcId="{5B7DF5B7-BA4D-44D9-AF2A-88DE57F3F2BE}" destId="{6743F41F-8C8B-463F-B592-CF1FD0253AC3}" srcOrd="2" destOrd="0" parTransId="{B35F3F79-824A-4469-9CA2-B91A880BBED3}" sibTransId="{1147DDF9-E5BF-4D07-8CF3-E9641E14D8CD}"/>
    <dgm:cxn modelId="{01B7E222-2EEA-4377-88CD-CAF27D2A68F2}" type="presOf" srcId="{C35062DB-5AD8-4DC5-B124-84B82B688A65}" destId="{298EBF94-0F1B-4405-B41F-FEAF6AD011EB}" srcOrd="0" destOrd="0" presId="urn:microsoft.com/office/officeart/2005/8/layout/hierarchy3"/>
    <dgm:cxn modelId="{6ED137C5-97EF-4B98-A7DA-3187DF173560}" type="presOf" srcId="{84573364-6834-4E0C-B76A-C35592F5D925}" destId="{CF09BD4A-C417-43A8-B6BE-3598298341A5}" srcOrd="0" destOrd="0" presId="urn:microsoft.com/office/officeart/2005/8/layout/hierarchy3"/>
    <dgm:cxn modelId="{74D80EC2-63EC-4305-AD8B-F700EA9E2EB1}" srcId="{B712C6A6-5CAB-4396-AB6B-64D46C06FC08}" destId="{D1C2B2FB-6660-416B-8308-DD6388201B32}" srcOrd="2" destOrd="0" parTransId="{3A309013-33F0-4B42-9FA8-E6D3F40469D2}" sibTransId="{91E18CE2-3712-49BE-89C7-E576F6DF60C6}"/>
    <dgm:cxn modelId="{03B8FB45-855F-4F34-959D-C849C282CD03}" type="presOf" srcId="{B712C6A6-5CAB-4396-AB6B-64D46C06FC08}" destId="{56B58AA2-3B89-4140-9781-C6106DB1F25B}" srcOrd="1" destOrd="0" presId="urn:microsoft.com/office/officeart/2005/8/layout/hierarchy3"/>
    <dgm:cxn modelId="{582476B0-8C09-4F66-8C2E-20FC68F2EAF2}" type="presOf" srcId="{6743F41F-8C8B-463F-B592-CF1FD0253AC3}" destId="{5FFB39D2-11AB-4BF5-AF6A-543E7F7C2F0E}" srcOrd="0" destOrd="0" presId="urn:microsoft.com/office/officeart/2005/8/layout/hierarchy3"/>
    <dgm:cxn modelId="{ED0393D2-046C-408E-A817-A8FBFE8C7B3F}" srcId="{2D1458D2-6D1E-4AD9-AB37-2F5E197D0158}" destId="{B95158B7-C8AF-41FB-AF0F-3D549DA6D4ED}" srcOrd="7" destOrd="0" parTransId="{5207406F-79A5-4277-A838-DB23BDE6D934}" sibTransId="{0D97CF3C-3B4F-4888-A0EC-E8966CA38DFF}"/>
    <dgm:cxn modelId="{5B791FFC-4A9E-4A57-8CFE-AB606B54FBAD}" srcId="{C35062DB-5AD8-4DC5-B124-84B82B688A65}" destId="{0CDB45A6-D0E4-49A2-9699-8303A76667A7}" srcOrd="4" destOrd="0" parTransId="{9DB3AB37-B7DA-49FC-8FB9-BAAF084026A8}" sibTransId="{C0BAF6ED-4E1D-4245-9D85-494C84644A0E}"/>
    <dgm:cxn modelId="{DDE63BC8-C8FB-4789-8F7F-556889EC429A}" srcId="{5B7DF5B7-BA4D-44D9-AF2A-88DE57F3F2BE}" destId="{F4B1B75C-8D2E-441B-9096-06D84B13FB2A}" srcOrd="1" destOrd="0" parTransId="{923870D7-25D1-4556-A9DC-25553EFD5812}" sibTransId="{F0E5EC43-A7B4-46EE-9C3C-75C56295D22E}"/>
    <dgm:cxn modelId="{25A04E05-FEB4-41C5-8D17-599AA48AA43F}" type="presOf" srcId="{0CDB45A6-D0E4-49A2-9699-8303A76667A7}" destId="{55142436-E276-4A06-9F63-202826701CCA}" srcOrd="1" destOrd="0" presId="urn:microsoft.com/office/officeart/2005/8/layout/hierarchy3"/>
    <dgm:cxn modelId="{39493200-0999-4166-84F0-F87DAF5218EB}" srcId="{C35062DB-5AD8-4DC5-B124-84B82B688A65}" destId="{2D1458D2-6D1E-4AD9-AB37-2F5E197D0158}" srcOrd="0" destOrd="0" parTransId="{CD7D25D6-33E6-458A-94AF-A6CE867E1F3E}" sibTransId="{15D72D72-8178-4909-80E2-DBD9DB87DFE0}"/>
    <dgm:cxn modelId="{83C4F988-78A7-4C1C-96D3-B4E0CB5911D5}" type="presOf" srcId="{5B7DF5B7-BA4D-44D9-AF2A-88DE57F3F2BE}" destId="{E930E829-8226-4F65-B49D-C2AEEFC20682}" srcOrd="1" destOrd="0" presId="urn:microsoft.com/office/officeart/2005/8/layout/hierarchy3"/>
    <dgm:cxn modelId="{B041EB7C-6412-4715-B8A1-0D835A0E00B0}" type="presOf" srcId="{DC7AA6AB-CE45-4D8B-A755-01FFDDEDCE72}" destId="{C4F56DBC-6508-4CD9-9D82-4848C9CE64BC}" srcOrd="0" destOrd="0" presId="urn:microsoft.com/office/officeart/2005/8/layout/hierarchy3"/>
    <dgm:cxn modelId="{D72A025E-F69F-44C1-99C5-CDE86E3A63E3}" type="presOf" srcId="{D1C2B2FB-6660-416B-8308-DD6388201B32}" destId="{A071C2C6-7DA9-4BCE-8312-62E0CF7149E3}" srcOrd="0" destOrd="0" presId="urn:microsoft.com/office/officeart/2005/8/layout/hierarchy3"/>
    <dgm:cxn modelId="{560F6700-E038-440F-92AD-8A92977AB212}" type="presOf" srcId="{A2DED72A-BD7E-4C0F-8E05-E64DC0EDD00B}" destId="{C255AD47-3211-4508-A744-65E08C2658D9}" srcOrd="0" destOrd="0" presId="urn:microsoft.com/office/officeart/2005/8/layout/hierarchy3"/>
    <dgm:cxn modelId="{E8384B9B-A27B-4062-A038-932858EE8E47}" type="presOf" srcId="{9327C7DC-5CEE-4F31-B145-8186C22E95AB}" destId="{12F52345-C2F6-478B-B053-CB62083BB2C6}" srcOrd="0" destOrd="0" presId="urn:microsoft.com/office/officeart/2005/8/layout/hierarchy3"/>
    <dgm:cxn modelId="{635648CE-2482-4808-8BB1-BB2692C936B4}" type="presOf" srcId="{B95158B7-C8AF-41FB-AF0F-3D549DA6D4ED}" destId="{664AEB09-8866-467E-8F8C-6F4291BC6C2E}" srcOrd="0" destOrd="0" presId="urn:microsoft.com/office/officeart/2005/8/layout/hierarchy3"/>
    <dgm:cxn modelId="{77153A53-15A5-44D3-A1E0-69C468464F47}" srcId="{5B7DF5B7-BA4D-44D9-AF2A-88DE57F3F2BE}" destId="{A3CF8E39-D2FC-4A99-8F6B-10ABCDF5CB3F}" srcOrd="0" destOrd="0" parTransId="{9327C7DC-5CEE-4F31-B145-8186C22E95AB}" sibTransId="{CF8B0AA4-B7B4-4777-8F4D-31A7F7E9AEEC}"/>
    <dgm:cxn modelId="{28BFAEF0-251F-4D58-BA20-9EEA13E87128}" type="presOf" srcId="{2408E938-FA4A-45FD-A221-FDD3BE88E6FA}" destId="{5D8A79E6-EB7C-40DC-A566-77D48E8F6374}" srcOrd="0" destOrd="0" presId="urn:microsoft.com/office/officeart/2005/8/layout/hierarchy3"/>
    <dgm:cxn modelId="{AC05FF42-9238-4DF2-A8DA-775BFB4D97B1}" srcId="{C35062DB-5AD8-4DC5-B124-84B82B688A65}" destId="{B712C6A6-5CAB-4396-AB6B-64D46C06FC08}" srcOrd="3" destOrd="0" parTransId="{EEB3D2F4-D0F8-4E7F-8427-B144858B2D94}" sibTransId="{0B54F433-5EAD-49F5-9F6F-935BCFA39475}"/>
    <dgm:cxn modelId="{72BA4071-4EC5-4DBD-B9E0-927CB23E1102}" type="presOf" srcId="{2D1458D2-6D1E-4AD9-AB37-2F5E197D0158}" destId="{68E7BF51-3CC1-400A-9DBD-5AABE0389B42}" srcOrd="0" destOrd="0" presId="urn:microsoft.com/office/officeart/2005/8/layout/hierarchy3"/>
    <dgm:cxn modelId="{CE83438C-3282-4554-9E7D-AB2FE9CC335E}" type="presOf" srcId="{A3CF8E39-D2FC-4A99-8F6B-10ABCDF5CB3F}" destId="{8275DD28-7684-4EC7-AD86-2371B9F4BBB2}" srcOrd="0" destOrd="0" presId="urn:microsoft.com/office/officeart/2005/8/layout/hierarchy3"/>
    <dgm:cxn modelId="{A69FD55B-3AD8-4316-B6CA-472A93C1BC41}" srcId="{B712C6A6-5CAB-4396-AB6B-64D46C06FC08}" destId="{F2AB71B1-D29D-42F6-A274-D213A3D5ACB9}" srcOrd="1" destOrd="0" parTransId="{C72761A6-67DE-414C-92EC-0EE6A89B48CE}" sibTransId="{A7ED89D4-F727-4C18-AAEC-9B92B7F7A04F}"/>
    <dgm:cxn modelId="{DA3167D1-145F-4B78-A398-F3013FE432DD}" type="presOf" srcId="{53E010D6-8AF1-4FD0-8276-02AB853B10B9}" destId="{5029C916-9225-46AE-8592-83D01E5CF194}" srcOrd="0" destOrd="0" presId="urn:microsoft.com/office/officeart/2005/8/layout/hierarchy3"/>
    <dgm:cxn modelId="{EC1BB279-BD49-41D7-A368-D20F9D31EA0B}" type="presOf" srcId="{C72761A6-67DE-414C-92EC-0EE6A89B48CE}" destId="{BABA1927-1A58-41F9-AD37-28944CAD8758}" srcOrd="0" destOrd="0" presId="urn:microsoft.com/office/officeart/2005/8/layout/hierarchy3"/>
    <dgm:cxn modelId="{D62625ED-8159-49F2-81CB-A529689D09EE}" type="presOf" srcId="{991A6193-83C3-4A4D-BB96-CB1CB745535A}" destId="{B856CC02-AF20-4B67-B9C2-E46F696CA188}" srcOrd="0" destOrd="0" presId="urn:microsoft.com/office/officeart/2005/8/layout/hierarchy3"/>
    <dgm:cxn modelId="{A20B7A3E-797A-49DB-9245-9ED3D0F23846}" type="presOf" srcId="{21B673E8-0905-41EC-87AB-08FEBC8CA637}" destId="{097C2FCE-614A-4575-91C7-1A03A681D2F0}" srcOrd="0" destOrd="0" presId="urn:microsoft.com/office/officeart/2005/8/layout/hierarchy3"/>
    <dgm:cxn modelId="{3C7B2EFE-3A91-44BA-9E21-B0B2AD350C6B}" srcId="{6D6782AE-057D-4668-85C1-3B926A6041EE}" destId="{3DCB8696-04BB-401A-A0CA-EA6A4C5F21E6}" srcOrd="2" destOrd="0" parTransId="{DC7AA6AB-CE45-4D8B-A755-01FFDDEDCE72}" sibTransId="{6E048603-5682-44C8-9273-286D1BC6B935}"/>
    <dgm:cxn modelId="{D7F6FC53-DD7E-40F3-AC66-80E5F3A9EA12}" type="presOf" srcId="{791BA3ED-7961-4813-9471-6CA0BE97B66C}" destId="{398486B7-A17C-4658-84E7-A000DDB73E40}" srcOrd="0" destOrd="0" presId="urn:microsoft.com/office/officeart/2005/8/layout/hierarchy3"/>
    <dgm:cxn modelId="{11DFEFB4-350F-484D-A736-E77279B164DC}" type="presOf" srcId="{5207406F-79A5-4277-A838-DB23BDE6D934}" destId="{2A760F2B-BFA0-4F7D-B71D-C3E656BDFA85}" srcOrd="0" destOrd="0" presId="urn:microsoft.com/office/officeart/2005/8/layout/hierarchy3"/>
    <dgm:cxn modelId="{D68A31DC-EC12-4BE8-9A62-1CB1FA5E5498}" type="presOf" srcId="{75F7C23E-F424-4EF8-AA6C-EA2BF18D6E13}" destId="{330E02A4-AE75-45AF-823B-F1C10491B0D8}" srcOrd="0" destOrd="0" presId="urn:microsoft.com/office/officeart/2005/8/layout/hierarchy3"/>
    <dgm:cxn modelId="{3B906AC5-1083-429E-B9D5-0FDEEFC858AB}" type="presOf" srcId="{81030131-9518-4F0D-AAA0-C84FC7789644}" destId="{5DC019E9-E8CB-44C8-94E2-6CAD690EA978}" srcOrd="0" destOrd="0" presId="urn:microsoft.com/office/officeart/2005/8/layout/hierarchy3"/>
    <dgm:cxn modelId="{979E864F-E8DD-4B79-862D-F13002660FCF}" srcId="{B712C6A6-5CAB-4396-AB6B-64D46C06FC08}" destId="{1B37B657-4800-44AA-9197-F3C08F6FF9B6}" srcOrd="3" destOrd="0" parTransId="{75F7C23E-F424-4EF8-AA6C-EA2BF18D6E13}" sibTransId="{DF0FA756-D01B-4119-AC98-767D684C890F}"/>
    <dgm:cxn modelId="{D089E6E2-40E7-476E-A34B-D79A11EA1957}" srcId="{2D1458D2-6D1E-4AD9-AB37-2F5E197D0158}" destId="{069B5B09-03B0-4031-87D0-E8888D4CA516}" srcOrd="0" destOrd="0" parTransId="{EBCE181C-8900-4CE4-87E3-58DD3E375B53}" sibTransId="{CDC5F989-F487-4D54-98AB-E3C578A76B83}"/>
    <dgm:cxn modelId="{725F4B56-7156-401B-A14C-47F0F75DCCF7}" type="presOf" srcId="{F4B1B75C-8D2E-441B-9096-06D84B13FB2A}" destId="{39A13C6E-E0CB-407C-9955-0B3276926635}" srcOrd="0" destOrd="0" presId="urn:microsoft.com/office/officeart/2005/8/layout/hierarchy3"/>
    <dgm:cxn modelId="{12217FF7-B6F6-4754-9839-27668C40C003}" type="presOf" srcId="{7C85CAFE-6BBB-4C26-A559-7D10D6C7529D}" destId="{FD0FE294-6D3D-47F0-8975-33AB50BCA64B}" srcOrd="0" destOrd="0" presId="urn:microsoft.com/office/officeart/2005/8/layout/hierarchy3"/>
    <dgm:cxn modelId="{15010E8F-71A7-4A7F-B98C-784851E50B49}" type="presOf" srcId="{DF94CA71-84B4-4E86-A4B2-F730590267E0}" destId="{9D427285-7137-43C0-B639-BBD89F2CD106}" srcOrd="1" destOrd="0" presId="urn:microsoft.com/office/officeart/2005/8/layout/hierarchy3"/>
    <dgm:cxn modelId="{0B958F4D-E04B-4984-9D60-8D5CAF4061B6}" type="presOf" srcId="{6D6782AE-057D-4668-85C1-3B926A6041EE}" destId="{9D7845B2-75C6-47D7-B7F1-F25E231CB971}" srcOrd="1" destOrd="0" presId="urn:microsoft.com/office/officeart/2005/8/layout/hierarchy3"/>
    <dgm:cxn modelId="{A7B504C0-712B-4832-90A0-AACCEF6E4A72}" type="presOf" srcId="{DC7278B2-6B0C-471B-9F38-3C5B5AE8F982}" destId="{91AB2ECF-EFA3-4DF2-A8C3-0B27D8344D57}" srcOrd="0" destOrd="0" presId="urn:microsoft.com/office/officeart/2005/8/layout/hierarchy3"/>
    <dgm:cxn modelId="{CEEB2628-D690-472B-B3A5-3E6F237C3F18}" type="presOf" srcId="{5D21D42F-CE3E-43A8-82EE-A420588E254D}" destId="{5DCF587E-F4DF-4A29-ACFE-60A3C67F62FA}" srcOrd="0" destOrd="0" presId="urn:microsoft.com/office/officeart/2005/8/layout/hierarchy3"/>
    <dgm:cxn modelId="{612F525B-DFE3-42F2-99F6-35420678081E}" srcId="{2D1458D2-6D1E-4AD9-AB37-2F5E197D0158}" destId="{CD24980B-7912-4451-AB6B-4B7F5F61CC2B}" srcOrd="5" destOrd="0" parTransId="{7C85CAFE-6BBB-4C26-A559-7D10D6C7529D}" sibTransId="{FDA35000-5011-4096-9124-CF40B10BA1BE}"/>
    <dgm:cxn modelId="{3807047D-E12A-46D4-BD80-F1A994921AFA}" type="presOf" srcId="{0CDB45A6-D0E4-49A2-9699-8303A76667A7}" destId="{900E67D3-CC10-4118-A50F-0F512B781604}" srcOrd="0" destOrd="0" presId="urn:microsoft.com/office/officeart/2005/8/layout/hierarchy3"/>
    <dgm:cxn modelId="{06CFCDAB-D589-4116-AB2B-64600C779A5E}" type="presOf" srcId="{89527F73-9045-4178-8910-5E69ED7029A4}" destId="{12F5B4A0-54DA-4DE3-B384-403F3FFBD754}" srcOrd="0" destOrd="0" presId="urn:microsoft.com/office/officeart/2005/8/layout/hierarchy3"/>
    <dgm:cxn modelId="{6171AAFF-E9E8-4DBB-9737-E3B0D1C4DBCA}" type="presOf" srcId="{F2AB71B1-D29D-42F6-A274-D213A3D5ACB9}" destId="{5B4556A2-1669-4C7C-A589-B0DC0F98F6B8}" srcOrd="0" destOrd="0" presId="urn:microsoft.com/office/officeart/2005/8/layout/hierarchy3"/>
    <dgm:cxn modelId="{1105F74F-9546-461E-8F84-2E0083A44639}" type="presOf" srcId="{DF94CA71-84B4-4E86-A4B2-F730590267E0}" destId="{2B22D528-8514-42E8-98C8-3C8EC20755EB}" srcOrd="0" destOrd="0" presId="urn:microsoft.com/office/officeart/2005/8/layout/hierarchy3"/>
    <dgm:cxn modelId="{228020CE-B80B-4086-98AF-47F72A90336C}" type="presOf" srcId="{2D1458D2-6D1E-4AD9-AB37-2F5E197D0158}" destId="{72897A9D-06AF-4221-81A9-1E6C0E8F08AB}" srcOrd="1" destOrd="0" presId="urn:microsoft.com/office/officeart/2005/8/layout/hierarchy3"/>
    <dgm:cxn modelId="{DF6C586F-C827-4F4C-AD8A-1AD6400D63FD}" type="presOf" srcId="{B08C966D-ADFF-43C2-8826-2E7F12411EA4}" destId="{54026DD4-EC76-4D47-AC1F-849E4FE68214}" srcOrd="0" destOrd="0" presId="urn:microsoft.com/office/officeart/2005/8/layout/hierarchy3"/>
    <dgm:cxn modelId="{318D9BDA-1200-46F5-ABDF-308E04250AD8}" srcId="{2D1458D2-6D1E-4AD9-AB37-2F5E197D0158}" destId="{754C77AF-A9BB-4A99-81C2-10346582BEA8}" srcOrd="2" destOrd="0" parTransId="{F33D7386-9BA8-4006-9A59-654A12C46BB3}" sibTransId="{8EBCB799-5C9E-4F62-81CD-21040C041B3B}"/>
    <dgm:cxn modelId="{45FA2B9F-82E0-4CCA-B134-1317721DB136}" type="presParOf" srcId="{298EBF94-0F1B-4405-B41F-FEAF6AD011EB}" destId="{1B6F9989-F96E-4965-B40F-05122451800E}" srcOrd="0" destOrd="0" presId="urn:microsoft.com/office/officeart/2005/8/layout/hierarchy3"/>
    <dgm:cxn modelId="{7D0A7FFB-1EEE-4044-B3C3-EA540261C773}" type="presParOf" srcId="{1B6F9989-F96E-4965-B40F-05122451800E}" destId="{BBE46010-F110-4EE5-90A5-BEE5144D4943}" srcOrd="0" destOrd="0" presId="urn:microsoft.com/office/officeart/2005/8/layout/hierarchy3"/>
    <dgm:cxn modelId="{D5D13C01-F352-4D66-A2B6-5DC8E564FDD3}" type="presParOf" srcId="{BBE46010-F110-4EE5-90A5-BEE5144D4943}" destId="{68E7BF51-3CC1-400A-9DBD-5AABE0389B42}" srcOrd="0" destOrd="0" presId="urn:microsoft.com/office/officeart/2005/8/layout/hierarchy3"/>
    <dgm:cxn modelId="{706242F5-4241-4ED8-A284-79A450E8D220}" type="presParOf" srcId="{BBE46010-F110-4EE5-90A5-BEE5144D4943}" destId="{72897A9D-06AF-4221-81A9-1E6C0E8F08AB}" srcOrd="1" destOrd="0" presId="urn:microsoft.com/office/officeart/2005/8/layout/hierarchy3"/>
    <dgm:cxn modelId="{0CE9D0F5-45B9-43FB-B882-ECA2718553CD}" type="presParOf" srcId="{1B6F9989-F96E-4965-B40F-05122451800E}" destId="{C8049F05-58BA-498F-B398-FD32D6B12E46}" srcOrd="1" destOrd="0" presId="urn:microsoft.com/office/officeart/2005/8/layout/hierarchy3"/>
    <dgm:cxn modelId="{A6D0D01F-F6DB-4F16-AD58-C721C4922AB0}" type="presParOf" srcId="{C8049F05-58BA-498F-B398-FD32D6B12E46}" destId="{843D0051-B75A-4DBF-931B-5C05C4BCAD3D}" srcOrd="0" destOrd="0" presId="urn:microsoft.com/office/officeart/2005/8/layout/hierarchy3"/>
    <dgm:cxn modelId="{8633FFEE-73BB-4968-83AA-FCAA11A102B7}" type="presParOf" srcId="{C8049F05-58BA-498F-B398-FD32D6B12E46}" destId="{22DBA90E-AEB0-4510-8D22-A9DCBBFCDE91}" srcOrd="1" destOrd="0" presId="urn:microsoft.com/office/officeart/2005/8/layout/hierarchy3"/>
    <dgm:cxn modelId="{3A9FA55A-583D-44D2-BDA6-E9D1F67A12EC}" type="presParOf" srcId="{C8049F05-58BA-498F-B398-FD32D6B12E46}" destId="{54026DD4-EC76-4D47-AC1F-849E4FE68214}" srcOrd="2" destOrd="0" presId="urn:microsoft.com/office/officeart/2005/8/layout/hierarchy3"/>
    <dgm:cxn modelId="{20DC62DE-ECEF-49AC-BAF9-20C42334AD79}" type="presParOf" srcId="{C8049F05-58BA-498F-B398-FD32D6B12E46}" destId="{12F5B4A0-54DA-4DE3-B384-403F3FFBD754}" srcOrd="3" destOrd="0" presId="urn:microsoft.com/office/officeart/2005/8/layout/hierarchy3"/>
    <dgm:cxn modelId="{5B096EE4-B817-4C8F-BED8-614C6DD765E0}" type="presParOf" srcId="{C8049F05-58BA-498F-B398-FD32D6B12E46}" destId="{DF200C1A-CC27-48A1-B3DA-F4D815526271}" srcOrd="4" destOrd="0" presId="urn:microsoft.com/office/officeart/2005/8/layout/hierarchy3"/>
    <dgm:cxn modelId="{F55A9754-F215-4F68-9A8E-647BFBAF15D6}" type="presParOf" srcId="{C8049F05-58BA-498F-B398-FD32D6B12E46}" destId="{DCC0E069-A15B-42E1-A9DF-F0F98BF8206E}" srcOrd="5" destOrd="0" presId="urn:microsoft.com/office/officeart/2005/8/layout/hierarchy3"/>
    <dgm:cxn modelId="{36BA2946-7ED8-4A90-87DC-43708BEAB426}" type="presParOf" srcId="{C8049F05-58BA-498F-B398-FD32D6B12E46}" destId="{293A9341-4339-4EE2-895E-BF035F8B420B}" srcOrd="6" destOrd="0" presId="urn:microsoft.com/office/officeart/2005/8/layout/hierarchy3"/>
    <dgm:cxn modelId="{11DE26DA-BFFD-4A7B-82B5-DEA5C7EF71FB}" type="presParOf" srcId="{C8049F05-58BA-498F-B398-FD32D6B12E46}" destId="{5DC019E9-E8CB-44C8-94E2-6CAD690EA978}" srcOrd="7" destOrd="0" presId="urn:microsoft.com/office/officeart/2005/8/layout/hierarchy3"/>
    <dgm:cxn modelId="{CDBBBFD3-85EA-4361-AD7C-FBBC1D7AE266}" type="presParOf" srcId="{C8049F05-58BA-498F-B398-FD32D6B12E46}" destId="{5DCF587E-F4DF-4A29-ACFE-60A3C67F62FA}" srcOrd="8" destOrd="0" presId="urn:microsoft.com/office/officeart/2005/8/layout/hierarchy3"/>
    <dgm:cxn modelId="{BD98ED1B-1130-401F-BA76-F23A409D4371}" type="presParOf" srcId="{C8049F05-58BA-498F-B398-FD32D6B12E46}" destId="{5D8A79E6-EB7C-40DC-A566-77D48E8F6374}" srcOrd="9" destOrd="0" presId="urn:microsoft.com/office/officeart/2005/8/layout/hierarchy3"/>
    <dgm:cxn modelId="{68A61198-F182-4295-BFFD-893C5CC5B529}" type="presParOf" srcId="{C8049F05-58BA-498F-B398-FD32D6B12E46}" destId="{FD0FE294-6D3D-47F0-8975-33AB50BCA64B}" srcOrd="10" destOrd="0" presId="urn:microsoft.com/office/officeart/2005/8/layout/hierarchy3"/>
    <dgm:cxn modelId="{05E6A060-12D8-4CD9-9445-00C94810DC5C}" type="presParOf" srcId="{C8049F05-58BA-498F-B398-FD32D6B12E46}" destId="{B62E84A0-01B1-4A66-B977-2B391FDD619B}" srcOrd="11" destOrd="0" presId="urn:microsoft.com/office/officeart/2005/8/layout/hierarchy3"/>
    <dgm:cxn modelId="{E2E667B2-6AE9-4EE2-BD4F-21201A0C6718}" type="presParOf" srcId="{C8049F05-58BA-498F-B398-FD32D6B12E46}" destId="{5029C916-9225-46AE-8592-83D01E5CF194}" srcOrd="12" destOrd="0" presId="urn:microsoft.com/office/officeart/2005/8/layout/hierarchy3"/>
    <dgm:cxn modelId="{29F77DAC-512C-47BD-9645-CBC80CEA3E5E}" type="presParOf" srcId="{C8049F05-58BA-498F-B398-FD32D6B12E46}" destId="{CF09BD4A-C417-43A8-B6BE-3598298341A5}" srcOrd="13" destOrd="0" presId="urn:microsoft.com/office/officeart/2005/8/layout/hierarchy3"/>
    <dgm:cxn modelId="{97A37AE1-23AE-4C97-AD78-67515740586B}" type="presParOf" srcId="{C8049F05-58BA-498F-B398-FD32D6B12E46}" destId="{2A760F2B-BFA0-4F7D-B71D-C3E656BDFA85}" srcOrd="14" destOrd="0" presId="urn:microsoft.com/office/officeart/2005/8/layout/hierarchy3"/>
    <dgm:cxn modelId="{5FDF6DF1-A421-4246-BBBA-D5469665B70F}" type="presParOf" srcId="{C8049F05-58BA-498F-B398-FD32D6B12E46}" destId="{664AEB09-8866-467E-8F8C-6F4291BC6C2E}" srcOrd="15" destOrd="0" presId="urn:microsoft.com/office/officeart/2005/8/layout/hierarchy3"/>
    <dgm:cxn modelId="{9A71BAA7-5033-464A-8A23-689F213AB9F6}" type="presParOf" srcId="{298EBF94-0F1B-4405-B41F-FEAF6AD011EB}" destId="{94A7EB82-69D6-4737-BE7D-7C5F83FEC49F}" srcOrd="1" destOrd="0" presId="urn:microsoft.com/office/officeart/2005/8/layout/hierarchy3"/>
    <dgm:cxn modelId="{153ED311-BE3C-43AD-8EDB-80FFB72C34A3}" type="presParOf" srcId="{94A7EB82-69D6-4737-BE7D-7C5F83FEC49F}" destId="{E62318DD-967D-40A6-B9DA-781B41D5036F}" srcOrd="0" destOrd="0" presId="urn:microsoft.com/office/officeart/2005/8/layout/hierarchy3"/>
    <dgm:cxn modelId="{E12E22E5-31F8-47C9-9588-922B9CF35F09}" type="presParOf" srcId="{E62318DD-967D-40A6-B9DA-781B41D5036F}" destId="{027F5D8D-5805-4D77-B294-87E082D23194}" srcOrd="0" destOrd="0" presId="urn:microsoft.com/office/officeart/2005/8/layout/hierarchy3"/>
    <dgm:cxn modelId="{CF1F614F-5D1F-409D-A37A-CAF8BBD8B1E7}" type="presParOf" srcId="{E62318DD-967D-40A6-B9DA-781B41D5036F}" destId="{E930E829-8226-4F65-B49D-C2AEEFC20682}" srcOrd="1" destOrd="0" presId="urn:microsoft.com/office/officeart/2005/8/layout/hierarchy3"/>
    <dgm:cxn modelId="{7C259ED6-2391-4843-83C9-0D97C2EA1669}" type="presParOf" srcId="{94A7EB82-69D6-4737-BE7D-7C5F83FEC49F}" destId="{5A4DF044-B604-4F64-B138-28EDE4B41B19}" srcOrd="1" destOrd="0" presId="urn:microsoft.com/office/officeart/2005/8/layout/hierarchy3"/>
    <dgm:cxn modelId="{719614E4-716E-43EB-9E7D-D4A66369D369}" type="presParOf" srcId="{5A4DF044-B604-4F64-B138-28EDE4B41B19}" destId="{12F52345-C2F6-478B-B053-CB62083BB2C6}" srcOrd="0" destOrd="0" presId="urn:microsoft.com/office/officeart/2005/8/layout/hierarchy3"/>
    <dgm:cxn modelId="{C8B85390-0CF7-4C3D-9486-4E6E11B422FE}" type="presParOf" srcId="{5A4DF044-B604-4F64-B138-28EDE4B41B19}" destId="{8275DD28-7684-4EC7-AD86-2371B9F4BBB2}" srcOrd="1" destOrd="0" presId="urn:microsoft.com/office/officeart/2005/8/layout/hierarchy3"/>
    <dgm:cxn modelId="{9A5D12EF-F20E-4BD8-8687-7EC1072FEFEB}" type="presParOf" srcId="{5A4DF044-B604-4F64-B138-28EDE4B41B19}" destId="{CCCBD4CF-99A7-48D0-8590-24DC44A804EF}" srcOrd="2" destOrd="0" presId="urn:microsoft.com/office/officeart/2005/8/layout/hierarchy3"/>
    <dgm:cxn modelId="{A2583C98-EC39-48F5-8EB1-F50D878D73D0}" type="presParOf" srcId="{5A4DF044-B604-4F64-B138-28EDE4B41B19}" destId="{39A13C6E-E0CB-407C-9955-0B3276926635}" srcOrd="3" destOrd="0" presId="urn:microsoft.com/office/officeart/2005/8/layout/hierarchy3"/>
    <dgm:cxn modelId="{3B7150C6-E0BB-4A99-9F60-C7D12056FC4D}" type="presParOf" srcId="{5A4DF044-B604-4F64-B138-28EDE4B41B19}" destId="{82E1D9BF-8E5B-4117-9F4E-AA487FB16859}" srcOrd="4" destOrd="0" presId="urn:microsoft.com/office/officeart/2005/8/layout/hierarchy3"/>
    <dgm:cxn modelId="{F0FF9CAA-7483-4760-84CE-82EDD230432A}" type="presParOf" srcId="{5A4DF044-B604-4F64-B138-28EDE4B41B19}" destId="{5FFB39D2-11AB-4BF5-AF6A-543E7F7C2F0E}" srcOrd="5" destOrd="0" presId="urn:microsoft.com/office/officeart/2005/8/layout/hierarchy3"/>
    <dgm:cxn modelId="{919B6697-26A8-4E79-86EC-3CEA9898F0DE}" type="presParOf" srcId="{298EBF94-0F1B-4405-B41F-FEAF6AD011EB}" destId="{792B42BA-9E88-49DF-86B0-2BD1AA35791F}" srcOrd="2" destOrd="0" presId="urn:microsoft.com/office/officeart/2005/8/layout/hierarchy3"/>
    <dgm:cxn modelId="{EAFDA0B9-F733-455D-95D1-5FAAB0C2AA25}" type="presParOf" srcId="{792B42BA-9E88-49DF-86B0-2BD1AA35791F}" destId="{7EA180C1-D8DB-48E6-97F5-C1AEA434A180}" srcOrd="0" destOrd="0" presId="urn:microsoft.com/office/officeart/2005/8/layout/hierarchy3"/>
    <dgm:cxn modelId="{E4281C68-871C-4A2E-AE94-A93182DFADEB}" type="presParOf" srcId="{7EA180C1-D8DB-48E6-97F5-C1AEA434A180}" destId="{F5ED00A8-9047-4CBD-9D97-73D3FAAB0AAB}" srcOrd="0" destOrd="0" presId="urn:microsoft.com/office/officeart/2005/8/layout/hierarchy3"/>
    <dgm:cxn modelId="{117A0387-4671-439A-96B3-B767D29FB6C2}" type="presParOf" srcId="{7EA180C1-D8DB-48E6-97F5-C1AEA434A180}" destId="{9D7845B2-75C6-47D7-B7F1-F25E231CB971}" srcOrd="1" destOrd="0" presId="urn:microsoft.com/office/officeart/2005/8/layout/hierarchy3"/>
    <dgm:cxn modelId="{037BCB47-AC1B-4F94-9579-85DB1188D941}" type="presParOf" srcId="{792B42BA-9E88-49DF-86B0-2BD1AA35791F}" destId="{1CCF6CA7-1436-43CC-8756-89E749ACE808}" srcOrd="1" destOrd="0" presId="urn:microsoft.com/office/officeart/2005/8/layout/hierarchy3"/>
    <dgm:cxn modelId="{C203AACB-CA96-4536-9BBC-5499D6F5EF4B}" type="presParOf" srcId="{1CCF6CA7-1436-43CC-8756-89E749ACE808}" destId="{398486B7-A17C-4658-84E7-A000DDB73E40}" srcOrd="0" destOrd="0" presId="urn:microsoft.com/office/officeart/2005/8/layout/hierarchy3"/>
    <dgm:cxn modelId="{0ED6257C-6FD4-40C1-8D33-4E7D7E1BD5BA}" type="presParOf" srcId="{1CCF6CA7-1436-43CC-8756-89E749ACE808}" destId="{9D736EEC-97EA-4629-B5A9-F3F339FD23EC}" srcOrd="1" destOrd="0" presId="urn:microsoft.com/office/officeart/2005/8/layout/hierarchy3"/>
    <dgm:cxn modelId="{444F716B-97FF-42B7-BB05-79ACE0B29431}" type="presParOf" srcId="{1CCF6CA7-1436-43CC-8756-89E749ACE808}" destId="{251E688B-E773-4214-B043-07816FBA135D}" srcOrd="2" destOrd="0" presId="urn:microsoft.com/office/officeart/2005/8/layout/hierarchy3"/>
    <dgm:cxn modelId="{8AFE832F-BA1A-4122-882A-0B16E00F7455}" type="presParOf" srcId="{1CCF6CA7-1436-43CC-8756-89E749ACE808}" destId="{097C2FCE-614A-4575-91C7-1A03A681D2F0}" srcOrd="3" destOrd="0" presId="urn:microsoft.com/office/officeart/2005/8/layout/hierarchy3"/>
    <dgm:cxn modelId="{0A8C1FFA-5574-46F9-AFF0-60A8BAD56053}" type="presParOf" srcId="{1CCF6CA7-1436-43CC-8756-89E749ACE808}" destId="{C4F56DBC-6508-4CD9-9D82-4848C9CE64BC}" srcOrd="4" destOrd="0" presId="urn:microsoft.com/office/officeart/2005/8/layout/hierarchy3"/>
    <dgm:cxn modelId="{D468C112-A2F5-4B8C-92DE-B96ECA32E259}" type="presParOf" srcId="{1CCF6CA7-1436-43CC-8756-89E749ACE808}" destId="{95599BFF-6A18-4237-907E-78008E60A905}" srcOrd="5" destOrd="0" presId="urn:microsoft.com/office/officeart/2005/8/layout/hierarchy3"/>
    <dgm:cxn modelId="{B0A46BA6-F920-4194-8C09-1AA230662FE9}" type="presParOf" srcId="{1CCF6CA7-1436-43CC-8756-89E749ACE808}" destId="{C255AD47-3211-4508-A744-65E08C2658D9}" srcOrd="6" destOrd="0" presId="urn:microsoft.com/office/officeart/2005/8/layout/hierarchy3"/>
    <dgm:cxn modelId="{A0F03F83-B553-4909-9935-1927E11EE2F4}" type="presParOf" srcId="{1CCF6CA7-1436-43CC-8756-89E749ACE808}" destId="{5371D5B8-39D0-4FB7-A5D2-4CD8EA2BF46A}" srcOrd="7" destOrd="0" presId="urn:microsoft.com/office/officeart/2005/8/layout/hierarchy3"/>
    <dgm:cxn modelId="{D9CF7EE3-9A83-4634-8F7A-75F821F0A627}" type="presParOf" srcId="{298EBF94-0F1B-4405-B41F-FEAF6AD011EB}" destId="{B4396DA0-E00F-44DF-A0BE-F243D6EDF0D6}" srcOrd="3" destOrd="0" presId="urn:microsoft.com/office/officeart/2005/8/layout/hierarchy3"/>
    <dgm:cxn modelId="{D4627EA2-ECFD-4A9B-AE9E-0D68AB03340E}" type="presParOf" srcId="{B4396DA0-E00F-44DF-A0BE-F243D6EDF0D6}" destId="{780A7C4F-1DA2-48ED-9954-4A4A1A652CCD}" srcOrd="0" destOrd="0" presId="urn:microsoft.com/office/officeart/2005/8/layout/hierarchy3"/>
    <dgm:cxn modelId="{DA96E0AE-E18A-47AE-83D2-5C61FD1580A1}" type="presParOf" srcId="{780A7C4F-1DA2-48ED-9954-4A4A1A652CCD}" destId="{FF14C900-5A76-4CA3-AAF9-4B9DF6858038}" srcOrd="0" destOrd="0" presId="urn:microsoft.com/office/officeart/2005/8/layout/hierarchy3"/>
    <dgm:cxn modelId="{C9C2558C-DE2D-44AD-9DAA-A39D56C2961B}" type="presParOf" srcId="{780A7C4F-1DA2-48ED-9954-4A4A1A652CCD}" destId="{56B58AA2-3B89-4140-9781-C6106DB1F25B}" srcOrd="1" destOrd="0" presId="urn:microsoft.com/office/officeart/2005/8/layout/hierarchy3"/>
    <dgm:cxn modelId="{0C183F05-EA3B-4434-A76F-3626318C6EBB}" type="presParOf" srcId="{B4396DA0-E00F-44DF-A0BE-F243D6EDF0D6}" destId="{84CEFBFE-995C-456E-ADCE-5CF215A9AEDC}" srcOrd="1" destOrd="0" presId="urn:microsoft.com/office/officeart/2005/8/layout/hierarchy3"/>
    <dgm:cxn modelId="{3557C316-74E0-4CB8-948E-C409C6643D7E}" type="presParOf" srcId="{84CEFBFE-995C-456E-ADCE-5CF215A9AEDC}" destId="{D4D431B1-BFF0-481C-9E3B-4F7A9454C3C9}" srcOrd="0" destOrd="0" presId="urn:microsoft.com/office/officeart/2005/8/layout/hierarchy3"/>
    <dgm:cxn modelId="{FA66B0D8-B8F3-46C5-9BC4-5CC0E06D6A5C}" type="presParOf" srcId="{84CEFBFE-995C-456E-ADCE-5CF215A9AEDC}" destId="{C25B099B-4BC7-407A-B785-56103F2C9FAB}" srcOrd="1" destOrd="0" presId="urn:microsoft.com/office/officeart/2005/8/layout/hierarchy3"/>
    <dgm:cxn modelId="{0B273C60-2B25-4E53-B8DE-53AAE095AA29}" type="presParOf" srcId="{84CEFBFE-995C-456E-ADCE-5CF215A9AEDC}" destId="{BABA1927-1A58-41F9-AD37-28944CAD8758}" srcOrd="2" destOrd="0" presId="urn:microsoft.com/office/officeart/2005/8/layout/hierarchy3"/>
    <dgm:cxn modelId="{86A86768-D16F-4C4D-A09A-61158CFF4148}" type="presParOf" srcId="{84CEFBFE-995C-456E-ADCE-5CF215A9AEDC}" destId="{5B4556A2-1669-4C7C-A589-B0DC0F98F6B8}" srcOrd="3" destOrd="0" presId="urn:microsoft.com/office/officeart/2005/8/layout/hierarchy3"/>
    <dgm:cxn modelId="{3FBE5B1B-E31B-4757-A935-7D83D0336741}" type="presParOf" srcId="{84CEFBFE-995C-456E-ADCE-5CF215A9AEDC}" destId="{7D04233D-5104-4E1B-BB27-5C4FDD8BF6AA}" srcOrd="4" destOrd="0" presId="urn:microsoft.com/office/officeart/2005/8/layout/hierarchy3"/>
    <dgm:cxn modelId="{B8DEBA3F-310F-4608-8DE2-6FA9110B9D7D}" type="presParOf" srcId="{84CEFBFE-995C-456E-ADCE-5CF215A9AEDC}" destId="{A071C2C6-7DA9-4BCE-8312-62E0CF7149E3}" srcOrd="5" destOrd="0" presId="urn:microsoft.com/office/officeart/2005/8/layout/hierarchy3"/>
    <dgm:cxn modelId="{2A5CA3F5-CBCF-43C7-BD90-1DC7AEE3EA72}" type="presParOf" srcId="{84CEFBFE-995C-456E-ADCE-5CF215A9AEDC}" destId="{330E02A4-AE75-45AF-823B-F1C10491B0D8}" srcOrd="6" destOrd="0" presId="urn:microsoft.com/office/officeart/2005/8/layout/hierarchy3"/>
    <dgm:cxn modelId="{E08CDEE6-ECC0-4F8D-B1EE-5CF150EEFE86}" type="presParOf" srcId="{84CEFBFE-995C-456E-ADCE-5CF215A9AEDC}" destId="{EC1157C9-2D91-4830-8210-1D76E5AD760F}" srcOrd="7" destOrd="0" presId="urn:microsoft.com/office/officeart/2005/8/layout/hierarchy3"/>
    <dgm:cxn modelId="{113CF553-CA21-4154-BD0B-C12BBAF7E0C2}" type="presParOf" srcId="{84CEFBFE-995C-456E-ADCE-5CF215A9AEDC}" destId="{B856CC02-AF20-4B67-B9C2-E46F696CA188}" srcOrd="8" destOrd="0" presId="urn:microsoft.com/office/officeart/2005/8/layout/hierarchy3"/>
    <dgm:cxn modelId="{B83CF040-D202-48A9-A491-2505086BEE3C}" type="presParOf" srcId="{84CEFBFE-995C-456E-ADCE-5CF215A9AEDC}" destId="{91AB2ECF-EFA3-4DF2-A8C3-0B27D8344D57}" srcOrd="9" destOrd="0" presId="urn:microsoft.com/office/officeart/2005/8/layout/hierarchy3"/>
    <dgm:cxn modelId="{EDC9317B-702D-4C11-98C0-D8A00DEB973D}" type="presParOf" srcId="{298EBF94-0F1B-4405-B41F-FEAF6AD011EB}" destId="{9A6E8B0B-4B99-4571-B4CA-5A387ACFE742}" srcOrd="4" destOrd="0" presId="urn:microsoft.com/office/officeart/2005/8/layout/hierarchy3"/>
    <dgm:cxn modelId="{9BB9A537-F059-421F-95FF-4F8D6DB49426}" type="presParOf" srcId="{9A6E8B0B-4B99-4571-B4CA-5A387ACFE742}" destId="{E4250EE4-6C92-4D3A-8EA3-EA7DD03C6998}" srcOrd="0" destOrd="0" presId="urn:microsoft.com/office/officeart/2005/8/layout/hierarchy3"/>
    <dgm:cxn modelId="{09606722-4B11-4CD9-A991-4CE3C75A89C2}" type="presParOf" srcId="{E4250EE4-6C92-4D3A-8EA3-EA7DD03C6998}" destId="{900E67D3-CC10-4118-A50F-0F512B781604}" srcOrd="0" destOrd="0" presId="urn:microsoft.com/office/officeart/2005/8/layout/hierarchy3"/>
    <dgm:cxn modelId="{BF63CF9B-4C54-48F8-A508-F2BBD110C85D}" type="presParOf" srcId="{E4250EE4-6C92-4D3A-8EA3-EA7DD03C6998}" destId="{55142436-E276-4A06-9F63-202826701CCA}" srcOrd="1" destOrd="0" presId="urn:microsoft.com/office/officeart/2005/8/layout/hierarchy3"/>
    <dgm:cxn modelId="{A544617D-2B01-4BA5-BCEA-0C21A7D7833D}" type="presParOf" srcId="{9A6E8B0B-4B99-4571-B4CA-5A387ACFE742}" destId="{053F4097-CCD3-4721-91F8-8C42938217AC}" srcOrd="1" destOrd="0" presId="urn:microsoft.com/office/officeart/2005/8/layout/hierarchy3"/>
    <dgm:cxn modelId="{D73980DE-D652-4A9A-A546-2D8AA7E86CE7}" type="presParOf" srcId="{298EBF94-0F1B-4405-B41F-FEAF6AD011EB}" destId="{EE3DDBC9-6C7D-4FCF-A1F2-BC7531E66F32}" srcOrd="5" destOrd="0" presId="urn:microsoft.com/office/officeart/2005/8/layout/hierarchy3"/>
    <dgm:cxn modelId="{66195ED9-8FE3-4D1A-804F-D6DE3819CCD0}" type="presParOf" srcId="{EE3DDBC9-6C7D-4FCF-A1F2-BC7531E66F32}" destId="{0B914335-D81E-4018-A4F8-9ED1DEF2EBE9}" srcOrd="0" destOrd="0" presId="urn:microsoft.com/office/officeart/2005/8/layout/hierarchy3"/>
    <dgm:cxn modelId="{D74DA652-1628-430F-89CA-9AD135676571}" type="presParOf" srcId="{0B914335-D81E-4018-A4F8-9ED1DEF2EBE9}" destId="{2B22D528-8514-42E8-98C8-3C8EC20755EB}" srcOrd="0" destOrd="0" presId="urn:microsoft.com/office/officeart/2005/8/layout/hierarchy3"/>
    <dgm:cxn modelId="{1CF72EC9-0197-4826-8134-03D85BD06976}" type="presParOf" srcId="{0B914335-D81E-4018-A4F8-9ED1DEF2EBE9}" destId="{9D427285-7137-43C0-B639-BBD89F2CD106}" srcOrd="1" destOrd="0" presId="urn:microsoft.com/office/officeart/2005/8/layout/hierarchy3"/>
    <dgm:cxn modelId="{21D81B2B-F9A4-4689-ABBE-A463BF82F3DD}" type="presParOf" srcId="{EE3DDBC9-6C7D-4FCF-A1F2-BC7531E66F32}" destId="{32875953-5C79-4C55-AF7E-35A6C789724D}" srcOrd="1" destOrd="0" presId="urn:microsoft.com/office/officeart/2005/8/layout/hierarchy3"/>
    <dgm:cxn modelId="{B1460AA1-10E9-4322-8265-65466DD17C69}" type="presParOf" srcId="{298EBF94-0F1B-4405-B41F-FEAF6AD011EB}" destId="{44EF6935-815C-40AB-AB24-0B8EDC39EEBD}" srcOrd="6" destOrd="0" presId="urn:microsoft.com/office/officeart/2005/8/layout/hierarchy3"/>
    <dgm:cxn modelId="{79F8E1CD-E9C3-452D-A2A8-343F8AE9BBED}" type="presParOf" srcId="{44EF6935-815C-40AB-AB24-0B8EDC39EEBD}" destId="{5824EC16-7C03-4B59-BA45-0C5AD57EE75A}" srcOrd="0" destOrd="0" presId="urn:microsoft.com/office/officeart/2005/8/layout/hierarchy3"/>
    <dgm:cxn modelId="{AAB15CC1-1EB2-45A7-A4E8-3F95F7F420EF}" type="presParOf" srcId="{5824EC16-7C03-4B59-BA45-0C5AD57EE75A}" destId="{F6BC06C5-735D-42E1-8CB1-DB677099C030}" srcOrd="0" destOrd="0" presId="urn:microsoft.com/office/officeart/2005/8/layout/hierarchy3"/>
    <dgm:cxn modelId="{413BF0A9-00DE-494E-8A51-45E1CF56ED21}" type="presParOf" srcId="{5824EC16-7C03-4B59-BA45-0C5AD57EE75A}" destId="{EC9E4A1A-CEF9-4AD8-A580-A643C218F874}" srcOrd="1" destOrd="0" presId="urn:microsoft.com/office/officeart/2005/8/layout/hierarchy3"/>
    <dgm:cxn modelId="{3775CF46-0C66-4701-A4DC-E6D0C6A44591}" type="presParOf" srcId="{44EF6935-815C-40AB-AB24-0B8EDC39EEBD}" destId="{8C12F594-A281-4D33-ABAC-EC66B9F465C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C39660-4FC8-4C2F-8E8C-30EB3C5AB41D}" type="doc">
      <dgm:prSet loTypeId="urn:microsoft.com/office/officeart/2005/8/layout/hierarchy4" loCatId="list" qsTypeId="urn:microsoft.com/office/officeart/2005/8/quickstyle/simple2" qsCatId="simple" csTypeId="urn:microsoft.com/office/officeart/2005/8/colors/colorful4" csCatId="colorful" phldr="1"/>
      <dgm:spPr/>
      <dgm:t>
        <a:bodyPr/>
        <a:lstStyle/>
        <a:p>
          <a:endParaRPr lang="en-US"/>
        </a:p>
      </dgm:t>
    </dgm:pt>
    <dgm:pt modelId="{B35EFEE1-77F9-4237-9FCA-A284F00DCCFC}">
      <dgm:prSet phldrT="[Text]"/>
      <dgm:spPr/>
      <dgm:t>
        <a:bodyPr/>
        <a:lstStyle/>
        <a:p>
          <a:r>
            <a:rPr lang="en-US" dirty="0" smtClean="0"/>
            <a:t>Integrated statistics </a:t>
          </a:r>
          <a:r>
            <a:rPr lang="en-US" dirty="0" err="1" smtClean="0"/>
            <a:t>programme</a:t>
          </a:r>
          <a:endParaRPr lang="en-US" dirty="0"/>
        </a:p>
      </dgm:t>
    </dgm:pt>
    <dgm:pt modelId="{75AF9BF1-64A4-452B-B52B-3C5054F7C524}" type="parTrans" cxnId="{B382293E-D405-4001-9FED-CB256F0A0FFB}">
      <dgm:prSet/>
      <dgm:spPr/>
      <dgm:t>
        <a:bodyPr/>
        <a:lstStyle/>
        <a:p>
          <a:endParaRPr lang="en-US"/>
        </a:p>
      </dgm:t>
    </dgm:pt>
    <dgm:pt modelId="{553BAA9A-5B6C-4771-97AA-777C1CEC2848}" type="sibTrans" cxnId="{B382293E-D405-4001-9FED-CB256F0A0FFB}">
      <dgm:prSet/>
      <dgm:spPr/>
      <dgm:t>
        <a:bodyPr/>
        <a:lstStyle/>
        <a:p>
          <a:endParaRPr lang="en-US"/>
        </a:p>
      </dgm:t>
    </dgm:pt>
    <dgm:pt modelId="{29DC4368-FEB9-46E6-B234-1F3F0C346DFA}">
      <dgm:prSet phldrT="[Text]"/>
      <dgm:spPr/>
      <dgm:t>
        <a:bodyPr/>
        <a:lstStyle/>
        <a:p>
          <a:r>
            <a:rPr lang="en-US" dirty="0" smtClean="0"/>
            <a:t>Integrated business and international trade statistics </a:t>
          </a:r>
          <a:r>
            <a:rPr lang="en-US" dirty="0" err="1" smtClean="0"/>
            <a:t>programme</a:t>
          </a:r>
          <a:r>
            <a:rPr lang="en-US" dirty="0" smtClean="0"/>
            <a:t> (IBIS)</a:t>
          </a:r>
          <a:endParaRPr lang="en-US" dirty="0"/>
        </a:p>
      </dgm:t>
    </dgm:pt>
    <dgm:pt modelId="{9E22F7F7-5D53-46DA-B3CA-817681FF819C}" type="parTrans" cxnId="{691BE4FC-E17E-41C1-9D53-7B0D56632D13}">
      <dgm:prSet/>
      <dgm:spPr/>
      <dgm:t>
        <a:bodyPr/>
        <a:lstStyle/>
        <a:p>
          <a:endParaRPr lang="en-US"/>
        </a:p>
      </dgm:t>
    </dgm:pt>
    <dgm:pt modelId="{4BFD01EF-B93D-4A75-A459-78A68C5035A2}" type="sibTrans" cxnId="{691BE4FC-E17E-41C1-9D53-7B0D56632D13}">
      <dgm:prSet/>
      <dgm:spPr/>
      <dgm:t>
        <a:bodyPr/>
        <a:lstStyle/>
        <a:p>
          <a:endParaRPr lang="en-US"/>
        </a:p>
      </dgm:t>
    </dgm:pt>
    <dgm:pt modelId="{2200EF26-B827-4707-959C-313FBE6892E9}">
      <dgm:prSet phldrT="[Text]"/>
      <dgm:spPr/>
      <dgm:t>
        <a:bodyPr/>
        <a:lstStyle/>
        <a:p>
          <a:r>
            <a:rPr lang="en-US" dirty="0" smtClean="0"/>
            <a:t>Economic</a:t>
          </a:r>
        </a:p>
        <a:p>
          <a:r>
            <a:rPr lang="en-US" dirty="0" smtClean="0"/>
            <a:t>dimensions</a:t>
          </a:r>
          <a:endParaRPr lang="en-US" dirty="0"/>
        </a:p>
      </dgm:t>
    </dgm:pt>
    <dgm:pt modelId="{82F4F4CE-C7FA-4D59-A12D-D878608F095F}" type="parTrans" cxnId="{2DD98727-E59D-412A-9745-BE0F6053F4CB}">
      <dgm:prSet/>
      <dgm:spPr/>
      <dgm:t>
        <a:bodyPr/>
        <a:lstStyle/>
        <a:p>
          <a:endParaRPr lang="en-US"/>
        </a:p>
      </dgm:t>
    </dgm:pt>
    <dgm:pt modelId="{959F1D06-E667-47E4-BF79-461CD9A2541E}" type="sibTrans" cxnId="{2DD98727-E59D-412A-9745-BE0F6053F4CB}">
      <dgm:prSet/>
      <dgm:spPr/>
      <dgm:t>
        <a:bodyPr/>
        <a:lstStyle/>
        <a:p>
          <a:endParaRPr lang="en-US"/>
        </a:p>
      </dgm:t>
    </dgm:pt>
    <dgm:pt modelId="{957DF4F8-CB18-4A31-99BB-4424374E8BC7}">
      <dgm:prSet phldrT="[Text]"/>
      <dgm:spPr/>
      <dgm:t>
        <a:bodyPr/>
        <a:lstStyle/>
        <a:p>
          <a:r>
            <a:rPr lang="en-US" dirty="0" smtClean="0"/>
            <a:t>Environment dimensions</a:t>
          </a:r>
          <a:endParaRPr lang="en-US" dirty="0"/>
        </a:p>
      </dgm:t>
    </dgm:pt>
    <dgm:pt modelId="{150198E1-014B-4F1A-9378-711288714DBD}" type="parTrans" cxnId="{C45441D9-88CB-408F-AEF7-9BE50F75B9FE}">
      <dgm:prSet/>
      <dgm:spPr/>
      <dgm:t>
        <a:bodyPr/>
        <a:lstStyle/>
        <a:p>
          <a:endParaRPr lang="en-US"/>
        </a:p>
      </dgm:t>
    </dgm:pt>
    <dgm:pt modelId="{D7DF5A4C-F540-4A13-A7B8-05003DB2B099}" type="sibTrans" cxnId="{C45441D9-88CB-408F-AEF7-9BE50F75B9FE}">
      <dgm:prSet/>
      <dgm:spPr/>
      <dgm:t>
        <a:bodyPr/>
        <a:lstStyle/>
        <a:p>
          <a:endParaRPr lang="en-US"/>
        </a:p>
      </dgm:t>
    </dgm:pt>
    <dgm:pt modelId="{77B821FA-B3FC-4CC9-8ED2-6E4823BA4F1D}">
      <dgm:prSet phldrT="[Text]"/>
      <dgm:spPr/>
      <dgm:t>
        <a:bodyPr/>
        <a:lstStyle/>
        <a:p>
          <a:r>
            <a:rPr lang="en-US" dirty="0" smtClean="0"/>
            <a:t>Integrated household and social statistics </a:t>
          </a:r>
          <a:r>
            <a:rPr lang="en-US" dirty="0" err="1" smtClean="0"/>
            <a:t>programme</a:t>
          </a:r>
          <a:r>
            <a:rPr lang="en-US" dirty="0" smtClean="0"/>
            <a:t> (IHSP)</a:t>
          </a:r>
          <a:endParaRPr lang="en-US" dirty="0"/>
        </a:p>
      </dgm:t>
    </dgm:pt>
    <dgm:pt modelId="{6D9E330B-2F6C-440A-98FC-8B9E8573CB6F}" type="parTrans" cxnId="{C8A0C7B8-FD6F-4AA5-B4FF-9941C981F4AC}">
      <dgm:prSet/>
      <dgm:spPr/>
      <dgm:t>
        <a:bodyPr/>
        <a:lstStyle/>
        <a:p>
          <a:endParaRPr lang="en-US"/>
        </a:p>
      </dgm:t>
    </dgm:pt>
    <dgm:pt modelId="{07423A28-418C-4077-9D0E-AADB30D3B205}" type="sibTrans" cxnId="{C8A0C7B8-FD6F-4AA5-B4FF-9941C981F4AC}">
      <dgm:prSet/>
      <dgm:spPr/>
      <dgm:t>
        <a:bodyPr/>
        <a:lstStyle/>
        <a:p>
          <a:endParaRPr lang="en-US"/>
        </a:p>
      </dgm:t>
    </dgm:pt>
    <dgm:pt modelId="{B2171476-E955-4CD3-96F0-5FAE95FC6118}">
      <dgm:prSet phldrT="[Text]"/>
      <dgm:spPr/>
      <dgm:t>
        <a:bodyPr/>
        <a:lstStyle/>
        <a:p>
          <a:r>
            <a:rPr lang="en-US" dirty="0" smtClean="0"/>
            <a:t>Economic dimensions</a:t>
          </a:r>
          <a:endParaRPr lang="en-US" dirty="0"/>
        </a:p>
      </dgm:t>
    </dgm:pt>
    <dgm:pt modelId="{44D62384-E85E-4CC5-8BAC-1DA799CCB84C}" type="parTrans" cxnId="{54AE5109-923C-4F97-BA70-B730E4BD8941}">
      <dgm:prSet/>
      <dgm:spPr/>
      <dgm:t>
        <a:bodyPr/>
        <a:lstStyle/>
        <a:p>
          <a:endParaRPr lang="en-US"/>
        </a:p>
      </dgm:t>
    </dgm:pt>
    <dgm:pt modelId="{C7ED0D1D-D3B3-419A-947D-B71A11A8A9DB}" type="sibTrans" cxnId="{54AE5109-923C-4F97-BA70-B730E4BD8941}">
      <dgm:prSet/>
      <dgm:spPr/>
      <dgm:t>
        <a:bodyPr/>
        <a:lstStyle/>
        <a:p>
          <a:endParaRPr lang="en-US"/>
        </a:p>
      </dgm:t>
    </dgm:pt>
    <dgm:pt modelId="{F79C8208-44FC-4ABD-BF2C-A230F1A52FA9}">
      <dgm:prSet phldrT="[Text]"/>
      <dgm:spPr/>
      <dgm:t>
        <a:bodyPr/>
        <a:lstStyle/>
        <a:p>
          <a:r>
            <a:rPr lang="en-US" dirty="0" smtClean="0"/>
            <a:t>Social dimensions</a:t>
          </a:r>
          <a:endParaRPr lang="en-US" dirty="0"/>
        </a:p>
      </dgm:t>
    </dgm:pt>
    <dgm:pt modelId="{CADCB248-88CB-466F-A444-0C72E706CC40}" type="parTrans" cxnId="{74377816-3A72-41AD-91D5-78669F771CB1}">
      <dgm:prSet/>
      <dgm:spPr/>
      <dgm:t>
        <a:bodyPr/>
        <a:lstStyle/>
        <a:p>
          <a:endParaRPr lang="en-US"/>
        </a:p>
      </dgm:t>
    </dgm:pt>
    <dgm:pt modelId="{D51F092C-7EAC-45C8-8E10-2594832511AF}" type="sibTrans" cxnId="{74377816-3A72-41AD-91D5-78669F771CB1}">
      <dgm:prSet/>
      <dgm:spPr/>
      <dgm:t>
        <a:bodyPr/>
        <a:lstStyle/>
        <a:p>
          <a:endParaRPr lang="en-US"/>
        </a:p>
      </dgm:t>
    </dgm:pt>
    <dgm:pt modelId="{FD0D538B-363F-4917-8BB8-117F3C921141}">
      <dgm:prSet phldrT="[Text]"/>
      <dgm:spPr/>
      <dgm:t>
        <a:bodyPr/>
        <a:lstStyle/>
        <a:p>
          <a:r>
            <a:rPr lang="en-US" dirty="0" smtClean="0"/>
            <a:t>Social dimensions</a:t>
          </a:r>
          <a:endParaRPr lang="en-US" dirty="0"/>
        </a:p>
      </dgm:t>
    </dgm:pt>
    <dgm:pt modelId="{F6E35ED7-A7CB-4056-B13A-D587215F1C5C}" type="parTrans" cxnId="{F3FD50B1-C5E8-43A7-A82B-647B24B0C969}">
      <dgm:prSet/>
      <dgm:spPr/>
      <dgm:t>
        <a:bodyPr/>
        <a:lstStyle/>
        <a:p>
          <a:endParaRPr lang="en-US"/>
        </a:p>
      </dgm:t>
    </dgm:pt>
    <dgm:pt modelId="{DF201258-5F9F-49E6-9CA2-962D6E33D960}" type="sibTrans" cxnId="{F3FD50B1-C5E8-43A7-A82B-647B24B0C969}">
      <dgm:prSet/>
      <dgm:spPr/>
      <dgm:t>
        <a:bodyPr/>
        <a:lstStyle/>
        <a:p>
          <a:endParaRPr lang="en-US"/>
        </a:p>
      </dgm:t>
    </dgm:pt>
    <dgm:pt modelId="{86C553CE-F1F1-4F68-B8D4-51F36851085C}">
      <dgm:prSet phldrT="[Text]"/>
      <dgm:spPr/>
      <dgm:t>
        <a:bodyPr/>
        <a:lstStyle/>
        <a:p>
          <a:r>
            <a:rPr lang="en-US" dirty="0" smtClean="0"/>
            <a:t>Environment dimensions</a:t>
          </a:r>
          <a:endParaRPr lang="en-US" dirty="0"/>
        </a:p>
      </dgm:t>
    </dgm:pt>
    <dgm:pt modelId="{24E55F41-6DE1-42F8-B25A-59FA41058F83}" type="parTrans" cxnId="{CB41486C-CEFA-4B40-8232-4CF532896E94}">
      <dgm:prSet/>
      <dgm:spPr/>
      <dgm:t>
        <a:bodyPr/>
        <a:lstStyle/>
        <a:p>
          <a:endParaRPr lang="en-US"/>
        </a:p>
      </dgm:t>
    </dgm:pt>
    <dgm:pt modelId="{D80A0058-CFC0-457C-932C-7A97278A4E19}" type="sibTrans" cxnId="{CB41486C-CEFA-4B40-8232-4CF532896E94}">
      <dgm:prSet/>
      <dgm:spPr/>
      <dgm:t>
        <a:bodyPr/>
        <a:lstStyle/>
        <a:p>
          <a:endParaRPr lang="en-US"/>
        </a:p>
      </dgm:t>
    </dgm:pt>
    <dgm:pt modelId="{79B64965-630C-4F42-A26B-F64DF7CD1B35}" type="pres">
      <dgm:prSet presAssocID="{6EC39660-4FC8-4C2F-8E8C-30EB3C5AB41D}" presName="Name0" presStyleCnt="0">
        <dgm:presLayoutVars>
          <dgm:chPref val="1"/>
          <dgm:dir/>
          <dgm:animOne val="branch"/>
          <dgm:animLvl val="lvl"/>
          <dgm:resizeHandles/>
        </dgm:presLayoutVars>
      </dgm:prSet>
      <dgm:spPr/>
      <dgm:t>
        <a:bodyPr/>
        <a:lstStyle/>
        <a:p>
          <a:endParaRPr lang="en-US"/>
        </a:p>
      </dgm:t>
    </dgm:pt>
    <dgm:pt modelId="{FC172791-6F9D-436B-9796-270E48499DEC}" type="pres">
      <dgm:prSet presAssocID="{B35EFEE1-77F9-4237-9FCA-A284F00DCCFC}" presName="vertOne" presStyleCnt="0"/>
      <dgm:spPr/>
      <dgm:t>
        <a:bodyPr/>
        <a:lstStyle/>
        <a:p>
          <a:endParaRPr lang="en-US"/>
        </a:p>
      </dgm:t>
    </dgm:pt>
    <dgm:pt modelId="{E5AF534A-8D5A-4590-9423-0386F9423F48}" type="pres">
      <dgm:prSet presAssocID="{B35EFEE1-77F9-4237-9FCA-A284F00DCCFC}" presName="txOne" presStyleLbl="node0" presStyleIdx="0" presStyleCnt="1">
        <dgm:presLayoutVars>
          <dgm:chPref val="3"/>
        </dgm:presLayoutVars>
      </dgm:prSet>
      <dgm:spPr/>
      <dgm:t>
        <a:bodyPr/>
        <a:lstStyle/>
        <a:p>
          <a:endParaRPr lang="en-US"/>
        </a:p>
      </dgm:t>
    </dgm:pt>
    <dgm:pt modelId="{C1F620E6-09D2-488C-9B77-CC9C689E4165}" type="pres">
      <dgm:prSet presAssocID="{B35EFEE1-77F9-4237-9FCA-A284F00DCCFC}" presName="parTransOne" presStyleCnt="0"/>
      <dgm:spPr/>
      <dgm:t>
        <a:bodyPr/>
        <a:lstStyle/>
        <a:p>
          <a:endParaRPr lang="en-US"/>
        </a:p>
      </dgm:t>
    </dgm:pt>
    <dgm:pt modelId="{1CB74C7C-E0CC-4224-82E0-6520A6246734}" type="pres">
      <dgm:prSet presAssocID="{B35EFEE1-77F9-4237-9FCA-A284F00DCCFC}" presName="horzOne" presStyleCnt="0"/>
      <dgm:spPr/>
      <dgm:t>
        <a:bodyPr/>
        <a:lstStyle/>
        <a:p>
          <a:endParaRPr lang="en-US"/>
        </a:p>
      </dgm:t>
    </dgm:pt>
    <dgm:pt modelId="{909CA26F-9EFB-411B-8EF0-9F5683F3E1BD}" type="pres">
      <dgm:prSet presAssocID="{29DC4368-FEB9-46E6-B234-1F3F0C346DFA}" presName="vertTwo" presStyleCnt="0"/>
      <dgm:spPr/>
      <dgm:t>
        <a:bodyPr/>
        <a:lstStyle/>
        <a:p>
          <a:endParaRPr lang="en-US"/>
        </a:p>
      </dgm:t>
    </dgm:pt>
    <dgm:pt modelId="{29B969A0-91F6-45BB-A12D-C5259D13F85C}" type="pres">
      <dgm:prSet presAssocID="{29DC4368-FEB9-46E6-B234-1F3F0C346DFA}" presName="txTwo" presStyleLbl="node2" presStyleIdx="0" presStyleCnt="2">
        <dgm:presLayoutVars>
          <dgm:chPref val="3"/>
        </dgm:presLayoutVars>
      </dgm:prSet>
      <dgm:spPr/>
      <dgm:t>
        <a:bodyPr/>
        <a:lstStyle/>
        <a:p>
          <a:endParaRPr lang="en-US"/>
        </a:p>
      </dgm:t>
    </dgm:pt>
    <dgm:pt modelId="{2F96BE33-9497-4FC7-835C-AA4C9DFF484D}" type="pres">
      <dgm:prSet presAssocID="{29DC4368-FEB9-46E6-B234-1F3F0C346DFA}" presName="parTransTwo" presStyleCnt="0"/>
      <dgm:spPr/>
      <dgm:t>
        <a:bodyPr/>
        <a:lstStyle/>
        <a:p>
          <a:endParaRPr lang="en-US"/>
        </a:p>
      </dgm:t>
    </dgm:pt>
    <dgm:pt modelId="{C65D6EAB-C88E-4E42-9A75-B033341351C2}" type="pres">
      <dgm:prSet presAssocID="{29DC4368-FEB9-46E6-B234-1F3F0C346DFA}" presName="horzTwo" presStyleCnt="0"/>
      <dgm:spPr/>
      <dgm:t>
        <a:bodyPr/>
        <a:lstStyle/>
        <a:p>
          <a:endParaRPr lang="en-US"/>
        </a:p>
      </dgm:t>
    </dgm:pt>
    <dgm:pt modelId="{3433D22C-569C-4154-89FD-2106568BB934}" type="pres">
      <dgm:prSet presAssocID="{2200EF26-B827-4707-959C-313FBE6892E9}" presName="vertThree" presStyleCnt="0"/>
      <dgm:spPr/>
      <dgm:t>
        <a:bodyPr/>
        <a:lstStyle/>
        <a:p>
          <a:endParaRPr lang="en-US"/>
        </a:p>
      </dgm:t>
    </dgm:pt>
    <dgm:pt modelId="{8E34179E-0C4F-464D-9FDD-53BE95101374}" type="pres">
      <dgm:prSet presAssocID="{2200EF26-B827-4707-959C-313FBE6892E9}" presName="txThree" presStyleLbl="node3" presStyleIdx="0" presStyleCnt="6">
        <dgm:presLayoutVars>
          <dgm:chPref val="3"/>
        </dgm:presLayoutVars>
      </dgm:prSet>
      <dgm:spPr/>
      <dgm:t>
        <a:bodyPr/>
        <a:lstStyle/>
        <a:p>
          <a:endParaRPr lang="en-US"/>
        </a:p>
      </dgm:t>
    </dgm:pt>
    <dgm:pt modelId="{4E50F6B1-7DD7-496A-AADD-5E5D9C58E2EA}" type="pres">
      <dgm:prSet presAssocID="{2200EF26-B827-4707-959C-313FBE6892E9}" presName="horzThree" presStyleCnt="0"/>
      <dgm:spPr/>
      <dgm:t>
        <a:bodyPr/>
        <a:lstStyle/>
        <a:p>
          <a:endParaRPr lang="en-US"/>
        </a:p>
      </dgm:t>
    </dgm:pt>
    <dgm:pt modelId="{A4102832-900E-4547-9F0F-C94BFB34E0E8}" type="pres">
      <dgm:prSet presAssocID="{959F1D06-E667-47E4-BF79-461CD9A2541E}" presName="sibSpaceThree" presStyleCnt="0"/>
      <dgm:spPr/>
      <dgm:t>
        <a:bodyPr/>
        <a:lstStyle/>
        <a:p>
          <a:endParaRPr lang="en-US"/>
        </a:p>
      </dgm:t>
    </dgm:pt>
    <dgm:pt modelId="{7B589B90-5E1D-4AD7-A593-1CC52D1CAC25}" type="pres">
      <dgm:prSet presAssocID="{957DF4F8-CB18-4A31-99BB-4424374E8BC7}" presName="vertThree" presStyleCnt="0"/>
      <dgm:spPr/>
      <dgm:t>
        <a:bodyPr/>
        <a:lstStyle/>
        <a:p>
          <a:endParaRPr lang="en-US"/>
        </a:p>
      </dgm:t>
    </dgm:pt>
    <dgm:pt modelId="{D63E00B5-E0DB-48AA-A984-A5B7B9484801}" type="pres">
      <dgm:prSet presAssocID="{957DF4F8-CB18-4A31-99BB-4424374E8BC7}" presName="txThree" presStyleLbl="node3" presStyleIdx="1" presStyleCnt="6">
        <dgm:presLayoutVars>
          <dgm:chPref val="3"/>
        </dgm:presLayoutVars>
      </dgm:prSet>
      <dgm:spPr/>
      <dgm:t>
        <a:bodyPr/>
        <a:lstStyle/>
        <a:p>
          <a:endParaRPr lang="en-US"/>
        </a:p>
      </dgm:t>
    </dgm:pt>
    <dgm:pt modelId="{BF0BB506-D39B-41EA-B782-A16A64D32150}" type="pres">
      <dgm:prSet presAssocID="{957DF4F8-CB18-4A31-99BB-4424374E8BC7}" presName="horzThree" presStyleCnt="0"/>
      <dgm:spPr/>
      <dgm:t>
        <a:bodyPr/>
        <a:lstStyle/>
        <a:p>
          <a:endParaRPr lang="en-US"/>
        </a:p>
      </dgm:t>
    </dgm:pt>
    <dgm:pt modelId="{1A7556E6-984E-48DE-99DC-15F6E10D6C86}" type="pres">
      <dgm:prSet presAssocID="{D7DF5A4C-F540-4A13-A7B8-05003DB2B099}" presName="sibSpaceThree" presStyleCnt="0"/>
      <dgm:spPr/>
      <dgm:t>
        <a:bodyPr/>
        <a:lstStyle/>
        <a:p>
          <a:endParaRPr lang="en-US"/>
        </a:p>
      </dgm:t>
    </dgm:pt>
    <dgm:pt modelId="{4E0BE58A-4E9D-474A-9768-DE3E1BC050F7}" type="pres">
      <dgm:prSet presAssocID="{FD0D538B-363F-4917-8BB8-117F3C921141}" presName="vertThree" presStyleCnt="0"/>
      <dgm:spPr/>
      <dgm:t>
        <a:bodyPr/>
        <a:lstStyle/>
        <a:p>
          <a:endParaRPr lang="en-US"/>
        </a:p>
      </dgm:t>
    </dgm:pt>
    <dgm:pt modelId="{C8B19227-CDEE-47BA-9D42-0C7E56C64161}" type="pres">
      <dgm:prSet presAssocID="{FD0D538B-363F-4917-8BB8-117F3C921141}" presName="txThree" presStyleLbl="node3" presStyleIdx="2" presStyleCnt="6">
        <dgm:presLayoutVars>
          <dgm:chPref val="3"/>
        </dgm:presLayoutVars>
      </dgm:prSet>
      <dgm:spPr/>
      <dgm:t>
        <a:bodyPr/>
        <a:lstStyle/>
        <a:p>
          <a:endParaRPr lang="en-US"/>
        </a:p>
      </dgm:t>
    </dgm:pt>
    <dgm:pt modelId="{24CD13BA-999C-4A1D-A799-AFDCE61D35FF}" type="pres">
      <dgm:prSet presAssocID="{FD0D538B-363F-4917-8BB8-117F3C921141}" presName="horzThree" presStyleCnt="0"/>
      <dgm:spPr/>
      <dgm:t>
        <a:bodyPr/>
        <a:lstStyle/>
        <a:p>
          <a:endParaRPr lang="en-US"/>
        </a:p>
      </dgm:t>
    </dgm:pt>
    <dgm:pt modelId="{E6652283-CD35-4A16-9C64-5C2D6E4E88C2}" type="pres">
      <dgm:prSet presAssocID="{4BFD01EF-B93D-4A75-A459-78A68C5035A2}" presName="sibSpaceTwo" presStyleCnt="0"/>
      <dgm:spPr/>
      <dgm:t>
        <a:bodyPr/>
        <a:lstStyle/>
        <a:p>
          <a:endParaRPr lang="en-US"/>
        </a:p>
      </dgm:t>
    </dgm:pt>
    <dgm:pt modelId="{67C70233-BE6A-4A4F-9BB6-4213A37FFC2F}" type="pres">
      <dgm:prSet presAssocID="{77B821FA-B3FC-4CC9-8ED2-6E4823BA4F1D}" presName="vertTwo" presStyleCnt="0"/>
      <dgm:spPr/>
      <dgm:t>
        <a:bodyPr/>
        <a:lstStyle/>
        <a:p>
          <a:endParaRPr lang="en-US"/>
        </a:p>
      </dgm:t>
    </dgm:pt>
    <dgm:pt modelId="{F46075E3-D5B2-453D-B105-30C8FB5B2717}" type="pres">
      <dgm:prSet presAssocID="{77B821FA-B3FC-4CC9-8ED2-6E4823BA4F1D}" presName="txTwo" presStyleLbl="node2" presStyleIdx="1" presStyleCnt="2">
        <dgm:presLayoutVars>
          <dgm:chPref val="3"/>
        </dgm:presLayoutVars>
      </dgm:prSet>
      <dgm:spPr/>
      <dgm:t>
        <a:bodyPr/>
        <a:lstStyle/>
        <a:p>
          <a:endParaRPr lang="en-US"/>
        </a:p>
      </dgm:t>
    </dgm:pt>
    <dgm:pt modelId="{16773908-9BFD-4F40-B555-DD1141D646BA}" type="pres">
      <dgm:prSet presAssocID="{77B821FA-B3FC-4CC9-8ED2-6E4823BA4F1D}" presName="parTransTwo" presStyleCnt="0"/>
      <dgm:spPr/>
      <dgm:t>
        <a:bodyPr/>
        <a:lstStyle/>
        <a:p>
          <a:endParaRPr lang="en-US"/>
        </a:p>
      </dgm:t>
    </dgm:pt>
    <dgm:pt modelId="{08EA43DB-F684-447C-ADAC-83160B7D26F1}" type="pres">
      <dgm:prSet presAssocID="{77B821FA-B3FC-4CC9-8ED2-6E4823BA4F1D}" presName="horzTwo" presStyleCnt="0"/>
      <dgm:spPr/>
      <dgm:t>
        <a:bodyPr/>
        <a:lstStyle/>
        <a:p>
          <a:endParaRPr lang="en-US"/>
        </a:p>
      </dgm:t>
    </dgm:pt>
    <dgm:pt modelId="{2B2F661C-E2E4-4F48-A91A-7AA4DD465DBF}" type="pres">
      <dgm:prSet presAssocID="{B2171476-E955-4CD3-96F0-5FAE95FC6118}" presName="vertThree" presStyleCnt="0"/>
      <dgm:spPr/>
      <dgm:t>
        <a:bodyPr/>
        <a:lstStyle/>
        <a:p>
          <a:endParaRPr lang="en-US"/>
        </a:p>
      </dgm:t>
    </dgm:pt>
    <dgm:pt modelId="{2320BFAB-6CD6-4DBE-BD5F-4ED3D63A105D}" type="pres">
      <dgm:prSet presAssocID="{B2171476-E955-4CD3-96F0-5FAE95FC6118}" presName="txThree" presStyleLbl="node3" presStyleIdx="3" presStyleCnt="6">
        <dgm:presLayoutVars>
          <dgm:chPref val="3"/>
        </dgm:presLayoutVars>
      </dgm:prSet>
      <dgm:spPr/>
      <dgm:t>
        <a:bodyPr/>
        <a:lstStyle/>
        <a:p>
          <a:endParaRPr lang="en-US"/>
        </a:p>
      </dgm:t>
    </dgm:pt>
    <dgm:pt modelId="{64D06367-77A6-483F-ACDC-CF66131342A3}" type="pres">
      <dgm:prSet presAssocID="{B2171476-E955-4CD3-96F0-5FAE95FC6118}" presName="horzThree" presStyleCnt="0"/>
      <dgm:spPr/>
      <dgm:t>
        <a:bodyPr/>
        <a:lstStyle/>
        <a:p>
          <a:endParaRPr lang="en-US"/>
        </a:p>
      </dgm:t>
    </dgm:pt>
    <dgm:pt modelId="{9F0B5ACE-C445-434D-8808-861E7FF6C41C}" type="pres">
      <dgm:prSet presAssocID="{C7ED0D1D-D3B3-419A-947D-B71A11A8A9DB}" presName="sibSpaceThree" presStyleCnt="0"/>
      <dgm:spPr/>
      <dgm:t>
        <a:bodyPr/>
        <a:lstStyle/>
        <a:p>
          <a:endParaRPr lang="en-US"/>
        </a:p>
      </dgm:t>
    </dgm:pt>
    <dgm:pt modelId="{936DC9AC-E410-4F99-B47D-317C4D39F9B2}" type="pres">
      <dgm:prSet presAssocID="{86C553CE-F1F1-4F68-B8D4-51F36851085C}" presName="vertThree" presStyleCnt="0"/>
      <dgm:spPr/>
      <dgm:t>
        <a:bodyPr/>
        <a:lstStyle/>
        <a:p>
          <a:endParaRPr lang="en-US"/>
        </a:p>
      </dgm:t>
    </dgm:pt>
    <dgm:pt modelId="{FBFA57AE-AA7E-43C0-84FB-523CE2346DA6}" type="pres">
      <dgm:prSet presAssocID="{86C553CE-F1F1-4F68-B8D4-51F36851085C}" presName="txThree" presStyleLbl="node3" presStyleIdx="4" presStyleCnt="6">
        <dgm:presLayoutVars>
          <dgm:chPref val="3"/>
        </dgm:presLayoutVars>
      </dgm:prSet>
      <dgm:spPr/>
      <dgm:t>
        <a:bodyPr/>
        <a:lstStyle/>
        <a:p>
          <a:endParaRPr lang="en-US"/>
        </a:p>
      </dgm:t>
    </dgm:pt>
    <dgm:pt modelId="{E64F04D5-CF42-4BEA-8DCF-FDCA8615D8AC}" type="pres">
      <dgm:prSet presAssocID="{86C553CE-F1F1-4F68-B8D4-51F36851085C}" presName="horzThree" presStyleCnt="0"/>
      <dgm:spPr/>
      <dgm:t>
        <a:bodyPr/>
        <a:lstStyle/>
        <a:p>
          <a:endParaRPr lang="en-US"/>
        </a:p>
      </dgm:t>
    </dgm:pt>
    <dgm:pt modelId="{FD5CEC29-A829-4EF5-986D-096D8688E840}" type="pres">
      <dgm:prSet presAssocID="{D80A0058-CFC0-457C-932C-7A97278A4E19}" presName="sibSpaceThree" presStyleCnt="0"/>
      <dgm:spPr/>
      <dgm:t>
        <a:bodyPr/>
        <a:lstStyle/>
        <a:p>
          <a:endParaRPr lang="en-US"/>
        </a:p>
      </dgm:t>
    </dgm:pt>
    <dgm:pt modelId="{D5863919-E77C-49D2-9F82-3E9185A50215}" type="pres">
      <dgm:prSet presAssocID="{F79C8208-44FC-4ABD-BF2C-A230F1A52FA9}" presName="vertThree" presStyleCnt="0"/>
      <dgm:spPr/>
      <dgm:t>
        <a:bodyPr/>
        <a:lstStyle/>
        <a:p>
          <a:endParaRPr lang="en-US"/>
        </a:p>
      </dgm:t>
    </dgm:pt>
    <dgm:pt modelId="{4058A4F6-2060-467D-A9F3-E267E53D2FC9}" type="pres">
      <dgm:prSet presAssocID="{F79C8208-44FC-4ABD-BF2C-A230F1A52FA9}" presName="txThree" presStyleLbl="node3" presStyleIdx="5" presStyleCnt="6">
        <dgm:presLayoutVars>
          <dgm:chPref val="3"/>
        </dgm:presLayoutVars>
      </dgm:prSet>
      <dgm:spPr/>
      <dgm:t>
        <a:bodyPr/>
        <a:lstStyle/>
        <a:p>
          <a:endParaRPr lang="en-US"/>
        </a:p>
      </dgm:t>
    </dgm:pt>
    <dgm:pt modelId="{44476251-F5A1-4927-B936-E629014D46F1}" type="pres">
      <dgm:prSet presAssocID="{F79C8208-44FC-4ABD-BF2C-A230F1A52FA9}" presName="horzThree" presStyleCnt="0"/>
      <dgm:spPr/>
      <dgm:t>
        <a:bodyPr/>
        <a:lstStyle/>
        <a:p>
          <a:endParaRPr lang="en-US"/>
        </a:p>
      </dgm:t>
    </dgm:pt>
  </dgm:ptLst>
  <dgm:cxnLst>
    <dgm:cxn modelId="{1F990EC7-AA5B-4EF7-BBBD-2B80935B0172}" type="presOf" srcId="{86C553CE-F1F1-4F68-B8D4-51F36851085C}" destId="{FBFA57AE-AA7E-43C0-84FB-523CE2346DA6}" srcOrd="0" destOrd="0" presId="urn:microsoft.com/office/officeart/2005/8/layout/hierarchy4"/>
    <dgm:cxn modelId="{74377816-3A72-41AD-91D5-78669F771CB1}" srcId="{77B821FA-B3FC-4CC9-8ED2-6E4823BA4F1D}" destId="{F79C8208-44FC-4ABD-BF2C-A230F1A52FA9}" srcOrd="2" destOrd="0" parTransId="{CADCB248-88CB-466F-A444-0C72E706CC40}" sibTransId="{D51F092C-7EAC-45C8-8E10-2594832511AF}"/>
    <dgm:cxn modelId="{C45441D9-88CB-408F-AEF7-9BE50F75B9FE}" srcId="{29DC4368-FEB9-46E6-B234-1F3F0C346DFA}" destId="{957DF4F8-CB18-4A31-99BB-4424374E8BC7}" srcOrd="1" destOrd="0" parTransId="{150198E1-014B-4F1A-9378-711288714DBD}" sibTransId="{D7DF5A4C-F540-4A13-A7B8-05003DB2B099}"/>
    <dgm:cxn modelId="{F3FD50B1-C5E8-43A7-A82B-647B24B0C969}" srcId="{29DC4368-FEB9-46E6-B234-1F3F0C346DFA}" destId="{FD0D538B-363F-4917-8BB8-117F3C921141}" srcOrd="2" destOrd="0" parTransId="{F6E35ED7-A7CB-4056-B13A-D587215F1C5C}" sibTransId="{DF201258-5F9F-49E6-9CA2-962D6E33D960}"/>
    <dgm:cxn modelId="{54AE5109-923C-4F97-BA70-B730E4BD8941}" srcId="{77B821FA-B3FC-4CC9-8ED2-6E4823BA4F1D}" destId="{B2171476-E955-4CD3-96F0-5FAE95FC6118}" srcOrd="0" destOrd="0" parTransId="{44D62384-E85E-4CC5-8BAC-1DA799CCB84C}" sibTransId="{C7ED0D1D-D3B3-419A-947D-B71A11A8A9DB}"/>
    <dgm:cxn modelId="{2DD98727-E59D-412A-9745-BE0F6053F4CB}" srcId="{29DC4368-FEB9-46E6-B234-1F3F0C346DFA}" destId="{2200EF26-B827-4707-959C-313FBE6892E9}" srcOrd="0" destOrd="0" parTransId="{82F4F4CE-C7FA-4D59-A12D-D878608F095F}" sibTransId="{959F1D06-E667-47E4-BF79-461CD9A2541E}"/>
    <dgm:cxn modelId="{F1B3BA99-0F31-4F29-82AF-99F8A376F7C3}" type="presOf" srcId="{B2171476-E955-4CD3-96F0-5FAE95FC6118}" destId="{2320BFAB-6CD6-4DBE-BD5F-4ED3D63A105D}" srcOrd="0" destOrd="0" presId="urn:microsoft.com/office/officeart/2005/8/layout/hierarchy4"/>
    <dgm:cxn modelId="{C8A0C7B8-FD6F-4AA5-B4FF-9941C981F4AC}" srcId="{B35EFEE1-77F9-4237-9FCA-A284F00DCCFC}" destId="{77B821FA-B3FC-4CC9-8ED2-6E4823BA4F1D}" srcOrd="1" destOrd="0" parTransId="{6D9E330B-2F6C-440A-98FC-8B9E8573CB6F}" sibTransId="{07423A28-418C-4077-9D0E-AADB30D3B205}"/>
    <dgm:cxn modelId="{B382293E-D405-4001-9FED-CB256F0A0FFB}" srcId="{6EC39660-4FC8-4C2F-8E8C-30EB3C5AB41D}" destId="{B35EFEE1-77F9-4237-9FCA-A284F00DCCFC}" srcOrd="0" destOrd="0" parTransId="{75AF9BF1-64A4-452B-B52B-3C5054F7C524}" sibTransId="{553BAA9A-5B6C-4771-97AA-777C1CEC2848}"/>
    <dgm:cxn modelId="{29D03A4F-24FB-443D-9C2C-7E42B059E83C}" type="presOf" srcId="{B35EFEE1-77F9-4237-9FCA-A284F00DCCFC}" destId="{E5AF534A-8D5A-4590-9423-0386F9423F48}" srcOrd="0" destOrd="0" presId="urn:microsoft.com/office/officeart/2005/8/layout/hierarchy4"/>
    <dgm:cxn modelId="{691BE4FC-E17E-41C1-9D53-7B0D56632D13}" srcId="{B35EFEE1-77F9-4237-9FCA-A284F00DCCFC}" destId="{29DC4368-FEB9-46E6-B234-1F3F0C346DFA}" srcOrd="0" destOrd="0" parTransId="{9E22F7F7-5D53-46DA-B3CA-817681FF819C}" sibTransId="{4BFD01EF-B93D-4A75-A459-78A68C5035A2}"/>
    <dgm:cxn modelId="{5786B484-4010-4AE8-B2CC-DAD5AB7E2851}" type="presOf" srcId="{2200EF26-B827-4707-959C-313FBE6892E9}" destId="{8E34179E-0C4F-464D-9FDD-53BE95101374}" srcOrd="0" destOrd="0" presId="urn:microsoft.com/office/officeart/2005/8/layout/hierarchy4"/>
    <dgm:cxn modelId="{CB41486C-CEFA-4B40-8232-4CF532896E94}" srcId="{77B821FA-B3FC-4CC9-8ED2-6E4823BA4F1D}" destId="{86C553CE-F1F1-4F68-B8D4-51F36851085C}" srcOrd="1" destOrd="0" parTransId="{24E55F41-6DE1-42F8-B25A-59FA41058F83}" sibTransId="{D80A0058-CFC0-457C-932C-7A97278A4E19}"/>
    <dgm:cxn modelId="{451F3851-8D48-452B-997E-317CCDF82513}" type="presOf" srcId="{957DF4F8-CB18-4A31-99BB-4424374E8BC7}" destId="{D63E00B5-E0DB-48AA-A984-A5B7B9484801}" srcOrd="0" destOrd="0" presId="urn:microsoft.com/office/officeart/2005/8/layout/hierarchy4"/>
    <dgm:cxn modelId="{531002DA-5636-4EB9-ACC6-E3AB4D607E00}" type="presOf" srcId="{FD0D538B-363F-4917-8BB8-117F3C921141}" destId="{C8B19227-CDEE-47BA-9D42-0C7E56C64161}" srcOrd="0" destOrd="0" presId="urn:microsoft.com/office/officeart/2005/8/layout/hierarchy4"/>
    <dgm:cxn modelId="{E5F0EDD8-1CBB-4F4A-A2AF-B6E7EA95ADA0}" type="presOf" srcId="{F79C8208-44FC-4ABD-BF2C-A230F1A52FA9}" destId="{4058A4F6-2060-467D-A9F3-E267E53D2FC9}" srcOrd="0" destOrd="0" presId="urn:microsoft.com/office/officeart/2005/8/layout/hierarchy4"/>
    <dgm:cxn modelId="{D9082CFD-416A-45BF-9F6C-A487B6938419}" type="presOf" srcId="{29DC4368-FEB9-46E6-B234-1F3F0C346DFA}" destId="{29B969A0-91F6-45BB-A12D-C5259D13F85C}" srcOrd="0" destOrd="0" presId="urn:microsoft.com/office/officeart/2005/8/layout/hierarchy4"/>
    <dgm:cxn modelId="{18247304-DC17-4731-A67F-983462775ECE}" type="presOf" srcId="{77B821FA-B3FC-4CC9-8ED2-6E4823BA4F1D}" destId="{F46075E3-D5B2-453D-B105-30C8FB5B2717}" srcOrd="0" destOrd="0" presId="urn:microsoft.com/office/officeart/2005/8/layout/hierarchy4"/>
    <dgm:cxn modelId="{150345C9-274A-4B9C-A0DF-64CDDD3068A1}" type="presOf" srcId="{6EC39660-4FC8-4C2F-8E8C-30EB3C5AB41D}" destId="{79B64965-630C-4F42-A26B-F64DF7CD1B35}" srcOrd="0" destOrd="0" presId="urn:microsoft.com/office/officeart/2005/8/layout/hierarchy4"/>
    <dgm:cxn modelId="{B02319B9-BFB4-493B-A07A-CA2D34650E50}" type="presParOf" srcId="{79B64965-630C-4F42-A26B-F64DF7CD1B35}" destId="{FC172791-6F9D-436B-9796-270E48499DEC}" srcOrd="0" destOrd="0" presId="urn:microsoft.com/office/officeart/2005/8/layout/hierarchy4"/>
    <dgm:cxn modelId="{C69A5BD7-92EE-456A-9E91-E736833588E9}" type="presParOf" srcId="{FC172791-6F9D-436B-9796-270E48499DEC}" destId="{E5AF534A-8D5A-4590-9423-0386F9423F48}" srcOrd="0" destOrd="0" presId="urn:microsoft.com/office/officeart/2005/8/layout/hierarchy4"/>
    <dgm:cxn modelId="{D103E777-755E-4BA4-86E4-A9A7A79DF04B}" type="presParOf" srcId="{FC172791-6F9D-436B-9796-270E48499DEC}" destId="{C1F620E6-09D2-488C-9B77-CC9C689E4165}" srcOrd="1" destOrd="0" presId="urn:microsoft.com/office/officeart/2005/8/layout/hierarchy4"/>
    <dgm:cxn modelId="{33DB0A0A-BA5C-4056-A318-361CCBD60F55}" type="presParOf" srcId="{FC172791-6F9D-436B-9796-270E48499DEC}" destId="{1CB74C7C-E0CC-4224-82E0-6520A6246734}" srcOrd="2" destOrd="0" presId="urn:microsoft.com/office/officeart/2005/8/layout/hierarchy4"/>
    <dgm:cxn modelId="{33E7BB18-CAED-4AC1-A333-133978A1F623}" type="presParOf" srcId="{1CB74C7C-E0CC-4224-82E0-6520A6246734}" destId="{909CA26F-9EFB-411B-8EF0-9F5683F3E1BD}" srcOrd="0" destOrd="0" presId="urn:microsoft.com/office/officeart/2005/8/layout/hierarchy4"/>
    <dgm:cxn modelId="{4872C926-ACAC-4E43-A95D-B36443850796}" type="presParOf" srcId="{909CA26F-9EFB-411B-8EF0-9F5683F3E1BD}" destId="{29B969A0-91F6-45BB-A12D-C5259D13F85C}" srcOrd="0" destOrd="0" presId="urn:microsoft.com/office/officeart/2005/8/layout/hierarchy4"/>
    <dgm:cxn modelId="{634B42F0-C076-4D43-8A04-1230FCA2F07E}" type="presParOf" srcId="{909CA26F-9EFB-411B-8EF0-9F5683F3E1BD}" destId="{2F96BE33-9497-4FC7-835C-AA4C9DFF484D}" srcOrd="1" destOrd="0" presId="urn:microsoft.com/office/officeart/2005/8/layout/hierarchy4"/>
    <dgm:cxn modelId="{12B0DBA0-9908-465F-9864-D2E5A5CDF02A}" type="presParOf" srcId="{909CA26F-9EFB-411B-8EF0-9F5683F3E1BD}" destId="{C65D6EAB-C88E-4E42-9A75-B033341351C2}" srcOrd="2" destOrd="0" presId="urn:microsoft.com/office/officeart/2005/8/layout/hierarchy4"/>
    <dgm:cxn modelId="{CD0D505E-3CE7-4559-8308-25D7668AC264}" type="presParOf" srcId="{C65D6EAB-C88E-4E42-9A75-B033341351C2}" destId="{3433D22C-569C-4154-89FD-2106568BB934}" srcOrd="0" destOrd="0" presId="urn:microsoft.com/office/officeart/2005/8/layout/hierarchy4"/>
    <dgm:cxn modelId="{2FF019B8-015D-4E19-9CEC-B2C25CFB6B27}" type="presParOf" srcId="{3433D22C-569C-4154-89FD-2106568BB934}" destId="{8E34179E-0C4F-464D-9FDD-53BE95101374}" srcOrd="0" destOrd="0" presId="urn:microsoft.com/office/officeart/2005/8/layout/hierarchy4"/>
    <dgm:cxn modelId="{89BE01D2-1F4E-4A20-9829-A578E9C0B674}" type="presParOf" srcId="{3433D22C-569C-4154-89FD-2106568BB934}" destId="{4E50F6B1-7DD7-496A-AADD-5E5D9C58E2EA}" srcOrd="1" destOrd="0" presId="urn:microsoft.com/office/officeart/2005/8/layout/hierarchy4"/>
    <dgm:cxn modelId="{13C31AF2-C79B-41B5-A64B-1395A9FE1986}" type="presParOf" srcId="{C65D6EAB-C88E-4E42-9A75-B033341351C2}" destId="{A4102832-900E-4547-9F0F-C94BFB34E0E8}" srcOrd="1" destOrd="0" presId="urn:microsoft.com/office/officeart/2005/8/layout/hierarchy4"/>
    <dgm:cxn modelId="{432E603B-B3AC-4C3E-943F-3922D7A17C1C}" type="presParOf" srcId="{C65D6EAB-C88E-4E42-9A75-B033341351C2}" destId="{7B589B90-5E1D-4AD7-A593-1CC52D1CAC25}" srcOrd="2" destOrd="0" presId="urn:microsoft.com/office/officeart/2005/8/layout/hierarchy4"/>
    <dgm:cxn modelId="{5B6DC824-CD44-41A2-B67B-7F1EF49BE88D}" type="presParOf" srcId="{7B589B90-5E1D-4AD7-A593-1CC52D1CAC25}" destId="{D63E00B5-E0DB-48AA-A984-A5B7B9484801}" srcOrd="0" destOrd="0" presId="urn:microsoft.com/office/officeart/2005/8/layout/hierarchy4"/>
    <dgm:cxn modelId="{ADE0C38C-D1FF-4B85-8CD9-9CF1B1B39B0D}" type="presParOf" srcId="{7B589B90-5E1D-4AD7-A593-1CC52D1CAC25}" destId="{BF0BB506-D39B-41EA-B782-A16A64D32150}" srcOrd="1" destOrd="0" presId="urn:microsoft.com/office/officeart/2005/8/layout/hierarchy4"/>
    <dgm:cxn modelId="{FE88C849-3B77-4F60-8770-B24CA22DAB31}" type="presParOf" srcId="{C65D6EAB-C88E-4E42-9A75-B033341351C2}" destId="{1A7556E6-984E-48DE-99DC-15F6E10D6C86}" srcOrd="3" destOrd="0" presId="urn:microsoft.com/office/officeart/2005/8/layout/hierarchy4"/>
    <dgm:cxn modelId="{AE595AD3-462E-4B4D-A1B7-6E884A7C2B38}" type="presParOf" srcId="{C65D6EAB-C88E-4E42-9A75-B033341351C2}" destId="{4E0BE58A-4E9D-474A-9768-DE3E1BC050F7}" srcOrd="4" destOrd="0" presId="urn:microsoft.com/office/officeart/2005/8/layout/hierarchy4"/>
    <dgm:cxn modelId="{AF31DC7B-C17B-4719-83D3-EBB9159B48FF}" type="presParOf" srcId="{4E0BE58A-4E9D-474A-9768-DE3E1BC050F7}" destId="{C8B19227-CDEE-47BA-9D42-0C7E56C64161}" srcOrd="0" destOrd="0" presId="urn:microsoft.com/office/officeart/2005/8/layout/hierarchy4"/>
    <dgm:cxn modelId="{1295ECF1-AA49-4661-B3F2-CFD1BEEC5C41}" type="presParOf" srcId="{4E0BE58A-4E9D-474A-9768-DE3E1BC050F7}" destId="{24CD13BA-999C-4A1D-A799-AFDCE61D35FF}" srcOrd="1" destOrd="0" presId="urn:microsoft.com/office/officeart/2005/8/layout/hierarchy4"/>
    <dgm:cxn modelId="{ECCF0181-5C83-411A-A963-2BF999B3DEB1}" type="presParOf" srcId="{1CB74C7C-E0CC-4224-82E0-6520A6246734}" destId="{E6652283-CD35-4A16-9C64-5C2D6E4E88C2}" srcOrd="1" destOrd="0" presId="urn:microsoft.com/office/officeart/2005/8/layout/hierarchy4"/>
    <dgm:cxn modelId="{78F80605-A7AE-43A8-BD69-BB577AF0EA49}" type="presParOf" srcId="{1CB74C7C-E0CC-4224-82E0-6520A6246734}" destId="{67C70233-BE6A-4A4F-9BB6-4213A37FFC2F}" srcOrd="2" destOrd="0" presId="urn:microsoft.com/office/officeart/2005/8/layout/hierarchy4"/>
    <dgm:cxn modelId="{8F84826E-103D-4349-8077-8A2080E13A58}" type="presParOf" srcId="{67C70233-BE6A-4A4F-9BB6-4213A37FFC2F}" destId="{F46075E3-D5B2-453D-B105-30C8FB5B2717}" srcOrd="0" destOrd="0" presId="urn:microsoft.com/office/officeart/2005/8/layout/hierarchy4"/>
    <dgm:cxn modelId="{1024BA20-AE9A-4333-992A-62F7ADEE5495}" type="presParOf" srcId="{67C70233-BE6A-4A4F-9BB6-4213A37FFC2F}" destId="{16773908-9BFD-4F40-B555-DD1141D646BA}" srcOrd="1" destOrd="0" presId="urn:microsoft.com/office/officeart/2005/8/layout/hierarchy4"/>
    <dgm:cxn modelId="{5EA5AD7E-1702-443C-850F-F7B1CA07BDF0}" type="presParOf" srcId="{67C70233-BE6A-4A4F-9BB6-4213A37FFC2F}" destId="{08EA43DB-F684-447C-ADAC-83160B7D26F1}" srcOrd="2" destOrd="0" presId="urn:microsoft.com/office/officeart/2005/8/layout/hierarchy4"/>
    <dgm:cxn modelId="{EB8E0EA3-C075-4B2F-AF58-2BB831B533C5}" type="presParOf" srcId="{08EA43DB-F684-447C-ADAC-83160B7D26F1}" destId="{2B2F661C-E2E4-4F48-A91A-7AA4DD465DBF}" srcOrd="0" destOrd="0" presId="urn:microsoft.com/office/officeart/2005/8/layout/hierarchy4"/>
    <dgm:cxn modelId="{EBA1CD5C-9EC2-4D43-932F-61F7FA8AEC59}" type="presParOf" srcId="{2B2F661C-E2E4-4F48-A91A-7AA4DD465DBF}" destId="{2320BFAB-6CD6-4DBE-BD5F-4ED3D63A105D}" srcOrd="0" destOrd="0" presId="urn:microsoft.com/office/officeart/2005/8/layout/hierarchy4"/>
    <dgm:cxn modelId="{ACE6FA0C-536C-479A-842C-F2C858AE9D4D}" type="presParOf" srcId="{2B2F661C-E2E4-4F48-A91A-7AA4DD465DBF}" destId="{64D06367-77A6-483F-ACDC-CF66131342A3}" srcOrd="1" destOrd="0" presId="urn:microsoft.com/office/officeart/2005/8/layout/hierarchy4"/>
    <dgm:cxn modelId="{E0FEA815-6F73-44EA-B946-BF48F637AD94}" type="presParOf" srcId="{08EA43DB-F684-447C-ADAC-83160B7D26F1}" destId="{9F0B5ACE-C445-434D-8808-861E7FF6C41C}" srcOrd="1" destOrd="0" presId="urn:microsoft.com/office/officeart/2005/8/layout/hierarchy4"/>
    <dgm:cxn modelId="{DA4244BE-6FAC-4C69-8F7E-01A43AC6D358}" type="presParOf" srcId="{08EA43DB-F684-447C-ADAC-83160B7D26F1}" destId="{936DC9AC-E410-4F99-B47D-317C4D39F9B2}" srcOrd="2" destOrd="0" presId="urn:microsoft.com/office/officeart/2005/8/layout/hierarchy4"/>
    <dgm:cxn modelId="{AA390C3E-A975-4BAA-A0F8-6230652B9EFB}" type="presParOf" srcId="{936DC9AC-E410-4F99-B47D-317C4D39F9B2}" destId="{FBFA57AE-AA7E-43C0-84FB-523CE2346DA6}" srcOrd="0" destOrd="0" presId="urn:microsoft.com/office/officeart/2005/8/layout/hierarchy4"/>
    <dgm:cxn modelId="{F1B438A7-20B7-4BB1-87C7-A41F897F159C}" type="presParOf" srcId="{936DC9AC-E410-4F99-B47D-317C4D39F9B2}" destId="{E64F04D5-CF42-4BEA-8DCF-FDCA8615D8AC}" srcOrd="1" destOrd="0" presId="urn:microsoft.com/office/officeart/2005/8/layout/hierarchy4"/>
    <dgm:cxn modelId="{2AB24AAA-1705-422B-B8E4-69C7D564A655}" type="presParOf" srcId="{08EA43DB-F684-447C-ADAC-83160B7D26F1}" destId="{FD5CEC29-A829-4EF5-986D-096D8688E840}" srcOrd="3" destOrd="0" presId="urn:microsoft.com/office/officeart/2005/8/layout/hierarchy4"/>
    <dgm:cxn modelId="{ACC2A7AD-3B56-48CE-8D8C-DB26079AFA59}" type="presParOf" srcId="{08EA43DB-F684-447C-ADAC-83160B7D26F1}" destId="{D5863919-E77C-49D2-9F82-3E9185A50215}" srcOrd="4" destOrd="0" presId="urn:microsoft.com/office/officeart/2005/8/layout/hierarchy4"/>
    <dgm:cxn modelId="{9362FF43-79F1-4C41-8D85-BF1B0E247617}" type="presParOf" srcId="{D5863919-E77C-49D2-9F82-3E9185A50215}" destId="{4058A4F6-2060-467D-A9F3-E267E53D2FC9}" srcOrd="0" destOrd="0" presId="urn:microsoft.com/office/officeart/2005/8/layout/hierarchy4"/>
    <dgm:cxn modelId="{A87255BD-89FB-4559-A100-017649331F7E}" type="presParOf" srcId="{D5863919-E77C-49D2-9F82-3E9185A50215}" destId="{44476251-F5A1-4927-B936-E629014D46F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BFD07F-95C2-4D93-BD67-5962FA96DD1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9FBC8FD-10A1-4DF7-8D10-A0A760FAD414}">
      <dgm:prSet phldrT="[Text]"/>
      <dgm:spPr>
        <a:solidFill>
          <a:srgbClr val="DCC2C8"/>
        </a:solidFill>
      </dgm:spPr>
      <dgm:t>
        <a:bodyPr/>
        <a:lstStyle/>
        <a:p>
          <a:r>
            <a:rPr lang="en-US" dirty="0" smtClean="0">
              <a:solidFill>
                <a:schemeClr val="tx1"/>
              </a:solidFill>
            </a:rPr>
            <a:t>Phase 8</a:t>
          </a:r>
        </a:p>
        <a:p>
          <a:r>
            <a:rPr lang="en-US" dirty="0" smtClean="0">
              <a:solidFill>
                <a:schemeClr val="tx1"/>
              </a:solidFill>
            </a:rPr>
            <a:t>Common evaluation</a:t>
          </a:r>
          <a:endParaRPr lang="en-US" dirty="0">
            <a:solidFill>
              <a:schemeClr val="tx1"/>
            </a:solidFill>
          </a:endParaRPr>
        </a:p>
      </dgm:t>
    </dgm:pt>
    <dgm:pt modelId="{4896369D-3F90-4C2E-83D3-81658DD663E8}" type="parTrans" cxnId="{A81F9705-5649-48B4-8A58-1EC8506C66E4}">
      <dgm:prSet/>
      <dgm:spPr/>
      <dgm:t>
        <a:bodyPr/>
        <a:lstStyle/>
        <a:p>
          <a:endParaRPr lang="en-US"/>
        </a:p>
      </dgm:t>
    </dgm:pt>
    <dgm:pt modelId="{39CDCA4D-1F2D-4F14-8E99-4DD7108CE9C4}" type="sibTrans" cxnId="{A81F9705-5649-48B4-8A58-1EC8506C66E4}">
      <dgm:prSet/>
      <dgm:spPr/>
      <dgm:t>
        <a:bodyPr/>
        <a:lstStyle/>
        <a:p>
          <a:endParaRPr lang="en-US" dirty="0"/>
        </a:p>
      </dgm:t>
    </dgm:pt>
    <dgm:pt modelId="{28BB6186-671D-4E6E-9B27-88A79267C84E}">
      <dgm:prSet phldrT="[Text]"/>
      <dgm:spPr>
        <a:solidFill>
          <a:srgbClr val="D63651"/>
        </a:solidFill>
      </dgm:spPr>
      <dgm:t>
        <a:bodyPr/>
        <a:lstStyle/>
        <a:p>
          <a:r>
            <a:rPr lang="en-US" dirty="0" smtClean="0">
              <a:solidFill>
                <a:schemeClr val="tx1"/>
              </a:solidFill>
            </a:rPr>
            <a:t>Phase 7</a:t>
          </a:r>
        </a:p>
        <a:p>
          <a:r>
            <a:rPr lang="en-US" dirty="0" smtClean="0">
              <a:solidFill>
                <a:schemeClr val="tx1"/>
              </a:solidFill>
            </a:rPr>
            <a:t>Common dissemination</a:t>
          </a:r>
          <a:endParaRPr lang="en-US" dirty="0">
            <a:solidFill>
              <a:schemeClr val="tx1"/>
            </a:solidFill>
          </a:endParaRPr>
        </a:p>
      </dgm:t>
    </dgm:pt>
    <dgm:pt modelId="{E8B96C43-E57B-4CBE-ABB5-C6DB516563FA}" type="sibTrans" cxnId="{D17D51BD-6BC9-4BDE-9B77-CD3A995AE6B1}">
      <dgm:prSet/>
      <dgm:spPr/>
      <dgm:t>
        <a:bodyPr/>
        <a:lstStyle/>
        <a:p>
          <a:endParaRPr lang="en-US" dirty="0"/>
        </a:p>
      </dgm:t>
    </dgm:pt>
    <dgm:pt modelId="{9F21FCA2-4D42-4847-80A9-107C00EF9BDD}" type="parTrans" cxnId="{D17D51BD-6BC9-4BDE-9B77-CD3A995AE6B1}">
      <dgm:prSet/>
      <dgm:spPr/>
      <dgm:t>
        <a:bodyPr/>
        <a:lstStyle/>
        <a:p>
          <a:endParaRPr lang="en-US"/>
        </a:p>
      </dgm:t>
    </dgm:pt>
    <dgm:pt modelId="{AA63DEDD-DC59-44F3-A433-26EC68AA1A4C}">
      <dgm:prSet phldrT="[Text]"/>
      <dgm:spPr>
        <a:solidFill>
          <a:schemeClr val="accent6">
            <a:lumMod val="60000"/>
            <a:lumOff val="40000"/>
          </a:schemeClr>
        </a:solidFill>
      </dgm:spPr>
      <dgm:t>
        <a:bodyPr/>
        <a:lstStyle/>
        <a:p>
          <a:r>
            <a:rPr lang="en-US" dirty="0" smtClean="0">
              <a:solidFill>
                <a:schemeClr val="tx1"/>
              </a:solidFill>
            </a:rPr>
            <a:t>Phase 6</a:t>
          </a:r>
        </a:p>
        <a:p>
          <a:r>
            <a:rPr lang="en-US" dirty="0" smtClean="0">
              <a:solidFill>
                <a:schemeClr val="tx1"/>
              </a:solidFill>
            </a:rPr>
            <a:t>Common analysis</a:t>
          </a:r>
          <a:endParaRPr lang="en-US" dirty="0">
            <a:solidFill>
              <a:schemeClr val="tx1"/>
            </a:solidFill>
          </a:endParaRPr>
        </a:p>
      </dgm:t>
    </dgm:pt>
    <dgm:pt modelId="{0A2550E9-07FF-4274-AAA6-8C140543DA3F}" type="sibTrans" cxnId="{15BE0925-36DD-498E-80EB-78263C815EA9}">
      <dgm:prSet/>
      <dgm:spPr/>
      <dgm:t>
        <a:bodyPr/>
        <a:lstStyle/>
        <a:p>
          <a:endParaRPr lang="en-US" dirty="0"/>
        </a:p>
      </dgm:t>
    </dgm:pt>
    <dgm:pt modelId="{98F96268-7705-4A35-AC04-785816272723}" type="parTrans" cxnId="{15BE0925-36DD-498E-80EB-78263C815EA9}">
      <dgm:prSet/>
      <dgm:spPr/>
      <dgm:t>
        <a:bodyPr/>
        <a:lstStyle/>
        <a:p>
          <a:endParaRPr lang="en-US"/>
        </a:p>
      </dgm:t>
    </dgm:pt>
    <dgm:pt modelId="{2F0547F9-0FF9-4C8A-BC5C-128AC9B74F2A}">
      <dgm:prSet phldrT="[Text]"/>
      <dgm:spPr>
        <a:solidFill>
          <a:srgbClr val="00B0F0"/>
        </a:solidFill>
      </dgm:spPr>
      <dgm:t>
        <a:bodyPr/>
        <a:lstStyle/>
        <a:p>
          <a:r>
            <a:rPr lang="en-US" dirty="0" smtClean="0">
              <a:solidFill>
                <a:schemeClr val="tx1"/>
              </a:solidFill>
            </a:rPr>
            <a:t>Phase 5</a:t>
          </a:r>
        </a:p>
        <a:p>
          <a:r>
            <a:rPr lang="en-US" dirty="0" smtClean="0">
              <a:solidFill>
                <a:schemeClr val="tx1"/>
              </a:solidFill>
            </a:rPr>
            <a:t>Common processing</a:t>
          </a:r>
          <a:endParaRPr lang="en-US" dirty="0"/>
        </a:p>
      </dgm:t>
    </dgm:pt>
    <dgm:pt modelId="{6D3C39A1-141C-4BDB-B99A-C2935E5CE4E2}" type="sibTrans" cxnId="{C3EFC601-6829-466A-A636-199FC4DEEA7F}">
      <dgm:prSet/>
      <dgm:spPr/>
      <dgm:t>
        <a:bodyPr/>
        <a:lstStyle/>
        <a:p>
          <a:endParaRPr lang="en-US" dirty="0"/>
        </a:p>
      </dgm:t>
    </dgm:pt>
    <dgm:pt modelId="{3894F60E-2082-4700-B332-A2B2B331236C}" type="parTrans" cxnId="{C3EFC601-6829-466A-A636-199FC4DEEA7F}">
      <dgm:prSet/>
      <dgm:spPr/>
      <dgm:t>
        <a:bodyPr/>
        <a:lstStyle/>
        <a:p>
          <a:endParaRPr lang="en-US"/>
        </a:p>
      </dgm:t>
    </dgm:pt>
    <dgm:pt modelId="{718E16BE-397D-4ABB-97A8-E01024585DAA}">
      <dgm:prSet/>
      <dgm:spPr>
        <a:solidFill>
          <a:srgbClr val="92D050"/>
        </a:solidFill>
      </dgm:spPr>
      <dgm:t>
        <a:bodyPr/>
        <a:lstStyle/>
        <a:p>
          <a:r>
            <a:rPr lang="en-US" dirty="0" smtClean="0">
              <a:solidFill>
                <a:schemeClr val="tx1"/>
              </a:solidFill>
            </a:rPr>
            <a:t>Phase 4</a:t>
          </a:r>
        </a:p>
        <a:p>
          <a:r>
            <a:rPr lang="en-US" dirty="0" smtClean="0">
              <a:solidFill>
                <a:schemeClr val="tx1"/>
              </a:solidFill>
            </a:rPr>
            <a:t>Common collection</a:t>
          </a:r>
          <a:endParaRPr lang="en-US" dirty="0"/>
        </a:p>
      </dgm:t>
    </dgm:pt>
    <dgm:pt modelId="{851AC175-DE09-4484-A5A0-766E06B47434}" type="sibTrans" cxnId="{1264F69A-1A8A-4930-84C5-6B0D6E0DED9F}">
      <dgm:prSet/>
      <dgm:spPr/>
      <dgm:t>
        <a:bodyPr/>
        <a:lstStyle/>
        <a:p>
          <a:endParaRPr lang="en-US" dirty="0"/>
        </a:p>
      </dgm:t>
    </dgm:pt>
    <dgm:pt modelId="{93857793-54D9-4AF8-B21D-37E50B1BEE06}" type="parTrans" cxnId="{1264F69A-1A8A-4930-84C5-6B0D6E0DED9F}">
      <dgm:prSet/>
      <dgm:spPr/>
      <dgm:t>
        <a:bodyPr/>
        <a:lstStyle/>
        <a:p>
          <a:endParaRPr lang="en-US"/>
        </a:p>
      </dgm:t>
    </dgm:pt>
    <dgm:pt modelId="{859D93D8-EB0A-4469-A27B-9D8282E180C8}">
      <dgm:prSet/>
      <dgm:spPr>
        <a:solidFill>
          <a:srgbClr val="FFFF00"/>
        </a:solidFill>
      </dgm:spPr>
      <dgm:t>
        <a:bodyPr/>
        <a:lstStyle/>
        <a:p>
          <a:r>
            <a:rPr lang="en-US" dirty="0" smtClean="0">
              <a:solidFill>
                <a:schemeClr val="tx1"/>
              </a:solidFill>
            </a:rPr>
            <a:t>Phase 3</a:t>
          </a:r>
        </a:p>
        <a:p>
          <a:r>
            <a:rPr lang="en-US" dirty="0" smtClean="0">
              <a:solidFill>
                <a:schemeClr val="tx1"/>
              </a:solidFill>
            </a:rPr>
            <a:t>Common build</a:t>
          </a:r>
          <a:endParaRPr lang="en-US" dirty="0"/>
        </a:p>
      </dgm:t>
    </dgm:pt>
    <dgm:pt modelId="{634B6E49-ACFC-4EBF-8581-BCBFCED8FDA4}" type="sibTrans" cxnId="{F34B73A5-E230-4B28-A232-EB36EC6FA059}">
      <dgm:prSet/>
      <dgm:spPr/>
      <dgm:t>
        <a:bodyPr/>
        <a:lstStyle/>
        <a:p>
          <a:endParaRPr lang="en-US" dirty="0"/>
        </a:p>
      </dgm:t>
    </dgm:pt>
    <dgm:pt modelId="{499C31BB-E589-4558-AED2-6CF9BC93171D}" type="parTrans" cxnId="{F34B73A5-E230-4B28-A232-EB36EC6FA059}">
      <dgm:prSet/>
      <dgm:spPr/>
      <dgm:t>
        <a:bodyPr/>
        <a:lstStyle/>
        <a:p>
          <a:endParaRPr lang="en-US"/>
        </a:p>
      </dgm:t>
    </dgm:pt>
    <dgm:pt modelId="{CF76B7AD-307D-43A5-8FAC-9530CAE22A74}">
      <dgm:prSet/>
      <dgm:spPr>
        <a:solidFill>
          <a:srgbClr val="FFC000"/>
        </a:solidFill>
      </dgm:spPr>
      <dgm:t>
        <a:bodyPr/>
        <a:lstStyle/>
        <a:p>
          <a:r>
            <a:rPr lang="en-US" dirty="0" smtClean="0">
              <a:solidFill>
                <a:schemeClr val="tx1"/>
              </a:solidFill>
            </a:rPr>
            <a:t>Phase 2</a:t>
          </a:r>
        </a:p>
        <a:p>
          <a:r>
            <a:rPr lang="en-US" dirty="0" smtClean="0">
              <a:solidFill>
                <a:schemeClr val="tx1"/>
              </a:solidFill>
            </a:rPr>
            <a:t>Common design</a:t>
          </a:r>
          <a:endParaRPr lang="en-US" dirty="0"/>
        </a:p>
      </dgm:t>
    </dgm:pt>
    <dgm:pt modelId="{4444A337-5C21-4F0C-A212-3330E3957E2D}" type="sibTrans" cxnId="{352D24E5-1D41-401E-BE7C-9A443ABFC45D}">
      <dgm:prSet/>
      <dgm:spPr/>
      <dgm:t>
        <a:bodyPr/>
        <a:lstStyle/>
        <a:p>
          <a:endParaRPr lang="en-US" dirty="0"/>
        </a:p>
      </dgm:t>
    </dgm:pt>
    <dgm:pt modelId="{029E5B14-AEC4-4BB2-9A7F-91B2DF45B156}" type="parTrans" cxnId="{352D24E5-1D41-401E-BE7C-9A443ABFC45D}">
      <dgm:prSet/>
      <dgm:spPr/>
      <dgm:t>
        <a:bodyPr/>
        <a:lstStyle/>
        <a:p>
          <a:endParaRPr lang="en-US"/>
        </a:p>
      </dgm:t>
    </dgm:pt>
    <dgm:pt modelId="{BD301854-2772-483E-B603-612D8AC1A5B0}">
      <dgm:prSet phldrT="[Text]"/>
      <dgm:spPr>
        <a:solidFill>
          <a:srgbClr val="FF0000"/>
        </a:solidFill>
      </dgm:spPr>
      <dgm:t>
        <a:bodyPr/>
        <a:lstStyle/>
        <a:p>
          <a:r>
            <a:rPr lang="en-US" dirty="0" smtClean="0">
              <a:solidFill>
                <a:schemeClr val="tx1"/>
              </a:solidFill>
            </a:rPr>
            <a:t>Phase 1</a:t>
          </a:r>
        </a:p>
        <a:p>
          <a:r>
            <a:rPr lang="en-US" dirty="0" smtClean="0">
              <a:solidFill>
                <a:schemeClr val="tx1"/>
              </a:solidFill>
            </a:rPr>
            <a:t>Common needs assessment</a:t>
          </a:r>
          <a:endParaRPr lang="en-US" dirty="0"/>
        </a:p>
      </dgm:t>
    </dgm:pt>
    <dgm:pt modelId="{4B60C25E-8CB8-487E-A00C-DBEB2BE19A7C}" type="sibTrans" cxnId="{B56A9CDD-A647-4901-96F3-B71B2DB8AEF6}">
      <dgm:prSet/>
      <dgm:spPr/>
      <dgm:t>
        <a:bodyPr/>
        <a:lstStyle/>
        <a:p>
          <a:endParaRPr lang="en-US" dirty="0"/>
        </a:p>
      </dgm:t>
    </dgm:pt>
    <dgm:pt modelId="{A339F1E2-C4EA-4005-9C4B-90BC8F165398}" type="parTrans" cxnId="{B56A9CDD-A647-4901-96F3-B71B2DB8AEF6}">
      <dgm:prSet/>
      <dgm:spPr/>
      <dgm:t>
        <a:bodyPr/>
        <a:lstStyle/>
        <a:p>
          <a:endParaRPr lang="en-US"/>
        </a:p>
      </dgm:t>
    </dgm:pt>
    <dgm:pt modelId="{DC46E7F0-BF57-44FB-929D-D25118E5B88C}" type="pres">
      <dgm:prSet presAssocID="{04BFD07F-95C2-4D93-BD67-5962FA96DD19}" presName="cycle" presStyleCnt="0">
        <dgm:presLayoutVars>
          <dgm:dir/>
          <dgm:resizeHandles val="exact"/>
        </dgm:presLayoutVars>
      </dgm:prSet>
      <dgm:spPr/>
      <dgm:t>
        <a:bodyPr/>
        <a:lstStyle/>
        <a:p>
          <a:endParaRPr lang="en-US"/>
        </a:p>
      </dgm:t>
    </dgm:pt>
    <dgm:pt modelId="{5A3CC963-74EE-4F10-8B0E-20B87B67B0AE}" type="pres">
      <dgm:prSet presAssocID="{BD301854-2772-483E-B603-612D8AC1A5B0}" presName="node" presStyleLbl="node1" presStyleIdx="0" presStyleCnt="8" custScaleX="108337">
        <dgm:presLayoutVars>
          <dgm:bulletEnabled val="1"/>
        </dgm:presLayoutVars>
      </dgm:prSet>
      <dgm:spPr/>
      <dgm:t>
        <a:bodyPr/>
        <a:lstStyle/>
        <a:p>
          <a:endParaRPr lang="en-US"/>
        </a:p>
      </dgm:t>
    </dgm:pt>
    <dgm:pt modelId="{2BF49A6A-1372-4D79-B9CC-57BB0B1DC5A9}" type="pres">
      <dgm:prSet presAssocID="{4B60C25E-8CB8-487E-A00C-DBEB2BE19A7C}" presName="sibTrans" presStyleLbl="sibTrans2D1" presStyleIdx="0" presStyleCnt="8"/>
      <dgm:spPr/>
      <dgm:t>
        <a:bodyPr/>
        <a:lstStyle/>
        <a:p>
          <a:endParaRPr lang="en-US"/>
        </a:p>
      </dgm:t>
    </dgm:pt>
    <dgm:pt modelId="{7105ED29-FA01-439A-AD48-FADB45D92759}" type="pres">
      <dgm:prSet presAssocID="{4B60C25E-8CB8-487E-A00C-DBEB2BE19A7C}" presName="connectorText" presStyleLbl="sibTrans2D1" presStyleIdx="0" presStyleCnt="8"/>
      <dgm:spPr/>
      <dgm:t>
        <a:bodyPr/>
        <a:lstStyle/>
        <a:p>
          <a:endParaRPr lang="en-US"/>
        </a:p>
      </dgm:t>
    </dgm:pt>
    <dgm:pt modelId="{601A00AC-A871-41B2-B3AB-061DB3FEB5ED}" type="pres">
      <dgm:prSet presAssocID="{CF76B7AD-307D-43A5-8FAC-9530CAE22A74}" presName="node" presStyleLbl="node1" presStyleIdx="1" presStyleCnt="8">
        <dgm:presLayoutVars>
          <dgm:bulletEnabled val="1"/>
        </dgm:presLayoutVars>
      </dgm:prSet>
      <dgm:spPr/>
      <dgm:t>
        <a:bodyPr/>
        <a:lstStyle/>
        <a:p>
          <a:endParaRPr lang="en-US"/>
        </a:p>
      </dgm:t>
    </dgm:pt>
    <dgm:pt modelId="{117F83A8-B101-45DB-902E-0AEA8D195F94}" type="pres">
      <dgm:prSet presAssocID="{4444A337-5C21-4F0C-A212-3330E3957E2D}" presName="sibTrans" presStyleLbl="sibTrans2D1" presStyleIdx="1" presStyleCnt="8"/>
      <dgm:spPr/>
      <dgm:t>
        <a:bodyPr/>
        <a:lstStyle/>
        <a:p>
          <a:endParaRPr lang="en-US"/>
        </a:p>
      </dgm:t>
    </dgm:pt>
    <dgm:pt modelId="{4FCA6F25-AD33-45AA-ADD2-C016072C1899}" type="pres">
      <dgm:prSet presAssocID="{4444A337-5C21-4F0C-A212-3330E3957E2D}" presName="connectorText" presStyleLbl="sibTrans2D1" presStyleIdx="1" presStyleCnt="8"/>
      <dgm:spPr/>
      <dgm:t>
        <a:bodyPr/>
        <a:lstStyle/>
        <a:p>
          <a:endParaRPr lang="en-US"/>
        </a:p>
      </dgm:t>
    </dgm:pt>
    <dgm:pt modelId="{4A5ED358-4984-4932-817D-CC501D4A1DFC}" type="pres">
      <dgm:prSet presAssocID="{859D93D8-EB0A-4469-A27B-9D8282E180C8}" presName="node" presStyleLbl="node1" presStyleIdx="2" presStyleCnt="8">
        <dgm:presLayoutVars>
          <dgm:bulletEnabled val="1"/>
        </dgm:presLayoutVars>
      </dgm:prSet>
      <dgm:spPr/>
      <dgm:t>
        <a:bodyPr/>
        <a:lstStyle/>
        <a:p>
          <a:endParaRPr lang="en-US"/>
        </a:p>
      </dgm:t>
    </dgm:pt>
    <dgm:pt modelId="{26D42FB1-EE1B-4D0E-A677-4C852541F0D3}" type="pres">
      <dgm:prSet presAssocID="{634B6E49-ACFC-4EBF-8581-BCBFCED8FDA4}" presName="sibTrans" presStyleLbl="sibTrans2D1" presStyleIdx="2" presStyleCnt="8"/>
      <dgm:spPr/>
      <dgm:t>
        <a:bodyPr/>
        <a:lstStyle/>
        <a:p>
          <a:endParaRPr lang="en-US"/>
        </a:p>
      </dgm:t>
    </dgm:pt>
    <dgm:pt modelId="{40A3FD66-6DBD-48B2-BED3-253712012198}" type="pres">
      <dgm:prSet presAssocID="{634B6E49-ACFC-4EBF-8581-BCBFCED8FDA4}" presName="connectorText" presStyleLbl="sibTrans2D1" presStyleIdx="2" presStyleCnt="8"/>
      <dgm:spPr/>
      <dgm:t>
        <a:bodyPr/>
        <a:lstStyle/>
        <a:p>
          <a:endParaRPr lang="en-US"/>
        </a:p>
      </dgm:t>
    </dgm:pt>
    <dgm:pt modelId="{3A634EEA-534B-425F-8E38-207471361013}" type="pres">
      <dgm:prSet presAssocID="{718E16BE-397D-4ABB-97A8-E01024585DAA}" presName="node" presStyleLbl="node1" presStyleIdx="3" presStyleCnt="8">
        <dgm:presLayoutVars>
          <dgm:bulletEnabled val="1"/>
        </dgm:presLayoutVars>
      </dgm:prSet>
      <dgm:spPr/>
      <dgm:t>
        <a:bodyPr/>
        <a:lstStyle/>
        <a:p>
          <a:endParaRPr lang="en-US"/>
        </a:p>
      </dgm:t>
    </dgm:pt>
    <dgm:pt modelId="{68967382-1B62-411D-8CC3-9292354A9A35}" type="pres">
      <dgm:prSet presAssocID="{851AC175-DE09-4484-A5A0-766E06B47434}" presName="sibTrans" presStyleLbl="sibTrans2D1" presStyleIdx="3" presStyleCnt="8"/>
      <dgm:spPr/>
      <dgm:t>
        <a:bodyPr/>
        <a:lstStyle/>
        <a:p>
          <a:endParaRPr lang="en-US"/>
        </a:p>
      </dgm:t>
    </dgm:pt>
    <dgm:pt modelId="{90FF9CBE-7D56-4992-AEE7-B057C87ECDC0}" type="pres">
      <dgm:prSet presAssocID="{851AC175-DE09-4484-A5A0-766E06B47434}" presName="connectorText" presStyleLbl="sibTrans2D1" presStyleIdx="3" presStyleCnt="8"/>
      <dgm:spPr/>
      <dgm:t>
        <a:bodyPr/>
        <a:lstStyle/>
        <a:p>
          <a:endParaRPr lang="en-US"/>
        </a:p>
      </dgm:t>
    </dgm:pt>
    <dgm:pt modelId="{D60C2DFE-AAA1-40DD-9A2B-A628B1027725}" type="pres">
      <dgm:prSet presAssocID="{2F0547F9-0FF9-4C8A-BC5C-128AC9B74F2A}" presName="node" presStyleLbl="node1" presStyleIdx="4" presStyleCnt="8">
        <dgm:presLayoutVars>
          <dgm:bulletEnabled val="1"/>
        </dgm:presLayoutVars>
      </dgm:prSet>
      <dgm:spPr/>
      <dgm:t>
        <a:bodyPr/>
        <a:lstStyle/>
        <a:p>
          <a:endParaRPr lang="en-US"/>
        </a:p>
      </dgm:t>
    </dgm:pt>
    <dgm:pt modelId="{BBA0278D-3899-4378-8641-E56A014626D9}" type="pres">
      <dgm:prSet presAssocID="{6D3C39A1-141C-4BDB-B99A-C2935E5CE4E2}" presName="sibTrans" presStyleLbl="sibTrans2D1" presStyleIdx="4" presStyleCnt="8"/>
      <dgm:spPr/>
      <dgm:t>
        <a:bodyPr/>
        <a:lstStyle/>
        <a:p>
          <a:endParaRPr lang="en-US"/>
        </a:p>
      </dgm:t>
    </dgm:pt>
    <dgm:pt modelId="{25A761C2-F9D8-4C94-A62C-FAD74FC9F0F1}" type="pres">
      <dgm:prSet presAssocID="{6D3C39A1-141C-4BDB-B99A-C2935E5CE4E2}" presName="connectorText" presStyleLbl="sibTrans2D1" presStyleIdx="4" presStyleCnt="8"/>
      <dgm:spPr/>
      <dgm:t>
        <a:bodyPr/>
        <a:lstStyle/>
        <a:p>
          <a:endParaRPr lang="en-US"/>
        </a:p>
      </dgm:t>
    </dgm:pt>
    <dgm:pt modelId="{18F369E6-EBA9-4C03-B292-C77B4BFF9BF8}" type="pres">
      <dgm:prSet presAssocID="{AA63DEDD-DC59-44F3-A433-26EC68AA1A4C}" presName="node" presStyleLbl="node1" presStyleIdx="5" presStyleCnt="8">
        <dgm:presLayoutVars>
          <dgm:bulletEnabled val="1"/>
        </dgm:presLayoutVars>
      </dgm:prSet>
      <dgm:spPr/>
      <dgm:t>
        <a:bodyPr/>
        <a:lstStyle/>
        <a:p>
          <a:endParaRPr lang="en-US"/>
        </a:p>
      </dgm:t>
    </dgm:pt>
    <dgm:pt modelId="{D445A165-DD04-4CF0-AD57-AEBB54C1ED55}" type="pres">
      <dgm:prSet presAssocID="{0A2550E9-07FF-4274-AAA6-8C140543DA3F}" presName="sibTrans" presStyleLbl="sibTrans2D1" presStyleIdx="5" presStyleCnt="8"/>
      <dgm:spPr/>
      <dgm:t>
        <a:bodyPr/>
        <a:lstStyle/>
        <a:p>
          <a:endParaRPr lang="en-US"/>
        </a:p>
      </dgm:t>
    </dgm:pt>
    <dgm:pt modelId="{F24728CE-1C8F-4855-8E12-827D3062001D}" type="pres">
      <dgm:prSet presAssocID="{0A2550E9-07FF-4274-AAA6-8C140543DA3F}" presName="connectorText" presStyleLbl="sibTrans2D1" presStyleIdx="5" presStyleCnt="8"/>
      <dgm:spPr/>
      <dgm:t>
        <a:bodyPr/>
        <a:lstStyle/>
        <a:p>
          <a:endParaRPr lang="en-US"/>
        </a:p>
      </dgm:t>
    </dgm:pt>
    <dgm:pt modelId="{63456A2B-7567-4AA5-927B-750AA8E04D20}" type="pres">
      <dgm:prSet presAssocID="{28BB6186-671D-4E6E-9B27-88A79267C84E}" presName="node" presStyleLbl="node1" presStyleIdx="6" presStyleCnt="8" custScaleX="116606" custScaleY="105445" custRadScaleRad="101375" custRadScaleInc="-3444">
        <dgm:presLayoutVars>
          <dgm:bulletEnabled val="1"/>
        </dgm:presLayoutVars>
      </dgm:prSet>
      <dgm:spPr/>
      <dgm:t>
        <a:bodyPr/>
        <a:lstStyle/>
        <a:p>
          <a:endParaRPr lang="en-US"/>
        </a:p>
      </dgm:t>
    </dgm:pt>
    <dgm:pt modelId="{B52EA4EE-C689-41D1-B62B-C90304F08EA7}" type="pres">
      <dgm:prSet presAssocID="{E8B96C43-E57B-4CBE-ABB5-C6DB516563FA}" presName="sibTrans" presStyleLbl="sibTrans2D1" presStyleIdx="6" presStyleCnt="8"/>
      <dgm:spPr/>
      <dgm:t>
        <a:bodyPr/>
        <a:lstStyle/>
        <a:p>
          <a:endParaRPr lang="en-US"/>
        </a:p>
      </dgm:t>
    </dgm:pt>
    <dgm:pt modelId="{EA982ED3-1049-4BA7-BC73-DCDB5CBF60D7}" type="pres">
      <dgm:prSet presAssocID="{E8B96C43-E57B-4CBE-ABB5-C6DB516563FA}" presName="connectorText" presStyleLbl="sibTrans2D1" presStyleIdx="6" presStyleCnt="8"/>
      <dgm:spPr/>
      <dgm:t>
        <a:bodyPr/>
        <a:lstStyle/>
        <a:p>
          <a:endParaRPr lang="en-US"/>
        </a:p>
      </dgm:t>
    </dgm:pt>
    <dgm:pt modelId="{8F33A47B-4028-485B-A5B6-E5E169E64440}" type="pres">
      <dgm:prSet presAssocID="{29FBC8FD-10A1-4DF7-8D10-A0A760FAD414}" presName="node" presStyleLbl="node1" presStyleIdx="7" presStyleCnt="8">
        <dgm:presLayoutVars>
          <dgm:bulletEnabled val="1"/>
        </dgm:presLayoutVars>
      </dgm:prSet>
      <dgm:spPr/>
      <dgm:t>
        <a:bodyPr/>
        <a:lstStyle/>
        <a:p>
          <a:endParaRPr lang="en-US"/>
        </a:p>
      </dgm:t>
    </dgm:pt>
    <dgm:pt modelId="{C1789CB7-36ED-4CFD-A757-C90A22730AAA}" type="pres">
      <dgm:prSet presAssocID="{39CDCA4D-1F2D-4F14-8E99-4DD7108CE9C4}" presName="sibTrans" presStyleLbl="sibTrans2D1" presStyleIdx="7" presStyleCnt="8"/>
      <dgm:spPr/>
      <dgm:t>
        <a:bodyPr/>
        <a:lstStyle/>
        <a:p>
          <a:endParaRPr lang="en-US"/>
        </a:p>
      </dgm:t>
    </dgm:pt>
    <dgm:pt modelId="{EADDA2C0-1810-4BAE-9328-D40BA22731D0}" type="pres">
      <dgm:prSet presAssocID="{39CDCA4D-1F2D-4F14-8E99-4DD7108CE9C4}" presName="connectorText" presStyleLbl="sibTrans2D1" presStyleIdx="7" presStyleCnt="8"/>
      <dgm:spPr/>
      <dgm:t>
        <a:bodyPr/>
        <a:lstStyle/>
        <a:p>
          <a:endParaRPr lang="en-US"/>
        </a:p>
      </dgm:t>
    </dgm:pt>
  </dgm:ptLst>
  <dgm:cxnLst>
    <dgm:cxn modelId="{5A755F8F-2C84-4B0A-A369-34672744CCBF}" type="presOf" srcId="{4B60C25E-8CB8-487E-A00C-DBEB2BE19A7C}" destId="{2BF49A6A-1372-4D79-B9CC-57BB0B1DC5A9}" srcOrd="0" destOrd="0" presId="urn:microsoft.com/office/officeart/2005/8/layout/cycle2"/>
    <dgm:cxn modelId="{EAA8B437-2D0A-4596-BDE9-EEE0662960B4}" type="presOf" srcId="{634B6E49-ACFC-4EBF-8581-BCBFCED8FDA4}" destId="{40A3FD66-6DBD-48B2-BED3-253712012198}" srcOrd="1" destOrd="0" presId="urn:microsoft.com/office/officeart/2005/8/layout/cycle2"/>
    <dgm:cxn modelId="{BEA76267-7850-458F-A075-7B80935DC19B}" type="presOf" srcId="{4444A337-5C21-4F0C-A212-3330E3957E2D}" destId="{4FCA6F25-AD33-45AA-ADD2-C016072C1899}" srcOrd="1" destOrd="0" presId="urn:microsoft.com/office/officeart/2005/8/layout/cycle2"/>
    <dgm:cxn modelId="{01A4A13A-7C14-4609-ADC9-98CB270ADFB9}" type="presOf" srcId="{2F0547F9-0FF9-4C8A-BC5C-128AC9B74F2A}" destId="{D60C2DFE-AAA1-40DD-9A2B-A628B1027725}" srcOrd="0" destOrd="0" presId="urn:microsoft.com/office/officeart/2005/8/layout/cycle2"/>
    <dgm:cxn modelId="{A81F9705-5649-48B4-8A58-1EC8506C66E4}" srcId="{04BFD07F-95C2-4D93-BD67-5962FA96DD19}" destId="{29FBC8FD-10A1-4DF7-8D10-A0A760FAD414}" srcOrd="7" destOrd="0" parTransId="{4896369D-3F90-4C2E-83D3-81658DD663E8}" sibTransId="{39CDCA4D-1F2D-4F14-8E99-4DD7108CE9C4}"/>
    <dgm:cxn modelId="{991B5A1F-DA72-4AED-8012-89B653BF4559}" type="presOf" srcId="{E8B96C43-E57B-4CBE-ABB5-C6DB516563FA}" destId="{EA982ED3-1049-4BA7-BC73-DCDB5CBF60D7}" srcOrd="1" destOrd="0" presId="urn:microsoft.com/office/officeart/2005/8/layout/cycle2"/>
    <dgm:cxn modelId="{1264F69A-1A8A-4930-84C5-6B0D6E0DED9F}" srcId="{04BFD07F-95C2-4D93-BD67-5962FA96DD19}" destId="{718E16BE-397D-4ABB-97A8-E01024585DAA}" srcOrd="3" destOrd="0" parTransId="{93857793-54D9-4AF8-B21D-37E50B1BEE06}" sibTransId="{851AC175-DE09-4484-A5A0-766E06B47434}"/>
    <dgm:cxn modelId="{173D93C0-C03D-4BE1-8A35-2E393BE0F3E1}" type="presOf" srcId="{851AC175-DE09-4484-A5A0-766E06B47434}" destId="{68967382-1B62-411D-8CC3-9292354A9A35}" srcOrd="0" destOrd="0" presId="urn:microsoft.com/office/officeart/2005/8/layout/cycle2"/>
    <dgm:cxn modelId="{D65A9D1E-4D3F-4A40-AAB8-4A4A070EAE9A}" type="presOf" srcId="{859D93D8-EB0A-4469-A27B-9D8282E180C8}" destId="{4A5ED358-4984-4932-817D-CC501D4A1DFC}" srcOrd="0" destOrd="0" presId="urn:microsoft.com/office/officeart/2005/8/layout/cycle2"/>
    <dgm:cxn modelId="{15BE0925-36DD-498E-80EB-78263C815EA9}" srcId="{04BFD07F-95C2-4D93-BD67-5962FA96DD19}" destId="{AA63DEDD-DC59-44F3-A433-26EC68AA1A4C}" srcOrd="5" destOrd="0" parTransId="{98F96268-7705-4A35-AC04-785816272723}" sibTransId="{0A2550E9-07FF-4274-AAA6-8C140543DA3F}"/>
    <dgm:cxn modelId="{FF3AC6F8-F560-48A6-A293-2113D5BF0645}" type="presOf" srcId="{29FBC8FD-10A1-4DF7-8D10-A0A760FAD414}" destId="{8F33A47B-4028-485B-A5B6-E5E169E64440}" srcOrd="0" destOrd="0" presId="urn:microsoft.com/office/officeart/2005/8/layout/cycle2"/>
    <dgm:cxn modelId="{352D24E5-1D41-401E-BE7C-9A443ABFC45D}" srcId="{04BFD07F-95C2-4D93-BD67-5962FA96DD19}" destId="{CF76B7AD-307D-43A5-8FAC-9530CAE22A74}" srcOrd="1" destOrd="0" parTransId="{029E5B14-AEC4-4BB2-9A7F-91B2DF45B156}" sibTransId="{4444A337-5C21-4F0C-A212-3330E3957E2D}"/>
    <dgm:cxn modelId="{56384305-4B71-4A99-AB9A-9ECFA6DE9721}" type="presOf" srcId="{851AC175-DE09-4484-A5A0-766E06B47434}" destId="{90FF9CBE-7D56-4992-AEE7-B057C87ECDC0}" srcOrd="1" destOrd="0" presId="urn:microsoft.com/office/officeart/2005/8/layout/cycle2"/>
    <dgm:cxn modelId="{C3EFC601-6829-466A-A636-199FC4DEEA7F}" srcId="{04BFD07F-95C2-4D93-BD67-5962FA96DD19}" destId="{2F0547F9-0FF9-4C8A-BC5C-128AC9B74F2A}" srcOrd="4" destOrd="0" parTransId="{3894F60E-2082-4700-B332-A2B2B331236C}" sibTransId="{6D3C39A1-141C-4BDB-B99A-C2935E5CE4E2}"/>
    <dgm:cxn modelId="{9C7C1121-6959-491B-9E48-FF49462E5078}" type="presOf" srcId="{634B6E49-ACFC-4EBF-8581-BCBFCED8FDA4}" destId="{26D42FB1-EE1B-4D0E-A677-4C852541F0D3}" srcOrd="0" destOrd="0" presId="urn:microsoft.com/office/officeart/2005/8/layout/cycle2"/>
    <dgm:cxn modelId="{257368F3-3106-497E-802D-96BA3C37E64B}" type="presOf" srcId="{718E16BE-397D-4ABB-97A8-E01024585DAA}" destId="{3A634EEA-534B-425F-8E38-207471361013}" srcOrd="0" destOrd="0" presId="urn:microsoft.com/office/officeart/2005/8/layout/cycle2"/>
    <dgm:cxn modelId="{37AC3A56-6CCF-4747-8F3F-FBF105959B3A}" type="presOf" srcId="{6D3C39A1-141C-4BDB-B99A-C2935E5CE4E2}" destId="{25A761C2-F9D8-4C94-A62C-FAD74FC9F0F1}" srcOrd="1" destOrd="0" presId="urn:microsoft.com/office/officeart/2005/8/layout/cycle2"/>
    <dgm:cxn modelId="{5588D063-314D-4297-A4CA-1F2052D521D9}" type="presOf" srcId="{0A2550E9-07FF-4274-AAA6-8C140543DA3F}" destId="{F24728CE-1C8F-4855-8E12-827D3062001D}" srcOrd="1" destOrd="0" presId="urn:microsoft.com/office/officeart/2005/8/layout/cycle2"/>
    <dgm:cxn modelId="{5AED089D-D6ED-4754-A15B-5E02EEF1D6DD}" type="presOf" srcId="{AA63DEDD-DC59-44F3-A433-26EC68AA1A4C}" destId="{18F369E6-EBA9-4C03-B292-C77B4BFF9BF8}" srcOrd="0" destOrd="0" presId="urn:microsoft.com/office/officeart/2005/8/layout/cycle2"/>
    <dgm:cxn modelId="{46EAE468-B06F-4457-9029-6BB0D698196C}" type="presOf" srcId="{04BFD07F-95C2-4D93-BD67-5962FA96DD19}" destId="{DC46E7F0-BF57-44FB-929D-D25118E5B88C}" srcOrd="0" destOrd="0" presId="urn:microsoft.com/office/officeart/2005/8/layout/cycle2"/>
    <dgm:cxn modelId="{F34B73A5-E230-4B28-A232-EB36EC6FA059}" srcId="{04BFD07F-95C2-4D93-BD67-5962FA96DD19}" destId="{859D93D8-EB0A-4469-A27B-9D8282E180C8}" srcOrd="2" destOrd="0" parTransId="{499C31BB-E589-4558-AED2-6CF9BC93171D}" sibTransId="{634B6E49-ACFC-4EBF-8581-BCBFCED8FDA4}"/>
    <dgm:cxn modelId="{488BBF5C-F8E1-46F2-AE97-E9457F0E86D1}" type="presOf" srcId="{E8B96C43-E57B-4CBE-ABB5-C6DB516563FA}" destId="{B52EA4EE-C689-41D1-B62B-C90304F08EA7}" srcOrd="0" destOrd="0" presId="urn:microsoft.com/office/officeart/2005/8/layout/cycle2"/>
    <dgm:cxn modelId="{F2AEB1AC-1B9D-4EEC-83E8-C11B3B7E45D4}" type="presOf" srcId="{6D3C39A1-141C-4BDB-B99A-C2935E5CE4E2}" destId="{BBA0278D-3899-4378-8641-E56A014626D9}" srcOrd="0" destOrd="0" presId="urn:microsoft.com/office/officeart/2005/8/layout/cycle2"/>
    <dgm:cxn modelId="{B5EF2136-E61F-4BC7-A590-89E959C8597F}" type="presOf" srcId="{BD301854-2772-483E-B603-612D8AC1A5B0}" destId="{5A3CC963-74EE-4F10-8B0E-20B87B67B0AE}" srcOrd="0" destOrd="0" presId="urn:microsoft.com/office/officeart/2005/8/layout/cycle2"/>
    <dgm:cxn modelId="{D17D51BD-6BC9-4BDE-9B77-CD3A995AE6B1}" srcId="{04BFD07F-95C2-4D93-BD67-5962FA96DD19}" destId="{28BB6186-671D-4E6E-9B27-88A79267C84E}" srcOrd="6" destOrd="0" parTransId="{9F21FCA2-4D42-4847-80A9-107C00EF9BDD}" sibTransId="{E8B96C43-E57B-4CBE-ABB5-C6DB516563FA}"/>
    <dgm:cxn modelId="{20857BB1-B8B9-4F73-B27E-878A4955877E}" type="presOf" srcId="{39CDCA4D-1F2D-4F14-8E99-4DD7108CE9C4}" destId="{EADDA2C0-1810-4BAE-9328-D40BA22731D0}" srcOrd="1" destOrd="0" presId="urn:microsoft.com/office/officeart/2005/8/layout/cycle2"/>
    <dgm:cxn modelId="{BA32B5DB-EFD3-49A7-871E-E04965EFE9F1}" type="presOf" srcId="{0A2550E9-07FF-4274-AAA6-8C140543DA3F}" destId="{D445A165-DD04-4CF0-AD57-AEBB54C1ED55}" srcOrd="0" destOrd="0" presId="urn:microsoft.com/office/officeart/2005/8/layout/cycle2"/>
    <dgm:cxn modelId="{EF89AAC5-2DAB-487C-A816-6CB51C2C9497}" type="presOf" srcId="{28BB6186-671D-4E6E-9B27-88A79267C84E}" destId="{63456A2B-7567-4AA5-927B-750AA8E04D20}" srcOrd="0" destOrd="0" presId="urn:microsoft.com/office/officeart/2005/8/layout/cycle2"/>
    <dgm:cxn modelId="{BB85E72D-4C00-44F8-A005-168FEABC086E}" type="presOf" srcId="{39CDCA4D-1F2D-4F14-8E99-4DD7108CE9C4}" destId="{C1789CB7-36ED-4CFD-A757-C90A22730AAA}" srcOrd="0" destOrd="0" presId="urn:microsoft.com/office/officeart/2005/8/layout/cycle2"/>
    <dgm:cxn modelId="{B56A9CDD-A647-4901-96F3-B71B2DB8AEF6}" srcId="{04BFD07F-95C2-4D93-BD67-5962FA96DD19}" destId="{BD301854-2772-483E-B603-612D8AC1A5B0}" srcOrd="0" destOrd="0" parTransId="{A339F1E2-C4EA-4005-9C4B-90BC8F165398}" sibTransId="{4B60C25E-8CB8-487E-A00C-DBEB2BE19A7C}"/>
    <dgm:cxn modelId="{1EF63543-7D4F-4F03-8497-8DBCA06102EA}" type="presOf" srcId="{CF76B7AD-307D-43A5-8FAC-9530CAE22A74}" destId="{601A00AC-A871-41B2-B3AB-061DB3FEB5ED}" srcOrd="0" destOrd="0" presId="urn:microsoft.com/office/officeart/2005/8/layout/cycle2"/>
    <dgm:cxn modelId="{B0F5FC9F-60E8-4E25-BD22-B57258D4B4A4}" type="presOf" srcId="{4B60C25E-8CB8-487E-A00C-DBEB2BE19A7C}" destId="{7105ED29-FA01-439A-AD48-FADB45D92759}" srcOrd="1" destOrd="0" presId="urn:microsoft.com/office/officeart/2005/8/layout/cycle2"/>
    <dgm:cxn modelId="{F711F289-D682-4D42-8BDD-2AB11419ADA2}" type="presOf" srcId="{4444A337-5C21-4F0C-A212-3330E3957E2D}" destId="{117F83A8-B101-45DB-902E-0AEA8D195F94}" srcOrd="0" destOrd="0" presId="urn:microsoft.com/office/officeart/2005/8/layout/cycle2"/>
    <dgm:cxn modelId="{DE4F290C-CC0C-4A13-9339-889EF39B7AA1}" type="presParOf" srcId="{DC46E7F0-BF57-44FB-929D-D25118E5B88C}" destId="{5A3CC963-74EE-4F10-8B0E-20B87B67B0AE}" srcOrd="0" destOrd="0" presId="urn:microsoft.com/office/officeart/2005/8/layout/cycle2"/>
    <dgm:cxn modelId="{D0AA69A5-B338-492F-885B-B3ACD99E3E42}" type="presParOf" srcId="{DC46E7F0-BF57-44FB-929D-D25118E5B88C}" destId="{2BF49A6A-1372-4D79-B9CC-57BB0B1DC5A9}" srcOrd="1" destOrd="0" presId="urn:microsoft.com/office/officeart/2005/8/layout/cycle2"/>
    <dgm:cxn modelId="{4E439F74-AC20-42B7-AFFB-AFD8EC727E06}" type="presParOf" srcId="{2BF49A6A-1372-4D79-B9CC-57BB0B1DC5A9}" destId="{7105ED29-FA01-439A-AD48-FADB45D92759}" srcOrd="0" destOrd="0" presId="urn:microsoft.com/office/officeart/2005/8/layout/cycle2"/>
    <dgm:cxn modelId="{0DF55FCB-2C91-4C8C-AF6F-BB7970C55F58}" type="presParOf" srcId="{DC46E7F0-BF57-44FB-929D-D25118E5B88C}" destId="{601A00AC-A871-41B2-B3AB-061DB3FEB5ED}" srcOrd="2" destOrd="0" presId="urn:microsoft.com/office/officeart/2005/8/layout/cycle2"/>
    <dgm:cxn modelId="{C5A4A3D4-48D9-47BA-B81D-42F6358EEC40}" type="presParOf" srcId="{DC46E7F0-BF57-44FB-929D-D25118E5B88C}" destId="{117F83A8-B101-45DB-902E-0AEA8D195F94}" srcOrd="3" destOrd="0" presId="urn:microsoft.com/office/officeart/2005/8/layout/cycle2"/>
    <dgm:cxn modelId="{EC984975-9CA5-41AB-9AB7-1D830EB04DF2}" type="presParOf" srcId="{117F83A8-B101-45DB-902E-0AEA8D195F94}" destId="{4FCA6F25-AD33-45AA-ADD2-C016072C1899}" srcOrd="0" destOrd="0" presId="urn:microsoft.com/office/officeart/2005/8/layout/cycle2"/>
    <dgm:cxn modelId="{AEF91DD4-E3E4-4A09-806A-4971F2E68411}" type="presParOf" srcId="{DC46E7F0-BF57-44FB-929D-D25118E5B88C}" destId="{4A5ED358-4984-4932-817D-CC501D4A1DFC}" srcOrd="4" destOrd="0" presId="urn:microsoft.com/office/officeart/2005/8/layout/cycle2"/>
    <dgm:cxn modelId="{9C27E805-DAFD-4320-A1DE-D2DBA755A28C}" type="presParOf" srcId="{DC46E7F0-BF57-44FB-929D-D25118E5B88C}" destId="{26D42FB1-EE1B-4D0E-A677-4C852541F0D3}" srcOrd="5" destOrd="0" presId="urn:microsoft.com/office/officeart/2005/8/layout/cycle2"/>
    <dgm:cxn modelId="{484596C1-6417-4501-9B0B-2E9A1AB1C4F5}" type="presParOf" srcId="{26D42FB1-EE1B-4D0E-A677-4C852541F0D3}" destId="{40A3FD66-6DBD-48B2-BED3-253712012198}" srcOrd="0" destOrd="0" presId="urn:microsoft.com/office/officeart/2005/8/layout/cycle2"/>
    <dgm:cxn modelId="{29D23B87-9414-4F63-A02E-10415EAEF60E}" type="presParOf" srcId="{DC46E7F0-BF57-44FB-929D-D25118E5B88C}" destId="{3A634EEA-534B-425F-8E38-207471361013}" srcOrd="6" destOrd="0" presId="urn:microsoft.com/office/officeart/2005/8/layout/cycle2"/>
    <dgm:cxn modelId="{B1800619-A5FF-4605-90BF-C531309CF5F3}" type="presParOf" srcId="{DC46E7F0-BF57-44FB-929D-D25118E5B88C}" destId="{68967382-1B62-411D-8CC3-9292354A9A35}" srcOrd="7" destOrd="0" presId="urn:microsoft.com/office/officeart/2005/8/layout/cycle2"/>
    <dgm:cxn modelId="{58447F91-EEDC-4AE2-8A58-026F213DF649}" type="presParOf" srcId="{68967382-1B62-411D-8CC3-9292354A9A35}" destId="{90FF9CBE-7D56-4992-AEE7-B057C87ECDC0}" srcOrd="0" destOrd="0" presId="urn:microsoft.com/office/officeart/2005/8/layout/cycle2"/>
    <dgm:cxn modelId="{F7F2A850-24AD-4097-BA2D-F46386BA24C0}" type="presParOf" srcId="{DC46E7F0-BF57-44FB-929D-D25118E5B88C}" destId="{D60C2DFE-AAA1-40DD-9A2B-A628B1027725}" srcOrd="8" destOrd="0" presId="urn:microsoft.com/office/officeart/2005/8/layout/cycle2"/>
    <dgm:cxn modelId="{E71DFCEA-4CD4-4724-AE8D-E4D9C12115EF}" type="presParOf" srcId="{DC46E7F0-BF57-44FB-929D-D25118E5B88C}" destId="{BBA0278D-3899-4378-8641-E56A014626D9}" srcOrd="9" destOrd="0" presId="urn:microsoft.com/office/officeart/2005/8/layout/cycle2"/>
    <dgm:cxn modelId="{B1863D58-AD09-4FC5-8A87-E7880EA59EBA}" type="presParOf" srcId="{BBA0278D-3899-4378-8641-E56A014626D9}" destId="{25A761C2-F9D8-4C94-A62C-FAD74FC9F0F1}" srcOrd="0" destOrd="0" presId="urn:microsoft.com/office/officeart/2005/8/layout/cycle2"/>
    <dgm:cxn modelId="{6AFB8846-24A1-46AB-A11B-4F563571F869}" type="presParOf" srcId="{DC46E7F0-BF57-44FB-929D-D25118E5B88C}" destId="{18F369E6-EBA9-4C03-B292-C77B4BFF9BF8}" srcOrd="10" destOrd="0" presId="urn:microsoft.com/office/officeart/2005/8/layout/cycle2"/>
    <dgm:cxn modelId="{53C4844F-B0A6-4CCE-9BC9-D7FC0022176B}" type="presParOf" srcId="{DC46E7F0-BF57-44FB-929D-D25118E5B88C}" destId="{D445A165-DD04-4CF0-AD57-AEBB54C1ED55}" srcOrd="11" destOrd="0" presId="urn:microsoft.com/office/officeart/2005/8/layout/cycle2"/>
    <dgm:cxn modelId="{BF8E76D1-E46A-4E20-A24B-6446D7168D8B}" type="presParOf" srcId="{D445A165-DD04-4CF0-AD57-AEBB54C1ED55}" destId="{F24728CE-1C8F-4855-8E12-827D3062001D}" srcOrd="0" destOrd="0" presId="urn:microsoft.com/office/officeart/2005/8/layout/cycle2"/>
    <dgm:cxn modelId="{026AD751-4D29-4AB3-BF4C-2D21D29B1F87}" type="presParOf" srcId="{DC46E7F0-BF57-44FB-929D-D25118E5B88C}" destId="{63456A2B-7567-4AA5-927B-750AA8E04D20}" srcOrd="12" destOrd="0" presId="urn:microsoft.com/office/officeart/2005/8/layout/cycle2"/>
    <dgm:cxn modelId="{C890806B-260E-4527-9234-88C28730265B}" type="presParOf" srcId="{DC46E7F0-BF57-44FB-929D-D25118E5B88C}" destId="{B52EA4EE-C689-41D1-B62B-C90304F08EA7}" srcOrd="13" destOrd="0" presId="urn:microsoft.com/office/officeart/2005/8/layout/cycle2"/>
    <dgm:cxn modelId="{C8F238A2-04E6-4370-9740-C5E98217F8E6}" type="presParOf" srcId="{B52EA4EE-C689-41D1-B62B-C90304F08EA7}" destId="{EA982ED3-1049-4BA7-BC73-DCDB5CBF60D7}" srcOrd="0" destOrd="0" presId="urn:microsoft.com/office/officeart/2005/8/layout/cycle2"/>
    <dgm:cxn modelId="{203CB7EC-F3E6-479B-931D-B96936A3FF3D}" type="presParOf" srcId="{DC46E7F0-BF57-44FB-929D-D25118E5B88C}" destId="{8F33A47B-4028-485B-A5B6-E5E169E64440}" srcOrd="14" destOrd="0" presId="urn:microsoft.com/office/officeart/2005/8/layout/cycle2"/>
    <dgm:cxn modelId="{E96320B1-D667-42E2-9638-B8FC435CC681}" type="presParOf" srcId="{DC46E7F0-BF57-44FB-929D-D25118E5B88C}" destId="{C1789CB7-36ED-4CFD-A757-C90A22730AAA}" srcOrd="15" destOrd="0" presId="urn:microsoft.com/office/officeart/2005/8/layout/cycle2"/>
    <dgm:cxn modelId="{A2A2342D-1A22-44D2-AA1A-63F47EDF1E5F}" type="presParOf" srcId="{C1789CB7-36ED-4CFD-A757-C90A22730AAA}" destId="{EADDA2C0-1810-4BAE-9328-D40BA22731D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C39660-4FC8-4C2F-8E8C-30EB3C5AB41D}" type="doc">
      <dgm:prSet loTypeId="urn:microsoft.com/office/officeart/2005/8/layout/hierarchy4" loCatId="list" qsTypeId="urn:microsoft.com/office/officeart/2005/8/quickstyle/simple2" qsCatId="simple" csTypeId="urn:microsoft.com/office/officeart/2005/8/colors/colorful4" csCatId="colorful" phldr="1"/>
      <dgm:spPr/>
      <dgm:t>
        <a:bodyPr/>
        <a:lstStyle/>
        <a:p>
          <a:endParaRPr lang="en-US"/>
        </a:p>
      </dgm:t>
    </dgm:pt>
    <dgm:pt modelId="{B35EFEE1-77F9-4237-9FCA-A284F00DCCFC}">
      <dgm:prSet phldrT="[Text]" custT="1"/>
      <dgm:spPr/>
      <dgm:t>
        <a:bodyPr/>
        <a:lstStyle/>
        <a:p>
          <a:r>
            <a:rPr lang="en-US" sz="1800" dirty="0" smtClean="0"/>
            <a:t>Integrated statistics </a:t>
          </a:r>
          <a:r>
            <a:rPr lang="en-US" sz="1800" dirty="0" err="1" smtClean="0"/>
            <a:t>programme</a:t>
          </a:r>
          <a:r>
            <a:rPr lang="en-US" sz="1800" dirty="0" smtClean="0"/>
            <a:t> </a:t>
          </a:r>
        </a:p>
        <a:p>
          <a:r>
            <a:rPr lang="en-US" sz="1100" dirty="0" smtClean="0"/>
            <a:t>common methods, procedures and tools for phases of statistical production process</a:t>
          </a:r>
        </a:p>
      </dgm:t>
    </dgm:pt>
    <dgm:pt modelId="{75AF9BF1-64A4-452B-B52B-3C5054F7C524}" type="parTrans" cxnId="{B382293E-D405-4001-9FED-CB256F0A0FFB}">
      <dgm:prSet/>
      <dgm:spPr/>
      <dgm:t>
        <a:bodyPr/>
        <a:lstStyle/>
        <a:p>
          <a:endParaRPr lang="en-US"/>
        </a:p>
      </dgm:t>
    </dgm:pt>
    <dgm:pt modelId="{553BAA9A-5B6C-4771-97AA-777C1CEC2848}" type="sibTrans" cxnId="{B382293E-D405-4001-9FED-CB256F0A0FFB}">
      <dgm:prSet/>
      <dgm:spPr/>
      <dgm:t>
        <a:bodyPr/>
        <a:lstStyle/>
        <a:p>
          <a:endParaRPr lang="en-US"/>
        </a:p>
      </dgm:t>
    </dgm:pt>
    <dgm:pt modelId="{29DC4368-FEB9-46E6-B234-1F3F0C346DFA}">
      <dgm:prSet phldrT="[Text]"/>
      <dgm:spPr/>
      <dgm:t>
        <a:bodyPr/>
        <a:lstStyle/>
        <a:p>
          <a:r>
            <a:rPr lang="en-US" dirty="0" smtClean="0"/>
            <a:t>Integrated business and international trade statistics </a:t>
          </a:r>
          <a:r>
            <a:rPr lang="en-US" dirty="0" err="1" smtClean="0"/>
            <a:t>programme</a:t>
          </a:r>
          <a:r>
            <a:rPr lang="en-US" dirty="0" smtClean="0"/>
            <a:t> (IBIS)</a:t>
          </a:r>
        </a:p>
      </dgm:t>
    </dgm:pt>
    <dgm:pt modelId="{9E22F7F7-5D53-46DA-B3CA-817681FF819C}" type="parTrans" cxnId="{691BE4FC-E17E-41C1-9D53-7B0D56632D13}">
      <dgm:prSet/>
      <dgm:spPr/>
      <dgm:t>
        <a:bodyPr/>
        <a:lstStyle/>
        <a:p>
          <a:endParaRPr lang="en-US"/>
        </a:p>
      </dgm:t>
    </dgm:pt>
    <dgm:pt modelId="{4BFD01EF-B93D-4A75-A459-78A68C5035A2}" type="sibTrans" cxnId="{691BE4FC-E17E-41C1-9D53-7B0D56632D13}">
      <dgm:prSet/>
      <dgm:spPr/>
      <dgm:t>
        <a:bodyPr/>
        <a:lstStyle/>
        <a:p>
          <a:endParaRPr lang="en-US"/>
        </a:p>
      </dgm:t>
    </dgm:pt>
    <dgm:pt modelId="{77B821FA-B3FC-4CC9-8ED2-6E4823BA4F1D}">
      <dgm:prSet phldrT="[Text]"/>
      <dgm:spPr/>
      <dgm:t>
        <a:bodyPr/>
        <a:lstStyle/>
        <a:p>
          <a:r>
            <a:rPr lang="en-US" dirty="0" smtClean="0"/>
            <a:t>Integrated household and social statistics </a:t>
          </a:r>
          <a:r>
            <a:rPr lang="en-US" dirty="0" err="1" smtClean="0"/>
            <a:t>programme</a:t>
          </a:r>
          <a:r>
            <a:rPr lang="en-US" dirty="0" smtClean="0"/>
            <a:t> (IHSP)</a:t>
          </a:r>
          <a:endParaRPr lang="en-US" dirty="0"/>
        </a:p>
      </dgm:t>
    </dgm:pt>
    <dgm:pt modelId="{6D9E330B-2F6C-440A-98FC-8B9E8573CB6F}" type="parTrans" cxnId="{C8A0C7B8-FD6F-4AA5-B4FF-9941C981F4AC}">
      <dgm:prSet/>
      <dgm:spPr/>
      <dgm:t>
        <a:bodyPr/>
        <a:lstStyle/>
        <a:p>
          <a:endParaRPr lang="en-US"/>
        </a:p>
      </dgm:t>
    </dgm:pt>
    <dgm:pt modelId="{07423A28-418C-4077-9D0E-AADB30D3B205}" type="sibTrans" cxnId="{C8A0C7B8-FD6F-4AA5-B4FF-9941C981F4AC}">
      <dgm:prSet/>
      <dgm:spPr/>
      <dgm:t>
        <a:bodyPr/>
        <a:lstStyle/>
        <a:p>
          <a:endParaRPr lang="en-US"/>
        </a:p>
      </dgm:t>
    </dgm:pt>
    <dgm:pt modelId="{B2171476-E955-4CD3-96F0-5FAE95FC6118}">
      <dgm:prSet phldrT="[Text]"/>
      <dgm:spPr/>
      <dgm:t>
        <a:bodyPr/>
        <a:lstStyle/>
        <a:p>
          <a:r>
            <a:rPr lang="en-US" dirty="0" smtClean="0"/>
            <a:t>Economic dimensions</a:t>
          </a:r>
          <a:endParaRPr lang="en-US" dirty="0"/>
        </a:p>
      </dgm:t>
    </dgm:pt>
    <dgm:pt modelId="{44D62384-E85E-4CC5-8BAC-1DA799CCB84C}" type="parTrans" cxnId="{54AE5109-923C-4F97-BA70-B730E4BD8941}">
      <dgm:prSet/>
      <dgm:spPr/>
      <dgm:t>
        <a:bodyPr/>
        <a:lstStyle/>
        <a:p>
          <a:endParaRPr lang="en-US"/>
        </a:p>
      </dgm:t>
    </dgm:pt>
    <dgm:pt modelId="{C7ED0D1D-D3B3-419A-947D-B71A11A8A9DB}" type="sibTrans" cxnId="{54AE5109-923C-4F97-BA70-B730E4BD8941}">
      <dgm:prSet/>
      <dgm:spPr/>
      <dgm:t>
        <a:bodyPr/>
        <a:lstStyle/>
        <a:p>
          <a:endParaRPr lang="en-US"/>
        </a:p>
      </dgm:t>
    </dgm:pt>
    <dgm:pt modelId="{F79C8208-44FC-4ABD-BF2C-A230F1A52FA9}">
      <dgm:prSet phldrT="[Text]"/>
      <dgm:spPr/>
      <dgm:t>
        <a:bodyPr/>
        <a:lstStyle/>
        <a:p>
          <a:r>
            <a:rPr lang="en-US" dirty="0" smtClean="0"/>
            <a:t>Social dimensions</a:t>
          </a:r>
          <a:endParaRPr lang="en-US" dirty="0"/>
        </a:p>
      </dgm:t>
    </dgm:pt>
    <dgm:pt modelId="{CADCB248-88CB-466F-A444-0C72E706CC40}" type="parTrans" cxnId="{74377816-3A72-41AD-91D5-78669F771CB1}">
      <dgm:prSet/>
      <dgm:spPr/>
      <dgm:t>
        <a:bodyPr/>
        <a:lstStyle/>
        <a:p>
          <a:endParaRPr lang="en-US"/>
        </a:p>
      </dgm:t>
    </dgm:pt>
    <dgm:pt modelId="{D51F092C-7EAC-45C8-8E10-2594832511AF}" type="sibTrans" cxnId="{74377816-3A72-41AD-91D5-78669F771CB1}">
      <dgm:prSet/>
      <dgm:spPr/>
      <dgm:t>
        <a:bodyPr/>
        <a:lstStyle/>
        <a:p>
          <a:endParaRPr lang="en-US"/>
        </a:p>
      </dgm:t>
    </dgm:pt>
    <dgm:pt modelId="{FD0D538B-363F-4917-8BB8-117F3C921141}">
      <dgm:prSet phldrT="[Text]"/>
      <dgm:spPr/>
      <dgm:t>
        <a:bodyPr/>
        <a:lstStyle/>
        <a:p>
          <a:r>
            <a:rPr lang="en-US" dirty="0" smtClean="0"/>
            <a:t>Social dimensions</a:t>
          </a:r>
          <a:endParaRPr lang="en-US" dirty="0"/>
        </a:p>
      </dgm:t>
    </dgm:pt>
    <dgm:pt modelId="{F6E35ED7-A7CB-4056-B13A-D587215F1C5C}" type="parTrans" cxnId="{F3FD50B1-C5E8-43A7-A82B-647B24B0C969}">
      <dgm:prSet/>
      <dgm:spPr/>
      <dgm:t>
        <a:bodyPr/>
        <a:lstStyle/>
        <a:p>
          <a:endParaRPr lang="en-US"/>
        </a:p>
      </dgm:t>
    </dgm:pt>
    <dgm:pt modelId="{DF201258-5F9F-49E6-9CA2-962D6E33D960}" type="sibTrans" cxnId="{F3FD50B1-C5E8-43A7-A82B-647B24B0C969}">
      <dgm:prSet/>
      <dgm:spPr/>
      <dgm:t>
        <a:bodyPr/>
        <a:lstStyle/>
        <a:p>
          <a:endParaRPr lang="en-US"/>
        </a:p>
      </dgm:t>
    </dgm:pt>
    <dgm:pt modelId="{86C553CE-F1F1-4F68-B8D4-51F36851085C}">
      <dgm:prSet phldrT="[Text]"/>
      <dgm:spPr/>
      <dgm:t>
        <a:bodyPr/>
        <a:lstStyle/>
        <a:p>
          <a:r>
            <a:rPr lang="en-US" dirty="0" smtClean="0"/>
            <a:t>Environment dimensions</a:t>
          </a:r>
          <a:endParaRPr lang="en-US" dirty="0"/>
        </a:p>
      </dgm:t>
    </dgm:pt>
    <dgm:pt modelId="{24E55F41-6DE1-42F8-B25A-59FA41058F83}" type="parTrans" cxnId="{CB41486C-CEFA-4B40-8232-4CF532896E94}">
      <dgm:prSet/>
      <dgm:spPr/>
      <dgm:t>
        <a:bodyPr/>
        <a:lstStyle/>
        <a:p>
          <a:endParaRPr lang="en-US"/>
        </a:p>
      </dgm:t>
    </dgm:pt>
    <dgm:pt modelId="{D80A0058-CFC0-457C-932C-7A97278A4E19}" type="sibTrans" cxnId="{CB41486C-CEFA-4B40-8232-4CF532896E94}">
      <dgm:prSet/>
      <dgm:spPr/>
      <dgm:t>
        <a:bodyPr/>
        <a:lstStyle/>
        <a:p>
          <a:endParaRPr lang="en-US"/>
        </a:p>
      </dgm:t>
    </dgm:pt>
    <dgm:pt modelId="{7367C5DC-6388-4B10-AB38-E0336EA69C70}">
      <dgm:prSet phldrT="[Text]"/>
      <dgm:spPr/>
      <dgm:t>
        <a:bodyPr/>
        <a:lstStyle/>
        <a:p>
          <a:r>
            <a:rPr lang="en-US" dirty="0" smtClean="0"/>
            <a:t>Analysis of output and macro editing</a:t>
          </a:r>
          <a:endParaRPr lang="en-US" dirty="0"/>
        </a:p>
      </dgm:t>
    </dgm:pt>
    <dgm:pt modelId="{81B2A1E0-06B2-4BE9-9DB7-69923DB87241}" type="parTrans" cxnId="{2648753B-E017-43BF-A090-8EE5C708A78E}">
      <dgm:prSet/>
      <dgm:spPr/>
      <dgm:t>
        <a:bodyPr/>
        <a:lstStyle/>
        <a:p>
          <a:endParaRPr lang="en-US"/>
        </a:p>
      </dgm:t>
    </dgm:pt>
    <dgm:pt modelId="{9C5DAC0B-B14B-40CB-8C86-B15693AD4507}" type="sibTrans" cxnId="{2648753B-E017-43BF-A090-8EE5C708A78E}">
      <dgm:prSet/>
      <dgm:spPr/>
      <dgm:t>
        <a:bodyPr/>
        <a:lstStyle/>
        <a:p>
          <a:endParaRPr lang="en-US"/>
        </a:p>
      </dgm:t>
    </dgm:pt>
    <dgm:pt modelId="{23584948-62C5-4F68-BE3E-C8FA7F17FE2E}">
      <dgm:prSet phldrT="[Text]"/>
      <dgm:spPr/>
      <dgm:t>
        <a:bodyPr/>
        <a:lstStyle/>
        <a:p>
          <a:r>
            <a:rPr lang="en-US" dirty="0" smtClean="0"/>
            <a:t>Phases (common procedures)</a:t>
          </a:r>
          <a:endParaRPr lang="en-US" dirty="0"/>
        </a:p>
      </dgm:t>
    </dgm:pt>
    <dgm:pt modelId="{C2E36D30-336A-45FB-9CAC-3126369E715E}" type="parTrans" cxnId="{01D89DAE-AFA8-48B6-9DB8-E8A01C363B35}">
      <dgm:prSet/>
      <dgm:spPr/>
      <dgm:t>
        <a:bodyPr/>
        <a:lstStyle/>
        <a:p>
          <a:endParaRPr lang="en-US"/>
        </a:p>
      </dgm:t>
    </dgm:pt>
    <dgm:pt modelId="{296B312D-7A8F-4320-988B-8DD77EA9D8EA}" type="sibTrans" cxnId="{01D89DAE-AFA8-48B6-9DB8-E8A01C363B35}">
      <dgm:prSet/>
      <dgm:spPr/>
      <dgm:t>
        <a:bodyPr/>
        <a:lstStyle/>
        <a:p>
          <a:endParaRPr lang="en-US"/>
        </a:p>
      </dgm:t>
    </dgm:pt>
    <dgm:pt modelId="{7ECAA5C5-B6EC-423D-9DEE-80DB47BCE573}">
      <dgm:prSet phldrT="[Text]"/>
      <dgm:spPr/>
      <dgm:t>
        <a:bodyPr/>
        <a:lstStyle/>
        <a:p>
          <a:r>
            <a:rPr lang="en-US" dirty="0" smtClean="0"/>
            <a:t>Assessment</a:t>
          </a:r>
          <a:endParaRPr lang="en-US" dirty="0"/>
        </a:p>
      </dgm:t>
    </dgm:pt>
    <dgm:pt modelId="{351BCE40-09F7-4C41-A962-C8BB5E94F64D}" type="parTrans" cxnId="{DF1F6EB0-968B-46E6-B99E-DC22BD9C44B5}">
      <dgm:prSet/>
      <dgm:spPr/>
      <dgm:t>
        <a:bodyPr/>
        <a:lstStyle/>
        <a:p>
          <a:endParaRPr lang="en-US"/>
        </a:p>
      </dgm:t>
    </dgm:pt>
    <dgm:pt modelId="{EF0A72A9-7F79-4BF5-9A2A-5AFDB3B13E92}" type="sibTrans" cxnId="{DF1F6EB0-968B-46E6-B99E-DC22BD9C44B5}">
      <dgm:prSet/>
      <dgm:spPr/>
      <dgm:t>
        <a:bodyPr/>
        <a:lstStyle/>
        <a:p>
          <a:endParaRPr lang="en-US"/>
        </a:p>
      </dgm:t>
    </dgm:pt>
    <dgm:pt modelId="{40DA858B-BD2E-406D-85D5-946C05F78418}">
      <dgm:prSet phldrT="[Text]"/>
      <dgm:spPr/>
      <dgm:t>
        <a:bodyPr/>
        <a:lstStyle/>
        <a:p>
          <a:r>
            <a:rPr lang="en-US" dirty="0" smtClean="0"/>
            <a:t>Design and build</a:t>
          </a:r>
          <a:endParaRPr lang="en-US" dirty="0"/>
        </a:p>
      </dgm:t>
    </dgm:pt>
    <dgm:pt modelId="{6556A888-5B45-44C3-A81F-D7A711F8E0DD}" type="parTrans" cxnId="{9D2BF068-2C22-42C7-ABA9-E2A45660B57E}">
      <dgm:prSet/>
      <dgm:spPr/>
      <dgm:t>
        <a:bodyPr/>
        <a:lstStyle/>
        <a:p>
          <a:endParaRPr lang="en-US"/>
        </a:p>
      </dgm:t>
    </dgm:pt>
    <dgm:pt modelId="{216527FB-E7FB-4F4A-A821-28A727B4501C}" type="sibTrans" cxnId="{9D2BF068-2C22-42C7-ABA9-E2A45660B57E}">
      <dgm:prSet/>
      <dgm:spPr/>
      <dgm:t>
        <a:bodyPr/>
        <a:lstStyle/>
        <a:p>
          <a:endParaRPr lang="en-US"/>
        </a:p>
      </dgm:t>
    </dgm:pt>
    <dgm:pt modelId="{24CCAFE2-921C-43C3-A1B3-4BDD7E40903F}">
      <dgm:prSet phldrT="[Text]"/>
      <dgm:spPr/>
      <dgm:t>
        <a:bodyPr/>
        <a:lstStyle/>
        <a:p>
          <a:r>
            <a:rPr lang="en-US" dirty="0" smtClean="0"/>
            <a:t>Central registers and frames</a:t>
          </a:r>
          <a:endParaRPr lang="en-US" dirty="0"/>
        </a:p>
      </dgm:t>
    </dgm:pt>
    <dgm:pt modelId="{D516F2F8-43D3-42C1-B570-40C44447286B}" type="parTrans" cxnId="{BBB3137A-AC8B-4DFA-BD1F-808AF805D3F3}">
      <dgm:prSet/>
      <dgm:spPr/>
      <dgm:t>
        <a:bodyPr/>
        <a:lstStyle/>
        <a:p>
          <a:endParaRPr lang="en-US"/>
        </a:p>
      </dgm:t>
    </dgm:pt>
    <dgm:pt modelId="{317D587D-CEBB-4173-B0D1-23268D8CDDED}" type="sibTrans" cxnId="{BBB3137A-AC8B-4DFA-BD1F-808AF805D3F3}">
      <dgm:prSet/>
      <dgm:spPr/>
      <dgm:t>
        <a:bodyPr/>
        <a:lstStyle/>
        <a:p>
          <a:endParaRPr lang="en-US"/>
        </a:p>
      </dgm:t>
    </dgm:pt>
    <dgm:pt modelId="{5C2E698D-FF0E-467E-95D0-FC562A4CDD3C}">
      <dgm:prSet phldrT="[Text]"/>
      <dgm:spPr/>
      <dgm:t>
        <a:bodyPr/>
        <a:lstStyle/>
        <a:p>
          <a:r>
            <a:rPr lang="en-US" dirty="0" smtClean="0"/>
            <a:t>Sample and sampling</a:t>
          </a:r>
          <a:endParaRPr lang="en-US" dirty="0"/>
        </a:p>
      </dgm:t>
    </dgm:pt>
    <dgm:pt modelId="{00BEBF0E-04C8-4F0C-971B-83EC083F6266}" type="parTrans" cxnId="{9BDF638E-9187-4961-A55B-EC0640DF5FB1}">
      <dgm:prSet/>
      <dgm:spPr/>
      <dgm:t>
        <a:bodyPr/>
        <a:lstStyle/>
        <a:p>
          <a:endParaRPr lang="en-US"/>
        </a:p>
      </dgm:t>
    </dgm:pt>
    <dgm:pt modelId="{D20C99A4-9ECB-44B4-87EC-16907AD2DE95}" type="sibTrans" cxnId="{9BDF638E-9187-4961-A55B-EC0640DF5FB1}">
      <dgm:prSet/>
      <dgm:spPr/>
      <dgm:t>
        <a:bodyPr/>
        <a:lstStyle/>
        <a:p>
          <a:endParaRPr lang="en-US"/>
        </a:p>
      </dgm:t>
    </dgm:pt>
    <dgm:pt modelId="{0EFDECA8-267A-464A-B418-129213C138CD}">
      <dgm:prSet phldrT="[Text]"/>
      <dgm:spPr/>
      <dgm:t>
        <a:bodyPr/>
        <a:lstStyle/>
        <a:p>
          <a:r>
            <a:rPr lang="en-US" dirty="0" smtClean="0"/>
            <a:t>Surveys and administrative sources</a:t>
          </a:r>
          <a:endParaRPr lang="en-US" dirty="0"/>
        </a:p>
      </dgm:t>
    </dgm:pt>
    <dgm:pt modelId="{EEC513EC-A470-49CE-BEF6-E26CE58DBE3F}" type="parTrans" cxnId="{3FF63AD1-EFE7-44BD-A4A0-2D72817AA951}">
      <dgm:prSet/>
      <dgm:spPr/>
      <dgm:t>
        <a:bodyPr/>
        <a:lstStyle/>
        <a:p>
          <a:endParaRPr lang="en-US"/>
        </a:p>
      </dgm:t>
    </dgm:pt>
    <dgm:pt modelId="{006CA2F4-DA54-467C-9359-CC591981B034}" type="sibTrans" cxnId="{3FF63AD1-EFE7-44BD-A4A0-2D72817AA951}">
      <dgm:prSet/>
      <dgm:spPr/>
      <dgm:t>
        <a:bodyPr/>
        <a:lstStyle/>
        <a:p>
          <a:endParaRPr lang="en-US"/>
        </a:p>
      </dgm:t>
    </dgm:pt>
    <dgm:pt modelId="{D885F39B-B36F-4291-A675-C76B898E7641}">
      <dgm:prSet phldrT="[Text]"/>
      <dgm:spPr/>
      <dgm:t>
        <a:bodyPr/>
        <a:lstStyle/>
        <a:p>
          <a:r>
            <a:rPr lang="en-US" dirty="0" smtClean="0"/>
            <a:t>Editing and imputation (micro data)  and aggregates</a:t>
          </a:r>
          <a:endParaRPr lang="en-US" dirty="0"/>
        </a:p>
      </dgm:t>
    </dgm:pt>
    <dgm:pt modelId="{38F987C3-908E-48B0-8635-2FD6FC74C5CB}" type="parTrans" cxnId="{B3559056-DB15-4CC0-8B78-8C6296EE520D}">
      <dgm:prSet/>
      <dgm:spPr/>
      <dgm:t>
        <a:bodyPr/>
        <a:lstStyle/>
        <a:p>
          <a:endParaRPr lang="en-US"/>
        </a:p>
      </dgm:t>
    </dgm:pt>
    <dgm:pt modelId="{86C35190-C013-4ABD-87CF-0FEAA4758635}" type="sibTrans" cxnId="{B3559056-DB15-4CC0-8B78-8C6296EE520D}">
      <dgm:prSet/>
      <dgm:spPr/>
      <dgm:t>
        <a:bodyPr/>
        <a:lstStyle/>
        <a:p>
          <a:endParaRPr lang="en-US"/>
        </a:p>
      </dgm:t>
    </dgm:pt>
    <dgm:pt modelId="{35AB93AC-6880-4318-9A3F-18AF4608DA95}">
      <dgm:prSet phldrT="[Text]"/>
      <dgm:spPr/>
      <dgm:t>
        <a:bodyPr/>
        <a:lstStyle/>
        <a:p>
          <a:r>
            <a:rPr lang="en-US" dirty="0" smtClean="0"/>
            <a:t>Economic</a:t>
          </a:r>
          <a:endParaRPr lang="en-US" dirty="0"/>
        </a:p>
      </dgm:t>
    </dgm:pt>
    <dgm:pt modelId="{57CC6F28-E41E-40FF-BCA4-2FBCB5EF5C72}" type="parTrans" cxnId="{C0FA2441-F1B2-44B0-B854-97417F68197A}">
      <dgm:prSet/>
      <dgm:spPr/>
      <dgm:t>
        <a:bodyPr/>
        <a:lstStyle/>
        <a:p>
          <a:endParaRPr lang="en-US"/>
        </a:p>
      </dgm:t>
    </dgm:pt>
    <dgm:pt modelId="{FDDA13DE-4F96-48B3-9577-43D8CF2C4B22}" type="sibTrans" cxnId="{C0FA2441-F1B2-44B0-B854-97417F68197A}">
      <dgm:prSet/>
      <dgm:spPr/>
      <dgm:t>
        <a:bodyPr/>
        <a:lstStyle/>
        <a:p>
          <a:endParaRPr lang="en-US"/>
        </a:p>
      </dgm:t>
    </dgm:pt>
    <dgm:pt modelId="{A9F9875B-6551-41B8-9B7D-FCBFDAB8142E}">
      <dgm:prSet/>
      <dgm:spPr/>
      <dgm:t>
        <a:bodyPr/>
        <a:lstStyle/>
        <a:p>
          <a:r>
            <a:rPr lang="en-US" dirty="0" smtClean="0"/>
            <a:t>Environment dimensions</a:t>
          </a:r>
          <a:endParaRPr lang="en-US" dirty="0"/>
        </a:p>
      </dgm:t>
    </dgm:pt>
    <dgm:pt modelId="{20396820-FBC1-45FD-9EC6-7AFF321C38B8}" type="parTrans" cxnId="{5A482515-23F2-4247-8D00-B6C24BB9B3C5}">
      <dgm:prSet/>
      <dgm:spPr/>
      <dgm:t>
        <a:bodyPr/>
        <a:lstStyle/>
        <a:p>
          <a:endParaRPr lang="en-US"/>
        </a:p>
      </dgm:t>
    </dgm:pt>
    <dgm:pt modelId="{DE6C03F9-6CCE-40C5-9793-BB722774231D}" type="sibTrans" cxnId="{5A482515-23F2-4247-8D00-B6C24BB9B3C5}">
      <dgm:prSet/>
      <dgm:spPr/>
      <dgm:t>
        <a:bodyPr/>
        <a:lstStyle/>
        <a:p>
          <a:endParaRPr lang="en-US"/>
        </a:p>
      </dgm:t>
    </dgm:pt>
    <dgm:pt modelId="{46A73B3E-0B76-4CC9-94E3-354A2787B29F}">
      <dgm:prSet phldrT="[Text]"/>
      <dgm:spPr/>
      <dgm:t>
        <a:bodyPr/>
        <a:lstStyle/>
        <a:p>
          <a:r>
            <a:rPr lang="en-US" dirty="0" smtClean="0"/>
            <a:t>Dissemination</a:t>
          </a:r>
        </a:p>
      </dgm:t>
    </dgm:pt>
    <dgm:pt modelId="{5A12AE3B-E1E5-4FDC-BF4E-354CAAB21D93}" type="parTrans" cxnId="{9EE8AC00-6966-45E5-BCE6-E6B8B0500E39}">
      <dgm:prSet/>
      <dgm:spPr/>
      <dgm:t>
        <a:bodyPr/>
        <a:lstStyle/>
        <a:p>
          <a:endParaRPr lang="en-US"/>
        </a:p>
      </dgm:t>
    </dgm:pt>
    <dgm:pt modelId="{D0DECBD0-A0E9-46BB-80DD-3B94134F51FB}" type="sibTrans" cxnId="{9EE8AC00-6966-45E5-BCE6-E6B8B0500E39}">
      <dgm:prSet/>
      <dgm:spPr/>
      <dgm:t>
        <a:bodyPr/>
        <a:lstStyle/>
        <a:p>
          <a:endParaRPr lang="en-US"/>
        </a:p>
      </dgm:t>
    </dgm:pt>
    <dgm:pt modelId="{0F08B171-3872-4C75-8B40-2822E7AF49F0}">
      <dgm:prSet phldrT="[Text]"/>
      <dgm:spPr/>
      <dgm:t>
        <a:bodyPr/>
        <a:lstStyle/>
        <a:p>
          <a:endParaRPr lang="en-US" dirty="0"/>
        </a:p>
      </dgm:t>
    </dgm:pt>
    <dgm:pt modelId="{932E4A33-9C98-4B40-BE13-4C9F02EB0BD8}" type="parTrans" cxnId="{1621B829-71C9-4621-81E0-3B90D610C97B}">
      <dgm:prSet/>
      <dgm:spPr/>
      <dgm:t>
        <a:bodyPr/>
        <a:lstStyle/>
        <a:p>
          <a:endParaRPr lang="en-US"/>
        </a:p>
      </dgm:t>
    </dgm:pt>
    <dgm:pt modelId="{98F67E44-718B-4DFF-96C8-4DF5B398C283}" type="sibTrans" cxnId="{1621B829-71C9-4621-81E0-3B90D610C97B}">
      <dgm:prSet/>
      <dgm:spPr/>
      <dgm:t>
        <a:bodyPr/>
        <a:lstStyle/>
        <a:p>
          <a:endParaRPr lang="en-US"/>
        </a:p>
      </dgm:t>
    </dgm:pt>
    <dgm:pt modelId="{A982CCE4-9BEE-4498-81EE-5F3C4388282E}">
      <dgm:prSet phldrT="[Text]"/>
      <dgm:spPr/>
      <dgm:t>
        <a:bodyPr/>
        <a:lstStyle/>
        <a:p>
          <a:endParaRPr lang="en-US" dirty="0"/>
        </a:p>
      </dgm:t>
    </dgm:pt>
    <dgm:pt modelId="{F72631D2-3CD3-47BB-B568-E84AB6D14CF1}" type="parTrans" cxnId="{A3BD373A-BD23-40AA-AE75-38D306018B99}">
      <dgm:prSet/>
      <dgm:spPr/>
      <dgm:t>
        <a:bodyPr/>
        <a:lstStyle/>
        <a:p>
          <a:endParaRPr lang="en-US"/>
        </a:p>
      </dgm:t>
    </dgm:pt>
    <dgm:pt modelId="{1004550D-EE71-4470-8C42-8EBA5F898F26}" type="sibTrans" cxnId="{A3BD373A-BD23-40AA-AE75-38D306018B99}">
      <dgm:prSet/>
      <dgm:spPr/>
      <dgm:t>
        <a:bodyPr/>
        <a:lstStyle/>
        <a:p>
          <a:endParaRPr lang="en-US"/>
        </a:p>
      </dgm:t>
    </dgm:pt>
    <dgm:pt modelId="{53606210-0B7C-451E-AD37-C83B6A5BDFFD}">
      <dgm:prSet phldrT="[Text]"/>
      <dgm:spPr/>
      <dgm:t>
        <a:bodyPr/>
        <a:lstStyle/>
        <a:p>
          <a:endParaRPr lang="en-US" dirty="0"/>
        </a:p>
      </dgm:t>
    </dgm:pt>
    <dgm:pt modelId="{7D5025DE-A74F-4DAB-B722-DFDBB76F755D}" type="parTrans" cxnId="{4BFA787D-5DE7-44B6-B213-3999FA6F77DD}">
      <dgm:prSet/>
      <dgm:spPr/>
      <dgm:t>
        <a:bodyPr/>
        <a:lstStyle/>
        <a:p>
          <a:endParaRPr lang="en-US"/>
        </a:p>
      </dgm:t>
    </dgm:pt>
    <dgm:pt modelId="{22723FE9-3B4C-4145-8858-662E0FC075A6}" type="sibTrans" cxnId="{4BFA787D-5DE7-44B6-B213-3999FA6F77DD}">
      <dgm:prSet/>
      <dgm:spPr/>
      <dgm:t>
        <a:bodyPr/>
        <a:lstStyle/>
        <a:p>
          <a:endParaRPr lang="en-US"/>
        </a:p>
      </dgm:t>
    </dgm:pt>
    <dgm:pt modelId="{1D5428B5-44EE-49A1-BF1B-3C10B27B2B16}">
      <dgm:prSet phldrT="[Text]"/>
      <dgm:spPr/>
      <dgm:t>
        <a:bodyPr/>
        <a:lstStyle/>
        <a:p>
          <a:endParaRPr lang="en-US" dirty="0"/>
        </a:p>
      </dgm:t>
    </dgm:pt>
    <dgm:pt modelId="{C2EAD3F8-6DFE-4E8F-9EA4-C194896B6ED5}" type="parTrans" cxnId="{BAD2FD29-43A6-4D92-816D-34DC634E839B}">
      <dgm:prSet/>
      <dgm:spPr/>
      <dgm:t>
        <a:bodyPr/>
        <a:lstStyle/>
        <a:p>
          <a:endParaRPr lang="en-US"/>
        </a:p>
      </dgm:t>
    </dgm:pt>
    <dgm:pt modelId="{E624AA01-DC22-4131-AA90-12E57967EF2A}" type="sibTrans" cxnId="{BAD2FD29-43A6-4D92-816D-34DC634E839B}">
      <dgm:prSet/>
      <dgm:spPr/>
      <dgm:t>
        <a:bodyPr/>
        <a:lstStyle/>
        <a:p>
          <a:endParaRPr lang="en-US"/>
        </a:p>
      </dgm:t>
    </dgm:pt>
    <dgm:pt modelId="{C6216840-CC6E-40CA-A410-9C4657CBAB7B}">
      <dgm:prSet phldrT="[Text]"/>
      <dgm:spPr/>
      <dgm:t>
        <a:bodyPr/>
        <a:lstStyle/>
        <a:p>
          <a:endParaRPr lang="en-US" dirty="0"/>
        </a:p>
      </dgm:t>
    </dgm:pt>
    <dgm:pt modelId="{312BDED5-5B0A-4CAD-ADE9-7FA797641F67}" type="parTrans" cxnId="{D3264CE8-004F-412E-BBFD-FB18B100E2DB}">
      <dgm:prSet/>
      <dgm:spPr/>
      <dgm:t>
        <a:bodyPr/>
        <a:lstStyle/>
        <a:p>
          <a:endParaRPr lang="en-US"/>
        </a:p>
      </dgm:t>
    </dgm:pt>
    <dgm:pt modelId="{7D79839F-7848-44DF-84A6-63754C1A23C5}" type="sibTrans" cxnId="{D3264CE8-004F-412E-BBFD-FB18B100E2DB}">
      <dgm:prSet/>
      <dgm:spPr/>
      <dgm:t>
        <a:bodyPr/>
        <a:lstStyle/>
        <a:p>
          <a:endParaRPr lang="en-US"/>
        </a:p>
      </dgm:t>
    </dgm:pt>
    <dgm:pt modelId="{D68C1DAB-8EC5-4A57-82FF-F0F4D247C82B}">
      <dgm:prSet phldrT="[Text]"/>
      <dgm:spPr/>
      <dgm:t>
        <a:bodyPr/>
        <a:lstStyle/>
        <a:p>
          <a:endParaRPr lang="en-US" dirty="0"/>
        </a:p>
      </dgm:t>
    </dgm:pt>
    <dgm:pt modelId="{61CD4992-9D87-40EC-82C9-957F160D0E71}" type="parTrans" cxnId="{FB7618AD-363A-4A14-A40A-5174235133AF}">
      <dgm:prSet/>
      <dgm:spPr/>
      <dgm:t>
        <a:bodyPr/>
        <a:lstStyle/>
        <a:p>
          <a:endParaRPr lang="en-US"/>
        </a:p>
      </dgm:t>
    </dgm:pt>
    <dgm:pt modelId="{7279DC93-6223-4F30-9E3D-CE6E5FB5217D}" type="sibTrans" cxnId="{FB7618AD-363A-4A14-A40A-5174235133AF}">
      <dgm:prSet/>
      <dgm:spPr/>
      <dgm:t>
        <a:bodyPr/>
        <a:lstStyle/>
        <a:p>
          <a:endParaRPr lang="en-US"/>
        </a:p>
      </dgm:t>
    </dgm:pt>
    <dgm:pt modelId="{3E7C700D-B9FF-4674-8E18-EBF3F9522AE0}">
      <dgm:prSet phldrT="[Text]"/>
      <dgm:spPr/>
      <dgm:t>
        <a:bodyPr/>
        <a:lstStyle/>
        <a:p>
          <a:endParaRPr lang="en-US" dirty="0"/>
        </a:p>
      </dgm:t>
    </dgm:pt>
    <dgm:pt modelId="{47006437-CF08-40DD-8633-1DBA2B006FCA}" type="parTrans" cxnId="{61B37C4D-EA0D-4906-B034-5CE86A32BBE2}">
      <dgm:prSet/>
      <dgm:spPr/>
      <dgm:t>
        <a:bodyPr/>
        <a:lstStyle/>
        <a:p>
          <a:endParaRPr lang="en-US"/>
        </a:p>
      </dgm:t>
    </dgm:pt>
    <dgm:pt modelId="{701F31AD-EAD3-4193-9E9D-096494530282}" type="sibTrans" cxnId="{61B37C4D-EA0D-4906-B034-5CE86A32BBE2}">
      <dgm:prSet/>
      <dgm:spPr/>
      <dgm:t>
        <a:bodyPr/>
        <a:lstStyle/>
        <a:p>
          <a:endParaRPr lang="en-US"/>
        </a:p>
      </dgm:t>
    </dgm:pt>
    <dgm:pt modelId="{0336FA06-1677-4E2D-A462-A3B0DB51B907}">
      <dgm:prSet phldrT="[Text]"/>
      <dgm:spPr/>
      <dgm:t>
        <a:bodyPr/>
        <a:lstStyle/>
        <a:p>
          <a:endParaRPr lang="en-US" dirty="0"/>
        </a:p>
      </dgm:t>
    </dgm:pt>
    <dgm:pt modelId="{4C7E1669-D3C3-4F44-AA13-7E7473B03B09}" type="parTrans" cxnId="{3EDF33EF-01BB-42BD-98F6-6C9CC2E810F5}">
      <dgm:prSet/>
      <dgm:spPr/>
      <dgm:t>
        <a:bodyPr/>
        <a:lstStyle/>
        <a:p>
          <a:endParaRPr lang="en-US"/>
        </a:p>
      </dgm:t>
    </dgm:pt>
    <dgm:pt modelId="{D7DE4476-10AE-4A83-9257-B61743E009BB}" type="sibTrans" cxnId="{3EDF33EF-01BB-42BD-98F6-6C9CC2E810F5}">
      <dgm:prSet/>
      <dgm:spPr/>
      <dgm:t>
        <a:bodyPr/>
        <a:lstStyle/>
        <a:p>
          <a:endParaRPr lang="en-US"/>
        </a:p>
      </dgm:t>
    </dgm:pt>
    <dgm:pt modelId="{DC26C616-AA04-4494-8DDC-2B3B5C45D2B7}">
      <dgm:prSet/>
      <dgm:spPr/>
      <dgm:t>
        <a:bodyPr/>
        <a:lstStyle/>
        <a:p>
          <a:endParaRPr lang="en-US" dirty="0"/>
        </a:p>
      </dgm:t>
    </dgm:pt>
    <dgm:pt modelId="{6D5009F3-4750-4AC7-9BFE-2DE21A0555D1}" type="parTrans" cxnId="{6FA0DE62-7515-41F3-A03C-39E0913FAF4E}">
      <dgm:prSet/>
      <dgm:spPr/>
      <dgm:t>
        <a:bodyPr/>
        <a:lstStyle/>
        <a:p>
          <a:endParaRPr lang="en-US"/>
        </a:p>
      </dgm:t>
    </dgm:pt>
    <dgm:pt modelId="{7E8BBE19-0091-4DEE-A701-A26E8804BB33}" type="sibTrans" cxnId="{6FA0DE62-7515-41F3-A03C-39E0913FAF4E}">
      <dgm:prSet/>
      <dgm:spPr/>
      <dgm:t>
        <a:bodyPr/>
        <a:lstStyle/>
        <a:p>
          <a:endParaRPr lang="en-US"/>
        </a:p>
      </dgm:t>
    </dgm:pt>
    <dgm:pt modelId="{1A90B171-A8EC-4F5B-B1FA-0DDAE7757663}">
      <dgm:prSet/>
      <dgm:spPr/>
      <dgm:t>
        <a:bodyPr/>
        <a:lstStyle/>
        <a:p>
          <a:endParaRPr lang="en-US" dirty="0"/>
        </a:p>
      </dgm:t>
    </dgm:pt>
    <dgm:pt modelId="{24DCE83C-839C-4C65-97C9-089DED94FA2E}" type="parTrans" cxnId="{E4A3FB25-734A-4872-824A-89D3E4B4C282}">
      <dgm:prSet/>
      <dgm:spPr/>
      <dgm:t>
        <a:bodyPr/>
        <a:lstStyle/>
        <a:p>
          <a:endParaRPr lang="en-US"/>
        </a:p>
      </dgm:t>
    </dgm:pt>
    <dgm:pt modelId="{848DAA77-DA4B-4DD3-A420-FBB6B4555F3A}" type="sibTrans" cxnId="{E4A3FB25-734A-4872-824A-89D3E4B4C282}">
      <dgm:prSet/>
      <dgm:spPr/>
      <dgm:t>
        <a:bodyPr/>
        <a:lstStyle/>
        <a:p>
          <a:endParaRPr lang="en-US"/>
        </a:p>
      </dgm:t>
    </dgm:pt>
    <dgm:pt modelId="{815A72DC-5D99-441F-A8D1-3AB842F5558D}">
      <dgm:prSet/>
      <dgm:spPr/>
      <dgm:t>
        <a:bodyPr/>
        <a:lstStyle/>
        <a:p>
          <a:endParaRPr lang="en-US" dirty="0"/>
        </a:p>
      </dgm:t>
    </dgm:pt>
    <dgm:pt modelId="{DB04584E-2490-4E8A-A288-6ACEBC1A74B2}" type="parTrans" cxnId="{F9D23910-E23B-42C9-AFFD-8285A5D235FA}">
      <dgm:prSet/>
      <dgm:spPr/>
      <dgm:t>
        <a:bodyPr/>
        <a:lstStyle/>
        <a:p>
          <a:endParaRPr lang="en-US"/>
        </a:p>
      </dgm:t>
    </dgm:pt>
    <dgm:pt modelId="{9E82FE44-2670-4CC9-9679-BAD1FBC03285}" type="sibTrans" cxnId="{F9D23910-E23B-42C9-AFFD-8285A5D235FA}">
      <dgm:prSet/>
      <dgm:spPr/>
      <dgm:t>
        <a:bodyPr/>
        <a:lstStyle/>
        <a:p>
          <a:endParaRPr lang="en-US"/>
        </a:p>
      </dgm:t>
    </dgm:pt>
    <dgm:pt modelId="{2D6C8F1D-AD6C-4680-901B-35847B2CA5AC}">
      <dgm:prSet/>
      <dgm:spPr/>
      <dgm:t>
        <a:bodyPr/>
        <a:lstStyle/>
        <a:p>
          <a:endParaRPr lang="en-US" dirty="0"/>
        </a:p>
      </dgm:t>
    </dgm:pt>
    <dgm:pt modelId="{8B6CF0CF-45DB-4316-9D15-9FF4FB8D572F}" type="parTrans" cxnId="{F6A9CE8C-43FE-42AF-B968-96941E7CE8FB}">
      <dgm:prSet/>
      <dgm:spPr/>
      <dgm:t>
        <a:bodyPr/>
        <a:lstStyle/>
        <a:p>
          <a:endParaRPr lang="en-US"/>
        </a:p>
      </dgm:t>
    </dgm:pt>
    <dgm:pt modelId="{51E0593C-2AE9-4AB3-9967-B145054D79EC}" type="sibTrans" cxnId="{F6A9CE8C-43FE-42AF-B968-96941E7CE8FB}">
      <dgm:prSet/>
      <dgm:spPr/>
      <dgm:t>
        <a:bodyPr/>
        <a:lstStyle/>
        <a:p>
          <a:endParaRPr lang="en-US"/>
        </a:p>
      </dgm:t>
    </dgm:pt>
    <dgm:pt modelId="{418759DE-5B62-4988-8BD4-FF04CE7DBCFB}">
      <dgm:prSet/>
      <dgm:spPr/>
      <dgm:t>
        <a:bodyPr/>
        <a:lstStyle/>
        <a:p>
          <a:endParaRPr lang="en-US" dirty="0"/>
        </a:p>
      </dgm:t>
    </dgm:pt>
    <dgm:pt modelId="{7DEAE593-2FED-4EA5-BC81-1F6492C2F76B}" type="parTrans" cxnId="{868EC025-4C57-459C-B643-89ADB1C5182D}">
      <dgm:prSet/>
      <dgm:spPr/>
      <dgm:t>
        <a:bodyPr/>
        <a:lstStyle/>
        <a:p>
          <a:endParaRPr lang="en-US"/>
        </a:p>
      </dgm:t>
    </dgm:pt>
    <dgm:pt modelId="{79166761-40C6-4820-BF70-20DDF1A4C09B}" type="sibTrans" cxnId="{868EC025-4C57-459C-B643-89ADB1C5182D}">
      <dgm:prSet/>
      <dgm:spPr/>
      <dgm:t>
        <a:bodyPr/>
        <a:lstStyle/>
        <a:p>
          <a:endParaRPr lang="en-US"/>
        </a:p>
      </dgm:t>
    </dgm:pt>
    <dgm:pt modelId="{39EB3581-C892-42A9-B7DB-76D7553BABD2}">
      <dgm:prSet/>
      <dgm:spPr/>
      <dgm:t>
        <a:bodyPr/>
        <a:lstStyle/>
        <a:p>
          <a:endParaRPr lang="en-US" dirty="0"/>
        </a:p>
      </dgm:t>
    </dgm:pt>
    <dgm:pt modelId="{5BCAFD28-0445-49B3-8B93-C621D5BDD101}" type="parTrans" cxnId="{7ADC48BF-EBF5-4CFC-A4B1-E0EC8A6FF393}">
      <dgm:prSet/>
      <dgm:spPr/>
      <dgm:t>
        <a:bodyPr/>
        <a:lstStyle/>
        <a:p>
          <a:endParaRPr lang="en-US"/>
        </a:p>
      </dgm:t>
    </dgm:pt>
    <dgm:pt modelId="{F64F6B42-E5E7-4E4E-AD04-F0D7428C57E2}" type="sibTrans" cxnId="{7ADC48BF-EBF5-4CFC-A4B1-E0EC8A6FF393}">
      <dgm:prSet/>
      <dgm:spPr/>
      <dgm:t>
        <a:bodyPr/>
        <a:lstStyle/>
        <a:p>
          <a:endParaRPr lang="en-US"/>
        </a:p>
      </dgm:t>
    </dgm:pt>
    <dgm:pt modelId="{0DCA4AC3-AFBD-4D3B-9FBE-1D693E203317}">
      <dgm:prSet/>
      <dgm:spPr/>
      <dgm:t>
        <a:bodyPr/>
        <a:lstStyle/>
        <a:p>
          <a:endParaRPr lang="en-US" dirty="0"/>
        </a:p>
      </dgm:t>
    </dgm:pt>
    <dgm:pt modelId="{56101883-B440-47BD-9C09-601FC6E37EC7}" type="parTrans" cxnId="{1D56C4F8-83B3-4074-8A1C-5A42EDAEBDC9}">
      <dgm:prSet/>
      <dgm:spPr/>
      <dgm:t>
        <a:bodyPr/>
        <a:lstStyle/>
        <a:p>
          <a:endParaRPr lang="en-US"/>
        </a:p>
      </dgm:t>
    </dgm:pt>
    <dgm:pt modelId="{2F1F4B47-24DF-44FB-A561-8276A62F4C85}" type="sibTrans" cxnId="{1D56C4F8-83B3-4074-8A1C-5A42EDAEBDC9}">
      <dgm:prSet/>
      <dgm:spPr/>
      <dgm:t>
        <a:bodyPr/>
        <a:lstStyle/>
        <a:p>
          <a:endParaRPr lang="en-US"/>
        </a:p>
      </dgm:t>
    </dgm:pt>
    <dgm:pt modelId="{D204ED2F-ABFF-4415-8952-A6E6F0356753}">
      <dgm:prSet/>
      <dgm:spPr/>
      <dgm:t>
        <a:bodyPr/>
        <a:lstStyle/>
        <a:p>
          <a:endParaRPr lang="en-US" dirty="0"/>
        </a:p>
      </dgm:t>
    </dgm:pt>
    <dgm:pt modelId="{04267A50-58DC-4C37-900F-7D92E1A6BFB3}" type="parTrans" cxnId="{FEDD281D-3A97-47B0-BE54-9E4B9D18E3DA}">
      <dgm:prSet/>
      <dgm:spPr/>
      <dgm:t>
        <a:bodyPr/>
        <a:lstStyle/>
        <a:p>
          <a:endParaRPr lang="en-US"/>
        </a:p>
      </dgm:t>
    </dgm:pt>
    <dgm:pt modelId="{5461B112-DCFC-4510-BD0A-A00E2FF5D2C1}" type="sibTrans" cxnId="{FEDD281D-3A97-47B0-BE54-9E4B9D18E3DA}">
      <dgm:prSet/>
      <dgm:spPr/>
      <dgm:t>
        <a:bodyPr/>
        <a:lstStyle/>
        <a:p>
          <a:endParaRPr lang="en-US"/>
        </a:p>
      </dgm:t>
    </dgm:pt>
    <dgm:pt modelId="{CE061F0D-65D8-4EE8-802B-19E489CE4D04}">
      <dgm:prSet phldrT="[Text]"/>
      <dgm:spPr/>
      <dgm:t>
        <a:bodyPr/>
        <a:lstStyle/>
        <a:p>
          <a:endParaRPr lang="en-US" dirty="0"/>
        </a:p>
      </dgm:t>
    </dgm:pt>
    <dgm:pt modelId="{AEE96ED4-6AFB-455C-A327-FB35FB48B55D}" type="parTrans" cxnId="{EABA7DC4-8C62-4D49-8105-84DC21247B05}">
      <dgm:prSet/>
      <dgm:spPr/>
      <dgm:t>
        <a:bodyPr/>
        <a:lstStyle/>
        <a:p>
          <a:endParaRPr lang="en-US"/>
        </a:p>
      </dgm:t>
    </dgm:pt>
    <dgm:pt modelId="{7B213D33-00FE-450A-AB77-18E366DA07D8}" type="sibTrans" cxnId="{EABA7DC4-8C62-4D49-8105-84DC21247B05}">
      <dgm:prSet/>
      <dgm:spPr/>
      <dgm:t>
        <a:bodyPr/>
        <a:lstStyle/>
        <a:p>
          <a:endParaRPr lang="en-US"/>
        </a:p>
      </dgm:t>
    </dgm:pt>
    <dgm:pt modelId="{EE9A1F0C-CE74-4C39-8F77-302850D98238}">
      <dgm:prSet phldrT="[Text]"/>
      <dgm:spPr/>
      <dgm:t>
        <a:bodyPr/>
        <a:lstStyle/>
        <a:p>
          <a:endParaRPr lang="en-US" dirty="0"/>
        </a:p>
      </dgm:t>
    </dgm:pt>
    <dgm:pt modelId="{DFC08F8D-9F5F-4CF5-A22B-6C15B60745CD}" type="parTrans" cxnId="{F460CD55-F923-4FC9-94BB-20506E352823}">
      <dgm:prSet/>
      <dgm:spPr/>
      <dgm:t>
        <a:bodyPr/>
        <a:lstStyle/>
        <a:p>
          <a:endParaRPr lang="en-US"/>
        </a:p>
      </dgm:t>
    </dgm:pt>
    <dgm:pt modelId="{37F0C582-159C-41E4-8C8C-09BDC21A83EA}" type="sibTrans" cxnId="{F460CD55-F923-4FC9-94BB-20506E352823}">
      <dgm:prSet/>
      <dgm:spPr/>
      <dgm:t>
        <a:bodyPr/>
        <a:lstStyle/>
        <a:p>
          <a:endParaRPr lang="en-US"/>
        </a:p>
      </dgm:t>
    </dgm:pt>
    <dgm:pt modelId="{E6DE4176-CDCA-45D8-9639-C50E7603E496}">
      <dgm:prSet phldrT="[Text]"/>
      <dgm:spPr/>
      <dgm:t>
        <a:bodyPr/>
        <a:lstStyle/>
        <a:p>
          <a:endParaRPr lang="en-US" dirty="0"/>
        </a:p>
      </dgm:t>
    </dgm:pt>
    <dgm:pt modelId="{FACF34B7-6F6F-4140-979E-9DE58C517F71}" type="parTrans" cxnId="{7A899F1F-0FC1-448D-85E3-C0B61B2EA9E7}">
      <dgm:prSet/>
      <dgm:spPr/>
      <dgm:t>
        <a:bodyPr/>
        <a:lstStyle/>
        <a:p>
          <a:endParaRPr lang="en-US"/>
        </a:p>
      </dgm:t>
    </dgm:pt>
    <dgm:pt modelId="{E47841C0-25CC-485E-AE7B-E0427CE0DD11}" type="sibTrans" cxnId="{7A899F1F-0FC1-448D-85E3-C0B61B2EA9E7}">
      <dgm:prSet/>
      <dgm:spPr/>
      <dgm:t>
        <a:bodyPr/>
        <a:lstStyle/>
        <a:p>
          <a:endParaRPr lang="en-US"/>
        </a:p>
      </dgm:t>
    </dgm:pt>
    <dgm:pt modelId="{799BF46A-8092-4F5F-AA4B-61D67437F558}">
      <dgm:prSet phldrT="[Text]"/>
      <dgm:spPr/>
      <dgm:t>
        <a:bodyPr/>
        <a:lstStyle/>
        <a:p>
          <a:endParaRPr lang="en-US" dirty="0"/>
        </a:p>
      </dgm:t>
    </dgm:pt>
    <dgm:pt modelId="{3D80F1AF-3993-4109-8283-12308C1A4966}" type="parTrans" cxnId="{38B87F30-2B71-4251-9E13-4F48C741F400}">
      <dgm:prSet/>
      <dgm:spPr/>
      <dgm:t>
        <a:bodyPr/>
        <a:lstStyle/>
        <a:p>
          <a:endParaRPr lang="en-US"/>
        </a:p>
      </dgm:t>
    </dgm:pt>
    <dgm:pt modelId="{820B2880-709F-4479-AA6B-507202F1755C}" type="sibTrans" cxnId="{38B87F30-2B71-4251-9E13-4F48C741F400}">
      <dgm:prSet/>
      <dgm:spPr/>
      <dgm:t>
        <a:bodyPr/>
        <a:lstStyle/>
        <a:p>
          <a:endParaRPr lang="en-US"/>
        </a:p>
      </dgm:t>
    </dgm:pt>
    <dgm:pt modelId="{7C09D446-C52D-4CAD-B770-B6C1623F726F}">
      <dgm:prSet phldrT="[Text]"/>
      <dgm:spPr/>
      <dgm:t>
        <a:bodyPr/>
        <a:lstStyle/>
        <a:p>
          <a:endParaRPr lang="en-US" dirty="0"/>
        </a:p>
      </dgm:t>
    </dgm:pt>
    <dgm:pt modelId="{93533CC9-BF35-44C1-85C5-FB8A8218366A}" type="parTrans" cxnId="{1F7921DE-B624-4E12-A3A1-DFDC8C0B9EBA}">
      <dgm:prSet/>
      <dgm:spPr/>
      <dgm:t>
        <a:bodyPr/>
        <a:lstStyle/>
        <a:p>
          <a:endParaRPr lang="en-US"/>
        </a:p>
      </dgm:t>
    </dgm:pt>
    <dgm:pt modelId="{B1D164E6-112E-40B7-8D16-31F179A9517D}" type="sibTrans" cxnId="{1F7921DE-B624-4E12-A3A1-DFDC8C0B9EBA}">
      <dgm:prSet/>
      <dgm:spPr/>
      <dgm:t>
        <a:bodyPr/>
        <a:lstStyle/>
        <a:p>
          <a:endParaRPr lang="en-US"/>
        </a:p>
      </dgm:t>
    </dgm:pt>
    <dgm:pt modelId="{03CD5916-C7B1-49D4-8B95-7640EB76A591}">
      <dgm:prSet phldrT="[Text]"/>
      <dgm:spPr/>
      <dgm:t>
        <a:bodyPr/>
        <a:lstStyle/>
        <a:p>
          <a:endParaRPr lang="en-US" dirty="0"/>
        </a:p>
      </dgm:t>
    </dgm:pt>
    <dgm:pt modelId="{DE0D879D-A5E8-4820-864E-75489AB605C7}" type="parTrans" cxnId="{E8392DED-27DF-49F9-BB82-D4B302F93A85}">
      <dgm:prSet/>
      <dgm:spPr/>
      <dgm:t>
        <a:bodyPr/>
        <a:lstStyle/>
        <a:p>
          <a:endParaRPr lang="en-US"/>
        </a:p>
      </dgm:t>
    </dgm:pt>
    <dgm:pt modelId="{434C9DFE-274E-451C-9B47-27E83015F814}" type="sibTrans" cxnId="{E8392DED-27DF-49F9-BB82-D4B302F93A85}">
      <dgm:prSet/>
      <dgm:spPr/>
      <dgm:t>
        <a:bodyPr/>
        <a:lstStyle/>
        <a:p>
          <a:endParaRPr lang="en-US"/>
        </a:p>
      </dgm:t>
    </dgm:pt>
    <dgm:pt modelId="{43836246-586E-441E-BA38-1EBC458513B1}">
      <dgm:prSet phldrT="[Text]"/>
      <dgm:spPr/>
      <dgm:t>
        <a:bodyPr/>
        <a:lstStyle/>
        <a:p>
          <a:endParaRPr lang="en-US" dirty="0"/>
        </a:p>
      </dgm:t>
    </dgm:pt>
    <dgm:pt modelId="{B6A5C081-093A-419B-8ED4-82B4EF9F5789}" type="parTrans" cxnId="{69D0E0A5-DACA-490D-91FC-0C6B00C7B0E3}">
      <dgm:prSet/>
      <dgm:spPr/>
      <dgm:t>
        <a:bodyPr/>
        <a:lstStyle/>
        <a:p>
          <a:endParaRPr lang="en-US"/>
        </a:p>
      </dgm:t>
    </dgm:pt>
    <dgm:pt modelId="{1A6F0445-BEB4-4C1A-90F0-1566D11278A9}" type="sibTrans" cxnId="{69D0E0A5-DACA-490D-91FC-0C6B00C7B0E3}">
      <dgm:prSet/>
      <dgm:spPr/>
      <dgm:t>
        <a:bodyPr/>
        <a:lstStyle/>
        <a:p>
          <a:endParaRPr lang="en-US"/>
        </a:p>
      </dgm:t>
    </dgm:pt>
    <dgm:pt modelId="{5E7C9403-A042-48EE-885F-B0582FE89DA5}">
      <dgm:prSet phldrT="[Text]"/>
      <dgm:spPr/>
      <dgm:t>
        <a:bodyPr/>
        <a:lstStyle/>
        <a:p>
          <a:endParaRPr lang="en-US" dirty="0"/>
        </a:p>
      </dgm:t>
    </dgm:pt>
    <dgm:pt modelId="{3CAC9F84-5F5A-4B94-B2A2-C95E4FF6E361}" type="parTrans" cxnId="{B1F5AD29-A239-4675-BF14-D14DEA228417}">
      <dgm:prSet/>
      <dgm:spPr/>
      <dgm:t>
        <a:bodyPr/>
        <a:lstStyle/>
        <a:p>
          <a:endParaRPr lang="en-US"/>
        </a:p>
      </dgm:t>
    </dgm:pt>
    <dgm:pt modelId="{B08E213F-7292-4490-8099-523435BB780A}" type="sibTrans" cxnId="{B1F5AD29-A239-4675-BF14-D14DEA228417}">
      <dgm:prSet/>
      <dgm:spPr/>
      <dgm:t>
        <a:bodyPr/>
        <a:lstStyle/>
        <a:p>
          <a:endParaRPr lang="en-US"/>
        </a:p>
      </dgm:t>
    </dgm:pt>
    <dgm:pt modelId="{673B6D31-74DE-4009-8CF4-0DE96EAF16A3}">
      <dgm:prSet phldrT="[Text]"/>
      <dgm:spPr/>
      <dgm:t>
        <a:bodyPr/>
        <a:lstStyle/>
        <a:p>
          <a:endParaRPr lang="en-US" dirty="0"/>
        </a:p>
      </dgm:t>
    </dgm:pt>
    <dgm:pt modelId="{FD85D0AA-8966-48E3-BDFC-98A9D1DF2A26}" type="parTrans" cxnId="{B4A74C20-7FA2-4D28-BD8E-213E74B6F585}">
      <dgm:prSet/>
      <dgm:spPr/>
      <dgm:t>
        <a:bodyPr/>
        <a:lstStyle/>
        <a:p>
          <a:endParaRPr lang="en-US"/>
        </a:p>
      </dgm:t>
    </dgm:pt>
    <dgm:pt modelId="{6A78073B-975A-4CAC-9151-B0F4E754560A}" type="sibTrans" cxnId="{B4A74C20-7FA2-4D28-BD8E-213E74B6F585}">
      <dgm:prSet/>
      <dgm:spPr/>
      <dgm:t>
        <a:bodyPr/>
        <a:lstStyle/>
        <a:p>
          <a:endParaRPr lang="en-US"/>
        </a:p>
      </dgm:t>
    </dgm:pt>
    <dgm:pt modelId="{6537E82F-85A4-40A8-BF0F-95F5916948AB}">
      <dgm:prSet phldrT="[Text]"/>
      <dgm:spPr/>
      <dgm:t>
        <a:bodyPr/>
        <a:lstStyle/>
        <a:p>
          <a:endParaRPr lang="en-US" dirty="0"/>
        </a:p>
      </dgm:t>
    </dgm:pt>
    <dgm:pt modelId="{10086D18-ABF8-4F8C-8705-8FFED81175A5}" type="parTrans" cxnId="{0311DEB3-81D5-45AC-A5F2-6CC85E0FF7CA}">
      <dgm:prSet/>
      <dgm:spPr/>
      <dgm:t>
        <a:bodyPr/>
        <a:lstStyle/>
        <a:p>
          <a:endParaRPr lang="en-US"/>
        </a:p>
      </dgm:t>
    </dgm:pt>
    <dgm:pt modelId="{BB5D76EF-82B1-492A-8BCA-5A0CAAB77547}" type="sibTrans" cxnId="{0311DEB3-81D5-45AC-A5F2-6CC85E0FF7CA}">
      <dgm:prSet/>
      <dgm:spPr/>
      <dgm:t>
        <a:bodyPr/>
        <a:lstStyle/>
        <a:p>
          <a:endParaRPr lang="en-US"/>
        </a:p>
      </dgm:t>
    </dgm:pt>
    <dgm:pt modelId="{3C1B92CC-6635-4287-BA38-D3F47EFD7E5E}">
      <dgm:prSet phldrT="[Text]"/>
      <dgm:spPr/>
      <dgm:t>
        <a:bodyPr/>
        <a:lstStyle/>
        <a:p>
          <a:endParaRPr lang="en-US" dirty="0"/>
        </a:p>
      </dgm:t>
    </dgm:pt>
    <dgm:pt modelId="{03E7BEC0-32A4-4DDF-9CEF-4C688E871DA1}" type="parTrans" cxnId="{FAF39442-B6F6-4D5E-8C7E-27FB6DD30481}">
      <dgm:prSet/>
      <dgm:spPr/>
      <dgm:t>
        <a:bodyPr/>
        <a:lstStyle/>
        <a:p>
          <a:endParaRPr lang="en-US"/>
        </a:p>
      </dgm:t>
    </dgm:pt>
    <dgm:pt modelId="{54755CCA-152B-45EA-ADDC-4CFC7F4C157E}" type="sibTrans" cxnId="{FAF39442-B6F6-4D5E-8C7E-27FB6DD30481}">
      <dgm:prSet/>
      <dgm:spPr/>
      <dgm:t>
        <a:bodyPr/>
        <a:lstStyle/>
        <a:p>
          <a:endParaRPr lang="en-US"/>
        </a:p>
      </dgm:t>
    </dgm:pt>
    <dgm:pt modelId="{A757E007-748F-4183-90F1-31C335F40377}">
      <dgm:prSet phldrT="[Text]"/>
      <dgm:spPr/>
      <dgm:t>
        <a:bodyPr/>
        <a:lstStyle/>
        <a:p>
          <a:endParaRPr lang="en-US" dirty="0"/>
        </a:p>
      </dgm:t>
    </dgm:pt>
    <dgm:pt modelId="{7378E2AB-2055-4859-B274-6CFFA8CEEC08}" type="parTrans" cxnId="{A43CCA74-7735-4BDE-8492-BEB44AFCF9D4}">
      <dgm:prSet/>
      <dgm:spPr/>
      <dgm:t>
        <a:bodyPr/>
        <a:lstStyle/>
        <a:p>
          <a:endParaRPr lang="en-US"/>
        </a:p>
      </dgm:t>
    </dgm:pt>
    <dgm:pt modelId="{F1D377AE-ACA9-4175-8CBF-645D41D57213}" type="sibTrans" cxnId="{A43CCA74-7735-4BDE-8492-BEB44AFCF9D4}">
      <dgm:prSet/>
      <dgm:spPr/>
      <dgm:t>
        <a:bodyPr/>
        <a:lstStyle/>
        <a:p>
          <a:endParaRPr lang="en-US"/>
        </a:p>
      </dgm:t>
    </dgm:pt>
    <dgm:pt modelId="{AFCF3050-9BA4-4990-A524-0077006F85C1}">
      <dgm:prSet phldrT="[Text]"/>
      <dgm:spPr/>
      <dgm:t>
        <a:bodyPr/>
        <a:lstStyle/>
        <a:p>
          <a:endParaRPr lang="en-US" dirty="0"/>
        </a:p>
      </dgm:t>
    </dgm:pt>
    <dgm:pt modelId="{DC0D37A6-0B99-4CA8-B436-782B0B2B7A58}" type="parTrans" cxnId="{FEC732E1-4D40-4A16-842C-BC286880D96E}">
      <dgm:prSet/>
      <dgm:spPr/>
      <dgm:t>
        <a:bodyPr/>
        <a:lstStyle/>
        <a:p>
          <a:endParaRPr lang="en-US"/>
        </a:p>
      </dgm:t>
    </dgm:pt>
    <dgm:pt modelId="{7FFA0606-5FB8-4314-AB1A-A26F87F89FD8}" type="sibTrans" cxnId="{FEC732E1-4D40-4A16-842C-BC286880D96E}">
      <dgm:prSet/>
      <dgm:spPr/>
      <dgm:t>
        <a:bodyPr/>
        <a:lstStyle/>
        <a:p>
          <a:endParaRPr lang="en-US"/>
        </a:p>
      </dgm:t>
    </dgm:pt>
    <dgm:pt modelId="{E3914C69-2002-40E9-81D5-ECD78FFE5AA6}">
      <dgm:prSet phldrT="[Text]"/>
      <dgm:spPr/>
      <dgm:t>
        <a:bodyPr/>
        <a:lstStyle/>
        <a:p>
          <a:endParaRPr lang="en-US" dirty="0"/>
        </a:p>
      </dgm:t>
    </dgm:pt>
    <dgm:pt modelId="{DF1F0E5A-7CFD-4DD1-BA1B-5D3B2E4C6925}" type="parTrans" cxnId="{3FDBD39B-F9F1-479F-83C0-B4FC7B53DE93}">
      <dgm:prSet/>
      <dgm:spPr/>
      <dgm:t>
        <a:bodyPr/>
        <a:lstStyle/>
        <a:p>
          <a:endParaRPr lang="en-US"/>
        </a:p>
      </dgm:t>
    </dgm:pt>
    <dgm:pt modelId="{1220A02F-2FDA-47A1-95D6-4066DBD442ED}" type="sibTrans" cxnId="{3FDBD39B-F9F1-479F-83C0-B4FC7B53DE93}">
      <dgm:prSet/>
      <dgm:spPr/>
      <dgm:t>
        <a:bodyPr/>
        <a:lstStyle/>
        <a:p>
          <a:endParaRPr lang="en-US"/>
        </a:p>
      </dgm:t>
    </dgm:pt>
    <dgm:pt modelId="{E1E0F790-4E04-4590-AAB4-D290AEF2ADBF}">
      <dgm:prSet phldrT="[Text]"/>
      <dgm:spPr/>
      <dgm:t>
        <a:bodyPr/>
        <a:lstStyle/>
        <a:p>
          <a:endParaRPr lang="en-US" dirty="0"/>
        </a:p>
      </dgm:t>
    </dgm:pt>
    <dgm:pt modelId="{94E30024-8C22-4BA5-96F6-D587865B8981}" type="parTrans" cxnId="{AE6CAE63-19ED-490D-8037-539F620BA93D}">
      <dgm:prSet/>
      <dgm:spPr/>
      <dgm:t>
        <a:bodyPr/>
        <a:lstStyle/>
        <a:p>
          <a:endParaRPr lang="en-US"/>
        </a:p>
      </dgm:t>
    </dgm:pt>
    <dgm:pt modelId="{70F3FD1A-14D7-4C41-8303-2C5E7E39F441}" type="sibTrans" cxnId="{AE6CAE63-19ED-490D-8037-539F620BA93D}">
      <dgm:prSet/>
      <dgm:spPr/>
      <dgm:t>
        <a:bodyPr/>
        <a:lstStyle/>
        <a:p>
          <a:endParaRPr lang="en-US"/>
        </a:p>
      </dgm:t>
    </dgm:pt>
    <dgm:pt modelId="{8F559EA2-FBF8-4927-B029-E9D214095F9D}">
      <dgm:prSet phldrT="[Text]"/>
      <dgm:spPr/>
      <dgm:t>
        <a:bodyPr/>
        <a:lstStyle/>
        <a:p>
          <a:endParaRPr lang="en-US" dirty="0"/>
        </a:p>
      </dgm:t>
    </dgm:pt>
    <dgm:pt modelId="{2199F824-0B93-434E-BC1C-F9CF7E8FF212}" type="parTrans" cxnId="{66AAE9FD-9918-4549-AE84-46DFC5EB67FD}">
      <dgm:prSet/>
      <dgm:spPr/>
      <dgm:t>
        <a:bodyPr/>
        <a:lstStyle/>
        <a:p>
          <a:endParaRPr lang="en-US"/>
        </a:p>
      </dgm:t>
    </dgm:pt>
    <dgm:pt modelId="{DB7476BD-48A7-415C-A596-6ACEB7A6089A}" type="sibTrans" cxnId="{66AAE9FD-9918-4549-AE84-46DFC5EB67FD}">
      <dgm:prSet/>
      <dgm:spPr/>
      <dgm:t>
        <a:bodyPr/>
        <a:lstStyle/>
        <a:p>
          <a:endParaRPr lang="en-US"/>
        </a:p>
      </dgm:t>
    </dgm:pt>
    <dgm:pt modelId="{AE71C17C-5CDA-42B6-9BE4-45EF285F9B63}">
      <dgm:prSet phldrT="[Text]"/>
      <dgm:spPr/>
      <dgm:t>
        <a:bodyPr/>
        <a:lstStyle/>
        <a:p>
          <a:endParaRPr lang="en-US" dirty="0"/>
        </a:p>
      </dgm:t>
    </dgm:pt>
    <dgm:pt modelId="{4A6B5EB8-FFFF-4C02-832D-20E7B23A8A93}" type="parTrans" cxnId="{660A2DF9-041B-40AA-BC96-B836E0C16096}">
      <dgm:prSet/>
      <dgm:spPr/>
      <dgm:t>
        <a:bodyPr/>
        <a:lstStyle/>
        <a:p>
          <a:endParaRPr lang="en-US"/>
        </a:p>
      </dgm:t>
    </dgm:pt>
    <dgm:pt modelId="{BD2E4EF3-90CC-4269-B6ED-919A8548CA9E}" type="sibTrans" cxnId="{660A2DF9-041B-40AA-BC96-B836E0C16096}">
      <dgm:prSet/>
      <dgm:spPr/>
      <dgm:t>
        <a:bodyPr/>
        <a:lstStyle/>
        <a:p>
          <a:endParaRPr lang="en-US"/>
        </a:p>
      </dgm:t>
    </dgm:pt>
    <dgm:pt modelId="{A2F5C120-9232-4D0A-B1B5-277B9DED6AB2}">
      <dgm:prSet phldrT="[Text]"/>
      <dgm:spPr/>
      <dgm:t>
        <a:bodyPr/>
        <a:lstStyle/>
        <a:p>
          <a:endParaRPr lang="en-US" dirty="0"/>
        </a:p>
      </dgm:t>
    </dgm:pt>
    <dgm:pt modelId="{641E4D78-3095-4E3E-9429-74F788D09B61}" type="parTrans" cxnId="{39108D1A-6143-4259-9801-7D8BD78A8D91}">
      <dgm:prSet/>
      <dgm:spPr/>
      <dgm:t>
        <a:bodyPr/>
        <a:lstStyle/>
        <a:p>
          <a:endParaRPr lang="en-US"/>
        </a:p>
      </dgm:t>
    </dgm:pt>
    <dgm:pt modelId="{16CAA18C-B56A-43D1-AC69-6588995F60ED}" type="sibTrans" cxnId="{39108D1A-6143-4259-9801-7D8BD78A8D91}">
      <dgm:prSet/>
      <dgm:spPr/>
      <dgm:t>
        <a:bodyPr/>
        <a:lstStyle/>
        <a:p>
          <a:endParaRPr lang="en-US"/>
        </a:p>
      </dgm:t>
    </dgm:pt>
    <dgm:pt modelId="{19219EC8-AA9E-410B-9399-222C3A9D7D02}">
      <dgm:prSet phldrT="[Text]"/>
      <dgm:spPr/>
      <dgm:t>
        <a:bodyPr/>
        <a:lstStyle/>
        <a:p>
          <a:endParaRPr lang="en-US" dirty="0"/>
        </a:p>
      </dgm:t>
    </dgm:pt>
    <dgm:pt modelId="{BE67AB49-8159-4D02-8CE9-0E1F5F20393E}" type="parTrans" cxnId="{0F26B5C0-4980-476E-AB70-CDDE4B5A5376}">
      <dgm:prSet/>
      <dgm:spPr/>
      <dgm:t>
        <a:bodyPr/>
        <a:lstStyle/>
        <a:p>
          <a:endParaRPr lang="en-US"/>
        </a:p>
      </dgm:t>
    </dgm:pt>
    <dgm:pt modelId="{16760B46-2F9C-4945-9458-C1E15F2004B8}" type="sibTrans" cxnId="{0F26B5C0-4980-476E-AB70-CDDE4B5A5376}">
      <dgm:prSet/>
      <dgm:spPr/>
      <dgm:t>
        <a:bodyPr/>
        <a:lstStyle/>
        <a:p>
          <a:endParaRPr lang="en-US"/>
        </a:p>
      </dgm:t>
    </dgm:pt>
    <dgm:pt modelId="{EB8081BF-7194-4CB3-9DD4-319F9B2F2E56}">
      <dgm:prSet phldrT="[Text]"/>
      <dgm:spPr/>
      <dgm:t>
        <a:bodyPr/>
        <a:lstStyle/>
        <a:p>
          <a:endParaRPr lang="en-US" dirty="0"/>
        </a:p>
      </dgm:t>
    </dgm:pt>
    <dgm:pt modelId="{B07E1E6E-FA59-40E1-AF3A-537EB505BD75}" type="parTrans" cxnId="{86073562-11E1-4D50-8323-CBE137C07240}">
      <dgm:prSet/>
      <dgm:spPr/>
      <dgm:t>
        <a:bodyPr/>
        <a:lstStyle/>
        <a:p>
          <a:endParaRPr lang="en-US"/>
        </a:p>
      </dgm:t>
    </dgm:pt>
    <dgm:pt modelId="{E2D09387-D72A-4CAD-8AE7-BA711D266DCC}" type="sibTrans" cxnId="{86073562-11E1-4D50-8323-CBE137C07240}">
      <dgm:prSet/>
      <dgm:spPr/>
      <dgm:t>
        <a:bodyPr/>
        <a:lstStyle/>
        <a:p>
          <a:endParaRPr lang="en-US"/>
        </a:p>
      </dgm:t>
    </dgm:pt>
    <dgm:pt modelId="{79E44CDA-6887-4F99-AD0C-1A9E586945E9}">
      <dgm:prSet phldrT="[Text]"/>
      <dgm:spPr/>
      <dgm:t>
        <a:bodyPr/>
        <a:lstStyle/>
        <a:p>
          <a:endParaRPr lang="en-US" dirty="0"/>
        </a:p>
      </dgm:t>
    </dgm:pt>
    <dgm:pt modelId="{A4F49EDE-F1B9-4E9B-A86D-A788CF47A1BC}" type="parTrans" cxnId="{C10A8C03-E9D7-4955-AB31-53F94A25ABAC}">
      <dgm:prSet/>
      <dgm:spPr/>
      <dgm:t>
        <a:bodyPr/>
        <a:lstStyle/>
        <a:p>
          <a:endParaRPr lang="en-US"/>
        </a:p>
      </dgm:t>
    </dgm:pt>
    <dgm:pt modelId="{08A2C631-BC96-4C51-905D-C9FB6EA96A29}" type="sibTrans" cxnId="{C10A8C03-E9D7-4955-AB31-53F94A25ABAC}">
      <dgm:prSet/>
      <dgm:spPr/>
      <dgm:t>
        <a:bodyPr/>
        <a:lstStyle/>
        <a:p>
          <a:endParaRPr lang="en-US"/>
        </a:p>
      </dgm:t>
    </dgm:pt>
    <dgm:pt modelId="{9E1C1763-14B2-467E-BA17-3BBC73184451}">
      <dgm:prSet phldrT="[Text]"/>
      <dgm:spPr/>
      <dgm:t>
        <a:bodyPr/>
        <a:lstStyle/>
        <a:p>
          <a:endParaRPr lang="en-US" dirty="0"/>
        </a:p>
      </dgm:t>
    </dgm:pt>
    <dgm:pt modelId="{05D0684C-3CB6-4E75-8052-454ADD955366}" type="parTrans" cxnId="{A8C27E65-9A13-4760-9DC6-340A6E4A2051}">
      <dgm:prSet/>
      <dgm:spPr/>
      <dgm:t>
        <a:bodyPr/>
        <a:lstStyle/>
        <a:p>
          <a:endParaRPr lang="en-US"/>
        </a:p>
      </dgm:t>
    </dgm:pt>
    <dgm:pt modelId="{040D025A-ACB9-45AE-A90E-283257FAF7AC}" type="sibTrans" cxnId="{A8C27E65-9A13-4760-9DC6-340A6E4A2051}">
      <dgm:prSet/>
      <dgm:spPr/>
      <dgm:t>
        <a:bodyPr/>
        <a:lstStyle/>
        <a:p>
          <a:endParaRPr lang="en-US"/>
        </a:p>
      </dgm:t>
    </dgm:pt>
    <dgm:pt modelId="{F3C58B16-211C-43DB-B88E-323E9787DB37}">
      <dgm:prSet phldrT="[Text]"/>
      <dgm:spPr/>
      <dgm:t>
        <a:bodyPr/>
        <a:lstStyle/>
        <a:p>
          <a:endParaRPr lang="en-US" dirty="0"/>
        </a:p>
      </dgm:t>
    </dgm:pt>
    <dgm:pt modelId="{007FA909-469E-4E43-9E57-CF01284DDAEA}" type="parTrans" cxnId="{2D05F5F6-1A23-4BF1-8371-7D08BBC47E27}">
      <dgm:prSet/>
      <dgm:spPr/>
      <dgm:t>
        <a:bodyPr/>
        <a:lstStyle/>
        <a:p>
          <a:endParaRPr lang="en-US"/>
        </a:p>
      </dgm:t>
    </dgm:pt>
    <dgm:pt modelId="{42540936-0B97-4AFD-A6B2-E5127B3F9D15}" type="sibTrans" cxnId="{2D05F5F6-1A23-4BF1-8371-7D08BBC47E27}">
      <dgm:prSet/>
      <dgm:spPr/>
      <dgm:t>
        <a:bodyPr/>
        <a:lstStyle/>
        <a:p>
          <a:endParaRPr lang="en-US"/>
        </a:p>
      </dgm:t>
    </dgm:pt>
    <dgm:pt modelId="{804886F8-CE11-43A1-A47B-DAD88309C233}">
      <dgm:prSet phldrT="[Text]"/>
      <dgm:spPr/>
      <dgm:t>
        <a:bodyPr/>
        <a:lstStyle/>
        <a:p>
          <a:endParaRPr lang="en-US" dirty="0"/>
        </a:p>
      </dgm:t>
    </dgm:pt>
    <dgm:pt modelId="{2423AA23-0BFE-4BAF-ADDF-11F878774D06}" type="parTrans" cxnId="{85547399-FE22-405B-BB17-D784BD0B411F}">
      <dgm:prSet/>
      <dgm:spPr/>
      <dgm:t>
        <a:bodyPr/>
        <a:lstStyle/>
        <a:p>
          <a:endParaRPr lang="en-US"/>
        </a:p>
      </dgm:t>
    </dgm:pt>
    <dgm:pt modelId="{6B5E9188-4572-4FB4-8AD6-6A1BFCE937DA}" type="sibTrans" cxnId="{85547399-FE22-405B-BB17-D784BD0B411F}">
      <dgm:prSet/>
      <dgm:spPr/>
      <dgm:t>
        <a:bodyPr/>
        <a:lstStyle/>
        <a:p>
          <a:endParaRPr lang="en-US"/>
        </a:p>
      </dgm:t>
    </dgm:pt>
    <dgm:pt modelId="{F1DFD067-3F0C-4422-82EB-14832F1BD230}">
      <dgm:prSet phldrT="[Text]"/>
      <dgm:spPr/>
      <dgm:t>
        <a:bodyPr/>
        <a:lstStyle/>
        <a:p>
          <a:endParaRPr lang="en-US" dirty="0"/>
        </a:p>
      </dgm:t>
    </dgm:pt>
    <dgm:pt modelId="{2B970166-08D7-4098-B596-B05079094F13}" type="parTrans" cxnId="{A044A09C-357B-42AA-AFA5-F742DBD2D3D7}">
      <dgm:prSet/>
      <dgm:spPr/>
      <dgm:t>
        <a:bodyPr/>
        <a:lstStyle/>
        <a:p>
          <a:endParaRPr lang="en-US"/>
        </a:p>
      </dgm:t>
    </dgm:pt>
    <dgm:pt modelId="{067DDCE0-BBCA-49BA-AD70-3861AEFB9FE2}" type="sibTrans" cxnId="{A044A09C-357B-42AA-AFA5-F742DBD2D3D7}">
      <dgm:prSet/>
      <dgm:spPr/>
      <dgm:t>
        <a:bodyPr/>
        <a:lstStyle/>
        <a:p>
          <a:endParaRPr lang="en-US"/>
        </a:p>
      </dgm:t>
    </dgm:pt>
    <dgm:pt modelId="{62E9A874-DE8A-4ECB-811A-DDEF9BDE6AF6}">
      <dgm:prSet phldrT="[Text]"/>
      <dgm:spPr/>
      <dgm:t>
        <a:bodyPr/>
        <a:lstStyle/>
        <a:p>
          <a:endParaRPr lang="en-US" dirty="0"/>
        </a:p>
      </dgm:t>
    </dgm:pt>
    <dgm:pt modelId="{17A6712F-7E87-4F7B-9990-28F266635D01}" type="parTrans" cxnId="{FFED47EC-2BB8-4682-9FCE-9C99D2A2456E}">
      <dgm:prSet/>
      <dgm:spPr/>
      <dgm:t>
        <a:bodyPr/>
        <a:lstStyle/>
        <a:p>
          <a:endParaRPr lang="en-US"/>
        </a:p>
      </dgm:t>
    </dgm:pt>
    <dgm:pt modelId="{9F869DA5-E633-44E7-8C45-A46448DF31A1}" type="sibTrans" cxnId="{FFED47EC-2BB8-4682-9FCE-9C99D2A2456E}">
      <dgm:prSet/>
      <dgm:spPr/>
      <dgm:t>
        <a:bodyPr/>
        <a:lstStyle/>
        <a:p>
          <a:endParaRPr lang="en-US"/>
        </a:p>
      </dgm:t>
    </dgm:pt>
    <dgm:pt modelId="{7235CC73-300A-423A-A590-723A8BE5C8DC}">
      <dgm:prSet phldrT="[Text]"/>
      <dgm:spPr/>
      <dgm:t>
        <a:bodyPr/>
        <a:lstStyle/>
        <a:p>
          <a:endParaRPr lang="en-US" dirty="0"/>
        </a:p>
      </dgm:t>
    </dgm:pt>
    <dgm:pt modelId="{678EA767-FB4A-48D1-8301-8D2D2729D73D}" type="parTrans" cxnId="{34307726-AD7A-41EF-A41E-81F3C480D163}">
      <dgm:prSet/>
      <dgm:spPr/>
      <dgm:t>
        <a:bodyPr/>
        <a:lstStyle/>
        <a:p>
          <a:endParaRPr lang="en-US"/>
        </a:p>
      </dgm:t>
    </dgm:pt>
    <dgm:pt modelId="{6EE769DF-898E-4529-B6C9-F0B99BE03506}" type="sibTrans" cxnId="{34307726-AD7A-41EF-A41E-81F3C480D163}">
      <dgm:prSet/>
      <dgm:spPr/>
      <dgm:t>
        <a:bodyPr/>
        <a:lstStyle/>
        <a:p>
          <a:endParaRPr lang="en-US"/>
        </a:p>
      </dgm:t>
    </dgm:pt>
    <dgm:pt modelId="{9E3EA481-09F0-405F-8F17-7DFB78548A2C}">
      <dgm:prSet phldrT="[Text]"/>
      <dgm:spPr/>
      <dgm:t>
        <a:bodyPr/>
        <a:lstStyle/>
        <a:p>
          <a:endParaRPr lang="en-US" dirty="0"/>
        </a:p>
      </dgm:t>
    </dgm:pt>
    <dgm:pt modelId="{C9DCA33A-9929-4EE7-BA06-5B46FFFFFEBC}" type="parTrans" cxnId="{33153499-9089-4DBD-ACC8-908AF92F1D57}">
      <dgm:prSet/>
      <dgm:spPr/>
      <dgm:t>
        <a:bodyPr/>
        <a:lstStyle/>
        <a:p>
          <a:endParaRPr lang="en-US"/>
        </a:p>
      </dgm:t>
    </dgm:pt>
    <dgm:pt modelId="{15640784-10AE-46C4-A514-F5FCC4BF9BE9}" type="sibTrans" cxnId="{33153499-9089-4DBD-ACC8-908AF92F1D57}">
      <dgm:prSet/>
      <dgm:spPr/>
      <dgm:t>
        <a:bodyPr/>
        <a:lstStyle/>
        <a:p>
          <a:endParaRPr lang="en-US"/>
        </a:p>
      </dgm:t>
    </dgm:pt>
    <dgm:pt modelId="{6488ACB7-0A93-4DC6-A6EB-0DE57CA235F9}">
      <dgm:prSet phldrT="[Text]"/>
      <dgm:spPr/>
      <dgm:t>
        <a:bodyPr/>
        <a:lstStyle/>
        <a:p>
          <a:endParaRPr lang="en-US" dirty="0"/>
        </a:p>
      </dgm:t>
    </dgm:pt>
    <dgm:pt modelId="{4F7065CB-180F-4ADE-A6A2-DF52FBC31126}" type="parTrans" cxnId="{B9D2A8F4-E7AC-464D-81E4-FC6B7AA27959}">
      <dgm:prSet/>
      <dgm:spPr/>
      <dgm:t>
        <a:bodyPr/>
        <a:lstStyle/>
        <a:p>
          <a:endParaRPr lang="en-US"/>
        </a:p>
      </dgm:t>
    </dgm:pt>
    <dgm:pt modelId="{DDDEEBD4-6108-4996-B929-396E6AD24607}" type="sibTrans" cxnId="{B9D2A8F4-E7AC-464D-81E4-FC6B7AA27959}">
      <dgm:prSet/>
      <dgm:spPr/>
      <dgm:t>
        <a:bodyPr/>
        <a:lstStyle/>
        <a:p>
          <a:endParaRPr lang="en-US"/>
        </a:p>
      </dgm:t>
    </dgm:pt>
    <dgm:pt modelId="{E0771495-4B8E-4EBB-8C1E-D9E4E282686C}">
      <dgm:prSet phldrT="[Text]"/>
      <dgm:spPr/>
      <dgm:t>
        <a:bodyPr/>
        <a:lstStyle/>
        <a:p>
          <a:endParaRPr lang="en-US" dirty="0"/>
        </a:p>
      </dgm:t>
    </dgm:pt>
    <dgm:pt modelId="{E7E8D794-83FB-47A2-AA38-15211CD5C271}" type="parTrans" cxnId="{FCADDE40-D181-487F-88DE-6BB357CFB8A8}">
      <dgm:prSet/>
      <dgm:spPr/>
      <dgm:t>
        <a:bodyPr/>
        <a:lstStyle/>
        <a:p>
          <a:endParaRPr lang="en-US"/>
        </a:p>
      </dgm:t>
    </dgm:pt>
    <dgm:pt modelId="{3FF5A3B8-B9EB-405F-8FA9-F92E9174D38C}" type="sibTrans" cxnId="{FCADDE40-D181-487F-88DE-6BB357CFB8A8}">
      <dgm:prSet/>
      <dgm:spPr/>
      <dgm:t>
        <a:bodyPr/>
        <a:lstStyle/>
        <a:p>
          <a:endParaRPr lang="en-US"/>
        </a:p>
      </dgm:t>
    </dgm:pt>
    <dgm:pt modelId="{A33B7AEF-182E-4B0A-B51C-A1A9719B3EAC}">
      <dgm:prSet phldrT="[Text]"/>
      <dgm:spPr/>
      <dgm:t>
        <a:bodyPr/>
        <a:lstStyle/>
        <a:p>
          <a:endParaRPr lang="en-US" dirty="0"/>
        </a:p>
      </dgm:t>
    </dgm:pt>
    <dgm:pt modelId="{A7CF750F-9EC5-4AF4-8309-177D04E93E48}" type="parTrans" cxnId="{04FDDECD-D841-4AE7-93AD-4447FCBA0089}">
      <dgm:prSet/>
      <dgm:spPr/>
      <dgm:t>
        <a:bodyPr/>
        <a:lstStyle/>
        <a:p>
          <a:endParaRPr lang="en-US"/>
        </a:p>
      </dgm:t>
    </dgm:pt>
    <dgm:pt modelId="{A7F0C0B1-23A7-4A97-9D3C-6DC54011DCE1}" type="sibTrans" cxnId="{04FDDECD-D841-4AE7-93AD-4447FCBA0089}">
      <dgm:prSet/>
      <dgm:spPr/>
      <dgm:t>
        <a:bodyPr/>
        <a:lstStyle/>
        <a:p>
          <a:endParaRPr lang="en-US"/>
        </a:p>
      </dgm:t>
    </dgm:pt>
    <dgm:pt modelId="{CF4C535B-AAC9-4C66-A7A9-3BC3885C090A}">
      <dgm:prSet phldrT="[Text]"/>
      <dgm:spPr/>
      <dgm:t>
        <a:bodyPr/>
        <a:lstStyle/>
        <a:p>
          <a:endParaRPr lang="en-US" dirty="0"/>
        </a:p>
      </dgm:t>
    </dgm:pt>
    <dgm:pt modelId="{F6338D7B-6906-42F2-8594-A53657FDCD52}" type="parTrans" cxnId="{67C91CA6-259E-4154-937E-5FB37806AF1B}">
      <dgm:prSet/>
      <dgm:spPr/>
      <dgm:t>
        <a:bodyPr/>
        <a:lstStyle/>
        <a:p>
          <a:endParaRPr lang="en-US"/>
        </a:p>
      </dgm:t>
    </dgm:pt>
    <dgm:pt modelId="{D4FDAD0B-7F41-4148-8B44-3C01A42D4C93}" type="sibTrans" cxnId="{67C91CA6-259E-4154-937E-5FB37806AF1B}">
      <dgm:prSet/>
      <dgm:spPr/>
      <dgm:t>
        <a:bodyPr/>
        <a:lstStyle/>
        <a:p>
          <a:endParaRPr lang="en-US"/>
        </a:p>
      </dgm:t>
    </dgm:pt>
    <dgm:pt modelId="{79B64965-630C-4F42-A26B-F64DF7CD1B35}" type="pres">
      <dgm:prSet presAssocID="{6EC39660-4FC8-4C2F-8E8C-30EB3C5AB41D}" presName="Name0" presStyleCnt="0">
        <dgm:presLayoutVars>
          <dgm:chPref val="1"/>
          <dgm:dir/>
          <dgm:animOne val="branch"/>
          <dgm:animLvl val="lvl"/>
          <dgm:resizeHandles/>
        </dgm:presLayoutVars>
      </dgm:prSet>
      <dgm:spPr/>
      <dgm:t>
        <a:bodyPr/>
        <a:lstStyle/>
        <a:p>
          <a:endParaRPr lang="en-US"/>
        </a:p>
      </dgm:t>
    </dgm:pt>
    <dgm:pt modelId="{FC172791-6F9D-436B-9796-270E48499DEC}" type="pres">
      <dgm:prSet presAssocID="{B35EFEE1-77F9-4237-9FCA-A284F00DCCFC}" presName="vertOne" presStyleCnt="0"/>
      <dgm:spPr/>
      <dgm:t>
        <a:bodyPr/>
        <a:lstStyle/>
        <a:p>
          <a:endParaRPr lang="en-US"/>
        </a:p>
      </dgm:t>
    </dgm:pt>
    <dgm:pt modelId="{E5AF534A-8D5A-4590-9423-0386F9423F48}" type="pres">
      <dgm:prSet presAssocID="{B35EFEE1-77F9-4237-9FCA-A284F00DCCFC}" presName="txOne" presStyleLbl="node0" presStyleIdx="0" presStyleCnt="1" custScaleY="112009">
        <dgm:presLayoutVars>
          <dgm:chPref val="3"/>
        </dgm:presLayoutVars>
      </dgm:prSet>
      <dgm:spPr/>
      <dgm:t>
        <a:bodyPr/>
        <a:lstStyle/>
        <a:p>
          <a:endParaRPr lang="en-US"/>
        </a:p>
      </dgm:t>
    </dgm:pt>
    <dgm:pt modelId="{C1F620E6-09D2-488C-9B77-CC9C689E4165}" type="pres">
      <dgm:prSet presAssocID="{B35EFEE1-77F9-4237-9FCA-A284F00DCCFC}" presName="parTransOne" presStyleCnt="0"/>
      <dgm:spPr/>
      <dgm:t>
        <a:bodyPr/>
        <a:lstStyle/>
        <a:p>
          <a:endParaRPr lang="en-US"/>
        </a:p>
      </dgm:t>
    </dgm:pt>
    <dgm:pt modelId="{1CB74C7C-E0CC-4224-82E0-6520A6246734}" type="pres">
      <dgm:prSet presAssocID="{B35EFEE1-77F9-4237-9FCA-A284F00DCCFC}" presName="horzOne" presStyleCnt="0"/>
      <dgm:spPr/>
      <dgm:t>
        <a:bodyPr/>
        <a:lstStyle/>
        <a:p>
          <a:endParaRPr lang="en-US"/>
        </a:p>
      </dgm:t>
    </dgm:pt>
    <dgm:pt modelId="{909CA26F-9EFB-411B-8EF0-9F5683F3E1BD}" type="pres">
      <dgm:prSet presAssocID="{29DC4368-FEB9-46E6-B234-1F3F0C346DFA}" presName="vertTwo" presStyleCnt="0"/>
      <dgm:spPr/>
      <dgm:t>
        <a:bodyPr/>
        <a:lstStyle/>
        <a:p>
          <a:endParaRPr lang="en-US"/>
        </a:p>
      </dgm:t>
    </dgm:pt>
    <dgm:pt modelId="{29B969A0-91F6-45BB-A12D-C5259D13F85C}" type="pres">
      <dgm:prSet presAssocID="{29DC4368-FEB9-46E6-B234-1F3F0C346DFA}" presName="txTwo" presStyleLbl="node2" presStyleIdx="0" presStyleCnt="2">
        <dgm:presLayoutVars>
          <dgm:chPref val="3"/>
        </dgm:presLayoutVars>
      </dgm:prSet>
      <dgm:spPr/>
      <dgm:t>
        <a:bodyPr/>
        <a:lstStyle/>
        <a:p>
          <a:endParaRPr lang="en-US"/>
        </a:p>
      </dgm:t>
    </dgm:pt>
    <dgm:pt modelId="{2F96BE33-9497-4FC7-835C-AA4C9DFF484D}" type="pres">
      <dgm:prSet presAssocID="{29DC4368-FEB9-46E6-B234-1F3F0C346DFA}" presName="parTransTwo" presStyleCnt="0"/>
      <dgm:spPr/>
      <dgm:t>
        <a:bodyPr/>
        <a:lstStyle/>
        <a:p>
          <a:endParaRPr lang="en-US"/>
        </a:p>
      </dgm:t>
    </dgm:pt>
    <dgm:pt modelId="{C65D6EAB-C88E-4E42-9A75-B033341351C2}" type="pres">
      <dgm:prSet presAssocID="{29DC4368-FEB9-46E6-B234-1F3F0C346DFA}" presName="horzTwo" presStyleCnt="0"/>
      <dgm:spPr/>
      <dgm:t>
        <a:bodyPr/>
        <a:lstStyle/>
        <a:p>
          <a:endParaRPr lang="en-US"/>
        </a:p>
      </dgm:t>
    </dgm:pt>
    <dgm:pt modelId="{2199C17C-2DC0-48B4-BBBB-B5D41104B77F}" type="pres">
      <dgm:prSet presAssocID="{23584948-62C5-4F68-BE3E-C8FA7F17FE2E}" presName="vertThree" presStyleCnt="0"/>
      <dgm:spPr/>
      <dgm:t>
        <a:bodyPr/>
        <a:lstStyle/>
        <a:p>
          <a:endParaRPr lang="en-US"/>
        </a:p>
      </dgm:t>
    </dgm:pt>
    <dgm:pt modelId="{E301C230-AB85-4DC6-A211-6F9EEE94CCD8}" type="pres">
      <dgm:prSet presAssocID="{23584948-62C5-4F68-BE3E-C8FA7F17FE2E}" presName="txThree" presStyleLbl="node3" presStyleIdx="0" presStyleCnt="7">
        <dgm:presLayoutVars>
          <dgm:chPref val="3"/>
        </dgm:presLayoutVars>
      </dgm:prSet>
      <dgm:spPr/>
      <dgm:t>
        <a:bodyPr/>
        <a:lstStyle/>
        <a:p>
          <a:endParaRPr lang="en-US"/>
        </a:p>
      </dgm:t>
    </dgm:pt>
    <dgm:pt modelId="{1EBE12EE-DE4B-44B6-9045-D1160BE47E6D}" type="pres">
      <dgm:prSet presAssocID="{23584948-62C5-4F68-BE3E-C8FA7F17FE2E}" presName="parTransThree" presStyleCnt="0"/>
      <dgm:spPr/>
      <dgm:t>
        <a:bodyPr/>
        <a:lstStyle/>
        <a:p>
          <a:endParaRPr lang="en-US"/>
        </a:p>
      </dgm:t>
    </dgm:pt>
    <dgm:pt modelId="{041E6673-DEBD-4306-82C5-731E7A9493ED}" type="pres">
      <dgm:prSet presAssocID="{23584948-62C5-4F68-BE3E-C8FA7F17FE2E}" presName="horzThree" presStyleCnt="0"/>
      <dgm:spPr/>
      <dgm:t>
        <a:bodyPr/>
        <a:lstStyle/>
        <a:p>
          <a:endParaRPr lang="en-US"/>
        </a:p>
      </dgm:t>
    </dgm:pt>
    <dgm:pt modelId="{FB3C3D48-88B4-4603-9097-25EA62CA0D38}" type="pres">
      <dgm:prSet presAssocID="{7ECAA5C5-B6EC-423D-9DEE-80DB47BCE573}" presName="vertFour" presStyleCnt="0">
        <dgm:presLayoutVars>
          <dgm:chPref val="3"/>
        </dgm:presLayoutVars>
      </dgm:prSet>
      <dgm:spPr/>
      <dgm:t>
        <a:bodyPr/>
        <a:lstStyle/>
        <a:p>
          <a:endParaRPr lang="en-US"/>
        </a:p>
      </dgm:t>
    </dgm:pt>
    <dgm:pt modelId="{54E09454-7E25-47C4-8002-4B7F91A7E1FB}" type="pres">
      <dgm:prSet presAssocID="{7ECAA5C5-B6EC-423D-9DEE-80DB47BCE573}" presName="txFour" presStyleLbl="node4" presStyleIdx="0" presStyleCnt="56">
        <dgm:presLayoutVars>
          <dgm:chPref val="3"/>
        </dgm:presLayoutVars>
      </dgm:prSet>
      <dgm:spPr/>
      <dgm:t>
        <a:bodyPr/>
        <a:lstStyle/>
        <a:p>
          <a:endParaRPr lang="en-US"/>
        </a:p>
      </dgm:t>
    </dgm:pt>
    <dgm:pt modelId="{ABF100AB-4BE4-4853-81BF-9091B3BD4E10}" type="pres">
      <dgm:prSet presAssocID="{7ECAA5C5-B6EC-423D-9DEE-80DB47BCE573}" presName="parTransFour" presStyleCnt="0"/>
      <dgm:spPr/>
      <dgm:t>
        <a:bodyPr/>
        <a:lstStyle/>
        <a:p>
          <a:endParaRPr lang="en-US"/>
        </a:p>
      </dgm:t>
    </dgm:pt>
    <dgm:pt modelId="{5E67BB4D-27BC-4ABE-BC4A-FF6ECFB949DC}" type="pres">
      <dgm:prSet presAssocID="{7ECAA5C5-B6EC-423D-9DEE-80DB47BCE573}" presName="horzFour" presStyleCnt="0"/>
      <dgm:spPr/>
      <dgm:t>
        <a:bodyPr/>
        <a:lstStyle/>
        <a:p>
          <a:endParaRPr lang="en-US"/>
        </a:p>
      </dgm:t>
    </dgm:pt>
    <dgm:pt modelId="{7A2A4731-657D-4466-B420-FEDF8AC68E03}" type="pres">
      <dgm:prSet presAssocID="{40DA858B-BD2E-406D-85D5-946C05F78418}" presName="vertFour" presStyleCnt="0">
        <dgm:presLayoutVars>
          <dgm:chPref val="3"/>
        </dgm:presLayoutVars>
      </dgm:prSet>
      <dgm:spPr/>
      <dgm:t>
        <a:bodyPr/>
        <a:lstStyle/>
        <a:p>
          <a:endParaRPr lang="en-US"/>
        </a:p>
      </dgm:t>
    </dgm:pt>
    <dgm:pt modelId="{C2827B0A-A0D7-40FA-BF86-18223F2209DC}" type="pres">
      <dgm:prSet presAssocID="{40DA858B-BD2E-406D-85D5-946C05F78418}" presName="txFour" presStyleLbl="node4" presStyleIdx="1" presStyleCnt="56">
        <dgm:presLayoutVars>
          <dgm:chPref val="3"/>
        </dgm:presLayoutVars>
      </dgm:prSet>
      <dgm:spPr/>
      <dgm:t>
        <a:bodyPr/>
        <a:lstStyle/>
        <a:p>
          <a:endParaRPr lang="en-US"/>
        </a:p>
      </dgm:t>
    </dgm:pt>
    <dgm:pt modelId="{C4F1BBFC-E070-4953-8770-5124AD631E39}" type="pres">
      <dgm:prSet presAssocID="{40DA858B-BD2E-406D-85D5-946C05F78418}" presName="parTransFour" presStyleCnt="0"/>
      <dgm:spPr/>
      <dgm:t>
        <a:bodyPr/>
        <a:lstStyle/>
        <a:p>
          <a:endParaRPr lang="en-US"/>
        </a:p>
      </dgm:t>
    </dgm:pt>
    <dgm:pt modelId="{2DD0A38A-4DDA-4870-B078-1190C831F7BD}" type="pres">
      <dgm:prSet presAssocID="{40DA858B-BD2E-406D-85D5-946C05F78418}" presName="horzFour" presStyleCnt="0"/>
      <dgm:spPr/>
      <dgm:t>
        <a:bodyPr/>
        <a:lstStyle/>
        <a:p>
          <a:endParaRPr lang="en-US"/>
        </a:p>
      </dgm:t>
    </dgm:pt>
    <dgm:pt modelId="{B798AE68-D811-44CD-9E6C-7AE52200AB3D}" type="pres">
      <dgm:prSet presAssocID="{24CCAFE2-921C-43C3-A1B3-4BDD7E40903F}" presName="vertFour" presStyleCnt="0">
        <dgm:presLayoutVars>
          <dgm:chPref val="3"/>
        </dgm:presLayoutVars>
      </dgm:prSet>
      <dgm:spPr/>
      <dgm:t>
        <a:bodyPr/>
        <a:lstStyle/>
        <a:p>
          <a:endParaRPr lang="en-US"/>
        </a:p>
      </dgm:t>
    </dgm:pt>
    <dgm:pt modelId="{18987DD9-BF88-4DE1-AC39-C038C69104B7}" type="pres">
      <dgm:prSet presAssocID="{24CCAFE2-921C-43C3-A1B3-4BDD7E40903F}" presName="txFour" presStyleLbl="node4" presStyleIdx="2" presStyleCnt="56">
        <dgm:presLayoutVars>
          <dgm:chPref val="3"/>
        </dgm:presLayoutVars>
      </dgm:prSet>
      <dgm:spPr/>
      <dgm:t>
        <a:bodyPr/>
        <a:lstStyle/>
        <a:p>
          <a:endParaRPr lang="en-US"/>
        </a:p>
      </dgm:t>
    </dgm:pt>
    <dgm:pt modelId="{E84FB889-FE01-40A9-8949-E70CE429E0D7}" type="pres">
      <dgm:prSet presAssocID="{24CCAFE2-921C-43C3-A1B3-4BDD7E40903F}" presName="parTransFour" presStyleCnt="0"/>
      <dgm:spPr/>
      <dgm:t>
        <a:bodyPr/>
        <a:lstStyle/>
        <a:p>
          <a:endParaRPr lang="en-US"/>
        </a:p>
      </dgm:t>
    </dgm:pt>
    <dgm:pt modelId="{FC6647E2-7048-444A-B6CC-44F1FADFAFEE}" type="pres">
      <dgm:prSet presAssocID="{24CCAFE2-921C-43C3-A1B3-4BDD7E40903F}" presName="horzFour" presStyleCnt="0"/>
      <dgm:spPr/>
      <dgm:t>
        <a:bodyPr/>
        <a:lstStyle/>
        <a:p>
          <a:endParaRPr lang="en-US"/>
        </a:p>
      </dgm:t>
    </dgm:pt>
    <dgm:pt modelId="{2B73AA08-E481-44AB-8A8A-E0BEE6592B68}" type="pres">
      <dgm:prSet presAssocID="{5C2E698D-FF0E-467E-95D0-FC562A4CDD3C}" presName="vertFour" presStyleCnt="0">
        <dgm:presLayoutVars>
          <dgm:chPref val="3"/>
        </dgm:presLayoutVars>
      </dgm:prSet>
      <dgm:spPr/>
      <dgm:t>
        <a:bodyPr/>
        <a:lstStyle/>
        <a:p>
          <a:endParaRPr lang="en-US"/>
        </a:p>
      </dgm:t>
    </dgm:pt>
    <dgm:pt modelId="{94D8FCD1-2C71-4D40-A585-C126D0DECFDF}" type="pres">
      <dgm:prSet presAssocID="{5C2E698D-FF0E-467E-95D0-FC562A4CDD3C}" presName="txFour" presStyleLbl="node4" presStyleIdx="3" presStyleCnt="56">
        <dgm:presLayoutVars>
          <dgm:chPref val="3"/>
        </dgm:presLayoutVars>
      </dgm:prSet>
      <dgm:spPr/>
      <dgm:t>
        <a:bodyPr/>
        <a:lstStyle/>
        <a:p>
          <a:endParaRPr lang="en-US"/>
        </a:p>
      </dgm:t>
    </dgm:pt>
    <dgm:pt modelId="{2724427E-6755-4129-8707-5B92A30FA667}" type="pres">
      <dgm:prSet presAssocID="{5C2E698D-FF0E-467E-95D0-FC562A4CDD3C}" presName="parTransFour" presStyleCnt="0"/>
      <dgm:spPr/>
      <dgm:t>
        <a:bodyPr/>
        <a:lstStyle/>
        <a:p>
          <a:endParaRPr lang="en-US"/>
        </a:p>
      </dgm:t>
    </dgm:pt>
    <dgm:pt modelId="{45276A10-D683-428A-84FC-9F027FCE6556}" type="pres">
      <dgm:prSet presAssocID="{5C2E698D-FF0E-467E-95D0-FC562A4CDD3C}" presName="horzFour" presStyleCnt="0"/>
      <dgm:spPr/>
      <dgm:t>
        <a:bodyPr/>
        <a:lstStyle/>
        <a:p>
          <a:endParaRPr lang="en-US"/>
        </a:p>
      </dgm:t>
    </dgm:pt>
    <dgm:pt modelId="{E9F40B5C-5E5F-49AB-9454-CB40AF8BE96C}" type="pres">
      <dgm:prSet presAssocID="{0EFDECA8-267A-464A-B418-129213C138CD}" presName="vertFour" presStyleCnt="0">
        <dgm:presLayoutVars>
          <dgm:chPref val="3"/>
        </dgm:presLayoutVars>
      </dgm:prSet>
      <dgm:spPr/>
      <dgm:t>
        <a:bodyPr/>
        <a:lstStyle/>
        <a:p>
          <a:endParaRPr lang="en-US"/>
        </a:p>
      </dgm:t>
    </dgm:pt>
    <dgm:pt modelId="{3F9A9FF6-818F-4A0D-8BD3-C0E38CE48F1E}" type="pres">
      <dgm:prSet presAssocID="{0EFDECA8-267A-464A-B418-129213C138CD}" presName="txFour" presStyleLbl="node4" presStyleIdx="4" presStyleCnt="56">
        <dgm:presLayoutVars>
          <dgm:chPref val="3"/>
        </dgm:presLayoutVars>
      </dgm:prSet>
      <dgm:spPr/>
      <dgm:t>
        <a:bodyPr/>
        <a:lstStyle/>
        <a:p>
          <a:endParaRPr lang="en-US"/>
        </a:p>
      </dgm:t>
    </dgm:pt>
    <dgm:pt modelId="{3B798C6F-5D7F-4652-B54D-C8B1D332B08F}" type="pres">
      <dgm:prSet presAssocID="{0EFDECA8-267A-464A-B418-129213C138CD}" presName="parTransFour" presStyleCnt="0"/>
      <dgm:spPr/>
      <dgm:t>
        <a:bodyPr/>
        <a:lstStyle/>
        <a:p>
          <a:endParaRPr lang="en-US"/>
        </a:p>
      </dgm:t>
    </dgm:pt>
    <dgm:pt modelId="{019A8FBB-39FA-4194-8FB3-A7D55DB3CEB2}" type="pres">
      <dgm:prSet presAssocID="{0EFDECA8-267A-464A-B418-129213C138CD}" presName="horzFour" presStyleCnt="0"/>
      <dgm:spPr/>
      <dgm:t>
        <a:bodyPr/>
        <a:lstStyle/>
        <a:p>
          <a:endParaRPr lang="en-US"/>
        </a:p>
      </dgm:t>
    </dgm:pt>
    <dgm:pt modelId="{3D6CFE60-3D08-46C6-8637-F235780727E7}" type="pres">
      <dgm:prSet presAssocID="{D885F39B-B36F-4291-A675-C76B898E7641}" presName="vertFour" presStyleCnt="0">
        <dgm:presLayoutVars>
          <dgm:chPref val="3"/>
        </dgm:presLayoutVars>
      </dgm:prSet>
      <dgm:spPr/>
      <dgm:t>
        <a:bodyPr/>
        <a:lstStyle/>
        <a:p>
          <a:endParaRPr lang="en-US"/>
        </a:p>
      </dgm:t>
    </dgm:pt>
    <dgm:pt modelId="{49C5C335-74C4-44EF-8288-0D95BE041CC8}" type="pres">
      <dgm:prSet presAssocID="{D885F39B-B36F-4291-A675-C76B898E7641}" presName="txFour" presStyleLbl="node4" presStyleIdx="5" presStyleCnt="56">
        <dgm:presLayoutVars>
          <dgm:chPref val="3"/>
        </dgm:presLayoutVars>
      </dgm:prSet>
      <dgm:spPr/>
      <dgm:t>
        <a:bodyPr/>
        <a:lstStyle/>
        <a:p>
          <a:endParaRPr lang="en-US"/>
        </a:p>
      </dgm:t>
    </dgm:pt>
    <dgm:pt modelId="{E8A9766F-106B-4EFD-8F4A-309517AF9F28}" type="pres">
      <dgm:prSet presAssocID="{D885F39B-B36F-4291-A675-C76B898E7641}" presName="parTransFour" presStyleCnt="0"/>
      <dgm:spPr/>
      <dgm:t>
        <a:bodyPr/>
        <a:lstStyle/>
        <a:p>
          <a:endParaRPr lang="en-US"/>
        </a:p>
      </dgm:t>
    </dgm:pt>
    <dgm:pt modelId="{BC2FEA77-7B54-4225-A37E-D9C210810874}" type="pres">
      <dgm:prSet presAssocID="{D885F39B-B36F-4291-A675-C76B898E7641}" presName="horzFour" presStyleCnt="0"/>
      <dgm:spPr/>
      <dgm:t>
        <a:bodyPr/>
        <a:lstStyle/>
        <a:p>
          <a:endParaRPr lang="en-US"/>
        </a:p>
      </dgm:t>
    </dgm:pt>
    <dgm:pt modelId="{75F6E7CA-B9D7-4960-AFE6-E66E9F444C46}" type="pres">
      <dgm:prSet presAssocID="{7367C5DC-6388-4B10-AB38-E0336EA69C70}" presName="vertFour" presStyleCnt="0">
        <dgm:presLayoutVars>
          <dgm:chPref val="3"/>
        </dgm:presLayoutVars>
      </dgm:prSet>
      <dgm:spPr/>
      <dgm:t>
        <a:bodyPr/>
        <a:lstStyle/>
        <a:p>
          <a:endParaRPr lang="en-US"/>
        </a:p>
      </dgm:t>
    </dgm:pt>
    <dgm:pt modelId="{3AD28725-912F-4FF3-ABED-E366D29B2EB4}" type="pres">
      <dgm:prSet presAssocID="{7367C5DC-6388-4B10-AB38-E0336EA69C70}" presName="txFour" presStyleLbl="node4" presStyleIdx="6" presStyleCnt="56">
        <dgm:presLayoutVars>
          <dgm:chPref val="3"/>
        </dgm:presLayoutVars>
      </dgm:prSet>
      <dgm:spPr/>
      <dgm:t>
        <a:bodyPr/>
        <a:lstStyle/>
        <a:p>
          <a:endParaRPr lang="en-US"/>
        </a:p>
      </dgm:t>
    </dgm:pt>
    <dgm:pt modelId="{25E0F629-1E1D-4FCF-91F2-DCD293572E7A}" type="pres">
      <dgm:prSet presAssocID="{7367C5DC-6388-4B10-AB38-E0336EA69C70}" presName="parTransFour" presStyleCnt="0"/>
      <dgm:spPr/>
      <dgm:t>
        <a:bodyPr/>
        <a:lstStyle/>
        <a:p>
          <a:endParaRPr lang="en-US"/>
        </a:p>
      </dgm:t>
    </dgm:pt>
    <dgm:pt modelId="{2A9F547B-3395-472A-A5C5-29FF917C209B}" type="pres">
      <dgm:prSet presAssocID="{7367C5DC-6388-4B10-AB38-E0336EA69C70}" presName="horzFour" presStyleCnt="0"/>
      <dgm:spPr/>
      <dgm:t>
        <a:bodyPr/>
        <a:lstStyle/>
        <a:p>
          <a:endParaRPr lang="en-US"/>
        </a:p>
      </dgm:t>
    </dgm:pt>
    <dgm:pt modelId="{99BB6F5B-92F5-4E7F-962C-AAC084CDA4E3}" type="pres">
      <dgm:prSet presAssocID="{46A73B3E-0B76-4CC9-94E3-354A2787B29F}" presName="vertFour" presStyleCnt="0">
        <dgm:presLayoutVars>
          <dgm:chPref val="3"/>
        </dgm:presLayoutVars>
      </dgm:prSet>
      <dgm:spPr/>
      <dgm:t>
        <a:bodyPr/>
        <a:lstStyle/>
        <a:p>
          <a:endParaRPr lang="en-US"/>
        </a:p>
      </dgm:t>
    </dgm:pt>
    <dgm:pt modelId="{6EA9C4B2-E539-4633-B5B1-C0B0E7E292BF}" type="pres">
      <dgm:prSet presAssocID="{46A73B3E-0B76-4CC9-94E3-354A2787B29F}" presName="txFour" presStyleLbl="node4" presStyleIdx="7" presStyleCnt="56">
        <dgm:presLayoutVars>
          <dgm:chPref val="3"/>
        </dgm:presLayoutVars>
      </dgm:prSet>
      <dgm:spPr/>
      <dgm:t>
        <a:bodyPr/>
        <a:lstStyle/>
        <a:p>
          <a:endParaRPr lang="en-US"/>
        </a:p>
      </dgm:t>
    </dgm:pt>
    <dgm:pt modelId="{8522FFC4-191E-4535-AC2F-9D010D2C767C}" type="pres">
      <dgm:prSet presAssocID="{46A73B3E-0B76-4CC9-94E3-354A2787B29F}" presName="horzFour" presStyleCnt="0"/>
      <dgm:spPr/>
      <dgm:t>
        <a:bodyPr/>
        <a:lstStyle/>
        <a:p>
          <a:endParaRPr lang="en-US"/>
        </a:p>
      </dgm:t>
    </dgm:pt>
    <dgm:pt modelId="{1EC98649-D107-4EA9-9297-243B80516061}" type="pres">
      <dgm:prSet presAssocID="{296B312D-7A8F-4320-988B-8DD77EA9D8EA}" presName="sibSpaceThree" presStyleCnt="0"/>
      <dgm:spPr/>
      <dgm:t>
        <a:bodyPr/>
        <a:lstStyle/>
        <a:p>
          <a:endParaRPr lang="en-US"/>
        </a:p>
      </dgm:t>
    </dgm:pt>
    <dgm:pt modelId="{D5372D70-B157-41DF-87BD-2520C55D5F84}" type="pres">
      <dgm:prSet presAssocID="{35AB93AC-6880-4318-9A3F-18AF4608DA95}" presName="vertThree" presStyleCnt="0"/>
      <dgm:spPr/>
      <dgm:t>
        <a:bodyPr/>
        <a:lstStyle/>
        <a:p>
          <a:endParaRPr lang="en-US"/>
        </a:p>
      </dgm:t>
    </dgm:pt>
    <dgm:pt modelId="{349A0C1A-2E42-404D-8DE4-D2C7A248F13C}" type="pres">
      <dgm:prSet presAssocID="{35AB93AC-6880-4318-9A3F-18AF4608DA95}" presName="txThree" presStyleLbl="node3" presStyleIdx="1" presStyleCnt="7">
        <dgm:presLayoutVars>
          <dgm:chPref val="3"/>
        </dgm:presLayoutVars>
      </dgm:prSet>
      <dgm:spPr/>
      <dgm:t>
        <a:bodyPr/>
        <a:lstStyle/>
        <a:p>
          <a:endParaRPr lang="en-US"/>
        </a:p>
      </dgm:t>
    </dgm:pt>
    <dgm:pt modelId="{112E4876-4593-43DC-9B95-B063AED3C441}" type="pres">
      <dgm:prSet presAssocID="{35AB93AC-6880-4318-9A3F-18AF4608DA95}" presName="parTransThree" presStyleCnt="0"/>
      <dgm:spPr/>
      <dgm:t>
        <a:bodyPr/>
        <a:lstStyle/>
        <a:p>
          <a:endParaRPr lang="en-US"/>
        </a:p>
      </dgm:t>
    </dgm:pt>
    <dgm:pt modelId="{E95F18D8-45A8-444E-B146-1AFC76364F94}" type="pres">
      <dgm:prSet presAssocID="{35AB93AC-6880-4318-9A3F-18AF4608DA95}" presName="horzThree" presStyleCnt="0"/>
      <dgm:spPr/>
      <dgm:t>
        <a:bodyPr/>
        <a:lstStyle/>
        <a:p>
          <a:endParaRPr lang="en-US"/>
        </a:p>
      </dgm:t>
    </dgm:pt>
    <dgm:pt modelId="{1880CECB-655E-4FDD-84DE-FB9DB2E55EFC}" type="pres">
      <dgm:prSet presAssocID="{A982CCE4-9BEE-4498-81EE-5F3C4388282E}" presName="vertFour" presStyleCnt="0">
        <dgm:presLayoutVars>
          <dgm:chPref val="3"/>
        </dgm:presLayoutVars>
      </dgm:prSet>
      <dgm:spPr/>
      <dgm:t>
        <a:bodyPr/>
        <a:lstStyle/>
        <a:p>
          <a:endParaRPr lang="en-US"/>
        </a:p>
      </dgm:t>
    </dgm:pt>
    <dgm:pt modelId="{E9354F63-66D4-4992-A03D-060A31E7F0D5}" type="pres">
      <dgm:prSet presAssocID="{A982CCE4-9BEE-4498-81EE-5F3C4388282E}" presName="txFour" presStyleLbl="node4" presStyleIdx="8" presStyleCnt="56">
        <dgm:presLayoutVars>
          <dgm:chPref val="3"/>
        </dgm:presLayoutVars>
      </dgm:prSet>
      <dgm:spPr/>
      <dgm:t>
        <a:bodyPr/>
        <a:lstStyle/>
        <a:p>
          <a:endParaRPr lang="en-US"/>
        </a:p>
      </dgm:t>
    </dgm:pt>
    <dgm:pt modelId="{81EE805B-30E8-4A89-BF99-62D2A2AF55A6}" type="pres">
      <dgm:prSet presAssocID="{A982CCE4-9BEE-4498-81EE-5F3C4388282E}" presName="parTransFour" presStyleCnt="0"/>
      <dgm:spPr/>
      <dgm:t>
        <a:bodyPr/>
        <a:lstStyle/>
        <a:p>
          <a:endParaRPr lang="en-US"/>
        </a:p>
      </dgm:t>
    </dgm:pt>
    <dgm:pt modelId="{77298E13-F54B-4E4C-A09B-B7614A3F47B2}" type="pres">
      <dgm:prSet presAssocID="{A982CCE4-9BEE-4498-81EE-5F3C4388282E}" presName="horzFour" presStyleCnt="0"/>
      <dgm:spPr/>
      <dgm:t>
        <a:bodyPr/>
        <a:lstStyle/>
        <a:p>
          <a:endParaRPr lang="en-US"/>
        </a:p>
      </dgm:t>
    </dgm:pt>
    <dgm:pt modelId="{D572CA55-ED9A-49B9-8152-48F7DD329604}" type="pres">
      <dgm:prSet presAssocID="{53606210-0B7C-451E-AD37-C83B6A5BDFFD}" presName="vertFour" presStyleCnt="0">
        <dgm:presLayoutVars>
          <dgm:chPref val="3"/>
        </dgm:presLayoutVars>
      </dgm:prSet>
      <dgm:spPr/>
      <dgm:t>
        <a:bodyPr/>
        <a:lstStyle/>
        <a:p>
          <a:endParaRPr lang="en-US"/>
        </a:p>
      </dgm:t>
    </dgm:pt>
    <dgm:pt modelId="{8F58BD3A-FA5B-4A11-A62C-D9E7CB1C6EFE}" type="pres">
      <dgm:prSet presAssocID="{53606210-0B7C-451E-AD37-C83B6A5BDFFD}" presName="txFour" presStyleLbl="node4" presStyleIdx="9" presStyleCnt="56">
        <dgm:presLayoutVars>
          <dgm:chPref val="3"/>
        </dgm:presLayoutVars>
      </dgm:prSet>
      <dgm:spPr/>
      <dgm:t>
        <a:bodyPr/>
        <a:lstStyle/>
        <a:p>
          <a:endParaRPr lang="en-US"/>
        </a:p>
      </dgm:t>
    </dgm:pt>
    <dgm:pt modelId="{4CD6D77F-74E0-4F0E-8ECB-CDC5C827572D}" type="pres">
      <dgm:prSet presAssocID="{53606210-0B7C-451E-AD37-C83B6A5BDFFD}" presName="parTransFour" presStyleCnt="0"/>
      <dgm:spPr/>
      <dgm:t>
        <a:bodyPr/>
        <a:lstStyle/>
        <a:p>
          <a:endParaRPr lang="en-US"/>
        </a:p>
      </dgm:t>
    </dgm:pt>
    <dgm:pt modelId="{1B02DE79-EA39-433F-9F18-BDC9288A6A25}" type="pres">
      <dgm:prSet presAssocID="{53606210-0B7C-451E-AD37-C83B6A5BDFFD}" presName="horzFour" presStyleCnt="0"/>
      <dgm:spPr/>
      <dgm:t>
        <a:bodyPr/>
        <a:lstStyle/>
        <a:p>
          <a:endParaRPr lang="en-US"/>
        </a:p>
      </dgm:t>
    </dgm:pt>
    <dgm:pt modelId="{1E6B605F-1486-4FC9-B935-F851E717BD72}" type="pres">
      <dgm:prSet presAssocID="{1D5428B5-44EE-49A1-BF1B-3C10B27B2B16}" presName="vertFour" presStyleCnt="0">
        <dgm:presLayoutVars>
          <dgm:chPref val="3"/>
        </dgm:presLayoutVars>
      </dgm:prSet>
      <dgm:spPr/>
      <dgm:t>
        <a:bodyPr/>
        <a:lstStyle/>
        <a:p>
          <a:endParaRPr lang="en-US"/>
        </a:p>
      </dgm:t>
    </dgm:pt>
    <dgm:pt modelId="{EF264576-EA94-4100-9BED-6AB337B40EA8}" type="pres">
      <dgm:prSet presAssocID="{1D5428B5-44EE-49A1-BF1B-3C10B27B2B16}" presName="txFour" presStyleLbl="node4" presStyleIdx="10" presStyleCnt="56">
        <dgm:presLayoutVars>
          <dgm:chPref val="3"/>
        </dgm:presLayoutVars>
      </dgm:prSet>
      <dgm:spPr/>
      <dgm:t>
        <a:bodyPr/>
        <a:lstStyle/>
        <a:p>
          <a:endParaRPr lang="en-US"/>
        </a:p>
      </dgm:t>
    </dgm:pt>
    <dgm:pt modelId="{E3653324-2FDB-4739-9DD9-D845200B951B}" type="pres">
      <dgm:prSet presAssocID="{1D5428B5-44EE-49A1-BF1B-3C10B27B2B16}" presName="parTransFour" presStyleCnt="0"/>
      <dgm:spPr/>
      <dgm:t>
        <a:bodyPr/>
        <a:lstStyle/>
        <a:p>
          <a:endParaRPr lang="en-US"/>
        </a:p>
      </dgm:t>
    </dgm:pt>
    <dgm:pt modelId="{647CFAE2-DBED-459E-A56F-2770704BB289}" type="pres">
      <dgm:prSet presAssocID="{1D5428B5-44EE-49A1-BF1B-3C10B27B2B16}" presName="horzFour" presStyleCnt="0"/>
      <dgm:spPr/>
      <dgm:t>
        <a:bodyPr/>
        <a:lstStyle/>
        <a:p>
          <a:endParaRPr lang="en-US"/>
        </a:p>
      </dgm:t>
    </dgm:pt>
    <dgm:pt modelId="{7EAA288B-FBDB-4CB3-84DC-B8EAA817F741}" type="pres">
      <dgm:prSet presAssocID="{C6216840-CC6E-40CA-A410-9C4657CBAB7B}" presName="vertFour" presStyleCnt="0">
        <dgm:presLayoutVars>
          <dgm:chPref val="3"/>
        </dgm:presLayoutVars>
      </dgm:prSet>
      <dgm:spPr/>
      <dgm:t>
        <a:bodyPr/>
        <a:lstStyle/>
        <a:p>
          <a:endParaRPr lang="en-US"/>
        </a:p>
      </dgm:t>
    </dgm:pt>
    <dgm:pt modelId="{164ED071-D0B5-4248-8436-FF3CD53B182F}" type="pres">
      <dgm:prSet presAssocID="{C6216840-CC6E-40CA-A410-9C4657CBAB7B}" presName="txFour" presStyleLbl="node4" presStyleIdx="11" presStyleCnt="56">
        <dgm:presLayoutVars>
          <dgm:chPref val="3"/>
        </dgm:presLayoutVars>
      </dgm:prSet>
      <dgm:spPr/>
      <dgm:t>
        <a:bodyPr/>
        <a:lstStyle/>
        <a:p>
          <a:endParaRPr lang="en-US"/>
        </a:p>
      </dgm:t>
    </dgm:pt>
    <dgm:pt modelId="{BF6D2350-A078-4D99-B2B8-CA297ABCF787}" type="pres">
      <dgm:prSet presAssocID="{C6216840-CC6E-40CA-A410-9C4657CBAB7B}" presName="parTransFour" presStyleCnt="0"/>
      <dgm:spPr/>
      <dgm:t>
        <a:bodyPr/>
        <a:lstStyle/>
        <a:p>
          <a:endParaRPr lang="en-US"/>
        </a:p>
      </dgm:t>
    </dgm:pt>
    <dgm:pt modelId="{715C8519-0002-45AE-991A-715EE734D671}" type="pres">
      <dgm:prSet presAssocID="{C6216840-CC6E-40CA-A410-9C4657CBAB7B}" presName="horzFour" presStyleCnt="0"/>
      <dgm:spPr/>
      <dgm:t>
        <a:bodyPr/>
        <a:lstStyle/>
        <a:p>
          <a:endParaRPr lang="en-US"/>
        </a:p>
      </dgm:t>
    </dgm:pt>
    <dgm:pt modelId="{D399C8E8-A4ED-4CCF-90CF-F265BDB9A94A}" type="pres">
      <dgm:prSet presAssocID="{D68C1DAB-8EC5-4A57-82FF-F0F4D247C82B}" presName="vertFour" presStyleCnt="0">
        <dgm:presLayoutVars>
          <dgm:chPref val="3"/>
        </dgm:presLayoutVars>
      </dgm:prSet>
      <dgm:spPr/>
      <dgm:t>
        <a:bodyPr/>
        <a:lstStyle/>
        <a:p>
          <a:endParaRPr lang="en-US"/>
        </a:p>
      </dgm:t>
    </dgm:pt>
    <dgm:pt modelId="{604E17D5-49F8-4D57-992C-7A617CAF7832}" type="pres">
      <dgm:prSet presAssocID="{D68C1DAB-8EC5-4A57-82FF-F0F4D247C82B}" presName="txFour" presStyleLbl="node4" presStyleIdx="12" presStyleCnt="56">
        <dgm:presLayoutVars>
          <dgm:chPref val="3"/>
        </dgm:presLayoutVars>
      </dgm:prSet>
      <dgm:spPr/>
      <dgm:t>
        <a:bodyPr/>
        <a:lstStyle/>
        <a:p>
          <a:endParaRPr lang="en-US"/>
        </a:p>
      </dgm:t>
    </dgm:pt>
    <dgm:pt modelId="{67D835D2-4F71-41C9-AA52-9DFAEE30EDF8}" type="pres">
      <dgm:prSet presAssocID="{D68C1DAB-8EC5-4A57-82FF-F0F4D247C82B}" presName="parTransFour" presStyleCnt="0"/>
      <dgm:spPr/>
      <dgm:t>
        <a:bodyPr/>
        <a:lstStyle/>
        <a:p>
          <a:endParaRPr lang="en-US"/>
        </a:p>
      </dgm:t>
    </dgm:pt>
    <dgm:pt modelId="{F84941F4-24D1-46B4-9D74-DEAE0164DE3F}" type="pres">
      <dgm:prSet presAssocID="{D68C1DAB-8EC5-4A57-82FF-F0F4D247C82B}" presName="horzFour" presStyleCnt="0"/>
      <dgm:spPr/>
      <dgm:t>
        <a:bodyPr/>
        <a:lstStyle/>
        <a:p>
          <a:endParaRPr lang="en-US"/>
        </a:p>
      </dgm:t>
    </dgm:pt>
    <dgm:pt modelId="{6A5D67C8-FC8B-4420-8C8B-B64FB2B797E9}" type="pres">
      <dgm:prSet presAssocID="{3E7C700D-B9FF-4674-8E18-EBF3F9522AE0}" presName="vertFour" presStyleCnt="0">
        <dgm:presLayoutVars>
          <dgm:chPref val="3"/>
        </dgm:presLayoutVars>
      </dgm:prSet>
      <dgm:spPr/>
      <dgm:t>
        <a:bodyPr/>
        <a:lstStyle/>
        <a:p>
          <a:endParaRPr lang="en-US"/>
        </a:p>
      </dgm:t>
    </dgm:pt>
    <dgm:pt modelId="{BF26D98A-AF1B-4883-87D1-D37C7B622512}" type="pres">
      <dgm:prSet presAssocID="{3E7C700D-B9FF-4674-8E18-EBF3F9522AE0}" presName="txFour" presStyleLbl="node4" presStyleIdx="13" presStyleCnt="56">
        <dgm:presLayoutVars>
          <dgm:chPref val="3"/>
        </dgm:presLayoutVars>
      </dgm:prSet>
      <dgm:spPr/>
      <dgm:t>
        <a:bodyPr/>
        <a:lstStyle/>
        <a:p>
          <a:endParaRPr lang="en-US"/>
        </a:p>
      </dgm:t>
    </dgm:pt>
    <dgm:pt modelId="{BFC6BCAA-B28F-4459-ADE2-24FC83D3CE5D}" type="pres">
      <dgm:prSet presAssocID="{3E7C700D-B9FF-4674-8E18-EBF3F9522AE0}" presName="parTransFour" presStyleCnt="0"/>
      <dgm:spPr/>
      <dgm:t>
        <a:bodyPr/>
        <a:lstStyle/>
        <a:p>
          <a:endParaRPr lang="en-US"/>
        </a:p>
      </dgm:t>
    </dgm:pt>
    <dgm:pt modelId="{3013ED5C-A8C0-4C72-BECC-70A16B3989B0}" type="pres">
      <dgm:prSet presAssocID="{3E7C700D-B9FF-4674-8E18-EBF3F9522AE0}" presName="horzFour" presStyleCnt="0"/>
      <dgm:spPr/>
      <dgm:t>
        <a:bodyPr/>
        <a:lstStyle/>
        <a:p>
          <a:endParaRPr lang="en-US"/>
        </a:p>
      </dgm:t>
    </dgm:pt>
    <dgm:pt modelId="{9E6209B8-5140-464C-8879-61E91429743C}" type="pres">
      <dgm:prSet presAssocID="{0336FA06-1677-4E2D-A462-A3B0DB51B907}" presName="vertFour" presStyleCnt="0">
        <dgm:presLayoutVars>
          <dgm:chPref val="3"/>
        </dgm:presLayoutVars>
      </dgm:prSet>
      <dgm:spPr/>
      <dgm:t>
        <a:bodyPr/>
        <a:lstStyle/>
        <a:p>
          <a:endParaRPr lang="en-US"/>
        </a:p>
      </dgm:t>
    </dgm:pt>
    <dgm:pt modelId="{1C83DCD0-7CF7-4ACB-A39A-7924D0112F9C}" type="pres">
      <dgm:prSet presAssocID="{0336FA06-1677-4E2D-A462-A3B0DB51B907}" presName="txFour" presStyleLbl="node4" presStyleIdx="14" presStyleCnt="56">
        <dgm:presLayoutVars>
          <dgm:chPref val="3"/>
        </dgm:presLayoutVars>
      </dgm:prSet>
      <dgm:spPr/>
      <dgm:t>
        <a:bodyPr/>
        <a:lstStyle/>
        <a:p>
          <a:endParaRPr lang="en-US"/>
        </a:p>
      </dgm:t>
    </dgm:pt>
    <dgm:pt modelId="{C499D083-2ECD-4527-A385-DACD3C8B1256}" type="pres">
      <dgm:prSet presAssocID="{0336FA06-1677-4E2D-A462-A3B0DB51B907}" presName="parTransFour" presStyleCnt="0"/>
      <dgm:spPr/>
      <dgm:t>
        <a:bodyPr/>
        <a:lstStyle/>
        <a:p>
          <a:endParaRPr lang="en-US"/>
        </a:p>
      </dgm:t>
    </dgm:pt>
    <dgm:pt modelId="{81F98528-5C4D-4703-A8C9-14736E774336}" type="pres">
      <dgm:prSet presAssocID="{0336FA06-1677-4E2D-A462-A3B0DB51B907}" presName="horzFour" presStyleCnt="0"/>
      <dgm:spPr/>
      <dgm:t>
        <a:bodyPr/>
        <a:lstStyle/>
        <a:p>
          <a:endParaRPr lang="en-US"/>
        </a:p>
      </dgm:t>
    </dgm:pt>
    <dgm:pt modelId="{18F536AC-1BC1-4B1D-9ABC-F0D72BE853DB}" type="pres">
      <dgm:prSet presAssocID="{0F08B171-3872-4C75-8B40-2822E7AF49F0}" presName="vertFour" presStyleCnt="0">
        <dgm:presLayoutVars>
          <dgm:chPref val="3"/>
        </dgm:presLayoutVars>
      </dgm:prSet>
      <dgm:spPr/>
      <dgm:t>
        <a:bodyPr/>
        <a:lstStyle/>
        <a:p>
          <a:endParaRPr lang="en-US"/>
        </a:p>
      </dgm:t>
    </dgm:pt>
    <dgm:pt modelId="{ECF532B4-415E-4B46-A9A3-0B9EFCCF2D0D}" type="pres">
      <dgm:prSet presAssocID="{0F08B171-3872-4C75-8B40-2822E7AF49F0}" presName="txFour" presStyleLbl="node4" presStyleIdx="15" presStyleCnt="56">
        <dgm:presLayoutVars>
          <dgm:chPref val="3"/>
        </dgm:presLayoutVars>
      </dgm:prSet>
      <dgm:spPr/>
      <dgm:t>
        <a:bodyPr/>
        <a:lstStyle/>
        <a:p>
          <a:endParaRPr lang="en-US"/>
        </a:p>
      </dgm:t>
    </dgm:pt>
    <dgm:pt modelId="{FA0E3D09-7B76-41B3-9193-24999EAA78DD}" type="pres">
      <dgm:prSet presAssocID="{0F08B171-3872-4C75-8B40-2822E7AF49F0}" presName="horzFour" presStyleCnt="0"/>
      <dgm:spPr/>
      <dgm:t>
        <a:bodyPr/>
        <a:lstStyle/>
        <a:p>
          <a:endParaRPr lang="en-US"/>
        </a:p>
      </dgm:t>
    </dgm:pt>
    <dgm:pt modelId="{324614EB-939B-4C24-BA8A-47595F9428F9}" type="pres">
      <dgm:prSet presAssocID="{FDDA13DE-4F96-48B3-9577-43D8CF2C4B22}" presName="sibSpaceThree" presStyleCnt="0"/>
      <dgm:spPr/>
      <dgm:t>
        <a:bodyPr/>
        <a:lstStyle/>
        <a:p>
          <a:endParaRPr lang="en-US"/>
        </a:p>
      </dgm:t>
    </dgm:pt>
    <dgm:pt modelId="{5754C639-146C-4D07-BB0D-DC17826E42A0}" type="pres">
      <dgm:prSet presAssocID="{A9F9875B-6551-41B8-9B7D-FCBFDAB8142E}" presName="vertThree" presStyleCnt="0"/>
      <dgm:spPr/>
      <dgm:t>
        <a:bodyPr/>
        <a:lstStyle/>
        <a:p>
          <a:endParaRPr lang="en-US"/>
        </a:p>
      </dgm:t>
    </dgm:pt>
    <dgm:pt modelId="{7AB29AAC-1441-44BD-A9F4-D0DA7A668610}" type="pres">
      <dgm:prSet presAssocID="{A9F9875B-6551-41B8-9B7D-FCBFDAB8142E}" presName="txThree" presStyleLbl="node3" presStyleIdx="2" presStyleCnt="7">
        <dgm:presLayoutVars>
          <dgm:chPref val="3"/>
        </dgm:presLayoutVars>
      </dgm:prSet>
      <dgm:spPr/>
      <dgm:t>
        <a:bodyPr/>
        <a:lstStyle/>
        <a:p>
          <a:endParaRPr lang="en-US"/>
        </a:p>
      </dgm:t>
    </dgm:pt>
    <dgm:pt modelId="{BC419B91-47CB-4010-A772-13E81E806121}" type="pres">
      <dgm:prSet presAssocID="{A9F9875B-6551-41B8-9B7D-FCBFDAB8142E}" presName="parTransThree" presStyleCnt="0"/>
      <dgm:spPr/>
      <dgm:t>
        <a:bodyPr/>
        <a:lstStyle/>
        <a:p>
          <a:endParaRPr lang="en-US"/>
        </a:p>
      </dgm:t>
    </dgm:pt>
    <dgm:pt modelId="{BB8B7227-BE00-456F-B5F1-CC50DBBDECD5}" type="pres">
      <dgm:prSet presAssocID="{A9F9875B-6551-41B8-9B7D-FCBFDAB8142E}" presName="horzThree" presStyleCnt="0"/>
      <dgm:spPr/>
      <dgm:t>
        <a:bodyPr/>
        <a:lstStyle/>
        <a:p>
          <a:endParaRPr lang="en-US"/>
        </a:p>
      </dgm:t>
    </dgm:pt>
    <dgm:pt modelId="{A5F4CC26-DAC2-48F4-8ACB-BB5440D17034}" type="pres">
      <dgm:prSet presAssocID="{1A90B171-A8EC-4F5B-B1FA-0DDAE7757663}" presName="vertFour" presStyleCnt="0">
        <dgm:presLayoutVars>
          <dgm:chPref val="3"/>
        </dgm:presLayoutVars>
      </dgm:prSet>
      <dgm:spPr/>
      <dgm:t>
        <a:bodyPr/>
        <a:lstStyle/>
        <a:p>
          <a:endParaRPr lang="en-US"/>
        </a:p>
      </dgm:t>
    </dgm:pt>
    <dgm:pt modelId="{340A342A-6FD6-4890-AFE2-777B785EADE1}" type="pres">
      <dgm:prSet presAssocID="{1A90B171-A8EC-4F5B-B1FA-0DDAE7757663}" presName="txFour" presStyleLbl="node4" presStyleIdx="16" presStyleCnt="56">
        <dgm:presLayoutVars>
          <dgm:chPref val="3"/>
        </dgm:presLayoutVars>
      </dgm:prSet>
      <dgm:spPr/>
      <dgm:t>
        <a:bodyPr/>
        <a:lstStyle/>
        <a:p>
          <a:endParaRPr lang="en-US"/>
        </a:p>
      </dgm:t>
    </dgm:pt>
    <dgm:pt modelId="{991D62EC-B111-467D-A242-7F7EEFE67F1E}" type="pres">
      <dgm:prSet presAssocID="{1A90B171-A8EC-4F5B-B1FA-0DDAE7757663}" presName="parTransFour" presStyleCnt="0"/>
      <dgm:spPr/>
      <dgm:t>
        <a:bodyPr/>
        <a:lstStyle/>
        <a:p>
          <a:endParaRPr lang="en-US"/>
        </a:p>
      </dgm:t>
    </dgm:pt>
    <dgm:pt modelId="{7FE49919-0EF5-4B2C-A9C4-1965801AE3C3}" type="pres">
      <dgm:prSet presAssocID="{1A90B171-A8EC-4F5B-B1FA-0DDAE7757663}" presName="horzFour" presStyleCnt="0"/>
      <dgm:spPr/>
      <dgm:t>
        <a:bodyPr/>
        <a:lstStyle/>
        <a:p>
          <a:endParaRPr lang="en-US"/>
        </a:p>
      </dgm:t>
    </dgm:pt>
    <dgm:pt modelId="{3BC38F30-5F90-4435-95D3-ED94C124B9B2}" type="pres">
      <dgm:prSet presAssocID="{815A72DC-5D99-441F-A8D1-3AB842F5558D}" presName="vertFour" presStyleCnt="0">
        <dgm:presLayoutVars>
          <dgm:chPref val="3"/>
        </dgm:presLayoutVars>
      </dgm:prSet>
      <dgm:spPr/>
      <dgm:t>
        <a:bodyPr/>
        <a:lstStyle/>
        <a:p>
          <a:endParaRPr lang="en-US"/>
        </a:p>
      </dgm:t>
    </dgm:pt>
    <dgm:pt modelId="{744D65E7-74C5-4A68-80A0-4AB4CF971585}" type="pres">
      <dgm:prSet presAssocID="{815A72DC-5D99-441F-A8D1-3AB842F5558D}" presName="txFour" presStyleLbl="node4" presStyleIdx="17" presStyleCnt="56" custLinFactNeighborX="2535" custLinFactNeighborY="24717">
        <dgm:presLayoutVars>
          <dgm:chPref val="3"/>
        </dgm:presLayoutVars>
      </dgm:prSet>
      <dgm:spPr/>
      <dgm:t>
        <a:bodyPr/>
        <a:lstStyle/>
        <a:p>
          <a:endParaRPr lang="en-US"/>
        </a:p>
      </dgm:t>
    </dgm:pt>
    <dgm:pt modelId="{97852B00-8C46-4BB5-812F-E1BBABFFCFB2}" type="pres">
      <dgm:prSet presAssocID="{815A72DC-5D99-441F-A8D1-3AB842F5558D}" presName="parTransFour" presStyleCnt="0"/>
      <dgm:spPr/>
      <dgm:t>
        <a:bodyPr/>
        <a:lstStyle/>
        <a:p>
          <a:endParaRPr lang="en-US"/>
        </a:p>
      </dgm:t>
    </dgm:pt>
    <dgm:pt modelId="{AF54ADBC-BB37-4FC8-95A1-E57FDD654796}" type="pres">
      <dgm:prSet presAssocID="{815A72DC-5D99-441F-A8D1-3AB842F5558D}" presName="horzFour" presStyleCnt="0"/>
      <dgm:spPr/>
      <dgm:t>
        <a:bodyPr/>
        <a:lstStyle/>
        <a:p>
          <a:endParaRPr lang="en-US"/>
        </a:p>
      </dgm:t>
    </dgm:pt>
    <dgm:pt modelId="{6E83C808-A5E2-4F79-B721-C1CC99F404F9}" type="pres">
      <dgm:prSet presAssocID="{2D6C8F1D-AD6C-4680-901B-35847B2CA5AC}" presName="vertFour" presStyleCnt="0">
        <dgm:presLayoutVars>
          <dgm:chPref val="3"/>
        </dgm:presLayoutVars>
      </dgm:prSet>
      <dgm:spPr/>
      <dgm:t>
        <a:bodyPr/>
        <a:lstStyle/>
        <a:p>
          <a:endParaRPr lang="en-US"/>
        </a:p>
      </dgm:t>
    </dgm:pt>
    <dgm:pt modelId="{22FB8328-38F8-44E0-ABC6-5AD0718AECBF}" type="pres">
      <dgm:prSet presAssocID="{2D6C8F1D-AD6C-4680-901B-35847B2CA5AC}" presName="txFour" presStyleLbl="node4" presStyleIdx="18" presStyleCnt="56">
        <dgm:presLayoutVars>
          <dgm:chPref val="3"/>
        </dgm:presLayoutVars>
      </dgm:prSet>
      <dgm:spPr/>
      <dgm:t>
        <a:bodyPr/>
        <a:lstStyle/>
        <a:p>
          <a:endParaRPr lang="en-US"/>
        </a:p>
      </dgm:t>
    </dgm:pt>
    <dgm:pt modelId="{65852B01-6F38-45E5-92DD-EE06D440A644}" type="pres">
      <dgm:prSet presAssocID="{2D6C8F1D-AD6C-4680-901B-35847B2CA5AC}" presName="parTransFour" presStyleCnt="0"/>
      <dgm:spPr/>
      <dgm:t>
        <a:bodyPr/>
        <a:lstStyle/>
        <a:p>
          <a:endParaRPr lang="en-US"/>
        </a:p>
      </dgm:t>
    </dgm:pt>
    <dgm:pt modelId="{414F8106-22E2-4F5D-8838-ED8296D37B86}" type="pres">
      <dgm:prSet presAssocID="{2D6C8F1D-AD6C-4680-901B-35847B2CA5AC}" presName="horzFour" presStyleCnt="0"/>
      <dgm:spPr/>
      <dgm:t>
        <a:bodyPr/>
        <a:lstStyle/>
        <a:p>
          <a:endParaRPr lang="en-US"/>
        </a:p>
      </dgm:t>
    </dgm:pt>
    <dgm:pt modelId="{3F26BC85-590C-4006-9BF8-78290BE58948}" type="pres">
      <dgm:prSet presAssocID="{418759DE-5B62-4988-8BD4-FF04CE7DBCFB}" presName="vertFour" presStyleCnt="0">
        <dgm:presLayoutVars>
          <dgm:chPref val="3"/>
        </dgm:presLayoutVars>
      </dgm:prSet>
      <dgm:spPr/>
      <dgm:t>
        <a:bodyPr/>
        <a:lstStyle/>
        <a:p>
          <a:endParaRPr lang="en-US"/>
        </a:p>
      </dgm:t>
    </dgm:pt>
    <dgm:pt modelId="{1694DC82-7FF4-4107-B7A8-AD37A43D45E4}" type="pres">
      <dgm:prSet presAssocID="{418759DE-5B62-4988-8BD4-FF04CE7DBCFB}" presName="txFour" presStyleLbl="node4" presStyleIdx="19" presStyleCnt="56">
        <dgm:presLayoutVars>
          <dgm:chPref val="3"/>
        </dgm:presLayoutVars>
      </dgm:prSet>
      <dgm:spPr/>
      <dgm:t>
        <a:bodyPr/>
        <a:lstStyle/>
        <a:p>
          <a:endParaRPr lang="en-US"/>
        </a:p>
      </dgm:t>
    </dgm:pt>
    <dgm:pt modelId="{D8FB493A-516E-417B-8F96-0E20769ADA44}" type="pres">
      <dgm:prSet presAssocID="{418759DE-5B62-4988-8BD4-FF04CE7DBCFB}" presName="parTransFour" presStyleCnt="0"/>
      <dgm:spPr/>
      <dgm:t>
        <a:bodyPr/>
        <a:lstStyle/>
        <a:p>
          <a:endParaRPr lang="en-US"/>
        </a:p>
      </dgm:t>
    </dgm:pt>
    <dgm:pt modelId="{55F4BB14-F9D7-4B4A-8136-368F14B7E44D}" type="pres">
      <dgm:prSet presAssocID="{418759DE-5B62-4988-8BD4-FF04CE7DBCFB}" presName="horzFour" presStyleCnt="0"/>
      <dgm:spPr/>
      <dgm:t>
        <a:bodyPr/>
        <a:lstStyle/>
        <a:p>
          <a:endParaRPr lang="en-US"/>
        </a:p>
      </dgm:t>
    </dgm:pt>
    <dgm:pt modelId="{B3BBB671-94AA-4990-96A9-E04461819442}" type="pres">
      <dgm:prSet presAssocID="{39EB3581-C892-42A9-B7DB-76D7553BABD2}" presName="vertFour" presStyleCnt="0">
        <dgm:presLayoutVars>
          <dgm:chPref val="3"/>
        </dgm:presLayoutVars>
      </dgm:prSet>
      <dgm:spPr/>
      <dgm:t>
        <a:bodyPr/>
        <a:lstStyle/>
        <a:p>
          <a:endParaRPr lang="en-US"/>
        </a:p>
      </dgm:t>
    </dgm:pt>
    <dgm:pt modelId="{99D4A4B5-AFF5-4307-8A68-C21638BD9FBB}" type="pres">
      <dgm:prSet presAssocID="{39EB3581-C892-42A9-B7DB-76D7553BABD2}" presName="txFour" presStyleLbl="node4" presStyleIdx="20" presStyleCnt="56" custLinFactNeighborY="0">
        <dgm:presLayoutVars>
          <dgm:chPref val="3"/>
        </dgm:presLayoutVars>
      </dgm:prSet>
      <dgm:spPr/>
      <dgm:t>
        <a:bodyPr/>
        <a:lstStyle/>
        <a:p>
          <a:endParaRPr lang="en-US"/>
        </a:p>
      </dgm:t>
    </dgm:pt>
    <dgm:pt modelId="{2C369660-0304-4A65-B82F-7038F7B28E1D}" type="pres">
      <dgm:prSet presAssocID="{39EB3581-C892-42A9-B7DB-76D7553BABD2}" presName="parTransFour" presStyleCnt="0"/>
      <dgm:spPr/>
      <dgm:t>
        <a:bodyPr/>
        <a:lstStyle/>
        <a:p>
          <a:endParaRPr lang="en-US"/>
        </a:p>
      </dgm:t>
    </dgm:pt>
    <dgm:pt modelId="{A3E8D89A-582D-4E73-AA9F-EE56FFF831D3}" type="pres">
      <dgm:prSet presAssocID="{39EB3581-C892-42A9-B7DB-76D7553BABD2}" presName="horzFour" presStyleCnt="0"/>
      <dgm:spPr/>
      <dgm:t>
        <a:bodyPr/>
        <a:lstStyle/>
        <a:p>
          <a:endParaRPr lang="en-US"/>
        </a:p>
      </dgm:t>
    </dgm:pt>
    <dgm:pt modelId="{CE0CC263-9806-4E41-A4FC-64B3E538FAFF}" type="pres">
      <dgm:prSet presAssocID="{0DCA4AC3-AFBD-4D3B-9FBE-1D693E203317}" presName="vertFour" presStyleCnt="0">
        <dgm:presLayoutVars>
          <dgm:chPref val="3"/>
        </dgm:presLayoutVars>
      </dgm:prSet>
      <dgm:spPr/>
      <dgm:t>
        <a:bodyPr/>
        <a:lstStyle/>
        <a:p>
          <a:endParaRPr lang="en-US"/>
        </a:p>
      </dgm:t>
    </dgm:pt>
    <dgm:pt modelId="{ED566D2A-A5E8-42E1-8DE3-81B10B557EF7}" type="pres">
      <dgm:prSet presAssocID="{0DCA4AC3-AFBD-4D3B-9FBE-1D693E203317}" presName="txFour" presStyleLbl="node4" presStyleIdx="21" presStyleCnt="56">
        <dgm:presLayoutVars>
          <dgm:chPref val="3"/>
        </dgm:presLayoutVars>
      </dgm:prSet>
      <dgm:spPr/>
      <dgm:t>
        <a:bodyPr/>
        <a:lstStyle/>
        <a:p>
          <a:endParaRPr lang="en-US"/>
        </a:p>
      </dgm:t>
    </dgm:pt>
    <dgm:pt modelId="{3BFF35D1-AB6B-4C18-B11F-DCEA04BEA440}" type="pres">
      <dgm:prSet presAssocID="{0DCA4AC3-AFBD-4D3B-9FBE-1D693E203317}" presName="parTransFour" presStyleCnt="0"/>
      <dgm:spPr/>
      <dgm:t>
        <a:bodyPr/>
        <a:lstStyle/>
        <a:p>
          <a:endParaRPr lang="en-US"/>
        </a:p>
      </dgm:t>
    </dgm:pt>
    <dgm:pt modelId="{9BA2A13D-F145-4652-BC6F-2CD36026AF97}" type="pres">
      <dgm:prSet presAssocID="{0DCA4AC3-AFBD-4D3B-9FBE-1D693E203317}" presName="horzFour" presStyleCnt="0"/>
      <dgm:spPr/>
      <dgm:t>
        <a:bodyPr/>
        <a:lstStyle/>
        <a:p>
          <a:endParaRPr lang="en-US"/>
        </a:p>
      </dgm:t>
    </dgm:pt>
    <dgm:pt modelId="{BB853804-2CFF-43FA-B64F-E8E717C4EE2C}" type="pres">
      <dgm:prSet presAssocID="{D204ED2F-ABFF-4415-8952-A6E6F0356753}" presName="vertFour" presStyleCnt="0">
        <dgm:presLayoutVars>
          <dgm:chPref val="3"/>
        </dgm:presLayoutVars>
      </dgm:prSet>
      <dgm:spPr/>
      <dgm:t>
        <a:bodyPr/>
        <a:lstStyle/>
        <a:p>
          <a:endParaRPr lang="en-US"/>
        </a:p>
      </dgm:t>
    </dgm:pt>
    <dgm:pt modelId="{39E03F37-5F3D-4604-82A5-9AE61F51CE37}" type="pres">
      <dgm:prSet presAssocID="{D204ED2F-ABFF-4415-8952-A6E6F0356753}" presName="txFour" presStyleLbl="node4" presStyleIdx="22" presStyleCnt="56">
        <dgm:presLayoutVars>
          <dgm:chPref val="3"/>
        </dgm:presLayoutVars>
      </dgm:prSet>
      <dgm:spPr/>
      <dgm:t>
        <a:bodyPr/>
        <a:lstStyle/>
        <a:p>
          <a:endParaRPr lang="en-US"/>
        </a:p>
      </dgm:t>
    </dgm:pt>
    <dgm:pt modelId="{A6A2D60C-4C16-4833-863A-C0D259189A24}" type="pres">
      <dgm:prSet presAssocID="{D204ED2F-ABFF-4415-8952-A6E6F0356753}" presName="parTransFour" presStyleCnt="0"/>
      <dgm:spPr/>
      <dgm:t>
        <a:bodyPr/>
        <a:lstStyle/>
        <a:p>
          <a:endParaRPr lang="en-US"/>
        </a:p>
      </dgm:t>
    </dgm:pt>
    <dgm:pt modelId="{4A6C4A41-53F4-4B5F-AFD7-D7A2C099E5BA}" type="pres">
      <dgm:prSet presAssocID="{D204ED2F-ABFF-4415-8952-A6E6F0356753}" presName="horzFour" presStyleCnt="0"/>
      <dgm:spPr/>
      <dgm:t>
        <a:bodyPr/>
        <a:lstStyle/>
        <a:p>
          <a:endParaRPr lang="en-US"/>
        </a:p>
      </dgm:t>
    </dgm:pt>
    <dgm:pt modelId="{53558B74-D5AE-471A-8CE4-BB4022C260B4}" type="pres">
      <dgm:prSet presAssocID="{DC26C616-AA04-4494-8DDC-2B3B5C45D2B7}" presName="vertFour" presStyleCnt="0">
        <dgm:presLayoutVars>
          <dgm:chPref val="3"/>
        </dgm:presLayoutVars>
      </dgm:prSet>
      <dgm:spPr/>
      <dgm:t>
        <a:bodyPr/>
        <a:lstStyle/>
        <a:p>
          <a:endParaRPr lang="en-US"/>
        </a:p>
      </dgm:t>
    </dgm:pt>
    <dgm:pt modelId="{A7F15A58-197B-4206-A727-8FB32BA9A342}" type="pres">
      <dgm:prSet presAssocID="{DC26C616-AA04-4494-8DDC-2B3B5C45D2B7}" presName="txFour" presStyleLbl="node4" presStyleIdx="23" presStyleCnt="56">
        <dgm:presLayoutVars>
          <dgm:chPref val="3"/>
        </dgm:presLayoutVars>
      </dgm:prSet>
      <dgm:spPr/>
      <dgm:t>
        <a:bodyPr/>
        <a:lstStyle/>
        <a:p>
          <a:endParaRPr lang="en-US"/>
        </a:p>
      </dgm:t>
    </dgm:pt>
    <dgm:pt modelId="{B30A60FA-AB5A-4FC5-9091-E748411CE19E}" type="pres">
      <dgm:prSet presAssocID="{DC26C616-AA04-4494-8DDC-2B3B5C45D2B7}" presName="horzFour" presStyleCnt="0"/>
      <dgm:spPr/>
      <dgm:t>
        <a:bodyPr/>
        <a:lstStyle/>
        <a:p>
          <a:endParaRPr lang="en-US"/>
        </a:p>
      </dgm:t>
    </dgm:pt>
    <dgm:pt modelId="{4AEB2234-8710-4326-9DD1-051249E73070}" type="pres">
      <dgm:prSet presAssocID="{DE6C03F9-6CCE-40C5-9793-BB722774231D}" presName="sibSpaceThree" presStyleCnt="0"/>
      <dgm:spPr/>
      <dgm:t>
        <a:bodyPr/>
        <a:lstStyle/>
        <a:p>
          <a:endParaRPr lang="en-US"/>
        </a:p>
      </dgm:t>
    </dgm:pt>
    <dgm:pt modelId="{4E0BE58A-4E9D-474A-9768-DE3E1BC050F7}" type="pres">
      <dgm:prSet presAssocID="{FD0D538B-363F-4917-8BB8-117F3C921141}" presName="vertThree" presStyleCnt="0"/>
      <dgm:spPr/>
      <dgm:t>
        <a:bodyPr/>
        <a:lstStyle/>
        <a:p>
          <a:endParaRPr lang="en-US"/>
        </a:p>
      </dgm:t>
    </dgm:pt>
    <dgm:pt modelId="{C8B19227-CDEE-47BA-9D42-0C7E56C64161}" type="pres">
      <dgm:prSet presAssocID="{FD0D538B-363F-4917-8BB8-117F3C921141}" presName="txThree" presStyleLbl="node3" presStyleIdx="3" presStyleCnt="7">
        <dgm:presLayoutVars>
          <dgm:chPref val="3"/>
        </dgm:presLayoutVars>
      </dgm:prSet>
      <dgm:spPr/>
      <dgm:t>
        <a:bodyPr/>
        <a:lstStyle/>
        <a:p>
          <a:endParaRPr lang="en-US"/>
        </a:p>
      </dgm:t>
    </dgm:pt>
    <dgm:pt modelId="{E6C1BA4F-9D18-4BB5-80C4-5B91D2A59F76}" type="pres">
      <dgm:prSet presAssocID="{FD0D538B-363F-4917-8BB8-117F3C921141}" presName="parTransThree" presStyleCnt="0"/>
      <dgm:spPr/>
      <dgm:t>
        <a:bodyPr/>
        <a:lstStyle/>
        <a:p>
          <a:endParaRPr lang="en-US"/>
        </a:p>
      </dgm:t>
    </dgm:pt>
    <dgm:pt modelId="{24CD13BA-999C-4A1D-A799-AFDCE61D35FF}" type="pres">
      <dgm:prSet presAssocID="{FD0D538B-363F-4917-8BB8-117F3C921141}" presName="horzThree" presStyleCnt="0"/>
      <dgm:spPr/>
      <dgm:t>
        <a:bodyPr/>
        <a:lstStyle/>
        <a:p>
          <a:endParaRPr lang="en-US"/>
        </a:p>
      </dgm:t>
    </dgm:pt>
    <dgm:pt modelId="{9E416ACB-79C7-49BC-9947-A0A23DB968BC}" type="pres">
      <dgm:prSet presAssocID="{EE9A1F0C-CE74-4C39-8F77-302850D98238}" presName="vertFour" presStyleCnt="0">
        <dgm:presLayoutVars>
          <dgm:chPref val="3"/>
        </dgm:presLayoutVars>
      </dgm:prSet>
      <dgm:spPr/>
      <dgm:t>
        <a:bodyPr/>
        <a:lstStyle/>
        <a:p>
          <a:endParaRPr lang="en-US"/>
        </a:p>
      </dgm:t>
    </dgm:pt>
    <dgm:pt modelId="{F3456408-E31C-41D5-AA80-C256A31C67BC}" type="pres">
      <dgm:prSet presAssocID="{EE9A1F0C-CE74-4C39-8F77-302850D98238}" presName="txFour" presStyleLbl="node4" presStyleIdx="24" presStyleCnt="56">
        <dgm:presLayoutVars>
          <dgm:chPref val="3"/>
        </dgm:presLayoutVars>
      </dgm:prSet>
      <dgm:spPr/>
      <dgm:t>
        <a:bodyPr/>
        <a:lstStyle/>
        <a:p>
          <a:endParaRPr lang="en-US"/>
        </a:p>
      </dgm:t>
    </dgm:pt>
    <dgm:pt modelId="{D91D9F77-6438-4C2C-B24D-0F9C503EE6F4}" type="pres">
      <dgm:prSet presAssocID="{EE9A1F0C-CE74-4C39-8F77-302850D98238}" presName="parTransFour" presStyleCnt="0"/>
      <dgm:spPr/>
      <dgm:t>
        <a:bodyPr/>
        <a:lstStyle/>
        <a:p>
          <a:endParaRPr lang="en-US"/>
        </a:p>
      </dgm:t>
    </dgm:pt>
    <dgm:pt modelId="{8D455713-17F3-4074-9619-C8E16894D4F5}" type="pres">
      <dgm:prSet presAssocID="{EE9A1F0C-CE74-4C39-8F77-302850D98238}" presName="horzFour" presStyleCnt="0"/>
      <dgm:spPr/>
      <dgm:t>
        <a:bodyPr/>
        <a:lstStyle/>
        <a:p>
          <a:endParaRPr lang="en-US"/>
        </a:p>
      </dgm:t>
    </dgm:pt>
    <dgm:pt modelId="{2FA6D275-166E-4181-8071-D94A95E14970}" type="pres">
      <dgm:prSet presAssocID="{E6DE4176-CDCA-45D8-9639-C50E7603E496}" presName="vertFour" presStyleCnt="0">
        <dgm:presLayoutVars>
          <dgm:chPref val="3"/>
        </dgm:presLayoutVars>
      </dgm:prSet>
      <dgm:spPr/>
      <dgm:t>
        <a:bodyPr/>
        <a:lstStyle/>
        <a:p>
          <a:endParaRPr lang="en-US"/>
        </a:p>
      </dgm:t>
    </dgm:pt>
    <dgm:pt modelId="{D23F76B3-F288-4128-8CE6-A4A55D5C65F1}" type="pres">
      <dgm:prSet presAssocID="{E6DE4176-CDCA-45D8-9639-C50E7603E496}" presName="txFour" presStyleLbl="node4" presStyleIdx="25" presStyleCnt="56">
        <dgm:presLayoutVars>
          <dgm:chPref val="3"/>
        </dgm:presLayoutVars>
      </dgm:prSet>
      <dgm:spPr/>
      <dgm:t>
        <a:bodyPr/>
        <a:lstStyle/>
        <a:p>
          <a:endParaRPr lang="en-US"/>
        </a:p>
      </dgm:t>
    </dgm:pt>
    <dgm:pt modelId="{B4595B45-7CB0-46E1-A181-840ADBFD6A2A}" type="pres">
      <dgm:prSet presAssocID="{E6DE4176-CDCA-45D8-9639-C50E7603E496}" presName="parTransFour" presStyleCnt="0"/>
      <dgm:spPr/>
      <dgm:t>
        <a:bodyPr/>
        <a:lstStyle/>
        <a:p>
          <a:endParaRPr lang="en-US"/>
        </a:p>
      </dgm:t>
    </dgm:pt>
    <dgm:pt modelId="{5839D33F-27E3-4ABB-825B-5B77763ADEAD}" type="pres">
      <dgm:prSet presAssocID="{E6DE4176-CDCA-45D8-9639-C50E7603E496}" presName="horzFour" presStyleCnt="0"/>
      <dgm:spPr/>
      <dgm:t>
        <a:bodyPr/>
        <a:lstStyle/>
        <a:p>
          <a:endParaRPr lang="en-US"/>
        </a:p>
      </dgm:t>
    </dgm:pt>
    <dgm:pt modelId="{0BEAC6C8-2EC0-4ABA-A4FC-2D46C80EE346}" type="pres">
      <dgm:prSet presAssocID="{799BF46A-8092-4F5F-AA4B-61D67437F558}" presName="vertFour" presStyleCnt="0">
        <dgm:presLayoutVars>
          <dgm:chPref val="3"/>
        </dgm:presLayoutVars>
      </dgm:prSet>
      <dgm:spPr/>
      <dgm:t>
        <a:bodyPr/>
        <a:lstStyle/>
        <a:p>
          <a:endParaRPr lang="en-US"/>
        </a:p>
      </dgm:t>
    </dgm:pt>
    <dgm:pt modelId="{29084C5B-3B12-42E6-88D7-03E189BA0726}" type="pres">
      <dgm:prSet presAssocID="{799BF46A-8092-4F5F-AA4B-61D67437F558}" presName="txFour" presStyleLbl="node4" presStyleIdx="26" presStyleCnt="56">
        <dgm:presLayoutVars>
          <dgm:chPref val="3"/>
        </dgm:presLayoutVars>
      </dgm:prSet>
      <dgm:spPr/>
      <dgm:t>
        <a:bodyPr/>
        <a:lstStyle/>
        <a:p>
          <a:endParaRPr lang="en-US"/>
        </a:p>
      </dgm:t>
    </dgm:pt>
    <dgm:pt modelId="{0F26D20F-E461-46A7-98FB-989BF8F31C65}" type="pres">
      <dgm:prSet presAssocID="{799BF46A-8092-4F5F-AA4B-61D67437F558}" presName="parTransFour" presStyleCnt="0"/>
      <dgm:spPr/>
      <dgm:t>
        <a:bodyPr/>
        <a:lstStyle/>
        <a:p>
          <a:endParaRPr lang="en-US"/>
        </a:p>
      </dgm:t>
    </dgm:pt>
    <dgm:pt modelId="{F119E172-2318-464C-8ADE-AA0EB717CDFB}" type="pres">
      <dgm:prSet presAssocID="{799BF46A-8092-4F5F-AA4B-61D67437F558}" presName="horzFour" presStyleCnt="0"/>
      <dgm:spPr/>
      <dgm:t>
        <a:bodyPr/>
        <a:lstStyle/>
        <a:p>
          <a:endParaRPr lang="en-US"/>
        </a:p>
      </dgm:t>
    </dgm:pt>
    <dgm:pt modelId="{0ACC9E07-D9E0-46AF-8647-019B0D5E9ED8}" type="pres">
      <dgm:prSet presAssocID="{7C09D446-C52D-4CAD-B770-B6C1623F726F}" presName="vertFour" presStyleCnt="0">
        <dgm:presLayoutVars>
          <dgm:chPref val="3"/>
        </dgm:presLayoutVars>
      </dgm:prSet>
      <dgm:spPr/>
      <dgm:t>
        <a:bodyPr/>
        <a:lstStyle/>
        <a:p>
          <a:endParaRPr lang="en-US"/>
        </a:p>
      </dgm:t>
    </dgm:pt>
    <dgm:pt modelId="{1F5167FC-EFC8-41EC-A8F7-E816EDC4ED57}" type="pres">
      <dgm:prSet presAssocID="{7C09D446-C52D-4CAD-B770-B6C1623F726F}" presName="txFour" presStyleLbl="node4" presStyleIdx="27" presStyleCnt="56">
        <dgm:presLayoutVars>
          <dgm:chPref val="3"/>
        </dgm:presLayoutVars>
      </dgm:prSet>
      <dgm:spPr/>
      <dgm:t>
        <a:bodyPr/>
        <a:lstStyle/>
        <a:p>
          <a:endParaRPr lang="en-US"/>
        </a:p>
      </dgm:t>
    </dgm:pt>
    <dgm:pt modelId="{4BDC963F-888D-4551-B1BA-442EB314F110}" type="pres">
      <dgm:prSet presAssocID="{7C09D446-C52D-4CAD-B770-B6C1623F726F}" presName="parTransFour" presStyleCnt="0"/>
      <dgm:spPr/>
      <dgm:t>
        <a:bodyPr/>
        <a:lstStyle/>
        <a:p>
          <a:endParaRPr lang="en-US"/>
        </a:p>
      </dgm:t>
    </dgm:pt>
    <dgm:pt modelId="{C70D5CA6-86E9-463E-B44B-77B6CC95F39E}" type="pres">
      <dgm:prSet presAssocID="{7C09D446-C52D-4CAD-B770-B6C1623F726F}" presName="horzFour" presStyleCnt="0"/>
      <dgm:spPr/>
      <dgm:t>
        <a:bodyPr/>
        <a:lstStyle/>
        <a:p>
          <a:endParaRPr lang="en-US"/>
        </a:p>
      </dgm:t>
    </dgm:pt>
    <dgm:pt modelId="{8A0DAC28-FF99-45A9-A1A8-A25438329161}" type="pres">
      <dgm:prSet presAssocID="{03CD5916-C7B1-49D4-8B95-7640EB76A591}" presName="vertFour" presStyleCnt="0">
        <dgm:presLayoutVars>
          <dgm:chPref val="3"/>
        </dgm:presLayoutVars>
      </dgm:prSet>
      <dgm:spPr/>
      <dgm:t>
        <a:bodyPr/>
        <a:lstStyle/>
        <a:p>
          <a:endParaRPr lang="en-US"/>
        </a:p>
      </dgm:t>
    </dgm:pt>
    <dgm:pt modelId="{2FF9E422-A560-482E-8E95-39BB42CF8A75}" type="pres">
      <dgm:prSet presAssocID="{03CD5916-C7B1-49D4-8B95-7640EB76A591}" presName="txFour" presStyleLbl="node4" presStyleIdx="28" presStyleCnt="56">
        <dgm:presLayoutVars>
          <dgm:chPref val="3"/>
        </dgm:presLayoutVars>
      </dgm:prSet>
      <dgm:spPr/>
      <dgm:t>
        <a:bodyPr/>
        <a:lstStyle/>
        <a:p>
          <a:endParaRPr lang="en-US"/>
        </a:p>
      </dgm:t>
    </dgm:pt>
    <dgm:pt modelId="{F7B1BB61-A26D-4517-8304-1F7A7A516818}" type="pres">
      <dgm:prSet presAssocID="{03CD5916-C7B1-49D4-8B95-7640EB76A591}" presName="parTransFour" presStyleCnt="0"/>
      <dgm:spPr/>
      <dgm:t>
        <a:bodyPr/>
        <a:lstStyle/>
        <a:p>
          <a:endParaRPr lang="en-US"/>
        </a:p>
      </dgm:t>
    </dgm:pt>
    <dgm:pt modelId="{739418DC-C572-4514-A071-D9D52797D0A6}" type="pres">
      <dgm:prSet presAssocID="{03CD5916-C7B1-49D4-8B95-7640EB76A591}" presName="horzFour" presStyleCnt="0"/>
      <dgm:spPr/>
      <dgm:t>
        <a:bodyPr/>
        <a:lstStyle/>
        <a:p>
          <a:endParaRPr lang="en-US"/>
        </a:p>
      </dgm:t>
    </dgm:pt>
    <dgm:pt modelId="{D7631571-2633-4E37-8242-B0B9495EE382}" type="pres">
      <dgm:prSet presAssocID="{43836246-586E-441E-BA38-1EBC458513B1}" presName="vertFour" presStyleCnt="0">
        <dgm:presLayoutVars>
          <dgm:chPref val="3"/>
        </dgm:presLayoutVars>
      </dgm:prSet>
      <dgm:spPr/>
      <dgm:t>
        <a:bodyPr/>
        <a:lstStyle/>
        <a:p>
          <a:endParaRPr lang="en-US"/>
        </a:p>
      </dgm:t>
    </dgm:pt>
    <dgm:pt modelId="{960C7896-937C-462C-8E1C-FE221191E515}" type="pres">
      <dgm:prSet presAssocID="{43836246-586E-441E-BA38-1EBC458513B1}" presName="txFour" presStyleLbl="node4" presStyleIdx="29" presStyleCnt="56">
        <dgm:presLayoutVars>
          <dgm:chPref val="3"/>
        </dgm:presLayoutVars>
      </dgm:prSet>
      <dgm:spPr/>
      <dgm:t>
        <a:bodyPr/>
        <a:lstStyle/>
        <a:p>
          <a:endParaRPr lang="en-US"/>
        </a:p>
      </dgm:t>
    </dgm:pt>
    <dgm:pt modelId="{FD865F3E-C0FB-44E6-AE18-D7542BF16802}" type="pres">
      <dgm:prSet presAssocID="{43836246-586E-441E-BA38-1EBC458513B1}" presName="parTransFour" presStyleCnt="0"/>
      <dgm:spPr/>
      <dgm:t>
        <a:bodyPr/>
        <a:lstStyle/>
        <a:p>
          <a:endParaRPr lang="en-US"/>
        </a:p>
      </dgm:t>
    </dgm:pt>
    <dgm:pt modelId="{EEF3EF4D-54A7-40E0-9F38-5D848B593FED}" type="pres">
      <dgm:prSet presAssocID="{43836246-586E-441E-BA38-1EBC458513B1}" presName="horzFour" presStyleCnt="0"/>
      <dgm:spPr/>
      <dgm:t>
        <a:bodyPr/>
        <a:lstStyle/>
        <a:p>
          <a:endParaRPr lang="en-US"/>
        </a:p>
      </dgm:t>
    </dgm:pt>
    <dgm:pt modelId="{EACC3D8F-B7E5-4694-A729-103DF5F9EEE1}" type="pres">
      <dgm:prSet presAssocID="{5E7C9403-A042-48EE-885F-B0582FE89DA5}" presName="vertFour" presStyleCnt="0">
        <dgm:presLayoutVars>
          <dgm:chPref val="3"/>
        </dgm:presLayoutVars>
      </dgm:prSet>
      <dgm:spPr/>
      <dgm:t>
        <a:bodyPr/>
        <a:lstStyle/>
        <a:p>
          <a:endParaRPr lang="en-US"/>
        </a:p>
      </dgm:t>
    </dgm:pt>
    <dgm:pt modelId="{FC71C762-2148-4C1B-90FE-70702952EC87}" type="pres">
      <dgm:prSet presAssocID="{5E7C9403-A042-48EE-885F-B0582FE89DA5}" presName="txFour" presStyleLbl="node4" presStyleIdx="30" presStyleCnt="56">
        <dgm:presLayoutVars>
          <dgm:chPref val="3"/>
        </dgm:presLayoutVars>
      </dgm:prSet>
      <dgm:spPr/>
      <dgm:t>
        <a:bodyPr/>
        <a:lstStyle/>
        <a:p>
          <a:endParaRPr lang="en-US"/>
        </a:p>
      </dgm:t>
    </dgm:pt>
    <dgm:pt modelId="{3C5B870F-C622-4073-B5EF-D75E6357AF21}" type="pres">
      <dgm:prSet presAssocID="{5E7C9403-A042-48EE-885F-B0582FE89DA5}" presName="parTransFour" presStyleCnt="0"/>
      <dgm:spPr/>
      <dgm:t>
        <a:bodyPr/>
        <a:lstStyle/>
        <a:p>
          <a:endParaRPr lang="en-US"/>
        </a:p>
      </dgm:t>
    </dgm:pt>
    <dgm:pt modelId="{B17F9708-C281-42D4-836B-782AEF9629AA}" type="pres">
      <dgm:prSet presAssocID="{5E7C9403-A042-48EE-885F-B0582FE89DA5}" presName="horzFour" presStyleCnt="0"/>
      <dgm:spPr/>
      <dgm:t>
        <a:bodyPr/>
        <a:lstStyle/>
        <a:p>
          <a:endParaRPr lang="en-US"/>
        </a:p>
      </dgm:t>
    </dgm:pt>
    <dgm:pt modelId="{70C1F070-A99F-4E72-B949-A9E13370FDC6}" type="pres">
      <dgm:prSet presAssocID="{CE061F0D-65D8-4EE8-802B-19E489CE4D04}" presName="vertFour" presStyleCnt="0">
        <dgm:presLayoutVars>
          <dgm:chPref val="3"/>
        </dgm:presLayoutVars>
      </dgm:prSet>
      <dgm:spPr/>
      <dgm:t>
        <a:bodyPr/>
        <a:lstStyle/>
        <a:p>
          <a:endParaRPr lang="en-US"/>
        </a:p>
      </dgm:t>
    </dgm:pt>
    <dgm:pt modelId="{94CB7D6A-8F60-482A-A7C1-4562A72CA156}" type="pres">
      <dgm:prSet presAssocID="{CE061F0D-65D8-4EE8-802B-19E489CE4D04}" presName="txFour" presStyleLbl="node4" presStyleIdx="31" presStyleCnt="56">
        <dgm:presLayoutVars>
          <dgm:chPref val="3"/>
        </dgm:presLayoutVars>
      </dgm:prSet>
      <dgm:spPr/>
      <dgm:t>
        <a:bodyPr/>
        <a:lstStyle/>
        <a:p>
          <a:endParaRPr lang="en-US"/>
        </a:p>
      </dgm:t>
    </dgm:pt>
    <dgm:pt modelId="{DCB7FF08-FC55-4B22-BF59-E8D6B75C340B}" type="pres">
      <dgm:prSet presAssocID="{CE061F0D-65D8-4EE8-802B-19E489CE4D04}" presName="horzFour" presStyleCnt="0"/>
      <dgm:spPr/>
      <dgm:t>
        <a:bodyPr/>
        <a:lstStyle/>
        <a:p>
          <a:endParaRPr lang="en-US"/>
        </a:p>
      </dgm:t>
    </dgm:pt>
    <dgm:pt modelId="{E6652283-CD35-4A16-9C64-5C2D6E4E88C2}" type="pres">
      <dgm:prSet presAssocID="{4BFD01EF-B93D-4A75-A459-78A68C5035A2}" presName="sibSpaceTwo" presStyleCnt="0"/>
      <dgm:spPr/>
      <dgm:t>
        <a:bodyPr/>
        <a:lstStyle/>
        <a:p>
          <a:endParaRPr lang="en-US"/>
        </a:p>
      </dgm:t>
    </dgm:pt>
    <dgm:pt modelId="{67C70233-BE6A-4A4F-9BB6-4213A37FFC2F}" type="pres">
      <dgm:prSet presAssocID="{77B821FA-B3FC-4CC9-8ED2-6E4823BA4F1D}" presName="vertTwo" presStyleCnt="0"/>
      <dgm:spPr/>
      <dgm:t>
        <a:bodyPr/>
        <a:lstStyle/>
        <a:p>
          <a:endParaRPr lang="en-US"/>
        </a:p>
      </dgm:t>
    </dgm:pt>
    <dgm:pt modelId="{F46075E3-D5B2-453D-B105-30C8FB5B2717}" type="pres">
      <dgm:prSet presAssocID="{77B821FA-B3FC-4CC9-8ED2-6E4823BA4F1D}" presName="txTwo" presStyleLbl="node2" presStyleIdx="1" presStyleCnt="2">
        <dgm:presLayoutVars>
          <dgm:chPref val="3"/>
        </dgm:presLayoutVars>
      </dgm:prSet>
      <dgm:spPr/>
      <dgm:t>
        <a:bodyPr/>
        <a:lstStyle/>
        <a:p>
          <a:endParaRPr lang="en-US"/>
        </a:p>
      </dgm:t>
    </dgm:pt>
    <dgm:pt modelId="{16773908-9BFD-4F40-B555-DD1141D646BA}" type="pres">
      <dgm:prSet presAssocID="{77B821FA-B3FC-4CC9-8ED2-6E4823BA4F1D}" presName="parTransTwo" presStyleCnt="0"/>
      <dgm:spPr/>
      <dgm:t>
        <a:bodyPr/>
        <a:lstStyle/>
        <a:p>
          <a:endParaRPr lang="en-US"/>
        </a:p>
      </dgm:t>
    </dgm:pt>
    <dgm:pt modelId="{08EA43DB-F684-447C-ADAC-83160B7D26F1}" type="pres">
      <dgm:prSet presAssocID="{77B821FA-B3FC-4CC9-8ED2-6E4823BA4F1D}" presName="horzTwo" presStyleCnt="0"/>
      <dgm:spPr/>
      <dgm:t>
        <a:bodyPr/>
        <a:lstStyle/>
        <a:p>
          <a:endParaRPr lang="en-US"/>
        </a:p>
      </dgm:t>
    </dgm:pt>
    <dgm:pt modelId="{2B2F661C-E2E4-4F48-A91A-7AA4DD465DBF}" type="pres">
      <dgm:prSet presAssocID="{B2171476-E955-4CD3-96F0-5FAE95FC6118}" presName="vertThree" presStyleCnt="0"/>
      <dgm:spPr/>
      <dgm:t>
        <a:bodyPr/>
        <a:lstStyle/>
        <a:p>
          <a:endParaRPr lang="en-US"/>
        </a:p>
      </dgm:t>
    </dgm:pt>
    <dgm:pt modelId="{2320BFAB-6CD6-4DBE-BD5F-4ED3D63A105D}" type="pres">
      <dgm:prSet presAssocID="{B2171476-E955-4CD3-96F0-5FAE95FC6118}" presName="txThree" presStyleLbl="node3" presStyleIdx="4" presStyleCnt="7">
        <dgm:presLayoutVars>
          <dgm:chPref val="3"/>
        </dgm:presLayoutVars>
      </dgm:prSet>
      <dgm:spPr/>
      <dgm:t>
        <a:bodyPr/>
        <a:lstStyle/>
        <a:p>
          <a:endParaRPr lang="en-US"/>
        </a:p>
      </dgm:t>
    </dgm:pt>
    <dgm:pt modelId="{B63CBFBC-7EED-4C7F-99E3-4491B8E060F0}" type="pres">
      <dgm:prSet presAssocID="{B2171476-E955-4CD3-96F0-5FAE95FC6118}" presName="parTransThree" presStyleCnt="0"/>
      <dgm:spPr/>
      <dgm:t>
        <a:bodyPr/>
        <a:lstStyle/>
        <a:p>
          <a:endParaRPr lang="en-US"/>
        </a:p>
      </dgm:t>
    </dgm:pt>
    <dgm:pt modelId="{64D06367-77A6-483F-ACDC-CF66131342A3}" type="pres">
      <dgm:prSet presAssocID="{B2171476-E955-4CD3-96F0-5FAE95FC6118}" presName="horzThree" presStyleCnt="0"/>
      <dgm:spPr/>
      <dgm:t>
        <a:bodyPr/>
        <a:lstStyle/>
        <a:p>
          <a:endParaRPr lang="en-US"/>
        </a:p>
      </dgm:t>
    </dgm:pt>
    <dgm:pt modelId="{179380A3-0B06-45E0-B5A5-2C9003496975}" type="pres">
      <dgm:prSet presAssocID="{6537E82F-85A4-40A8-BF0F-95F5916948AB}" presName="vertFour" presStyleCnt="0">
        <dgm:presLayoutVars>
          <dgm:chPref val="3"/>
        </dgm:presLayoutVars>
      </dgm:prSet>
      <dgm:spPr/>
      <dgm:t>
        <a:bodyPr/>
        <a:lstStyle/>
        <a:p>
          <a:endParaRPr lang="en-US"/>
        </a:p>
      </dgm:t>
    </dgm:pt>
    <dgm:pt modelId="{A4413C95-6717-4E89-B882-4DD0BDF3B0F8}" type="pres">
      <dgm:prSet presAssocID="{6537E82F-85A4-40A8-BF0F-95F5916948AB}" presName="txFour" presStyleLbl="node4" presStyleIdx="32" presStyleCnt="56">
        <dgm:presLayoutVars>
          <dgm:chPref val="3"/>
        </dgm:presLayoutVars>
      </dgm:prSet>
      <dgm:spPr/>
      <dgm:t>
        <a:bodyPr/>
        <a:lstStyle/>
        <a:p>
          <a:endParaRPr lang="en-US"/>
        </a:p>
      </dgm:t>
    </dgm:pt>
    <dgm:pt modelId="{46703DAE-E340-4905-9DA0-777BF14B823D}" type="pres">
      <dgm:prSet presAssocID="{6537E82F-85A4-40A8-BF0F-95F5916948AB}" presName="parTransFour" presStyleCnt="0"/>
      <dgm:spPr/>
      <dgm:t>
        <a:bodyPr/>
        <a:lstStyle/>
        <a:p>
          <a:endParaRPr lang="en-US"/>
        </a:p>
      </dgm:t>
    </dgm:pt>
    <dgm:pt modelId="{7A2FAC57-DFE0-4746-85EC-DE57CFB6BB8A}" type="pres">
      <dgm:prSet presAssocID="{6537E82F-85A4-40A8-BF0F-95F5916948AB}" presName="horzFour" presStyleCnt="0"/>
      <dgm:spPr/>
      <dgm:t>
        <a:bodyPr/>
        <a:lstStyle/>
        <a:p>
          <a:endParaRPr lang="en-US"/>
        </a:p>
      </dgm:t>
    </dgm:pt>
    <dgm:pt modelId="{A3675648-7955-4893-9D79-E22CE6896F70}" type="pres">
      <dgm:prSet presAssocID="{3C1B92CC-6635-4287-BA38-D3F47EFD7E5E}" presName="vertFour" presStyleCnt="0">
        <dgm:presLayoutVars>
          <dgm:chPref val="3"/>
        </dgm:presLayoutVars>
      </dgm:prSet>
      <dgm:spPr/>
      <dgm:t>
        <a:bodyPr/>
        <a:lstStyle/>
        <a:p>
          <a:endParaRPr lang="en-US"/>
        </a:p>
      </dgm:t>
    </dgm:pt>
    <dgm:pt modelId="{58AF985B-F002-4D2E-904F-88B5C9E590E4}" type="pres">
      <dgm:prSet presAssocID="{3C1B92CC-6635-4287-BA38-D3F47EFD7E5E}" presName="txFour" presStyleLbl="node4" presStyleIdx="33" presStyleCnt="56">
        <dgm:presLayoutVars>
          <dgm:chPref val="3"/>
        </dgm:presLayoutVars>
      </dgm:prSet>
      <dgm:spPr/>
      <dgm:t>
        <a:bodyPr/>
        <a:lstStyle/>
        <a:p>
          <a:endParaRPr lang="en-US"/>
        </a:p>
      </dgm:t>
    </dgm:pt>
    <dgm:pt modelId="{75207B9A-879B-45C6-866F-7AECB94DBD3A}" type="pres">
      <dgm:prSet presAssocID="{3C1B92CC-6635-4287-BA38-D3F47EFD7E5E}" presName="parTransFour" presStyleCnt="0"/>
      <dgm:spPr/>
      <dgm:t>
        <a:bodyPr/>
        <a:lstStyle/>
        <a:p>
          <a:endParaRPr lang="en-US"/>
        </a:p>
      </dgm:t>
    </dgm:pt>
    <dgm:pt modelId="{06C5AE46-4BDF-467D-BDD2-500C8F1B42B9}" type="pres">
      <dgm:prSet presAssocID="{3C1B92CC-6635-4287-BA38-D3F47EFD7E5E}" presName="horzFour" presStyleCnt="0"/>
      <dgm:spPr/>
      <dgm:t>
        <a:bodyPr/>
        <a:lstStyle/>
        <a:p>
          <a:endParaRPr lang="en-US"/>
        </a:p>
      </dgm:t>
    </dgm:pt>
    <dgm:pt modelId="{039B65A5-43F0-44BF-96D8-642913999B0D}" type="pres">
      <dgm:prSet presAssocID="{A757E007-748F-4183-90F1-31C335F40377}" presName="vertFour" presStyleCnt="0">
        <dgm:presLayoutVars>
          <dgm:chPref val="3"/>
        </dgm:presLayoutVars>
      </dgm:prSet>
      <dgm:spPr/>
      <dgm:t>
        <a:bodyPr/>
        <a:lstStyle/>
        <a:p>
          <a:endParaRPr lang="en-US"/>
        </a:p>
      </dgm:t>
    </dgm:pt>
    <dgm:pt modelId="{0C12DDBC-729D-4AFE-BFCF-4685B34C271F}" type="pres">
      <dgm:prSet presAssocID="{A757E007-748F-4183-90F1-31C335F40377}" presName="txFour" presStyleLbl="node4" presStyleIdx="34" presStyleCnt="56">
        <dgm:presLayoutVars>
          <dgm:chPref val="3"/>
        </dgm:presLayoutVars>
      </dgm:prSet>
      <dgm:spPr/>
      <dgm:t>
        <a:bodyPr/>
        <a:lstStyle/>
        <a:p>
          <a:endParaRPr lang="en-US"/>
        </a:p>
      </dgm:t>
    </dgm:pt>
    <dgm:pt modelId="{DC810C50-8F4E-47ED-BF4B-58B25DCBC86A}" type="pres">
      <dgm:prSet presAssocID="{A757E007-748F-4183-90F1-31C335F40377}" presName="parTransFour" presStyleCnt="0"/>
      <dgm:spPr/>
      <dgm:t>
        <a:bodyPr/>
        <a:lstStyle/>
        <a:p>
          <a:endParaRPr lang="en-US"/>
        </a:p>
      </dgm:t>
    </dgm:pt>
    <dgm:pt modelId="{DCB632B1-F7B2-4DAE-95AA-B00881A7C2D3}" type="pres">
      <dgm:prSet presAssocID="{A757E007-748F-4183-90F1-31C335F40377}" presName="horzFour" presStyleCnt="0"/>
      <dgm:spPr/>
      <dgm:t>
        <a:bodyPr/>
        <a:lstStyle/>
        <a:p>
          <a:endParaRPr lang="en-US"/>
        </a:p>
      </dgm:t>
    </dgm:pt>
    <dgm:pt modelId="{FA06E7F3-3BE9-465B-8871-2F342B4899B1}" type="pres">
      <dgm:prSet presAssocID="{AFCF3050-9BA4-4990-A524-0077006F85C1}" presName="vertFour" presStyleCnt="0">
        <dgm:presLayoutVars>
          <dgm:chPref val="3"/>
        </dgm:presLayoutVars>
      </dgm:prSet>
      <dgm:spPr/>
      <dgm:t>
        <a:bodyPr/>
        <a:lstStyle/>
        <a:p>
          <a:endParaRPr lang="en-US"/>
        </a:p>
      </dgm:t>
    </dgm:pt>
    <dgm:pt modelId="{6769E31D-1639-4F37-B2AD-E4C3DB64C30A}" type="pres">
      <dgm:prSet presAssocID="{AFCF3050-9BA4-4990-A524-0077006F85C1}" presName="txFour" presStyleLbl="node4" presStyleIdx="35" presStyleCnt="56">
        <dgm:presLayoutVars>
          <dgm:chPref val="3"/>
        </dgm:presLayoutVars>
      </dgm:prSet>
      <dgm:spPr/>
      <dgm:t>
        <a:bodyPr/>
        <a:lstStyle/>
        <a:p>
          <a:endParaRPr lang="en-US"/>
        </a:p>
      </dgm:t>
    </dgm:pt>
    <dgm:pt modelId="{42649165-ED15-4931-A424-24714B864F39}" type="pres">
      <dgm:prSet presAssocID="{AFCF3050-9BA4-4990-A524-0077006F85C1}" presName="parTransFour" presStyleCnt="0"/>
      <dgm:spPr/>
      <dgm:t>
        <a:bodyPr/>
        <a:lstStyle/>
        <a:p>
          <a:endParaRPr lang="en-US"/>
        </a:p>
      </dgm:t>
    </dgm:pt>
    <dgm:pt modelId="{DFE59D44-3A26-4525-86B8-24711959A759}" type="pres">
      <dgm:prSet presAssocID="{AFCF3050-9BA4-4990-A524-0077006F85C1}" presName="horzFour" presStyleCnt="0"/>
      <dgm:spPr/>
      <dgm:t>
        <a:bodyPr/>
        <a:lstStyle/>
        <a:p>
          <a:endParaRPr lang="en-US"/>
        </a:p>
      </dgm:t>
    </dgm:pt>
    <dgm:pt modelId="{CBD0E342-93FC-4E89-AD30-CEBE6E01D8DE}" type="pres">
      <dgm:prSet presAssocID="{E3914C69-2002-40E9-81D5-ECD78FFE5AA6}" presName="vertFour" presStyleCnt="0">
        <dgm:presLayoutVars>
          <dgm:chPref val="3"/>
        </dgm:presLayoutVars>
      </dgm:prSet>
      <dgm:spPr/>
      <dgm:t>
        <a:bodyPr/>
        <a:lstStyle/>
        <a:p>
          <a:endParaRPr lang="en-US"/>
        </a:p>
      </dgm:t>
    </dgm:pt>
    <dgm:pt modelId="{C59F839A-CB00-4D41-8DEE-EFDA212A351A}" type="pres">
      <dgm:prSet presAssocID="{E3914C69-2002-40E9-81D5-ECD78FFE5AA6}" presName="txFour" presStyleLbl="node4" presStyleIdx="36" presStyleCnt="56">
        <dgm:presLayoutVars>
          <dgm:chPref val="3"/>
        </dgm:presLayoutVars>
      </dgm:prSet>
      <dgm:spPr/>
      <dgm:t>
        <a:bodyPr/>
        <a:lstStyle/>
        <a:p>
          <a:endParaRPr lang="en-US"/>
        </a:p>
      </dgm:t>
    </dgm:pt>
    <dgm:pt modelId="{16DB3C50-666F-4BC9-A76A-75350A260911}" type="pres">
      <dgm:prSet presAssocID="{E3914C69-2002-40E9-81D5-ECD78FFE5AA6}" presName="parTransFour" presStyleCnt="0"/>
      <dgm:spPr/>
      <dgm:t>
        <a:bodyPr/>
        <a:lstStyle/>
        <a:p>
          <a:endParaRPr lang="en-US"/>
        </a:p>
      </dgm:t>
    </dgm:pt>
    <dgm:pt modelId="{CA1F2763-B2C6-4C64-BCCA-303A17383BAB}" type="pres">
      <dgm:prSet presAssocID="{E3914C69-2002-40E9-81D5-ECD78FFE5AA6}" presName="horzFour" presStyleCnt="0"/>
      <dgm:spPr/>
      <dgm:t>
        <a:bodyPr/>
        <a:lstStyle/>
        <a:p>
          <a:endParaRPr lang="en-US"/>
        </a:p>
      </dgm:t>
    </dgm:pt>
    <dgm:pt modelId="{ECD2DD9B-DB31-4B2C-BEAF-22D2EB684D72}" type="pres">
      <dgm:prSet presAssocID="{E1E0F790-4E04-4590-AAB4-D290AEF2ADBF}" presName="vertFour" presStyleCnt="0">
        <dgm:presLayoutVars>
          <dgm:chPref val="3"/>
        </dgm:presLayoutVars>
      </dgm:prSet>
      <dgm:spPr/>
      <dgm:t>
        <a:bodyPr/>
        <a:lstStyle/>
        <a:p>
          <a:endParaRPr lang="en-US"/>
        </a:p>
      </dgm:t>
    </dgm:pt>
    <dgm:pt modelId="{275A9EE2-0CE9-4A15-BE61-06EB10A36708}" type="pres">
      <dgm:prSet presAssocID="{E1E0F790-4E04-4590-AAB4-D290AEF2ADBF}" presName="txFour" presStyleLbl="node4" presStyleIdx="37" presStyleCnt="56">
        <dgm:presLayoutVars>
          <dgm:chPref val="3"/>
        </dgm:presLayoutVars>
      </dgm:prSet>
      <dgm:spPr/>
      <dgm:t>
        <a:bodyPr/>
        <a:lstStyle/>
        <a:p>
          <a:endParaRPr lang="en-US"/>
        </a:p>
      </dgm:t>
    </dgm:pt>
    <dgm:pt modelId="{D7E443EE-3CA8-485D-833A-ECEF9BEAFAEE}" type="pres">
      <dgm:prSet presAssocID="{E1E0F790-4E04-4590-AAB4-D290AEF2ADBF}" presName="parTransFour" presStyleCnt="0"/>
      <dgm:spPr/>
      <dgm:t>
        <a:bodyPr/>
        <a:lstStyle/>
        <a:p>
          <a:endParaRPr lang="en-US"/>
        </a:p>
      </dgm:t>
    </dgm:pt>
    <dgm:pt modelId="{514F837F-16A3-4475-A418-4F0E9FD3C09D}" type="pres">
      <dgm:prSet presAssocID="{E1E0F790-4E04-4590-AAB4-D290AEF2ADBF}" presName="horzFour" presStyleCnt="0"/>
      <dgm:spPr/>
      <dgm:t>
        <a:bodyPr/>
        <a:lstStyle/>
        <a:p>
          <a:endParaRPr lang="en-US"/>
        </a:p>
      </dgm:t>
    </dgm:pt>
    <dgm:pt modelId="{2BB2303A-2E4F-4A10-9631-1748F09A575F}" type="pres">
      <dgm:prSet presAssocID="{8F559EA2-FBF8-4927-B029-E9D214095F9D}" presName="vertFour" presStyleCnt="0">
        <dgm:presLayoutVars>
          <dgm:chPref val="3"/>
        </dgm:presLayoutVars>
      </dgm:prSet>
      <dgm:spPr/>
      <dgm:t>
        <a:bodyPr/>
        <a:lstStyle/>
        <a:p>
          <a:endParaRPr lang="en-US"/>
        </a:p>
      </dgm:t>
    </dgm:pt>
    <dgm:pt modelId="{988571C7-7425-4F04-B75A-820D0D39BEB9}" type="pres">
      <dgm:prSet presAssocID="{8F559EA2-FBF8-4927-B029-E9D214095F9D}" presName="txFour" presStyleLbl="node4" presStyleIdx="38" presStyleCnt="56">
        <dgm:presLayoutVars>
          <dgm:chPref val="3"/>
        </dgm:presLayoutVars>
      </dgm:prSet>
      <dgm:spPr/>
      <dgm:t>
        <a:bodyPr/>
        <a:lstStyle/>
        <a:p>
          <a:endParaRPr lang="en-US"/>
        </a:p>
      </dgm:t>
    </dgm:pt>
    <dgm:pt modelId="{B8F72B65-D3C7-4C46-9DF3-08699625A6A0}" type="pres">
      <dgm:prSet presAssocID="{8F559EA2-FBF8-4927-B029-E9D214095F9D}" presName="parTransFour" presStyleCnt="0"/>
      <dgm:spPr/>
      <dgm:t>
        <a:bodyPr/>
        <a:lstStyle/>
        <a:p>
          <a:endParaRPr lang="en-US"/>
        </a:p>
      </dgm:t>
    </dgm:pt>
    <dgm:pt modelId="{21C5B51C-52A8-453D-BFBB-AF422CF0F0B6}" type="pres">
      <dgm:prSet presAssocID="{8F559EA2-FBF8-4927-B029-E9D214095F9D}" presName="horzFour" presStyleCnt="0"/>
      <dgm:spPr/>
      <dgm:t>
        <a:bodyPr/>
        <a:lstStyle/>
        <a:p>
          <a:endParaRPr lang="en-US"/>
        </a:p>
      </dgm:t>
    </dgm:pt>
    <dgm:pt modelId="{2B7C97C8-068C-41B5-B534-0F6C4AC5BCA2}" type="pres">
      <dgm:prSet presAssocID="{673B6D31-74DE-4009-8CF4-0DE96EAF16A3}" presName="vertFour" presStyleCnt="0">
        <dgm:presLayoutVars>
          <dgm:chPref val="3"/>
        </dgm:presLayoutVars>
      </dgm:prSet>
      <dgm:spPr/>
      <dgm:t>
        <a:bodyPr/>
        <a:lstStyle/>
        <a:p>
          <a:endParaRPr lang="en-US"/>
        </a:p>
      </dgm:t>
    </dgm:pt>
    <dgm:pt modelId="{84DACA1C-613D-4A99-8BC8-24EA8454FBD1}" type="pres">
      <dgm:prSet presAssocID="{673B6D31-74DE-4009-8CF4-0DE96EAF16A3}" presName="txFour" presStyleLbl="node4" presStyleIdx="39" presStyleCnt="56">
        <dgm:presLayoutVars>
          <dgm:chPref val="3"/>
        </dgm:presLayoutVars>
      </dgm:prSet>
      <dgm:spPr/>
      <dgm:t>
        <a:bodyPr/>
        <a:lstStyle/>
        <a:p>
          <a:endParaRPr lang="en-US"/>
        </a:p>
      </dgm:t>
    </dgm:pt>
    <dgm:pt modelId="{63EA6636-4C41-43DE-B38F-5E36809A92A8}" type="pres">
      <dgm:prSet presAssocID="{673B6D31-74DE-4009-8CF4-0DE96EAF16A3}" presName="horzFour" presStyleCnt="0"/>
      <dgm:spPr/>
      <dgm:t>
        <a:bodyPr/>
        <a:lstStyle/>
        <a:p>
          <a:endParaRPr lang="en-US"/>
        </a:p>
      </dgm:t>
    </dgm:pt>
    <dgm:pt modelId="{9F0B5ACE-C445-434D-8808-861E7FF6C41C}" type="pres">
      <dgm:prSet presAssocID="{C7ED0D1D-D3B3-419A-947D-B71A11A8A9DB}" presName="sibSpaceThree" presStyleCnt="0"/>
      <dgm:spPr/>
      <dgm:t>
        <a:bodyPr/>
        <a:lstStyle/>
        <a:p>
          <a:endParaRPr lang="en-US"/>
        </a:p>
      </dgm:t>
    </dgm:pt>
    <dgm:pt modelId="{936DC9AC-E410-4F99-B47D-317C4D39F9B2}" type="pres">
      <dgm:prSet presAssocID="{86C553CE-F1F1-4F68-B8D4-51F36851085C}" presName="vertThree" presStyleCnt="0"/>
      <dgm:spPr/>
      <dgm:t>
        <a:bodyPr/>
        <a:lstStyle/>
        <a:p>
          <a:endParaRPr lang="en-US"/>
        </a:p>
      </dgm:t>
    </dgm:pt>
    <dgm:pt modelId="{FBFA57AE-AA7E-43C0-84FB-523CE2346DA6}" type="pres">
      <dgm:prSet presAssocID="{86C553CE-F1F1-4F68-B8D4-51F36851085C}" presName="txThree" presStyleLbl="node3" presStyleIdx="5" presStyleCnt="7">
        <dgm:presLayoutVars>
          <dgm:chPref val="3"/>
        </dgm:presLayoutVars>
      </dgm:prSet>
      <dgm:spPr/>
      <dgm:t>
        <a:bodyPr/>
        <a:lstStyle/>
        <a:p>
          <a:endParaRPr lang="en-US"/>
        </a:p>
      </dgm:t>
    </dgm:pt>
    <dgm:pt modelId="{612C57CD-3371-4D95-8971-3EE92AEFFB39}" type="pres">
      <dgm:prSet presAssocID="{86C553CE-F1F1-4F68-B8D4-51F36851085C}" presName="parTransThree" presStyleCnt="0"/>
      <dgm:spPr/>
      <dgm:t>
        <a:bodyPr/>
        <a:lstStyle/>
        <a:p>
          <a:endParaRPr lang="en-US"/>
        </a:p>
      </dgm:t>
    </dgm:pt>
    <dgm:pt modelId="{E64F04D5-CF42-4BEA-8DCF-FDCA8615D8AC}" type="pres">
      <dgm:prSet presAssocID="{86C553CE-F1F1-4F68-B8D4-51F36851085C}" presName="horzThree" presStyleCnt="0"/>
      <dgm:spPr/>
      <dgm:t>
        <a:bodyPr/>
        <a:lstStyle/>
        <a:p>
          <a:endParaRPr lang="en-US"/>
        </a:p>
      </dgm:t>
    </dgm:pt>
    <dgm:pt modelId="{8DF59F41-2AAB-47CD-A215-3DD821235705}" type="pres">
      <dgm:prSet presAssocID="{A2F5C120-9232-4D0A-B1B5-277B9DED6AB2}" presName="vertFour" presStyleCnt="0">
        <dgm:presLayoutVars>
          <dgm:chPref val="3"/>
        </dgm:presLayoutVars>
      </dgm:prSet>
      <dgm:spPr/>
      <dgm:t>
        <a:bodyPr/>
        <a:lstStyle/>
        <a:p>
          <a:endParaRPr lang="en-US"/>
        </a:p>
      </dgm:t>
    </dgm:pt>
    <dgm:pt modelId="{ED11AF46-B06B-44FC-84C9-655E7F968082}" type="pres">
      <dgm:prSet presAssocID="{A2F5C120-9232-4D0A-B1B5-277B9DED6AB2}" presName="txFour" presStyleLbl="node4" presStyleIdx="40" presStyleCnt="56">
        <dgm:presLayoutVars>
          <dgm:chPref val="3"/>
        </dgm:presLayoutVars>
      </dgm:prSet>
      <dgm:spPr/>
      <dgm:t>
        <a:bodyPr/>
        <a:lstStyle/>
        <a:p>
          <a:endParaRPr lang="en-US"/>
        </a:p>
      </dgm:t>
    </dgm:pt>
    <dgm:pt modelId="{C7037DF9-4952-4ED1-B1F2-571D0F5EB7ED}" type="pres">
      <dgm:prSet presAssocID="{A2F5C120-9232-4D0A-B1B5-277B9DED6AB2}" presName="parTransFour" presStyleCnt="0"/>
      <dgm:spPr/>
      <dgm:t>
        <a:bodyPr/>
        <a:lstStyle/>
        <a:p>
          <a:endParaRPr lang="en-US"/>
        </a:p>
      </dgm:t>
    </dgm:pt>
    <dgm:pt modelId="{E4BC3E29-9F1B-4A03-AD59-FF633511BA02}" type="pres">
      <dgm:prSet presAssocID="{A2F5C120-9232-4D0A-B1B5-277B9DED6AB2}" presName="horzFour" presStyleCnt="0"/>
      <dgm:spPr/>
      <dgm:t>
        <a:bodyPr/>
        <a:lstStyle/>
        <a:p>
          <a:endParaRPr lang="en-US"/>
        </a:p>
      </dgm:t>
    </dgm:pt>
    <dgm:pt modelId="{FFBFAB4D-91AC-4774-AEC8-62ED86DC1712}" type="pres">
      <dgm:prSet presAssocID="{19219EC8-AA9E-410B-9399-222C3A9D7D02}" presName="vertFour" presStyleCnt="0">
        <dgm:presLayoutVars>
          <dgm:chPref val="3"/>
        </dgm:presLayoutVars>
      </dgm:prSet>
      <dgm:spPr/>
      <dgm:t>
        <a:bodyPr/>
        <a:lstStyle/>
        <a:p>
          <a:endParaRPr lang="en-US"/>
        </a:p>
      </dgm:t>
    </dgm:pt>
    <dgm:pt modelId="{18D5DF60-7366-417A-9B1C-A770082C6FA1}" type="pres">
      <dgm:prSet presAssocID="{19219EC8-AA9E-410B-9399-222C3A9D7D02}" presName="txFour" presStyleLbl="node4" presStyleIdx="41" presStyleCnt="56">
        <dgm:presLayoutVars>
          <dgm:chPref val="3"/>
        </dgm:presLayoutVars>
      </dgm:prSet>
      <dgm:spPr/>
      <dgm:t>
        <a:bodyPr/>
        <a:lstStyle/>
        <a:p>
          <a:endParaRPr lang="en-US"/>
        </a:p>
      </dgm:t>
    </dgm:pt>
    <dgm:pt modelId="{21A3CE11-C2FA-49D7-AC51-0C38FE00BAD0}" type="pres">
      <dgm:prSet presAssocID="{19219EC8-AA9E-410B-9399-222C3A9D7D02}" presName="parTransFour" presStyleCnt="0"/>
      <dgm:spPr/>
      <dgm:t>
        <a:bodyPr/>
        <a:lstStyle/>
        <a:p>
          <a:endParaRPr lang="en-US"/>
        </a:p>
      </dgm:t>
    </dgm:pt>
    <dgm:pt modelId="{29B1521A-E9B4-405E-B8D4-2E07F68AFA78}" type="pres">
      <dgm:prSet presAssocID="{19219EC8-AA9E-410B-9399-222C3A9D7D02}" presName="horzFour" presStyleCnt="0"/>
      <dgm:spPr/>
      <dgm:t>
        <a:bodyPr/>
        <a:lstStyle/>
        <a:p>
          <a:endParaRPr lang="en-US"/>
        </a:p>
      </dgm:t>
    </dgm:pt>
    <dgm:pt modelId="{D30FF4AE-7C54-43D2-A394-75352C1768ED}" type="pres">
      <dgm:prSet presAssocID="{EB8081BF-7194-4CB3-9DD4-319F9B2F2E56}" presName="vertFour" presStyleCnt="0">
        <dgm:presLayoutVars>
          <dgm:chPref val="3"/>
        </dgm:presLayoutVars>
      </dgm:prSet>
      <dgm:spPr/>
      <dgm:t>
        <a:bodyPr/>
        <a:lstStyle/>
        <a:p>
          <a:endParaRPr lang="en-US"/>
        </a:p>
      </dgm:t>
    </dgm:pt>
    <dgm:pt modelId="{73534A0E-FEA8-4CAD-997A-78621844FF32}" type="pres">
      <dgm:prSet presAssocID="{EB8081BF-7194-4CB3-9DD4-319F9B2F2E56}" presName="txFour" presStyleLbl="node4" presStyleIdx="42" presStyleCnt="56">
        <dgm:presLayoutVars>
          <dgm:chPref val="3"/>
        </dgm:presLayoutVars>
      </dgm:prSet>
      <dgm:spPr/>
      <dgm:t>
        <a:bodyPr/>
        <a:lstStyle/>
        <a:p>
          <a:endParaRPr lang="en-US"/>
        </a:p>
      </dgm:t>
    </dgm:pt>
    <dgm:pt modelId="{1D4BB12C-54A3-4EB7-8BAE-6F2D4F06B025}" type="pres">
      <dgm:prSet presAssocID="{EB8081BF-7194-4CB3-9DD4-319F9B2F2E56}" presName="parTransFour" presStyleCnt="0"/>
      <dgm:spPr/>
      <dgm:t>
        <a:bodyPr/>
        <a:lstStyle/>
        <a:p>
          <a:endParaRPr lang="en-US"/>
        </a:p>
      </dgm:t>
    </dgm:pt>
    <dgm:pt modelId="{4A6D7D39-CC7E-4951-9819-B2181A8E46DD}" type="pres">
      <dgm:prSet presAssocID="{EB8081BF-7194-4CB3-9DD4-319F9B2F2E56}" presName="horzFour" presStyleCnt="0"/>
      <dgm:spPr/>
      <dgm:t>
        <a:bodyPr/>
        <a:lstStyle/>
        <a:p>
          <a:endParaRPr lang="en-US"/>
        </a:p>
      </dgm:t>
    </dgm:pt>
    <dgm:pt modelId="{8C598436-F4B0-4FC8-AB94-1E667FEAAB2B}" type="pres">
      <dgm:prSet presAssocID="{79E44CDA-6887-4F99-AD0C-1A9E586945E9}" presName="vertFour" presStyleCnt="0">
        <dgm:presLayoutVars>
          <dgm:chPref val="3"/>
        </dgm:presLayoutVars>
      </dgm:prSet>
      <dgm:spPr/>
      <dgm:t>
        <a:bodyPr/>
        <a:lstStyle/>
        <a:p>
          <a:endParaRPr lang="en-US"/>
        </a:p>
      </dgm:t>
    </dgm:pt>
    <dgm:pt modelId="{F42DDCCC-3828-43D4-BCF2-9A6051A05F71}" type="pres">
      <dgm:prSet presAssocID="{79E44CDA-6887-4F99-AD0C-1A9E586945E9}" presName="txFour" presStyleLbl="node4" presStyleIdx="43" presStyleCnt="56">
        <dgm:presLayoutVars>
          <dgm:chPref val="3"/>
        </dgm:presLayoutVars>
      </dgm:prSet>
      <dgm:spPr/>
      <dgm:t>
        <a:bodyPr/>
        <a:lstStyle/>
        <a:p>
          <a:endParaRPr lang="en-US"/>
        </a:p>
      </dgm:t>
    </dgm:pt>
    <dgm:pt modelId="{982D478D-1AFC-4EA5-8C2C-4902C7D84866}" type="pres">
      <dgm:prSet presAssocID="{79E44CDA-6887-4F99-AD0C-1A9E586945E9}" presName="parTransFour" presStyleCnt="0"/>
      <dgm:spPr/>
      <dgm:t>
        <a:bodyPr/>
        <a:lstStyle/>
        <a:p>
          <a:endParaRPr lang="en-US"/>
        </a:p>
      </dgm:t>
    </dgm:pt>
    <dgm:pt modelId="{2F9CEEE2-D5F1-483D-97E0-E87F121A0DD2}" type="pres">
      <dgm:prSet presAssocID="{79E44CDA-6887-4F99-AD0C-1A9E586945E9}" presName="horzFour" presStyleCnt="0"/>
      <dgm:spPr/>
      <dgm:t>
        <a:bodyPr/>
        <a:lstStyle/>
        <a:p>
          <a:endParaRPr lang="en-US"/>
        </a:p>
      </dgm:t>
    </dgm:pt>
    <dgm:pt modelId="{435F48B2-139B-447E-9891-8E183DA4593D}" type="pres">
      <dgm:prSet presAssocID="{9E1C1763-14B2-467E-BA17-3BBC73184451}" presName="vertFour" presStyleCnt="0">
        <dgm:presLayoutVars>
          <dgm:chPref val="3"/>
        </dgm:presLayoutVars>
      </dgm:prSet>
      <dgm:spPr/>
      <dgm:t>
        <a:bodyPr/>
        <a:lstStyle/>
        <a:p>
          <a:endParaRPr lang="en-US"/>
        </a:p>
      </dgm:t>
    </dgm:pt>
    <dgm:pt modelId="{1E0B3E70-0E4B-4D9A-8B00-C257C5FD7E57}" type="pres">
      <dgm:prSet presAssocID="{9E1C1763-14B2-467E-BA17-3BBC73184451}" presName="txFour" presStyleLbl="node4" presStyleIdx="44" presStyleCnt="56">
        <dgm:presLayoutVars>
          <dgm:chPref val="3"/>
        </dgm:presLayoutVars>
      </dgm:prSet>
      <dgm:spPr/>
      <dgm:t>
        <a:bodyPr/>
        <a:lstStyle/>
        <a:p>
          <a:endParaRPr lang="en-US"/>
        </a:p>
      </dgm:t>
    </dgm:pt>
    <dgm:pt modelId="{A15563E4-20F8-48CD-8488-D27BE5E59735}" type="pres">
      <dgm:prSet presAssocID="{9E1C1763-14B2-467E-BA17-3BBC73184451}" presName="parTransFour" presStyleCnt="0"/>
      <dgm:spPr/>
      <dgm:t>
        <a:bodyPr/>
        <a:lstStyle/>
        <a:p>
          <a:endParaRPr lang="en-US"/>
        </a:p>
      </dgm:t>
    </dgm:pt>
    <dgm:pt modelId="{6FF21381-7E5D-4672-A23A-8C21FB48EF08}" type="pres">
      <dgm:prSet presAssocID="{9E1C1763-14B2-467E-BA17-3BBC73184451}" presName="horzFour" presStyleCnt="0"/>
      <dgm:spPr/>
      <dgm:t>
        <a:bodyPr/>
        <a:lstStyle/>
        <a:p>
          <a:endParaRPr lang="en-US"/>
        </a:p>
      </dgm:t>
    </dgm:pt>
    <dgm:pt modelId="{68D64B7F-C39D-455F-A5E5-1FD12B9CBDDB}" type="pres">
      <dgm:prSet presAssocID="{F3C58B16-211C-43DB-B88E-323E9787DB37}" presName="vertFour" presStyleCnt="0">
        <dgm:presLayoutVars>
          <dgm:chPref val="3"/>
        </dgm:presLayoutVars>
      </dgm:prSet>
      <dgm:spPr/>
      <dgm:t>
        <a:bodyPr/>
        <a:lstStyle/>
        <a:p>
          <a:endParaRPr lang="en-US"/>
        </a:p>
      </dgm:t>
    </dgm:pt>
    <dgm:pt modelId="{7616C44E-A85C-4E16-B3B1-ADB9A93261D9}" type="pres">
      <dgm:prSet presAssocID="{F3C58B16-211C-43DB-B88E-323E9787DB37}" presName="txFour" presStyleLbl="node4" presStyleIdx="45" presStyleCnt="56">
        <dgm:presLayoutVars>
          <dgm:chPref val="3"/>
        </dgm:presLayoutVars>
      </dgm:prSet>
      <dgm:spPr/>
      <dgm:t>
        <a:bodyPr/>
        <a:lstStyle/>
        <a:p>
          <a:endParaRPr lang="en-US"/>
        </a:p>
      </dgm:t>
    </dgm:pt>
    <dgm:pt modelId="{4AA6DE53-BF94-4E7B-ACCA-12BA27391510}" type="pres">
      <dgm:prSet presAssocID="{F3C58B16-211C-43DB-B88E-323E9787DB37}" presName="parTransFour" presStyleCnt="0"/>
      <dgm:spPr/>
      <dgm:t>
        <a:bodyPr/>
        <a:lstStyle/>
        <a:p>
          <a:endParaRPr lang="en-US"/>
        </a:p>
      </dgm:t>
    </dgm:pt>
    <dgm:pt modelId="{84E83845-D665-4FEF-812B-93E350A9DC4A}" type="pres">
      <dgm:prSet presAssocID="{F3C58B16-211C-43DB-B88E-323E9787DB37}" presName="horzFour" presStyleCnt="0"/>
      <dgm:spPr/>
      <dgm:t>
        <a:bodyPr/>
        <a:lstStyle/>
        <a:p>
          <a:endParaRPr lang="en-US"/>
        </a:p>
      </dgm:t>
    </dgm:pt>
    <dgm:pt modelId="{F63B74DF-0658-4791-9E25-C7DA33E2508F}" type="pres">
      <dgm:prSet presAssocID="{804886F8-CE11-43A1-A47B-DAD88309C233}" presName="vertFour" presStyleCnt="0">
        <dgm:presLayoutVars>
          <dgm:chPref val="3"/>
        </dgm:presLayoutVars>
      </dgm:prSet>
      <dgm:spPr/>
      <dgm:t>
        <a:bodyPr/>
        <a:lstStyle/>
        <a:p>
          <a:endParaRPr lang="en-US"/>
        </a:p>
      </dgm:t>
    </dgm:pt>
    <dgm:pt modelId="{34B2C9AC-4725-4497-8710-A7FEE586A9D0}" type="pres">
      <dgm:prSet presAssocID="{804886F8-CE11-43A1-A47B-DAD88309C233}" presName="txFour" presStyleLbl="node4" presStyleIdx="46" presStyleCnt="56">
        <dgm:presLayoutVars>
          <dgm:chPref val="3"/>
        </dgm:presLayoutVars>
      </dgm:prSet>
      <dgm:spPr/>
      <dgm:t>
        <a:bodyPr/>
        <a:lstStyle/>
        <a:p>
          <a:endParaRPr lang="en-US"/>
        </a:p>
      </dgm:t>
    </dgm:pt>
    <dgm:pt modelId="{D0C19B56-36A7-41EF-B082-450C434EF468}" type="pres">
      <dgm:prSet presAssocID="{804886F8-CE11-43A1-A47B-DAD88309C233}" presName="parTransFour" presStyleCnt="0"/>
      <dgm:spPr/>
      <dgm:t>
        <a:bodyPr/>
        <a:lstStyle/>
        <a:p>
          <a:endParaRPr lang="en-US"/>
        </a:p>
      </dgm:t>
    </dgm:pt>
    <dgm:pt modelId="{F4C9AEBE-D014-4C4D-BBDB-FEF5FDD2B25F}" type="pres">
      <dgm:prSet presAssocID="{804886F8-CE11-43A1-A47B-DAD88309C233}" presName="horzFour" presStyleCnt="0"/>
      <dgm:spPr/>
      <dgm:t>
        <a:bodyPr/>
        <a:lstStyle/>
        <a:p>
          <a:endParaRPr lang="en-US"/>
        </a:p>
      </dgm:t>
    </dgm:pt>
    <dgm:pt modelId="{638074BF-5EE3-42D4-9C9A-4B793162C49E}" type="pres">
      <dgm:prSet presAssocID="{AE71C17C-5CDA-42B6-9BE4-45EF285F9B63}" presName="vertFour" presStyleCnt="0">
        <dgm:presLayoutVars>
          <dgm:chPref val="3"/>
        </dgm:presLayoutVars>
      </dgm:prSet>
      <dgm:spPr/>
      <dgm:t>
        <a:bodyPr/>
        <a:lstStyle/>
        <a:p>
          <a:endParaRPr lang="en-US"/>
        </a:p>
      </dgm:t>
    </dgm:pt>
    <dgm:pt modelId="{9C28C8AE-7D20-46CF-871D-3C39747324DE}" type="pres">
      <dgm:prSet presAssocID="{AE71C17C-5CDA-42B6-9BE4-45EF285F9B63}" presName="txFour" presStyleLbl="node4" presStyleIdx="47" presStyleCnt="56">
        <dgm:presLayoutVars>
          <dgm:chPref val="3"/>
        </dgm:presLayoutVars>
      </dgm:prSet>
      <dgm:spPr/>
      <dgm:t>
        <a:bodyPr/>
        <a:lstStyle/>
        <a:p>
          <a:endParaRPr lang="en-US"/>
        </a:p>
      </dgm:t>
    </dgm:pt>
    <dgm:pt modelId="{5DBBE704-7F36-47CA-B20B-AA0D30B84B48}" type="pres">
      <dgm:prSet presAssocID="{AE71C17C-5CDA-42B6-9BE4-45EF285F9B63}" presName="horzFour" presStyleCnt="0"/>
      <dgm:spPr/>
      <dgm:t>
        <a:bodyPr/>
        <a:lstStyle/>
        <a:p>
          <a:endParaRPr lang="en-US"/>
        </a:p>
      </dgm:t>
    </dgm:pt>
    <dgm:pt modelId="{FD5CEC29-A829-4EF5-986D-096D8688E840}" type="pres">
      <dgm:prSet presAssocID="{D80A0058-CFC0-457C-932C-7A97278A4E19}" presName="sibSpaceThree" presStyleCnt="0"/>
      <dgm:spPr/>
      <dgm:t>
        <a:bodyPr/>
        <a:lstStyle/>
        <a:p>
          <a:endParaRPr lang="en-US"/>
        </a:p>
      </dgm:t>
    </dgm:pt>
    <dgm:pt modelId="{D5863919-E77C-49D2-9F82-3E9185A50215}" type="pres">
      <dgm:prSet presAssocID="{F79C8208-44FC-4ABD-BF2C-A230F1A52FA9}" presName="vertThree" presStyleCnt="0"/>
      <dgm:spPr/>
      <dgm:t>
        <a:bodyPr/>
        <a:lstStyle/>
        <a:p>
          <a:endParaRPr lang="en-US"/>
        </a:p>
      </dgm:t>
    </dgm:pt>
    <dgm:pt modelId="{4058A4F6-2060-467D-A9F3-E267E53D2FC9}" type="pres">
      <dgm:prSet presAssocID="{F79C8208-44FC-4ABD-BF2C-A230F1A52FA9}" presName="txThree" presStyleLbl="node3" presStyleIdx="6" presStyleCnt="7">
        <dgm:presLayoutVars>
          <dgm:chPref val="3"/>
        </dgm:presLayoutVars>
      </dgm:prSet>
      <dgm:spPr/>
      <dgm:t>
        <a:bodyPr/>
        <a:lstStyle/>
        <a:p>
          <a:endParaRPr lang="en-US"/>
        </a:p>
      </dgm:t>
    </dgm:pt>
    <dgm:pt modelId="{73ABBCD9-0FC6-4EA1-A9E9-D244F3F34D78}" type="pres">
      <dgm:prSet presAssocID="{F79C8208-44FC-4ABD-BF2C-A230F1A52FA9}" presName="parTransThree" presStyleCnt="0"/>
      <dgm:spPr/>
      <dgm:t>
        <a:bodyPr/>
        <a:lstStyle/>
        <a:p>
          <a:endParaRPr lang="en-US"/>
        </a:p>
      </dgm:t>
    </dgm:pt>
    <dgm:pt modelId="{44476251-F5A1-4927-B936-E629014D46F1}" type="pres">
      <dgm:prSet presAssocID="{F79C8208-44FC-4ABD-BF2C-A230F1A52FA9}" presName="horzThree" presStyleCnt="0"/>
      <dgm:spPr/>
      <dgm:t>
        <a:bodyPr/>
        <a:lstStyle/>
        <a:p>
          <a:endParaRPr lang="en-US"/>
        </a:p>
      </dgm:t>
    </dgm:pt>
    <dgm:pt modelId="{3A5FE6AC-F76D-477D-B41F-42A247A7D7F0}" type="pres">
      <dgm:prSet presAssocID="{62E9A874-DE8A-4ECB-811A-DDEF9BDE6AF6}" presName="vertFour" presStyleCnt="0">
        <dgm:presLayoutVars>
          <dgm:chPref val="3"/>
        </dgm:presLayoutVars>
      </dgm:prSet>
      <dgm:spPr/>
      <dgm:t>
        <a:bodyPr/>
        <a:lstStyle/>
        <a:p>
          <a:endParaRPr lang="en-US"/>
        </a:p>
      </dgm:t>
    </dgm:pt>
    <dgm:pt modelId="{50F6B005-FBED-4E20-9320-3E7E6890113C}" type="pres">
      <dgm:prSet presAssocID="{62E9A874-DE8A-4ECB-811A-DDEF9BDE6AF6}" presName="txFour" presStyleLbl="node4" presStyleIdx="48" presStyleCnt="56">
        <dgm:presLayoutVars>
          <dgm:chPref val="3"/>
        </dgm:presLayoutVars>
      </dgm:prSet>
      <dgm:spPr/>
      <dgm:t>
        <a:bodyPr/>
        <a:lstStyle/>
        <a:p>
          <a:endParaRPr lang="en-US"/>
        </a:p>
      </dgm:t>
    </dgm:pt>
    <dgm:pt modelId="{13BBD822-61A5-44D7-934C-304888A18EB3}" type="pres">
      <dgm:prSet presAssocID="{62E9A874-DE8A-4ECB-811A-DDEF9BDE6AF6}" presName="parTransFour" presStyleCnt="0"/>
      <dgm:spPr/>
      <dgm:t>
        <a:bodyPr/>
        <a:lstStyle/>
        <a:p>
          <a:endParaRPr lang="en-US"/>
        </a:p>
      </dgm:t>
    </dgm:pt>
    <dgm:pt modelId="{0EBA29F9-FB91-4E0C-97F6-4DF42DA42EBD}" type="pres">
      <dgm:prSet presAssocID="{62E9A874-DE8A-4ECB-811A-DDEF9BDE6AF6}" presName="horzFour" presStyleCnt="0"/>
      <dgm:spPr/>
      <dgm:t>
        <a:bodyPr/>
        <a:lstStyle/>
        <a:p>
          <a:endParaRPr lang="en-US"/>
        </a:p>
      </dgm:t>
    </dgm:pt>
    <dgm:pt modelId="{4C1BC708-9F8C-4641-9EDD-B74825BA059E}" type="pres">
      <dgm:prSet presAssocID="{7235CC73-300A-423A-A590-723A8BE5C8DC}" presName="vertFour" presStyleCnt="0">
        <dgm:presLayoutVars>
          <dgm:chPref val="3"/>
        </dgm:presLayoutVars>
      </dgm:prSet>
      <dgm:spPr/>
      <dgm:t>
        <a:bodyPr/>
        <a:lstStyle/>
        <a:p>
          <a:endParaRPr lang="en-US"/>
        </a:p>
      </dgm:t>
    </dgm:pt>
    <dgm:pt modelId="{72DCD3F5-C0F2-44A9-B687-1DDD44DF3D4D}" type="pres">
      <dgm:prSet presAssocID="{7235CC73-300A-423A-A590-723A8BE5C8DC}" presName="txFour" presStyleLbl="node4" presStyleIdx="49" presStyleCnt="56">
        <dgm:presLayoutVars>
          <dgm:chPref val="3"/>
        </dgm:presLayoutVars>
      </dgm:prSet>
      <dgm:spPr/>
      <dgm:t>
        <a:bodyPr/>
        <a:lstStyle/>
        <a:p>
          <a:endParaRPr lang="en-US"/>
        </a:p>
      </dgm:t>
    </dgm:pt>
    <dgm:pt modelId="{9B342919-93E8-4815-8663-0089CC2B1200}" type="pres">
      <dgm:prSet presAssocID="{7235CC73-300A-423A-A590-723A8BE5C8DC}" presName="parTransFour" presStyleCnt="0"/>
      <dgm:spPr/>
      <dgm:t>
        <a:bodyPr/>
        <a:lstStyle/>
        <a:p>
          <a:endParaRPr lang="en-US"/>
        </a:p>
      </dgm:t>
    </dgm:pt>
    <dgm:pt modelId="{76D0FC7F-01F1-4236-8756-199280614231}" type="pres">
      <dgm:prSet presAssocID="{7235CC73-300A-423A-A590-723A8BE5C8DC}" presName="horzFour" presStyleCnt="0"/>
      <dgm:spPr/>
      <dgm:t>
        <a:bodyPr/>
        <a:lstStyle/>
        <a:p>
          <a:endParaRPr lang="en-US"/>
        </a:p>
      </dgm:t>
    </dgm:pt>
    <dgm:pt modelId="{704D1E6B-7924-4B1E-88EF-42A14CF59FD6}" type="pres">
      <dgm:prSet presAssocID="{9E3EA481-09F0-405F-8F17-7DFB78548A2C}" presName="vertFour" presStyleCnt="0">
        <dgm:presLayoutVars>
          <dgm:chPref val="3"/>
        </dgm:presLayoutVars>
      </dgm:prSet>
      <dgm:spPr/>
      <dgm:t>
        <a:bodyPr/>
        <a:lstStyle/>
        <a:p>
          <a:endParaRPr lang="en-US"/>
        </a:p>
      </dgm:t>
    </dgm:pt>
    <dgm:pt modelId="{A29D2C01-5F7C-4F32-8001-D3A2A9907F1F}" type="pres">
      <dgm:prSet presAssocID="{9E3EA481-09F0-405F-8F17-7DFB78548A2C}" presName="txFour" presStyleLbl="node4" presStyleIdx="50" presStyleCnt="56">
        <dgm:presLayoutVars>
          <dgm:chPref val="3"/>
        </dgm:presLayoutVars>
      </dgm:prSet>
      <dgm:spPr/>
      <dgm:t>
        <a:bodyPr/>
        <a:lstStyle/>
        <a:p>
          <a:endParaRPr lang="en-US"/>
        </a:p>
      </dgm:t>
    </dgm:pt>
    <dgm:pt modelId="{FDBAECF5-BA30-488C-B578-6BC160F15ABB}" type="pres">
      <dgm:prSet presAssocID="{9E3EA481-09F0-405F-8F17-7DFB78548A2C}" presName="parTransFour" presStyleCnt="0"/>
      <dgm:spPr/>
      <dgm:t>
        <a:bodyPr/>
        <a:lstStyle/>
        <a:p>
          <a:endParaRPr lang="en-US"/>
        </a:p>
      </dgm:t>
    </dgm:pt>
    <dgm:pt modelId="{0D5D5C25-A952-4785-BA83-01FA3BE14FF4}" type="pres">
      <dgm:prSet presAssocID="{9E3EA481-09F0-405F-8F17-7DFB78548A2C}" presName="horzFour" presStyleCnt="0"/>
      <dgm:spPr/>
      <dgm:t>
        <a:bodyPr/>
        <a:lstStyle/>
        <a:p>
          <a:endParaRPr lang="en-US"/>
        </a:p>
      </dgm:t>
    </dgm:pt>
    <dgm:pt modelId="{230A52E1-EA74-44E2-8D00-9C682989EA0B}" type="pres">
      <dgm:prSet presAssocID="{6488ACB7-0A93-4DC6-A6EB-0DE57CA235F9}" presName="vertFour" presStyleCnt="0">
        <dgm:presLayoutVars>
          <dgm:chPref val="3"/>
        </dgm:presLayoutVars>
      </dgm:prSet>
      <dgm:spPr/>
      <dgm:t>
        <a:bodyPr/>
        <a:lstStyle/>
        <a:p>
          <a:endParaRPr lang="en-US"/>
        </a:p>
      </dgm:t>
    </dgm:pt>
    <dgm:pt modelId="{6B5A2506-B2C7-4DE9-AA4E-8A7E51E9AA0E}" type="pres">
      <dgm:prSet presAssocID="{6488ACB7-0A93-4DC6-A6EB-0DE57CA235F9}" presName="txFour" presStyleLbl="node4" presStyleIdx="51" presStyleCnt="56">
        <dgm:presLayoutVars>
          <dgm:chPref val="3"/>
        </dgm:presLayoutVars>
      </dgm:prSet>
      <dgm:spPr/>
      <dgm:t>
        <a:bodyPr/>
        <a:lstStyle/>
        <a:p>
          <a:endParaRPr lang="en-US"/>
        </a:p>
      </dgm:t>
    </dgm:pt>
    <dgm:pt modelId="{4ACDA3FC-8A3A-45B0-B3D8-FF54F5E90DAF}" type="pres">
      <dgm:prSet presAssocID="{6488ACB7-0A93-4DC6-A6EB-0DE57CA235F9}" presName="parTransFour" presStyleCnt="0"/>
      <dgm:spPr/>
      <dgm:t>
        <a:bodyPr/>
        <a:lstStyle/>
        <a:p>
          <a:endParaRPr lang="en-US"/>
        </a:p>
      </dgm:t>
    </dgm:pt>
    <dgm:pt modelId="{9338FD23-63C5-4D71-8228-EEC93BBB71FF}" type="pres">
      <dgm:prSet presAssocID="{6488ACB7-0A93-4DC6-A6EB-0DE57CA235F9}" presName="horzFour" presStyleCnt="0"/>
      <dgm:spPr/>
      <dgm:t>
        <a:bodyPr/>
        <a:lstStyle/>
        <a:p>
          <a:endParaRPr lang="en-US"/>
        </a:p>
      </dgm:t>
    </dgm:pt>
    <dgm:pt modelId="{D2F140C9-4068-4582-8F7F-4FCC2E9A6D10}" type="pres">
      <dgm:prSet presAssocID="{E0771495-4B8E-4EBB-8C1E-D9E4E282686C}" presName="vertFour" presStyleCnt="0">
        <dgm:presLayoutVars>
          <dgm:chPref val="3"/>
        </dgm:presLayoutVars>
      </dgm:prSet>
      <dgm:spPr/>
      <dgm:t>
        <a:bodyPr/>
        <a:lstStyle/>
        <a:p>
          <a:endParaRPr lang="en-US"/>
        </a:p>
      </dgm:t>
    </dgm:pt>
    <dgm:pt modelId="{22C7A54E-EF12-4477-BBBF-3F9A5BBB3494}" type="pres">
      <dgm:prSet presAssocID="{E0771495-4B8E-4EBB-8C1E-D9E4E282686C}" presName="txFour" presStyleLbl="node4" presStyleIdx="52" presStyleCnt="56">
        <dgm:presLayoutVars>
          <dgm:chPref val="3"/>
        </dgm:presLayoutVars>
      </dgm:prSet>
      <dgm:spPr/>
      <dgm:t>
        <a:bodyPr/>
        <a:lstStyle/>
        <a:p>
          <a:endParaRPr lang="en-US"/>
        </a:p>
      </dgm:t>
    </dgm:pt>
    <dgm:pt modelId="{C029F78E-D9F8-40C7-B9E1-E9A554FBA5F1}" type="pres">
      <dgm:prSet presAssocID="{E0771495-4B8E-4EBB-8C1E-D9E4E282686C}" presName="parTransFour" presStyleCnt="0"/>
      <dgm:spPr/>
      <dgm:t>
        <a:bodyPr/>
        <a:lstStyle/>
        <a:p>
          <a:endParaRPr lang="en-US"/>
        </a:p>
      </dgm:t>
    </dgm:pt>
    <dgm:pt modelId="{33AA246A-C3A2-47DB-A0A6-AB15CEBC6B91}" type="pres">
      <dgm:prSet presAssocID="{E0771495-4B8E-4EBB-8C1E-D9E4E282686C}" presName="horzFour" presStyleCnt="0"/>
      <dgm:spPr/>
      <dgm:t>
        <a:bodyPr/>
        <a:lstStyle/>
        <a:p>
          <a:endParaRPr lang="en-US"/>
        </a:p>
      </dgm:t>
    </dgm:pt>
    <dgm:pt modelId="{D9A20C14-BA1D-4596-A4B7-A5B94BFB58DE}" type="pres">
      <dgm:prSet presAssocID="{A33B7AEF-182E-4B0A-B51C-A1A9719B3EAC}" presName="vertFour" presStyleCnt="0">
        <dgm:presLayoutVars>
          <dgm:chPref val="3"/>
        </dgm:presLayoutVars>
      </dgm:prSet>
      <dgm:spPr/>
      <dgm:t>
        <a:bodyPr/>
        <a:lstStyle/>
        <a:p>
          <a:endParaRPr lang="en-US"/>
        </a:p>
      </dgm:t>
    </dgm:pt>
    <dgm:pt modelId="{94CCFCE7-05F9-449E-B69F-1BD2A7ACF54D}" type="pres">
      <dgm:prSet presAssocID="{A33B7AEF-182E-4B0A-B51C-A1A9719B3EAC}" presName="txFour" presStyleLbl="node4" presStyleIdx="53" presStyleCnt="56">
        <dgm:presLayoutVars>
          <dgm:chPref val="3"/>
        </dgm:presLayoutVars>
      </dgm:prSet>
      <dgm:spPr/>
      <dgm:t>
        <a:bodyPr/>
        <a:lstStyle/>
        <a:p>
          <a:endParaRPr lang="en-US"/>
        </a:p>
      </dgm:t>
    </dgm:pt>
    <dgm:pt modelId="{089A9493-D2E6-43A1-92DA-B36CEB1F4252}" type="pres">
      <dgm:prSet presAssocID="{A33B7AEF-182E-4B0A-B51C-A1A9719B3EAC}" presName="parTransFour" presStyleCnt="0"/>
      <dgm:spPr/>
      <dgm:t>
        <a:bodyPr/>
        <a:lstStyle/>
        <a:p>
          <a:endParaRPr lang="en-US"/>
        </a:p>
      </dgm:t>
    </dgm:pt>
    <dgm:pt modelId="{49DD4928-C757-4C25-97BA-79A748FE64A1}" type="pres">
      <dgm:prSet presAssocID="{A33B7AEF-182E-4B0A-B51C-A1A9719B3EAC}" presName="horzFour" presStyleCnt="0"/>
      <dgm:spPr/>
      <dgm:t>
        <a:bodyPr/>
        <a:lstStyle/>
        <a:p>
          <a:endParaRPr lang="en-US"/>
        </a:p>
      </dgm:t>
    </dgm:pt>
    <dgm:pt modelId="{885E1EA3-9072-4BA6-9DF5-1E34A2C03BBD}" type="pres">
      <dgm:prSet presAssocID="{CF4C535B-AAC9-4C66-A7A9-3BC3885C090A}" presName="vertFour" presStyleCnt="0">
        <dgm:presLayoutVars>
          <dgm:chPref val="3"/>
        </dgm:presLayoutVars>
      </dgm:prSet>
      <dgm:spPr/>
      <dgm:t>
        <a:bodyPr/>
        <a:lstStyle/>
        <a:p>
          <a:endParaRPr lang="en-US"/>
        </a:p>
      </dgm:t>
    </dgm:pt>
    <dgm:pt modelId="{9A6F52D8-7F0F-4D64-A8C7-D27ED62D0E44}" type="pres">
      <dgm:prSet presAssocID="{CF4C535B-AAC9-4C66-A7A9-3BC3885C090A}" presName="txFour" presStyleLbl="node4" presStyleIdx="54" presStyleCnt="56">
        <dgm:presLayoutVars>
          <dgm:chPref val="3"/>
        </dgm:presLayoutVars>
      </dgm:prSet>
      <dgm:spPr/>
      <dgm:t>
        <a:bodyPr/>
        <a:lstStyle/>
        <a:p>
          <a:endParaRPr lang="en-US"/>
        </a:p>
      </dgm:t>
    </dgm:pt>
    <dgm:pt modelId="{C8517546-E232-4DC0-9367-9E573C10DE27}" type="pres">
      <dgm:prSet presAssocID="{CF4C535B-AAC9-4C66-A7A9-3BC3885C090A}" presName="parTransFour" presStyleCnt="0"/>
      <dgm:spPr/>
      <dgm:t>
        <a:bodyPr/>
        <a:lstStyle/>
        <a:p>
          <a:endParaRPr lang="en-US"/>
        </a:p>
      </dgm:t>
    </dgm:pt>
    <dgm:pt modelId="{13CC1F7B-EFF2-4065-B014-88B3935186D3}" type="pres">
      <dgm:prSet presAssocID="{CF4C535B-AAC9-4C66-A7A9-3BC3885C090A}" presName="horzFour" presStyleCnt="0"/>
      <dgm:spPr/>
      <dgm:t>
        <a:bodyPr/>
        <a:lstStyle/>
        <a:p>
          <a:endParaRPr lang="en-US"/>
        </a:p>
      </dgm:t>
    </dgm:pt>
    <dgm:pt modelId="{4219A4DA-717A-4B65-A434-A41465839927}" type="pres">
      <dgm:prSet presAssocID="{F1DFD067-3F0C-4422-82EB-14832F1BD230}" presName="vertFour" presStyleCnt="0">
        <dgm:presLayoutVars>
          <dgm:chPref val="3"/>
        </dgm:presLayoutVars>
      </dgm:prSet>
      <dgm:spPr/>
      <dgm:t>
        <a:bodyPr/>
        <a:lstStyle/>
        <a:p>
          <a:endParaRPr lang="en-US"/>
        </a:p>
      </dgm:t>
    </dgm:pt>
    <dgm:pt modelId="{F4A82254-A101-4E67-87FC-97D8349842CF}" type="pres">
      <dgm:prSet presAssocID="{F1DFD067-3F0C-4422-82EB-14832F1BD230}" presName="txFour" presStyleLbl="node4" presStyleIdx="55" presStyleCnt="56">
        <dgm:presLayoutVars>
          <dgm:chPref val="3"/>
        </dgm:presLayoutVars>
      </dgm:prSet>
      <dgm:spPr/>
      <dgm:t>
        <a:bodyPr/>
        <a:lstStyle/>
        <a:p>
          <a:endParaRPr lang="en-US"/>
        </a:p>
      </dgm:t>
    </dgm:pt>
    <dgm:pt modelId="{C6C13606-957A-474E-9577-580B96CC987C}" type="pres">
      <dgm:prSet presAssocID="{F1DFD067-3F0C-4422-82EB-14832F1BD230}" presName="horzFour" presStyleCnt="0"/>
      <dgm:spPr/>
      <dgm:t>
        <a:bodyPr/>
        <a:lstStyle/>
        <a:p>
          <a:endParaRPr lang="en-US"/>
        </a:p>
      </dgm:t>
    </dgm:pt>
  </dgm:ptLst>
  <dgm:cxnLst>
    <dgm:cxn modelId="{01D89DAE-AFA8-48B6-9DB8-E8A01C363B35}" srcId="{29DC4368-FEB9-46E6-B234-1F3F0C346DFA}" destId="{23584948-62C5-4F68-BE3E-C8FA7F17FE2E}" srcOrd="0" destOrd="0" parTransId="{C2E36D30-336A-45FB-9CAC-3126369E715E}" sibTransId="{296B312D-7A8F-4320-988B-8DD77EA9D8EA}"/>
    <dgm:cxn modelId="{5B51BB66-4F91-40D5-AD6A-5F0037F64E57}" type="presOf" srcId="{86C553CE-F1F1-4F68-B8D4-51F36851085C}" destId="{FBFA57AE-AA7E-43C0-84FB-523CE2346DA6}" srcOrd="0" destOrd="0" presId="urn:microsoft.com/office/officeart/2005/8/layout/hierarchy4"/>
    <dgm:cxn modelId="{A86A46A0-74F1-4823-A555-284F69AA8F00}" type="presOf" srcId="{53606210-0B7C-451E-AD37-C83B6A5BDFFD}" destId="{8F58BD3A-FA5B-4A11-A62C-D9E7CB1C6EFE}" srcOrd="0" destOrd="0" presId="urn:microsoft.com/office/officeart/2005/8/layout/hierarchy4"/>
    <dgm:cxn modelId="{0311DEB3-81D5-45AC-A5F2-6CC85E0FF7CA}" srcId="{B2171476-E955-4CD3-96F0-5FAE95FC6118}" destId="{6537E82F-85A4-40A8-BF0F-95F5916948AB}" srcOrd="0" destOrd="0" parTransId="{10086D18-ABF8-4F8C-8705-8FFED81175A5}" sibTransId="{BB5D76EF-82B1-492A-8BCA-5A0CAAB77547}"/>
    <dgm:cxn modelId="{868EC025-4C57-459C-B643-89ADB1C5182D}" srcId="{2D6C8F1D-AD6C-4680-901B-35847B2CA5AC}" destId="{418759DE-5B62-4988-8BD4-FF04CE7DBCFB}" srcOrd="0" destOrd="0" parTransId="{7DEAE593-2FED-4EA5-BC81-1F6492C2F76B}" sibTransId="{79166761-40C6-4820-BF70-20DDF1A4C09B}"/>
    <dgm:cxn modelId="{66AAE9FD-9918-4549-AE84-46DFC5EB67FD}" srcId="{E1E0F790-4E04-4590-AAB4-D290AEF2ADBF}" destId="{8F559EA2-FBF8-4927-B029-E9D214095F9D}" srcOrd="0" destOrd="0" parTransId="{2199F824-0B93-434E-BC1C-F9CF7E8FF212}" sibTransId="{DB7476BD-48A7-415C-A596-6ACEB7A6089A}"/>
    <dgm:cxn modelId="{67C91CA6-259E-4154-937E-5FB37806AF1B}" srcId="{A33B7AEF-182E-4B0A-B51C-A1A9719B3EAC}" destId="{CF4C535B-AAC9-4C66-A7A9-3BC3885C090A}" srcOrd="0" destOrd="0" parTransId="{F6338D7B-6906-42F2-8594-A53657FDCD52}" sibTransId="{D4FDAD0B-7F41-4148-8B44-3C01A42D4C93}"/>
    <dgm:cxn modelId="{FB7618AD-363A-4A14-A40A-5174235133AF}" srcId="{C6216840-CC6E-40CA-A410-9C4657CBAB7B}" destId="{D68C1DAB-8EC5-4A57-82FF-F0F4D247C82B}" srcOrd="0" destOrd="0" parTransId="{61CD4992-9D87-40EC-82C9-957F160D0E71}" sibTransId="{7279DC93-6223-4F30-9E3D-CE6E5FB5217D}"/>
    <dgm:cxn modelId="{71B90D93-05C3-4972-8679-29CB00FEA7DD}" type="presOf" srcId="{A757E007-748F-4183-90F1-31C335F40377}" destId="{0C12DDBC-729D-4AFE-BFCF-4685B34C271F}" srcOrd="0" destOrd="0" presId="urn:microsoft.com/office/officeart/2005/8/layout/hierarchy4"/>
    <dgm:cxn modelId="{6EAC2BF6-311E-4F3F-9A75-F3317A335B75}" type="presOf" srcId="{D885F39B-B36F-4291-A675-C76B898E7641}" destId="{49C5C335-74C4-44EF-8288-0D95BE041CC8}" srcOrd="0" destOrd="0" presId="urn:microsoft.com/office/officeart/2005/8/layout/hierarchy4"/>
    <dgm:cxn modelId="{C8A0C7B8-FD6F-4AA5-B4FF-9941C981F4AC}" srcId="{B35EFEE1-77F9-4237-9FCA-A284F00DCCFC}" destId="{77B821FA-B3FC-4CC9-8ED2-6E4823BA4F1D}" srcOrd="1" destOrd="0" parTransId="{6D9E330B-2F6C-440A-98FC-8B9E8573CB6F}" sibTransId="{07423A28-418C-4077-9D0E-AADB30D3B205}"/>
    <dgm:cxn modelId="{EABA7DC4-8C62-4D49-8105-84DC21247B05}" srcId="{5E7C9403-A042-48EE-885F-B0582FE89DA5}" destId="{CE061F0D-65D8-4EE8-802B-19E489CE4D04}" srcOrd="0" destOrd="0" parTransId="{AEE96ED4-6AFB-455C-A327-FB35FB48B55D}" sibTransId="{7B213D33-00FE-450A-AB77-18E366DA07D8}"/>
    <dgm:cxn modelId="{EBBDBEDB-2711-4866-9F48-7978B099F38E}" type="presOf" srcId="{62E9A874-DE8A-4ECB-811A-DDEF9BDE6AF6}" destId="{50F6B005-FBED-4E20-9320-3E7E6890113C}" srcOrd="0" destOrd="0" presId="urn:microsoft.com/office/officeart/2005/8/layout/hierarchy4"/>
    <dgm:cxn modelId="{1F516298-045B-49A2-AB07-C70554BE00CD}" type="presOf" srcId="{43836246-586E-441E-BA38-1EBC458513B1}" destId="{960C7896-937C-462C-8E1C-FE221191E515}" srcOrd="0" destOrd="0" presId="urn:microsoft.com/office/officeart/2005/8/layout/hierarchy4"/>
    <dgm:cxn modelId="{61B37C4D-EA0D-4906-B034-5CE86A32BBE2}" srcId="{D68C1DAB-8EC5-4A57-82FF-F0F4D247C82B}" destId="{3E7C700D-B9FF-4674-8E18-EBF3F9522AE0}" srcOrd="0" destOrd="0" parTransId="{47006437-CF08-40DD-8633-1DBA2B006FCA}" sibTransId="{701F31AD-EAD3-4193-9E9D-096494530282}"/>
    <dgm:cxn modelId="{A8C27E65-9A13-4760-9DC6-340A6E4A2051}" srcId="{79E44CDA-6887-4F99-AD0C-1A9E586945E9}" destId="{9E1C1763-14B2-467E-BA17-3BBC73184451}" srcOrd="0" destOrd="0" parTransId="{05D0684C-3CB6-4E75-8052-454ADD955366}" sibTransId="{040D025A-ACB9-45AE-A90E-283257FAF7AC}"/>
    <dgm:cxn modelId="{C531D49E-39FB-4753-8652-141B6118185B}" type="presOf" srcId="{B2171476-E955-4CD3-96F0-5FAE95FC6118}" destId="{2320BFAB-6CD6-4DBE-BD5F-4ED3D63A105D}" srcOrd="0" destOrd="0" presId="urn:microsoft.com/office/officeart/2005/8/layout/hierarchy4"/>
    <dgm:cxn modelId="{1D56C4F8-83B3-4074-8A1C-5A42EDAEBDC9}" srcId="{39EB3581-C892-42A9-B7DB-76D7553BABD2}" destId="{0DCA4AC3-AFBD-4D3B-9FBE-1D693E203317}" srcOrd="0" destOrd="0" parTransId="{56101883-B440-47BD-9C09-601FC6E37EC7}" sibTransId="{2F1F4B47-24DF-44FB-A561-8276A62F4C85}"/>
    <dgm:cxn modelId="{2BE31816-A6E6-43D8-BC03-57E08BCD2F2B}" type="presOf" srcId="{19219EC8-AA9E-410B-9399-222C3A9D7D02}" destId="{18D5DF60-7366-417A-9B1C-A770082C6FA1}" srcOrd="0" destOrd="0" presId="urn:microsoft.com/office/officeart/2005/8/layout/hierarchy4"/>
    <dgm:cxn modelId="{9D2BF068-2C22-42C7-ABA9-E2A45660B57E}" srcId="{7ECAA5C5-B6EC-423D-9DEE-80DB47BCE573}" destId="{40DA858B-BD2E-406D-85D5-946C05F78418}" srcOrd="0" destOrd="0" parTransId="{6556A888-5B45-44C3-A81F-D7A711F8E0DD}" sibTransId="{216527FB-E7FB-4F4A-A821-28A727B4501C}"/>
    <dgm:cxn modelId="{2648753B-E017-43BF-A090-8EE5C708A78E}" srcId="{D885F39B-B36F-4291-A675-C76B898E7641}" destId="{7367C5DC-6388-4B10-AB38-E0336EA69C70}" srcOrd="0" destOrd="0" parTransId="{81B2A1E0-06B2-4BE9-9DB7-69923DB87241}" sibTransId="{9C5DAC0B-B14B-40CB-8C86-B15693AD4507}"/>
    <dgm:cxn modelId="{39108D1A-6143-4259-9801-7D8BD78A8D91}" srcId="{86C553CE-F1F1-4F68-B8D4-51F36851085C}" destId="{A2F5C120-9232-4D0A-B1B5-277B9DED6AB2}" srcOrd="0" destOrd="0" parTransId="{641E4D78-3095-4E3E-9429-74F788D09B61}" sibTransId="{16CAA18C-B56A-43D1-AC69-6588995F60ED}"/>
    <dgm:cxn modelId="{A044A09C-357B-42AA-AFA5-F742DBD2D3D7}" srcId="{CF4C535B-AAC9-4C66-A7A9-3BC3885C090A}" destId="{F1DFD067-3F0C-4422-82EB-14832F1BD230}" srcOrd="0" destOrd="0" parTransId="{2B970166-08D7-4098-B596-B05079094F13}" sibTransId="{067DDCE0-BBCA-49BA-AD70-3861AEFB9FE2}"/>
    <dgm:cxn modelId="{5995C085-8355-41E7-810C-4D9B47A8A835}" type="presOf" srcId="{40DA858B-BD2E-406D-85D5-946C05F78418}" destId="{C2827B0A-A0D7-40FA-BF86-18223F2209DC}" srcOrd="0" destOrd="0" presId="urn:microsoft.com/office/officeart/2005/8/layout/hierarchy4"/>
    <dgm:cxn modelId="{B382293E-D405-4001-9FED-CB256F0A0FFB}" srcId="{6EC39660-4FC8-4C2F-8E8C-30EB3C5AB41D}" destId="{B35EFEE1-77F9-4237-9FCA-A284F00DCCFC}" srcOrd="0" destOrd="0" parTransId="{75AF9BF1-64A4-452B-B52B-3C5054F7C524}" sibTransId="{553BAA9A-5B6C-4771-97AA-777C1CEC2848}"/>
    <dgm:cxn modelId="{63F75905-F794-418B-826B-631C1AA090E5}" type="presOf" srcId="{0DCA4AC3-AFBD-4D3B-9FBE-1D693E203317}" destId="{ED566D2A-A5E8-42E1-8DE3-81B10B557EF7}" srcOrd="0" destOrd="0" presId="urn:microsoft.com/office/officeart/2005/8/layout/hierarchy4"/>
    <dgm:cxn modelId="{34307726-AD7A-41EF-A41E-81F3C480D163}" srcId="{62E9A874-DE8A-4ECB-811A-DDEF9BDE6AF6}" destId="{7235CC73-300A-423A-A590-723A8BE5C8DC}" srcOrd="0" destOrd="0" parTransId="{678EA767-FB4A-48D1-8301-8D2D2729D73D}" sibTransId="{6EE769DF-898E-4529-B6C9-F0B99BE03506}"/>
    <dgm:cxn modelId="{F4EA5623-91C3-4B61-A881-5B412443CCDA}" type="presOf" srcId="{8F559EA2-FBF8-4927-B029-E9D214095F9D}" destId="{988571C7-7425-4F04-B75A-820D0D39BEB9}" srcOrd="0" destOrd="0" presId="urn:microsoft.com/office/officeart/2005/8/layout/hierarchy4"/>
    <dgm:cxn modelId="{84504D11-3105-45EA-B934-66A327E289B4}" type="presOf" srcId="{6EC39660-4FC8-4C2F-8E8C-30EB3C5AB41D}" destId="{79B64965-630C-4F42-A26B-F64DF7CD1B35}" srcOrd="0" destOrd="0" presId="urn:microsoft.com/office/officeart/2005/8/layout/hierarchy4"/>
    <dgm:cxn modelId="{D311F30F-1ACF-472A-8299-027688BAF179}" type="presOf" srcId="{1A90B171-A8EC-4F5B-B1FA-0DDAE7757663}" destId="{340A342A-6FD6-4890-AFE2-777B785EADE1}" srcOrd="0" destOrd="0" presId="urn:microsoft.com/office/officeart/2005/8/layout/hierarchy4"/>
    <dgm:cxn modelId="{D83D83BD-3F8E-4825-B055-E70EBF4DB9A9}" type="presOf" srcId="{F1DFD067-3F0C-4422-82EB-14832F1BD230}" destId="{F4A82254-A101-4E67-87FC-97D8349842CF}" srcOrd="0" destOrd="0" presId="urn:microsoft.com/office/officeart/2005/8/layout/hierarchy4"/>
    <dgm:cxn modelId="{F3FD50B1-C5E8-43A7-A82B-647B24B0C969}" srcId="{29DC4368-FEB9-46E6-B234-1F3F0C346DFA}" destId="{FD0D538B-363F-4917-8BB8-117F3C921141}" srcOrd="3" destOrd="0" parTransId="{F6E35ED7-A7CB-4056-B13A-D587215F1C5C}" sibTransId="{DF201258-5F9F-49E6-9CA2-962D6E33D960}"/>
    <dgm:cxn modelId="{B3559056-DB15-4CC0-8B78-8C6296EE520D}" srcId="{0EFDECA8-267A-464A-B418-129213C138CD}" destId="{D885F39B-B36F-4291-A675-C76B898E7641}" srcOrd="0" destOrd="0" parTransId="{38F987C3-908E-48B0-8635-2FD6FC74C5CB}" sibTransId="{86C35190-C013-4ABD-87CF-0FEAA4758635}"/>
    <dgm:cxn modelId="{63951683-6C84-4891-8EF0-86CFB1935339}" type="presOf" srcId="{A982CCE4-9BEE-4498-81EE-5F3C4388282E}" destId="{E9354F63-66D4-4992-A03D-060A31E7F0D5}" srcOrd="0" destOrd="0" presId="urn:microsoft.com/office/officeart/2005/8/layout/hierarchy4"/>
    <dgm:cxn modelId="{ED0CA1BC-ECF3-4272-9727-47223DAE23B1}" type="presOf" srcId="{6488ACB7-0A93-4DC6-A6EB-0DE57CA235F9}" destId="{6B5A2506-B2C7-4DE9-AA4E-8A7E51E9AA0E}" srcOrd="0" destOrd="0" presId="urn:microsoft.com/office/officeart/2005/8/layout/hierarchy4"/>
    <dgm:cxn modelId="{724FB044-E147-4B6E-84B5-6796F08523B4}" type="presOf" srcId="{AE71C17C-5CDA-42B6-9BE4-45EF285F9B63}" destId="{9C28C8AE-7D20-46CF-871D-3C39747324DE}" srcOrd="0" destOrd="0" presId="urn:microsoft.com/office/officeart/2005/8/layout/hierarchy4"/>
    <dgm:cxn modelId="{87A111FF-4C7A-4FB2-8970-D95B367E8FD6}" type="presOf" srcId="{EB8081BF-7194-4CB3-9DD4-319F9B2F2E56}" destId="{73534A0E-FEA8-4CAD-997A-78621844FF32}" srcOrd="0" destOrd="0" presId="urn:microsoft.com/office/officeart/2005/8/layout/hierarchy4"/>
    <dgm:cxn modelId="{1113E5A7-B456-473A-ADD9-C23A85D9CD7C}" type="presOf" srcId="{46A73B3E-0B76-4CC9-94E3-354A2787B29F}" destId="{6EA9C4B2-E539-4633-B5B1-C0B0E7E292BF}" srcOrd="0" destOrd="0" presId="urn:microsoft.com/office/officeart/2005/8/layout/hierarchy4"/>
    <dgm:cxn modelId="{91AEB26B-8F7E-4150-8981-0D54C100B052}" type="presOf" srcId="{D204ED2F-ABFF-4415-8952-A6E6F0356753}" destId="{39E03F37-5F3D-4604-82A5-9AE61F51CE37}" srcOrd="0" destOrd="0" presId="urn:microsoft.com/office/officeart/2005/8/layout/hierarchy4"/>
    <dgm:cxn modelId="{7A899F1F-0FC1-448D-85E3-C0B61B2EA9E7}" srcId="{EE9A1F0C-CE74-4C39-8F77-302850D98238}" destId="{E6DE4176-CDCA-45D8-9639-C50E7603E496}" srcOrd="0" destOrd="0" parTransId="{FACF34B7-6F6F-4140-979E-9DE58C517F71}" sibTransId="{E47841C0-25CC-485E-AE7B-E0427CE0DD11}"/>
    <dgm:cxn modelId="{BBB3137A-AC8B-4DFA-BD1F-808AF805D3F3}" srcId="{40DA858B-BD2E-406D-85D5-946C05F78418}" destId="{24CCAFE2-921C-43C3-A1B3-4BDD7E40903F}" srcOrd="0" destOrd="0" parTransId="{D516F2F8-43D3-42C1-B570-40C44447286B}" sibTransId="{317D587D-CEBB-4173-B0D1-23268D8CDDED}"/>
    <dgm:cxn modelId="{E1AA5D92-9DBF-4C71-9972-6D877D2B6D37}" type="presOf" srcId="{24CCAFE2-921C-43C3-A1B3-4BDD7E40903F}" destId="{18987DD9-BF88-4DE1-AC39-C038C69104B7}" srcOrd="0" destOrd="0" presId="urn:microsoft.com/office/officeart/2005/8/layout/hierarchy4"/>
    <dgm:cxn modelId="{328E34DC-2205-426C-97C3-855A2D75291C}" type="presOf" srcId="{A2F5C120-9232-4D0A-B1B5-277B9DED6AB2}" destId="{ED11AF46-B06B-44FC-84C9-655E7F968082}" srcOrd="0" destOrd="0" presId="urn:microsoft.com/office/officeart/2005/8/layout/hierarchy4"/>
    <dgm:cxn modelId="{3FDBD39B-F9F1-479F-83C0-B4FC7B53DE93}" srcId="{AFCF3050-9BA4-4990-A524-0077006F85C1}" destId="{E3914C69-2002-40E9-81D5-ECD78FFE5AA6}" srcOrd="0" destOrd="0" parTransId="{DF1F0E5A-7CFD-4DD1-BA1B-5D3B2E4C6925}" sibTransId="{1220A02F-2FDA-47A1-95D6-4066DBD442ED}"/>
    <dgm:cxn modelId="{1CD07D2B-7EE2-4F9B-9C40-16706759E577}" type="presOf" srcId="{B35EFEE1-77F9-4237-9FCA-A284F00DCCFC}" destId="{E5AF534A-8D5A-4590-9423-0386F9423F48}" srcOrd="0" destOrd="0" presId="urn:microsoft.com/office/officeart/2005/8/layout/hierarchy4"/>
    <dgm:cxn modelId="{C7D9E207-3873-47D4-A101-BBBB52F9616C}" type="presOf" srcId="{3C1B92CC-6635-4287-BA38-D3F47EFD7E5E}" destId="{58AF985B-F002-4D2E-904F-88B5C9E590E4}" srcOrd="0" destOrd="0" presId="urn:microsoft.com/office/officeart/2005/8/layout/hierarchy4"/>
    <dgm:cxn modelId="{86073562-11E1-4D50-8323-CBE137C07240}" srcId="{19219EC8-AA9E-410B-9399-222C3A9D7D02}" destId="{EB8081BF-7194-4CB3-9DD4-319F9B2F2E56}" srcOrd="0" destOrd="0" parTransId="{B07E1E6E-FA59-40E1-AF3A-537EB505BD75}" sibTransId="{E2D09387-D72A-4CAD-8AE7-BA711D266DCC}"/>
    <dgm:cxn modelId="{35000DAB-20A8-427A-A770-E1103B1997CC}" type="presOf" srcId="{0EFDECA8-267A-464A-B418-129213C138CD}" destId="{3F9A9FF6-818F-4A0D-8BD3-C0E38CE48F1E}" srcOrd="0" destOrd="0" presId="urn:microsoft.com/office/officeart/2005/8/layout/hierarchy4"/>
    <dgm:cxn modelId="{F2B44210-B756-4D2B-BCAF-BABF11B3229E}" type="presOf" srcId="{804886F8-CE11-43A1-A47B-DAD88309C233}" destId="{34B2C9AC-4725-4497-8710-A7FEE586A9D0}" srcOrd="0" destOrd="0" presId="urn:microsoft.com/office/officeart/2005/8/layout/hierarchy4"/>
    <dgm:cxn modelId="{F6A9CE8C-43FE-42AF-B968-96941E7CE8FB}" srcId="{815A72DC-5D99-441F-A8D1-3AB842F5558D}" destId="{2D6C8F1D-AD6C-4680-901B-35847B2CA5AC}" srcOrd="0" destOrd="0" parTransId="{8B6CF0CF-45DB-4316-9D15-9FF4FB8D572F}" sibTransId="{51E0593C-2AE9-4AB3-9967-B145054D79EC}"/>
    <dgm:cxn modelId="{B4A74C20-7FA2-4D28-BD8E-213E74B6F585}" srcId="{8F559EA2-FBF8-4927-B029-E9D214095F9D}" destId="{673B6D31-74DE-4009-8CF4-0DE96EAF16A3}" srcOrd="0" destOrd="0" parTransId="{FD85D0AA-8966-48E3-BDFC-98A9D1DF2A26}" sibTransId="{6A78073B-975A-4CAC-9151-B0F4E754560A}"/>
    <dgm:cxn modelId="{69D0E0A5-DACA-490D-91FC-0C6B00C7B0E3}" srcId="{03CD5916-C7B1-49D4-8B95-7640EB76A591}" destId="{43836246-586E-441E-BA38-1EBC458513B1}" srcOrd="0" destOrd="0" parTransId="{B6A5C081-093A-419B-8ED4-82B4EF9F5789}" sibTransId="{1A6F0445-BEB4-4C1A-90F0-1566D11278A9}"/>
    <dgm:cxn modelId="{E4A3FB25-734A-4872-824A-89D3E4B4C282}" srcId="{A9F9875B-6551-41B8-9B7D-FCBFDAB8142E}" destId="{1A90B171-A8EC-4F5B-B1FA-0DDAE7757663}" srcOrd="0" destOrd="0" parTransId="{24DCE83C-839C-4C65-97C9-089DED94FA2E}" sibTransId="{848DAA77-DA4B-4DD3-A420-FBB6B4555F3A}"/>
    <dgm:cxn modelId="{660A2DF9-041B-40AA-BC96-B836E0C16096}" srcId="{804886F8-CE11-43A1-A47B-DAD88309C233}" destId="{AE71C17C-5CDA-42B6-9BE4-45EF285F9B63}" srcOrd="0" destOrd="0" parTransId="{4A6B5EB8-FFFF-4C02-832D-20E7B23A8A93}" sibTransId="{BD2E4EF3-90CC-4269-B6ED-919A8548CA9E}"/>
    <dgm:cxn modelId="{5F0BDF52-93BB-4075-953A-A2A69C6A82C9}" type="presOf" srcId="{7C09D446-C52D-4CAD-B770-B6C1623F726F}" destId="{1F5167FC-EFC8-41EC-A8F7-E816EDC4ED57}" srcOrd="0" destOrd="0" presId="urn:microsoft.com/office/officeart/2005/8/layout/hierarchy4"/>
    <dgm:cxn modelId="{8779CE24-A082-4277-B1C6-D6ECD0A2CAE6}" type="presOf" srcId="{CE061F0D-65D8-4EE8-802B-19E489CE4D04}" destId="{94CB7D6A-8F60-482A-A7C1-4562A72CA156}" srcOrd="0" destOrd="0" presId="urn:microsoft.com/office/officeart/2005/8/layout/hierarchy4"/>
    <dgm:cxn modelId="{53075116-303C-4A2C-A576-DF358121EEC0}" type="presOf" srcId="{C6216840-CC6E-40CA-A410-9C4657CBAB7B}" destId="{164ED071-D0B5-4248-8436-FF3CD53B182F}" srcOrd="0" destOrd="0" presId="urn:microsoft.com/office/officeart/2005/8/layout/hierarchy4"/>
    <dgm:cxn modelId="{DF1F6EB0-968B-46E6-B99E-DC22BD9C44B5}" srcId="{23584948-62C5-4F68-BE3E-C8FA7F17FE2E}" destId="{7ECAA5C5-B6EC-423D-9DEE-80DB47BCE573}" srcOrd="0" destOrd="0" parTransId="{351BCE40-09F7-4C41-A962-C8BB5E94F64D}" sibTransId="{EF0A72A9-7F79-4BF5-9A2A-5AFDB3B13E92}"/>
    <dgm:cxn modelId="{4E75A9C0-D5D5-4527-AD38-383EF4F0CECF}" type="presOf" srcId="{D68C1DAB-8EC5-4A57-82FF-F0F4D247C82B}" destId="{604E17D5-49F8-4D57-992C-7A617CAF7832}" srcOrd="0" destOrd="0" presId="urn:microsoft.com/office/officeart/2005/8/layout/hierarchy4"/>
    <dgm:cxn modelId="{D3264CE8-004F-412E-BBFD-FB18B100E2DB}" srcId="{1D5428B5-44EE-49A1-BF1B-3C10B27B2B16}" destId="{C6216840-CC6E-40CA-A410-9C4657CBAB7B}" srcOrd="0" destOrd="0" parTransId="{312BDED5-5B0A-4CAD-ADE9-7FA797641F67}" sibTransId="{7D79839F-7848-44DF-84A6-63754C1A23C5}"/>
    <dgm:cxn modelId="{E8392DED-27DF-49F9-BB82-D4B302F93A85}" srcId="{7C09D446-C52D-4CAD-B770-B6C1623F726F}" destId="{03CD5916-C7B1-49D4-8B95-7640EB76A591}" srcOrd="0" destOrd="0" parTransId="{DE0D879D-A5E8-4820-864E-75489AB605C7}" sibTransId="{434C9DFE-274E-451C-9B47-27E83015F814}"/>
    <dgm:cxn modelId="{57F7A49E-FAD9-4AE8-95DF-92500E9F3FC4}" type="presOf" srcId="{F79C8208-44FC-4ABD-BF2C-A230F1A52FA9}" destId="{4058A4F6-2060-467D-A9F3-E267E53D2FC9}" srcOrd="0" destOrd="0" presId="urn:microsoft.com/office/officeart/2005/8/layout/hierarchy4"/>
    <dgm:cxn modelId="{313EACB1-ECFF-4BD4-BA54-B54CB91729D9}" type="presOf" srcId="{5C2E698D-FF0E-467E-95D0-FC562A4CDD3C}" destId="{94D8FCD1-2C71-4D40-A585-C126D0DECFDF}" srcOrd="0" destOrd="0" presId="urn:microsoft.com/office/officeart/2005/8/layout/hierarchy4"/>
    <dgm:cxn modelId="{CBA0CCC2-D6CA-4DFB-B6CF-F56E3DC9989C}" type="presOf" srcId="{29DC4368-FEB9-46E6-B234-1F3F0C346DFA}" destId="{29B969A0-91F6-45BB-A12D-C5259D13F85C}" srcOrd="0" destOrd="0" presId="urn:microsoft.com/office/officeart/2005/8/layout/hierarchy4"/>
    <dgm:cxn modelId="{125812C8-6D69-4F23-8047-E13F28854DFF}" type="presOf" srcId="{673B6D31-74DE-4009-8CF4-0DE96EAF16A3}" destId="{84DACA1C-613D-4A99-8BC8-24EA8454FBD1}" srcOrd="0" destOrd="0" presId="urn:microsoft.com/office/officeart/2005/8/layout/hierarchy4"/>
    <dgm:cxn modelId="{DD2C5603-2981-40F7-9835-647F70424941}" type="presOf" srcId="{E3914C69-2002-40E9-81D5-ECD78FFE5AA6}" destId="{C59F839A-CB00-4D41-8DEE-EFDA212A351A}" srcOrd="0" destOrd="0" presId="urn:microsoft.com/office/officeart/2005/8/layout/hierarchy4"/>
    <dgm:cxn modelId="{3AF418E6-6303-492F-A1DC-1099B0DCFFC2}" type="presOf" srcId="{7ECAA5C5-B6EC-423D-9DEE-80DB47BCE573}" destId="{54E09454-7E25-47C4-8002-4B7F91A7E1FB}" srcOrd="0" destOrd="0" presId="urn:microsoft.com/office/officeart/2005/8/layout/hierarchy4"/>
    <dgm:cxn modelId="{605B2E5C-C38C-4EFE-B2BD-7B9D265F26A1}" type="presOf" srcId="{77B821FA-B3FC-4CC9-8ED2-6E4823BA4F1D}" destId="{F46075E3-D5B2-453D-B105-30C8FB5B2717}" srcOrd="0" destOrd="0" presId="urn:microsoft.com/office/officeart/2005/8/layout/hierarchy4"/>
    <dgm:cxn modelId="{C6107019-E326-41A5-AE33-3EE1BAE0E428}" type="presOf" srcId="{418759DE-5B62-4988-8BD4-FF04CE7DBCFB}" destId="{1694DC82-7FF4-4107-B7A8-AD37A43D45E4}" srcOrd="0" destOrd="0" presId="urn:microsoft.com/office/officeart/2005/8/layout/hierarchy4"/>
    <dgm:cxn modelId="{63023A59-F1A2-48F2-BCAE-5D174A12A9AB}" type="presOf" srcId="{E1E0F790-4E04-4590-AAB4-D290AEF2ADBF}" destId="{275A9EE2-0CE9-4A15-BE61-06EB10A36708}" srcOrd="0" destOrd="0" presId="urn:microsoft.com/office/officeart/2005/8/layout/hierarchy4"/>
    <dgm:cxn modelId="{74377816-3A72-41AD-91D5-78669F771CB1}" srcId="{77B821FA-B3FC-4CC9-8ED2-6E4823BA4F1D}" destId="{F79C8208-44FC-4ABD-BF2C-A230F1A52FA9}" srcOrd="2" destOrd="0" parTransId="{CADCB248-88CB-466F-A444-0C72E706CC40}" sibTransId="{D51F092C-7EAC-45C8-8E10-2594832511AF}"/>
    <dgm:cxn modelId="{34416357-4A3B-4688-8C08-DC269E93025A}" type="presOf" srcId="{39EB3581-C892-42A9-B7DB-76D7553BABD2}" destId="{99D4A4B5-AFF5-4307-8A68-C21638BD9FBB}" srcOrd="0" destOrd="0" presId="urn:microsoft.com/office/officeart/2005/8/layout/hierarchy4"/>
    <dgm:cxn modelId="{92E7609B-BE52-4D1D-BAEF-05A1F7F9BFF3}" type="presOf" srcId="{5E7C9403-A042-48EE-885F-B0582FE89DA5}" destId="{FC71C762-2148-4C1B-90FE-70702952EC87}" srcOrd="0" destOrd="0" presId="urn:microsoft.com/office/officeart/2005/8/layout/hierarchy4"/>
    <dgm:cxn modelId="{3FF63AD1-EFE7-44BD-A4A0-2D72817AA951}" srcId="{5C2E698D-FF0E-467E-95D0-FC562A4CDD3C}" destId="{0EFDECA8-267A-464A-B418-129213C138CD}" srcOrd="0" destOrd="0" parTransId="{EEC513EC-A470-49CE-BEF6-E26CE58DBE3F}" sibTransId="{006CA2F4-DA54-467C-9359-CC591981B034}"/>
    <dgm:cxn modelId="{5A482515-23F2-4247-8D00-B6C24BB9B3C5}" srcId="{29DC4368-FEB9-46E6-B234-1F3F0C346DFA}" destId="{A9F9875B-6551-41B8-9B7D-FCBFDAB8142E}" srcOrd="2" destOrd="0" parTransId="{20396820-FBC1-45FD-9EC6-7AFF321C38B8}" sibTransId="{DE6C03F9-6CCE-40C5-9793-BB722774231D}"/>
    <dgm:cxn modelId="{AAEE540B-58DD-4DC4-90D7-BE0E53DE726B}" type="presOf" srcId="{9E3EA481-09F0-405F-8F17-7DFB78548A2C}" destId="{A29D2C01-5F7C-4F32-8001-D3A2A9907F1F}" srcOrd="0" destOrd="0" presId="urn:microsoft.com/office/officeart/2005/8/layout/hierarchy4"/>
    <dgm:cxn modelId="{9BDF638E-9187-4961-A55B-EC0640DF5FB1}" srcId="{24CCAFE2-921C-43C3-A1B3-4BDD7E40903F}" destId="{5C2E698D-FF0E-467E-95D0-FC562A4CDD3C}" srcOrd="0" destOrd="0" parTransId="{00BEBF0E-04C8-4F0C-971B-83EC083F6266}" sibTransId="{D20C99A4-9ECB-44B4-87EC-16907AD2DE95}"/>
    <dgm:cxn modelId="{7ADC48BF-EBF5-4CFC-A4B1-E0EC8A6FF393}" srcId="{418759DE-5B62-4988-8BD4-FF04CE7DBCFB}" destId="{39EB3581-C892-42A9-B7DB-76D7553BABD2}" srcOrd="0" destOrd="0" parTransId="{5BCAFD28-0445-49B3-8B93-C621D5BDD101}" sibTransId="{F64F6B42-E5E7-4E4E-AD04-F0D7428C57E2}"/>
    <dgm:cxn modelId="{BC98BB84-1961-4FE9-B99B-B892ED0B2371}" type="presOf" srcId="{E0771495-4B8E-4EBB-8C1E-D9E4E282686C}" destId="{22C7A54E-EF12-4477-BBBF-3F9A5BBB3494}" srcOrd="0" destOrd="0" presId="urn:microsoft.com/office/officeart/2005/8/layout/hierarchy4"/>
    <dgm:cxn modelId="{2C0CFE04-4DF7-4914-B9A0-EDAA27E3E946}" type="presOf" srcId="{E6DE4176-CDCA-45D8-9639-C50E7603E496}" destId="{D23F76B3-F288-4128-8CE6-A4A55D5C65F1}" srcOrd="0" destOrd="0" presId="urn:microsoft.com/office/officeart/2005/8/layout/hierarchy4"/>
    <dgm:cxn modelId="{FEC732E1-4D40-4A16-842C-BC286880D96E}" srcId="{A757E007-748F-4183-90F1-31C335F40377}" destId="{AFCF3050-9BA4-4990-A524-0077006F85C1}" srcOrd="0" destOrd="0" parTransId="{DC0D37A6-0B99-4CA8-B436-782B0B2B7A58}" sibTransId="{7FFA0606-5FB8-4314-AB1A-A26F87F89FD8}"/>
    <dgm:cxn modelId="{0B06C845-C942-497A-96A8-04E21E132A9D}" type="presOf" srcId="{DC26C616-AA04-4494-8DDC-2B3B5C45D2B7}" destId="{A7F15A58-197B-4206-A727-8FB32BA9A342}" srcOrd="0" destOrd="0" presId="urn:microsoft.com/office/officeart/2005/8/layout/hierarchy4"/>
    <dgm:cxn modelId="{C10A8C03-E9D7-4955-AB31-53F94A25ABAC}" srcId="{EB8081BF-7194-4CB3-9DD4-319F9B2F2E56}" destId="{79E44CDA-6887-4F99-AD0C-1A9E586945E9}" srcOrd="0" destOrd="0" parTransId="{A4F49EDE-F1B9-4E9B-A86D-A788CF47A1BC}" sibTransId="{08A2C631-BC96-4C51-905D-C9FB6EA96A29}"/>
    <dgm:cxn modelId="{C0FA2441-F1B2-44B0-B854-97417F68197A}" srcId="{29DC4368-FEB9-46E6-B234-1F3F0C346DFA}" destId="{35AB93AC-6880-4318-9A3F-18AF4608DA95}" srcOrd="1" destOrd="0" parTransId="{57CC6F28-E41E-40FF-BCA4-2FBCB5EF5C72}" sibTransId="{FDDA13DE-4F96-48B3-9577-43D8CF2C4B22}"/>
    <dgm:cxn modelId="{33D375E2-2E69-4467-BB96-83755E31C8FA}" type="presOf" srcId="{0336FA06-1677-4E2D-A462-A3B0DB51B907}" destId="{1C83DCD0-7CF7-4ACB-A39A-7924D0112F9C}" srcOrd="0" destOrd="0" presId="urn:microsoft.com/office/officeart/2005/8/layout/hierarchy4"/>
    <dgm:cxn modelId="{B1F95911-5C93-47BF-9EFB-3E833836909B}" type="presOf" srcId="{03CD5916-C7B1-49D4-8B95-7640EB76A591}" destId="{2FF9E422-A560-482E-8E95-39BB42CF8A75}" srcOrd="0" destOrd="0" presId="urn:microsoft.com/office/officeart/2005/8/layout/hierarchy4"/>
    <dgm:cxn modelId="{1621B829-71C9-4621-81E0-3B90D610C97B}" srcId="{0336FA06-1677-4E2D-A462-A3B0DB51B907}" destId="{0F08B171-3872-4C75-8B40-2822E7AF49F0}" srcOrd="0" destOrd="0" parTransId="{932E4A33-9C98-4B40-BE13-4C9F02EB0BD8}" sibTransId="{98F67E44-718B-4DFF-96C8-4DF5B398C283}"/>
    <dgm:cxn modelId="{A98DD296-87B2-41C7-9AF8-8D4E96C466E1}" type="presOf" srcId="{6537E82F-85A4-40A8-BF0F-95F5916948AB}" destId="{A4413C95-6717-4E89-B882-4DD0BDF3B0F8}" srcOrd="0" destOrd="0" presId="urn:microsoft.com/office/officeart/2005/8/layout/hierarchy4"/>
    <dgm:cxn modelId="{CB41486C-CEFA-4B40-8232-4CF532896E94}" srcId="{77B821FA-B3FC-4CC9-8ED2-6E4823BA4F1D}" destId="{86C553CE-F1F1-4F68-B8D4-51F36851085C}" srcOrd="1" destOrd="0" parTransId="{24E55F41-6DE1-42F8-B25A-59FA41058F83}" sibTransId="{D80A0058-CFC0-457C-932C-7A97278A4E19}"/>
    <dgm:cxn modelId="{7D63758C-E054-4DC6-8AE0-9AFEBD5D1228}" type="presOf" srcId="{0F08B171-3872-4C75-8B40-2822E7AF49F0}" destId="{ECF532B4-415E-4B46-A9A3-0B9EFCCF2D0D}" srcOrd="0" destOrd="0" presId="urn:microsoft.com/office/officeart/2005/8/layout/hierarchy4"/>
    <dgm:cxn modelId="{B9D2A8F4-E7AC-464D-81E4-FC6B7AA27959}" srcId="{9E3EA481-09F0-405F-8F17-7DFB78548A2C}" destId="{6488ACB7-0A93-4DC6-A6EB-0DE57CA235F9}" srcOrd="0" destOrd="0" parTransId="{4F7065CB-180F-4ADE-A6A2-DF52FBC31126}" sibTransId="{DDDEEBD4-6108-4996-B929-396E6AD24607}"/>
    <dgm:cxn modelId="{74E82811-F302-4350-9879-0E986E3F5FB9}" type="presOf" srcId="{3E7C700D-B9FF-4674-8E18-EBF3F9522AE0}" destId="{BF26D98A-AF1B-4883-87D1-D37C7B622512}" srcOrd="0" destOrd="0" presId="urn:microsoft.com/office/officeart/2005/8/layout/hierarchy4"/>
    <dgm:cxn modelId="{E393F539-C5FC-4F13-BADF-F17A413864D7}" type="presOf" srcId="{FD0D538B-363F-4917-8BB8-117F3C921141}" destId="{C8B19227-CDEE-47BA-9D42-0C7E56C64161}" srcOrd="0" destOrd="0" presId="urn:microsoft.com/office/officeart/2005/8/layout/hierarchy4"/>
    <dgm:cxn modelId="{CC715DE8-1738-4A0B-9BAC-0E8DEBA33A42}" type="presOf" srcId="{799BF46A-8092-4F5F-AA4B-61D67437F558}" destId="{29084C5B-3B12-42E6-88D7-03E189BA0726}" srcOrd="0" destOrd="0" presId="urn:microsoft.com/office/officeart/2005/8/layout/hierarchy4"/>
    <dgm:cxn modelId="{0F26B5C0-4980-476E-AB70-CDDE4B5A5376}" srcId="{A2F5C120-9232-4D0A-B1B5-277B9DED6AB2}" destId="{19219EC8-AA9E-410B-9399-222C3A9D7D02}" srcOrd="0" destOrd="0" parTransId="{BE67AB49-8159-4D02-8CE9-0E1F5F20393E}" sibTransId="{16760B46-2F9C-4945-9458-C1E15F2004B8}"/>
    <dgm:cxn modelId="{D1064060-77ED-4765-9FBA-5E69D5454D71}" type="presOf" srcId="{79E44CDA-6887-4F99-AD0C-1A9E586945E9}" destId="{F42DDCCC-3828-43D4-BCF2-9A6051A05F71}" srcOrd="0" destOrd="0" presId="urn:microsoft.com/office/officeart/2005/8/layout/hierarchy4"/>
    <dgm:cxn modelId="{59777EE1-3F3B-4913-B666-BAC53836AB42}" type="presOf" srcId="{2D6C8F1D-AD6C-4680-901B-35847B2CA5AC}" destId="{22FB8328-38F8-44E0-ABC6-5AD0718AECBF}" srcOrd="0" destOrd="0" presId="urn:microsoft.com/office/officeart/2005/8/layout/hierarchy4"/>
    <dgm:cxn modelId="{FCADDE40-D181-487F-88DE-6BB357CFB8A8}" srcId="{6488ACB7-0A93-4DC6-A6EB-0DE57CA235F9}" destId="{E0771495-4B8E-4EBB-8C1E-D9E4E282686C}" srcOrd="0" destOrd="0" parTransId="{E7E8D794-83FB-47A2-AA38-15211CD5C271}" sibTransId="{3FF5A3B8-B9EB-405F-8FA9-F92E9174D38C}"/>
    <dgm:cxn modelId="{2D05F5F6-1A23-4BF1-8371-7D08BBC47E27}" srcId="{9E1C1763-14B2-467E-BA17-3BBC73184451}" destId="{F3C58B16-211C-43DB-B88E-323E9787DB37}" srcOrd="0" destOrd="0" parTransId="{007FA909-469E-4E43-9E57-CF01284DDAEA}" sibTransId="{42540936-0B97-4AFD-A6B2-E5127B3F9D15}"/>
    <dgm:cxn modelId="{6F87B21F-7CC6-4610-8490-B5F61B8C1336}" type="presOf" srcId="{AFCF3050-9BA4-4990-A524-0077006F85C1}" destId="{6769E31D-1639-4F37-B2AD-E4C3DB64C30A}" srcOrd="0" destOrd="0" presId="urn:microsoft.com/office/officeart/2005/8/layout/hierarchy4"/>
    <dgm:cxn modelId="{6FA0DE62-7515-41F3-A03C-39E0913FAF4E}" srcId="{D204ED2F-ABFF-4415-8952-A6E6F0356753}" destId="{DC26C616-AA04-4494-8DDC-2B3B5C45D2B7}" srcOrd="0" destOrd="0" parTransId="{6D5009F3-4750-4AC7-9BFE-2DE21A0555D1}" sibTransId="{7E8BBE19-0091-4DEE-A701-A26E8804BB33}"/>
    <dgm:cxn modelId="{F9D23910-E23B-42C9-AFFD-8285A5D235FA}" srcId="{1A90B171-A8EC-4F5B-B1FA-0DDAE7757663}" destId="{815A72DC-5D99-441F-A8D1-3AB842F5558D}" srcOrd="0" destOrd="0" parTransId="{DB04584E-2490-4E8A-A288-6ACEBC1A74B2}" sibTransId="{9E82FE44-2670-4CC9-9679-BAD1FBC03285}"/>
    <dgm:cxn modelId="{54AE5109-923C-4F97-BA70-B730E4BD8941}" srcId="{77B821FA-B3FC-4CC9-8ED2-6E4823BA4F1D}" destId="{B2171476-E955-4CD3-96F0-5FAE95FC6118}" srcOrd="0" destOrd="0" parTransId="{44D62384-E85E-4CC5-8BAC-1DA799CCB84C}" sibTransId="{C7ED0D1D-D3B3-419A-947D-B71A11A8A9DB}"/>
    <dgm:cxn modelId="{38B87F30-2B71-4251-9E13-4F48C741F400}" srcId="{E6DE4176-CDCA-45D8-9639-C50E7603E496}" destId="{799BF46A-8092-4F5F-AA4B-61D67437F558}" srcOrd="0" destOrd="0" parTransId="{3D80F1AF-3993-4109-8283-12308C1A4966}" sibTransId="{820B2880-709F-4479-AA6B-507202F1755C}"/>
    <dgm:cxn modelId="{C380FE6F-FA8E-4FF9-B35C-D7215B0A6989}" type="presOf" srcId="{EE9A1F0C-CE74-4C39-8F77-302850D98238}" destId="{F3456408-E31C-41D5-AA80-C256A31C67BC}" srcOrd="0" destOrd="0" presId="urn:microsoft.com/office/officeart/2005/8/layout/hierarchy4"/>
    <dgm:cxn modelId="{AE6CAE63-19ED-490D-8037-539F620BA93D}" srcId="{E3914C69-2002-40E9-81D5-ECD78FFE5AA6}" destId="{E1E0F790-4E04-4590-AAB4-D290AEF2ADBF}" srcOrd="0" destOrd="0" parTransId="{94E30024-8C22-4BA5-96F6-D587865B8981}" sibTransId="{70F3FD1A-14D7-4C41-8303-2C5E7E39F441}"/>
    <dgm:cxn modelId="{E32B0D40-7662-4CA6-B023-0916BA8A9889}" type="presOf" srcId="{9E1C1763-14B2-467E-BA17-3BBC73184451}" destId="{1E0B3E70-0E4B-4D9A-8B00-C257C5FD7E57}" srcOrd="0" destOrd="0" presId="urn:microsoft.com/office/officeart/2005/8/layout/hierarchy4"/>
    <dgm:cxn modelId="{FAF39442-B6F6-4D5E-8C7E-27FB6DD30481}" srcId="{6537E82F-85A4-40A8-BF0F-95F5916948AB}" destId="{3C1B92CC-6635-4287-BA38-D3F47EFD7E5E}" srcOrd="0" destOrd="0" parTransId="{03E7BEC0-32A4-4DDF-9CEF-4C688E871DA1}" sibTransId="{54755CCA-152B-45EA-ADDC-4CFC7F4C157E}"/>
    <dgm:cxn modelId="{33153499-9089-4DBD-ACC8-908AF92F1D57}" srcId="{7235CC73-300A-423A-A590-723A8BE5C8DC}" destId="{9E3EA481-09F0-405F-8F17-7DFB78548A2C}" srcOrd="0" destOrd="0" parTransId="{C9DCA33A-9929-4EE7-BA06-5B46FFFFFEBC}" sibTransId="{15640784-10AE-46C4-A514-F5FCC4BF9BE9}"/>
    <dgm:cxn modelId="{85547399-FE22-405B-BB17-D784BD0B411F}" srcId="{F3C58B16-211C-43DB-B88E-323E9787DB37}" destId="{804886F8-CE11-43A1-A47B-DAD88309C233}" srcOrd="0" destOrd="0" parTransId="{2423AA23-0BFE-4BAF-ADDF-11F878774D06}" sibTransId="{6B5E9188-4572-4FB4-8AD6-6A1BFCE937DA}"/>
    <dgm:cxn modelId="{3EDF33EF-01BB-42BD-98F6-6C9CC2E810F5}" srcId="{3E7C700D-B9FF-4674-8E18-EBF3F9522AE0}" destId="{0336FA06-1677-4E2D-A462-A3B0DB51B907}" srcOrd="0" destOrd="0" parTransId="{4C7E1669-D3C3-4F44-AA13-7E7473B03B09}" sibTransId="{D7DE4476-10AE-4A83-9257-B61743E009BB}"/>
    <dgm:cxn modelId="{999383DA-B4B2-4F34-A465-A7A116A0FE10}" type="presOf" srcId="{A9F9875B-6551-41B8-9B7D-FCBFDAB8142E}" destId="{7AB29AAC-1441-44BD-A9F4-D0DA7A668610}" srcOrd="0" destOrd="0" presId="urn:microsoft.com/office/officeart/2005/8/layout/hierarchy4"/>
    <dgm:cxn modelId="{5CA9110B-958F-42FA-882F-FB49D6613E98}" type="presOf" srcId="{7367C5DC-6388-4B10-AB38-E0336EA69C70}" destId="{3AD28725-912F-4FF3-ABED-E366D29B2EB4}" srcOrd="0" destOrd="0" presId="urn:microsoft.com/office/officeart/2005/8/layout/hierarchy4"/>
    <dgm:cxn modelId="{4BFA787D-5DE7-44B6-B213-3999FA6F77DD}" srcId="{A982CCE4-9BEE-4498-81EE-5F3C4388282E}" destId="{53606210-0B7C-451E-AD37-C83B6A5BDFFD}" srcOrd="0" destOrd="0" parTransId="{7D5025DE-A74F-4DAB-B722-DFDBB76F755D}" sibTransId="{22723FE9-3B4C-4145-8858-662E0FC075A6}"/>
    <dgm:cxn modelId="{B7457461-1B69-4337-9BBE-A4056CFC9693}" type="presOf" srcId="{A33B7AEF-182E-4B0A-B51C-A1A9719B3EAC}" destId="{94CCFCE7-05F9-449E-B69F-1BD2A7ACF54D}" srcOrd="0" destOrd="0" presId="urn:microsoft.com/office/officeart/2005/8/layout/hierarchy4"/>
    <dgm:cxn modelId="{FFED47EC-2BB8-4682-9FCE-9C99D2A2456E}" srcId="{F79C8208-44FC-4ABD-BF2C-A230F1A52FA9}" destId="{62E9A874-DE8A-4ECB-811A-DDEF9BDE6AF6}" srcOrd="0" destOrd="0" parTransId="{17A6712F-7E87-4F7B-9990-28F266635D01}" sibTransId="{9F869DA5-E633-44E7-8C45-A46448DF31A1}"/>
    <dgm:cxn modelId="{C1A85F27-E129-42CF-8731-FB53EDA47964}" type="presOf" srcId="{F3C58B16-211C-43DB-B88E-323E9787DB37}" destId="{7616C44E-A85C-4E16-B3B1-ADB9A93261D9}" srcOrd="0" destOrd="0" presId="urn:microsoft.com/office/officeart/2005/8/layout/hierarchy4"/>
    <dgm:cxn modelId="{B1F5AD29-A239-4675-BF14-D14DEA228417}" srcId="{43836246-586E-441E-BA38-1EBC458513B1}" destId="{5E7C9403-A042-48EE-885F-B0582FE89DA5}" srcOrd="0" destOrd="0" parTransId="{3CAC9F84-5F5A-4B94-B2A2-C95E4FF6E361}" sibTransId="{B08E213F-7292-4490-8099-523435BB780A}"/>
    <dgm:cxn modelId="{595CFB7B-3FA5-4D43-8A29-DD632CFB2683}" type="presOf" srcId="{CF4C535B-AAC9-4C66-A7A9-3BC3885C090A}" destId="{9A6F52D8-7F0F-4D64-A8C7-D27ED62D0E44}" srcOrd="0" destOrd="0" presId="urn:microsoft.com/office/officeart/2005/8/layout/hierarchy4"/>
    <dgm:cxn modelId="{A43CCA74-7735-4BDE-8492-BEB44AFCF9D4}" srcId="{3C1B92CC-6635-4287-BA38-D3F47EFD7E5E}" destId="{A757E007-748F-4183-90F1-31C335F40377}" srcOrd="0" destOrd="0" parTransId="{7378E2AB-2055-4859-B274-6CFFA8CEEC08}" sibTransId="{F1D377AE-ACA9-4175-8CBF-645D41D57213}"/>
    <dgm:cxn modelId="{F460CD55-F923-4FC9-94BB-20506E352823}" srcId="{FD0D538B-363F-4917-8BB8-117F3C921141}" destId="{EE9A1F0C-CE74-4C39-8F77-302850D98238}" srcOrd="0" destOrd="0" parTransId="{DFC08F8D-9F5F-4CF5-A22B-6C15B60745CD}" sibTransId="{37F0C582-159C-41E4-8C8C-09BDC21A83EA}"/>
    <dgm:cxn modelId="{FA420586-BD8D-419B-92A7-51C4E5206648}" type="presOf" srcId="{23584948-62C5-4F68-BE3E-C8FA7F17FE2E}" destId="{E301C230-AB85-4DC6-A211-6F9EEE94CCD8}" srcOrd="0" destOrd="0" presId="urn:microsoft.com/office/officeart/2005/8/layout/hierarchy4"/>
    <dgm:cxn modelId="{4A205AEF-2B6E-4453-999B-A403E7AC3618}" type="presOf" srcId="{35AB93AC-6880-4318-9A3F-18AF4608DA95}" destId="{349A0C1A-2E42-404D-8DE4-D2C7A248F13C}" srcOrd="0" destOrd="0" presId="urn:microsoft.com/office/officeart/2005/8/layout/hierarchy4"/>
    <dgm:cxn modelId="{FE775268-1F90-4B9E-94CF-D3F230F161C3}" type="presOf" srcId="{815A72DC-5D99-441F-A8D1-3AB842F5558D}" destId="{744D65E7-74C5-4A68-80A0-4AB4CF971585}" srcOrd="0" destOrd="0" presId="urn:microsoft.com/office/officeart/2005/8/layout/hierarchy4"/>
    <dgm:cxn modelId="{9EE8AC00-6966-45E5-BCE6-E6B8B0500E39}" srcId="{7367C5DC-6388-4B10-AB38-E0336EA69C70}" destId="{46A73B3E-0B76-4CC9-94E3-354A2787B29F}" srcOrd="0" destOrd="0" parTransId="{5A12AE3B-E1E5-4FDC-BF4E-354CAAB21D93}" sibTransId="{D0DECBD0-A0E9-46BB-80DD-3B94134F51FB}"/>
    <dgm:cxn modelId="{C162254A-6A11-4A85-8C25-4412D3481A89}" type="presOf" srcId="{7235CC73-300A-423A-A590-723A8BE5C8DC}" destId="{72DCD3F5-C0F2-44A9-B687-1DDD44DF3D4D}" srcOrd="0" destOrd="0" presId="urn:microsoft.com/office/officeart/2005/8/layout/hierarchy4"/>
    <dgm:cxn modelId="{BAD2FD29-43A6-4D92-816D-34DC634E839B}" srcId="{53606210-0B7C-451E-AD37-C83B6A5BDFFD}" destId="{1D5428B5-44EE-49A1-BF1B-3C10B27B2B16}" srcOrd="0" destOrd="0" parTransId="{C2EAD3F8-6DFE-4E8F-9EA4-C194896B6ED5}" sibTransId="{E624AA01-DC22-4131-AA90-12E57967EF2A}"/>
    <dgm:cxn modelId="{691BE4FC-E17E-41C1-9D53-7B0D56632D13}" srcId="{B35EFEE1-77F9-4237-9FCA-A284F00DCCFC}" destId="{29DC4368-FEB9-46E6-B234-1F3F0C346DFA}" srcOrd="0" destOrd="0" parTransId="{9E22F7F7-5D53-46DA-B3CA-817681FF819C}" sibTransId="{4BFD01EF-B93D-4A75-A459-78A68C5035A2}"/>
    <dgm:cxn modelId="{04FDDECD-D841-4AE7-93AD-4447FCBA0089}" srcId="{E0771495-4B8E-4EBB-8C1E-D9E4E282686C}" destId="{A33B7AEF-182E-4B0A-B51C-A1A9719B3EAC}" srcOrd="0" destOrd="0" parTransId="{A7CF750F-9EC5-4AF4-8309-177D04E93E48}" sibTransId="{A7F0C0B1-23A7-4A97-9D3C-6DC54011DCE1}"/>
    <dgm:cxn modelId="{FEDD281D-3A97-47B0-BE54-9E4B9D18E3DA}" srcId="{0DCA4AC3-AFBD-4D3B-9FBE-1D693E203317}" destId="{D204ED2F-ABFF-4415-8952-A6E6F0356753}" srcOrd="0" destOrd="0" parTransId="{04267A50-58DC-4C37-900F-7D92E1A6BFB3}" sibTransId="{5461B112-DCFC-4510-BD0A-A00E2FF5D2C1}"/>
    <dgm:cxn modelId="{1F7921DE-B624-4E12-A3A1-DFDC8C0B9EBA}" srcId="{799BF46A-8092-4F5F-AA4B-61D67437F558}" destId="{7C09D446-C52D-4CAD-B770-B6C1623F726F}" srcOrd="0" destOrd="0" parTransId="{93533CC9-BF35-44C1-85C5-FB8A8218366A}" sibTransId="{B1D164E6-112E-40B7-8D16-31F179A9517D}"/>
    <dgm:cxn modelId="{0C48B6BB-AE50-4ECA-B160-8884A72CD7D1}" type="presOf" srcId="{1D5428B5-44EE-49A1-BF1B-3C10B27B2B16}" destId="{EF264576-EA94-4100-9BED-6AB337B40EA8}" srcOrd="0" destOrd="0" presId="urn:microsoft.com/office/officeart/2005/8/layout/hierarchy4"/>
    <dgm:cxn modelId="{A3BD373A-BD23-40AA-AE75-38D306018B99}" srcId="{35AB93AC-6880-4318-9A3F-18AF4608DA95}" destId="{A982CCE4-9BEE-4498-81EE-5F3C4388282E}" srcOrd="0" destOrd="0" parTransId="{F72631D2-3CD3-47BB-B568-E84AB6D14CF1}" sibTransId="{1004550D-EE71-4470-8C42-8EBA5F898F26}"/>
    <dgm:cxn modelId="{DE687626-FC3B-4094-88CE-92A7F7353699}" type="presParOf" srcId="{79B64965-630C-4F42-A26B-F64DF7CD1B35}" destId="{FC172791-6F9D-436B-9796-270E48499DEC}" srcOrd="0" destOrd="0" presId="urn:microsoft.com/office/officeart/2005/8/layout/hierarchy4"/>
    <dgm:cxn modelId="{BD72A451-CC7B-4070-AC18-DDB02C782533}" type="presParOf" srcId="{FC172791-6F9D-436B-9796-270E48499DEC}" destId="{E5AF534A-8D5A-4590-9423-0386F9423F48}" srcOrd="0" destOrd="0" presId="urn:microsoft.com/office/officeart/2005/8/layout/hierarchy4"/>
    <dgm:cxn modelId="{D939424F-FE74-4B85-8E85-B23A574DBA0A}" type="presParOf" srcId="{FC172791-6F9D-436B-9796-270E48499DEC}" destId="{C1F620E6-09D2-488C-9B77-CC9C689E4165}" srcOrd="1" destOrd="0" presId="urn:microsoft.com/office/officeart/2005/8/layout/hierarchy4"/>
    <dgm:cxn modelId="{91474226-C69D-4178-A426-7617365CA91C}" type="presParOf" srcId="{FC172791-6F9D-436B-9796-270E48499DEC}" destId="{1CB74C7C-E0CC-4224-82E0-6520A6246734}" srcOrd="2" destOrd="0" presId="urn:microsoft.com/office/officeart/2005/8/layout/hierarchy4"/>
    <dgm:cxn modelId="{20231D20-1343-457D-896D-242FDF0A19BA}" type="presParOf" srcId="{1CB74C7C-E0CC-4224-82E0-6520A6246734}" destId="{909CA26F-9EFB-411B-8EF0-9F5683F3E1BD}" srcOrd="0" destOrd="0" presId="urn:microsoft.com/office/officeart/2005/8/layout/hierarchy4"/>
    <dgm:cxn modelId="{3D9B8D6A-6137-4A21-B155-82D14B629460}" type="presParOf" srcId="{909CA26F-9EFB-411B-8EF0-9F5683F3E1BD}" destId="{29B969A0-91F6-45BB-A12D-C5259D13F85C}" srcOrd="0" destOrd="0" presId="urn:microsoft.com/office/officeart/2005/8/layout/hierarchy4"/>
    <dgm:cxn modelId="{FF1A44D5-5504-4609-ADF3-606A83E23676}" type="presParOf" srcId="{909CA26F-9EFB-411B-8EF0-9F5683F3E1BD}" destId="{2F96BE33-9497-4FC7-835C-AA4C9DFF484D}" srcOrd="1" destOrd="0" presId="urn:microsoft.com/office/officeart/2005/8/layout/hierarchy4"/>
    <dgm:cxn modelId="{698525F2-8108-4253-90A6-30ACF32CBD49}" type="presParOf" srcId="{909CA26F-9EFB-411B-8EF0-9F5683F3E1BD}" destId="{C65D6EAB-C88E-4E42-9A75-B033341351C2}" srcOrd="2" destOrd="0" presId="urn:microsoft.com/office/officeart/2005/8/layout/hierarchy4"/>
    <dgm:cxn modelId="{0DC0C57B-5611-4A63-A468-1AC44BF3EFC8}" type="presParOf" srcId="{C65D6EAB-C88E-4E42-9A75-B033341351C2}" destId="{2199C17C-2DC0-48B4-BBBB-B5D41104B77F}" srcOrd="0" destOrd="0" presId="urn:microsoft.com/office/officeart/2005/8/layout/hierarchy4"/>
    <dgm:cxn modelId="{5916427F-2B7C-43E0-B4CF-AD067193D436}" type="presParOf" srcId="{2199C17C-2DC0-48B4-BBBB-B5D41104B77F}" destId="{E301C230-AB85-4DC6-A211-6F9EEE94CCD8}" srcOrd="0" destOrd="0" presId="urn:microsoft.com/office/officeart/2005/8/layout/hierarchy4"/>
    <dgm:cxn modelId="{85F4B4ED-94D2-4053-A805-A96535204ACF}" type="presParOf" srcId="{2199C17C-2DC0-48B4-BBBB-B5D41104B77F}" destId="{1EBE12EE-DE4B-44B6-9045-D1160BE47E6D}" srcOrd="1" destOrd="0" presId="urn:microsoft.com/office/officeart/2005/8/layout/hierarchy4"/>
    <dgm:cxn modelId="{9FEFAE27-232A-476B-8977-301FF3424957}" type="presParOf" srcId="{2199C17C-2DC0-48B4-BBBB-B5D41104B77F}" destId="{041E6673-DEBD-4306-82C5-731E7A9493ED}" srcOrd="2" destOrd="0" presId="urn:microsoft.com/office/officeart/2005/8/layout/hierarchy4"/>
    <dgm:cxn modelId="{3DE772BA-DED9-49E8-97FD-CA765BC63A76}" type="presParOf" srcId="{041E6673-DEBD-4306-82C5-731E7A9493ED}" destId="{FB3C3D48-88B4-4603-9097-25EA62CA0D38}" srcOrd="0" destOrd="0" presId="urn:microsoft.com/office/officeart/2005/8/layout/hierarchy4"/>
    <dgm:cxn modelId="{9001F59A-5304-474B-B991-835DF0299112}" type="presParOf" srcId="{FB3C3D48-88B4-4603-9097-25EA62CA0D38}" destId="{54E09454-7E25-47C4-8002-4B7F91A7E1FB}" srcOrd="0" destOrd="0" presId="urn:microsoft.com/office/officeart/2005/8/layout/hierarchy4"/>
    <dgm:cxn modelId="{6BC998FA-DD58-4F92-98C1-A6295D31D2CC}" type="presParOf" srcId="{FB3C3D48-88B4-4603-9097-25EA62CA0D38}" destId="{ABF100AB-4BE4-4853-81BF-9091B3BD4E10}" srcOrd="1" destOrd="0" presId="urn:microsoft.com/office/officeart/2005/8/layout/hierarchy4"/>
    <dgm:cxn modelId="{20950FE5-BA5D-44E3-9420-0DC67DAECEF8}" type="presParOf" srcId="{FB3C3D48-88B4-4603-9097-25EA62CA0D38}" destId="{5E67BB4D-27BC-4ABE-BC4A-FF6ECFB949DC}" srcOrd="2" destOrd="0" presId="urn:microsoft.com/office/officeart/2005/8/layout/hierarchy4"/>
    <dgm:cxn modelId="{9AE72D76-4774-46D1-83D0-827F0FF8D69D}" type="presParOf" srcId="{5E67BB4D-27BC-4ABE-BC4A-FF6ECFB949DC}" destId="{7A2A4731-657D-4466-B420-FEDF8AC68E03}" srcOrd="0" destOrd="0" presId="urn:microsoft.com/office/officeart/2005/8/layout/hierarchy4"/>
    <dgm:cxn modelId="{D37DC511-8521-4FAC-BF3E-079958439764}" type="presParOf" srcId="{7A2A4731-657D-4466-B420-FEDF8AC68E03}" destId="{C2827B0A-A0D7-40FA-BF86-18223F2209DC}" srcOrd="0" destOrd="0" presId="urn:microsoft.com/office/officeart/2005/8/layout/hierarchy4"/>
    <dgm:cxn modelId="{49E688D6-3C33-4464-B1E0-48BB22EDB041}" type="presParOf" srcId="{7A2A4731-657D-4466-B420-FEDF8AC68E03}" destId="{C4F1BBFC-E070-4953-8770-5124AD631E39}" srcOrd="1" destOrd="0" presId="urn:microsoft.com/office/officeart/2005/8/layout/hierarchy4"/>
    <dgm:cxn modelId="{FF3364D3-354D-441F-BF39-8A63EBC84043}" type="presParOf" srcId="{7A2A4731-657D-4466-B420-FEDF8AC68E03}" destId="{2DD0A38A-4DDA-4870-B078-1190C831F7BD}" srcOrd="2" destOrd="0" presId="urn:microsoft.com/office/officeart/2005/8/layout/hierarchy4"/>
    <dgm:cxn modelId="{7324C6D7-FB16-4D7D-B739-6194B2DC8B48}" type="presParOf" srcId="{2DD0A38A-4DDA-4870-B078-1190C831F7BD}" destId="{B798AE68-D811-44CD-9E6C-7AE52200AB3D}" srcOrd="0" destOrd="0" presId="urn:microsoft.com/office/officeart/2005/8/layout/hierarchy4"/>
    <dgm:cxn modelId="{6C564363-73BB-4685-83E4-108791CD50CA}" type="presParOf" srcId="{B798AE68-D811-44CD-9E6C-7AE52200AB3D}" destId="{18987DD9-BF88-4DE1-AC39-C038C69104B7}" srcOrd="0" destOrd="0" presId="urn:microsoft.com/office/officeart/2005/8/layout/hierarchy4"/>
    <dgm:cxn modelId="{FA691C38-A6C9-4FF9-BE3B-2FCAAEE41EC4}" type="presParOf" srcId="{B798AE68-D811-44CD-9E6C-7AE52200AB3D}" destId="{E84FB889-FE01-40A9-8949-E70CE429E0D7}" srcOrd="1" destOrd="0" presId="urn:microsoft.com/office/officeart/2005/8/layout/hierarchy4"/>
    <dgm:cxn modelId="{0DE8A19D-9DD2-48CD-8C49-23D1C9A27712}" type="presParOf" srcId="{B798AE68-D811-44CD-9E6C-7AE52200AB3D}" destId="{FC6647E2-7048-444A-B6CC-44F1FADFAFEE}" srcOrd="2" destOrd="0" presId="urn:microsoft.com/office/officeart/2005/8/layout/hierarchy4"/>
    <dgm:cxn modelId="{643BA69F-3022-4C95-8C2C-2401FDC87675}" type="presParOf" srcId="{FC6647E2-7048-444A-B6CC-44F1FADFAFEE}" destId="{2B73AA08-E481-44AB-8A8A-E0BEE6592B68}" srcOrd="0" destOrd="0" presId="urn:microsoft.com/office/officeart/2005/8/layout/hierarchy4"/>
    <dgm:cxn modelId="{8FCCE6E0-9DC0-4F76-AE3E-F859C1986DA4}" type="presParOf" srcId="{2B73AA08-E481-44AB-8A8A-E0BEE6592B68}" destId="{94D8FCD1-2C71-4D40-A585-C126D0DECFDF}" srcOrd="0" destOrd="0" presId="urn:microsoft.com/office/officeart/2005/8/layout/hierarchy4"/>
    <dgm:cxn modelId="{73106C3F-0114-4F66-9C0A-4A7E91DB5176}" type="presParOf" srcId="{2B73AA08-E481-44AB-8A8A-E0BEE6592B68}" destId="{2724427E-6755-4129-8707-5B92A30FA667}" srcOrd="1" destOrd="0" presId="urn:microsoft.com/office/officeart/2005/8/layout/hierarchy4"/>
    <dgm:cxn modelId="{8BD18965-1A08-4669-8038-F908E113FA5C}" type="presParOf" srcId="{2B73AA08-E481-44AB-8A8A-E0BEE6592B68}" destId="{45276A10-D683-428A-84FC-9F027FCE6556}" srcOrd="2" destOrd="0" presId="urn:microsoft.com/office/officeart/2005/8/layout/hierarchy4"/>
    <dgm:cxn modelId="{1C223666-239E-4291-B4FE-D879D0D5B96B}" type="presParOf" srcId="{45276A10-D683-428A-84FC-9F027FCE6556}" destId="{E9F40B5C-5E5F-49AB-9454-CB40AF8BE96C}" srcOrd="0" destOrd="0" presId="urn:microsoft.com/office/officeart/2005/8/layout/hierarchy4"/>
    <dgm:cxn modelId="{442DE80C-6D30-4495-91A1-B06A72A067E5}" type="presParOf" srcId="{E9F40B5C-5E5F-49AB-9454-CB40AF8BE96C}" destId="{3F9A9FF6-818F-4A0D-8BD3-C0E38CE48F1E}" srcOrd="0" destOrd="0" presId="urn:microsoft.com/office/officeart/2005/8/layout/hierarchy4"/>
    <dgm:cxn modelId="{7FC47C0A-9171-40CC-AFE3-4E46EB2DC579}" type="presParOf" srcId="{E9F40B5C-5E5F-49AB-9454-CB40AF8BE96C}" destId="{3B798C6F-5D7F-4652-B54D-C8B1D332B08F}" srcOrd="1" destOrd="0" presId="urn:microsoft.com/office/officeart/2005/8/layout/hierarchy4"/>
    <dgm:cxn modelId="{693D2AC9-0F24-43A2-B25B-76F9295B768D}" type="presParOf" srcId="{E9F40B5C-5E5F-49AB-9454-CB40AF8BE96C}" destId="{019A8FBB-39FA-4194-8FB3-A7D55DB3CEB2}" srcOrd="2" destOrd="0" presId="urn:microsoft.com/office/officeart/2005/8/layout/hierarchy4"/>
    <dgm:cxn modelId="{33F6F824-A934-4518-A35B-EE405C2944DC}" type="presParOf" srcId="{019A8FBB-39FA-4194-8FB3-A7D55DB3CEB2}" destId="{3D6CFE60-3D08-46C6-8637-F235780727E7}" srcOrd="0" destOrd="0" presId="urn:microsoft.com/office/officeart/2005/8/layout/hierarchy4"/>
    <dgm:cxn modelId="{031C44A7-018A-4480-96E6-F5725B124B9F}" type="presParOf" srcId="{3D6CFE60-3D08-46C6-8637-F235780727E7}" destId="{49C5C335-74C4-44EF-8288-0D95BE041CC8}" srcOrd="0" destOrd="0" presId="urn:microsoft.com/office/officeart/2005/8/layout/hierarchy4"/>
    <dgm:cxn modelId="{24521AC9-EECF-4CC7-A003-50B86C63A07A}" type="presParOf" srcId="{3D6CFE60-3D08-46C6-8637-F235780727E7}" destId="{E8A9766F-106B-4EFD-8F4A-309517AF9F28}" srcOrd="1" destOrd="0" presId="urn:microsoft.com/office/officeart/2005/8/layout/hierarchy4"/>
    <dgm:cxn modelId="{ECA9A40C-B975-4457-93E4-C8AE61F8E481}" type="presParOf" srcId="{3D6CFE60-3D08-46C6-8637-F235780727E7}" destId="{BC2FEA77-7B54-4225-A37E-D9C210810874}" srcOrd="2" destOrd="0" presId="urn:microsoft.com/office/officeart/2005/8/layout/hierarchy4"/>
    <dgm:cxn modelId="{A20A5A55-73A4-48A1-96C5-64B3197EF3C5}" type="presParOf" srcId="{BC2FEA77-7B54-4225-A37E-D9C210810874}" destId="{75F6E7CA-B9D7-4960-AFE6-E66E9F444C46}" srcOrd="0" destOrd="0" presId="urn:microsoft.com/office/officeart/2005/8/layout/hierarchy4"/>
    <dgm:cxn modelId="{D779F52A-6985-4557-9FE8-5E286BFBDE53}" type="presParOf" srcId="{75F6E7CA-B9D7-4960-AFE6-E66E9F444C46}" destId="{3AD28725-912F-4FF3-ABED-E366D29B2EB4}" srcOrd="0" destOrd="0" presId="urn:microsoft.com/office/officeart/2005/8/layout/hierarchy4"/>
    <dgm:cxn modelId="{00E688A1-FB4B-4051-AC55-824255B4035E}" type="presParOf" srcId="{75F6E7CA-B9D7-4960-AFE6-E66E9F444C46}" destId="{25E0F629-1E1D-4FCF-91F2-DCD293572E7A}" srcOrd="1" destOrd="0" presId="urn:microsoft.com/office/officeart/2005/8/layout/hierarchy4"/>
    <dgm:cxn modelId="{D729950E-BBAC-4956-A9E9-A25C5B8C3531}" type="presParOf" srcId="{75F6E7CA-B9D7-4960-AFE6-E66E9F444C46}" destId="{2A9F547B-3395-472A-A5C5-29FF917C209B}" srcOrd="2" destOrd="0" presId="urn:microsoft.com/office/officeart/2005/8/layout/hierarchy4"/>
    <dgm:cxn modelId="{1950749E-499A-47B5-9D67-9493082A4760}" type="presParOf" srcId="{2A9F547B-3395-472A-A5C5-29FF917C209B}" destId="{99BB6F5B-92F5-4E7F-962C-AAC084CDA4E3}" srcOrd="0" destOrd="0" presId="urn:microsoft.com/office/officeart/2005/8/layout/hierarchy4"/>
    <dgm:cxn modelId="{C28EEB80-5CA1-439B-9156-97185D1165BC}" type="presParOf" srcId="{99BB6F5B-92F5-4E7F-962C-AAC084CDA4E3}" destId="{6EA9C4B2-E539-4633-B5B1-C0B0E7E292BF}" srcOrd="0" destOrd="0" presId="urn:microsoft.com/office/officeart/2005/8/layout/hierarchy4"/>
    <dgm:cxn modelId="{A4888372-A558-4D15-9607-CD0C268A05D9}" type="presParOf" srcId="{99BB6F5B-92F5-4E7F-962C-AAC084CDA4E3}" destId="{8522FFC4-191E-4535-AC2F-9D010D2C767C}" srcOrd="1" destOrd="0" presId="urn:microsoft.com/office/officeart/2005/8/layout/hierarchy4"/>
    <dgm:cxn modelId="{AB4BC289-CDDE-4AF4-B823-18A193642E56}" type="presParOf" srcId="{C65D6EAB-C88E-4E42-9A75-B033341351C2}" destId="{1EC98649-D107-4EA9-9297-243B80516061}" srcOrd="1" destOrd="0" presId="urn:microsoft.com/office/officeart/2005/8/layout/hierarchy4"/>
    <dgm:cxn modelId="{E7F098B3-C25C-468D-89D1-A60A9211F67A}" type="presParOf" srcId="{C65D6EAB-C88E-4E42-9A75-B033341351C2}" destId="{D5372D70-B157-41DF-87BD-2520C55D5F84}" srcOrd="2" destOrd="0" presId="urn:microsoft.com/office/officeart/2005/8/layout/hierarchy4"/>
    <dgm:cxn modelId="{253CA9B3-C104-44B4-BAA7-65C5EE39F1BE}" type="presParOf" srcId="{D5372D70-B157-41DF-87BD-2520C55D5F84}" destId="{349A0C1A-2E42-404D-8DE4-D2C7A248F13C}" srcOrd="0" destOrd="0" presId="urn:microsoft.com/office/officeart/2005/8/layout/hierarchy4"/>
    <dgm:cxn modelId="{0E889562-40A7-41C8-B87B-FB19B289A6DB}" type="presParOf" srcId="{D5372D70-B157-41DF-87BD-2520C55D5F84}" destId="{112E4876-4593-43DC-9B95-B063AED3C441}" srcOrd="1" destOrd="0" presId="urn:microsoft.com/office/officeart/2005/8/layout/hierarchy4"/>
    <dgm:cxn modelId="{9230D379-99FD-44C1-AA0D-DBE1BE3E8DA3}" type="presParOf" srcId="{D5372D70-B157-41DF-87BD-2520C55D5F84}" destId="{E95F18D8-45A8-444E-B146-1AFC76364F94}" srcOrd="2" destOrd="0" presId="urn:microsoft.com/office/officeart/2005/8/layout/hierarchy4"/>
    <dgm:cxn modelId="{2AAF36A8-9A5B-4C5A-BDA2-710667109DB6}" type="presParOf" srcId="{E95F18D8-45A8-444E-B146-1AFC76364F94}" destId="{1880CECB-655E-4FDD-84DE-FB9DB2E55EFC}" srcOrd="0" destOrd="0" presId="urn:microsoft.com/office/officeart/2005/8/layout/hierarchy4"/>
    <dgm:cxn modelId="{74367381-A86B-4219-BF8B-5B78136ACACC}" type="presParOf" srcId="{1880CECB-655E-4FDD-84DE-FB9DB2E55EFC}" destId="{E9354F63-66D4-4992-A03D-060A31E7F0D5}" srcOrd="0" destOrd="0" presId="urn:microsoft.com/office/officeart/2005/8/layout/hierarchy4"/>
    <dgm:cxn modelId="{89C13D3D-04F8-4DD6-BD31-A3ADC4BE21DE}" type="presParOf" srcId="{1880CECB-655E-4FDD-84DE-FB9DB2E55EFC}" destId="{81EE805B-30E8-4A89-BF99-62D2A2AF55A6}" srcOrd="1" destOrd="0" presId="urn:microsoft.com/office/officeart/2005/8/layout/hierarchy4"/>
    <dgm:cxn modelId="{63794850-2601-435A-9E60-BFF9E47F055E}" type="presParOf" srcId="{1880CECB-655E-4FDD-84DE-FB9DB2E55EFC}" destId="{77298E13-F54B-4E4C-A09B-B7614A3F47B2}" srcOrd="2" destOrd="0" presId="urn:microsoft.com/office/officeart/2005/8/layout/hierarchy4"/>
    <dgm:cxn modelId="{A6D98DD5-7850-453F-9288-94866870FC9B}" type="presParOf" srcId="{77298E13-F54B-4E4C-A09B-B7614A3F47B2}" destId="{D572CA55-ED9A-49B9-8152-48F7DD329604}" srcOrd="0" destOrd="0" presId="urn:microsoft.com/office/officeart/2005/8/layout/hierarchy4"/>
    <dgm:cxn modelId="{47F04073-AC66-456C-B1DC-80CEDFA98A9A}" type="presParOf" srcId="{D572CA55-ED9A-49B9-8152-48F7DD329604}" destId="{8F58BD3A-FA5B-4A11-A62C-D9E7CB1C6EFE}" srcOrd="0" destOrd="0" presId="urn:microsoft.com/office/officeart/2005/8/layout/hierarchy4"/>
    <dgm:cxn modelId="{8D28FE37-488A-4B90-877F-837E9DAE1BBE}" type="presParOf" srcId="{D572CA55-ED9A-49B9-8152-48F7DD329604}" destId="{4CD6D77F-74E0-4F0E-8ECB-CDC5C827572D}" srcOrd="1" destOrd="0" presId="urn:microsoft.com/office/officeart/2005/8/layout/hierarchy4"/>
    <dgm:cxn modelId="{A1705046-6D80-4137-BDAA-40E97AF4CEF0}" type="presParOf" srcId="{D572CA55-ED9A-49B9-8152-48F7DD329604}" destId="{1B02DE79-EA39-433F-9F18-BDC9288A6A25}" srcOrd="2" destOrd="0" presId="urn:microsoft.com/office/officeart/2005/8/layout/hierarchy4"/>
    <dgm:cxn modelId="{120E8CD9-358C-48C9-A815-555E7205B34E}" type="presParOf" srcId="{1B02DE79-EA39-433F-9F18-BDC9288A6A25}" destId="{1E6B605F-1486-4FC9-B935-F851E717BD72}" srcOrd="0" destOrd="0" presId="urn:microsoft.com/office/officeart/2005/8/layout/hierarchy4"/>
    <dgm:cxn modelId="{C859DF29-C2FA-4FD7-81F8-9E2DF00B1CEE}" type="presParOf" srcId="{1E6B605F-1486-4FC9-B935-F851E717BD72}" destId="{EF264576-EA94-4100-9BED-6AB337B40EA8}" srcOrd="0" destOrd="0" presId="urn:microsoft.com/office/officeart/2005/8/layout/hierarchy4"/>
    <dgm:cxn modelId="{8959065B-D3C1-440A-9AB5-9D0D99D52F2F}" type="presParOf" srcId="{1E6B605F-1486-4FC9-B935-F851E717BD72}" destId="{E3653324-2FDB-4739-9DD9-D845200B951B}" srcOrd="1" destOrd="0" presId="urn:microsoft.com/office/officeart/2005/8/layout/hierarchy4"/>
    <dgm:cxn modelId="{FCF39DF0-C75B-4268-B20C-574D5C368DB5}" type="presParOf" srcId="{1E6B605F-1486-4FC9-B935-F851E717BD72}" destId="{647CFAE2-DBED-459E-A56F-2770704BB289}" srcOrd="2" destOrd="0" presId="urn:microsoft.com/office/officeart/2005/8/layout/hierarchy4"/>
    <dgm:cxn modelId="{8AF223AE-D095-4126-8F61-016B607D625F}" type="presParOf" srcId="{647CFAE2-DBED-459E-A56F-2770704BB289}" destId="{7EAA288B-FBDB-4CB3-84DC-B8EAA817F741}" srcOrd="0" destOrd="0" presId="urn:microsoft.com/office/officeart/2005/8/layout/hierarchy4"/>
    <dgm:cxn modelId="{5572D528-10DE-4519-90A8-DABB55AD3B79}" type="presParOf" srcId="{7EAA288B-FBDB-4CB3-84DC-B8EAA817F741}" destId="{164ED071-D0B5-4248-8436-FF3CD53B182F}" srcOrd="0" destOrd="0" presId="urn:microsoft.com/office/officeart/2005/8/layout/hierarchy4"/>
    <dgm:cxn modelId="{45A0BCD3-9774-4EB1-A453-94FDA86E4990}" type="presParOf" srcId="{7EAA288B-FBDB-4CB3-84DC-B8EAA817F741}" destId="{BF6D2350-A078-4D99-B2B8-CA297ABCF787}" srcOrd="1" destOrd="0" presId="urn:microsoft.com/office/officeart/2005/8/layout/hierarchy4"/>
    <dgm:cxn modelId="{E7E3A4F9-601E-4357-9FCF-A123621646AF}" type="presParOf" srcId="{7EAA288B-FBDB-4CB3-84DC-B8EAA817F741}" destId="{715C8519-0002-45AE-991A-715EE734D671}" srcOrd="2" destOrd="0" presId="urn:microsoft.com/office/officeart/2005/8/layout/hierarchy4"/>
    <dgm:cxn modelId="{6E322AB0-252B-499E-B9D6-7BDD1F9ED608}" type="presParOf" srcId="{715C8519-0002-45AE-991A-715EE734D671}" destId="{D399C8E8-A4ED-4CCF-90CF-F265BDB9A94A}" srcOrd="0" destOrd="0" presId="urn:microsoft.com/office/officeart/2005/8/layout/hierarchy4"/>
    <dgm:cxn modelId="{6157EED2-3620-48F1-9482-51273B01A992}" type="presParOf" srcId="{D399C8E8-A4ED-4CCF-90CF-F265BDB9A94A}" destId="{604E17D5-49F8-4D57-992C-7A617CAF7832}" srcOrd="0" destOrd="0" presId="urn:microsoft.com/office/officeart/2005/8/layout/hierarchy4"/>
    <dgm:cxn modelId="{5B21BA4D-E1CB-4B07-A3A2-0C0A0134351F}" type="presParOf" srcId="{D399C8E8-A4ED-4CCF-90CF-F265BDB9A94A}" destId="{67D835D2-4F71-41C9-AA52-9DFAEE30EDF8}" srcOrd="1" destOrd="0" presId="urn:microsoft.com/office/officeart/2005/8/layout/hierarchy4"/>
    <dgm:cxn modelId="{5DB4AB29-387F-4566-AC38-833D079093E2}" type="presParOf" srcId="{D399C8E8-A4ED-4CCF-90CF-F265BDB9A94A}" destId="{F84941F4-24D1-46B4-9D74-DEAE0164DE3F}" srcOrd="2" destOrd="0" presId="urn:microsoft.com/office/officeart/2005/8/layout/hierarchy4"/>
    <dgm:cxn modelId="{3EF5EAB5-199B-4E3E-9CA9-2892913BB44B}" type="presParOf" srcId="{F84941F4-24D1-46B4-9D74-DEAE0164DE3F}" destId="{6A5D67C8-FC8B-4420-8C8B-B64FB2B797E9}" srcOrd="0" destOrd="0" presId="urn:microsoft.com/office/officeart/2005/8/layout/hierarchy4"/>
    <dgm:cxn modelId="{4AB7DDB6-F4D1-4E12-98BC-73E8A0BF5FD2}" type="presParOf" srcId="{6A5D67C8-FC8B-4420-8C8B-B64FB2B797E9}" destId="{BF26D98A-AF1B-4883-87D1-D37C7B622512}" srcOrd="0" destOrd="0" presId="urn:microsoft.com/office/officeart/2005/8/layout/hierarchy4"/>
    <dgm:cxn modelId="{451B93F8-F7A4-4C7B-BE64-E80BD28634E2}" type="presParOf" srcId="{6A5D67C8-FC8B-4420-8C8B-B64FB2B797E9}" destId="{BFC6BCAA-B28F-4459-ADE2-24FC83D3CE5D}" srcOrd="1" destOrd="0" presId="urn:microsoft.com/office/officeart/2005/8/layout/hierarchy4"/>
    <dgm:cxn modelId="{D212D06D-608F-457A-B3ED-51ADA01C91EE}" type="presParOf" srcId="{6A5D67C8-FC8B-4420-8C8B-B64FB2B797E9}" destId="{3013ED5C-A8C0-4C72-BECC-70A16B3989B0}" srcOrd="2" destOrd="0" presId="urn:microsoft.com/office/officeart/2005/8/layout/hierarchy4"/>
    <dgm:cxn modelId="{1694EE0F-681D-4A48-B233-5FF5630E8B1C}" type="presParOf" srcId="{3013ED5C-A8C0-4C72-BECC-70A16B3989B0}" destId="{9E6209B8-5140-464C-8879-61E91429743C}" srcOrd="0" destOrd="0" presId="urn:microsoft.com/office/officeart/2005/8/layout/hierarchy4"/>
    <dgm:cxn modelId="{DE9D459B-A316-4289-AD91-DC83AC9F2A0D}" type="presParOf" srcId="{9E6209B8-5140-464C-8879-61E91429743C}" destId="{1C83DCD0-7CF7-4ACB-A39A-7924D0112F9C}" srcOrd="0" destOrd="0" presId="urn:microsoft.com/office/officeart/2005/8/layout/hierarchy4"/>
    <dgm:cxn modelId="{0D916F98-E3A2-4FEE-B513-604D5D3E5654}" type="presParOf" srcId="{9E6209B8-5140-464C-8879-61E91429743C}" destId="{C499D083-2ECD-4527-A385-DACD3C8B1256}" srcOrd="1" destOrd="0" presId="urn:microsoft.com/office/officeart/2005/8/layout/hierarchy4"/>
    <dgm:cxn modelId="{AE7857FC-09CC-404E-83F2-35D0DF0BD42C}" type="presParOf" srcId="{9E6209B8-5140-464C-8879-61E91429743C}" destId="{81F98528-5C4D-4703-A8C9-14736E774336}" srcOrd="2" destOrd="0" presId="urn:microsoft.com/office/officeart/2005/8/layout/hierarchy4"/>
    <dgm:cxn modelId="{12F85CAD-99C3-4F2B-BBA6-09D62C793329}" type="presParOf" srcId="{81F98528-5C4D-4703-A8C9-14736E774336}" destId="{18F536AC-1BC1-4B1D-9ABC-F0D72BE853DB}" srcOrd="0" destOrd="0" presId="urn:microsoft.com/office/officeart/2005/8/layout/hierarchy4"/>
    <dgm:cxn modelId="{CBCD8791-19B1-4409-985A-6415744B0E9D}" type="presParOf" srcId="{18F536AC-1BC1-4B1D-9ABC-F0D72BE853DB}" destId="{ECF532B4-415E-4B46-A9A3-0B9EFCCF2D0D}" srcOrd="0" destOrd="0" presId="urn:microsoft.com/office/officeart/2005/8/layout/hierarchy4"/>
    <dgm:cxn modelId="{44ABC837-15A0-4DBC-B6AE-9087C923DD62}" type="presParOf" srcId="{18F536AC-1BC1-4B1D-9ABC-F0D72BE853DB}" destId="{FA0E3D09-7B76-41B3-9193-24999EAA78DD}" srcOrd="1" destOrd="0" presId="urn:microsoft.com/office/officeart/2005/8/layout/hierarchy4"/>
    <dgm:cxn modelId="{1CEE8224-D48D-4285-8F1E-C82BBA2394DB}" type="presParOf" srcId="{C65D6EAB-C88E-4E42-9A75-B033341351C2}" destId="{324614EB-939B-4C24-BA8A-47595F9428F9}" srcOrd="3" destOrd="0" presId="urn:microsoft.com/office/officeart/2005/8/layout/hierarchy4"/>
    <dgm:cxn modelId="{9C9FE131-38CB-4D51-AC40-EB79EE5A6D77}" type="presParOf" srcId="{C65D6EAB-C88E-4E42-9A75-B033341351C2}" destId="{5754C639-146C-4D07-BB0D-DC17826E42A0}" srcOrd="4" destOrd="0" presId="urn:microsoft.com/office/officeart/2005/8/layout/hierarchy4"/>
    <dgm:cxn modelId="{25A4AFA2-3140-4A2A-8327-AE6703E179E4}" type="presParOf" srcId="{5754C639-146C-4D07-BB0D-DC17826E42A0}" destId="{7AB29AAC-1441-44BD-A9F4-D0DA7A668610}" srcOrd="0" destOrd="0" presId="urn:microsoft.com/office/officeart/2005/8/layout/hierarchy4"/>
    <dgm:cxn modelId="{8A2B455E-3218-4FB7-B4D2-F1EFF0F556C1}" type="presParOf" srcId="{5754C639-146C-4D07-BB0D-DC17826E42A0}" destId="{BC419B91-47CB-4010-A772-13E81E806121}" srcOrd="1" destOrd="0" presId="urn:microsoft.com/office/officeart/2005/8/layout/hierarchy4"/>
    <dgm:cxn modelId="{B1A1EE80-7814-412C-9321-8ED1893CD456}" type="presParOf" srcId="{5754C639-146C-4D07-BB0D-DC17826E42A0}" destId="{BB8B7227-BE00-456F-B5F1-CC50DBBDECD5}" srcOrd="2" destOrd="0" presId="urn:microsoft.com/office/officeart/2005/8/layout/hierarchy4"/>
    <dgm:cxn modelId="{04773A40-A82F-4A8D-866D-07D0A86BF0EE}" type="presParOf" srcId="{BB8B7227-BE00-456F-B5F1-CC50DBBDECD5}" destId="{A5F4CC26-DAC2-48F4-8ACB-BB5440D17034}" srcOrd="0" destOrd="0" presId="urn:microsoft.com/office/officeart/2005/8/layout/hierarchy4"/>
    <dgm:cxn modelId="{BDFA7A4C-970C-47D5-8F0E-10547518A53C}" type="presParOf" srcId="{A5F4CC26-DAC2-48F4-8ACB-BB5440D17034}" destId="{340A342A-6FD6-4890-AFE2-777B785EADE1}" srcOrd="0" destOrd="0" presId="urn:microsoft.com/office/officeart/2005/8/layout/hierarchy4"/>
    <dgm:cxn modelId="{ABB52648-6AE6-4C44-88A3-AEF4ACD1A0BB}" type="presParOf" srcId="{A5F4CC26-DAC2-48F4-8ACB-BB5440D17034}" destId="{991D62EC-B111-467D-A242-7F7EEFE67F1E}" srcOrd="1" destOrd="0" presId="urn:microsoft.com/office/officeart/2005/8/layout/hierarchy4"/>
    <dgm:cxn modelId="{A84B6C2F-0068-493E-9B1C-53F4685B3A0C}" type="presParOf" srcId="{A5F4CC26-DAC2-48F4-8ACB-BB5440D17034}" destId="{7FE49919-0EF5-4B2C-A9C4-1965801AE3C3}" srcOrd="2" destOrd="0" presId="urn:microsoft.com/office/officeart/2005/8/layout/hierarchy4"/>
    <dgm:cxn modelId="{F9B5F327-9CEE-4F6A-80BD-59310C4EFE38}" type="presParOf" srcId="{7FE49919-0EF5-4B2C-A9C4-1965801AE3C3}" destId="{3BC38F30-5F90-4435-95D3-ED94C124B9B2}" srcOrd="0" destOrd="0" presId="urn:microsoft.com/office/officeart/2005/8/layout/hierarchy4"/>
    <dgm:cxn modelId="{0FC71A1F-A442-4683-8301-E8FDB2446804}" type="presParOf" srcId="{3BC38F30-5F90-4435-95D3-ED94C124B9B2}" destId="{744D65E7-74C5-4A68-80A0-4AB4CF971585}" srcOrd="0" destOrd="0" presId="urn:microsoft.com/office/officeart/2005/8/layout/hierarchy4"/>
    <dgm:cxn modelId="{65E764F1-21E2-4C2A-8966-7B1B953F7E7D}" type="presParOf" srcId="{3BC38F30-5F90-4435-95D3-ED94C124B9B2}" destId="{97852B00-8C46-4BB5-812F-E1BBABFFCFB2}" srcOrd="1" destOrd="0" presId="urn:microsoft.com/office/officeart/2005/8/layout/hierarchy4"/>
    <dgm:cxn modelId="{C2158450-D318-49AE-AA83-D19993BC0CED}" type="presParOf" srcId="{3BC38F30-5F90-4435-95D3-ED94C124B9B2}" destId="{AF54ADBC-BB37-4FC8-95A1-E57FDD654796}" srcOrd="2" destOrd="0" presId="urn:microsoft.com/office/officeart/2005/8/layout/hierarchy4"/>
    <dgm:cxn modelId="{BB0AB020-D14D-4DC6-A97F-9A7E36F9BB5C}" type="presParOf" srcId="{AF54ADBC-BB37-4FC8-95A1-E57FDD654796}" destId="{6E83C808-A5E2-4F79-B721-C1CC99F404F9}" srcOrd="0" destOrd="0" presId="urn:microsoft.com/office/officeart/2005/8/layout/hierarchy4"/>
    <dgm:cxn modelId="{5C02D03A-D9B7-43D5-891F-D875CE45B54C}" type="presParOf" srcId="{6E83C808-A5E2-4F79-B721-C1CC99F404F9}" destId="{22FB8328-38F8-44E0-ABC6-5AD0718AECBF}" srcOrd="0" destOrd="0" presId="urn:microsoft.com/office/officeart/2005/8/layout/hierarchy4"/>
    <dgm:cxn modelId="{FE458CA1-0BE6-43C9-A0FC-2EA2A2917A87}" type="presParOf" srcId="{6E83C808-A5E2-4F79-B721-C1CC99F404F9}" destId="{65852B01-6F38-45E5-92DD-EE06D440A644}" srcOrd="1" destOrd="0" presId="urn:microsoft.com/office/officeart/2005/8/layout/hierarchy4"/>
    <dgm:cxn modelId="{EB8AFE62-CC88-4F72-AB68-B8611BA1A6E9}" type="presParOf" srcId="{6E83C808-A5E2-4F79-B721-C1CC99F404F9}" destId="{414F8106-22E2-4F5D-8838-ED8296D37B86}" srcOrd="2" destOrd="0" presId="urn:microsoft.com/office/officeart/2005/8/layout/hierarchy4"/>
    <dgm:cxn modelId="{A825629E-A945-4312-9DF1-9D16393F3504}" type="presParOf" srcId="{414F8106-22E2-4F5D-8838-ED8296D37B86}" destId="{3F26BC85-590C-4006-9BF8-78290BE58948}" srcOrd="0" destOrd="0" presId="urn:microsoft.com/office/officeart/2005/8/layout/hierarchy4"/>
    <dgm:cxn modelId="{BD28A7E2-B772-4C1D-AD9E-CBAF69BA0933}" type="presParOf" srcId="{3F26BC85-590C-4006-9BF8-78290BE58948}" destId="{1694DC82-7FF4-4107-B7A8-AD37A43D45E4}" srcOrd="0" destOrd="0" presId="urn:microsoft.com/office/officeart/2005/8/layout/hierarchy4"/>
    <dgm:cxn modelId="{888D3CDF-13B1-4CE8-B035-6F5F9652C3B5}" type="presParOf" srcId="{3F26BC85-590C-4006-9BF8-78290BE58948}" destId="{D8FB493A-516E-417B-8F96-0E20769ADA44}" srcOrd="1" destOrd="0" presId="urn:microsoft.com/office/officeart/2005/8/layout/hierarchy4"/>
    <dgm:cxn modelId="{B3396EE4-D911-4790-BCB3-955A4B8383E3}" type="presParOf" srcId="{3F26BC85-590C-4006-9BF8-78290BE58948}" destId="{55F4BB14-F9D7-4B4A-8136-368F14B7E44D}" srcOrd="2" destOrd="0" presId="urn:microsoft.com/office/officeart/2005/8/layout/hierarchy4"/>
    <dgm:cxn modelId="{9C2DD03D-7F23-4FA9-8DF5-FF3CC1584146}" type="presParOf" srcId="{55F4BB14-F9D7-4B4A-8136-368F14B7E44D}" destId="{B3BBB671-94AA-4990-96A9-E04461819442}" srcOrd="0" destOrd="0" presId="urn:microsoft.com/office/officeart/2005/8/layout/hierarchy4"/>
    <dgm:cxn modelId="{0D453A2D-2A09-457D-A449-7BE60DE1580C}" type="presParOf" srcId="{B3BBB671-94AA-4990-96A9-E04461819442}" destId="{99D4A4B5-AFF5-4307-8A68-C21638BD9FBB}" srcOrd="0" destOrd="0" presId="urn:microsoft.com/office/officeart/2005/8/layout/hierarchy4"/>
    <dgm:cxn modelId="{310BC15A-7EC4-4B49-9724-FE94B395D336}" type="presParOf" srcId="{B3BBB671-94AA-4990-96A9-E04461819442}" destId="{2C369660-0304-4A65-B82F-7038F7B28E1D}" srcOrd="1" destOrd="0" presId="urn:microsoft.com/office/officeart/2005/8/layout/hierarchy4"/>
    <dgm:cxn modelId="{AE89C0EC-83DB-4A9F-BA12-0CF29E981FB2}" type="presParOf" srcId="{B3BBB671-94AA-4990-96A9-E04461819442}" destId="{A3E8D89A-582D-4E73-AA9F-EE56FFF831D3}" srcOrd="2" destOrd="0" presId="urn:microsoft.com/office/officeart/2005/8/layout/hierarchy4"/>
    <dgm:cxn modelId="{F76AA7D8-603D-44D1-B60F-7802A2C3540D}" type="presParOf" srcId="{A3E8D89A-582D-4E73-AA9F-EE56FFF831D3}" destId="{CE0CC263-9806-4E41-A4FC-64B3E538FAFF}" srcOrd="0" destOrd="0" presId="urn:microsoft.com/office/officeart/2005/8/layout/hierarchy4"/>
    <dgm:cxn modelId="{71B7DF88-4027-4AF8-B211-1911BB39D9B8}" type="presParOf" srcId="{CE0CC263-9806-4E41-A4FC-64B3E538FAFF}" destId="{ED566D2A-A5E8-42E1-8DE3-81B10B557EF7}" srcOrd="0" destOrd="0" presId="urn:microsoft.com/office/officeart/2005/8/layout/hierarchy4"/>
    <dgm:cxn modelId="{7B4432E5-80FA-48FC-87BC-EB4D73490126}" type="presParOf" srcId="{CE0CC263-9806-4E41-A4FC-64B3E538FAFF}" destId="{3BFF35D1-AB6B-4C18-B11F-DCEA04BEA440}" srcOrd="1" destOrd="0" presId="urn:microsoft.com/office/officeart/2005/8/layout/hierarchy4"/>
    <dgm:cxn modelId="{FC39B559-4658-473D-BA74-CA629B75AEA5}" type="presParOf" srcId="{CE0CC263-9806-4E41-A4FC-64B3E538FAFF}" destId="{9BA2A13D-F145-4652-BC6F-2CD36026AF97}" srcOrd="2" destOrd="0" presId="urn:microsoft.com/office/officeart/2005/8/layout/hierarchy4"/>
    <dgm:cxn modelId="{578784A1-5F45-4CD1-91DA-97F5B38A14EE}" type="presParOf" srcId="{9BA2A13D-F145-4652-BC6F-2CD36026AF97}" destId="{BB853804-2CFF-43FA-B64F-E8E717C4EE2C}" srcOrd="0" destOrd="0" presId="urn:microsoft.com/office/officeart/2005/8/layout/hierarchy4"/>
    <dgm:cxn modelId="{7541F841-48BF-4CCF-87CF-3229415047F6}" type="presParOf" srcId="{BB853804-2CFF-43FA-B64F-E8E717C4EE2C}" destId="{39E03F37-5F3D-4604-82A5-9AE61F51CE37}" srcOrd="0" destOrd="0" presId="urn:microsoft.com/office/officeart/2005/8/layout/hierarchy4"/>
    <dgm:cxn modelId="{75170DEC-B84A-495A-B737-0C900336972A}" type="presParOf" srcId="{BB853804-2CFF-43FA-B64F-E8E717C4EE2C}" destId="{A6A2D60C-4C16-4833-863A-C0D259189A24}" srcOrd="1" destOrd="0" presId="urn:microsoft.com/office/officeart/2005/8/layout/hierarchy4"/>
    <dgm:cxn modelId="{B66A72B5-9F75-46CF-8A25-727D7E33D160}" type="presParOf" srcId="{BB853804-2CFF-43FA-B64F-E8E717C4EE2C}" destId="{4A6C4A41-53F4-4B5F-AFD7-D7A2C099E5BA}" srcOrd="2" destOrd="0" presId="urn:microsoft.com/office/officeart/2005/8/layout/hierarchy4"/>
    <dgm:cxn modelId="{3F69371A-A8B7-4D6D-B40C-07586AA16E98}" type="presParOf" srcId="{4A6C4A41-53F4-4B5F-AFD7-D7A2C099E5BA}" destId="{53558B74-D5AE-471A-8CE4-BB4022C260B4}" srcOrd="0" destOrd="0" presId="urn:microsoft.com/office/officeart/2005/8/layout/hierarchy4"/>
    <dgm:cxn modelId="{7807C3A6-3FC9-4DB5-86C4-9C60B46906E6}" type="presParOf" srcId="{53558B74-D5AE-471A-8CE4-BB4022C260B4}" destId="{A7F15A58-197B-4206-A727-8FB32BA9A342}" srcOrd="0" destOrd="0" presId="urn:microsoft.com/office/officeart/2005/8/layout/hierarchy4"/>
    <dgm:cxn modelId="{C8D2092B-360A-433D-B7C5-2EC7B0BA2467}" type="presParOf" srcId="{53558B74-D5AE-471A-8CE4-BB4022C260B4}" destId="{B30A60FA-AB5A-4FC5-9091-E748411CE19E}" srcOrd="1" destOrd="0" presId="urn:microsoft.com/office/officeart/2005/8/layout/hierarchy4"/>
    <dgm:cxn modelId="{0802985A-42F4-4241-922F-688EA4A531B0}" type="presParOf" srcId="{C65D6EAB-C88E-4E42-9A75-B033341351C2}" destId="{4AEB2234-8710-4326-9DD1-051249E73070}" srcOrd="5" destOrd="0" presId="urn:microsoft.com/office/officeart/2005/8/layout/hierarchy4"/>
    <dgm:cxn modelId="{286672A9-FB39-4254-A193-08496C5C51AD}" type="presParOf" srcId="{C65D6EAB-C88E-4E42-9A75-B033341351C2}" destId="{4E0BE58A-4E9D-474A-9768-DE3E1BC050F7}" srcOrd="6" destOrd="0" presId="urn:microsoft.com/office/officeart/2005/8/layout/hierarchy4"/>
    <dgm:cxn modelId="{D5265D25-A946-4DFE-A531-90BC01373156}" type="presParOf" srcId="{4E0BE58A-4E9D-474A-9768-DE3E1BC050F7}" destId="{C8B19227-CDEE-47BA-9D42-0C7E56C64161}" srcOrd="0" destOrd="0" presId="urn:microsoft.com/office/officeart/2005/8/layout/hierarchy4"/>
    <dgm:cxn modelId="{B697A8F8-79D5-43CF-9559-122F4E6B5858}" type="presParOf" srcId="{4E0BE58A-4E9D-474A-9768-DE3E1BC050F7}" destId="{E6C1BA4F-9D18-4BB5-80C4-5B91D2A59F76}" srcOrd="1" destOrd="0" presId="urn:microsoft.com/office/officeart/2005/8/layout/hierarchy4"/>
    <dgm:cxn modelId="{922A4374-8BC0-4B1B-9815-BCEC709A4AE6}" type="presParOf" srcId="{4E0BE58A-4E9D-474A-9768-DE3E1BC050F7}" destId="{24CD13BA-999C-4A1D-A799-AFDCE61D35FF}" srcOrd="2" destOrd="0" presId="urn:microsoft.com/office/officeart/2005/8/layout/hierarchy4"/>
    <dgm:cxn modelId="{8B44E8BB-3C30-4FDE-8B7B-6B3BDB2F4ACB}" type="presParOf" srcId="{24CD13BA-999C-4A1D-A799-AFDCE61D35FF}" destId="{9E416ACB-79C7-49BC-9947-A0A23DB968BC}" srcOrd="0" destOrd="0" presId="urn:microsoft.com/office/officeart/2005/8/layout/hierarchy4"/>
    <dgm:cxn modelId="{9EF08D0F-ACE0-49F6-AE6C-294066D92F7A}" type="presParOf" srcId="{9E416ACB-79C7-49BC-9947-A0A23DB968BC}" destId="{F3456408-E31C-41D5-AA80-C256A31C67BC}" srcOrd="0" destOrd="0" presId="urn:microsoft.com/office/officeart/2005/8/layout/hierarchy4"/>
    <dgm:cxn modelId="{3830523C-A5B0-4D7D-8865-61B19E0DA339}" type="presParOf" srcId="{9E416ACB-79C7-49BC-9947-A0A23DB968BC}" destId="{D91D9F77-6438-4C2C-B24D-0F9C503EE6F4}" srcOrd="1" destOrd="0" presId="urn:microsoft.com/office/officeart/2005/8/layout/hierarchy4"/>
    <dgm:cxn modelId="{972D395C-36D8-4482-AC1C-906AB787C26A}" type="presParOf" srcId="{9E416ACB-79C7-49BC-9947-A0A23DB968BC}" destId="{8D455713-17F3-4074-9619-C8E16894D4F5}" srcOrd="2" destOrd="0" presId="urn:microsoft.com/office/officeart/2005/8/layout/hierarchy4"/>
    <dgm:cxn modelId="{21C7A34C-9BF3-4385-A10B-2A49DA3DFE6E}" type="presParOf" srcId="{8D455713-17F3-4074-9619-C8E16894D4F5}" destId="{2FA6D275-166E-4181-8071-D94A95E14970}" srcOrd="0" destOrd="0" presId="urn:microsoft.com/office/officeart/2005/8/layout/hierarchy4"/>
    <dgm:cxn modelId="{5F280EF8-1C92-4FAA-8D52-970A05E4673E}" type="presParOf" srcId="{2FA6D275-166E-4181-8071-D94A95E14970}" destId="{D23F76B3-F288-4128-8CE6-A4A55D5C65F1}" srcOrd="0" destOrd="0" presId="urn:microsoft.com/office/officeart/2005/8/layout/hierarchy4"/>
    <dgm:cxn modelId="{13C6F890-957B-4C45-AB99-C4453F2FA3E1}" type="presParOf" srcId="{2FA6D275-166E-4181-8071-D94A95E14970}" destId="{B4595B45-7CB0-46E1-A181-840ADBFD6A2A}" srcOrd="1" destOrd="0" presId="urn:microsoft.com/office/officeart/2005/8/layout/hierarchy4"/>
    <dgm:cxn modelId="{C2FB29A2-50CC-495D-A8DE-EB5411FB4F20}" type="presParOf" srcId="{2FA6D275-166E-4181-8071-D94A95E14970}" destId="{5839D33F-27E3-4ABB-825B-5B77763ADEAD}" srcOrd="2" destOrd="0" presId="urn:microsoft.com/office/officeart/2005/8/layout/hierarchy4"/>
    <dgm:cxn modelId="{944C7535-D5FD-4A6D-914E-A33A6736AF63}" type="presParOf" srcId="{5839D33F-27E3-4ABB-825B-5B77763ADEAD}" destId="{0BEAC6C8-2EC0-4ABA-A4FC-2D46C80EE346}" srcOrd="0" destOrd="0" presId="urn:microsoft.com/office/officeart/2005/8/layout/hierarchy4"/>
    <dgm:cxn modelId="{DBB0A333-2D7B-47A1-957A-B071C3DA8B6D}" type="presParOf" srcId="{0BEAC6C8-2EC0-4ABA-A4FC-2D46C80EE346}" destId="{29084C5B-3B12-42E6-88D7-03E189BA0726}" srcOrd="0" destOrd="0" presId="urn:microsoft.com/office/officeart/2005/8/layout/hierarchy4"/>
    <dgm:cxn modelId="{79C34B3D-6A86-4C02-9816-C67F54690D57}" type="presParOf" srcId="{0BEAC6C8-2EC0-4ABA-A4FC-2D46C80EE346}" destId="{0F26D20F-E461-46A7-98FB-989BF8F31C65}" srcOrd="1" destOrd="0" presId="urn:microsoft.com/office/officeart/2005/8/layout/hierarchy4"/>
    <dgm:cxn modelId="{F2652CC6-AEE3-4AD2-8D3B-675C65D3DF9F}" type="presParOf" srcId="{0BEAC6C8-2EC0-4ABA-A4FC-2D46C80EE346}" destId="{F119E172-2318-464C-8ADE-AA0EB717CDFB}" srcOrd="2" destOrd="0" presId="urn:microsoft.com/office/officeart/2005/8/layout/hierarchy4"/>
    <dgm:cxn modelId="{22EE47A4-863F-4434-96A4-B758FE7D354F}" type="presParOf" srcId="{F119E172-2318-464C-8ADE-AA0EB717CDFB}" destId="{0ACC9E07-D9E0-46AF-8647-019B0D5E9ED8}" srcOrd="0" destOrd="0" presId="urn:microsoft.com/office/officeart/2005/8/layout/hierarchy4"/>
    <dgm:cxn modelId="{26C418E3-BC21-4CBD-A114-69B37A7BB4B1}" type="presParOf" srcId="{0ACC9E07-D9E0-46AF-8647-019B0D5E9ED8}" destId="{1F5167FC-EFC8-41EC-A8F7-E816EDC4ED57}" srcOrd="0" destOrd="0" presId="urn:microsoft.com/office/officeart/2005/8/layout/hierarchy4"/>
    <dgm:cxn modelId="{37E6B4C3-FB08-44CB-AF5B-CB2395329C80}" type="presParOf" srcId="{0ACC9E07-D9E0-46AF-8647-019B0D5E9ED8}" destId="{4BDC963F-888D-4551-B1BA-442EB314F110}" srcOrd="1" destOrd="0" presId="urn:microsoft.com/office/officeart/2005/8/layout/hierarchy4"/>
    <dgm:cxn modelId="{2E09D8E3-9BD7-4AC9-9769-CFA828C49F48}" type="presParOf" srcId="{0ACC9E07-D9E0-46AF-8647-019B0D5E9ED8}" destId="{C70D5CA6-86E9-463E-B44B-77B6CC95F39E}" srcOrd="2" destOrd="0" presId="urn:microsoft.com/office/officeart/2005/8/layout/hierarchy4"/>
    <dgm:cxn modelId="{D538BA99-6BAB-49E0-B13C-07E29D61775D}" type="presParOf" srcId="{C70D5CA6-86E9-463E-B44B-77B6CC95F39E}" destId="{8A0DAC28-FF99-45A9-A1A8-A25438329161}" srcOrd="0" destOrd="0" presId="urn:microsoft.com/office/officeart/2005/8/layout/hierarchy4"/>
    <dgm:cxn modelId="{5F35DF3F-B02D-4B71-A92C-A53AF227C83D}" type="presParOf" srcId="{8A0DAC28-FF99-45A9-A1A8-A25438329161}" destId="{2FF9E422-A560-482E-8E95-39BB42CF8A75}" srcOrd="0" destOrd="0" presId="urn:microsoft.com/office/officeart/2005/8/layout/hierarchy4"/>
    <dgm:cxn modelId="{EC26979C-E8B6-490E-908B-38EDB78BC412}" type="presParOf" srcId="{8A0DAC28-FF99-45A9-A1A8-A25438329161}" destId="{F7B1BB61-A26D-4517-8304-1F7A7A516818}" srcOrd="1" destOrd="0" presId="urn:microsoft.com/office/officeart/2005/8/layout/hierarchy4"/>
    <dgm:cxn modelId="{1B87D4FB-9690-48A3-90CC-404BA613D565}" type="presParOf" srcId="{8A0DAC28-FF99-45A9-A1A8-A25438329161}" destId="{739418DC-C572-4514-A071-D9D52797D0A6}" srcOrd="2" destOrd="0" presId="urn:microsoft.com/office/officeart/2005/8/layout/hierarchy4"/>
    <dgm:cxn modelId="{57479FCC-839E-44A0-9E30-937FC135C466}" type="presParOf" srcId="{739418DC-C572-4514-A071-D9D52797D0A6}" destId="{D7631571-2633-4E37-8242-B0B9495EE382}" srcOrd="0" destOrd="0" presId="urn:microsoft.com/office/officeart/2005/8/layout/hierarchy4"/>
    <dgm:cxn modelId="{297B0A9B-2887-4946-A227-54EB0868FFFB}" type="presParOf" srcId="{D7631571-2633-4E37-8242-B0B9495EE382}" destId="{960C7896-937C-462C-8E1C-FE221191E515}" srcOrd="0" destOrd="0" presId="urn:microsoft.com/office/officeart/2005/8/layout/hierarchy4"/>
    <dgm:cxn modelId="{2727EEEE-1E67-48BD-8B64-364490F6B614}" type="presParOf" srcId="{D7631571-2633-4E37-8242-B0B9495EE382}" destId="{FD865F3E-C0FB-44E6-AE18-D7542BF16802}" srcOrd="1" destOrd="0" presId="urn:microsoft.com/office/officeart/2005/8/layout/hierarchy4"/>
    <dgm:cxn modelId="{D2E7F46D-6D8E-4628-8DD3-032A2E3CBDE0}" type="presParOf" srcId="{D7631571-2633-4E37-8242-B0B9495EE382}" destId="{EEF3EF4D-54A7-40E0-9F38-5D848B593FED}" srcOrd="2" destOrd="0" presId="urn:microsoft.com/office/officeart/2005/8/layout/hierarchy4"/>
    <dgm:cxn modelId="{B0D2B475-DF21-47E3-8330-CCAE6213EADE}" type="presParOf" srcId="{EEF3EF4D-54A7-40E0-9F38-5D848B593FED}" destId="{EACC3D8F-B7E5-4694-A729-103DF5F9EEE1}" srcOrd="0" destOrd="0" presId="urn:microsoft.com/office/officeart/2005/8/layout/hierarchy4"/>
    <dgm:cxn modelId="{D5962115-0AE7-4496-B3D6-292AB9196267}" type="presParOf" srcId="{EACC3D8F-B7E5-4694-A729-103DF5F9EEE1}" destId="{FC71C762-2148-4C1B-90FE-70702952EC87}" srcOrd="0" destOrd="0" presId="urn:microsoft.com/office/officeart/2005/8/layout/hierarchy4"/>
    <dgm:cxn modelId="{2C2A375C-9E1C-48F2-AA5D-8E48207C75F1}" type="presParOf" srcId="{EACC3D8F-B7E5-4694-A729-103DF5F9EEE1}" destId="{3C5B870F-C622-4073-B5EF-D75E6357AF21}" srcOrd="1" destOrd="0" presId="urn:microsoft.com/office/officeart/2005/8/layout/hierarchy4"/>
    <dgm:cxn modelId="{BE1F1155-0552-4E68-BBB4-119EC1E3EEC8}" type="presParOf" srcId="{EACC3D8F-B7E5-4694-A729-103DF5F9EEE1}" destId="{B17F9708-C281-42D4-836B-782AEF9629AA}" srcOrd="2" destOrd="0" presId="urn:microsoft.com/office/officeart/2005/8/layout/hierarchy4"/>
    <dgm:cxn modelId="{BB5A5A88-C3CD-4642-8438-7CDE6D1B52A4}" type="presParOf" srcId="{B17F9708-C281-42D4-836B-782AEF9629AA}" destId="{70C1F070-A99F-4E72-B949-A9E13370FDC6}" srcOrd="0" destOrd="0" presId="urn:microsoft.com/office/officeart/2005/8/layout/hierarchy4"/>
    <dgm:cxn modelId="{4E4F241E-99D9-45CE-BAE3-B33AF17C25AC}" type="presParOf" srcId="{70C1F070-A99F-4E72-B949-A9E13370FDC6}" destId="{94CB7D6A-8F60-482A-A7C1-4562A72CA156}" srcOrd="0" destOrd="0" presId="urn:microsoft.com/office/officeart/2005/8/layout/hierarchy4"/>
    <dgm:cxn modelId="{5C91EE72-A872-4A80-980D-A6B15DF554AE}" type="presParOf" srcId="{70C1F070-A99F-4E72-B949-A9E13370FDC6}" destId="{DCB7FF08-FC55-4B22-BF59-E8D6B75C340B}" srcOrd="1" destOrd="0" presId="urn:microsoft.com/office/officeart/2005/8/layout/hierarchy4"/>
    <dgm:cxn modelId="{081A7EFA-0411-4D55-9F27-D236F5F61ECB}" type="presParOf" srcId="{1CB74C7C-E0CC-4224-82E0-6520A6246734}" destId="{E6652283-CD35-4A16-9C64-5C2D6E4E88C2}" srcOrd="1" destOrd="0" presId="urn:microsoft.com/office/officeart/2005/8/layout/hierarchy4"/>
    <dgm:cxn modelId="{BB5EA0B4-D1C3-4AD6-B6D8-F759AB4B1E14}" type="presParOf" srcId="{1CB74C7C-E0CC-4224-82E0-6520A6246734}" destId="{67C70233-BE6A-4A4F-9BB6-4213A37FFC2F}" srcOrd="2" destOrd="0" presId="urn:microsoft.com/office/officeart/2005/8/layout/hierarchy4"/>
    <dgm:cxn modelId="{D3799E9C-8343-43A8-B78D-5B1EF1098BA1}" type="presParOf" srcId="{67C70233-BE6A-4A4F-9BB6-4213A37FFC2F}" destId="{F46075E3-D5B2-453D-B105-30C8FB5B2717}" srcOrd="0" destOrd="0" presId="urn:microsoft.com/office/officeart/2005/8/layout/hierarchy4"/>
    <dgm:cxn modelId="{0F4B6E03-53F8-43D9-BC7B-08D3368A93ED}" type="presParOf" srcId="{67C70233-BE6A-4A4F-9BB6-4213A37FFC2F}" destId="{16773908-9BFD-4F40-B555-DD1141D646BA}" srcOrd="1" destOrd="0" presId="urn:microsoft.com/office/officeart/2005/8/layout/hierarchy4"/>
    <dgm:cxn modelId="{B2458AD4-E94A-4865-99E2-C6E0DB626BE8}" type="presParOf" srcId="{67C70233-BE6A-4A4F-9BB6-4213A37FFC2F}" destId="{08EA43DB-F684-447C-ADAC-83160B7D26F1}" srcOrd="2" destOrd="0" presId="urn:microsoft.com/office/officeart/2005/8/layout/hierarchy4"/>
    <dgm:cxn modelId="{B54512A5-4FAD-4841-A3AD-1E148E87C1AD}" type="presParOf" srcId="{08EA43DB-F684-447C-ADAC-83160B7D26F1}" destId="{2B2F661C-E2E4-4F48-A91A-7AA4DD465DBF}" srcOrd="0" destOrd="0" presId="urn:microsoft.com/office/officeart/2005/8/layout/hierarchy4"/>
    <dgm:cxn modelId="{42F2771C-D262-4D3B-BBC4-631633EA4EDD}" type="presParOf" srcId="{2B2F661C-E2E4-4F48-A91A-7AA4DD465DBF}" destId="{2320BFAB-6CD6-4DBE-BD5F-4ED3D63A105D}" srcOrd="0" destOrd="0" presId="urn:microsoft.com/office/officeart/2005/8/layout/hierarchy4"/>
    <dgm:cxn modelId="{E9EE40C0-DB17-4BBA-8853-544818AB83CD}" type="presParOf" srcId="{2B2F661C-E2E4-4F48-A91A-7AA4DD465DBF}" destId="{B63CBFBC-7EED-4C7F-99E3-4491B8E060F0}" srcOrd="1" destOrd="0" presId="urn:microsoft.com/office/officeart/2005/8/layout/hierarchy4"/>
    <dgm:cxn modelId="{C0DF5E61-4E64-40ED-8B7E-A92D7F337B66}" type="presParOf" srcId="{2B2F661C-E2E4-4F48-A91A-7AA4DD465DBF}" destId="{64D06367-77A6-483F-ACDC-CF66131342A3}" srcOrd="2" destOrd="0" presId="urn:microsoft.com/office/officeart/2005/8/layout/hierarchy4"/>
    <dgm:cxn modelId="{8EE35EEE-9257-4610-92BD-3872AA7DEFE4}" type="presParOf" srcId="{64D06367-77A6-483F-ACDC-CF66131342A3}" destId="{179380A3-0B06-45E0-B5A5-2C9003496975}" srcOrd="0" destOrd="0" presId="urn:microsoft.com/office/officeart/2005/8/layout/hierarchy4"/>
    <dgm:cxn modelId="{099AF932-918A-4035-832E-3743F70D08BD}" type="presParOf" srcId="{179380A3-0B06-45E0-B5A5-2C9003496975}" destId="{A4413C95-6717-4E89-B882-4DD0BDF3B0F8}" srcOrd="0" destOrd="0" presId="urn:microsoft.com/office/officeart/2005/8/layout/hierarchy4"/>
    <dgm:cxn modelId="{3A906CF8-DE02-460E-85C5-C1B67D8C77AD}" type="presParOf" srcId="{179380A3-0B06-45E0-B5A5-2C9003496975}" destId="{46703DAE-E340-4905-9DA0-777BF14B823D}" srcOrd="1" destOrd="0" presId="urn:microsoft.com/office/officeart/2005/8/layout/hierarchy4"/>
    <dgm:cxn modelId="{EB826BA6-2C08-4B5A-86BE-28D0C0AEF093}" type="presParOf" srcId="{179380A3-0B06-45E0-B5A5-2C9003496975}" destId="{7A2FAC57-DFE0-4746-85EC-DE57CFB6BB8A}" srcOrd="2" destOrd="0" presId="urn:microsoft.com/office/officeart/2005/8/layout/hierarchy4"/>
    <dgm:cxn modelId="{3F36CD33-C9E4-4C7E-9C19-32EF8BDDEBFC}" type="presParOf" srcId="{7A2FAC57-DFE0-4746-85EC-DE57CFB6BB8A}" destId="{A3675648-7955-4893-9D79-E22CE6896F70}" srcOrd="0" destOrd="0" presId="urn:microsoft.com/office/officeart/2005/8/layout/hierarchy4"/>
    <dgm:cxn modelId="{00AC625A-7271-427F-984B-C737931C63CE}" type="presParOf" srcId="{A3675648-7955-4893-9D79-E22CE6896F70}" destId="{58AF985B-F002-4D2E-904F-88B5C9E590E4}" srcOrd="0" destOrd="0" presId="urn:microsoft.com/office/officeart/2005/8/layout/hierarchy4"/>
    <dgm:cxn modelId="{73DE9976-0279-495B-87E6-5B0C7C507DE4}" type="presParOf" srcId="{A3675648-7955-4893-9D79-E22CE6896F70}" destId="{75207B9A-879B-45C6-866F-7AECB94DBD3A}" srcOrd="1" destOrd="0" presId="urn:microsoft.com/office/officeart/2005/8/layout/hierarchy4"/>
    <dgm:cxn modelId="{0B3F486E-95E9-4A27-B079-C2A13246B163}" type="presParOf" srcId="{A3675648-7955-4893-9D79-E22CE6896F70}" destId="{06C5AE46-4BDF-467D-BDD2-500C8F1B42B9}" srcOrd="2" destOrd="0" presId="urn:microsoft.com/office/officeart/2005/8/layout/hierarchy4"/>
    <dgm:cxn modelId="{8E4EEAA8-68B5-42D6-A36B-D38747E29B6F}" type="presParOf" srcId="{06C5AE46-4BDF-467D-BDD2-500C8F1B42B9}" destId="{039B65A5-43F0-44BF-96D8-642913999B0D}" srcOrd="0" destOrd="0" presId="urn:microsoft.com/office/officeart/2005/8/layout/hierarchy4"/>
    <dgm:cxn modelId="{545EF025-8207-45C6-A5DF-7490E5A2238D}" type="presParOf" srcId="{039B65A5-43F0-44BF-96D8-642913999B0D}" destId="{0C12DDBC-729D-4AFE-BFCF-4685B34C271F}" srcOrd="0" destOrd="0" presId="urn:microsoft.com/office/officeart/2005/8/layout/hierarchy4"/>
    <dgm:cxn modelId="{539B2BCF-F627-470A-8BA6-34481718FD03}" type="presParOf" srcId="{039B65A5-43F0-44BF-96D8-642913999B0D}" destId="{DC810C50-8F4E-47ED-BF4B-58B25DCBC86A}" srcOrd="1" destOrd="0" presId="urn:microsoft.com/office/officeart/2005/8/layout/hierarchy4"/>
    <dgm:cxn modelId="{819F4230-F64E-42BC-B579-0981734A62AD}" type="presParOf" srcId="{039B65A5-43F0-44BF-96D8-642913999B0D}" destId="{DCB632B1-F7B2-4DAE-95AA-B00881A7C2D3}" srcOrd="2" destOrd="0" presId="urn:microsoft.com/office/officeart/2005/8/layout/hierarchy4"/>
    <dgm:cxn modelId="{1B1BFAD6-6266-4178-86ED-7E99BB360F96}" type="presParOf" srcId="{DCB632B1-F7B2-4DAE-95AA-B00881A7C2D3}" destId="{FA06E7F3-3BE9-465B-8871-2F342B4899B1}" srcOrd="0" destOrd="0" presId="urn:microsoft.com/office/officeart/2005/8/layout/hierarchy4"/>
    <dgm:cxn modelId="{F6D12E35-BFC1-4377-A418-2E771BB70422}" type="presParOf" srcId="{FA06E7F3-3BE9-465B-8871-2F342B4899B1}" destId="{6769E31D-1639-4F37-B2AD-E4C3DB64C30A}" srcOrd="0" destOrd="0" presId="urn:microsoft.com/office/officeart/2005/8/layout/hierarchy4"/>
    <dgm:cxn modelId="{C27B0AA0-E952-441B-AC16-E8FFEE145C9C}" type="presParOf" srcId="{FA06E7F3-3BE9-465B-8871-2F342B4899B1}" destId="{42649165-ED15-4931-A424-24714B864F39}" srcOrd="1" destOrd="0" presId="urn:microsoft.com/office/officeart/2005/8/layout/hierarchy4"/>
    <dgm:cxn modelId="{1AD0BE42-4BA5-47EA-8A5D-95DDCFA0C289}" type="presParOf" srcId="{FA06E7F3-3BE9-465B-8871-2F342B4899B1}" destId="{DFE59D44-3A26-4525-86B8-24711959A759}" srcOrd="2" destOrd="0" presId="urn:microsoft.com/office/officeart/2005/8/layout/hierarchy4"/>
    <dgm:cxn modelId="{284D85F0-2BFF-46C6-84C4-EC286970B1E5}" type="presParOf" srcId="{DFE59D44-3A26-4525-86B8-24711959A759}" destId="{CBD0E342-93FC-4E89-AD30-CEBE6E01D8DE}" srcOrd="0" destOrd="0" presId="urn:microsoft.com/office/officeart/2005/8/layout/hierarchy4"/>
    <dgm:cxn modelId="{696B0A0B-8C67-4548-A431-299D58B1EF22}" type="presParOf" srcId="{CBD0E342-93FC-4E89-AD30-CEBE6E01D8DE}" destId="{C59F839A-CB00-4D41-8DEE-EFDA212A351A}" srcOrd="0" destOrd="0" presId="urn:microsoft.com/office/officeart/2005/8/layout/hierarchy4"/>
    <dgm:cxn modelId="{68179A78-0356-4233-95FE-E19DAEDE08C8}" type="presParOf" srcId="{CBD0E342-93FC-4E89-AD30-CEBE6E01D8DE}" destId="{16DB3C50-666F-4BC9-A76A-75350A260911}" srcOrd="1" destOrd="0" presId="urn:microsoft.com/office/officeart/2005/8/layout/hierarchy4"/>
    <dgm:cxn modelId="{E775A467-6407-43A5-85CC-F15B2FB8A28A}" type="presParOf" srcId="{CBD0E342-93FC-4E89-AD30-CEBE6E01D8DE}" destId="{CA1F2763-B2C6-4C64-BCCA-303A17383BAB}" srcOrd="2" destOrd="0" presId="urn:microsoft.com/office/officeart/2005/8/layout/hierarchy4"/>
    <dgm:cxn modelId="{1C492824-9922-46DA-B837-6A2FBA7DFA43}" type="presParOf" srcId="{CA1F2763-B2C6-4C64-BCCA-303A17383BAB}" destId="{ECD2DD9B-DB31-4B2C-BEAF-22D2EB684D72}" srcOrd="0" destOrd="0" presId="urn:microsoft.com/office/officeart/2005/8/layout/hierarchy4"/>
    <dgm:cxn modelId="{63A7F25E-DBB2-4F8F-A763-DB9D2DDEF829}" type="presParOf" srcId="{ECD2DD9B-DB31-4B2C-BEAF-22D2EB684D72}" destId="{275A9EE2-0CE9-4A15-BE61-06EB10A36708}" srcOrd="0" destOrd="0" presId="urn:microsoft.com/office/officeart/2005/8/layout/hierarchy4"/>
    <dgm:cxn modelId="{B1BD4531-08F5-463D-951D-2640062F8453}" type="presParOf" srcId="{ECD2DD9B-DB31-4B2C-BEAF-22D2EB684D72}" destId="{D7E443EE-3CA8-485D-833A-ECEF9BEAFAEE}" srcOrd="1" destOrd="0" presId="urn:microsoft.com/office/officeart/2005/8/layout/hierarchy4"/>
    <dgm:cxn modelId="{1A491F11-BDA9-408A-A96B-6F0AB0B1A9F9}" type="presParOf" srcId="{ECD2DD9B-DB31-4B2C-BEAF-22D2EB684D72}" destId="{514F837F-16A3-4475-A418-4F0E9FD3C09D}" srcOrd="2" destOrd="0" presId="urn:microsoft.com/office/officeart/2005/8/layout/hierarchy4"/>
    <dgm:cxn modelId="{4406FE56-8352-441F-BE0D-0A9285EBEEE7}" type="presParOf" srcId="{514F837F-16A3-4475-A418-4F0E9FD3C09D}" destId="{2BB2303A-2E4F-4A10-9631-1748F09A575F}" srcOrd="0" destOrd="0" presId="urn:microsoft.com/office/officeart/2005/8/layout/hierarchy4"/>
    <dgm:cxn modelId="{7B1B1550-1612-4055-8E53-35337A3AD6C5}" type="presParOf" srcId="{2BB2303A-2E4F-4A10-9631-1748F09A575F}" destId="{988571C7-7425-4F04-B75A-820D0D39BEB9}" srcOrd="0" destOrd="0" presId="urn:microsoft.com/office/officeart/2005/8/layout/hierarchy4"/>
    <dgm:cxn modelId="{748A252A-FC94-4DBF-84E3-6430D3B4DBE8}" type="presParOf" srcId="{2BB2303A-2E4F-4A10-9631-1748F09A575F}" destId="{B8F72B65-D3C7-4C46-9DF3-08699625A6A0}" srcOrd="1" destOrd="0" presId="urn:microsoft.com/office/officeart/2005/8/layout/hierarchy4"/>
    <dgm:cxn modelId="{19D420BA-39A4-43E1-A1BB-0CE8FA6F5834}" type="presParOf" srcId="{2BB2303A-2E4F-4A10-9631-1748F09A575F}" destId="{21C5B51C-52A8-453D-BFBB-AF422CF0F0B6}" srcOrd="2" destOrd="0" presId="urn:microsoft.com/office/officeart/2005/8/layout/hierarchy4"/>
    <dgm:cxn modelId="{08C30ED8-33BF-4390-B01C-EE2A30116A30}" type="presParOf" srcId="{21C5B51C-52A8-453D-BFBB-AF422CF0F0B6}" destId="{2B7C97C8-068C-41B5-B534-0F6C4AC5BCA2}" srcOrd="0" destOrd="0" presId="urn:microsoft.com/office/officeart/2005/8/layout/hierarchy4"/>
    <dgm:cxn modelId="{57AA04BA-4E76-41F5-892C-F207A8F7766F}" type="presParOf" srcId="{2B7C97C8-068C-41B5-B534-0F6C4AC5BCA2}" destId="{84DACA1C-613D-4A99-8BC8-24EA8454FBD1}" srcOrd="0" destOrd="0" presId="urn:microsoft.com/office/officeart/2005/8/layout/hierarchy4"/>
    <dgm:cxn modelId="{D6F771CA-C2EB-4D5F-8ACA-45DA8BC63CE2}" type="presParOf" srcId="{2B7C97C8-068C-41B5-B534-0F6C4AC5BCA2}" destId="{63EA6636-4C41-43DE-B38F-5E36809A92A8}" srcOrd="1" destOrd="0" presId="urn:microsoft.com/office/officeart/2005/8/layout/hierarchy4"/>
    <dgm:cxn modelId="{342DCE27-FC15-45DE-8C97-EE9977968142}" type="presParOf" srcId="{08EA43DB-F684-447C-ADAC-83160B7D26F1}" destId="{9F0B5ACE-C445-434D-8808-861E7FF6C41C}" srcOrd="1" destOrd="0" presId="urn:microsoft.com/office/officeart/2005/8/layout/hierarchy4"/>
    <dgm:cxn modelId="{386498CE-BEED-40F9-BC27-3E3EB1F1F417}" type="presParOf" srcId="{08EA43DB-F684-447C-ADAC-83160B7D26F1}" destId="{936DC9AC-E410-4F99-B47D-317C4D39F9B2}" srcOrd="2" destOrd="0" presId="urn:microsoft.com/office/officeart/2005/8/layout/hierarchy4"/>
    <dgm:cxn modelId="{6C65414E-D7F7-4C02-ABC0-6CC4FF5FE683}" type="presParOf" srcId="{936DC9AC-E410-4F99-B47D-317C4D39F9B2}" destId="{FBFA57AE-AA7E-43C0-84FB-523CE2346DA6}" srcOrd="0" destOrd="0" presId="urn:microsoft.com/office/officeart/2005/8/layout/hierarchy4"/>
    <dgm:cxn modelId="{DBF992E4-92CB-478A-BA6D-A56DE46AC7C2}" type="presParOf" srcId="{936DC9AC-E410-4F99-B47D-317C4D39F9B2}" destId="{612C57CD-3371-4D95-8971-3EE92AEFFB39}" srcOrd="1" destOrd="0" presId="urn:microsoft.com/office/officeart/2005/8/layout/hierarchy4"/>
    <dgm:cxn modelId="{3095EDD0-650E-4117-96E0-8E7843D4F449}" type="presParOf" srcId="{936DC9AC-E410-4F99-B47D-317C4D39F9B2}" destId="{E64F04D5-CF42-4BEA-8DCF-FDCA8615D8AC}" srcOrd="2" destOrd="0" presId="urn:microsoft.com/office/officeart/2005/8/layout/hierarchy4"/>
    <dgm:cxn modelId="{D94D1768-7266-4BB6-978C-227E6051531C}" type="presParOf" srcId="{E64F04D5-CF42-4BEA-8DCF-FDCA8615D8AC}" destId="{8DF59F41-2AAB-47CD-A215-3DD821235705}" srcOrd="0" destOrd="0" presId="urn:microsoft.com/office/officeart/2005/8/layout/hierarchy4"/>
    <dgm:cxn modelId="{C691E632-F8EB-4223-B6F4-1ADD3C748470}" type="presParOf" srcId="{8DF59F41-2AAB-47CD-A215-3DD821235705}" destId="{ED11AF46-B06B-44FC-84C9-655E7F968082}" srcOrd="0" destOrd="0" presId="urn:microsoft.com/office/officeart/2005/8/layout/hierarchy4"/>
    <dgm:cxn modelId="{F7988104-8C73-4161-BD23-F7062E433022}" type="presParOf" srcId="{8DF59F41-2AAB-47CD-A215-3DD821235705}" destId="{C7037DF9-4952-4ED1-B1F2-571D0F5EB7ED}" srcOrd="1" destOrd="0" presId="urn:microsoft.com/office/officeart/2005/8/layout/hierarchy4"/>
    <dgm:cxn modelId="{6EE3CBDD-7F15-4928-98EA-AF9218519E3D}" type="presParOf" srcId="{8DF59F41-2AAB-47CD-A215-3DD821235705}" destId="{E4BC3E29-9F1B-4A03-AD59-FF633511BA02}" srcOrd="2" destOrd="0" presId="urn:microsoft.com/office/officeart/2005/8/layout/hierarchy4"/>
    <dgm:cxn modelId="{CC886197-8ED0-46CC-A2F5-22035E9A3AF9}" type="presParOf" srcId="{E4BC3E29-9F1B-4A03-AD59-FF633511BA02}" destId="{FFBFAB4D-91AC-4774-AEC8-62ED86DC1712}" srcOrd="0" destOrd="0" presId="urn:microsoft.com/office/officeart/2005/8/layout/hierarchy4"/>
    <dgm:cxn modelId="{65F797E7-CF83-4C44-957F-D33FB7CB5AC2}" type="presParOf" srcId="{FFBFAB4D-91AC-4774-AEC8-62ED86DC1712}" destId="{18D5DF60-7366-417A-9B1C-A770082C6FA1}" srcOrd="0" destOrd="0" presId="urn:microsoft.com/office/officeart/2005/8/layout/hierarchy4"/>
    <dgm:cxn modelId="{311F7381-EAD2-4B00-B150-3E1807BCB818}" type="presParOf" srcId="{FFBFAB4D-91AC-4774-AEC8-62ED86DC1712}" destId="{21A3CE11-C2FA-49D7-AC51-0C38FE00BAD0}" srcOrd="1" destOrd="0" presId="urn:microsoft.com/office/officeart/2005/8/layout/hierarchy4"/>
    <dgm:cxn modelId="{E303CDBA-8AB5-466B-AFC8-45A7DC91E300}" type="presParOf" srcId="{FFBFAB4D-91AC-4774-AEC8-62ED86DC1712}" destId="{29B1521A-E9B4-405E-B8D4-2E07F68AFA78}" srcOrd="2" destOrd="0" presId="urn:microsoft.com/office/officeart/2005/8/layout/hierarchy4"/>
    <dgm:cxn modelId="{5A2BD206-46A9-44D5-8875-65F5BE188EC3}" type="presParOf" srcId="{29B1521A-E9B4-405E-B8D4-2E07F68AFA78}" destId="{D30FF4AE-7C54-43D2-A394-75352C1768ED}" srcOrd="0" destOrd="0" presId="urn:microsoft.com/office/officeart/2005/8/layout/hierarchy4"/>
    <dgm:cxn modelId="{D54FAD7A-6833-4D1F-96AC-241CE6FF418B}" type="presParOf" srcId="{D30FF4AE-7C54-43D2-A394-75352C1768ED}" destId="{73534A0E-FEA8-4CAD-997A-78621844FF32}" srcOrd="0" destOrd="0" presId="urn:microsoft.com/office/officeart/2005/8/layout/hierarchy4"/>
    <dgm:cxn modelId="{5FD7C415-A93A-48AF-B057-BD7440B1D960}" type="presParOf" srcId="{D30FF4AE-7C54-43D2-A394-75352C1768ED}" destId="{1D4BB12C-54A3-4EB7-8BAE-6F2D4F06B025}" srcOrd="1" destOrd="0" presId="urn:microsoft.com/office/officeart/2005/8/layout/hierarchy4"/>
    <dgm:cxn modelId="{6CC666B1-D0ED-4F35-80FF-8BC1E5F153F5}" type="presParOf" srcId="{D30FF4AE-7C54-43D2-A394-75352C1768ED}" destId="{4A6D7D39-CC7E-4951-9819-B2181A8E46DD}" srcOrd="2" destOrd="0" presId="urn:microsoft.com/office/officeart/2005/8/layout/hierarchy4"/>
    <dgm:cxn modelId="{8EACB21D-4349-46ED-8E58-DE1CFBDC147A}" type="presParOf" srcId="{4A6D7D39-CC7E-4951-9819-B2181A8E46DD}" destId="{8C598436-F4B0-4FC8-AB94-1E667FEAAB2B}" srcOrd="0" destOrd="0" presId="urn:microsoft.com/office/officeart/2005/8/layout/hierarchy4"/>
    <dgm:cxn modelId="{587AC4D0-1780-46C4-BC8E-97BB391F1468}" type="presParOf" srcId="{8C598436-F4B0-4FC8-AB94-1E667FEAAB2B}" destId="{F42DDCCC-3828-43D4-BCF2-9A6051A05F71}" srcOrd="0" destOrd="0" presId="urn:microsoft.com/office/officeart/2005/8/layout/hierarchy4"/>
    <dgm:cxn modelId="{16DFEBE2-649C-4EB5-B241-16D263C5DF48}" type="presParOf" srcId="{8C598436-F4B0-4FC8-AB94-1E667FEAAB2B}" destId="{982D478D-1AFC-4EA5-8C2C-4902C7D84866}" srcOrd="1" destOrd="0" presId="urn:microsoft.com/office/officeart/2005/8/layout/hierarchy4"/>
    <dgm:cxn modelId="{50FF6F36-F594-45DD-A246-60FD3616ECC7}" type="presParOf" srcId="{8C598436-F4B0-4FC8-AB94-1E667FEAAB2B}" destId="{2F9CEEE2-D5F1-483D-97E0-E87F121A0DD2}" srcOrd="2" destOrd="0" presId="urn:microsoft.com/office/officeart/2005/8/layout/hierarchy4"/>
    <dgm:cxn modelId="{4A03875D-7265-4F67-9474-617CF7984614}" type="presParOf" srcId="{2F9CEEE2-D5F1-483D-97E0-E87F121A0DD2}" destId="{435F48B2-139B-447E-9891-8E183DA4593D}" srcOrd="0" destOrd="0" presId="urn:microsoft.com/office/officeart/2005/8/layout/hierarchy4"/>
    <dgm:cxn modelId="{F3E83756-D2EB-4AD2-B4CE-A62045F55E0A}" type="presParOf" srcId="{435F48B2-139B-447E-9891-8E183DA4593D}" destId="{1E0B3E70-0E4B-4D9A-8B00-C257C5FD7E57}" srcOrd="0" destOrd="0" presId="urn:microsoft.com/office/officeart/2005/8/layout/hierarchy4"/>
    <dgm:cxn modelId="{18EC0AAA-17F5-494C-AC9D-037CE649FE45}" type="presParOf" srcId="{435F48B2-139B-447E-9891-8E183DA4593D}" destId="{A15563E4-20F8-48CD-8488-D27BE5E59735}" srcOrd="1" destOrd="0" presId="urn:microsoft.com/office/officeart/2005/8/layout/hierarchy4"/>
    <dgm:cxn modelId="{5B888C26-841E-4C45-9DAE-ED78F520C6C0}" type="presParOf" srcId="{435F48B2-139B-447E-9891-8E183DA4593D}" destId="{6FF21381-7E5D-4672-A23A-8C21FB48EF08}" srcOrd="2" destOrd="0" presId="urn:microsoft.com/office/officeart/2005/8/layout/hierarchy4"/>
    <dgm:cxn modelId="{D0E79391-6783-41F3-A3D6-F50584F5DF66}" type="presParOf" srcId="{6FF21381-7E5D-4672-A23A-8C21FB48EF08}" destId="{68D64B7F-C39D-455F-A5E5-1FD12B9CBDDB}" srcOrd="0" destOrd="0" presId="urn:microsoft.com/office/officeart/2005/8/layout/hierarchy4"/>
    <dgm:cxn modelId="{706EE378-4562-44CE-BED7-0A6461C2D2E4}" type="presParOf" srcId="{68D64B7F-C39D-455F-A5E5-1FD12B9CBDDB}" destId="{7616C44E-A85C-4E16-B3B1-ADB9A93261D9}" srcOrd="0" destOrd="0" presId="urn:microsoft.com/office/officeart/2005/8/layout/hierarchy4"/>
    <dgm:cxn modelId="{24873691-D0A9-4257-A51C-A19928747CD8}" type="presParOf" srcId="{68D64B7F-C39D-455F-A5E5-1FD12B9CBDDB}" destId="{4AA6DE53-BF94-4E7B-ACCA-12BA27391510}" srcOrd="1" destOrd="0" presId="urn:microsoft.com/office/officeart/2005/8/layout/hierarchy4"/>
    <dgm:cxn modelId="{6E8268C3-4035-4F5C-85DC-B7A9A72B9791}" type="presParOf" srcId="{68D64B7F-C39D-455F-A5E5-1FD12B9CBDDB}" destId="{84E83845-D665-4FEF-812B-93E350A9DC4A}" srcOrd="2" destOrd="0" presId="urn:microsoft.com/office/officeart/2005/8/layout/hierarchy4"/>
    <dgm:cxn modelId="{99C9A7E9-2BCD-49F8-BD52-C01C92CD5505}" type="presParOf" srcId="{84E83845-D665-4FEF-812B-93E350A9DC4A}" destId="{F63B74DF-0658-4791-9E25-C7DA33E2508F}" srcOrd="0" destOrd="0" presId="urn:microsoft.com/office/officeart/2005/8/layout/hierarchy4"/>
    <dgm:cxn modelId="{86B893C1-6D0C-4054-8139-5FFBDBCAA3D9}" type="presParOf" srcId="{F63B74DF-0658-4791-9E25-C7DA33E2508F}" destId="{34B2C9AC-4725-4497-8710-A7FEE586A9D0}" srcOrd="0" destOrd="0" presId="urn:microsoft.com/office/officeart/2005/8/layout/hierarchy4"/>
    <dgm:cxn modelId="{7A6946A3-C7E8-4E68-86BB-8A87944A5943}" type="presParOf" srcId="{F63B74DF-0658-4791-9E25-C7DA33E2508F}" destId="{D0C19B56-36A7-41EF-B082-450C434EF468}" srcOrd="1" destOrd="0" presId="urn:microsoft.com/office/officeart/2005/8/layout/hierarchy4"/>
    <dgm:cxn modelId="{A7671B73-D145-4777-BAD4-319F5312257D}" type="presParOf" srcId="{F63B74DF-0658-4791-9E25-C7DA33E2508F}" destId="{F4C9AEBE-D014-4C4D-BBDB-FEF5FDD2B25F}" srcOrd="2" destOrd="0" presId="urn:microsoft.com/office/officeart/2005/8/layout/hierarchy4"/>
    <dgm:cxn modelId="{BDC19028-2344-4465-A430-47AC88D0ACF5}" type="presParOf" srcId="{F4C9AEBE-D014-4C4D-BBDB-FEF5FDD2B25F}" destId="{638074BF-5EE3-42D4-9C9A-4B793162C49E}" srcOrd="0" destOrd="0" presId="urn:microsoft.com/office/officeart/2005/8/layout/hierarchy4"/>
    <dgm:cxn modelId="{5AD3B510-869D-4F16-844B-CA0A0AC13940}" type="presParOf" srcId="{638074BF-5EE3-42D4-9C9A-4B793162C49E}" destId="{9C28C8AE-7D20-46CF-871D-3C39747324DE}" srcOrd="0" destOrd="0" presId="urn:microsoft.com/office/officeart/2005/8/layout/hierarchy4"/>
    <dgm:cxn modelId="{09850868-1EF4-47FC-A56A-352842E7AC2C}" type="presParOf" srcId="{638074BF-5EE3-42D4-9C9A-4B793162C49E}" destId="{5DBBE704-7F36-47CA-B20B-AA0D30B84B48}" srcOrd="1" destOrd="0" presId="urn:microsoft.com/office/officeart/2005/8/layout/hierarchy4"/>
    <dgm:cxn modelId="{58A2D59B-6D6C-4DFE-8BFA-32DB9ECD8E0D}" type="presParOf" srcId="{08EA43DB-F684-447C-ADAC-83160B7D26F1}" destId="{FD5CEC29-A829-4EF5-986D-096D8688E840}" srcOrd="3" destOrd="0" presId="urn:microsoft.com/office/officeart/2005/8/layout/hierarchy4"/>
    <dgm:cxn modelId="{85BF7663-AE80-431A-AE51-ADD3ED7EAD8F}" type="presParOf" srcId="{08EA43DB-F684-447C-ADAC-83160B7D26F1}" destId="{D5863919-E77C-49D2-9F82-3E9185A50215}" srcOrd="4" destOrd="0" presId="urn:microsoft.com/office/officeart/2005/8/layout/hierarchy4"/>
    <dgm:cxn modelId="{73AC9025-25A8-43A5-A947-D3B1B6B0DD79}" type="presParOf" srcId="{D5863919-E77C-49D2-9F82-3E9185A50215}" destId="{4058A4F6-2060-467D-A9F3-E267E53D2FC9}" srcOrd="0" destOrd="0" presId="urn:microsoft.com/office/officeart/2005/8/layout/hierarchy4"/>
    <dgm:cxn modelId="{4E2AF0CC-9499-4D0A-A98E-9BA9C317A988}" type="presParOf" srcId="{D5863919-E77C-49D2-9F82-3E9185A50215}" destId="{73ABBCD9-0FC6-4EA1-A9E9-D244F3F34D78}" srcOrd="1" destOrd="0" presId="urn:microsoft.com/office/officeart/2005/8/layout/hierarchy4"/>
    <dgm:cxn modelId="{F0D6DF05-1E7C-40D3-A792-34E7D0EA4916}" type="presParOf" srcId="{D5863919-E77C-49D2-9F82-3E9185A50215}" destId="{44476251-F5A1-4927-B936-E629014D46F1}" srcOrd="2" destOrd="0" presId="urn:microsoft.com/office/officeart/2005/8/layout/hierarchy4"/>
    <dgm:cxn modelId="{A524B5FD-04BD-462E-B0C8-A87DE75E1730}" type="presParOf" srcId="{44476251-F5A1-4927-B936-E629014D46F1}" destId="{3A5FE6AC-F76D-477D-B41F-42A247A7D7F0}" srcOrd="0" destOrd="0" presId="urn:microsoft.com/office/officeart/2005/8/layout/hierarchy4"/>
    <dgm:cxn modelId="{C1A87028-5988-46DC-AE2B-96274D98727F}" type="presParOf" srcId="{3A5FE6AC-F76D-477D-B41F-42A247A7D7F0}" destId="{50F6B005-FBED-4E20-9320-3E7E6890113C}" srcOrd="0" destOrd="0" presId="urn:microsoft.com/office/officeart/2005/8/layout/hierarchy4"/>
    <dgm:cxn modelId="{13C604C5-4EDA-4361-BBBE-5253F7290210}" type="presParOf" srcId="{3A5FE6AC-F76D-477D-B41F-42A247A7D7F0}" destId="{13BBD822-61A5-44D7-934C-304888A18EB3}" srcOrd="1" destOrd="0" presId="urn:microsoft.com/office/officeart/2005/8/layout/hierarchy4"/>
    <dgm:cxn modelId="{F84A78C2-824D-40DA-88C2-4694765F9313}" type="presParOf" srcId="{3A5FE6AC-F76D-477D-B41F-42A247A7D7F0}" destId="{0EBA29F9-FB91-4E0C-97F6-4DF42DA42EBD}" srcOrd="2" destOrd="0" presId="urn:microsoft.com/office/officeart/2005/8/layout/hierarchy4"/>
    <dgm:cxn modelId="{6A4682FB-A80A-4DC0-9913-18B7B1AC39E0}" type="presParOf" srcId="{0EBA29F9-FB91-4E0C-97F6-4DF42DA42EBD}" destId="{4C1BC708-9F8C-4641-9EDD-B74825BA059E}" srcOrd="0" destOrd="0" presId="urn:microsoft.com/office/officeart/2005/8/layout/hierarchy4"/>
    <dgm:cxn modelId="{68E5BFA8-36A6-4E24-BA3B-1E77010632FD}" type="presParOf" srcId="{4C1BC708-9F8C-4641-9EDD-B74825BA059E}" destId="{72DCD3F5-C0F2-44A9-B687-1DDD44DF3D4D}" srcOrd="0" destOrd="0" presId="urn:microsoft.com/office/officeart/2005/8/layout/hierarchy4"/>
    <dgm:cxn modelId="{A3B60A65-61F0-4CDA-AFBE-7168A28F0B4A}" type="presParOf" srcId="{4C1BC708-9F8C-4641-9EDD-B74825BA059E}" destId="{9B342919-93E8-4815-8663-0089CC2B1200}" srcOrd="1" destOrd="0" presId="urn:microsoft.com/office/officeart/2005/8/layout/hierarchy4"/>
    <dgm:cxn modelId="{6AE1F674-9FE8-4647-BCCB-F73025E81512}" type="presParOf" srcId="{4C1BC708-9F8C-4641-9EDD-B74825BA059E}" destId="{76D0FC7F-01F1-4236-8756-199280614231}" srcOrd="2" destOrd="0" presId="urn:microsoft.com/office/officeart/2005/8/layout/hierarchy4"/>
    <dgm:cxn modelId="{18287AF8-8178-443F-9008-F7F644143137}" type="presParOf" srcId="{76D0FC7F-01F1-4236-8756-199280614231}" destId="{704D1E6B-7924-4B1E-88EF-42A14CF59FD6}" srcOrd="0" destOrd="0" presId="urn:microsoft.com/office/officeart/2005/8/layout/hierarchy4"/>
    <dgm:cxn modelId="{912F068E-E4BD-4D4D-AA5D-1FFC00AC9C04}" type="presParOf" srcId="{704D1E6B-7924-4B1E-88EF-42A14CF59FD6}" destId="{A29D2C01-5F7C-4F32-8001-D3A2A9907F1F}" srcOrd="0" destOrd="0" presId="urn:microsoft.com/office/officeart/2005/8/layout/hierarchy4"/>
    <dgm:cxn modelId="{297213BC-D82B-41D9-8F50-EA9FC430A459}" type="presParOf" srcId="{704D1E6B-7924-4B1E-88EF-42A14CF59FD6}" destId="{FDBAECF5-BA30-488C-B578-6BC160F15ABB}" srcOrd="1" destOrd="0" presId="urn:microsoft.com/office/officeart/2005/8/layout/hierarchy4"/>
    <dgm:cxn modelId="{2B872DEF-F83B-4AF1-9A1E-5EB118927ADC}" type="presParOf" srcId="{704D1E6B-7924-4B1E-88EF-42A14CF59FD6}" destId="{0D5D5C25-A952-4785-BA83-01FA3BE14FF4}" srcOrd="2" destOrd="0" presId="urn:microsoft.com/office/officeart/2005/8/layout/hierarchy4"/>
    <dgm:cxn modelId="{C08860A5-B1B1-4986-8418-E02D1A594428}" type="presParOf" srcId="{0D5D5C25-A952-4785-BA83-01FA3BE14FF4}" destId="{230A52E1-EA74-44E2-8D00-9C682989EA0B}" srcOrd="0" destOrd="0" presId="urn:microsoft.com/office/officeart/2005/8/layout/hierarchy4"/>
    <dgm:cxn modelId="{484754C8-4D7E-454F-BFA7-680A2C0A2E49}" type="presParOf" srcId="{230A52E1-EA74-44E2-8D00-9C682989EA0B}" destId="{6B5A2506-B2C7-4DE9-AA4E-8A7E51E9AA0E}" srcOrd="0" destOrd="0" presId="urn:microsoft.com/office/officeart/2005/8/layout/hierarchy4"/>
    <dgm:cxn modelId="{40A12AB6-49EB-4CDD-A670-AC4B86345786}" type="presParOf" srcId="{230A52E1-EA74-44E2-8D00-9C682989EA0B}" destId="{4ACDA3FC-8A3A-45B0-B3D8-FF54F5E90DAF}" srcOrd="1" destOrd="0" presId="urn:microsoft.com/office/officeart/2005/8/layout/hierarchy4"/>
    <dgm:cxn modelId="{B1C75CA2-98CC-4058-A93F-F3F09AB9D752}" type="presParOf" srcId="{230A52E1-EA74-44E2-8D00-9C682989EA0B}" destId="{9338FD23-63C5-4D71-8228-EEC93BBB71FF}" srcOrd="2" destOrd="0" presId="urn:microsoft.com/office/officeart/2005/8/layout/hierarchy4"/>
    <dgm:cxn modelId="{13AE143F-427D-4AE8-A9E8-64DC1D52D8B0}" type="presParOf" srcId="{9338FD23-63C5-4D71-8228-EEC93BBB71FF}" destId="{D2F140C9-4068-4582-8F7F-4FCC2E9A6D10}" srcOrd="0" destOrd="0" presId="urn:microsoft.com/office/officeart/2005/8/layout/hierarchy4"/>
    <dgm:cxn modelId="{C079383C-4AEE-4180-B74F-65B80D15F2DE}" type="presParOf" srcId="{D2F140C9-4068-4582-8F7F-4FCC2E9A6D10}" destId="{22C7A54E-EF12-4477-BBBF-3F9A5BBB3494}" srcOrd="0" destOrd="0" presId="urn:microsoft.com/office/officeart/2005/8/layout/hierarchy4"/>
    <dgm:cxn modelId="{4E719279-28D6-49DA-BA18-DA68414AB2AB}" type="presParOf" srcId="{D2F140C9-4068-4582-8F7F-4FCC2E9A6D10}" destId="{C029F78E-D9F8-40C7-B9E1-E9A554FBA5F1}" srcOrd="1" destOrd="0" presId="urn:microsoft.com/office/officeart/2005/8/layout/hierarchy4"/>
    <dgm:cxn modelId="{04E0AFA2-9E51-49D9-9528-25128382B8A0}" type="presParOf" srcId="{D2F140C9-4068-4582-8F7F-4FCC2E9A6D10}" destId="{33AA246A-C3A2-47DB-A0A6-AB15CEBC6B91}" srcOrd="2" destOrd="0" presId="urn:microsoft.com/office/officeart/2005/8/layout/hierarchy4"/>
    <dgm:cxn modelId="{D7487CE1-43E8-4C1F-933D-20D3AD91992D}" type="presParOf" srcId="{33AA246A-C3A2-47DB-A0A6-AB15CEBC6B91}" destId="{D9A20C14-BA1D-4596-A4B7-A5B94BFB58DE}" srcOrd="0" destOrd="0" presId="urn:microsoft.com/office/officeart/2005/8/layout/hierarchy4"/>
    <dgm:cxn modelId="{83EADEDE-7437-4542-A7DD-612F043F9680}" type="presParOf" srcId="{D9A20C14-BA1D-4596-A4B7-A5B94BFB58DE}" destId="{94CCFCE7-05F9-449E-B69F-1BD2A7ACF54D}" srcOrd="0" destOrd="0" presId="urn:microsoft.com/office/officeart/2005/8/layout/hierarchy4"/>
    <dgm:cxn modelId="{10086EC1-3E8C-4C4C-9879-0358BF40D445}" type="presParOf" srcId="{D9A20C14-BA1D-4596-A4B7-A5B94BFB58DE}" destId="{089A9493-D2E6-43A1-92DA-B36CEB1F4252}" srcOrd="1" destOrd="0" presId="urn:microsoft.com/office/officeart/2005/8/layout/hierarchy4"/>
    <dgm:cxn modelId="{45C103BE-9089-4125-AFBF-47A502B5BB28}" type="presParOf" srcId="{D9A20C14-BA1D-4596-A4B7-A5B94BFB58DE}" destId="{49DD4928-C757-4C25-97BA-79A748FE64A1}" srcOrd="2" destOrd="0" presId="urn:microsoft.com/office/officeart/2005/8/layout/hierarchy4"/>
    <dgm:cxn modelId="{EC4B41DD-C083-4BA8-9DB2-AC1F4CE9BD4A}" type="presParOf" srcId="{49DD4928-C757-4C25-97BA-79A748FE64A1}" destId="{885E1EA3-9072-4BA6-9DF5-1E34A2C03BBD}" srcOrd="0" destOrd="0" presId="urn:microsoft.com/office/officeart/2005/8/layout/hierarchy4"/>
    <dgm:cxn modelId="{77E39A57-EA37-4E05-ADBF-8C952BF0C7BD}" type="presParOf" srcId="{885E1EA3-9072-4BA6-9DF5-1E34A2C03BBD}" destId="{9A6F52D8-7F0F-4D64-A8C7-D27ED62D0E44}" srcOrd="0" destOrd="0" presId="urn:microsoft.com/office/officeart/2005/8/layout/hierarchy4"/>
    <dgm:cxn modelId="{87CA48D0-811C-45E9-A131-0DB01A701F58}" type="presParOf" srcId="{885E1EA3-9072-4BA6-9DF5-1E34A2C03BBD}" destId="{C8517546-E232-4DC0-9367-9E573C10DE27}" srcOrd="1" destOrd="0" presId="urn:microsoft.com/office/officeart/2005/8/layout/hierarchy4"/>
    <dgm:cxn modelId="{B79F3F71-55CA-4B28-A6E5-61A39852811B}" type="presParOf" srcId="{885E1EA3-9072-4BA6-9DF5-1E34A2C03BBD}" destId="{13CC1F7B-EFF2-4065-B014-88B3935186D3}" srcOrd="2" destOrd="0" presId="urn:microsoft.com/office/officeart/2005/8/layout/hierarchy4"/>
    <dgm:cxn modelId="{127056D3-CF6B-4318-9F2A-27FCE72089DB}" type="presParOf" srcId="{13CC1F7B-EFF2-4065-B014-88B3935186D3}" destId="{4219A4DA-717A-4B65-A434-A41465839927}" srcOrd="0" destOrd="0" presId="urn:microsoft.com/office/officeart/2005/8/layout/hierarchy4"/>
    <dgm:cxn modelId="{295C9ADF-770E-4A92-957B-B5CB395218AA}" type="presParOf" srcId="{4219A4DA-717A-4B65-A434-A41465839927}" destId="{F4A82254-A101-4E67-87FC-97D8349842CF}" srcOrd="0" destOrd="0" presId="urn:microsoft.com/office/officeart/2005/8/layout/hierarchy4"/>
    <dgm:cxn modelId="{4789733F-67E2-4EDE-9B78-FB2191D9C542}" type="presParOf" srcId="{4219A4DA-717A-4B65-A434-A41465839927}" destId="{C6C13606-957A-474E-9577-580B96CC987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7BF51-3CC1-400A-9DBD-5AABE0389B42}">
      <dsp:nvSpPr>
        <dsp:cNvPr id="0" name=""/>
        <dsp:cNvSpPr/>
      </dsp:nvSpPr>
      <dsp:spPr>
        <a:xfrm>
          <a:off x="0" y="254636"/>
          <a:ext cx="1518603" cy="88297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0" kern="1200" dirty="0" smtClean="0"/>
            <a:t>Agriculture</a:t>
          </a:r>
          <a:endParaRPr lang="en-US" sz="2000" b="0" kern="1200" dirty="0"/>
        </a:p>
      </dsp:txBody>
      <dsp:txXfrm>
        <a:off x="25861" y="280497"/>
        <a:ext cx="1466881" cy="831249"/>
      </dsp:txXfrm>
    </dsp:sp>
    <dsp:sp modelId="{843D0051-B75A-4DBF-931B-5C05C4BCAD3D}">
      <dsp:nvSpPr>
        <dsp:cNvPr id="0" name=""/>
        <dsp:cNvSpPr/>
      </dsp:nvSpPr>
      <dsp:spPr>
        <a:xfrm>
          <a:off x="151860" y="1137608"/>
          <a:ext cx="155414" cy="655279"/>
        </a:xfrm>
        <a:custGeom>
          <a:avLst/>
          <a:gdLst/>
          <a:ahLst/>
          <a:cxnLst/>
          <a:rect l="0" t="0" r="0" b="0"/>
          <a:pathLst>
            <a:path>
              <a:moveTo>
                <a:pt x="0" y="0"/>
              </a:moveTo>
              <a:lnTo>
                <a:pt x="0" y="655279"/>
              </a:lnTo>
              <a:lnTo>
                <a:pt x="155414" y="65527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DBA90E-AEB0-4510-8D22-A9DCBBFCDE91}">
      <dsp:nvSpPr>
        <dsp:cNvPr id="0" name=""/>
        <dsp:cNvSpPr/>
      </dsp:nvSpPr>
      <dsp:spPr>
        <a:xfrm>
          <a:off x="307275" y="1520208"/>
          <a:ext cx="1461084" cy="54535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Meta data and standards</a:t>
          </a:r>
          <a:endParaRPr lang="en-US" sz="1800" kern="1200" dirty="0"/>
        </a:p>
      </dsp:txBody>
      <dsp:txXfrm>
        <a:off x="323248" y="1536181"/>
        <a:ext cx="1429138" cy="513412"/>
      </dsp:txXfrm>
    </dsp:sp>
    <dsp:sp modelId="{54026DD4-EC76-4D47-AC1F-849E4FE68214}">
      <dsp:nvSpPr>
        <dsp:cNvPr id="0" name=""/>
        <dsp:cNvSpPr/>
      </dsp:nvSpPr>
      <dsp:spPr>
        <a:xfrm>
          <a:off x="151860" y="1137608"/>
          <a:ext cx="155414" cy="1226987"/>
        </a:xfrm>
        <a:custGeom>
          <a:avLst/>
          <a:gdLst/>
          <a:ahLst/>
          <a:cxnLst/>
          <a:rect l="0" t="0" r="0" b="0"/>
          <a:pathLst>
            <a:path>
              <a:moveTo>
                <a:pt x="0" y="0"/>
              </a:moveTo>
              <a:lnTo>
                <a:pt x="0" y="1226987"/>
              </a:lnTo>
              <a:lnTo>
                <a:pt x="155414" y="122698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F5B4A0-54DA-4DE3-B384-403F3FFBD754}">
      <dsp:nvSpPr>
        <dsp:cNvPr id="0" name=""/>
        <dsp:cNvSpPr/>
      </dsp:nvSpPr>
      <dsp:spPr>
        <a:xfrm>
          <a:off x="307275" y="2133231"/>
          <a:ext cx="1435845" cy="462728"/>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Registers and frames</a:t>
          </a:r>
          <a:endParaRPr lang="en-US" sz="1800" kern="1200" dirty="0"/>
        </a:p>
      </dsp:txBody>
      <dsp:txXfrm>
        <a:off x="320828" y="2146784"/>
        <a:ext cx="1408739" cy="435622"/>
      </dsp:txXfrm>
    </dsp:sp>
    <dsp:sp modelId="{DF200C1A-CC27-48A1-B3DA-F4D815526271}">
      <dsp:nvSpPr>
        <dsp:cNvPr id="0" name=""/>
        <dsp:cNvSpPr/>
      </dsp:nvSpPr>
      <dsp:spPr>
        <a:xfrm>
          <a:off x="151860" y="1137608"/>
          <a:ext cx="155414" cy="1745365"/>
        </a:xfrm>
        <a:custGeom>
          <a:avLst/>
          <a:gdLst/>
          <a:ahLst/>
          <a:cxnLst/>
          <a:rect l="0" t="0" r="0" b="0"/>
          <a:pathLst>
            <a:path>
              <a:moveTo>
                <a:pt x="0" y="0"/>
              </a:moveTo>
              <a:lnTo>
                <a:pt x="0" y="1745365"/>
              </a:lnTo>
              <a:lnTo>
                <a:pt x="155414" y="17453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0E069-A15B-42E1-A9DF-F0F98BF8206E}">
      <dsp:nvSpPr>
        <dsp:cNvPr id="0" name=""/>
        <dsp:cNvSpPr/>
      </dsp:nvSpPr>
      <dsp:spPr>
        <a:xfrm>
          <a:off x="307275" y="2663625"/>
          <a:ext cx="1554879" cy="438696"/>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Surveys and admin sources</a:t>
          </a:r>
          <a:endParaRPr lang="en-US" sz="1800" kern="1200" dirty="0"/>
        </a:p>
      </dsp:txBody>
      <dsp:txXfrm>
        <a:off x="320124" y="2676474"/>
        <a:ext cx="1529181" cy="412998"/>
      </dsp:txXfrm>
    </dsp:sp>
    <dsp:sp modelId="{293A9341-4339-4EE2-895E-BF035F8B420B}">
      <dsp:nvSpPr>
        <dsp:cNvPr id="0" name=""/>
        <dsp:cNvSpPr/>
      </dsp:nvSpPr>
      <dsp:spPr>
        <a:xfrm>
          <a:off x="151860" y="1137608"/>
          <a:ext cx="155414" cy="2167708"/>
        </a:xfrm>
        <a:custGeom>
          <a:avLst/>
          <a:gdLst/>
          <a:ahLst/>
          <a:cxnLst/>
          <a:rect l="0" t="0" r="0" b="0"/>
          <a:pathLst>
            <a:path>
              <a:moveTo>
                <a:pt x="0" y="0"/>
              </a:moveTo>
              <a:lnTo>
                <a:pt x="0" y="2167708"/>
              </a:lnTo>
              <a:lnTo>
                <a:pt x="155414" y="216770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C019E9-E8CB-44C8-94E2-6CAD690EA978}">
      <dsp:nvSpPr>
        <dsp:cNvPr id="0" name=""/>
        <dsp:cNvSpPr/>
      </dsp:nvSpPr>
      <dsp:spPr>
        <a:xfrm>
          <a:off x="307275" y="3169987"/>
          <a:ext cx="1320691" cy="27066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Processing</a:t>
          </a:r>
          <a:endParaRPr lang="en-US" sz="1800" kern="1200" dirty="0"/>
        </a:p>
      </dsp:txBody>
      <dsp:txXfrm>
        <a:off x="315202" y="3177914"/>
        <a:ext cx="1304837" cy="254806"/>
      </dsp:txXfrm>
    </dsp:sp>
    <dsp:sp modelId="{5DCF587E-F4DF-4A29-ACFE-60A3C67F62FA}">
      <dsp:nvSpPr>
        <dsp:cNvPr id="0" name=""/>
        <dsp:cNvSpPr/>
      </dsp:nvSpPr>
      <dsp:spPr>
        <a:xfrm>
          <a:off x="151860" y="1137608"/>
          <a:ext cx="155414" cy="2506034"/>
        </a:xfrm>
        <a:custGeom>
          <a:avLst/>
          <a:gdLst/>
          <a:ahLst/>
          <a:cxnLst/>
          <a:rect l="0" t="0" r="0" b="0"/>
          <a:pathLst>
            <a:path>
              <a:moveTo>
                <a:pt x="0" y="0"/>
              </a:moveTo>
              <a:lnTo>
                <a:pt x="0" y="2506034"/>
              </a:lnTo>
              <a:lnTo>
                <a:pt x="155414" y="2506034"/>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8A79E6-EB7C-40DC-A566-77D48E8F6374}">
      <dsp:nvSpPr>
        <dsp:cNvPr id="0" name=""/>
        <dsp:cNvSpPr/>
      </dsp:nvSpPr>
      <dsp:spPr>
        <a:xfrm>
          <a:off x="307275" y="3508312"/>
          <a:ext cx="1383532" cy="27066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Analysis</a:t>
          </a:r>
          <a:endParaRPr lang="en-US" sz="1800" kern="1200" dirty="0"/>
        </a:p>
      </dsp:txBody>
      <dsp:txXfrm>
        <a:off x="315202" y="3516239"/>
        <a:ext cx="1367678" cy="254806"/>
      </dsp:txXfrm>
    </dsp:sp>
    <dsp:sp modelId="{FD0FE294-6D3D-47F0-8975-33AB50BCA64B}">
      <dsp:nvSpPr>
        <dsp:cNvPr id="0" name=""/>
        <dsp:cNvSpPr/>
      </dsp:nvSpPr>
      <dsp:spPr>
        <a:xfrm>
          <a:off x="151860" y="1137608"/>
          <a:ext cx="155414" cy="2828719"/>
        </a:xfrm>
        <a:custGeom>
          <a:avLst/>
          <a:gdLst/>
          <a:ahLst/>
          <a:cxnLst/>
          <a:rect l="0" t="0" r="0" b="0"/>
          <a:pathLst>
            <a:path>
              <a:moveTo>
                <a:pt x="0" y="0"/>
              </a:moveTo>
              <a:lnTo>
                <a:pt x="0" y="2828719"/>
              </a:lnTo>
              <a:lnTo>
                <a:pt x="155414" y="282871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2E84A0-01B1-4A66-B977-2B391FDD619B}">
      <dsp:nvSpPr>
        <dsp:cNvPr id="0" name=""/>
        <dsp:cNvSpPr/>
      </dsp:nvSpPr>
      <dsp:spPr>
        <a:xfrm>
          <a:off x="307275" y="3846637"/>
          <a:ext cx="1539553" cy="23937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Dissemination</a:t>
          </a:r>
          <a:endParaRPr lang="en-US" sz="1800" kern="1200" dirty="0"/>
        </a:p>
      </dsp:txBody>
      <dsp:txXfrm>
        <a:off x="314286" y="3853648"/>
        <a:ext cx="1525531" cy="225357"/>
      </dsp:txXfrm>
    </dsp:sp>
    <dsp:sp modelId="{5029C916-9225-46AE-8592-83D01E5CF194}">
      <dsp:nvSpPr>
        <dsp:cNvPr id="0" name=""/>
        <dsp:cNvSpPr/>
      </dsp:nvSpPr>
      <dsp:spPr>
        <a:xfrm>
          <a:off x="151860" y="1137608"/>
          <a:ext cx="155414" cy="3151404"/>
        </a:xfrm>
        <a:custGeom>
          <a:avLst/>
          <a:gdLst/>
          <a:ahLst/>
          <a:cxnLst/>
          <a:rect l="0" t="0" r="0" b="0"/>
          <a:pathLst>
            <a:path>
              <a:moveTo>
                <a:pt x="0" y="0"/>
              </a:moveTo>
              <a:lnTo>
                <a:pt x="0" y="3151404"/>
              </a:lnTo>
              <a:lnTo>
                <a:pt x="155414" y="3151404"/>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9BD4A-C417-43A8-B6BE-3598298341A5}">
      <dsp:nvSpPr>
        <dsp:cNvPr id="0" name=""/>
        <dsp:cNvSpPr/>
      </dsp:nvSpPr>
      <dsp:spPr>
        <a:xfrm>
          <a:off x="307275" y="4153682"/>
          <a:ext cx="1402084" cy="27066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IT processes</a:t>
          </a:r>
          <a:endParaRPr lang="en-US" sz="1800" kern="1200" dirty="0"/>
        </a:p>
      </dsp:txBody>
      <dsp:txXfrm>
        <a:off x="315202" y="4161609"/>
        <a:ext cx="1386230" cy="254806"/>
      </dsp:txXfrm>
    </dsp:sp>
    <dsp:sp modelId="{2A760F2B-BFA0-4F7D-B71D-C3E656BDFA85}">
      <dsp:nvSpPr>
        <dsp:cNvPr id="0" name=""/>
        <dsp:cNvSpPr/>
      </dsp:nvSpPr>
      <dsp:spPr>
        <a:xfrm>
          <a:off x="151860" y="1137608"/>
          <a:ext cx="155414" cy="3489729"/>
        </a:xfrm>
        <a:custGeom>
          <a:avLst/>
          <a:gdLst/>
          <a:ahLst/>
          <a:cxnLst/>
          <a:rect l="0" t="0" r="0" b="0"/>
          <a:pathLst>
            <a:path>
              <a:moveTo>
                <a:pt x="0" y="0"/>
              </a:moveTo>
              <a:lnTo>
                <a:pt x="0" y="3489729"/>
              </a:lnTo>
              <a:lnTo>
                <a:pt x="155414" y="34897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4AEB09-8866-467E-8F8C-6F4291BC6C2E}">
      <dsp:nvSpPr>
        <dsp:cNvPr id="0" name=""/>
        <dsp:cNvSpPr/>
      </dsp:nvSpPr>
      <dsp:spPr>
        <a:xfrm>
          <a:off x="307275" y="4492007"/>
          <a:ext cx="469935" cy="27066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etc.</a:t>
          </a:r>
          <a:r>
            <a:rPr lang="en-US" sz="1000" kern="1200" dirty="0" smtClean="0"/>
            <a:t>,   </a:t>
          </a:r>
          <a:endParaRPr lang="en-US" sz="1000" kern="1200" dirty="0"/>
        </a:p>
      </dsp:txBody>
      <dsp:txXfrm>
        <a:off x="315202" y="4499934"/>
        <a:ext cx="454081" cy="254806"/>
      </dsp:txXfrm>
    </dsp:sp>
    <dsp:sp modelId="{027F5D8D-5805-4D77-B294-87E082D23194}">
      <dsp:nvSpPr>
        <dsp:cNvPr id="0" name=""/>
        <dsp:cNvSpPr/>
      </dsp:nvSpPr>
      <dsp:spPr>
        <a:xfrm>
          <a:off x="1728877" y="254636"/>
          <a:ext cx="973743" cy="52764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Industry</a:t>
          </a:r>
          <a:endParaRPr lang="en-US" sz="2000" kern="1200" dirty="0"/>
        </a:p>
      </dsp:txBody>
      <dsp:txXfrm>
        <a:off x="1744331" y="270090"/>
        <a:ext cx="942835" cy="496735"/>
      </dsp:txXfrm>
    </dsp:sp>
    <dsp:sp modelId="{12F52345-C2F6-478B-B053-CB62083BB2C6}">
      <dsp:nvSpPr>
        <dsp:cNvPr id="0" name=""/>
        <dsp:cNvSpPr/>
      </dsp:nvSpPr>
      <dsp:spPr>
        <a:xfrm>
          <a:off x="1826251" y="782280"/>
          <a:ext cx="283342" cy="573853"/>
        </a:xfrm>
        <a:custGeom>
          <a:avLst/>
          <a:gdLst/>
          <a:ahLst/>
          <a:cxnLst/>
          <a:rect l="0" t="0" r="0" b="0"/>
          <a:pathLst>
            <a:path>
              <a:moveTo>
                <a:pt x="0" y="0"/>
              </a:moveTo>
              <a:lnTo>
                <a:pt x="0" y="573853"/>
              </a:lnTo>
              <a:lnTo>
                <a:pt x="283342" y="57385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5DD28-7684-4EC7-AD86-2371B9F4BBB2}">
      <dsp:nvSpPr>
        <dsp:cNvPr id="0" name=""/>
        <dsp:cNvSpPr/>
      </dsp:nvSpPr>
      <dsp:spPr>
        <a:xfrm>
          <a:off x="2109594" y="1220803"/>
          <a:ext cx="526886" cy="27066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endParaRPr lang="en-US" sz="1500" kern="1200" dirty="0"/>
        </a:p>
      </dsp:txBody>
      <dsp:txXfrm>
        <a:off x="2117521" y="1228730"/>
        <a:ext cx="511032" cy="254806"/>
      </dsp:txXfrm>
    </dsp:sp>
    <dsp:sp modelId="{CCCBD4CF-99A7-48D0-8590-24DC44A804EF}">
      <dsp:nvSpPr>
        <dsp:cNvPr id="0" name=""/>
        <dsp:cNvSpPr/>
      </dsp:nvSpPr>
      <dsp:spPr>
        <a:xfrm>
          <a:off x="1826251" y="782280"/>
          <a:ext cx="294303" cy="920512"/>
        </a:xfrm>
        <a:custGeom>
          <a:avLst/>
          <a:gdLst/>
          <a:ahLst/>
          <a:cxnLst/>
          <a:rect l="0" t="0" r="0" b="0"/>
          <a:pathLst>
            <a:path>
              <a:moveTo>
                <a:pt x="0" y="0"/>
              </a:moveTo>
              <a:lnTo>
                <a:pt x="0" y="920512"/>
              </a:lnTo>
              <a:lnTo>
                <a:pt x="294303" y="92051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A13C6E-E0CB-407C-9955-0B3276926635}">
      <dsp:nvSpPr>
        <dsp:cNvPr id="0" name=""/>
        <dsp:cNvSpPr/>
      </dsp:nvSpPr>
      <dsp:spPr>
        <a:xfrm>
          <a:off x="2120555" y="1567462"/>
          <a:ext cx="519784" cy="27066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endParaRPr lang="en-US" sz="1500" kern="1200" dirty="0"/>
        </a:p>
      </dsp:txBody>
      <dsp:txXfrm>
        <a:off x="2128482" y="1575389"/>
        <a:ext cx="503930" cy="254806"/>
      </dsp:txXfrm>
    </dsp:sp>
    <dsp:sp modelId="{82E1D9BF-8E5B-4117-9F4E-AA487FB16859}">
      <dsp:nvSpPr>
        <dsp:cNvPr id="0" name=""/>
        <dsp:cNvSpPr/>
      </dsp:nvSpPr>
      <dsp:spPr>
        <a:xfrm>
          <a:off x="1826251" y="782280"/>
          <a:ext cx="294303" cy="1258837"/>
        </a:xfrm>
        <a:custGeom>
          <a:avLst/>
          <a:gdLst/>
          <a:ahLst/>
          <a:cxnLst/>
          <a:rect l="0" t="0" r="0" b="0"/>
          <a:pathLst>
            <a:path>
              <a:moveTo>
                <a:pt x="0" y="0"/>
              </a:moveTo>
              <a:lnTo>
                <a:pt x="0" y="1258837"/>
              </a:lnTo>
              <a:lnTo>
                <a:pt x="294303" y="125883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FB39D2-11AB-4BF5-AF6A-543E7F7C2F0E}">
      <dsp:nvSpPr>
        <dsp:cNvPr id="0" name=""/>
        <dsp:cNvSpPr/>
      </dsp:nvSpPr>
      <dsp:spPr>
        <a:xfrm>
          <a:off x="2120555" y="1905787"/>
          <a:ext cx="519784" cy="27066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endParaRPr lang="en-US" sz="1500" kern="1200" dirty="0"/>
        </a:p>
      </dsp:txBody>
      <dsp:txXfrm>
        <a:off x="2128482" y="1913714"/>
        <a:ext cx="503930" cy="254806"/>
      </dsp:txXfrm>
    </dsp:sp>
    <dsp:sp modelId="{F5ED00A8-9047-4CBD-9D97-73D3FAAB0AAB}">
      <dsp:nvSpPr>
        <dsp:cNvPr id="0" name=""/>
        <dsp:cNvSpPr/>
      </dsp:nvSpPr>
      <dsp:spPr>
        <a:xfrm>
          <a:off x="2748876" y="254636"/>
          <a:ext cx="1515518" cy="96713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ts val="0"/>
            </a:spcAft>
          </a:pPr>
          <a:r>
            <a:rPr lang="en-US" sz="2000" kern="1200" dirty="0" smtClean="0"/>
            <a:t>Household</a:t>
          </a:r>
        </a:p>
        <a:p>
          <a:pPr lvl="0" algn="ctr" defTabSz="889000">
            <a:lnSpc>
              <a:spcPct val="90000"/>
            </a:lnSpc>
            <a:spcBef>
              <a:spcPct val="0"/>
            </a:spcBef>
            <a:spcAft>
              <a:spcPts val="0"/>
            </a:spcAft>
          </a:pPr>
          <a:r>
            <a:rPr lang="en-US" sz="2000" kern="1200" dirty="0" smtClean="0"/>
            <a:t>Income and Expenditures</a:t>
          </a:r>
          <a:endParaRPr lang="en-US" sz="2000" kern="1200" dirty="0"/>
        </a:p>
      </dsp:txBody>
      <dsp:txXfrm>
        <a:off x="2777202" y="282962"/>
        <a:ext cx="1458866" cy="910481"/>
      </dsp:txXfrm>
    </dsp:sp>
    <dsp:sp modelId="{398486B7-A17C-4658-84E7-A000DDB73E40}">
      <dsp:nvSpPr>
        <dsp:cNvPr id="0" name=""/>
        <dsp:cNvSpPr/>
      </dsp:nvSpPr>
      <dsp:spPr>
        <a:xfrm>
          <a:off x="2900428" y="1221770"/>
          <a:ext cx="220689" cy="517929"/>
        </a:xfrm>
        <a:custGeom>
          <a:avLst/>
          <a:gdLst/>
          <a:ahLst/>
          <a:cxnLst/>
          <a:rect l="0" t="0" r="0" b="0"/>
          <a:pathLst>
            <a:path>
              <a:moveTo>
                <a:pt x="0" y="0"/>
              </a:moveTo>
              <a:lnTo>
                <a:pt x="0" y="517929"/>
              </a:lnTo>
              <a:lnTo>
                <a:pt x="220689" y="5179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736EEC-97EA-4629-B5A9-F3F339FD23EC}">
      <dsp:nvSpPr>
        <dsp:cNvPr id="0" name=""/>
        <dsp:cNvSpPr/>
      </dsp:nvSpPr>
      <dsp:spPr>
        <a:xfrm>
          <a:off x="3121117" y="1604369"/>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ts val="0"/>
            </a:spcAft>
          </a:pPr>
          <a:endParaRPr lang="en-US" sz="2000" kern="1200" dirty="0"/>
        </a:p>
      </dsp:txBody>
      <dsp:txXfrm>
        <a:off x="3129044" y="1612296"/>
        <a:ext cx="417202" cy="254806"/>
      </dsp:txXfrm>
    </dsp:sp>
    <dsp:sp modelId="{251E688B-E773-4214-B043-07816FBA135D}">
      <dsp:nvSpPr>
        <dsp:cNvPr id="0" name=""/>
        <dsp:cNvSpPr/>
      </dsp:nvSpPr>
      <dsp:spPr>
        <a:xfrm>
          <a:off x="2900428" y="1221770"/>
          <a:ext cx="220689" cy="856254"/>
        </a:xfrm>
        <a:custGeom>
          <a:avLst/>
          <a:gdLst/>
          <a:ahLst/>
          <a:cxnLst/>
          <a:rect l="0" t="0" r="0" b="0"/>
          <a:pathLst>
            <a:path>
              <a:moveTo>
                <a:pt x="0" y="0"/>
              </a:moveTo>
              <a:lnTo>
                <a:pt x="0" y="856254"/>
              </a:lnTo>
              <a:lnTo>
                <a:pt x="220689" y="856254"/>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7C2FCE-614A-4575-91C7-1A03A681D2F0}">
      <dsp:nvSpPr>
        <dsp:cNvPr id="0" name=""/>
        <dsp:cNvSpPr/>
      </dsp:nvSpPr>
      <dsp:spPr>
        <a:xfrm>
          <a:off x="3121117" y="1942695"/>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ts val="0"/>
            </a:spcAft>
          </a:pPr>
          <a:endParaRPr lang="en-US" sz="2000" kern="1200" dirty="0"/>
        </a:p>
      </dsp:txBody>
      <dsp:txXfrm>
        <a:off x="3129044" y="1950622"/>
        <a:ext cx="417202" cy="254806"/>
      </dsp:txXfrm>
    </dsp:sp>
    <dsp:sp modelId="{C4F56DBC-6508-4CD9-9D82-4848C9CE64BC}">
      <dsp:nvSpPr>
        <dsp:cNvPr id="0" name=""/>
        <dsp:cNvSpPr/>
      </dsp:nvSpPr>
      <dsp:spPr>
        <a:xfrm>
          <a:off x="2900428" y="1221770"/>
          <a:ext cx="220689" cy="1194580"/>
        </a:xfrm>
        <a:custGeom>
          <a:avLst/>
          <a:gdLst/>
          <a:ahLst/>
          <a:cxnLst/>
          <a:rect l="0" t="0" r="0" b="0"/>
          <a:pathLst>
            <a:path>
              <a:moveTo>
                <a:pt x="0" y="0"/>
              </a:moveTo>
              <a:lnTo>
                <a:pt x="0" y="1194580"/>
              </a:lnTo>
              <a:lnTo>
                <a:pt x="220689" y="119458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599BFF-6A18-4237-907E-78008E60A905}">
      <dsp:nvSpPr>
        <dsp:cNvPr id="0" name=""/>
        <dsp:cNvSpPr/>
      </dsp:nvSpPr>
      <dsp:spPr>
        <a:xfrm>
          <a:off x="3121117" y="2281020"/>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ts val="0"/>
            </a:spcAft>
          </a:pPr>
          <a:endParaRPr lang="en-US" sz="2000" kern="1200" dirty="0"/>
        </a:p>
      </dsp:txBody>
      <dsp:txXfrm>
        <a:off x="3129044" y="2288947"/>
        <a:ext cx="417202" cy="254806"/>
      </dsp:txXfrm>
    </dsp:sp>
    <dsp:sp modelId="{C255AD47-3211-4508-A744-65E08C2658D9}">
      <dsp:nvSpPr>
        <dsp:cNvPr id="0" name=""/>
        <dsp:cNvSpPr/>
      </dsp:nvSpPr>
      <dsp:spPr>
        <a:xfrm>
          <a:off x="2900428" y="1221770"/>
          <a:ext cx="220689" cy="1532905"/>
        </a:xfrm>
        <a:custGeom>
          <a:avLst/>
          <a:gdLst/>
          <a:ahLst/>
          <a:cxnLst/>
          <a:rect l="0" t="0" r="0" b="0"/>
          <a:pathLst>
            <a:path>
              <a:moveTo>
                <a:pt x="0" y="0"/>
              </a:moveTo>
              <a:lnTo>
                <a:pt x="0" y="1532905"/>
              </a:lnTo>
              <a:lnTo>
                <a:pt x="220689" y="153290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71D5B8-39D0-4FB7-A5D2-4CD8EA2BF46A}">
      <dsp:nvSpPr>
        <dsp:cNvPr id="0" name=""/>
        <dsp:cNvSpPr/>
      </dsp:nvSpPr>
      <dsp:spPr>
        <a:xfrm>
          <a:off x="3121117" y="2619345"/>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ts val="0"/>
            </a:spcAft>
          </a:pPr>
          <a:endParaRPr lang="en-US" sz="2000" kern="1200" dirty="0"/>
        </a:p>
      </dsp:txBody>
      <dsp:txXfrm>
        <a:off x="3129044" y="2627272"/>
        <a:ext cx="417202" cy="254806"/>
      </dsp:txXfrm>
    </dsp:sp>
    <dsp:sp modelId="{FF14C900-5A76-4CA3-AAF9-4B9DF6858038}">
      <dsp:nvSpPr>
        <dsp:cNvPr id="0" name=""/>
        <dsp:cNvSpPr/>
      </dsp:nvSpPr>
      <dsp:spPr>
        <a:xfrm>
          <a:off x="4380875" y="254636"/>
          <a:ext cx="1174459" cy="55059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Education</a:t>
          </a:r>
          <a:endParaRPr lang="en-US" sz="2000" kern="1200" dirty="0"/>
        </a:p>
      </dsp:txBody>
      <dsp:txXfrm>
        <a:off x="4397001" y="270762"/>
        <a:ext cx="1142207" cy="518343"/>
      </dsp:txXfrm>
    </dsp:sp>
    <dsp:sp modelId="{D4D431B1-BFF0-481C-9E3B-4F7A9454C3C9}">
      <dsp:nvSpPr>
        <dsp:cNvPr id="0" name=""/>
        <dsp:cNvSpPr/>
      </dsp:nvSpPr>
      <dsp:spPr>
        <a:xfrm>
          <a:off x="4498321" y="805232"/>
          <a:ext cx="205432" cy="517929"/>
        </a:xfrm>
        <a:custGeom>
          <a:avLst/>
          <a:gdLst/>
          <a:ahLst/>
          <a:cxnLst/>
          <a:rect l="0" t="0" r="0" b="0"/>
          <a:pathLst>
            <a:path>
              <a:moveTo>
                <a:pt x="0" y="0"/>
              </a:moveTo>
              <a:lnTo>
                <a:pt x="0" y="517929"/>
              </a:lnTo>
              <a:lnTo>
                <a:pt x="205432" y="5179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5B099B-4BC7-407A-B785-56103F2C9FAB}">
      <dsp:nvSpPr>
        <dsp:cNvPr id="0" name=""/>
        <dsp:cNvSpPr/>
      </dsp:nvSpPr>
      <dsp:spPr>
        <a:xfrm>
          <a:off x="4703753" y="1187832"/>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711680" y="1195759"/>
        <a:ext cx="417202" cy="254806"/>
      </dsp:txXfrm>
    </dsp:sp>
    <dsp:sp modelId="{BABA1927-1A58-41F9-AD37-28944CAD8758}">
      <dsp:nvSpPr>
        <dsp:cNvPr id="0" name=""/>
        <dsp:cNvSpPr/>
      </dsp:nvSpPr>
      <dsp:spPr>
        <a:xfrm>
          <a:off x="4498321" y="805232"/>
          <a:ext cx="205432" cy="856254"/>
        </a:xfrm>
        <a:custGeom>
          <a:avLst/>
          <a:gdLst/>
          <a:ahLst/>
          <a:cxnLst/>
          <a:rect l="0" t="0" r="0" b="0"/>
          <a:pathLst>
            <a:path>
              <a:moveTo>
                <a:pt x="0" y="0"/>
              </a:moveTo>
              <a:lnTo>
                <a:pt x="0" y="856254"/>
              </a:lnTo>
              <a:lnTo>
                <a:pt x="205432" y="856254"/>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4556A2-1669-4C7C-A589-B0DC0F98F6B8}">
      <dsp:nvSpPr>
        <dsp:cNvPr id="0" name=""/>
        <dsp:cNvSpPr/>
      </dsp:nvSpPr>
      <dsp:spPr>
        <a:xfrm>
          <a:off x="4703753" y="1526157"/>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711680" y="1534084"/>
        <a:ext cx="417202" cy="254806"/>
      </dsp:txXfrm>
    </dsp:sp>
    <dsp:sp modelId="{7D04233D-5104-4E1B-BB27-5C4FDD8BF6AA}">
      <dsp:nvSpPr>
        <dsp:cNvPr id="0" name=""/>
        <dsp:cNvSpPr/>
      </dsp:nvSpPr>
      <dsp:spPr>
        <a:xfrm>
          <a:off x="4498321" y="805232"/>
          <a:ext cx="205432" cy="1194580"/>
        </a:xfrm>
        <a:custGeom>
          <a:avLst/>
          <a:gdLst/>
          <a:ahLst/>
          <a:cxnLst/>
          <a:rect l="0" t="0" r="0" b="0"/>
          <a:pathLst>
            <a:path>
              <a:moveTo>
                <a:pt x="0" y="0"/>
              </a:moveTo>
              <a:lnTo>
                <a:pt x="0" y="1194580"/>
              </a:lnTo>
              <a:lnTo>
                <a:pt x="205432" y="119458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1C2C6-7DA9-4BCE-8312-62E0CF7149E3}">
      <dsp:nvSpPr>
        <dsp:cNvPr id="0" name=""/>
        <dsp:cNvSpPr/>
      </dsp:nvSpPr>
      <dsp:spPr>
        <a:xfrm>
          <a:off x="4703753" y="1864482"/>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711680" y="1872409"/>
        <a:ext cx="417202" cy="254806"/>
      </dsp:txXfrm>
    </dsp:sp>
    <dsp:sp modelId="{330E02A4-AE75-45AF-823B-F1C10491B0D8}">
      <dsp:nvSpPr>
        <dsp:cNvPr id="0" name=""/>
        <dsp:cNvSpPr/>
      </dsp:nvSpPr>
      <dsp:spPr>
        <a:xfrm>
          <a:off x="4498321" y="805232"/>
          <a:ext cx="205432" cy="1532905"/>
        </a:xfrm>
        <a:custGeom>
          <a:avLst/>
          <a:gdLst/>
          <a:ahLst/>
          <a:cxnLst/>
          <a:rect l="0" t="0" r="0" b="0"/>
          <a:pathLst>
            <a:path>
              <a:moveTo>
                <a:pt x="0" y="0"/>
              </a:moveTo>
              <a:lnTo>
                <a:pt x="0" y="1532905"/>
              </a:lnTo>
              <a:lnTo>
                <a:pt x="205432" y="153290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1157C9-2D91-4830-8210-1D76E5AD760F}">
      <dsp:nvSpPr>
        <dsp:cNvPr id="0" name=""/>
        <dsp:cNvSpPr/>
      </dsp:nvSpPr>
      <dsp:spPr>
        <a:xfrm>
          <a:off x="4703753" y="2202807"/>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711680" y="2210734"/>
        <a:ext cx="417202" cy="254806"/>
      </dsp:txXfrm>
    </dsp:sp>
    <dsp:sp modelId="{B856CC02-AF20-4B67-B9C2-E46F696CA188}">
      <dsp:nvSpPr>
        <dsp:cNvPr id="0" name=""/>
        <dsp:cNvSpPr/>
      </dsp:nvSpPr>
      <dsp:spPr>
        <a:xfrm>
          <a:off x="4498321" y="805232"/>
          <a:ext cx="205432" cy="1871230"/>
        </a:xfrm>
        <a:custGeom>
          <a:avLst/>
          <a:gdLst/>
          <a:ahLst/>
          <a:cxnLst/>
          <a:rect l="0" t="0" r="0" b="0"/>
          <a:pathLst>
            <a:path>
              <a:moveTo>
                <a:pt x="0" y="0"/>
              </a:moveTo>
              <a:lnTo>
                <a:pt x="0" y="1871230"/>
              </a:lnTo>
              <a:lnTo>
                <a:pt x="205432" y="187123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AB2ECF-EFA3-4DF2-A8C3-0B27D8344D57}">
      <dsp:nvSpPr>
        <dsp:cNvPr id="0" name=""/>
        <dsp:cNvSpPr/>
      </dsp:nvSpPr>
      <dsp:spPr>
        <a:xfrm>
          <a:off x="4703753" y="2541132"/>
          <a:ext cx="433056" cy="27066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711680" y="2549059"/>
        <a:ext cx="417202" cy="254806"/>
      </dsp:txXfrm>
    </dsp:sp>
    <dsp:sp modelId="{900E67D3-CC10-4118-A50F-0F512B781604}">
      <dsp:nvSpPr>
        <dsp:cNvPr id="0" name=""/>
        <dsp:cNvSpPr/>
      </dsp:nvSpPr>
      <dsp:spPr>
        <a:xfrm>
          <a:off x="5672877" y="254636"/>
          <a:ext cx="742523" cy="54968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Jobs</a:t>
          </a:r>
          <a:endParaRPr lang="en-US" sz="2000" kern="1200" dirty="0"/>
        </a:p>
      </dsp:txBody>
      <dsp:txXfrm>
        <a:off x="5688977" y="270736"/>
        <a:ext cx="710323" cy="517489"/>
      </dsp:txXfrm>
    </dsp:sp>
    <dsp:sp modelId="{2B22D528-8514-42E8-98C8-3C8EC20755EB}">
      <dsp:nvSpPr>
        <dsp:cNvPr id="0" name=""/>
        <dsp:cNvSpPr/>
      </dsp:nvSpPr>
      <dsp:spPr>
        <a:xfrm>
          <a:off x="7944803" y="333149"/>
          <a:ext cx="541320" cy="27066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etc.</a:t>
          </a:r>
          <a:endParaRPr lang="en-US" sz="1500" kern="1200" dirty="0"/>
        </a:p>
      </dsp:txBody>
      <dsp:txXfrm>
        <a:off x="7952730" y="341076"/>
        <a:ext cx="525466" cy="254806"/>
      </dsp:txXfrm>
    </dsp:sp>
    <dsp:sp modelId="{F6BC06C5-735D-42E1-8CB1-DB677099C030}">
      <dsp:nvSpPr>
        <dsp:cNvPr id="0" name=""/>
        <dsp:cNvSpPr/>
      </dsp:nvSpPr>
      <dsp:spPr>
        <a:xfrm>
          <a:off x="6455891" y="263167"/>
          <a:ext cx="1523421" cy="7207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Environment</a:t>
          </a:r>
          <a:endParaRPr lang="en-US" sz="2000" kern="1200" dirty="0"/>
        </a:p>
      </dsp:txBody>
      <dsp:txXfrm>
        <a:off x="6477001" y="284277"/>
        <a:ext cx="1481201" cy="678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F534A-8D5A-4590-9423-0386F9423F48}">
      <dsp:nvSpPr>
        <dsp:cNvPr id="0" name=""/>
        <dsp:cNvSpPr/>
      </dsp:nvSpPr>
      <dsp:spPr>
        <a:xfrm>
          <a:off x="944" y="958"/>
          <a:ext cx="8227711" cy="1412153"/>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Integrated statistics </a:t>
          </a:r>
          <a:r>
            <a:rPr lang="en-US" sz="4700" kern="1200" dirty="0" err="1" smtClean="0"/>
            <a:t>programme</a:t>
          </a:r>
          <a:endParaRPr lang="en-US" sz="4700" kern="1200" dirty="0"/>
        </a:p>
      </dsp:txBody>
      <dsp:txXfrm>
        <a:off x="42305" y="42319"/>
        <a:ext cx="8144989" cy="1329431"/>
      </dsp:txXfrm>
    </dsp:sp>
    <dsp:sp modelId="{29B969A0-91F6-45BB-A12D-C5259D13F85C}">
      <dsp:nvSpPr>
        <dsp:cNvPr id="0" name=""/>
        <dsp:cNvSpPr/>
      </dsp:nvSpPr>
      <dsp:spPr>
        <a:xfrm>
          <a:off x="944" y="1556904"/>
          <a:ext cx="4058583" cy="141215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Integrated business and international trade statistics </a:t>
          </a:r>
          <a:r>
            <a:rPr lang="en-US" sz="2600" kern="1200" dirty="0" err="1" smtClean="0"/>
            <a:t>programme</a:t>
          </a:r>
          <a:r>
            <a:rPr lang="en-US" sz="2600" kern="1200" dirty="0" smtClean="0"/>
            <a:t> (IBIS)</a:t>
          </a:r>
          <a:endParaRPr lang="en-US" sz="2600" kern="1200" dirty="0"/>
        </a:p>
      </dsp:txBody>
      <dsp:txXfrm>
        <a:off x="42305" y="1598265"/>
        <a:ext cx="3975861" cy="1329431"/>
      </dsp:txXfrm>
    </dsp:sp>
    <dsp:sp modelId="{8E34179E-0C4F-464D-9FDD-53BE95101374}">
      <dsp:nvSpPr>
        <dsp:cNvPr id="0" name=""/>
        <dsp:cNvSpPr/>
      </dsp:nvSpPr>
      <dsp:spPr>
        <a:xfrm>
          <a:off x="944"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Economic</a:t>
          </a:r>
        </a:p>
        <a:p>
          <a:pPr lvl="0" algn="ctr" defTabSz="711200">
            <a:lnSpc>
              <a:spcPct val="90000"/>
            </a:lnSpc>
            <a:spcBef>
              <a:spcPct val="0"/>
            </a:spcBef>
            <a:spcAft>
              <a:spcPct val="35000"/>
            </a:spcAft>
          </a:pPr>
          <a:r>
            <a:rPr lang="en-US" sz="1600" kern="1200" dirty="0" smtClean="0"/>
            <a:t>dimensions</a:t>
          </a:r>
          <a:endParaRPr lang="en-US" sz="1600" kern="1200" dirty="0"/>
        </a:p>
      </dsp:txBody>
      <dsp:txXfrm>
        <a:off x="39489" y="3151396"/>
        <a:ext cx="1238922" cy="1335063"/>
      </dsp:txXfrm>
    </dsp:sp>
    <dsp:sp modelId="{D63E00B5-E0DB-48AA-A984-A5B7B9484801}">
      <dsp:nvSpPr>
        <dsp:cNvPr id="0" name=""/>
        <dsp:cNvSpPr/>
      </dsp:nvSpPr>
      <dsp:spPr>
        <a:xfrm>
          <a:off x="1372229"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Environment dimensions</a:t>
          </a:r>
          <a:endParaRPr lang="en-US" sz="1600" kern="1200" dirty="0"/>
        </a:p>
      </dsp:txBody>
      <dsp:txXfrm>
        <a:off x="1410774" y="3151396"/>
        <a:ext cx="1238922" cy="1335063"/>
      </dsp:txXfrm>
    </dsp:sp>
    <dsp:sp modelId="{C8B19227-CDEE-47BA-9D42-0C7E56C64161}">
      <dsp:nvSpPr>
        <dsp:cNvPr id="0" name=""/>
        <dsp:cNvSpPr/>
      </dsp:nvSpPr>
      <dsp:spPr>
        <a:xfrm>
          <a:off x="2743514"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Social dimensions</a:t>
          </a:r>
          <a:endParaRPr lang="en-US" sz="1600" kern="1200" dirty="0"/>
        </a:p>
      </dsp:txBody>
      <dsp:txXfrm>
        <a:off x="2782059" y="3151396"/>
        <a:ext cx="1238922" cy="1335063"/>
      </dsp:txXfrm>
    </dsp:sp>
    <dsp:sp modelId="{F46075E3-D5B2-453D-B105-30C8FB5B2717}">
      <dsp:nvSpPr>
        <dsp:cNvPr id="0" name=""/>
        <dsp:cNvSpPr/>
      </dsp:nvSpPr>
      <dsp:spPr>
        <a:xfrm>
          <a:off x="4170072" y="1556904"/>
          <a:ext cx="4058583" cy="141215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Integrated household and social statistics </a:t>
          </a:r>
          <a:r>
            <a:rPr lang="en-US" sz="2600" kern="1200" dirty="0" err="1" smtClean="0"/>
            <a:t>programme</a:t>
          </a:r>
          <a:r>
            <a:rPr lang="en-US" sz="2600" kern="1200" dirty="0" smtClean="0"/>
            <a:t> (IHSP)</a:t>
          </a:r>
          <a:endParaRPr lang="en-US" sz="2600" kern="1200" dirty="0"/>
        </a:p>
      </dsp:txBody>
      <dsp:txXfrm>
        <a:off x="4211433" y="1598265"/>
        <a:ext cx="3975861" cy="1329431"/>
      </dsp:txXfrm>
    </dsp:sp>
    <dsp:sp modelId="{2320BFAB-6CD6-4DBE-BD5F-4ED3D63A105D}">
      <dsp:nvSpPr>
        <dsp:cNvPr id="0" name=""/>
        <dsp:cNvSpPr/>
      </dsp:nvSpPr>
      <dsp:spPr>
        <a:xfrm>
          <a:off x="4170072"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Economic dimensions</a:t>
          </a:r>
          <a:endParaRPr lang="en-US" sz="1600" kern="1200" dirty="0"/>
        </a:p>
      </dsp:txBody>
      <dsp:txXfrm>
        <a:off x="4208617" y="3151396"/>
        <a:ext cx="1238922" cy="1335063"/>
      </dsp:txXfrm>
    </dsp:sp>
    <dsp:sp modelId="{FBFA57AE-AA7E-43C0-84FB-523CE2346DA6}">
      <dsp:nvSpPr>
        <dsp:cNvPr id="0" name=""/>
        <dsp:cNvSpPr/>
      </dsp:nvSpPr>
      <dsp:spPr>
        <a:xfrm>
          <a:off x="5541357"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Environment dimensions</a:t>
          </a:r>
          <a:endParaRPr lang="en-US" sz="1600" kern="1200" dirty="0"/>
        </a:p>
      </dsp:txBody>
      <dsp:txXfrm>
        <a:off x="5579902" y="3151396"/>
        <a:ext cx="1238922" cy="1335063"/>
      </dsp:txXfrm>
    </dsp:sp>
    <dsp:sp modelId="{4058A4F6-2060-467D-A9F3-E267E53D2FC9}">
      <dsp:nvSpPr>
        <dsp:cNvPr id="0" name=""/>
        <dsp:cNvSpPr/>
      </dsp:nvSpPr>
      <dsp:spPr>
        <a:xfrm>
          <a:off x="6912642" y="3112851"/>
          <a:ext cx="1316012" cy="14121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Social dimensions</a:t>
          </a:r>
          <a:endParaRPr lang="en-US" sz="1600" kern="1200" dirty="0"/>
        </a:p>
      </dsp:txBody>
      <dsp:txXfrm>
        <a:off x="6951187" y="3151396"/>
        <a:ext cx="1238922" cy="1335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0.57087</cdr:x>
      <cdr:y>0.40933</cdr:y>
    </cdr:from>
    <cdr:to>
      <cdr:x>0.77212</cdr:x>
      <cdr:y>0.58298</cdr:y>
    </cdr:to>
    <cdr:sp macro="" textlink="">
      <cdr:nvSpPr>
        <cdr:cNvPr id="2" name="TextBox 1"/>
        <cdr:cNvSpPr txBox="1"/>
      </cdr:nvSpPr>
      <cdr:spPr>
        <a:xfrm xmlns:a="http://schemas.openxmlformats.org/drawingml/2006/main">
          <a:off x="5220072" y="2376264"/>
          <a:ext cx="1840205" cy="1008112"/>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r>
            <a:rPr lang="en-US" sz="2000" dirty="0" smtClean="0"/>
            <a:t>2. Data collection and processing</a:t>
          </a:r>
          <a:endParaRPr lang="en-US" sz="2000" dirty="0"/>
        </a:p>
      </cdr:txBody>
    </cdr:sp>
  </cdr:relSizeAnchor>
  <cdr:relSizeAnchor xmlns:cdr="http://schemas.openxmlformats.org/drawingml/2006/chartDrawing">
    <cdr:from>
      <cdr:x>0.49731</cdr:x>
      <cdr:y>0.72227</cdr:y>
    </cdr:from>
    <cdr:to>
      <cdr:x>0.71</cdr:x>
      <cdr:y>0.86546</cdr:y>
    </cdr:to>
    <cdr:sp macro="" textlink="">
      <cdr:nvSpPr>
        <cdr:cNvPr id="3" name="TextBox 1"/>
        <cdr:cNvSpPr txBox="1"/>
      </cdr:nvSpPr>
      <cdr:spPr>
        <a:xfrm xmlns:a="http://schemas.openxmlformats.org/drawingml/2006/main">
          <a:off x="4092702" y="3268960"/>
          <a:ext cx="1750289" cy="648072"/>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3. Dissemination</a:t>
          </a:r>
          <a:endParaRPr lang="en-US" sz="2000" dirty="0"/>
        </a:p>
      </cdr:txBody>
    </cdr:sp>
  </cdr:relSizeAnchor>
  <cdr:relSizeAnchor xmlns:cdr="http://schemas.openxmlformats.org/drawingml/2006/chartDrawing">
    <cdr:from>
      <cdr:x>0.28125</cdr:x>
      <cdr:y>0.67454</cdr:y>
    </cdr:from>
    <cdr:to>
      <cdr:x>0.49125</cdr:x>
      <cdr:y>0.86546</cdr:y>
    </cdr:to>
    <cdr:sp macro="" textlink="">
      <cdr:nvSpPr>
        <cdr:cNvPr id="4" name="TextBox 1"/>
        <cdr:cNvSpPr txBox="1"/>
      </cdr:nvSpPr>
      <cdr:spPr>
        <a:xfrm xmlns:a="http://schemas.openxmlformats.org/drawingml/2006/main">
          <a:off x="2314600" y="3052936"/>
          <a:ext cx="1728192" cy="864096"/>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4. Methodology and process development</a:t>
          </a:r>
          <a:endParaRPr lang="en-US" sz="2000" dirty="0"/>
        </a:p>
      </cdr:txBody>
    </cdr:sp>
  </cdr:relSizeAnchor>
  <cdr:relSizeAnchor xmlns:cdr="http://schemas.openxmlformats.org/drawingml/2006/chartDrawing">
    <cdr:from>
      <cdr:x>0.311</cdr:x>
      <cdr:y>0.21087</cdr:y>
    </cdr:from>
    <cdr:to>
      <cdr:x>0.51225</cdr:x>
      <cdr:y>0.35406</cdr:y>
    </cdr:to>
    <cdr:sp macro="" textlink="">
      <cdr:nvSpPr>
        <cdr:cNvPr id="5" name="TextBox 1"/>
        <cdr:cNvSpPr txBox="1"/>
      </cdr:nvSpPr>
      <cdr:spPr>
        <a:xfrm xmlns:a="http://schemas.openxmlformats.org/drawingml/2006/main">
          <a:off x="2843808" y="1224136"/>
          <a:ext cx="1840205" cy="831255"/>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6. Project management</a:t>
          </a:r>
          <a:endParaRPr lang="en-US" sz="2000" dirty="0"/>
        </a:p>
      </cdr:txBody>
    </cdr:sp>
  </cdr:relSizeAnchor>
  <cdr:relSizeAnchor xmlns:cdr="http://schemas.openxmlformats.org/drawingml/2006/chartDrawing">
    <cdr:from>
      <cdr:x>0.5</cdr:x>
      <cdr:y>0.13644</cdr:y>
    </cdr:from>
    <cdr:to>
      <cdr:x>0.70125</cdr:x>
      <cdr:y>0.32885</cdr:y>
    </cdr:to>
    <cdr:sp macro="" textlink="">
      <cdr:nvSpPr>
        <cdr:cNvPr id="7" name="TextBox 1"/>
        <cdr:cNvSpPr txBox="1"/>
      </cdr:nvSpPr>
      <cdr:spPr>
        <a:xfrm xmlns:a="http://schemas.openxmlformats.org/drawingml/2006/main">
          <a:off x="4572000" y="792088"/>
          <a:ext cx="1840204" cy="1116984"/>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1. Population and business registers and frames</a:t>
          </a:r>
          <a:endParaRPr lang="en-US" sz="2000" dirty="0"/>
        </a:p>
      </cdr:txBody>
    </cdr:sp>
  </cdr:relSizeAnchor>
  <cdr:relSizeAnchor xmlns:cdr="http://schemas.openxmlformats.org/drawingml/2006/chartDrawing">
    <cdr:from>
      <cdr:x>0.2375</cdr:x>
      <cdr:y>0.4518</cdr:y>
    </cdr:from>
    <cdr:to>
      <cdr:x>0.43875</cdr:x>
      <cdr:y>0.59499</cdr:y>
    </cdr:to>
    <cdr:sp macro="" textlink="">
      <cdr:nvSpPr>
        <cdr:cNvPr id="9" name="TextBox 1"/>
        <cdr:cNvSpPr txBox="1"/>
      </cdr:nvSpPr>
      <cdr:spPr>
        <a:xfrm xmlns:a="http://schemas.openxmlformats.org/drawingml/2006/main">
          <a:off x="1954560" y="2044824"/>
          <a:ext cx="1656184" cy="648072"/>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5. IT-services</a:t>
          </a:r>
          <a:endParaRPr lang="en-US" sz="2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3806BF7-5879-4F03-AAA1-DCF5CAF914B7}" type="datetimeFigureOut">
              <a:rPr lang="en-GB" smtClean="0"/>
              <a:t>12/01/2015</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76267AA-CA7B-4105-9DAE-D02FB02D452D}" type="slidenum">
              <a:rPr lang="en-GB" smtClean="0"/>
              <a:t>‹#›</a:t>
            </a:fld>
            <a:endParaRPr lang="en-GB"/>
          </a:p>
        </p:txBody>
      </p:sp>
    </p:spTree>
    <p:extLst>
      <p:ext uri="{BB962C8B-B14F-4D97-AF65-F5344CB8AC3E}">
        <p14:creationId xmlns:p14="http://schemas.microsoft.com/office/powerpoint/2010/main" val="557066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Tijdelijke aanduiding voor datum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E861275-2182-4893-BE36-9A6CCC593E7F}" type="datetimeFigureOut">
              <a:rPr lang="en-GB" smtClean="0"/>
              <a:t>12/01/2015</a:t>
            </a:fld>
            <a:endParaRPr lang="en-GB"/>
          </a:p>
        </p:txBody>
      </p:sp>
      <p:sp>
        <p:nvSpPr>
          <p:cNvPr id="4" name="Tijdelijke aanduiding voor dia-afbeelding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Tijdelijke aanduiding voor notities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6" name="Tijdelijke aanduiding voor voettekst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3086D7E-FEAD-441E-8E9D-F9C8DD76FDD5}" type="slidenum">
              <a:rPr lang="en-GB" smtClean="0"/>
              <a:t>‹#›</a:t>
            </a:fld>
            <a:endParaRPr lang="en-GB"/>
          </a:p>
        </p:txBody>
      </p:sp>
    </p:spTree>
    <p:extLst>
      <p:ext uri="{BB962C8B-B14F-4D97-AF65-F5344CB8AC3E}">
        <p14:creationId xmlns:p14="http://schemas.microsoft.com/office/powerpoint/2010/main" val="2188598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E9007CCD-ED83-4050-AF64-62EF043E3DC8}" type="slidenum">
              <a:rPr lang="en-GB" altLang="en-US" smtClean="0"/>
              <a:pPr/>
              <a:t>1</a:t>
            </a:fld>
            <a:endParaRPr lang="en-GB" altLang="en-US"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pPr eaLnBrk="1" hangingPunct="1"/>
            <a:endParaRPr lang="en-GB" altLang="en-US" b="1" dirty="0" smtClean="0"/>
          </a:p>
        </p:txBody>
      </p:sp>
    </p:spTree>
    <p:extLst>
      <p:ext uri="{BB962C8B-B14F-4D97-AF65-F5344CB8AC3E}">
        <p14:creationId xmlns:p14="http://schemas.microsoft.com/office/powerpoint/2010/main" val="377527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327418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277453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384777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99250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1282577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9FCD12C-D0AB-48FF-BD45-356867B745F7}" type="datetimeFigureOut">
              <a:rPr lang="nl-NL" smtClean="0"/>
              <a:t>12-1-2015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121870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9FCD12C-D0AB-48FF-BD45-356867B745F7}" type="datetimeFigureOut">
              <a:rPr lang="nl-NL" smtClean="0"/>
              <a:t>12-1-2015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2275511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9FCD12C-D0AB-48FF-BD45-356867B745F7}" type="datetimeFigureOut">
              <a:rPr lang="nl-NL" smtClean="0"/>
              <a:t>12-1-2015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232737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9FCD12C-D0AB-48FF-BD45-356867B745F7}" type="datetimeFigureOut">
              <a:rPr lang="nl-NL" smtClean="0"/>
              <a:t>12-1-2015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98805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9FCD12C-D0AB-48FF-BD45-356867B745F7}" type="datetimeFigureOut">
              <a:rPr lang="nl-NL" smtClean="0"/>
              <a:t>12-1-2015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355564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9FCD12C-D0AB-48FF-BD45-356867B745F7}" type="datetimeFigureOut">
              <a:rPr lang="nl-NL" smtClean="0"/>
              <a:t>12-1-2015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B76A0-923A-40AF-9838-74903D698840}" type="slidenum">
              <a:rPr lang="nl-NL" smtClean="0"/>
              <a:t>‹#›</a:t>
            </a:fld>
            <a:endParaRPr lang="nl-NL"/>
          </a:p>
        </p:txBody>
      </p:sp>
    </p:spTree>
    <p:extLst>
      <p:ext uri="{BB962C8B-B14F-4D97-AF65-F5344CB8AC3E}">
        <p14:creationId xmlns:p14="http://schemas.microsoft.com/office/powerpoint/2010/main" val="106824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CD12C-D0AB-48FF-BD45-356867B745F7}" type="datetimeFigureOut">
              <a:rPr lang="nl-NL" smtClean="0"/>
              <a:t>12-1-2015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B76A0-923A-40AF-9838-74903D698840}" type="slidenum">
              <a:rPr lang="nl-NL" smtClean="0"/>
              <a:t>‹#›</a:t>
            </a:fld>
            <a:endParaRPr lang="nl-NL"/>
          </a:p>
        </p:txBody>
      </p:sp>
    </p:spTree>
    <p:extLst>
      <p:ext uri="{BB962C8B-B14F-4D97-AF65-F5344CB8AC3E}">
        <p14:creationId xmlns:p14="http://schemas.microsoft.com/office/powerpoint/2010/main" val="1743627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1"/>
          <p:cNvSpPr>
            <a:spLocks noGrp="1"/>
          </p:cNvSpPr>
          <p:nvPr>
            <p:ph type="subTitle" idx="1"/>
          </p:nvPr>
        </p:nvSpPr>
        <p:spPr>
          <a:xfrm>
            <a:off x="769372" y="4005064"/>
            <a:ext cx="8001000" cy="2693988"/>
          </a:xfrm>
        </p:spPr>
        <p:txBody>
          <a:bodyPr>
            <a:normAutofit/>
          </a:bodyPr>
          <a:lstStyle/>
          <a:p>
            <a:r>
              <a:rPr lang="en-US" sz="2400" b="1" i="1" dirty="0" smtClean="0">
                <a:solidFill>
                  <a:srgbClr val="FF0000"/>
                </a:solidFill>
              </a:rPr>
              <a:t>“Towards a Integrated Statistics </a:t>
            </a:r>
            <a:r>
              <a:rPr lang="en-GB" sz="2400" b="1" i="1" dirty="0" smtClean="0">
                <a:solidFill>
                  <a:srgbClr val="FF0000"/>
                </a:solidFill>
              </a:rPr>
              <a:t>Programme</a:t>
            </a:r>
            <a:r>
              <a:rPr lang="en-US" sz="2400" b="1" i="1" dirty="0" smtClean="0">
                <a:solidFill>
                  <a:srgbClr val="FF0000"/>
                </a:solidFill>
              </a:rPr>
              <a:t> for</a:t>
            </a:r>
          </a:p>
          <a:p>
            <a:r>
              <a:rPr lang="en-US" sz="2400" b="1" i="1" dirty="0" smtClean="0">
                <a:solidFill>
                  <a:srgbClr val="FF0000"/>
                </a:solidFill>
              </a:rPr>
              <a:t> the post-2015  development agenda”</a:t>
            </a:r>
          </a:p>
          <a:p>
            <a:r>
              <a:rPr lang="en-US" sz="2400" b="1" dirty="0"/>
              <a:t>Geert Bruinooge</a:t>
            </a:r>
          </a:p>
          <a:p>
            <a:endParaRPr lang="en-US" sz="1200" b="1" i="1" dirty="0" smtClean="0">
              <a:solidFill>
                <a:srgbClr val="FF0000"/>
              </a:solidFill>
            </a:endParaRPr>
          </a:p>
          <a:p>
            <a:r>
              <a:rPr lang="en-US" sz="1800" b="1" dirty="0"/>
              <a:t>Global Conference on a Transformative Agenda for Official </a:t>
            </a:r>
            <a:r>
              <a:rPr lang="en-US" sz="1800" b="1" dirty="0" smtClean="0"/>
              <a:t>Statistics</a:t>
            </a:r>
            <a:endParaRPr lang="en-US" sz="1800" b="1" i="1" dirty="0" smtClean="0"/>
          </a:p>
          <a:p>
            <a:r>
              <a:rPr lang="en-US" sz="1800" b="1" i="1" dirty="0" smtClean="0"/>
              <a:t>New York 15-16 January 2015</a:t>
            </a:r>
            <a:endParaRPr lang="en-GB" dirty="0" smtClean="0"/>
          </a:p>
        </p:txBody>
      </p:sp>
      <p:sp>
        <p:nvSpPr>
          <p:cNvPr id="16386" name="Rectangle 2"/>
          <p:cNvSpPr>
            <a:spLocks noChangeArrowheads="1"/>
          </p:cNvSpPr>
          <p:nvPr/>
        </p:nvSpPr>
        <p:spPr bwMode="auto">
          <a:xfrm>
            <a:off x="205809" y="116632"/>
            <a:ext cx="8564563" cy="3139321"/>
          </a:xfrm>
          <a:prstGeom prst="rect">
            <a:avLst/>
          </a:prstGeom>
          <a:noFill/>
          <a:ln w="9525">
            <a:noFill/>
            <a:miter lim="800000"/>
            <a:headEnd/>
            <a:tailEnd/>
          </a:ln>
        </p:spPr>
        <p:txBody>
          <a:bodyPr wrap="square">
            <a:spAutoFit/>
          </a:bodyPr>
          <a:lstStyle/>
          <a:p>
            <a:pPr algn="ctr"/>
            <a:endParaRPr lang="en-GB" sz="2800" dirty="0" smtClean="0">
              <a:solidFill>
                <a:srgbClr val="0070C0"/>
              </a:solidFill>
            </a:endParaRPr>
          </a:p>
          <a:p>
            <a:pPr algn="ctr"/>
            <a:endParaRPr lang="en-GB" sz="2800" dirty="0" smtClean="0">
              <a:solidFill>
                <a:srgbClr val="0070C0"/>
              </a:solidFill>
            </a:endParaRPr>
          </a:p>
          <a:p>
            <a:pPr algn="ctr"/>
            <a:r>
              <a:rPr lang="en-GB" sz="3200" b="1" dirty="0" smtClean="0"/>
              <a:t>Modern Statistical Production Processes based on a Service-oriented Business and Information Architecture</a:t>
            </a:r>
          </a:p>
          <a:p>
            <a:pPr algn="ctr"/>
            <a:endParaRPr lang="en-GB" dirty="0" smtClean="0"/>
          </a:p>
          <a:p>
            <a:pPr algn="ctr"/>
            <a:r>
              <a:rPr lang="en-GB" sz="2800" b="1" i="1" dirty="0" smtClean="0">
                <a:solidFill>
                  <a:srgbClr val="FF0000"/>
                </a:solidFill>
              </a:rPr>
              <a:t>An Integrated Statistics Approach</a:t>
            </a:r>
            <a:endParaRPr lang="en-GB" sz="2000" b="1" i="1" dirty="0">
              <a:solidFill>
                <a:srgbClr val="FF0000"/>
              </a:solidFill>
            </a:endParaRPr>
          </a:p>
        </p:txBody>
      </p:sp>
    </p:spTree>
    <p:extLst>
      <p:ext uri="{BB962C8B-B14F-4D97-AF65-F5344CB8AC3E}">
        <p14:creationId xmlns:p14="http://schemas.microsoft.com/office/powerpoint/2010/main" val="3148678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t>
            </a:r>
            <a:r>
              <a:rPr lang="nl-NL" b="1" dirty="0" smtClean="0"/>
              <a:t>General Organizational Principles</a:t>
            </a:r>
            <a:endParaRPr lang="en-GB" b="1" dirty="0"/>
          </a:p>
        </p:txBody>
      </p:sp>
      <p:sp>
        <p:nvSpPr>
          <p:cNvPr id="3" name="Tijdelijke aanduiding voor inhoud 2"/>
          <p:cNvSpPr>
            <a:spLocks noGrp="1"/>
          </p:cNvSpPr>
          <p:nvPr>
            <p:ph idx="1"/>
          </p:nvPr>
        </p:nvSpPr>
        <p:spPr/>
        <p:txBody>
          <a:bodyPr>
            <a:normAutofit/>
          </a:bodyPr>
          <a:lstStyle/>
          <a:p>
            <a:pPr marL="514350" lvl="0" indent="-514350">
              <a:buFont typeface="+mj-lt"/>
              <a:buAutoNum type="arabicPeriod"/>
            </a:pPr>
            <a:r>
              <a:rPr lang="en-GB" dirty="0"/>
              <a:t>Use corporate business and information architecture—blue print for process development</a:t>
            </a:r>
          </a:p>
          <a:p>
            <a:pPr marL="514350" lvl="0" indent="-514350">
              <a:buFont typeface="+mj-lt"/>
              <a:buAutoNum type="arabicPeriod"/>
            </a:pPr>
            <a:r>
              <a:rPr lang="en-GB" dirty="0"/>
              <a:t>Adopt legal mandates based on fundamental principles for official statistics</a:t>
            </a:r>
          </a:p>
          <a:p>
            <a:pPr marL="514350" lvl="0" indent="-514350">
              <a:buFont typeface="+mj-lt"/>
              <a:buAutoNum type="arabicPeriod"/>
            </a:pPr>
            <a:r>
              <a:rPr lang="en-GB" dirty="0"/>
              <a:t>Mainstream standards and metadata</a:t>
            </a:r>
          </a:p>
          <a:p>
            <a:pPr marL="514350" lvl="0" indent="-514350">
              <a:buFont typeface="+mj-lt"/>
              <a:buAutoNum type="arabicPeriod"/>
            </a:pPr>
            <a:r>
              <a:rPr lang="en-GB" dirty="0"/>
              <a:t>Optimize use of administrative data</a:t>
            </a:r>
          </a:p>
          <a:p>
            <a:pPr marL="514350" lvl="0" indent="-514350">
              <a:buFont typeface="+mj-lt"/>
              <a:buAutoNum type="arabicPeriod"/>
            </a:pPr>
            <a:r>
              <a:rPr lang="en-GB" dirty="0"/>
              <a:t>Maximize multi-use of data</a:t>
            </a:r>
          </a:p>
          <a:p>
            <a:pPr marL="0" indent="0">
              <a:buNone/>
            </a:pPr>
            <a:endParaRPr lang="nl-NL" b="1" dirty="0" smtClean="0"/>
          </a:p>
        </p:txBody>
      </p:sp>
    </p:spTree>
    <p:extLst>
      <p:ext uri="{BB962C8B-B14F-4D97-AF65-F5344CB8AC3E}">
        <p14:creationId xmlns:p14="http://schemas.microsoft.com/office/powerpoint/2010/main" val="3700684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General Organizational Principles (2)</a:t>
            </a:r>
            <a:endParaRPr lang="en-GB" b="1" dirty="0"/>
          </a:p>
        </p:txBody>
      </p:sp>
      <p:sp>
        <p:nvSpPr>
          <p:cNvPr id="3" name="Tijdelijke aanduiding voor inhoud 2"/>
          <p:cNvSpPr>
            <a:spLocks noGrp="1"/>
          </p:cNvSpPr>
          <p:nvPr>
            <p:ph idx="1"/>
          </p:nvPr>
        </p:nvSpPr>
        <p:spPr>
          <a:xfrm>
            <a:off x="683568" y="1628800"/>
            <a:ext cx="8229600" cy="4525963"/>
          </a:xfrm>
        </p:spPr>
        <p:txBody>
          <a:bodyPr>
            <a:normAutofit fontScale="92500" lnSpcReduction="20000"/>
          </a:bodyPr>
          <a:lstStyle/>
          <a:p>
            <a:pPr marL="514350" lvl="0" indent="-514350">
              <a:buFont typeface="+mj-lt"/>
              <a:buAutoNum type="arabicPeriod" startAt="6"/>
            </a:pPr>
            <a:r>
              <a:rPr lang="en-GB" dirty="0"/>
              <a:t>Top down editing and imputation</a:t>
            </a:r>
          </a:p>
          <a:p>
            <a:pPr marL="514350" lvl="0" indent="-514350">
              <a:buFont typeface="+mj-lt"/>
              <a:buAutoNum type="arabicPeriod" startAt="6"/>
            </a:pPr>
            <a:r>
              <a:rPr lang="en-GB" dirty="0"/>
              <a:t>Develop modular IT applications across statistical domains</a:t>
            </a:r>
          </a:p>
          <a:p>
            <a:pPr marL="514350" lvl="0" indent="-514350">
              <a:buFont typeface="+mj-lt"/>
              <a:buAutoNum type="arabicPeriod" startAt="6"/>
            </a:pPr>
            <a:r>
              <a:rPr lang="en-GB" dirty="0"/>
              <a:t>Initiate methodological innovation and modernization</a:t>
            </a:r>
          </a:p>
          <a:p>
            <a:pPr marL="514350" lvl="0" indent="-514350">
              <a:buFont typeface="+mj-lt"/>
              <a:buAutoNum type="arabicPeriod" startAt="6"/>
            </a:pPr>
            <a:r>
              <a:rPr lang="en-GB" dirty="0"/>
              <a:t>Establish quality culture</a:t>
            </a:r>
          </a:p>
          <a:p>
            <a:pPr marL="514350" lvl="0" indent="-514350">
              <a:buFont typeface="+mj-lt"/>
              <a:buAutoNum type="arabicPeriod" startAt="6"/>
            </a:pPr>
            <a:r>
              <a:rPr lang="en-GB" dirty="0"/>
              <a:t>Manage development and change</a:t>
            </a:r>
          </a:p>
          <a:p>
            <a:pPr marL="1028700" lvl="1" indent="-571500">
              <a:buFont typeface="+mj-lt"/>
              <a:buAutoNum type="romanUcPeriod"/>
            </a:pPr>
            <a:r>
              <a:rPr lang="en-GB" dirty="0"/>
              <a:t>Project portfolio and portfolio management</a:t>
            </a:r>
          </a:p>
          <a:p>
            <a:pPr marL="1028700" lvl="1" indent="-571500">
              <a:buFont typeface="+mj-lt"/>
              <a:buAutoNum type="romanUcPeriod"/>
            </a:pPr>
            <a:r>
              <a:rPr lang="en-GB" dirty="0"/>
              <a:t>Planning and prioritisation</a:t>
            </a:r>
          </a:p>
          <a:p>
            <a:pPr marL="1028700" lvl="1" indent="-571500">
              <a:buFont typeface="+mj-lt"/>
              <a:buAutoNum type="romanUcPeriod"/>
            </a:pPr>
            <a:r>
              <a:rPr lang="en-GB" dirty="0"/>
              <a:t>Centralization and chain management</a:t>
            </a:r>
          </a:p>
        </p:txBody>
      </p:sp>
    </p:spTree>
    <p:extLst>
      <p:ext uri="{BB962C8B-B14F-4D97-AF65-F5344CB8AC3E}">
        <p14:creationId xmlns:p14="http://schemas.microsoft.com/office/powerpoint/2010/main" val="188560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14425"/>
          <a:ext cx="8229600" cy="5333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owchart: Magnetic Disk 4"/>
          <p:cNvSpPr/>
          <p:nvPr/>
        </p:nvSpPr>
        <p:spPr bwMode="auto">
          <a:xfrm>
            <a:off x="5429250" y="5886450"/>
            <a:ext cx="904875" cy="819150"/>
          </a:xfrm>
          <a:prstGeom prst="flowChartMagneticDisk">
            <a:avLst/>
          </a:prstGeom>
          <a:solidFill>
            <a:srgbClr val="92D050"/>
          </a:solidFill>
          <a:ln>
            <a:solidFill>
              <a:schemeClr val="bg1"/>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100" b="0" dirty="0" smtClean="0"/>
              <a:t>Input data</a:t>
            </a:r>
          </a:p>
        </p:txBody>
      </p:sp>
      <p:sp>
        <p:nvSpPr>
          <p:cNvPr id="6" name="Flowchart: Magnetic Disk 5"/>
          <p:cNvSpPr/>
          <p:nvPr/>
        </p:nvSpPr>
        <p:spPr bwMode="auto">
          <a:xfrm>
            <a:off x="771525" y="4000500"/>
            <a:ext cx="1066801" cy="914400"/>
          </a:xfrm>
          <a:prstGeom prst="flowChartMagneticDisk">
            <a:avLst/>
          </a:prstGeom>
          <a:solidFill>
            <a:srgbClr val="C00000">
              <a:alpha val="85000"/>
            </a:srgbClr>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Disseminated data</a:t>
            </a:r>
          </a:p>
        </p:txBody>
      </p:sp>
      <p:sp>
        <p:nvSpPr>
          <p:cNvPr id="7" name="Flowchart: Magnetic Disk 6"/>
          <p:cNvSpPr/>
          <p:nvPr/>
        </p:nvSpPr>
        <p:spPr bwMode="auto">
          <a:xfrm>
            <a:off x="1666875" y="5381624"/>
            <a:ext cx="914400" cy="1114426"/>
          </a:xfrm>
          <a:prstGeom prst="flowChartMagneticDisk">
            <a:avLst/>
          </a:prstGeom>
          <a:solidFill>
            <a:schemeClr val="accent6">
              <a:lumMod val="60000"/>
              <a:lumOff val="40000"/>
            </a:schemeClr>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Output</a:t>
            </a:r>
            <a:r>
              <a:rPr lang="en-US" sz="1100" b="0" dirty="0" smtClean="0"/>
              <a:t> data</a:t>
            </a:r>
          </a:p>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Macro and sector statistics</a:t>
            </a:r>
          </a:p>
        </p:txBody>
      </p:sp>
      <p:sp>
        <p:nvSpPr>
          <p:cNvPr id="8" name="Flowchart: Magnetic Disk 7"/>
          <p:cNvSpPr/>
          <p:nvPr/>
        </p:nvSpPr>
        <p:spPr bwMode="auto">
          <a:xfrm>
            <a:off x="3143250" y="6076950"/>
            <a:ext cx="914400" cy="781050"/>
          </a:xfrm>
          <a:prstGeom prst="flowChartMagneticDisk">
            <a:avLst/>
          </a:prstGeom>
          <a:solidFill>
            <a:srgbClr val="00B0F0"/>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Micro data</a:t>
            </a:r>
          </a:p>
        </p:txBody>
      </p:sp>
      <p:sp>
        <p:nvSpPr>
          <p:cNvPr id="3" name="Titel 2"/>
          <p:cNvSpPr>
            <a:spLocks noGrp="1"/>
          </p:cNvSpPr>
          <p:nvPr>
            <p:ph type="title"/>
          </p:nvPr>
        </p:nvSpPr>
        <p:spPr/>
        <p:txBody>
          <a:bodyPr>
            <a:normAutofit/>
          </a:bodyPr>
          <a:lstStyle/>
          <a:p>
            <a:r>
              <a:rPr lang="nl-NL" sz="3200" b="1" dirty="0" smtClean="0"/>
              <a:t>Total Cycle of Official Statistics Production </a:t>
            </a:r>
            <a:endParaRPr lang="en-GB" sz="3200" b="1" dirty="0"/>
          </a:p>
        </p:txBody>
      </p:sp>
    </p:spTree>
    <p:extLst>
      <p:ext uri="{BB962C8B-B14F-4D97-AF65-F5344CB8AC3E}">
        <p14:creationId xmlns:p14="http://schemas.microsoft.com/office/powerpoint/2010/main" val="254403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5" y="274638"/>
            <a:ext cx="7115175" cy="677862"/>
          </a:xfrm>
        </p:spPr>
        <p:txBody>
          <a:bodyPr>
            <a:normAutofit fontScale="90000"/>
          </a:bodyPr>
          <a:lstStyle/>
          <a:p>
            <a:r>
              <a:rPr lang="en-US" sz="2400" dirty="0" smtClean="0">
                <a:solidFill>
                  <a:schemeClr val="bg1"/>
                </a:solidFill>
              </a:rPr>
              <a:t>Coordination and management framework for capacity building initiatives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2316191"/>
              </p:ext>
            </p:extLst>
          </p:nvPr>
        </p:nvGraphicFramePr>
        <p:xfrm>
          <a:off x="457200" y="1066800"/>
          <a:ext cx="8229600" cy="549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0744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74638"/>
            <a:ext cx="9036496" cy="562074"/>
          </a:xfrm>
        </p:spPr>
        <p:txBody>
          <a:bodyPr>
            <a:noAutofit/>
          </a:bodyPr>
          <a:lstStyle/>
          <a:p>
            <a:r>
              <a:rPr lang="nl-NL" sz="3200" b="1" dirty="0" smtClean="0"/>
              <a:t>Corporate Business and Information Architecture</a:t>
            </a:r>
            <a:endParaRPr lang="en-GB" sz="3200" b="1" dirty="0"/>
          </a:p>
        </p:txBody>
      </p:sp>
      <p:pic>
        <p:nvPicPr>
          <p:cNvPr id="4" name="Picture 10"/>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0" y="908720"/>
            <a:ext cx="9180512" cy="5688632"/>
          </a:xfrm>
          <a:prstGeom prst="rect">
            <a:avLst/>
          </a:prstGeom>
          <a:noFill/>
          <a:ln>
            <a:noFill/>
          </a:ln>
          <a:extLst/>
        </p:spPr>
      </p:pic>
    </p:spTree>
    <p:extLst>
      <p:ext uri="{BB962C8B-B14F-4D97-AF65-F5344CB8AC3E}">
        <p14:creationId xmlns:p14="http://schemas.microsoft.com/office/powerpoint/2010/main" val="2509535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Corporate services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93549143"/>
              </p:ext>
            </p:extLst>
          </p:nvPr>
        </p:nvGraphicFramePr>
        <p:xfrm>
          <a:off x="0" y="1052736"/>
          <a:ext cx="9144000" cy="5805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7732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2912" y="269528"/>
            <a:ext cx="8229600" cy="1143000"/>
          </a:xfrm>
        </p:spPr>
        <p:txBody>
          <a:bodyPr/>
          <a:lstStyle/>
          <a:p>
            <a:r>
              <a:rPr lang="nl-NL" b="1" dirty="0"/>
              <a:t>Step by step approach</a:t>
            </a:r>
            <a:endParaRPr lang="en-US" dirty="0"/>
          </a:p>
        </p:txBody>
      </p:sp>
      <p:sp>
        <p:nvSpPr>
          <p:cNvPr id="6" name="Content Placeholder 5"/>
          <p:cNvSpPr>
            <a:spLocks noGrp="1"/>
          </p:cNvSpPr>
          <p:nvPr>
            <p:ph sz="half" idx="1"/>
          </p:nvPr>
        </p:nvSpPr>
        <p:spPr>
          <a:xfrm>
            <a:off x="457200" y="1417638"/>
            <a:ext cx="6275040" cy="5440362"/>
          </a:xfrm>
        </p:spPr>
        <p:txBody>
          <a:bodyPr>
            <a:normAutofit fontScale="25000" lnSpcReduction="20000"/>
          </a:bodyPr>
          <a:lstStyle/>
          <a:p>
            <a:pPr marL="457200" lvl="0" indent="-457200">
              <a:buFont typeface="+mj-lt"/>
              <a:buAutoNum type="arabicPeriod"/>
            </a:pPr>
            <a:endParaRPr lang="en-GB" dirty="0" smtClean="0"/>
          </a:p>
          <a:p>
            <a:pPr marL="457200" lvl="0" indent="-457200">
              <a:spcBef>
                <a:spcPts val="0"/>
              </a:spcBef>
              <a:buFont typeface="+mj-lt"/>
              <a:buAutoNum type="arabicPeriod"/>
            </a:pPr>
            <a:r>
              <a:rPr lang="en-GB" sz="9800" dirty="0" smtClean="0"/>
              <a:t>Establishment of partnerships</a:t>
            </a:r>
          </a:p>
          <a:p>
            <a:pPr marL="457200" lvl="0" indent="-457200">
              <a:spcBef>
                <a:spcPts val="0"/>
              </a:spcBef>
              <a:buFont typeface="+mj-lt"/>
              <a:buAutoNum type="arabicPeriod"/>
            </a:pPr>
            <a:endParaRPr lang="en-GB" sz="9800" dirty="0" smtClean="0"/>
          </a:p>
          <a:p>
            <a:pPr marL="457200" lvl="0" indent="-457200">
              <a:spcBef>
                <a:spcPts val="0"/>
              </a:spcBef>
              <a:buFont typeface="+mj-lt"/>
              <a:buAutoNum type="arabicPeriod"/>
            </a:pPr>
            <a:r>
              <a:rPr lang="en-GB" sz="9800" dirty="0" smtClean="0"/>
              <a:t>Assessment </a:t>
            </a:r>
            <a:r>
              <a:rPr lang="en-GB" sz="9800" dirty="0"/>
              <a:t>of the current </a:t>
            </a:r>
            <a:r>
              <a:rPr lang="en-GB" sz="9800" dirty="0" smtClean="0"/>
              <a:t>situation</a:t>
            </a:r>
          </a:p>
          <a:p>
            <a:pPr marL="457200" lvl="0" indent="-457200">
              <a:spcBef>
                <a:spcPts val="0"/>
              </a:spcBef>
              <a:buFont typeface="+mj-lt"/>
              <a:buAutoNum type="arabicPeriod"/>
            </a:pPr>
            <a:endParaRPr lang="en-GB" sz="9800" dirty="0"/>
          </a:p>
          <a:p>
            <a:pPr marL="457200" lvl="0" indent="-457200">
              <a:spcBef>
                <a:spcPts val="0"/>
              </a:spcBef>
              <a:buFont typeface="+mj-lt"/>
              <a:buAutoNum type="arabicPeriod"/>
            </a:pPr>
            <a:r>
              <a:rPr lang="en-GB" sz="9800" dirty="0"/>
              <a:t>Identification of domains for </a:t>
            </a:r>
            <a:r>
              <a:rPr lang="en-GB" sz="9800" dirty="0" smtClean="0"/>
              <a:t>improvement</a:t>
            </a:r>
          </a:p>
          <a:p>
            <a:pPr marL="457200" lvl="0" indent="-457200">
              <a:spcBef>
                <a:spcPts val="0"/>
              </a:spcBef>
              <a:buFont typeface="+mj-lt"/>
              <a:buAutoNum type="arabicPeriod"/>
            </a:pPr>
            <a:endParaRPr lang="en-GB" sz="9800" dirty="0"/>
          </a:p>
          <a:p>
            <a:pPr marL="457200" lvl="0" indent="-457200">
              <a:spcBef>
                <a:spcPts val="0"/>
              </a:spcBef>
              <a:buFont typeface="+mj-lt"/>
              <a:buAutoNum type="arabicPeriod"/>
            </a:pPr>
            <a:r>
              <a:rPr lang="en-GB" sz="9800" dirty="0"/>
              <a:t>Formulation  of a national integrated statistics programme </a:t>
            </a:r>
            <a:endParaRPr lang="en-GB" sz="9800" dirty="0" smtClean="0"/>
          </a:p>
          <a:p>
            <a:pPr marL="457200" lvl="0" indent="-457200">
              <a:spcBef>
                <a:spcPts val="0"/>
              </a:spcBef>
              <a:buFont typeface="+mj-lt"/>
              <a:buAutoNum type="arabicPeriod"/>
            </a:pPr>
            <a:endParaRPr lang="en-GB" sz="9800" dirty="0" smtClean="0"/>
          </a:p>
          <a:p>
            <a:pPr marL="457200" lvl="0" indent="-457200">
              <a:spcBef>
                <a:spcPts val="0"/>
              </a:spcBef>
              <a:buFont typeface="+mj-lt"/>
              <a:buAutoNum type="arabicPeriod"/>
            </a:pPr>
            <a:r>
              <a:rPr lang="en-GB" sz="9800" dirty="0"/>
              <a:t>Communication and advocacy</a:t>
            </a:r>
          </a:p>
          <a:p>
            <a:pPr marL="457200" lvl="0" indent="-457200">
              <a:spcBef>
                <a:spcPts val="0"/>
              </a:spcBef>
              <a:buFont typeface="+mj-lt"/>
              <a:buAutoNum type="arabicPeriod"/>
            </a:pPr>
            <a:endParaRPr lang="en-GB" sz="9800" dirty="0" smtClean="0"/>
          </a:p>
          <a:p>
            <a:pPr marL="457200" lvl="0" indent="-457200">
              <a:spcBef>
                <a:spcPts val="0"/>
              </a:spcBef>
              <a:buFont typeface="+mj-lt"/>
              <a:buAutoNum type="arabicPeriod"/>
            </a:pPr>
            <a:r>
              <a:rPr lang="en-GB" sz="9800" dirty="0" smtClean="0"/>
              <a:t>Governance </a:t>
            </a:r>
            <a:r>
              <a:rPr lang="en-GB" sz="9800" dirty="0"/>
              <a:t>of the p</a:t>
            </a:r>
            <a:r>
              <a:rPr lang="en-GB" sz="9800" dirty="0" smtClean="0"/>
              <a:t>rogramme</a:t>
            </a:r>
            <a:endParaRPr lang="en-GB" sz="9800" dirty="0"/>
          </a:p>
          <a:p>
            <a:pPr marL="457200" lvl="0" indent="-457200">
              <a:spcBef>
                <a:spcPts val="0"/>
              </a:spcBef>
              <a:buFont typeface="+mj-lt"/>
              <a:buAutoNum type="arabicPeriod"/>
            </a:pPr>
            <a:endParaRPr lang="en-GB" sz="9800" dirty="0"/>
          </a:p>
          <a:p>
            <a:pPr marL="457200" lvl="0" indent="-457200">
              <a:spcBef>
                <a:spcPts val="0"/>
              </a:spcBef>
              <a:buFont typeface="+mj-lt"/>
              <a:buAutoNum type="arabicPeriod"/>
            </a:pPr>
            <a:r>
              <a:rPr lang="en-GB" sz="9800" dirty="0"/>
              <a:t>Design of integrated systems of statistics</a:t>
            </a:r>
          </a:p>
          <a:p>
            <a:pPr marL="457200" lvl="0" indent="-457200">
              <a:spcBef>
                <a:spcPts val="0"/>
              </a:spcBef>
              <a:buFont typeface="+mj-lt"/>
              <a:buAutoNum type="arabicPeriod"/>
            </a:pPr>
            <a:endParaRPr lang="en-GB" sz="9800" dirty="0"/>
          </a:p>
          <a:p>
            <a:pPr marL="457200" lvl="0" indent="-457200">
              <a:spcBef>
                <a:spcPts val="0"/>
              </a:spcBef>
              <a:buFont typeface="+mj-lt"/>
              <a:buAutoNum type="arabicPeriod"/>
            </a:pPr>
            <a:r>
              <a:rPr lang="en-GB" sz="9800" dirty="0"/>
              <a:t>Evaluation of the programme on integrated statistics</a:t>
            </a:r>
            <a:endParaRPr lang="en-US" sz="9800" dirty="0"/>
          </a:p>
          <a:p>
            <a:pPr marL="457200" lvl="0" indent="-457200">
              <a:spcBef>
                <a:spcPts val="0"/>
              </a:spcBef>
              <a:buFont typeface="+mj-lt"/>
              <a:buAutoNum type="arabicPeriod"/>
            </a:pPr>
            <a:endParaRPr lang="en-GB" sz="9800" dirty="0"/>
          </a:p>
          <a:p>
            <a:endParaRPr lang="en-US" dirty="0"/>
          </a:p>
        </p:txBody>
      </p:sp>
      <p:grpSp>
        <p:nvGrpSpPr>
          <p:cNvPr id="12292" name="Group 12291"/>
          <p:cNvGrpSpPr/>
          <p:nvPr/>
        </p:nvGrpSpPr>
        <p:grpSpPr>
          <a:xfrm>
            <a:off x="6732240" y="589000"/>
            <a:ext cx="2042783" cy="5816763"/>
            <a:chOff x="6600881" y="589000"/>
            <a:chExt cx="2042783" cy="5816763"/>
          </a:xfrm>
        </p:grpSpPr>
        <p:sp>
          <p:nvSpPr>
            <p:cNvPr id="12289" name="Rectangle 12288"/>
            <p:cNvSpPr/>
            <p:nvPr/>
          </p:nvSpPr>
          <p:spPr>
            <a:xfrm>
              <a:off x="6600881" y="4392415"/>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5" name="Rectangle 34"/>
            <p:cNvSpPr/>
            <p:nvPr/>
          </p:nvSpPr>
          <p:spPr>
            <a:xfrm>
              <a:off x="7851576" y="1997285"/>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6" name="Rectangle 35"/>
            <p:cNvSpPr/>
            <p:nvPr/>
          </p:nvSpPr>
          <p:spPr>
            <a:xfrm>
              <a:off x="7851576" y="3643194"/>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7" name="Rectangle 36"/>
            <p:cNvSpPr/>
            <p:nvPr/>
          </p:nvSpPr>
          <p:spPr>
            <a:xfrm>
              <a:off x="7851576" y="5229200"/>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8" name="Rectangle 37"/>
            <p:cNvSpPr/>
            <p:nvPr/>
          </p:nvSpPr>
          <p:spPr>
            <a:xfrm>
              <a:off x="6600881" y="1367668"/>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0" name="Rectangle 39"/>
            <p:cNvSpPr/>
            <p:nvPr/>
          </p:nvSpPr>
          <p:spPr>
            <a:xfrm>
              <a:off x="6600881" y="2917378"/>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1" name="Rectangle 40"/>
            <p:cNvSpPr/>
            <p:nvPr/>
          </p:nvSpPr>
          <p:spPr>
            <a:xfrm>
              <a:off x="7851576" y="589000"/>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2" name="Rectangle 41"/>
            <p:cNvSpPr/>
            <p:nvPr/>
          </p:nvSpPr>
          <p:spPr>
            <a:xfrm>
              <a:off x="6600881" y="5901707"/>
              <a:ext cx="792088"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2291" name="Bent-Up Arrow 12290"/>
            <p:cNvSpPr/>
            <p:nvPr/>
          </p:nvSpPr>
          <p:spPr>
            <a:xfrm rot="16200000" flipH="1">
              <a:off x="7743346" y="1082012"/>
              <a:ext cx="502432" cy="796452"/>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4" name="Bent-Up Arrow 43"/>
            <p:cNvSpPr/>
            <p:nvPr/>
          </p:nvSpPr>
          <p:spPr>
            <a:xfrm rot="16200000" flipH="1">
              <a:off x="7743346" y="2562888"/>
              <a:ext cx="502432" cy="796452"/>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45" name="Bent-Up Arrow 44"/>
            <p:cNvSpPr/>
            <p:nvPr/>
          </p:nvSpPr>
          <p:spPr>
            <a:xfrm rot="16200000" flipH="1">
              <a:off x="7768876" y="5739621"/>
              <a:ext cx="502432" cy="796452"/>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6" name="Bent-Up Arrow 45"/>
            <p:cNvSpPr/>
            <p:nvPr/>
          </p:nvSpPr>
          <p:spPr>
            <a:xfrm rot="16200000" flipH="1">
              <a:off x="7743346" y="4157041"/>
              <a:ext cx="502432" cy="796452"/>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7" name="Bent-Up Arrow 46"/>
            <p:cNvSpPr/>
            <p:nvPr/>
          </p:nvSpPr>
          <p:spPr>
            <a:xfrm rot="16200000" flipH="1" flipV="1">
              <a:off x="7022385" y="1797789"/>
              <a:ext cx="502432" cy="758049"/>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9" name="Bent-Up Arrow 48"/>
            <p:cNvSpPr/>
            <p:nvPr/>
          </p:nvSpPr>
          <p:spPr>
            <a:xfrm rot="16200000" flipH="1" flipV="1">
              <a:off x="7040691" y="3392970"/>
              <a:ext cx="502432" cy="758049"/>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0" name="Bent-Up Arrow 49"/>
            <p:cNvSpPr/>
            <p:nvPr/>
          </p:nvSpPr>
          <p:spPr>
            <a:xfrm rot="16200000" flipH="1" flipV="1">
              <a:off x="7041954" y="4964386"/>
              <a:ext cx="502432" cy="758049"/>
            </a:xfrm>
            <a:prstGeom prst="ben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1921055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238" t="-1" b="11155"/>
          <a:stretch/>
        </p:blipFill>
        <p:spPr>
          <a:xfrm>
            <a:off x="4979703" y="3284984"/>
            <a:ext cx="4144412" cy="3441792"/>
          </a:xfrm>
          <a:prstGeom prst="ellipse">
            <a:avLst/>
          </a:prstGeom>
          <a:ln>
            <a:noFill/>
          </a:ln>
          <a:effectLst>
            <a:softEdge rad="112500"/>
          </a:effectLst>
        </p:spPr>
      </p:pic>
      <p:sp>
        <p:nvSpPr>
          <p:cNvPr id="5" name="Title 4"/>
          <p:cNvSpPr>
            <a:spLocks noGrp="1"/>
          </p:cNvSpPr>
          <p:nvPr>
            <p:ph type="title"/>
          </p:nvPr>
        </p:nvSpPr>
        <p:spPr/>
        <p:txBody>
          <a:bodyPr/>
          <a:lstStyle/>
          <a:p>
            <a:r>
              <a:rPr lang="nl-NL" b="1" dirty="0" smtClean="0"/>
              <a:t>Partnerships</a:t>
            </a:r>
            <a:endParaRPr lang="en-US" dirty="0"/>
          </a:p>
        </p:txBody>
      </p:sp>
      <p:sp>
        <p:nvSpPr>
          <p:cNvPr id="6" name="Content Placeholder 5"/>
          <p:cNvSpPr>
            <a:spLocks noGrp="1"/>
          </p:cNvSpPr>
          <p:nvPr>
            <p:ph sz="half" idx="1"/>
          </p:nvPr>
        </p:nvSpPr>
        <p:spPr>
          <a:xfrm>
            <a:off x="457200" y="1600200"/>
            <a:ext cx="6419056" cy="4781127"/>
          </a:xfrm>
        </p:spPr>
        <p:txBody>
          <a:bodyPr>
            <a:normAutofit/>
          </a:bodyPr>
          <a:lstStyle/>
          <a:p>
            <a:r>
              <a:rPr lang="en-GB" sz="3600" dirty="0" smtClean="0"/>
              <a:t>Establishment </a:t>
            </a:r>
            <a:r>
              <a:rPr lang="en-GB" sz="3600" dirty="0"/>
              <a:t>of </a:t>
            </a:r>
            <a:r>
              <a:rPr lang="en-GB" sz="3600" dirty="0" smtClean="0"/>
              <a:t>partnerships</a:t>
            </a:r>
          </a:p>
          <a:p>
            <a:pPr lvl="1"/>
            <a:r>
              <a:rPr lang="en-GB" sz="3200" dirty="0" smtClean="0"/>
              <a:t>Involve </a:t>
            </a:r>
            <a:r>
              <a:rPr lang="en-GB" sz="3200" dirty="0"/>
              <a:t>all</a:t>
            </a:r>
            <a:r>
              <a:rPr lang="en-GB" sz="3200" dirty="0" smtClean="0"/>
              <a:t> agencies</a:t>
            </a:r>
          </a:p>
          <a:p>
            <a:pPr lvl="1"/>
            <a:r>
              <a:rPr lang="en-GB" sz="3200" dirty="0" smtClean="0"/>
              <a:t>Agree </a:t>
            </a:r>
            <a:r>
              <a:rPr lang="en-GB" sz="3200" dirty="0"/>
              <a:t>on new roles </a:t>
            </a:r>
            <a:r>
              <a:rPr lang="en-GB" sz="3200" dirty="0" smtClean="0"/>
              <a:t>and responsibilities </a:t>
            </a:r>
            <a:r>
              <a:rPr lang="en-GB" sz="3200" dirty="0"/>
              <a:t>in new system. </a:t>
            </a:r>
            <a:endParaRPr lang="en-GB" sz="3200" dirty="0" smtClean="0"/>
          </a:p>
          <a:p>
            <a:pPr lvl="1"/>
            <a:r>
              <a:rPr lang="en-GB" sz="3200" dirty="0" smtClean="0"/>
              <a:t>“</a:t>
            </a:r>
            <a:r>
              <a:rPr lang="en-GB" sz="3200" dirty="0"/>
              <a:t>Memorandum of </a:t>
            </a:r>
            <a:r>
              <a:rPr lang="en-GB" sz="3200" dirty="0" smtClean="0"/>
              <a:t>understanding</a:t>
            </a:r>
            <a:r>
              <a:rPr lang="en-GB" sz="3200" dirty="0"/>
              <a:t>”. </a:t>
            </a:r>
          </a:p>
          <a:p>
            <a:pPr marL="0" lvl="0" indent="0">
              <a:buNone/>
            </a:pPr>
            <a:endParaRPr lang="en-GB" dirty="0"/>
          </a:p>
          <a:p>
            <a:pPr marL="0" lvl="0" indent="0">
              <a:buNone/>
            </a:pPr>
            <a:endParaRPr lang="en-GB" dirty="0" smtClean="0"/>
          </a:p>
          <a:p>
            <a:pPr marL="457200" lvl="0" indent="-457200">
              <a:buFont typeface="+mj-lt"/>
              <a:buAutoNum type="arabicPeriod"/>
            </a:pPr>
            <a:endParaRPr lang="en-GB" dirty="0"/>
          </a:p>
        </p:txBody>
      </p:sp>
    </p:spTree>
    <p:extLst>
      <p:ext uri="{BB962C8B-B14F-4D97-AF65-F5344CB8AC3E}">
        <p14:creationId xmlns:p14="http://schemas.microsoft.com/office/powerpoint/2010/main" val="3234638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Assessment of the current situation</a:t>
            </a:r>
            <a:endParaRPr lang="en-US" dirty="0"/>
          </a:p>
        </p:txBody>
      </p:sp>
      <p:sp>
        <p:nvSpPr>
          <p:cNvPr id="3" name="Content Placeholder 2"/>
          <p:cNvSpPr>
            <a:spLocks noGrp="1"/>
          </p:cNvSpPr>
          <p:nvPr>
            <p:ph idx="1"/>
          </p:nvPr>
        </p:nvSpPr>
        <p:spPr>
          <a:xfrm>
            <a:off x="457200" y="1600200"/>
            <a:ext cx="5626968" cy="4637112"/>
          </a:xfrm>
        </p:spPr>
        <p:txBody>
          <a:bodyPr>
            <a:noAutofit/>
          </a:bodyPr>
          <a:lstStyle/>
          <a:p>
            <a:pPr lvl="0"/>
            <a:r>
              <a:rPr lang="en-GB" sz="2800" dirty="0"/>
              <a:t>Carry out an inventory of all official statistics in the domain of the integrated system</a:t>
            </a:r>
            <a:r>
              <a:rPr lang="en-GB" sz="2800" dirty="0" smtClean="0"/>
              <a:t>.</a:t>
            </a:r>
          </a:p>
          <a:p>
            <a:pPr lvl="0"/>
            <a:endParaRPr lang="en-GB" sz="2800" dirty="0"/>
          </a:p>
          <a:p>
            <a:pPr lvl="0"/>
            <a:r>
              <a:rPr lang="en-GB" sz="2800" dirty="0" smtClean="0"/>
              <a:t>List </a:t>
            </a:r>
            <a:r>
              <a:rPr lang="en-GB" sz="2800" dirty="0"/>
              <a:t>the statistics, the content, the population, the units, the </a:t>
            </a:r>
            <a:r>
              <a:rPr lang="en-GB" sz="2800" dirty="0" smtClean="0"/>
              <a:t>source, </a:t>
            </a:r>
            <a:r>
              <a:rPr lang="en-GB" sz="2800" dirty="0"/>
              <a:t>the periodicity, the validity of the methodology, the timeliness, the way of dissemination, the producing agency, the important users and the official status.</a:t>
            </a:r>
            <a:endParaRPr lang="en-US"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8920" y="2276872"/>
            <a:ext cx="3081551" cy="2992230"/>
          </a:xfrm>
          <a:prstGeom prst="rect">
            <a:avLst/>
          </a:prstGeom>
        </p:spPr>
      </p:pic>
    </p:spTree>
    <p:extLst>
      <p:ext uri="{BB962C8B-B14F-4D97-AF65-F5344CB8AC3E}">
        <p14:creationId xmlns:p14="http://schemas.microsoft.com/office/powerpoint/2010/main" val="2467237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228" y="3648116"/>
            <a:ext cx="4252780" cy="3189585"/>
          </a:xfrm>
          <a:prstGeom prst="rect">
            <a:avLst/>
          </a:prstGeom>
        </p:spPr>
      </p:pic>
      <p:sp>
        <p:nvSpPr>
          <p:cNvPr id="2" name="Title 1"/>
          <p:cNvSpPr>
            <a:spLocks noGrp="1"/>
          </p:cNvSpPr>
          <p:nvPr>
            <p:ph type="title"/>
          </p:nvPr>
        </p:nvSpPr>
        <p:spPr/>
        <p:txBody>
          <a:bodyPr>
            <a:normAutofit fontScale="90000"/>
          </a:bodyPr>
          <a:lstStyle/>
          <a:p>
            <a:r>
              <a:rPr lang="nl-NL" b="1" dirty="0"/>
              <a:t>Identification of Domains for Improvement</a:t>
            </a:r>
            <a:endParaRPr lang="en-US" dirty="0"/>
          </a:p>
        </p:txBody>
      </p:sp>
      <p:sp>
        <p:nvSpPr>
          <p:cNvPr id="3" name="Content Placeholder 2"/>
          <p:cNvSpPr>
            <a:spLocks noGrp="1"/>
          </p:cNvSpPr>
          <p:nvPr>
            <p:ph idx="1"/>
          </p:nvPr>
        </p:nvSpPr>
        <p:spPr>
          <a:xfrm>
            <a:off x="457200" y="1600200"/>
            <a:ext cx="6275040" cy="4525963"/>
          </a:xfrm>
        </p:spPr>
        <p:txBody>
          <a:bodyPr>
            <a:normAutofit/>
          </a:bodyPr>
          <a:lstStyle/>
          <a:p>
            <a:pPr lvl="0"/>
            <a:r>
              <a:rPr lang="en-GB" sz="2800" dirty="0"/>
              <a:t>Select a domain that produces </a:t>
            </a:r>
            <a:r>
              <a:rPr lang="en-GB" sz="2800" b="1" dirty="0"/>
              <a:t>quick results and quick wins in quality and costs</a:t>
            </a:r>
            <a:r>
              <a:rPr lang="en-GB" sz="2800" dirty="0"/>
              <a:t>. These results convince the stakeholders that further investments are well </a:t>
            </a:r>
            <a:r>
              <a:rPr lang="en-GB" sz="2800" dirty="0" smtClean="0"/>
              <a:t>spent. </a:t>
            </a:r>
          </a:p>
          <a:p>
            <a:pPr lvl="0"/>
            <a:endParaRPr lang="en-US" sz="2800" dirty="0"/>
          </a:p>
        </p:txBody>
      </p:sp>
      <p:sp>
        <p:nvSpPr>
          <p:cNvPr id="7" name="Rectangle 6"/>
          <p:cNvSpPr/>
          <p:nvPr/>
        </p:nvSpPr>
        <p:spPr>
          <a:xfrm>
            <a:off x="4653384" y="4149080"/>
            <a:ext cx="4572000" cy="1231106"/>
          </a:xfrm>
          <a:prstGeom prst="rect">
            <a:avLst/>
          </a:prstGeom>
        </p:spPr>
        <p:txBody>
          <a:bodyPr>
            <a:spAutoFit/>
          </a:bodyPr>
          <a:lstStyle/>
          <a:p>
            <a:pPr lvl="0"/>
            <a:endParaRPr lang="en-GB" dirty="0"/>
          </a:p>
          <a:p>
            <a:pPr marL="457200" lvl="0" indent="-457200">
              <a:buFont typeface="Arial" panose="020B0604020202020204" pitchFamily="34" charset="0"/>
              <a:buChar char="•"/>
            </a:pPr>
            <a:r>
              <a:rPr lang="en-GB" sz="2800" dirty="0"/>
              <a:t>Make </a:t>
            </a:r>
            <a:r>
              <a:rPr lang="en-GB" sz="2800" dirty="0" smtClean="0"/>
              <a:t>sure goals </a:t>
            </a:r>
            <a:r>
              <a:rPr lang="en-GB" sz="2800" dirty="0"/>
              <a:t>are attainable</a:t>
            </a:r>
            <a:r>
              <a:rPr lang="en-GB" dirty="0"/>
              <a:t>.</a:t>
            </a:r>
            <a:endParaRPr lang="en-US" dirty="0"/>
          </a:p>
        </p:txBody>
      </p:sp>
    </p:spTree>
    <p:extLst>
      <p:ext uri="{BB962C8B-B14F-4D97-AF65-F5344CB8AC3E}">
        <p14:creationId xmlns:p14="http://schemas.microsoft.com/office/powerpoint/2010/main" val="1303700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Outline</a:t>
            </a:r>
            <a:endParaRPr lang="en-GB" b="1" dirty="0"/>
          </a:p>
        </p:txBody>
      </p:sp>
      <p:sp>
        <p:nvSpPr>
          <p:cNvPr id="3" name="Tijdelijke aanduiding voor inhoud 2"/>
          <p:cNvSpPr>
            <a:spLocks noGrp="1"/>
          </p:cNvSpPr>
          <p:nvPr>
            <p:ph idx="1"/>
          </p:nvPr>
        </p:nvSpPr>
        <p:spPr>
          <a:xfrm>
            <a:off x="457200" y="1268760"/>
            <a:ext cx="8229600" cy="5328592"/>
          </a:xfrm>
        </p:spPr>
        <p:txBody>
          <a:bodyPr>
            <a:normAutofit fontScale="85000" lnSpcReduction="20000"/>
          </a:bodyPr>
          <a:lstStyle/>
          <a:p>
            <a:r>
              <a:rPr lang="en-GB" sz="4100" dirty="0" smtClean="0"/>
              <a:t>Challenges </a:t>
            </a:r>
            <a:endParaRPr lang="en-GB" sz="4100" dirty="0"/>
          </a:p>
          <a:p>
            <a:r>
              <a:rPr lang="en-GB" sz="4100" dirty="0" smtClean="0"/>
              <a:t>Responding to the challenges</a:t>
            </a:r>
          </a:p>
          <a:p>
            <a:r>
              <a:rPr lang="en-GB" sz="4100" dirty="0" smtClean="0"/>
              <a:t>Traditional approach</a:t>
            </a:r>
          </a:p>
          <a:p>
            <a:r>
              <a:rPr lang="en-GB" sz="4100" dirty="0" smtClean="0"/>
              <a:t>Integrated </a:t>
            </a:r>
            <a:r>
              <a:rPr lang="en-GB" sz="4100" dirty="0"/>
              <a:t>statistics </a:t>
            </a:r>
            <a:r>
              <a:rPr lang="en-GB" sz="4100" dirty="0" smtClean="0"/>
              <a:t>programme</a:t>
            </a:r>
          </a:p>
          <a:p>
            <a:r>
              <a:rPr lang="en-GB" sz="4100" dirty="0"/>
              <a:t>Benefits and costs</a:t>
            </a:r>
          </a:p>
          <a:p>
            <a:r>
              <a:rPr lang="en-GB" sz="4100" dirty="0" smtClean="0"/>
              <a:t>General principles</a:t>
            </a:r>
            <a:endParaRPr lang="en-GB" sz="4100" dirty="0"/>
          </a:p>
          <a:p>
            <a:r>
              <a:rPr lang="nl-NL" sz="4100" dirty="0" smtClean="0"/>
              <a:t>Corporate </a:t>
            </a:r>
            <a:r>
              <a:rPr lang="nl-NL" sz="4100" dirty="0"/>
              <a:t>Services</a:t>
            </a:r>
            <a:endParaRPr lang="en-GB" sz="4100" dirty="0"/>
          </a:p>
          <a:p>
            <a:r>
              <a:rPr lang="en-GB" sz="4100" dirty="0" smtClean="0"/>
              <a:t>Step by step approach</a:t>
            </a:r>
          </a:p>
          <a:p>
            <a:r>
              <a:rPr lang="en-GB" sz="4100" dirty="0" smtClean="0"/>
              <a:t>Conclusions</a:t>
            </a:r>
          </a:p>
          <a:p>
            <a:r>
              <a:rPr lang="en-GB" sz="4100" dirty="0" smtClean="0"/>
              <a:t>Points for discussion</a:t>
            </a:r>
            <a:endParaRPr lang="en-GB" sz="4100" dirty="0"/>
          </a:p>
          <a:p>
            <a:endParaRPr lang="en-GB" dirty="0"/>
          </a:p>
        </p:txBody>
      </p:sp>
    </p:spTree>
    <p:extLst>
      <p:ext uri="{BB962C8B-B14F-4D97-AF65-F5344CB8AC3E}">
        <p14:creationId xmlns:p14="http://schemas.microsoft.com/office/powerpoint/2010/main" val="4257336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0076" y="1640967"/>
            <a:ext cx="3448388" cy="2486818"/>
          </a:xfrm>
          <a:prstGeom prst="rect">
            <a:avLst/>
          </a:prstGeom>
        </p:spPr>
      </p:pic>
      <p:sp>
        <p:nvSpPr>
          <p:cNvPr id="2" name="Titel 1"/>
          <p:cNvSpPr>
            <a:spLocks noGrp="1"/>
          </p:cNvSpPr>
          <p:nvPr>
            <p:ph type="title"/>
          </p:nvPr>
        </p:nvSpPr>
        <p:spPr>
          <a:xfrm>
            <a:off x="107504" y="188640"/>
            <a:ext cx="9036496" cy="1143000"/>
          </a:xfrm>
        </p:spPr>
        <p:txBody>
          <a:bodyPr>
            <a:normAutofit/>
          </a:bodyPr>
          <a:lstStyle/>
          <a:p>
            <a:r>
              <a:rPr lang="nl-NL" sz="3300" b="1" dirty="0" smtClean="0"/>
              <a:t>Formulation of a National Programme on Integrated Statistics</a:t>
            </a:r>
            <a:endParaRPr lang="en-GB" sz="3300" b="1" dirty="0"/>
          </a:p>
        </p:txBody>
      </p:sp>
      <p:sp>
        <p:nvSpPr>
          <p:cNvPr id="3" name="Tijdelijke aanduiding voor inhoud 2"/>
          <p:cNvSpPr>
            <a:spLocks noGrp="1"/>
          </p:cNvSpPr>
          <p:nvPr>
            <p:ph idx="1"/>
          </p:nvPr>
        </p:nvSpPr>
        <p:spPr>
          <a:xfrm>
            <a:off x="5796136" y="4437112"/>
            <a:ext cx="3178696" cy="2265974"/>
          </a:xfrm>
        </p:spPr>
        <p:txBody>
          <a:bodyPr>
            <a:noAutofit/>
          </a:bodyPr>
          <a:lstStyle/>
          <a:p>
            <a:r>
              <a:rPr lang="en-GB" sz="2800" dirty="0" smtClean="0"/>
              <a:t>Then, develop detailed programme and basis for official agreement</a:t>
            </a:r>
            <a:r>
              <a:rPr lang="en-GB" sz="2800" b="1" dirty="0" smtClean="0"/>
              <a:t>. </a:t>
            </a:r>
          </a:p>
          <a:p>
            <a:pPr marL="0" indent="0">
              <a:buNone/>
            </a:pPr>
            <a:endParaRPr lang="en-GB" sz="2800" dirty="0"/>
          </a:p>
        </p:txBody>
      </p:sp>
      <p:sp>
        <p:nvSpPr>
          <p:cNvPr id="4" name="Rectangle 3"/>
          <p:cNvSpPr/>
          <p:nvPr/>
        </p:nvSpPr>
        <p:spPr>
          <a:xfrm>
            <a:off x="107504" y="1348830"/>
            <a:ext cx="5688632" cy="4832092"/>
          </a:xfrm>
          <a:prstGeom prst="rect">
            <a:avLst/>
          </a:prstGeom>
        </p:spPr>
        <p:txBody>
          <a:bodyPr wrap="square">
            <a:spAutoFit/>
          </a:bodyPr>
          <a:lstStyle/>
          <a:p>
            <a:pPr marL="457200" lvl="0" indent="-457200">
              <a:buFont typeface="Arial" panose="020B0604020202020204" pitchFamily="34" charset="0"/>
              <a:buChar char="•"/>
            </a:pPr>
            <a:r>
              <a:rPr lang="en-GB" sz="2800" dirty="0" smtClean="0"/>
              <a:t>First, get </a:t>
            </a:r>
            <a:r>
              <a:rPr lang="en-GB" sz="2800" dirty="0"/>
              <a:t>commitment from top-management, stakeholders and financiers on: </a:t>
            </a:r>
            <a:endParaRPr lang="en-GB" sz="2800" dirty="0" smtClean="0"/>
          </a:p>
          <a:p>
            <a:pPr marL="914400" lvl="1" indent="-457200">
              <a:buFont typeface="Wingdings" panose="05000000000000000000" pitchFamily="2" charset="2"/>
              <a:buChar char="Ø"/>
            </a:pPr>
            <a:r>
              <a:rPr lang="en-GB" sz="2800" dirty="0" smtClean="0"/>
              <a:t>aims </a:t>
            </a:r>
            <a:r>
              <a:rPr lang="en-GB" sz="2800" dirty="0"/>
              <a:t>and </a:t>
            </a:r>
            <a:r>
              <a:rPr lang="en-GB" sz="2800" dirty="0" smtClean="0"/>
              <a:t>scope</a:t>
            </a:r>
          </a:p>
          <a:p>
            <a:pPr marL="914400" lvl="1" indent="-457200">
              <a:buFont typeface="Wingdings" panose="05000000000000000000" pitchFamily="2" charset="2"/>
              <a:buChar char="Ø"/>
            </a:pPr>
            <a:r>
              <a:rPr lang="en-GB" sz="2800" dirty="0" smtClean="0"/>
              <a:t>expected benefits</a:t>
            </a:r>
          </a:p>
          <a:p>
            <a:pPr marL="914400" lvl="1" indent="-457200">
              <a:buFont typeface="Wingdings" panose="05000000000000000000" pitchFamily="2" charset="2"/>
              <a:buChar char="Ø"/>
            </a:pPr>
            <a:r>
              <a:rPr lang="en-GB" sz="2800" dirty="0" smtClean="0"/>
              <a:t>rough </a:t>
            </a:r>
            <a:r>
              <a:rPr lang="en-GB" sz="2800" dirty="0"/>
              <a:t>estimate of the </a:t>
            </a:r>
            <a:r>
              <a:rPr lang="en-GB" sz="2800" dirty="0" smtClean="0"/>
              <a:t>costs</a:t>
            </a:r>
          </a:p>
          <a:p>
            <a:pPr marL="914400" lvl="1" indent="-457200">
              <a:buFont typeface="Wingdings" panose="05000000000000000000" pitchFamily="2" charset="2"/>
              <a:buChar char="Ø"/>
            </a:pPr>
            <a:r>
              <a:rPr lang="en-GB" sz="2800" dirty="0" smtClean="0"/>
              <a:t>expected timeline</a:t>
            </a:r>
          </a:p>
          <a:p>
            <a:pPr marL="914400" lvl="1" indent="-457200">
              <a:buFont typeface="Wingdings" panose="05000000000000000000" pitchFamily="2" charset="2"/>
              <a:buChar char="Ø"/>
            </a:pPr>
            <a:r>
              <a:rPr lang="en-GB" sz="2800" dirty="0" smtClean="0"/>
              <a:t>involved parties</a:t>
            </a:r>
          </a:p>
          <a:p>
            <a:pPr marL="914400" lvl="1" indent="-457200">
              <a:buFont typeface="Wingdings" panose="05000000000000000000" pitchFamily="2" charset="2"/>
              <a:buChar char="Ø"/>
            </a:pPr>
            <a:r>
              <a:rPr lang="en-GB" sz="2800" dirty="0" smtClean="0"/>
              <a:t>chosen approach</a:t>
            </a:r>
          </a:p>
          <a:p>
            <a:pPr marL="914400" lvl="1" indent="-457200">
              <a:buFont typeface="Wingdings" panose="05000000000000000000" pitchFamily="2" charset="2"/>
              <a:buChar char="Ø"/>
            </a:pPr>
            <a:r>
              <a:rPr lang="en-GB" sz="2800" dirty="0" smtClean="0"/>
              <a:t>limited </a:t>
            </a:r>
            <a:r>
              <a:rPr lang="en-GB" sz="2800" dirty="0"/>
              <a:t>number of independent  sub programmes and projects</a:t>
            </a:r>
          </a:p>
        </p:txBody>
      </p:sp>
    </p:spTree>
    <p:extLst>
      <p:ext uri="{BB962C8B-B14F-4D97-AF65-F5344CB8AC3E}">
        <p14:creationId xmlns:p14="http://schemas.microsoft.com/office/powerpoint/2010/main" val="3968800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0"/>
            <a:ext cx="8229600" cy="1143000"/>
          </a:xfrm>
        </p:spPr>
        <p:txBody>
          <a:bodyPr>
            <a:normAutofit/>
          </a:bodyPr>
          <a:lstStyle/>
          <a:p>
            <a:r>
              <a:rPr lang="nl-NL" sz="3600" b="1" dirty="0" smtClean="0"/>
              <a:t>Communication and Advocacy</a:t>
            </a:r>
            <a:endParaRPr lang="en-GB" sz="3600" b="1" dirty="0"/>
          </a:p>
        </p:txBody>
      </p:sp>
      <p:sp>
        <p:nvSpPr>
          <p:cNvPr id="3" name="Tijdelijke aanduiding voor inhoud 2"/>
          <p:cNvSpPr>
            <a:spLocks noGrp="1"/>
          </p:cNvSpPr>
          <p:nvPr>
            <p:ph idx="1"/>
          </p:nvPr>
        </p:nvSpPr>
        <p:spPr>
          <a:xfrm>
            <a:off x="251520" y="868460"/>
            <a:ext cx="8064896" cy="1584176"/>
          </a:xfrm>
        </p:spPr>
        <p:txBody>
          <a:bodyPr>
            <a:normAutofit fontScale="92500" lnSpcReduction="10000"/>
          </a:bodyPr>
          <a:lstStyle/>
          <a:p>
            <a:pPr lvl="0"/>
            <a:r>
              <a:rPr lang="en-GB" sz="2800" dirty="0"/>
              <a:t>Communication and advocacy for the programme on integrated statistics is essential, to achieve, maintain commitment and support and overcome resistance for the programme.  </a:t>
            </a:r>
            <a:endParaRPr lang="en-GB" sz="2800" dirty="0" smtClean="0"/>
          </a:p>
        </p:txBody>
      </p:sp>
      <p:sp>
        <p:nvSpPr>
          <p:cNvPr id="4" name="Rectangle 3"/>
          <p:cNvSpPr/>
          <p:nvPr/>
        </p:nvSpPr>
        <p:spPr>
          <a:xfrm>
            <a:off x="4366320" y="2068106"/>
            <a:ext cx="4572000" cy="3293209"/>
          </a:xfrm>
          <a:prstGeom prst="rect">
            <a:avLst/>
          </a:prstGeom>
        </p:spPr>
        <p:txBody>
          <a:bodyPr>
            <a:spAutoFit/>
          </a:bodyPr>
          <a:lstStyle/>
          <a:p>
            <a:pPr marL="457200" indent="-457200">
              <a:buFont typeface="Arial" panose="020B0604020202020204" pitchFamily="34" charset="0"/>
              <a:buChar char="•"/>
            </a:pPr>
            <a:r>
              <a:rPr lang="en-GB" sz="2600" b="1" dirty="0"/>
              <a:t>External communication </a:t>
            </a:r>
            <a:r>
              <a:rPr lang="en-GB" sz="2600" dirty="0"/>
              <a:t>should target important stakeholders such as main users (ministries, planning offices, parliament, Central Bank) and statistics producers (ministries, Central </a:t>
            </a:r>
            <a:r>
              <a:rPr lang="en-GB" sz="2600" dirty="0" smtClean="0"/>
              <a:t>Bank).</a:t>
            </a:r>
            <a:endParaRPr lang="en-GB" sz="2600" dirty="0"/>
          </a:p>
        </p:txBody>
      </p:sp>
      <p:sp>
        <p:nvSpPr>
          <p:cNvPr id="5" name="Rectangle 4"/>
          <p:cNvSpPr/>
          <p:nvPr/>
        </p:nvSpPr>
        <p:spPr>
          <a:xfrm>
            <a:off x="230643" y="5361315"/>
            <a:ext cx="8892480" cy="1384995"/>
          </a:xfrm>
          <a:prstGeom prst="rect">
            <a:avLst/>
          </a:prstGeom>
        </p:spPr>
        <p:txBody>
          <a:bodyPr wrap="square">
            <a:spAutoFit/>
          </a:bodyPr>
          <a:lstStyle/>
          <a:p>
            <a:pPr marL="457200" indent="-457200">
              <a:buFont typeface="Arial" panose="020B0604020202020204" pitchFamily="34" charset="0"/>
              <a:buChar char="•"/>
            </a:pPr>
            <a:r>
              <a:rPr lang="en-GB" sz="2800" b="1" dirty="0"/>
              <a:t>Internal communication </a:t>
            </a:r>
            <a:r>
              <a:rPr lang="en-GB" sz="2800" dirty="0"/>
              <a:t>is essential to create support, commitment and to overcome resistance of employees and managers in the production process. </a:t>
            </a:r>
            <a:endParaRPr lang="en-GB" sz="2800" b="1" dirty="0">
              <a:solidFill>
                <a:srgbClr val="FF000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3491" y="2487528"/>
            <a:ext cx="3995936" cy="2996952"/>
          </a:xfrm>
          <a:prstGeom prst="rect">
            <a:avLst/>
          </a:prstGeom>
          <a:ln>
            <a:noFill/>
          </a:ln>
          <a:effectLst>
            <a:softEdge rad="112500"/>
          </a:effectLst>
        </p:spPr>
      </p:pic>
    </p:spTree>
    <p:extLst>
      <p:ext uri="{BB962C8B-B14F-4D97-AF65-F5344CB8AC3E}">
        <p14:creationId xmlns:p14="http://schemas.microsoft.com/office/powerpoint/2010/main" val="1344656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16632"/>
            <a:ext cx="8363272" cy="850106"/>
          </a:xfrm>
        </p:spPr>
        <p:txBody>
          <a:bodyPr>
            <a:normAutofit/>
          </a:bodyPr>
          <a:lstStyle/>
          <a:p>
            <a:r>
              <a:rPr lang="nl-NL" sz="3800" b="1" dirty="0" smtClean="0"/>
              <a:t>Governance of the Programme</a:t>
            </a:r>
            <a:endParaRPr lang="en-GB" sz="3800" b="1" dirty="0"/>
          </a:p>
        </p:txBody>
      </p:sp>
      <p:sp>
        <p:nvSpPr>
          <p:cNvPr id="3" name="Tijdelijke aanduiding voor inhoud 2"/>
          <p:cNvSpPr>
            <a:spLocks noGrp="1"/>
          </p:cNvSpPr>
          <p:nvPr>
            <p:ph idx="1"/>
          </p:nvPr>
        </p:nvSpPr>
        <p:spPr>
          <a:xfrm>
            <a:off x="457200" y="980728"/>
            <a:ext cx="4906888" cy="5688632"/>
          </a:xfrm>
        </p:spPr>
        <p:txBody>
          <a:bodyPr>
            <a:normAutofit/>
          </a:bodyPr>
          <a:lstStyle/>
          <a:p>
            <a:r>
              <a:rPr lang="en-GB" sz="2800" dirty="0"/>
              <a:t>Designing, developing and implementing an integrated system of statistics is </a:t>
            </a:r>
            <a:r>
              <a:rPr lang="en-GB" sz="2800" dirty="0" smtClean="0"/>
              <a:t>an extensive process </a:t>
            </a:r>
            <a:r>
              <a:rPr lang="en-GB" sz="2800" dirty="0"/>
              <a:t>and requires extra provisions for a good programme management. </a:t>
            </a:r>
            <a:endParaRPr lang="en-GB" sz="2800" dirty="0" smtClean="0"/>
          </a:p>
          <a:p>
            <a:endParaRPr lang="en-GB" sz="2800" dirty="0" smtClean="0">
              <a:solidFill>
                <a:srgbClr val="FF0000"/>
              </a:solidFill>
            </a:endParaRPr>
          </a:p>
          <a:p>
            <a:r>
              <a:rPr lang="en-GB" sz="2800" dirty="0"/>
              <a:t>P</a:t>
            </a:r>
            <a:r>
              <a:rPr lang="en-GB" sz="2800" dirty="0" smtClean="0"/>
              <a:t>rogramme boards, steering committees </a:t>
            </a:r>
            <a:r>
              <a:rPr lang="en-GB" sz="2800" dirty="0"/>
              <a:t>and programme </a:t>
            </a:r>
            <a:r>
              <a:rPr lang="en-GB" sz="2800" dirty="0" smtClean="0"/>
              <a:t>managers chaired </a:t>
            </a:r>
            <a:r>
              <a:rPr lang="en-GB" sz="2800" dirty="0"/>
              <a:t>by the senior </a:t>
            </a:r>
            <a:r>
              <a:rPr lang="en-GB" sz="2800" dirty="0" smtClean="0"/>
              <a:t>manager</a:t>
            </a:r>
            <a:r>
              <a:rPr lang="en-GB" sz="2800" dirty="0"/>
              <a:t> are </a:t>
            </a:r>
            <a:r>
              <a:rPr lang="en-GB" sz="2800" dirty="0" smtClean="0"/>
              <a:t>needed</a:t>
            </a:r>
            <a:r>
              <a:rPr lang="en-GB" sz="2800" dirty="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6521" y="2276872"/>
            <a:ext cx="3684646" cy="2730128"/>
          </a:xfrm>
          <a:prstGeom prst="rect">
            <a:avLst/>
          </a:prstGeom>
          <a:ln>
            <a:noFill/>
          </a:ln>
          <a:effectLst>
            <a:softEdge rad="112500"/>
          </a:effectLst>
        </p:spPr>
      </p:pic>
    </p:spTree>
    <p:extLst>
      <p:ext uri="{BB962C8B-B14F-4D97-AF65-F5344CB8AC3E}">
        <p14:creationId xmlns:p14="http://schemas.microsoft.com/office/powerpoint/2010/main" val="1862837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2492896"/>
            <a:ext cx="5066701" cy="2952328"/>
          </a:xfrm>
          <a:prstGeom prst="rect">
            <a:avLst/>
          </a:prstGeom>
          <a:ln>
            <a:noFill/>
          </a:ln>
          <a:effectLst>
            <a:softEdge rad="112500"/>
          </a:effectLst>
        </p:spPr>
      </p:pic>
      <p:sp>
        <p:nvSpPr>
          <p:cNvPr id="2" name="Titel 1"/>
          <p:cNvSpPr>
            <a:spLocks noGrp="1"/>
          </p:cNvSpPr>
          <p:nvPr>
            <p:ph type="title"/>
          </p:nvPr>
        </p:nvSpPr>
        <p:spPr>
          <a:xfrm>
            <a:off x="395536" y="-18256"/>
            <a:ext cx="8229600" cy="1143000"/>
          </a:xfrm>
        </p:spPr>
        <p:txBody>
          <a:bodyPr>
            <a:normAutofit/>
          </a:bodyPr>
          <a:lstStyle/>
          <a:p>
            <a:r>
              <a:rPr lang="nl-NL" sz="3600" b="1" dirty="0" smtClean="0"/>
              <a:t>Design of Integrated Systems of Statistics</a:t>
            </a:r>
            <a:endParaRPr lang="en-GB" sz="3600" b="1" dirty="0"/>
          </a:p>
        </p:txBody>
      </p:sp>
      <p:sp>
        <p:nvSpPr>
          <p:cNvPr id="3" name="Tijdelijke aanduiding voor inhoud 2"/>
          <p:cNvSpPr>
            <a:spLocks noGrp="1"/>
          </p:cNvSpPr>
          <p:nvPr>
            <p:ph idx="1"/>
          </p:nvPr>
        </p:nvSpPr>
        <p:spPr>
          <a:xfrm>
            <a:off x="107504" y="1124744"/>
            <a:ext cx="5184576" cy="5976664"/>
          </a:xfrm>
        </p:spPr>
        <p:txBody>
          <a:bodyPr>
            <a:noAutofit/>
          </a:bodyPr>
          <a:lstStyle/>
          <a:p>
            <a:r>
              <a:rPr lang="en-GB" sz="2800" b="1" dirty="0" smtClean="0"/>
              <a:t>Design in detail  </a:t>
            </a:r>
            <a:r>
              <a:rPr lang="en-GB" sz="2800" b="1" dirty="0"/>
              <a:t>the whole chain of all </a:t>
            </a:r>
            <a:r>
              <a:rPr lang="en-GB" sz="2800" b="1" dirty="0" smtClean="0"/>
              <a:t>processes.</a:t>
            </a:r>
          </a:p>
          <a:p>
            <a:r>
              <a:rPr lang="en-GB" sz="2800" b="1" dirty="0" smtClean="0"/>
              <a:t>Estimate</a:t>
            </a:r>
            <a:r>
              <a:rPr lang="en-GB" sz="2800" dirty="0" smtClean="0"/>
              <a:t>: costs of </a:t>
            </a:r>
            <a:r>
              <a:rPr lang="en-GB" sz="2800" dirty="0"/>
              <a:t>development costs, </a:t>
            </a:r>
            <a:r>
              <a:rPr lang="en-GB" sz="2800" dirty="0" smtClean="0"/>
              <a:t>time needed for </a:t>
            </a:r>
            <a:r>
              <a:rPr lang="en-GB" sz="2800" dirty="0"/>
              <a:t>development and </a:t>
            </a:r>
            <a:r>
              <a:rPr lang="en-GB" sz="2800" dirty="0" smtClean="0"/>
              <a:t>implementation.</a:t>
            </a:r>
          </a:p>
          <a:p>
            <a:r>
              <a:rPr lang="en-GB" sz="2800" b="1" dirty="0" smtClean="0"/>
              <a:t>Quantify gains </a:t>
            </a:r>
          </a:p>
          <a:p>
            <a:r>
              <a:rPr lang="en-GB" sz="2800" b="1" dirty="0" smtClean="0"/>
              <a:t>Be aware </a:t>
            </a:r>
            <a:r>
              <a:rPr lang="en-GB" sz="2800" b="1" dirty="0"/>
              <a:t>of possible </a:t>
            </a:r>
            <a:r>
              <a:rPr lang="en-GB" sz="2800" b="1" dirty="0" smtClean="0"/>
              <a:t>consequences.</a:t>
            </a:r>
          </a:p>
          <a:p>
            <a:r>
              <a:rPr lang="en-GB" sz="2800" dirty="0" smtClean="0"/>
              <a:t>Before start </a:t>
            </a:r>
            <a:r>
              <a:rPr lang="en-GB" sz="2800" b="1" dirty="0" smtClean="0"/>
              <a:t>all bottlenecks must be solved. </a:t>
            </a:r>
            <a:r>
              <a:rPr lang="en-GB" sz="2800" dirty="0"/>
              <a:t> </a:t>
            </a:r>
          </a:p>
          <a:p>
            <a:pPr marL="0" indent="0">
              <a:buNone/>
            </a:pPr>
            <a:endParaRPr lang="en-GB" sz="1700" dirty="0"/>
          </a:p>
        </p:txBody>
      </p:sp>
    </p:spTree>
    <p:extLst>
      <p:ext uri="{BB962C8B-B14F-4D97-AF65-F5344CB8AC3E}">
        <p14:creationId xmlns:p14="http://schemas.microsoft.com/office/powerpoint/2010/main" val="289946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407" b="12588"/>
          <a:stretch/>
        </p:blipFill>
        <p:spPr>
          <a:xfrm rot="815695">
            <a:off x="6188255" y="2108360"/>
            <a:ext cx="3772937" cy="2560747"/>
          </a:xfrm>
          <a:prstGeom prst="rect">
            <a:avLst/>
          </a:prstGeom>
          <a:ln>
            <a:noFill/>
          </a:ln>
          <a:effectLst>
            <a:softEdge rad="112500"/>
          </a:effectLst>
        </p:spPr>
      </p:pic>
      <p:sp>
        <p:nvSpPr>
          <p:cNvPr id="2" name="Titel 1"/>
          <p:cNvSpPr>
            <a:spLocks noGrp="1"/>
          </p:cNvSpPr>
          <p:nvPr>
            <p:ph type="title"/>
          </p:nvPr>
        </p:nvSpPr>
        <p:spPr>
          <a:xfrm>
            <a:off x="467544" y="0"/>
            <a:ext cx="8229600" cy="1143000"/>
          </a:xfrm>
        </p:spPr>
        <p:txBody>
          <a:bodyPr/>
          <a:lstStyle/>
          <a:p>
            <a:r>
              <a:rPr lang="nl-NL" b="1" dirty="0" smtClean="0"/>
              <a:t>Evaluation of the Programme</a:t>
            </a:r>
            <a:endParaRPr lang="en-GB" b="1" dirty="0"/>
          </a:p>
        </p:txBody>
      </p:sp>
      <p:sp>
        <p:nvSpPr>
          <p:cNvPr id="3" name="Tijdelijke aanduiding voor inhoud 2"/>
          <p:cNvSpPr>
            <a:spLocks noGrp="1"/>
          </p:cNvSpPr>
          <p:nvPr>
            <p:ph idx="1"/>
          </p:nvPr>
        </p:nvSpPr>
        <p:spPr>
          <a:xfrm>
            <a:off x="467544" y="974976"/>
            <a:ext cx="6563072" cy="5622376"/>
          </a:xfrm>
        </p:spPr>
        <p:txBody>
          <a:bodyPr>
            <a:noAutofit/>
          </a:bodyPr>
          <a:lstStyle/>
          <a:p>
            <a:r>
              <a:rPr lang="en-GB" sz="2700" dirty="0" smtClean="0"/>
              <a:t>Integrated systems of statistics are </a:t>
            </a:r>
            <a:r>
              <a:rPr lang="en-GB" sz="2700" dirty="0"/>
              <a:t>value </a:t>
            </a:r>
            <a:r>
              <a:rPr lang="en-GB" sz="2700" dirty="0" smtClean="0"/>
              <a:t>chains </a:t>
            </a:r>
            <a:r>
              <a:rPr lang="en-GB" sz="2700" dirty="0"/>
              <a:t>and the strength of a chain is </a:t>
            </a:r>
            <a:r>
              <a:rPr lang="en-GB" sz="2700" dirty="0" smtClean="0"/>
              <a:t>determined by </a:t>
            </a:r>
            <a:r>
              <a:rPr lang="en-GB" sz="2700" dirty="0"/>
              <a:t>its weakest link. </a:t>
            </a:r>
            <a:endParaRPr lang="en-GB" sz="2700" dirty="0" smtClean="0"/>
          </a:p>
          <a:p>
            <a:r>
              <a:rPr lang="en-GB" sz="2700" dirty="0" smtClean="0"/>
              <a:t>Evaluate integrated systems continuously </a:t>
            </a:r>
            <a:r>
              <a:rPr lang="en-GB" sz="2700" dirty="0"/>
              <a:t>to make sure that all targets are reached. </a:t>
            </a:r>
            <a:endParaRPr lang="en-GB" sz="2700" dirty="0" smtClean="0"/>
          </a:p>
          <a:p>
            <a:r>
              <a:rPr lang="en-GB" sz="2700" dirty="0" smtClean="0"/>
              <a:t>Plan, control and monitor the </a:t>
            </a:r>
            <a:r>
              <a:rPr lang="en-GB" sz="2700" dirty="0"/>
              <a:t>total production </a:t>
            </a:r>
            <a:r>
              <a:rPr lang="en-GB" sz="2700" dirty="0" smtClean="0"/>
              <a:t>process across </a:t>
            </a:r>
            <a:r>
              <a:rPr lang="en-GB" sz="2700" dirty="0"/>
              <a:t>the complete </a:t>
            </a:r>
            <a:r>
              <a:rPr lang="en-GB" sz="2700" dirty="0" smtClean="0"/>
              <a:t>chain.</a:t>
            </a:r>
            <a:endParaRPr lang="en-GB" sz="2700" dirty="0"/>
          </a:p>
          <a:p>
            <a:r>
              <a:rPr lang="en-GB" sz="2700" dirty="0" smtClean="0"/>
              <a:t>Integrated systems of statistics are  networks </a:t>
            </a:r>
            <a:r>
              <a:rPr lang="en-GB" sz="2700" dirty="0"/>
              <a:t>of information flows. </a:t>
            </a:r>
            <a:endParaRPr lang="en-GB" sz="2700" dirty="0" smtClean="0"/>
          </a:p>
          <a:p>
            <a:r>
              <a:rPr lang="en-GB" sz="2700" dirty="0" smtClean="0"/>
              <a:t>It </a:t>
            </a:r>
            <a:r>
              <a:rPr lang="en-GB" sz="2700" dirty="0"/>
              <a:t>takes time and effort to get </a:t>
            </a:r>
            <a:r>
              <a:rPr lang="en-GB" sz="2700" dirty="0" smtClean="0"/>
              <a:t>them </a:t>
            </a:r>
            <a:r>
              <a:rPr lang="en-GB" sz="2700" dirty="0"/>
              <a:t>running </a:t>
            </a:r>
            <a:r>
              <a:rPr lang="en-GB" sz="2700" dirty="0" smtClean="0"/>
              <a:t>smoothly and a lot of attention to keep them running.</a:t>
            </a:r>
            <a:endParaRPr lang="en-GB" sz="2700" b="1" i="1" dirty="0"/>
          </a:p>
          <a:p>
            <a:pPr marL="0" indent="0">
              <a:buNone/>
            </a:pPr>
            <a:r>
              <a:rPr lang="en-GB" sz="2700" dirty="0"/>
              <a:t> </a:t>
            </a:r>
          </a:p>
          <a:p>
            <a:pPr marL="0" indent="0">
              <a:buNone/>
            </a:pPr>
            <a:endParaRPr lang="en-GB" sz="2700" dirty="0"/>
          </a:p>
        </p:txBody>
      </p:sp>
    </p:spTree>
    <p:extLst>
      <p:ext uri="{BB962C8B-B14F-4D97-AF65-F5344CB8AC3E}">
        <p14:creationId xmlns:p14="http://schemas.microsoft.com/office/powerpoint/2010/main" val="2944631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Conclusions</a:t>
            </a:r>
            <a:endParaRPr lang="nl-NL" b="1" dirty="0"/>
          </a:p>
        </p:txBody>
      </p:sp>
      <p:sp>
        <p:nvSpPr>
          <p:cNvPr id="3" name="Tijdelijke aanduiding voor inhoud 2"/>
          <p:cNvSpPr>
            <a:spLocks noGrp="1"/>
          </p:cNvSpPr>
          <p:nvPr>
            <p:ph idx="1"/>
          </p:nvPr>
        </p:nvSpPr>
        <p:spPr>
          <a:xfrm>
            <a:off x="323528" y="1268760"/>
            <a:ext cx="8229600" cy="5688632"/>
          </a:xfrm>
        </p:spPr>
        <p:txBody>
          <a:bodyPr>
            <a:normAutofit fontScale="92500" lnSpcReduction="20000"/>
          </a:bodyPr>
          <a:lstStyle/>
          <a:p>
            <a:r>
              <a:rPr lang="en-GB" dirty="0" smtClean="0"/>
              <a:t>Considerable challenges in responding </a:t>
            </a:r>
            <a:r>
              <a:rPr lang="en-GB" dirty="0"/>
              <a:t>to the varied and multitude of new demands on official statistics in the post 2015 era</a:t>
            </a:r>
            <a:endParaRPr lang="en-US" dirty="0"/>
          </a:p>
          <a:p>
            <a:r>
              <a:rPr lang="en-GB" dirty="0"/>
              <a:t>D</a:t>
            </a:r>
            <a:r>
              <a:rPr lang="en-GB" dirty="0" smtClean="0"/>
              <a:t>elaying modernization will </a:t>
            </a:r>
            <a:r>
              <a:rPr lang="en-GB" dirty="0"/>
              <a:t>only compound the </a:t>
            </a:r>
            <a:r>
              <a:rPr lang="en-GB" dirty="0" smtClean="0"/>
              <a:t>challenges</a:t>
            </a:r>
            <a:endParaRPr lang="en-US" dirty="0"/>
          </a:p>
          <a:p>
            <a:r>
              <a:rPr lang="en-US" dirty="0" smtClean="0"/>
              <a:t>Solution:</a:t>
            </a:r>
          </a:p>
          <a:p>
            <a:pPr lvl="1"/>
            <a:r>
              <a:rPr lang="en-GB" dirty="0" smtClean="0"/>
              <a:t>move </a:t>
            </a:r>
            <a:r>
              <a:rPr lang="en-GB" dirty="0"/>
              <a:t>away from a fragmented and silo </a:t>
            </a:r>
            <a:r>
              <a:rPr lang="en-GB" dirty="0" smtClean="0"/>
              <a:t>approach</a:t>
            </a:r>
          </a:p>
          <a:p>
            <a:pPr lvl="1"/>
            <a:r>
              <a:rPr lang="en-GB" dirty="0" smtClean="0"/>
              <a:t>towards </a:t>
            </a:r>
            <a:r>
              <a:rPr lang="en-GB" dirty="0"/>
              <a:t>an integrated systems approach for producing statistical outputs </a:t>
            </a:r>
            <a:endParaRPr lang="en-US" dirty="0" smtClean="0"/>
          </a:p>
          <a:p>
            <a:r>
              <a:rPr lang="en-GB" dirty="0"/>
              <a:t>The way forward is </a:t>
            </a:r>
            <a:r>
              <a:rPr lang="en-GB" dirty="0" smtClean="0"/>
              <a:t>to:</a:t>
            </a:r>
          </a:p>
          <a:p>
            <a:pPr lvl="1"/>
            <a:r>
              <a:rPr lang="en-GB" dirty="0" smtClean="0"/>
              <a:t> </a:t>
            </a:r>
            <a:r>
              <a:rPr lang="en-GB" dirty="0"/>
              <a:t>carefully plan and execute the redesign of the production processes </a:t>
            </a:r>
            <a:r>
              <a:rPr lang="en-GB" dirty="0" smtClean="0"/>
              <a:t>at </a:t>
            </a:r>
            <a:r>
              <a:rPr lang="en-GB" dirty="0"/>
              <a:t>the country </a:t>
            </a:r>
            <a:r>
              <a:rPr lang="en-GB" dirty="0" smtClean="0"/>
              <a:t>level</a:t>
            </a:r>
          </a:p>
          <a:p>
            <a:pPr lvl="1"/>
            <a:r>
              <a:rPr lang="en-GB" dirty="0" smtClean="0"/>
              <a:t>Supported by a </a:t>
            </a:r>
            <a:r>
              <a:rPr lang="en-GB" dirty="0"/>
              <a:t>global strategy on integrated </a:t>
            </a:r>
            <a:r>
              <a:rPr lang="en-GB" dirty="0" smtClean="0"/>
              <a:t>statistics</a:t>
            </a:r>
            <a:endParaRPr lang="en-US" dirty="0"/>
          </a:p>
        </p:txBody>
      </p:sp>
    </p:spTree>
    <p:extLst>
      <p:ext uri="{BB962C8B-B14F-4D97-AF65-F5344CB8AC3E}">
        <p14:creationId xmlns:p14="http://schemas.microsoft.com/office/powerpoint/2010/main" val="20383626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b="1" dirty="0"/>
              <a:t>Points for discussion</a:t>
            </a:r>
            <a:endParaRPr lang="en-US" b="1" dirty="0"/>
          </a:p>
        </p:txBody>
      </p:sp>
      <p:sp>
        <p:nvSpPr>
          <p:cNvPr id="3" name="Content Placeholder 2"/>
          <p:cNvSpPr>
            <a:spLocks noGrp="1"/>
          </p:cNvSpPr>
          <p:nvPr>
            <p:ph idx="1"/>
          </p:nvPr>
        </p:nvSpPr>
        <p:spPr/>
        <p:txBody>
          <a:bodyPr>
            <a:normAutofit fontScale="77500" lnSpcReduction="20000"/>
          </a:bodyPr>
          <a:lstStyle/>
          <a:p>
            <a:r>
              <a:rPr lang="en-GB" b="1" dirty="0"/>
              <a:t>How can we make and communicate the business case that benefits exceed the costs of national programmes on integrated statistics in support of the post-2015 development agenda?</a:t>
            </a:r>
            <a:endParaRPr lang="en-US" dirty="0"/>
          </a:p>
          <a:p>
            <a:r>
              <a:rPr lang="en-GB" b="1" dirty="0"/>
              <a:t>What are the challenges and constraints for national statistical agencies in implementing the proposed organizational principles on institutional arrangements and the harmonisation of statistical production processes into corporate services for integrated national statistical systems?</a:t>
            </a:r>
            <a:endParaRPr lang="en-US" dirty="0"/>
          </a:p>
          <a:p>
            <a:r>
              <a:rPr lang="en-GB" b="1" dirty="0"/>
              <a:t>What are the modalities for statistical capacity building, coordination and partnerships for launching national modernization programmes on integrated statistics?</a:t>
            </a:r>
            <a:endParaRPr lang="en-US" dirty="0"/>
          </a:p>
          <a:p>
            <a:pPr marL="0" indent="0">
              <a:buNone/>
            </a:pPr>
            <a:endParaRPr lang="en-US" dirty="0"/>
          </a:p>
        </p:txBody>
      </p:sp>
    </p:spTree>
    <p:extLst>
      <p:ext uri="{BB962C8B-B14F-4D97-AF65-F5344CB8AC3E}">
        <p14:creationId xmlns:p14="http://schemas.microsoft.com/office/powerpoint/2010/main" val="1220396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Statistical Business and Information Architecture</a:t>
            </a:r>
            <a:endParaRPr lang="en-GB" dirty="0"/>
          </a:p>
        </p:txBody>
      </p:sp>
      <p:sp>
        <p:nvSpPr>
          <p:cNvPr id="3" name="Ondertitel 2"/>
          <p:cNvSpPr>
            <a:spLocks noGrp="1"/>
          </p:cNvSpPr>
          <p:nvPr>
            <p:ph type="subTitle" idx="1"/>
          </p:nvPr>
        </p:nvSpPr>
        <p:spPr/>
        <p:txBody>
          <a:bodyPr/>
          <a:lstStyle/>
          <a:p>
            <a:r>
              <a:rPr lang="en-GB" dirty="0" smtClean="0">
                <a:solidFill>
                  <a:schemeClr val="tx1"/>
                </a:solidFill>
              </a:rPr>
              <a:t>Corporate services</a:t>
            </a:r>
            <a:endParaRPr lang="en-GB" dirty="0">
              <a:solidFill>
                <a:schemeClr val="tx1"/>
              </a:solidFill>
            </a:endParaRPr>
          </a:p>
        </p:txBody>
      </p:sp>
    </p:spTree>
    <p:extLst>
      <p:ext uri="{BB962C8B-B14F-4D97-AF65-F5344CB8AC3E}">
        <p14:creationId xmlns:p14="http://schemas.microsoft.com/office/powerpoint/2010/main" val="456470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646331"/>
          </a:xfrm>
          <a:prstGeom prst="rect">
            <a:avLst/>
          </a:prstGeom>
          <a:noFill/>
        </p:spPr>
        <p:txBody>
          <a:bodyPr wrap="square" rtlCol="0">
            <a:spAutoFit/>
          </a:bodyPr>
          <a:lstStyle/>
          <a:p>
            <a:pPr algn="ctr"/>
            <a:r>
              <a:rPr lang="nl-NL" b="1" dirty="0" smtClean="0"/>
              <a:t>Business &amp; Information Architecture of Statistical </a:t>
            </a:r>
            <a:r>
              <a:rPr lang="nl-NL" b="1" dirty="0" err="1" smtClean="0"/>
              <a:t>Process</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420923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63688" y="177281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3" name="Rechthoek 2"/>
          <p:cNvSpPr/>
          <p:nvPr/>
        </p:nvSpPr>
        <p:spPr>
          <a:xfrm>
            <a:off x="3203848" y="177281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4" name="Rechthoek 3"/>
          <p:cNvSpPr/>
          <p:nvPr/>
        </p:nvSpPr>
        <p:spPr>
          <a:xfrm>
            <a:off x="4499992" y="177281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Rechthoek 4"/>
          <p:cNvSpPr/>
          <p:nvPr/>
        </p:nvSpPr>
        <p:spPr>
          <a:xfrm>
            <a:off x="5868144" y="176905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cxnSp>
        <p:nvCxnSpPr>
          <p:cNvPr id="7" name="Rechte verbindingslijn met pijl 6"/>
          <p:cNvCxnSpPr>
            <a:stCxn id="2" idx="3"/>
            <a:endCxn id="3" idx="1"/>
          </p:cNvCxnSpPr>
          <p:nvPr/>
        </p:nvCxnSpPr>
        <p:spPr>
          <a:xfrm>
            <a:off x="2678088" y="2230016"/>
            <a:ext cx="52576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Rechte verbindingslijn met pijl 8"/>
          <p:cNvCxnSpPr>
            <a:stCxn id="3" idx="3"/>
            <a:endCxn id="4" idx="1"/>
          </p:cNvCxnSpPr>
          <p:nvPr/>
        </p:nvCxnSpPr>
        <p:spPr>
          <a:xfrm>
            <a:off x="4118248" y="2230016"/>
            <a:ext cx="38174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Rechte verbindingslijn met pijl 15"/>
          <p:cNvCxnSpPr>
            <a:stCxn id="4" idx="3"/>
            <a:endCxn id="5" idx="1"/>
          </p:cNvCxnSpPr>
          <p:nvPr/>
        </p:nvCxnSpPr>
        <p:spPr>
          <a:xfrm flipV="1">
            <a:off x="5414392" y="2226254"/>
            <a:ext cx="453752" cy="376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8" name="Stroomdiagram: Magnetische schijf 17"/>
          <p:cNvSpPr/>
          <p:nvPr/>
        </p:nvSpPr>
        <p:spPr>
          <a:xfrm>
            <a:off x="683568" y="3441856"/>
            <a:ext cx="914400"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a</a:t>
            </a:r>
            <a:endParaRPr lang="en-GB" dirty="0"/>
          </a:p>
        </p:txBody>
      </p:sp>
      <p:sp>
        <p:nvSpPr>
          <p:cNvPr id="19" name="Stroomdiagram: Magnetische schijf 18"/>
          <p:cNvSpPr/>
          <p:nvPr/>
        </p:nvSpPr>
        <p:spPr>
          <a:xfrm>
            <a:off x="2289448" y="3462890"/>
            <a:ext cx="914400"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b</a:t>
            </a:r>
            <a:endParaRPr lang="en-GB" dirty="0"/>
          </a:p>
        </p:txBody>
      </p:sp>
      <p:sp>
        <p:nvSpPr>
          <p:cNvPr id="20" name="Stroomdiagram: Magnetische schijf 19"/>
          <p:cNvSpPr/>
          <p:nvPr/>
        </p:nvSpPr>
        <p:spPr>
          <a:xfrm>
            <a:off x="3661048" y="3441856"/>
            <a:ext cx="914400"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a:t>
            </a:r>
            <a:endParaRPr lang="en-GB" dirty="0"/>
          </a:p>
        </p:txBody>
      </p:sp>
      <p:sp>
        <p:nvSpPr>
          <p:cNvPr id="21" name="Stroomdiagram: Magnetische schijf 20"/>
          <p:cNvSpPr/>
          <p:nvPr/>
        </p:nvSpPr>
        <p:spPr>
          <a:xfrm>
            <a:off x="5126360" y="3429000"/>
            <a:ext cx="914400"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d</a:t>
            </a:r>
            <a:endParaRPr lang="en-GB" dirty="0"/>
          </a:p>
        </p:txBody>
      </p:sp>
      <p:sp>
        <p:nvSpPr>
          <p:cNvPr id="22" name="Stroomdiagram: Magnetische schijf 21"/>
          <p:cNvSpPr/>
          <p:nvPr/>
        </p:nvSpPr>
        <p:spPr>
          <a:xfrm>
            <a:off x="6816059" y="3429000"/>
            <a:ext cx="914400"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e</a:t>
            </a:r>
            <a:endParaRPr lang="en-GB" dirty="0"/>
          </a:p>
        </p:txBody>
      </p:sp>
      <p:cxnSp>
        <p:nvCxnSpPr>
          <p:cNvPr id="24" name="Rechte verbindingslijn met pijl 23"/>
          <p:cNvCxnSpPr>
            <a:stCxn id="18" idx="4"/>
            <a:endCxn id="19" idx="2"/>
          </p:cNvCxnSpPr>
          <p:nvPr/>
        </p:nvCxnSpPr>
        <p:spPr>
          <a:xfrm>
            <a:off x="1597968" y="3748180"/>
            <a:ext cx="691480" cy="2103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Rechte verbindingslijn met pijl 25"/>
          <p:cNvCxnSpPr>
            <a:stCxn id="19" idx="4"/>
            <a:endCxn id="20" idx="2"/>
          </p:cNvCxnSpPr>
          <p:nvPr/>
        </p:nvCxnSpPr>
        <p:spPr>
          <a:xfrm flipV="1">
            <a:off x="3203848" y="3748180"/>
            <a:ext cx="457200" cy="2103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20" idx="4"/>
            <a:endCxn id="21" idx="2"/>
          </p:cNvCxnSpPr>
          <p:nvPr/>
        </p:nvCxnSpPr>
        <p:spPr>
          <a:xfrm flipV="1">
            <a:off x="4575448" y="3735324"/>
            <a:ext cx="550912" cy="128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Rechte verbindingslijn met pijl 29"/>
          <p:cNvCxnSpPr>
            <a:stCxn id="21" idx="4"/>
            <a:endCxn id="22" idx="2"/>
          </p:cNvCxnSpPr>
          <p:nvPr/>
        </p:nvCxnSpPr>
        <p:spPr>
          <a:xfrm>
            <a:off x="6040760" y="3735324"/>
            <a:ext cx="775299"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2" idx="2"/>
          </p:cNvCxnSpPr>
          <p:nvPr/>
        </p:nvCxnSpPr>
        <p:spPr>
          <a:xfrm flipH="1">
            <a:off x="1331640" y="2687216"/>
            <a:ext cx="889248"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4" name="Rechte verbindingslijn met pijl 33"/>
          <p:cNvCxnSpPr>
            <a:stCxn id="2" idx="2"/>
            <a:endCxn id="19" idx="1"/>
          </p:cNvCxnSpPr>
          <p:nvPr/>
        </p:nvCxnSpPr>
        <p:spPr>
          <a:xfrm>
            <a:off x="2220888" y="2687216"/>
            <a:ext cx="525760" cy="77567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6" name="Rechte verbindingslijn met pijl 35"/>
          <p:cNvCxnSpPr>
            <a:stCxn id="19" idx="1"/>
          </p:cNvCxnSpPr>
          <p:nvPr/>
        </p:nvCxnSpPr>
        <p:spPr>
          <a:xfrm flipV="1">
            <a:off x="2746648" y="2687216"/>
            <a:ext cx="817240" cy="77567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8" name="Rechte verbindingslijn met pijl 37"/>
          <p:cNvCxnSpPr>
            <a:stCxn id="3" idx="2"/>
          </p:cNvCxnSpPr>
          <p:nvPr/>
        </p:nvCxnSpPr>
        <p:spPr>
          <a:xfrm>
            <a:off x="3661048" y="2687216"/>
            <a:ext cx="334888"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0" name="Rechte verbindingslijn met pijl 39"/>
          <p:cNvCxnSpPr/>
          <p:nvPr/>
        </p:nvCxnSpPr>
        <p:spPr>
          <a:xfrm flipV="1">
            <a:off x="3995936" y="2687216"/>
            <a:ext cx="854968"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2" name="Rechte verbindingslijn met pijl 41"/>
          <p:cNvCxnSpPr>
            <a:stCxn id="4" idx="2"/>
          </p:cNvCxnSpPr>
          <p:nvPr/>
        </p:nvCxnSpPr>
        <p:spPr>
          <a:xfrm>
            <a:off x="4957192" y="2687216"/>
            <a:ext cx="457200"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4" name="Rechte verbindingslijn met pijl 43"/>
          <p:cNvCxnSpPr/>
          <p:nvPr/>
        </p:nvCxnSpPr>
        <p:spPr>
          <a:xfrm flipV="1">
            <a:off x="5414392" y="2687216"/>
            <a:ext cx="741784"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6" name="Rechte verbindingslijn met pijl 45"/>
          <p:cNvCxnSpPr/>
          <p:nvPr/>
        </p:nvCxnSpPr>
        <p:spPr>
          <a:xfrm>
            <a:off x="6156176" y="2687216"/>
            <a:ext cx="864096" cy="74178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47" name="Tekstvak 46"/>
          <p:cNvSpPr txBox="1"/>
          <p:nvPr/>
        </p:nvSpPr>
        <p:spPr>
          <a:xfrm>
            <a:off x="2746648" y="692696"/>
            <a:ext cx="4273624" cy="369332"/>
          </a:xfrm>
          <a:prstGeom prst="rect">
            <a:avLst/>
          </a:prstGeom>
          <a:noFill/>
        </p:spPr>
        <p:txBody>
          <a:bodyPr wrap="square" rtlCol="0">
            <a:spAutoFit/>
          </a:bodyPr>
          <a:lstStyle/>
          <a:p>
            <a:pPr algn="ctr"/>
            <a:r>
              <a:rPr lang="nl-NL" b="1" dirty="0" smtClean="0"/>
              <a:t>Statistical </a:t>
            </a:r>
            <a:r>
              <a:rPr lang="nl-NL" b="1" dirty="0" err="1" smtClean="0"/>
              <a:t>Production</a:t>
            </a:r>
            <a:r>
              <a:rPr lang="nl-NL" b="1" dirty="0" smtClean="0"/>
              <a:t> </a:t>
            </a:r>
            <a:r>
              <a:rPr lang="nl-NL" b="1" dirty="0" err="1" smtClean="0"/>
              <a:t>Process</a:t>
            </a:r>
            <a:endParaRPr lang="en-GB" b="1" dirty="0"/>
          </a:p>
        </p:txBody>
      </p:sp>
      <p:sp>
        <p:nvSpPr>
          <p:cNvPr id="48" name="Tekstvak 47"/>
          <p:cNvSpPr txBox="1"/>
          <p:nvPr/>
        </p:nvSpPr>
        <p:spPr>
          <a:xfrm>
            <a:off x="971600" y="4583195"/>
            <a:ext cx="3603848" cy="1477328"/>
          </a:xfrm>
          <a:prstGeom prst="rect">
            <a:avLst/>
          </a:prstGeom>
          <a:noFill/>
        </p:spPr>
        <p:txBody>
          <a:bodyPr wrap="square" rtlCol="0">
            <a:spAutoFit/>
          </a:bodyPr>
          <a:lstStyle/>
          <a:p>
            <a:r>
              <a:rPr lang="nl-NL" b="1" dirty="0" err="1" smtClean="0"/>
              <a:t>Production</a:t>
            </a:r>
            <a:r>
              <a:rPr lang="nl-NL" b="1" dirty="0" smtClean="0"/>
              <a:t> </a:t>
            </a:r>
            <a:r>
              <a:rPr lang="nl-NL" b="1" dirty="0" err="1" smtClean="0"/>
              <a:t>Phases</a:t>
            </a:r>
            <a:endParaRPr lang="nl-NL" b="1" dirty="0" smtClean="0"/>
          </a:p>
          <a:p>
            <a:r>
              <a:rPr lang="nl-NL" dirty="0" smtClean="0"/>
              <a:t>4. Collect</a:t>
            </a:r>
          </a:p>
          <a:p>
            <a:r>
              <a:rPr lang="nl-NL" dirty="0" smtClean="0"/>
              <a:t>5. </a:t>
            </a:r>
            <a:r>
              <a:rPr lang="nl-NL" dirty="0" err="1" smtClean="0"/>
              <a:t>Process</a:t>
            </a:r>
            <a:endParaRPr lang="nl-NL" dirty="0" smtClean="0"/>
          </a:p>
          <a:p>
            <a:r>
              <a:rPr lang="nl-NL" dirty="0" smtClean="0"/>
              <a:t>6. Analyse</a:t>
            </a:r>
          </a:p>
          <a:p>
            <a:r>
              <a:rPr lang="nl-NL" dirty="0" smtClean="0"/>
              <a:t>7. </a:t>
            </a:r>
            <a:r>
              <a:rPr lang="nl-NL" dirty="0" err="1" smtClean="0"/>
              <a:t>Disseminate</a:t>
            </a:r>
            <a:endParaRPr lang="en-GB" dirty="0"/>
          </a:p>
        </p:txBody>
      </p:sp>
      <p:sp>
        <p:nvSpPr>
          <p:cNvPr id="49" name="Tekstvak 48"/>
          <p:cNvSpPr txBox="1"/>
          <p:nvPr/>
        </p:nvSpPr>
        <p:spPr>
          <a:xfrm>
            <a:off x="3727532" y="4547746"/>
            <a:ext cx="3983868" cy="1754326"/>
          </a:xfrm>
          <a:prstGeom prst="rect">
            <a:avLst/>
          </a:prstGeom>
          <a:noFill/>
        </p:spPr>
        <p:txBody>
          <a:bodyPr wrap="square" rtlCol="0">
            <a:spAutoFit/>
          </a:bodyPr>
          <a:lstStyle/>
          <a:p>
            <a:r>
              <a:rPr lang="nl-NL" b="1" dirty="0" smtClean="0"/>
              <a:t>Data </a:t>
            </a:r>
            <a:r>
              <a:rPr lang="nl-NL" b="1" dirty="0" err="1" smtClean="0"/>
              <a:t>Depositories</a:t>
            </a:r>
            <a:endParaRPr lang="nl-NL" b="1" dirty="0" smtClean="0"/>
          </a:p>
          <a:p>
            <a:r>
              <a:rPr lang="nl-NL" dirty="0" smtClean="0"/>
              <a:t>a. </a:t>
            </a:r>
            <a:r>
              <a:rPr lang="nl-NL" dirty="0" err="1" smtClean="0"/>
              <a:t>Raw</a:t>
            </a:r>
            <a:r>
              <a:rPr lang="nl-NL" dirty="0" smtClean="0"/>
              <a:t> Input Base</a:t>
            </a:r>
          </a:p>
          <a:p>
            <a:r>
              <a:rPr lang="nl-NL" dirty="0" smtClean="0"/>
              <a:t>b. Input Base</a:t>
            </a:r>
          </a:p>
          <a:p>
            <a:r>
              <a:rPr lang="nl-NL" dirty="0" smtClean="0"/>
              <a:t>c. Micro Base</a:t>
            </a:r>
          </a:p>
          <a:p>
            <a:r>
              <a:rPr lang="nl-NL" dirty="0" smtClean="0"/>
              <a:t>d. </a:t>
            </a:r>
            <a:r>
              <a:rPr lang="nl-NL" dirty="0" err="1" smtClean="0"/>
              <a:t>Raw</a:t>
            </a:r>
            <a:r>
              <a:rPr lang="nl-NL" dirty="0" smtClean="0"/>
              <a:t> Output Base</a:t>
            </a:r>
          </a:p>
          <a:p>
            <a:r>
              <a:rPr lang="nl-NL" dirty="0" smtClean="0"/>
              <a:t>e. Output Base</a:t>
            </a:r>
            <a:endParaRPr lang="en-GB" dirty="0"/>
          </a:p>
        </p:txBody>
      </p:sp>
    </p:spTree>
    <p:extLst>
      <p:ext uri="{BB962C8B-B14F-4D97-AF65-F5344CB8AC3E}">
        <p14:creationId xmlns:p14="http://schemas.microsoft.com/office/powerpoint/2010/main" val="1353763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0"/>
            <a:ext cx="8229600" cy="1143000"/>
          </a:xfrm>
        </p:spPr>
        <p:txBody>
          <a:bodyPr/>
          <a:lstStyle/>
          <a:p>
            <a:r>
              <a:rPr lang="nl-NL" b="1" dirty="0" smtClean="0"/>
              <a:t>Challenges</a:t>
            </a:r>
            <a:endParaRPr lang="nl-NL" b="1" dirty="0"/>
          </a:p>
        </p:txBody>
      </p:sp>
      <p:sp>
        <p:nvSpPr>
          <p:cNvPr id="3" name="Tijdelijke aanduiding voor inhoud 2"/>
          <p:cNvSpPr>
            <a:spLocks noGrp="1"/>
          </p:cNvSpPr>
          <p:nvPr>
            <p:ph idx="1"/>
          </p:nvPr>
        </p:nvSpPr>
        <p:spPr>
          <a:xfrm>
            <a:off x="323528" y="980728"/>
            <a:ext cx="8229600" cy="5688632"/>
          </a:xfrm>
        </p:spPr>
        <p:txBody>
          <a:bodyPr>
            <a:normAutofit/>
          </a:bodyPr>
          <a:lstStyle/>
          <a:p>
            <a:r>
              <a:rPr lang="en-US" dirty="0" smtClean="0"/>
              <a:t>Fast </a:t>
            </a:r>
            <a:r>
              <a:rPr lang="en-US" dirty="0"/>
              <a:t>technological developments</a:t>
            </a:r>
          </a:p>
          <a:p>
            <a:r>
              <a:rPr lang="en-US" dirty="0"/>
              <a:t>Increasing internalization </a:t>
            </a:r>
          </a:p>
          <a:p>
            <a:r>
              <a:rPr lang="en-US" dirty="0"/>
              <a:t>Rapid growing availability of new data</a:t>
            </a:r>
          </a:p>
          <a:p>
            <a:r>
              <a:rPr lang="en-US" dirty="0"/>
              <a:t>Sharp increase in rate of data availability </a:t>
            </a:r>
          </a:p>
          <a:p>
            <a:r>
              <a:rPr lang="en-US" dirty="0"/>
              <a:t>Greater demand for more (&amp; quicker) information</a:t>
            </a:r>
          </a:p>
          <a:p>
            <a:r>
              <a:rPr lang="en-US" dirty="0"/>
              <a:t>Decreasing budgets and improving cost efficiency</a:t>
            </a:r>
          </a:p>
          <a:p>
            <a:r>
              <a:rPr lang="en-US" dirty="0"/>
              <a:t>Demands to decrease response burden</a:t>
            </a:r>
          </a:p>
          <a:p>
            <a:r>
              <a:rPr lang="en-US" dirty="0"/>
              <a:t>IT </a:t>
            </a:r>
            <a:r>
              <a:rPr lang="en-US" dirty="0" smtClean="0"/>
              <a:t>environment</a:t>
            </a:r>
            <a:endParaRPr lang="en-US" dirty="0"/>
          </a:p>
        </p:txBody>
      </p:sp>
    </p:spTree>
    <p:extLst>
      <p:ext uri="{BB962C8B-B14F-4D97-AF65-F5344CB8AC3E}">
        <p14:creationId xmlns:p14="http://schemas.microsoft.com/office/powerpoint/2010/main" val="1619642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Business register</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rPr>
              <a:t>Register</a:t>
            </a:r>
            <a:endParaRPr lang="en-GB" sz="1600"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3" name="Rechte verbindingslijn met pijl 22"/>
          <p:cNvCxnSpPr>
            <a:endCxn id="14" idx="3"/>
          </p:cNvCxnSpPr>
          <p:nvPr/>
        </p:nvCxnSpPr>
        <p:spPr>
          <a:xfrm flipH="1">
            <a:off x="2894112" y="3855678"/>
            <a:ext cx="953281" cy="74374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8253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Bureau of Standards</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smtClean="0">
                <a:solidFill>
                  <a:schemeClr val="tx1"/>
                </a:solidFill>
              </a:rPr>
              <a:t>BoS</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3" name="Rechte verbindingslijn met pijl 22"/>
          <p:cNvCxnSpPr>
            <a:endCxn id="14" idx="3"/>
          </p:cNvCxnSpPr>
          <p:nvPr/>
        </p:nvCxnSpPr>
        <p:spPr>
          <a:xfrm flipH="1">
            <a:off x="2894112" y="3855678"/>
            <a:ext cx="953281" cy="74374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7" name="Rechte verbindingslijn met pijl 6"/>
          <p:cNvCxnSpPr/>
          <p:nvPr/>
        </p:nvCxnSpPr>
        <p:spPr>
          <a:xfrm>
            <a:off x="4761793" y="3855678"/>
            <a:ext cx="958079" cy="463394"/>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4276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Data Collection</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DC</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3" name="Rechte verbindingslijn met pijl 22"/>
          <p:cNvCxnSpPr>
            <a:endCxn id="14" idx="3"/>
          </p:cNvCxnSpPr>
          <p:nvPr/>
        </p:nvCxnSpPr>
        <p:spPr>
          <a:xfrm flipH="1">
            <a:off x="2894112" y="3855678"/>
            <a:ext cx="953281" cy="74374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2210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Large &amp; Complex Companies</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L&amp;C C</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3" name="Rechte verbindingslijn met pijl 22"/>
          <p:cNvCxnSpPr>
            <a:endCxn id="14" idx="3"/>
          </p:cNvCxnSpPr>
          <p:nvPr/>
        </p:nvCxnSpPr>
        <p:spPr>
          <a:xfrm flipH="1">
            <a:off x="2894112" y="3855678"/>
            <a:ext cx="953281" cy="74374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2210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Project management</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PM</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221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a:t>
            </a:r>
            <a:r>
              <a:rPr lang="nl-NL" b="1" dirty="0" err="1" smtClean="0"/>
              <a:t>Methodology</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smtClean="0">
                <a:solidFill>
                  <a:schemeClr val="tx1"/>
                </a:solidFill>
              </a:rPr>
              <a:t>Meth</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8" name="Rechte verbindingslijn met pijl 7"/>
          <p:cNvCxnSpPr>
            <a:stCxn id="2" idx="3"/>
          </p:cNvCxnSpPr>
          <p:nvPr/>
        </p:nvCxnSpPr>
        <p:spPr>
          <a:xfrm>
            <a:off x="4761793" y="3398478"/>
            <a:ext cx="915209"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2210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Proces 3"/>
          <p:cNvSpPr/>
          <p:nvPr/>
        </p:nvSpPr>
        <p:spPr>
          <a:xfrm>
            <a:off x="3847393" y="431907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6</a:t>
            </a:r>
            <a:endParaRPr lang="en-GB" dirty="0"/>
          </a:p>
        </p:txBody>
      </p:sp>
      <p:sp>
        <p:nvSpPr>
          <p:cNvPr id="5" name="Stroomdiagram: Proces 4"/>
          <p:cNvSpPr/>
          <p:nvPr/>
        </p:nvSpPr>
        <p:spPr>
          <a:xfrm>
            <a:off x="2009571" y="1848771"/>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3</a:t>
            </a:r>
            <a:endParaRPr lang="en-GB" dirty="0"/>
          </a:p>
        </p:txBody>
      </p:sp>
      <p:sp>
        <p:nvSpPr>
          <p:cNvPr id="11" name="Stroomdiagram: Proces 10"/>
          <p:cNvSpPr/>
          <p:nvPr/>
        </p:nvSpPr>
        <p:spPr>
          <a:xfrm>
            <a:off x="5703503" y="308391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8</a:t>
            </a:r>
            <a:endParaRPr lang="en-GB" dirty="0"/>
          </a:p>
        </p:txBody>
      </p:sp>
      <p:sp>
        <p:nvSpPr>
          <p:cNvPr id="12" name="Stroomdiagram: Proces 11"/>
          <p:cNvSpPr/>
          <p:nvPr/>
        </p:nvSpPr>
        <p:spPr>
          <a:xfrm>
            <a:off x="3923928" y="1825952"/>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2</a:t>
            </a:r>
            <a:endParaRPr lang="en-GB" dirty="0"/>
          </a:p>
        </p:txBody>
      </p:sp>
      <p:sp>
        <p:nvSpPr>
          <p:cNvPr id="13" name="Stroomdiagram: Proces 12"/>
          <p:cNvSpPr/>
          <p:nvPr/>
        </p:nvSpPr>
        <p:spPr>
          <a:xfrm>
            <a:off x="5677002" y="4301385"/>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7</a:t>
            </a:r>
            <a:endParaRPr lang="en-GB" dirty="0"/>
          </a:p>
        </p:txBody>
      </p:sp>
      <p:sp>
        <p:nvSpPr>
          <p:cNvPr id="14" name="Stroomdiagram: Proces 13"/>
          <p:cNvSpPr/>
          <p:nvPr/>
        </p:nvSpPr>
        <p:spPr>
          <a:xfrm>
            <a:off x="1979712" y="4293096"/>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5</a:t>
            </a:r>
            <a:endParaRPr lang="en-GB" dirty="0"/>
          </a:p>
        </p:txBody>
      </p:sp>
      <p:sp>
        <p:nvSpPr>
          <p:cNvPr id="15" name="Stroomdiagram: Proces 14"/>
          <p:cNvSpPr/>
          <p:nvPr/>
        </p:nvSpPr>
        <p:spPr>
          <a:xfrm>
            <a:off x="1979712" y="309215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4</a:t>
            </a:r>
            <a:endParaRPr lang="en-GB" dirty="0"/>
          </a:p>
        </p:txBody>
      </p:sp>
      <p:sp>
        <p:nvSpPr>
          <p:cNvPr id="17" name="Stroomdiagram: Proces 16"/>
          <p:cNvSpPr/>
          <p:nvPr/>
        </p:nvSpPr>
        <p:spPr>
          <a:xfrm>
            <a:off x="5719872" y="18448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a:t>
            </a:r>
            <a:endParaRPr lang="en-GB" dirty="0"/>
          </a:p>
        </p:txBody>
      </p:sp>
      <p:cxnSp>
        <p:nvCxnSpPr>
          <p:cNvPr id="3" name="Rechte verbindingslijn met pijl 2"/>
          <p:cNvCxnSpPr>
            <a:endCxn id="11" idx="2"/>
          </p:cNvCxnSpPr>
          <p:nvPr/>
        </p:nvCxnSpPr>
        <p:spPr>
          <a:xfrm flipH="1" flipV="1">
            <a:off x="6160703" y="3696563"/>
            <a:ext cx="16518" cy="5965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Rechte verbindingslijn met pijl 21"/>
          <p:cNvCxnSpPr>
            <a:stCxn id="11" idx="0"/>
            <a:endCxn id="17" idx="2"/>
          </p:cNvCxnSpPr>
          <p:nvPr/>
        </p:nvCxnSpPr>
        <p:spPr>
          <a:xfrm flipV="1">
            <a:off x="6160703" y="2457472"/>
            <a:ext cx="16369" cy="62644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Rechte verbindingslijn met pijl 27"/>
          <p:cNvCxnSpPr>
            <a:stCxn id="17" idx="1"/>
            <a:endCxn id="12" idx="3"/>
          </p:cNvCxnSpPr>
          <p:nvPr/>
        </p:nvCxnSpPr>
        <p:spPr>
          <a:xfrm flipH="1" flipV="1">
            <a:off x="4838328" y="2132276"/>
            <a:ext cx="881544" cy="188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Rechte verbindingslijn met pijl 31"/>
          <p:cNvCxnSpPr>
            <a:stCxn id="12" idx="1"/>
            <a:endCxn id="5" idx="3"/>
          </p:cNvCxnSpPr>
          <p:nvPr/>
        </p:nvCxnSpPr>
        <p:spPr>
          <a:xfrm flipH="1">
            <a:off x="2923971" y="2132276"/>
            <a:ext cx="999957" cy="228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Rechte verbindingslijn met pijl 33"/>
          <p:cNvCxnSpPr>
            <a:stCxn id="5" idx="2"/>
            <a:endCxn id="15" idx="0"/>
          </p:cNvCxnSpPr>
          <p:nvPr/>
        </p:nvCxnSpPr>
        <p:spPr>
          <a:xfrm flipH="1">
            <a:off x="2436912" y="2461419"/>
            <a:ext cx="29859" cy="6307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Rechte verbindingslijn met pijl 37"/>
          <p:cNvCxnSpPr>
            <a:stCxn id="15" idx="2"/>
            <a:endCxn id="14" idx="0"/>
          </p:cNvCxnSpPr>
          <p:nvPr/>
        </p:nvCxnSpPr>
        <p:spPr>
          <a:xfrm>
            <a:off x="2436912" y="3704802"/>
            <a:ext cx="0" cy="5882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Rechte verbindingslijn met pijl 39"/>
          <p:cNvCxnSpPr/>
          <p:nvPr/>
        </p:nvCxnSpPr>
        <p:spPr>
          <a:xfrm>
            <a:off x="2894112" y="4626076"/>
            <a:ext cx="8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Rechte verbindingslijn met pijl 41"/>
          <p:cNvCxnSpPr>
            <a:stCxn id="4" idx="3"/>
            <a:endCxn id="13" idx="1"/>
          </p:cNvCxnSpPr>
          <p:nvPr/>
        </p:nvCxnSpPr>
        <p:spPr>
          <a:xfrm flipV="1">
            <a:off x="4761793" y="4607709"/>
            <a:ext cx="915209" cy="176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Ovaal 42"/>
          <p:cNvSpPr/>
          <p:nvPr/>
        </p:nvSpPr>
        <p:spPr>
          <a:xfrm>
            <a:off x="7812360" y="231349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9</a:t>
            </a:r>
            <a:endParaRPr lang="en-GB" dirty="0"/>
          </a:p>
        </p:txBody>
      </p:sp>
      <p:cxnSp>
        <p:nvCxnSpPr>
          <p:cNvPr id="45" name="Rechte verbindingslijn met pijl 44"/>
          <p:cNvCxnSpPr>
            <a:stCxn id="11" idx="3"/>
          </p:cNvCxnSpPr>
          <p:nvPr/>
        </p:nvCxnSpPr>
        <p:spPr>
          <a:xfrm flipV="1">
            <a:off x="6617903" y="2924944"/>
            <a:ext cx="1194457" cy="465295"/>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7" name="Rechte verbindingslijn met pijl 46"/>
          <p:cNvCxnSpPr>
            <a:stCxn id="17" idx="3"/>
          </p:cNvCxnSpPr>
          <p:nvPr/>
        </p:nvCxnSpPr>
        <p:spPr>
          <a:xfrm>
            <a:off x="6634272" y="2151148"/>
            <a:ext cx="1178088" cy="41375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48" name="Ovaal 47"/>
          <p:cNvSpPr/>
          <p:nvPr/>
        </p:nvSpPr>
        <p:spPr>
          <a:xfrm>
            <a:off x="395536" y="294127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10</a:t>
            </a:r>
            <a:endParaRPr lang="en-GB" dirty="0"/>
          </a:p>
        </p:txBody>
      </p:sp>
      <p:cxnSp>
        <p:nvCxnSpPr>
          <p:cNvPr id="50" name="Rechte verbindingslijn met pijl 49"/>
          <p:cNvCxnSpPr>
            <a:stCxn id="48" idx="6"/>
            <a:endCxn id="15" idx="1"/>
          </p:cNvCxnSpPr>
          <p:nvPr/>
        </p:nvCxnSpPr>
        <p:spPr>
          <a:xfrm>
            <a:off x="1309936" y="3398478"/>
            <a:ext cx="669776"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51" name="Tekstvak 50"/>
          <p:cNvSpPr txBox="1"/>
          <p:nvPr/>
        </p:nvSpPr>
        <p:spPr>
          <a:xfrm>
            <a:off x="971600" y="5380672"/>
            <a:ext cx="1800200" cy="1477328"/>
          </a:xfrm>
          <a:prstGeom prst="rect">
            <a:avLst/>
          </a:prstGeom>
          <a:noFill/>
        </p:spPr>
        <p:txBody>
          <a:bodyPr wrap="square" rtlCol="0">
            <a:spAutoFit/>
          </a:bodyPr>
          <a:lstStyle/>
          <a:p>
            <a:pPr marL="342900" indent="-342900">
              <a:buAutoNum type="arabicPeriod"/>
            </a:pPr>
            <a:r>
              <a:rPr lang="nl-NL" dirty="0" smtClean="0"/>
              <a:t>Special </a:t>
            </a:r>
            <a:r>
              <a:rPr lang="nl-NL" dirty="0" err="1" smtClean="0"/>
              <a:t>needs</a:t>
            </a:r>
            <a:endParaRPr lang="nl-NL" dirty="0" smtClean="0"/>
          </a:p>
          <a:p>
            <a:pPr marL="342900" indent="-342900">
              <a:buAutoNum type="arabicPeriod"/>
            </a:pPr>
            <a:r>
              <a:rPr lang="nl-NL" dirty="0" smtClean="0"/>
              <a:t>Design</a:t>
            </a:r>
          </a:p>
          <a:p>
            <a:pPr marL="342900" indent="-342900">
              <a:buAutoNum type="arabicPeriod"/>
            </a:pPr>
            <a:r>
              <a:rPr lang="nl-NL" dirty="0" err="1" smtClean="0"/>
              <a:t>Build</a:t>
            </a:r>
            <a:endParaRPr lang="nl-NL" dirty="0" smtClean="0"/>
          </a:p>
          <a:p>
            <a:pPr marL="342900" indent="-342900">
              <a:buAutoNum type="arabicPeriod"/>
            </a:pPr>
            <a:r>
              <a:rPr lang="nl-NL" dirty="0" smtClean="0"/>
              <a:t>Collect</a:t>
            </a:r>
          </a:p>
          <a:p>
            <a:pPr marL="342900" indent="-342900">
              <a:buAutoNum type="arabicPeriod"/>
            </a:pPr>
            <a:r>
              <a:rPr lang="nl-NL" dirty="0" err="1" smtClean="0"/>
              <a:t>Process</a:t>
            </a:r>
            <a:endParaRPr lang="en-GB" dirty="0"/>
          </a:p>
        </p:txBody>
      </p:sp>
      <p:sp>
        <p:nvSpPr>
          <p:cNvPr id="52" name="Tekstvak 51"/>
          <p:cNvSpPr txBox="1"/>
          <p:nvPr/>
        </p:nvSpPr>
        <p:spPr>
          <a:xfrm>
            <a:off x="3427727" y="5373216"/>
            <a:ext cx="2998376" cy="2031325"/>
          </a:xfrm>
          <a:prstGeom prst="rect">
            <a:avLst/>
          </a:prstGeom>
          <a:noFill/>
        </p:spPr>
        <p:txBody>
          <a:bodyPr wrap="square" rtlCol="0">
            <a:spAutoFit/>
          </a:bodyPr>
          <a:lstStyle/>
          <a:p>
            <a:r>
              <a:rPr lang="nl-NL" dirty="0" smtClean="0"/>
              <a:t>6. Analyse</a:t>
            </a:r>
          </a:p>
          <a:p>
            <a:r>
              <a:rPr lang="nl-NL" dirty="0" smtClean="0"/>
              <a:t>7. </a:t>
            </a:r>
            <a:r>
              <a:rPr lang="nl-NL" dirty="0" err="1" smtClean="0"/>
              <a:t>Disseminate</a:t>
            </a:r>
            <a:endParaRPr lang="nl-NL" dirty="0" smtClean="0"/>
          </a:p>
          <a:p>
            <a:r>
              <a:rPr lang="nl-NL" dirty="0" smtClean="0"/>
              <a:t>8. </a:t>
            </a:r>
            <a:r>
              <a:rPr lang="nl-NL" dirty="0" err="1" smtClean="0"/>
              <a:t>Evaluate</a:t>
            </a:r>
            <a:endParaRPr lang="nl-NL" dirty="0" smtClean="0"/>
          </a:p>
          <a:p>
            <a:r>
              <a:rPr lang="nl-NL" dirty="0" smtClean="0"/>
              <a:t>9. </a:t>
            </a:r>
            <a:r>
              <a:rPr lang="nl-NL" dirty="0" err="1" smtClean="0"/>
              <a:t>Consumers</a:t>
            </a:r>
            <a:r>
              <a:rPr lang="nl-NL" dirty="0" smtClean="0"/>
              <a:t> of </a:t>
            </a:r>
            <a:r>
              <a:rPr lang="nl-NL" dirty="0" err="1" smtClean="0"/>
              <a:t>Statistics</a:t>
            </a:r>
            <a:endParaRPr lang="nl-NL" dirty="0" smtClean="0"/>
          </a:p>
          <a:p>
            <a:r>
              <a:rPr lang="nl-NL" dirty="0" smtClean="0"/>
              <a:t>10. Suppliers of </a:t>
            </a:r>
            <a:r>
              <a:rPr lang="nl-NL" dirty="0" err="1" smtClean="0"/>
              <a:t>Inputs</a:t>
            </a:r>
            <a:endParaRPr lang="nl-NL" dirty="0" smtClean="0"/>
          </a:p>
          <a:p>
            <a:endParaRPr lang="nl-NL" dirty="0" smtClean="0"/>
          </a:p>
          <a:p>
            <a:endParaRPr lang="en-GB" dirty="0"/>
          </a:p>
        </p:txBody>
      </p:sp>
      <p:sp>
        <p:nvSpPr>
          <p:cNvPr id="53" name="Tekstvak 52"/>
          <p:cNvSpPr txBox="1"/>
          <p:nvPr/>
        </p:nvSpPr>
        <p:spPr>
          <a:xfrm>
            <a:off x="1979712" y="836712"/>
            <a:ext cx="5243604" cy="369332"/>
          </a:xfrm>
          <a:prstGeom prst="rect">
            <a:avLst/>
          </a:prstGeom>
          <a:noFill/>
        </p:spPr>
        <p:txBody>
          <a:bodyPr wrap="square" rtlCol="0">
            <a:spAutoFit/>
          </a:bodyPr>
          <a:lstStyle/>
          <a:p>
            <a:pPr algn="ctr"/>
            <a:r>
              <a:rPr lang="nl-NL" b="1" dirty="0" smtClean="0"/>
              <a:t>Corporate service: IT Services</a:t>
            </a:r>
            <a:endParaRPr lang="en-GB" b="1" dirty="0"/>
          </a:p>
        </p:txBody>
      </p:sp>
      <p:cxnSp>
        <p:nvCxnSpPr>
          <p:cNvPr id="57" name="Rechte verbindingslijn met pijl 56"/>
          <p:cNvCxnSpPr>
            <a:stCxn id="13" idx="3"/>
          </p:cNvCxnSpPr>
          <p:nvPr/>
        </p:nvCxnSpPr>
        <p:spPr>
          <a:xfrm flipV="1">
            <a:off x="6591402" y="3227893"/>
            <a:ext cx="1436982" cy="1379816"/>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65" name="Gebogen verbindingslijn 64"/>
          <p:cNvCxnSpPr>
            <a:stCxn id="12" idx="0"/>
            <a:endCxn id="48" idx="0"/>
          </p:cNvCxnSpPr>
          <p:nvPr/>
        </p:nvCxnSpPr>
        <p:spPr>
          <a:xfrm rot="16200000" flipH="1" flipV="1">
            <a:off x="2059269" y="619419"/>
            <a:ext cx="1115326" cy="3528392"/>
          </a:xfrm>
          <a:prstGeom prst="bentConnector3">
            <a:avLst>
              <a:gd name="adj1" fmla="val -20496"/>
            </a:avLst>
          </a:prstGeom>
          <a:ln>
            <a:headEnd type="arrow"/>
            <a:tailEnd type="arrow"/>
          </a:ln>
        </p:spPr>
        <p:style>
          <a:lnRef idx="3">
            <a:schemeClr val="accent3"/>
          </a:lnRef>
          <a:fillRef idx="0">
            <a:schemeClr val="accent3"/>
          </a:fillRef>
          <a:effectRef idx="2">
            <a:schemeClr val="accent3"/>
          </a:effectRef>
          <a:fontRef idx="minor">
            <a:schemeClr val="tx1"/>
          </a:fontRef>
        </p:style>
      </p:cxnSp>
      <p:sp>
        <p:nvSpPr>
          <p:cNvPr id="2" name="Rechthoek 1"/>
          <p:cNvSpPr/>
          <p:nvPr/>
        </p:nvSpPr>
        <p:spPr>
          <a:xfrm>
            <a:off x="3847393" y="2941278"/>
            <a:ext cx="914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ITS</a:t>
            </a:r>
            <a:endParaRPr lang="en-GB" dirty="0">
              <a:solidFill>
                <a:schemeClr val="tx1"/>
              </a:solidFill>
            </a:endParaRPr>
          </a:p>
        </p:txBody>
      </p:sp>
      <p:cxnSp>
        <p:nvCxnSpPr>
          <p:cNvPr id="9" name="Rechte verbindingslijn met pijl 8"/>
          <p:cNvCxnSpPr>
            <a:stCxn id="2" idx="0"/>
          </p:cNvCxnSpPr>
          <p:nvPr/>
        </p:nvCxnSpPr>
        <p:spPr>
          <a:xfrm flipV="1">
            <a:off x="4304593" y="2461419"/>
            <a:ext cx="0" cy="479859"/>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6" name="Rechte verbindingslijn met pijl 15"/>
          <p:cNvCxnSpPr/>
          <p:nvPr/>
        </p:nvCxnSpPr>
        <p:spPr>
          <a:xfrm flipH="1" flipV="1">
            <a:off x="2923972" y="2461420"/>
            <a:ext cx="923421" cy="53553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0" name="Rechte verbindingslijn met pijl 19"/>
          <p:cNvCxnSpPr>
            <a:stCxn id="2" idx="1"/>
            <a:endCxn id="15" idx="3"/>
          </p:cNvCxnSpPr>
          <p:nvPr/>
        </p:nvCxnSpPr>
        <p:spPr>
          <a:xfrm flipH="1">
            <a:off x="2894112" y="3398478"/>
            <a:ext cx="953281"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23" name="Rechte verbindingslijn met pijl 22"/>
          <p:cNvCxnSpPr>
            <a:endCxn id="14" idx="3"/>
          </p:cNvCxnSpPr>
          <p:nvPr/>
        </p:nvCxnSpPr>
        <p:spPr>
          <a:xfrm flipH="1">
            <a:off x="2894112" y="3855678"/>
            <a:ext cx="953281" cy="74374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7" name="Rechte verbindingslijn met pijl 6"/>
          <p:cNvCxnSpPr/>
          <p:nvPr/>
        </p:nvCxnSpPr>
        <p:spPr>
          <a:xfrm>
            <a:off x="4761793" y="3855678"/>
            <a:ext cx="958079" cy="463394"/>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8" name="Rechte verbindingslijn met pijl 7"/>
          <p:cNvCxnSpPr>
            <a:stCxn id="2" idx="2"/>
            <a:endCxn id="4" idx="0"/>
          </p:cNvCxnSpPr>
          <p:nvPr/>
        </p:nvCxnSpPr>
        <p:spPr>
          <a:xfrm>
            <a:off x="4304593" y="3855678"/>
            <a:ext cx="0" cy="463394"/>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2210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664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Responding to the challenges</a:t>
            </a:r>
            <a:endParaRPr lang="nl-NL" b="1" dirty="0"/>
          </a:p>
        </p:txBody>
      </p:sp>
      <p:sp>
        <p:nvSpPr>
          <p:cNvPr id="3" name="Tijdelijke aanduiding voor inhoud 2"/>
          <p:cNvSpPr>
            <a:spLocks noGrp="1"/>
          </p:cNvSpPr>
          <p:nvPr>
            <p:ph idx="1"/>
          </p:nvPr>
        </p:nvSpPr>
        <p:spPr>
          <a:xfrm>
            <a:off x="457200" y="1196752"/>
            <a:ext cx="8229600" cy="5688632"/>
          </a:xfrm>
        </p:spPr>
        <p:txBody>
          <a:bodyPr>
            <a:normAutofit/>
          </a:bodyPr>
          <a:lstStyle/>
          <a:p>
            <a:r>
              <a:rPr lang="en-GB" dirty="0" smtClean="0"/>
              <a:t>Through modernization programmes for integrated statistics. </a:t>
            </a:r>
          </a:p>
          <a:p>
            <a:r>
              <a:rPr lang="en-GB" dirty="0" smtClean="0"/>
              <a:t>Characterized by:</a:t>
            </a:r>
          </a:p>
          <a:p>
            <a:pPr lvl="1"/>
            <a:r>
              <a:rPr lang="en-GB" dirty="0" smtClean="0"/>
              <a:t>technical </a:t>
            </a:r>
            <a:r>
              <a:rPr lang="en-GB" dirty="0"/>
              <a:t>and managerial specializations of staff </a:t>
            </a:r>
            <a:endParaRPr lang="en-GB" dirty="0" smtClean="0"/>
          </a:p>
          <a:p>
            <a:pPr lvl="1"/>
            <a:r>
              <a:rPr lang="en-GB" dirty="0" smtClean="0"/>
              <a:t>modernization </a:t>
            </a:r>
            <a:r>
              <a:rPr lang="en-GB" dirty="0"/>
              <a:t>of the </a:t>
            </a:r>
            <a:r>
              <a:rPr lang="en-GB" dirty="0" smtClean="0"/>
              <a:t>IT-environment </a:t>
            </a:r>
          </a:p>
          <a:p>
            <a:pPr lvl="1"/>
            <a:r>
              <a:rPr lang="en-GB" dirty="0"/>
              <a:t>h</a:t>
            </a:r>
            <a:r>
              <a:rPr lang="en-GB" dirty="0" smtClean="0"/>
              <a:t>armonization/centralization of </a:t>
            </a:r>
            <a:r>
              <a:rPr lang="en-GB" dirty="0"/>
              <a:t>statistical production </a:t>
            </a:r>
            <a:r>
              <a:rPr lang="en-GB" dirty="0" smtClean="0"/>
              <a:t>processes</a:t>
            </a:r>
          </a:p>
          <a:p>
            <a:pPr lvl="1"/>
            <a:r>
              <a:rPr lang="en-GB" dirty="0" smtClean="0"/>
              <a:t>repositioning </a:t>
            </a:r>
            <a:r>
              <a:rPr lang="en-GB" dirty="0"/>
              <a:t>the legal and regulatory environment of the statistical organizations</a:t>
            </a:r>
            <a:r>
              <a:rPr lang="en-GB" dirty="0" smtClean="0"/>
              <a:t>.</a:t>
            </a:r>
          </a:p>
          <a:p>
            <a:r>
              <a:rPr lang="en-GB" dirty="0"/>
              <a:t>B</a:t>
            </a:r>
            <a:r>
              <a:rPr lang="en-GB" sz="3200" dirty="0" smtClean="0"/>
              <a:t>usiness </a:t>
            </a:r>
            <a:r>
              <a:rPr lang="en-GB" sz="3200" dirty="0"/>
              <a:t>as usual </a:t>
            </a:r>
            <a:r>
              <a:rPr lang="en-GB" sz="3200" dirty="0" smtClean="0"/>
              <a:t>will </a:t>
            </a:r>
            <a:r>
              <a:rPr lang="en-GB" sz="3200" dirty="0"/>
              <a:t>not be enough</a:t>
            </a:r>
            <a:r>
              <a:rPr lang="en-GB" dirty="0"/>
              <a:t>. </a:t>
            </a:r>
          </a:p>
          <a:p>
            <a:pPr lvl="1"/>
            <a:endParaRPr lang="en-GB" dirty="0" smtClean="0"/>
          </a:p>
        </p:txBody>
      </p:sp>
    </p:spTree>
    <p:extLst>
      <p:ext uri="{BB962C8B-B14F-4D97-AF65-F5344CB8AC3E}">
        <p14:creationId xmlns:p14="http://schemas.microsoft.com/office/powerpoint/2010/main" val="4051542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Traditional </a:t>
            </a:r>
            <a:r>
              <a:rPr lang="en-GB" b="1" dirty="0" smtClean="0"/>
              <a:t>approach</a:t>
            </a:r>
            <a:endParaRPr lang="en-US" dirty="0"/>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997201247"/>
              </p:ext>
            </p:extLst>
          </p:nvPr>
        </p:nvGraphicFramePr>
        <p:xfrm>
          <a:off x="491660" y="2060848"/>
          <a:ext cx="8860131" cy="5332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ight Arrow 7"/>
          <p:cNvSpPr/>
          <p:nvPr/>
        </p:nvSpPr>
        <p:spPr bwMode="auto">
          <a:xfrm>
            <a:off x="469294" y="1417638"/>
            <a:ext cx="7847122" cy="931242"/>
          </a:xfrm>
          <a:prstGeom prst="rightArrow">
            <a:avLst>
              <a:gd name="adj1" fmla="val 82242"/>
              <a:gd name="adj2" fmla="val 50000"/>
            </a:avLst>
          </a:prstGeom>
          <a:solidFill>
            <a:schemeClr val="accent6">
              <a:lumMod val="60000"/>
              <a:lumOff val="40000"/>
            </a:schemeClr>
          </a:solidFill>
          <a:ln w="9525" cap="flat" cmpd="sng" algn="ctr">
            <a:solidFill>
              <a:schemeClr val="bg1"/>
            </a:solidFill>
            <a:prstDash val="solid"/>
            <a:round/>
            <a:headEnd type="none" w="med" len="med"/>
            <a:tailEnd type="none" w="med" len="med"/>
          </a:ln>
          <a:effectLst/>
          <a:scene3d>
            <a:camera prst="orthographicFront">
              <a:rot lat="0" lon="0" rev="0"/>
            </a:camera>
            <a:lightRig rig="glow" dir="t">
              <a:rot lat="0" lon="0" rev="14100000"/>
            </a:lightRig>
          </a:scene3d>
          <a:sp3d prstMaterial="softEdge">
            <a:bevelT w="127000" prst="artDeco"/>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cs typeface="Arial" charset="0"/>
              </a:rPr>
              <a:t>Statistical Domains</a:t>
            </a:r>
            <a:r>
              <a:rPr kumimoji="0" lang="en-US" sz="2000" b="1" i="0" u="none" strike="noStrike" cap="none" normalizeH="0" dirty="0" smtClean="0">
                <a:ln>
                  <a:noFill/>
                </a:ln>
                <a:solidFill>
                  <a:schemeClr val="tx1"/>
                </a:solidFill>
                <a:effectLst/>
                <a:latin typeface="Arial" charset="0"/>
                <a:cs typeface="Arial"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dirty="0" smtClean="0">
                <a:ln>
                  <a:noFill/>
                </a:ln>
                <a:solidFill>
                  <a:schemeClr val="tx1"/>
                </a:solidFill>
                <a:effectLst/>
                <a:latin typeface="Arial" charset="0"/>
                <a:cs typeface="Arial" charset="0"/>
              </a:rPr>
              <a:t>economic, environment and social statistics</a:t>
            </a:r>
            <a:endParaRPr kumimoji="0" lang="en-US" sz="2000" b="1"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63507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5" y="274638"/>
            <a:ext cx="7115175" cy="677862"/>
          </a:xfrm>
        </p:spPr>
        <p:txBody>
          <a:bodyPr lIns="91440">
            <a:normAutofit fontScale="90000"/>
          </a:bodyPr>
          <a:lstStyle/>
          <a:p>
            <a:pPr lvl="0"/>
            <a:r>
              <a:rPr lang="en-US" dirty="0" smtClean="0"/>
              <a:t>New Approach</a:t>
            </a:r>
            <a:r>
              <a:rPr lang="en-US" sz="2000" dirty="0"/>
              <a:t/>
            </a:r>
            <a:br>
              <a:rPr lang="en-US" sz="2000" dirty="0"/>
            </a:br>
            <a:r>
              <a:rPr lang="en-US" sz="2400" dirty="0" smtClean="0"/>
              <a:t/>
            </a:r>
            <a:br>
              <a:rPr lang="en-US" sz="2400" dirty="0" smtClean="0"/>
            </a:br>
            <a:r>
              <a:rPr lang="en-US" sz="2400" dirty="0" smtClean="0">
                <a:solidFill>
                  <a:schemeClr val="bg1"/>
                </a:solidFill>
              </a:rPr>
              <a:t>grated statistical production process and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74331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0594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676" y="-53398"/>
            <a:ext cx="8229600" cy="1143000"/>
          </a:xfrm>
        </p:spPr>
        <p:txBody>
          <a:bodyPr/>
          <a:lstStyle/>
          <a:p>
            <a:r>
              <a:rPr lang="en-US" b="1" dirty="0" smtClean="0"/>
              <a:t>Integrated statistics approach</a:t>
            </a:r>
            <a:endParaRPr lang="en-US" b="1" dirty="0"/>
          </a:p>
        </p:txBody>
      </p:sp>
      <p:grpSp>
        <p:nvGrpSpPr>
          <p:cNvPr id="4" name="Group 3"/>
          <p:cNvGrpSpPr/>
          <p:nvPr/>
        </p:nvGrpSpPr>
        <p:grpSpPr>
          <a:xfrm>
            <a:off x="415492" y="755467"/>
            <a:ext cx="8457280" cy="6054268"/>
            <a:chOff x="381759" y="657991"/>
            <a:chExt cx="8330442" cy="5902476"/>
          </a:xfrm>
        </p:grpSpPr>
        <p:grpSp>
          <p:nvGrpSpPr>
            <p:cNvPr id="5" name="Group 4"/>
            <p:cNvGrpSpPr/>
            <p:nvPr/>
          </p:nvGrpSpPr>
          <p:grpSpPr>
            <a:xfrm>
              <a:off x="381759" y="5510257"/>
              <a:ext cx="8330442" cy="1050210"/>
              <a:chOff x="381759" y="5272132"/>
              <a:chExt cx="8330442" cy="1050210"/>
            </a:xfrm>
          </p:grpSpPr>
          <p:sp>
            <p:nvSpPr>
              <p:cNvPr id="29" name="Text Box 170"/>
              <p:cNvSpPr txBox="1">
                <a:spLocks noChangeArrowheads="1"/>
              </p:cNvSpPr>
              <p:nvPr/>
            </p:nvSpPr>
            <p:spPr bwMode="auto">
              <a:xfrm>
                <a:off x="1968501" y="6013704"/>
                <a:ext cx="6743700" cy="256052"/>
              </a:xfrm>
              <a:prstGeom prst="rect">
                <a:avLst/>
              </a:prstGeom>
              <a:solidFill>
                <a:schemeClr val="bg2"/>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1" i="0" u="none" strike="noStrike" kern="0" cap="none" spc="0" normalizeH="0" baseline="0" noProof="0" dirty="0">
                    <a:ln>
                      <a:noFill/>
                    </a:ln>
                    <a:solidFill>
                      <a:prstClr val="black"/>
                    </a:solidFill>
                    <a:effectLst/>
                    <a:uLnTx/>
                    <a:uFillTx/>
                    <a:latin typeface="+mj-lt"/>
                    <a:cs typeface="Times New Roman" panose="02020603050405020304" pitchFamily="18" charset="0"/>
                  </a:rPr>
                  <a:t>Institutional arrangements</a:t>
                </a:r>
                <a:endParaRPr kumimoji="0" lang="en-US" altLang="en-US" sz="1800" b="0" i="0" u="none" strike="noStrike" kern="0" cap="none" spc="0" normalizeH="0" baseline="0" noProof="0" dirty="0">
                  <a:ln>
                    <a:noFill/>
                  </a:ln>
                  <a:solidFill>
                    <a:prstClr val="black"/>
                  </a:solidFill>
                  <a:effectLst/>
                  <a:uLnTx/>
                  <a:uFillTx/>
                  <a:latin typeface="+mj-lt"/>
                  <a:cs typeface="Times New Roman" panose="02020603050405020304" pitchFamily="18" charset="0"/>
                </a:endParaRPr>
              </a:p>
            </p:txBody>
          </p:sp>
          <p:sp>
            <p:nvSpPr>
              <p:cNvPr id="30" name="TextBox 29"/>
              <p:cNvSpPr txBox="1">
                <a:spLocks/>
              </p:cNvSpPr>
              <p:nvPr/>
            </p:nvSpPr>
            <p:spPr>
              <a:xfrm>
                <a:off x="381759" y="5272132"/>
                <a:ext cx="1438382" cy="1050210"/>
              </a:xfrm>
              <a:prstGeom prst="rect">
                <a:avLst/>
              </a:prstGeom>
              <a:solidFill>
                <a:schemeClr val="accent1">
                  <a:lumMod val="20000"/>
                  <a:lumOff val="80000"/>
                </a:schemeClr>
              </a:solidFill>
              <a:ln>
                <a:solidFill>
                  <a:srgbClr val="44546A"/>
                </a:solidFill>
              </a:ln>
            </p:spPr>
            <p:txBody>
              <a:bodyPr vert="horz"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Institutional setting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31" name="Text Box 170"/>
              <p:cNvSpPr txBox="1">
                <a:spLocks noChangeArrowheads="1"/>
              </p:cNvSpPr>
              <p:nvPr/>
            </p:nvSpPr>
            <p:spPr bwMode="auto">
              <a:xfrm>
                <a:off x="1968501" y="5676523"/>
                <a:ext cx="6743700" cy="256052"/>
              </a:xfrm>
              <a:prstGeom prst="rect">
                <a:avLst/>
              </a:prstGeom>
              <a:solidFill>
                <a:schemeClr val="bg2"/>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mj-lt"/>
                    <a:cs typeface="Times New Roman" panose="02020603050405020304" pitchFamily="18" charset="0"/>
                  </a:rPr>
                  <a:t>Management and internal policy</a:t>
                </a:r>
              </a:p>
            </p:txBody>
          </p:sp>
          <p:sp>
            <p:nvSpPr>
              <p:cNvPr id="32" name="Text Box 170"/>
              <p:cNvSpPr txBox="1">
                <a:spLocks noChangeArrowheads="1"/>
              </p:cNvSpPr>
              <p:nvPr/>
            </p:nvSpPr>
            <p:spPr bwMode="auto">
              <a:xfrm>
                <a:off x="1968501" y="5340037"/>
                <a:ext cx="6743700" cy="256052"/>
              </a:xfrm>
              <a:prstGeom prst="rect">
                <a:avLst/>
              </a:prstGeom>
              <a:solidFill>
                <a:schemeClr val="bg2"/>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mj-lt"/>
                    <a:cs typeface="Times New Roman" panose="02020603050405020304" pitchFamily="18" charset="0"/>
                  </a:rPr>
                  <a:t>Information, Communication Technology (ICT)</a:t>
                </a:r>
              </a:p>
            </p:txBody>
          </p:sp>
        </p:grpSp>
        <p:grpSp>
          <p:nvGrpSpPr>
            <p:cNvPr id="6" name="Group 5"/>
            <p:cNvGrpSpPr/>
            <p:nvPr/>
          </p:nvGrpSpPr>
          <p:grpSpPr>
            <a:xfrm>
              <a:off x="381759" y="4648606"/>
              <a:ext cx="8023910" cy="573800"/>
              <a:chOff x="381759" y="4888275"/>
              <a:chExt cx="8023910" cy="573800"/>
            </a:xfrm>
          </p:grpSpPr>
          <p:sp>
            <p:nvSpPr>
              <p:cNvPr id="26" name="Line 181"/>
              <p:cNvSpPr>
                <a:spLocks noChangeShapeType="1"/>
              </p:cNvSpPr>
              <p:nvPr/>
            </p:nvSpPr>
            <p:spPr bwMode="auto">
              <a:xfrm flipV="1">
                <a:off x="5174005" y="4987599"/>
                <a:ext cx="0" cy="302670"/>
              </a:xfrm>
              <a:prstGeom prst="line">
                <a:avLst/>
              </a:prstGeom>
              <a:noFill/>
              <a:ln w="9525">
                <a:solidFill>
                  <a:srgbClr val="44546A"/>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7" name="Text Box 170"/>
              <p:cNvSpPr txBox="1">
                <a:spLocks noChangeArrowheads="1"/>
              </p:cNvSpPr>
              <p:nvPr/>
            </p:nvSpPr>
            <p:spPr bwMode="auto">
              <a:xfrm>
                <a:off x="2275033" y="4888275"/>
                <a:ext cx="6130636" cy="573799"/>
              </a:xfrm>
              <a:prstGeom prst="rect">
                <a:avLst/>
              </a:prstGeom>
              <a:solidFill>
                <a:schemeClr val="bg2"/>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Standards and methods</a:t>
                </a:r>
                <a:endParaRPr kumimoji="0" lang="en-US" altLang="en-US" sz="1800" b="0" i="0" u="none" strike="noStrike" kern="0" cap="none" spc="0" normalizeH="0" baseline="0" noProof="0" dirty="0">
                  <a:ln>
                    <a:noFill/>
                  </a:ln>
                  <a:solidFill>
                    <a:prstClr val="black"/>
                  </a:solidFill>
                  <a:effectLst/>
                  <a:uLnTx/>
                  <a:uFillTx/>
                  <a:latin typeface="+mj-lt"/>
                  <a:cs typeface="Times New Roman" panose="02020603050405020304" pitchFamily="18" charset="0"/>
                </a:endParaRPr>
              </a:p>
            </p:txBody>
          </p:sp>
          <p:sp>
            <p:nvSpPr>
              <p:cNvPr id="28" name="TextBox 27"/>
              <p:cNvSpPr txBox="1">
                <a:spLocks/>
              </p:cNvSpPr>
              <p:nvPr/>
            </p:nvSpPr>
            <p:spPr>
              <a:xfrm>
                <a:off x="381759" y="4888275"/>
                <a:ext cx="1438382" cy="573800"/>
              </a:xfrm>
              <a:prstGeom prst="rect">
                <a:avLst/>
              </a:prstGeom>
              <a:solidFill>
                <a:schemeClr val="accent1">
                  <a:lumMod val="20000"/>
                  <a:lumOff val="80000"/>
                </a:schemeClr>
              </a:solidFill>
              <a:ln w="9525">
                <a:solidFill>
                  <a:srgbClr val="44546A"/>
                </a:solidFill>
                <a:miter lim="800000"/>
                <a:headEnd/>
                <a:tailEnd/>
              </a:ln>
            </p:spPr>
            <p:txBody>
              <a:bodyPr anchor="ctr"/>
              <a:lstStyle>
                <a:defPPr>
                  <a:defRPr lang="en-US"/>
                </a:defPPr>
                <a:lvl1pPr algn="ctr" eaLnBrk="1" hangingPunct="1">
                  <a:defRPr sz="1400">
                    <a:latin typeface="Times New Roman" pitchFamily="18" charset="0"/>
                  </a:defRPr>
                </a:lvl1pPr>
                <a:lvl2pPr marL="742950" indent="-285750" eaLnBrk="0" hangingPunct="0">
                  <a:defRPr sz="1600">
                    <a:latin typeface="Tahoma" pitchFamily="34" charset="0"/>
                  </a:defRPr>
                </a:lvl2pPr>
                <a:lvl3pPr marL="1143000" indent="-228600" eaLnBrk="0" hangingPunct="0">
                  <a:defRPr sz="1600">
                    <a:latin typeface="Tahoma" pitchFamily="34" charset="0"/>
                  </a:defRPr>
                </a:lvl3pPr>
                <a:lvl4pPr marL="1600200" indent="-228600" eaLnBrk="0" hangingPunct="0">
                  <a:defRPr sz="1600">
                    <a:latin typeface="Tahoma" pitchFamily="34" charset="0"/>
                  </a:defRPr>
                </a:lvl4pPr>
                <a:lvl5pPr marL="2057400" indent="-228600" eaLnBrk="0" hangingPunct="0">
                  <a:defRPr sz="1600">
                    <a:latin typeface="Tahoma" pitchFamily="34" charset="0"/>
                  </a:defRPr>
                </a:lvl5pPr>
                <a:lvl6pPr marL="2514600" indent="-228600" eaLnBrk="0" fontAlgn="base" hangingPunct="0">
                  <a:spcBef>
                    <a:spcPct val="0"/>
                  </a:spcBef>
                  <a:spcAft>
                    <a:spcPct val="0"/>
                  </a:spcAft>
                  <a:defRPr sz="1600">
                    <a:latin typeface="Tahoma" pitchFamily="34" charset="0"/>
                  </a:defRPr>
                </a:lvl6pPr>
                <a:lvl7pPr marL="2971800" indent="-228600" eaLnBrk="0" fontAlgn="base" hangingPunct="0">
                  <a:spcBef>
                    <a:spcPct val="0"/>
                  </a:spcBef>
                  <a:spcAft>
                    <a:spcPct val="0"/>
                  </a:spcAft>
                  <a:defRPr sz="1600">
                    <a:latin typeface="Tahoma" pitchFamily="34" charset="0"/>
                  </a:defRPr>
                </a:lvl7pPr>
                <a:lvl8pPr marL="3429000" indent="-228600" eaLnBrk="0" fontAlgn="base" hangingPunct="0">
                  <a:spcBef>
                    <a:spcPct val="0"/>
                  </a:spcBef>
                  <a:spcAft>
                    <a:spcPct val="0"/>
                  </a:spcAft>
                  <a:defRPr sz="1600">
                    <a:latin typeface="Tahoma" pitchFamily="34" charset="0"/>
                  </a:defRPr>
                </a:lvl8pPr>
                <a:lvl9pPr marL="3886200" indent="-228600" eaLnBrk="0" fontAlgn="base" hangingPunct="0">
                  <a:spcBef>
                    <a:spcPct val="0"/>
                  </a:spcBef>
                  <a:spcAft>
                    <a:spcPct val="0"/>
                  </a:spcAft>
                  <a:defRPr sz="1600">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mj-lt"/>
                    <a:cs typeface="Times New Roman" panose="02020603050405020304" pitchFamily="18" charset="0"/>
                  </a:rPr>
                  <a:t>Statistical i</a:t>
                </a:r>
                <a:r>
                  <a:rPr kumimoji="0" lang="en-US" sz="1600"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nfrastructure</a:t>
                </a:r>
                <a:endParaRPr kumimoji="0" lang="en-GB" sz="1600" b="0" i="0" u="none" strike="noStrike" kern="0" cap="none" spc="0" normalizeH="0" baseline="0" noProof="0" dirty="0">
                  <a:ln>
                    <a:noFill/>
                  </a:ln>
                  <a:solidFill>
                    <a:prstClr val="black"/>
                  </a:solidFill>
                  <a:effectLst/>
                  <a:uLnTx/>
                  <a:uFillTx/>
                  <a:latin typeface="+mj-lt"/>
                  <a:cs typeface="Times New Roman" panose="02020603050405020304" pitchFamily="18" charset="0"/>
                </a:endParaRPr>
              </a:p>
            </p:txBody>
          </p:sp>
        </p:grpSp>
        <p:grpSp>
          <p:nvGrpSpPr>
            <p:cNvPr id="7" name="Group 6"/>
            <p:cNvGrpSpPr/>
            <p:nvPr/>
          </p:nvGrpSpPr>
          <p:grpSpPr>
            <a:xfrm>
              <a:off x="2260976" y="657991"/>
              <a:ext cx="5351418" cy="3648572"/>
              <a:chOff x="2318143" y="657991"/>
              <a:chExt cx="5351418" cy="3648572"/>
            </a:xfrm>
          </p:grpSpPr>
          <p:grpSp>
            <p:nvGrpSpPr>
              <p:cNvPr id="9" name="Group 8"/>
              <p:cNvGrpSpPr/>
              <p:nvPr/>
            </p:nvGrpSpPr>
            <p:grpSpPr>
              <a:xfrm>
                <a:off x="2332200" y="2683536"/>
                <a:ext cx="5337361" cy="1623027"/>
                <a:chOff x="2576202" y="2844409"/>
                <a:chExt cx="5337361" cy="1623027"/>
              </a:xfrm>
            </p:grpSpPr>
            <p:grpSp>
              <p:nvGrpSpPr>
                <p:cNvPr id="18" name="Group 17"/>
                <p:cNvGrpSpPr/>
                <p:nvPr/>
              </p:nvGrpSpPr>
              <p:grpSpPr>
                <a:xfrm>
                  <a:off x="3567729" y="2844409"/>
                  <a:ext cx="4345834" cy="1623027"/>
                  <a:chOff x="2194653" y="3056084"/>
                  <a:chExt cx="5784304" cy="1623027"/>
                </a:xfrm>
                <a:solidFill>
                  <a:srgbClr val="E7E6E6">
                    <a:lumMod val="20000"/>
                    <a:lumOff val="80000"/>
                  </a:srgbClr>
                </a:solidFill>
              </p:grpSpPr>
              <p:sp>
                <p:nvSpPr>
                  <p:cNvPr id="20" name="TextBox 19"/>
                  <p:cNvSpPr txBox="1"/>
                  <p:nvPr/>
                </p:nvSpPr>
                <p:spPr>
                  <a:xfrm>
                    <a:off x="2194654" y="3963282"/>
                    <a:ext cx="5732999" cy="360072"/>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Data collection</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21" name="TextBox 20"/>
                  <p:cNvSpPr txBox="1"/>
                  <p:nvPr/>
                </p:nvSpPr>
                <p:spPr>
                  <a:xfrm>
                    <a:off x="2229762" y="3505291"/>
                    <a:ext cx="5733001" cy="360072"/>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Data processing</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22" name="TextBox 21"/>
                  <p:cNvSpPr txBox="1"/>
                  <p:nvPr/>
                </p:nvSpPr>
                <p:spPr>
                  <a:xfrm>
                    <a:off x="2249212" y="3056084"/>
                    <a:ext cx="5729745" cy="360072"/>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Data integration</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grpSp>
                <p:nvGrpSpPr>
                  <p:cNvPr id="23" name="Group 22"/>
                  <p:cNvGrpSpPr/>
                  <p:nvPr/>
                </p:nvGrpSpPr>
                <p:grpSpPr>
                  <a:xfrm>
                    <a:off x="2194653" y="4314735"/>
                    <a:ext cx="5749196" cy="364376"/>
                    <a:chOff x="1897053" y="4443777"/>
                    <a:chExt cx="6324115" cy="385237"/>
                  </a:xfrm>
                  <a:grpFill/>
                </p:grpSpPr>
                <p:sp>
                  <p:nvSpPr>
                    <p:cNvPr id="24" name="TextBox 23"/>
                    <p:cNvSpPr txBox="1"/>
                    <p:nvPr/>
                  </p:nvSpPr>
                  <p:spPr>
                    <a:xfrm>
                      <a:off x="1897053" y="4443777"/>
                      <a:ext cx="3095516" cy="380686"/>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Registers and frames</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25" name="TextBox 24"/>
                    <p:cNvSpPr txBox="1"/>
                    <p:nvPr/>
                  </p:nvSpPr>
                  <p:spPr>
                    <a:xfrm>
                      <a:off x="5010385" y="4448328"/>
                      <a:ext cx="3210783" cy="380686"/>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Surveys</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grpSp>
            </p:grpSp>
            <p:sp>
              <p:nvSpPr>
                <p:cNvPr id="19" name="TextBox 18"/>
                <p:cNvSpPr txBox="1">
                  <a:spLocks/>
                </p:cNvSpPr>
                <p:nvPr/>
              </p:nvSpPr>
              <p:spPr>
                <a:xfrm>
                  <a:off x="2576202" y="2853820"/>
                  <a:ext cx="727586" cy="1609312"/>
                </a:xfrm>
                <a:prstGeom prst="rect">
                  <a:avLst/>
                </a:prstGeom>
                <a:solidFill>
                  <a:schemeClr val="accent2">
                    <a:lumMod val="20000"/>
                    <a:lumOff val="80000"/>
                  </a:schemeClr>
                </a:solidFill>
                <a:ln>
                  <a:solidFill>
                    <a:sysClr val="windowText" lastClr="000000"/>
                  </a:solidFill>
                </a:ln>
              </p:spPr>
              <p:txBody>
                <a:bodyPr vert="vert270"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Inputs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grpSp>
          <p:sp>
            <p:nvSpPr>
              <p:cNvPr id="10" name="Line 181"/>
              <p:cNvSpPr>
                <a:spLocks noChangeShapeType="1"/>
              </p:cNvSpPr>
              <p:nvPr/>
            </p:nvSpPr>
            <p:spPr bwMode="auto">
              <a:xfrm flipV="1">
                <a:off x="4811248" y="2932306"/>
                <a:ext cx="0" cy="302670"/>
              </a:xfrm>
              <a:prstGeom prst="line">
                <a:avLst/>
              </a:prstGeom>
              <a:solidFill>
                <a:srgbClr val="E7E6E6">
                  <a:lumMod val="20000"/>
                  <a:lumOff val="80000"/>
                </a:srgbClr>
              </a:solidFill>
              <a:ln w="9525">
                <a:noFill/>
                <a:round/>
                <a:headEnd/>
                <a:tailEnd type="triangle" w="med" len="med"/>
              </a:ln>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p:txBody>
          </p:sp>
          <p:grpSp>
            <p:nvGrpSpPr>
              <p:cNvPr id="11" name="Group 10"/>
              <p:cNvGrpSpPr/>
              <p:nvPr/>
            </p:nvGrpSpPr>
            <p:grpSpPr>
              <a:xfrm>
                <a:off x="2318143" y="657991"/>
                <a:ext cx="5336803" cy="1922856"/>
                <a:chOff x="2483037" y="727000"/>
                <a:chExt cx="5336803" cy="1922856"/>
              </a:xfrm>
            </p:grpSpPr>
            <p:sp>
              <p:nvSpPr>
                <p:cNvPr id="12" name="Isosceles Triangle 11"/>
                <p:cNvSpPr/>
                <p:nvPr/>
              </p:nvSpPr>
              <p:spPr bwMode="auto">
                <a:xfrm>
                  <a:off x="3488622" y="727000"/>
                  <a:ext cx="4323310" cy="886121"/>
                </a:xfrm>
                <a:prstGeom prst="triangle">
                  <a:avLst>
                    <a:gd name="adj" fmla="val 49794"/>
                  </a:avLst>
                </a:prstGeom>
                <a:solidFill>
                  <a:srgbClr val="F0F0F0"/>
                </a:solidFill>
                <a:ln w="9525" cap="flat" cmpd="sng" algn="ctr">
                  <a:solidFill>
                    <a:sysClr val="windowText" lastClr="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Macroeconomic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accounts</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400" b="1"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grpSp>
              <p:nvGrpSpPr>
                <p:cNvPr id="13" name="Group 12"/>
                <p:cNvGrpSpPr/>
                <p:nvPr/>
              </p:nvGrpSpPr>
              <p:grpSpPr>
                <a:xfrm>
                  <a:off x="3517445" y="1749675"/>
                  <a:ext cx="4302395" cy="900181"/>
                  <a:chOff x="1943657" y="2212302"/>
                  <a:chExt cx="6159647" cy="676323"/>
                </a:xfrm>
                <a:solidFill>
                  <a:srgbClr val="E7E6E6">
                    <a:lumMod val="20000"/>
                    <a:lumOff val="80000"/>
                  </a:srgbClr>
                </a:solidFill>
              </p:grpSpPr>
              <p:sp>
                <p:nvSpPr>
                  <p:cNvPr id="16" name="TextBox 15"/>
                  <p:cNvSpPr txBox="1"/>
                  <p:nvPr/>
                </p:nvSpPr>
                <p:spPr>
                  <a:xfrm>
                    <a:off x="1943657" y="2212302"/>
                    <a:ext cx="3023466" cy="676323"/>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Household and demographic statistics</a:t>
                    </a:r>
                    <a:endParaRPr kumimoji="0" lang="en-GB" sz="1400"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17" name="TextBox 16"/>
                  <p:cNvSpPr txBox="1"/>
                  <p:nvPr/>
                </p:nvSpPr>
                <p:spPr>
                  <a:xfrm>
                    <a:off x="5005466" y="2212302"/>
                    <a:ext cx="3097838" cy="676323"/>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Economic &amp; environmental </a:t>
                    </a:r>
                    <a:b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b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statistics</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grpSp>
            <p:sp>
              <p:nvSpPr>
                <p:cNvPr id="14" name="TextBox 13"/>
                <p:cNvSpPr txBox="1">
                  <a:spLocks/>
                </p:cNvSpPr>
                <p:nvPr/>
              </p:nvSpPr>
              <p:spPr>
                <a:xfrm>
                  <a:off x="2483037" y="727000"/>
                  <a:ext cx="727586" cy="1905268"/>
                </a:xfrm>
                <a:prstGeom prst="rect">
                  <a:avLst/>
                </a:prstGeom>
                <a:solidFill>
                  <a:schemeClr val="accent2">
                    <a:lumMod val="20000"/>
                    <a:lumOff val="80000"/>
                  </a:schemeClr>
                </a:solidFill>
                <a:ln>
                  <a:solidFill>
                    <a:sysClr val="windowText" lastClr="000000"/>
                  </a:solidFill>
                </a:ln>
              </p:spPr>
              <p:txBody>
                <a:bodyPr vert="vert270"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Outputs / Dissemination</a:t>
                  </a:r>
                  <a:endParaRPr kumimoji="0" lang="en-GB" b="0" i="0" u="none" strike="noStrike" kern="0" cap="none" spc="0" normalizeH="0" baseline="0" noProof="0" dirty="0" smtClean="0">
                    <a:ln>
                      <a:noFill/>
                    </a:ln>
                    <a:solidFill>
                      <a:prstClr val="black"/>
                    </a:solidFill>
                    <a:effectLst/>
                    <a:uLnTx/>
                    <a:uFillTx/>
                    <a:latin typeface="+mj-lt"/>
                    <a:cs typeface="Times New Roman" panose="02020603050405020304" pitchFamily="18" charset="0"/>
                  </a:endParaRPr>
                </a:p>
              </p:txBody>
            </p:sp>
            <p:sp>
              <p:nvSpPr>
                <p:cNvPr id="15" name="Line 181"/>
                <p:cNvSpPr>
                  <a:spLocks noChangeShapeType="1"/>
                </p:cNvSpPr>
                <p:nvPr/>
              </p:nvSpPr>
              <p:spPr bwMode="auto">
                <a:xfrm flipV="1">
                  <a:off x="4887690" y="1571012"/>
                  <a:ext cx="0" cy="302670"/>
                </a:xfrm>
                <a:prstGeom prst="line">
                  <a:avLst/>
                </a:prstGeom>
                <a:solidFill>
                  <a:srgbClr val="E7E6E6">
                    <a:lumMod val="20000"/>
                    <a:lumOff val="80000"/>
                  </a:srgbClr>
                </a:solidFill>
                <a:ln w="9525">
                  <a:noFill/>
                  <a:round/>
                  <a:headEnd/>
                  <a:tailEnd type="triangle" w="med" len="med"/>
                </a:ln>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p:txBody>
            </p:sp>
          </p:grpSp>
        </p:grpSp>
        <p:sp>
          <p:nvSpPr>
            <p:cNvPr id="8" name="TextBox 7"/>
            <p:cNvSpPr txBox="1">
              <a:spLocks/>
            </p:cNvSpPr>
            <p:nvPr/>
          </p:nvSpPr>
          <p:spPr>
            <a:xfrm>
              <a:off x="381759" y="657992"/>
              <a:ext cx="1438382" cy="3644268"/>
            </a:xfrm>
            <a:prstGeom prst="rect">
              <a:avLst/>
            </a:prstGeom>
            <a:solidFill>
              <a:schemeClr val="accent1">
                <a:lumMod val="20000"/>
                <a:lumOff val="80000"/>
              </a:schemeClr>
            </a:solidFill>
            <a:ln w="9525">
              <a:solidFill>
                <a:sysClr val="windowText" lastClr="000000"/>
              </a:solidFill>
              <a:miter lim="800000"/>
              <a:headEnd/>
              <a:tailEnd/>
            </a:ln>
          </p:spPr>
          <p:txBody>
            <a:bodyPr anchor="ctr"/>
            <a:lstStyle>
              <a:defPPr>
                <a:defRPr lang="en-US"/>
              </a:defPPr>
              <a:lvl1pPr algn="ctr" eaLnBrk="1" hangingPunct="1">
                <a:defRPr sz="1400">
                  <a:latin typeface="Times New Roman" pitchFamily="18" charset="0"/>
                </a:defRPr>
              </a:lvl1pPr>
              <a:lvl2pPr marL="742950" indent="-285750" eaLnBrk="0" hangingPunct="0">
                <a:defRPr sz="1600">
                  <a:latin typeface="Tahoma" pitchFamily="34" charset="0"/>
                </a:defRPr>
              </a:lvl2pPr>
              <a:lvl3pPr marL="1143000" indent="-228600" eaLnBrk="0" hangingPunct="0">
                <a:defRPr sz="1600">
                  <a:latin typeface="Tahoma" pitchFamily="34" charset="0"/>
                </a:defRPr>
              </a:lvl3pPr>
              <a:lvl4pPr marL="1600200" indent="-228600" eaLnBrk="0" hangingPunct="0">
                <a:defRPr sz="1600">
                  <a:latin typeface="Tahoma" pitchFamily="34" charset="0"/>
                </a:defRPr>
              </a:lvl4pPr>
              <a:lvl5pPr marL="2057400" indent="-228600" eaLnBrk="0" hangingPunct="0">
                <a:defRPr sz="1600">
                  <a:latin typeface="Tahoma" pitchFamily="34" charset="0"/>
                </a:defRPr>
              </a:lvl5pPr>
              <a:lvl6pPr marL="2514600" indent="-228600" eaLnBrk="0" fontAlgn="base" hangingPunct="0">
                <a:spcBef>
                  <a:spcPct val="0"/>
                </a:spcBef>
                <a:spcAft>
                  <a:spcPct val="0"/>
                </a:spcAft>
                <a:defRPr sz="1600">
                  <a:latin typeface="Tahoma" pitchFamily="34" charset="0"/>
                </a:defRPr>
              </a:lvl6pPr>
              <a:lvl7pPr marL="2971800" indent="-228600" eaLnBrk="0" fontAlgn="base" hangingPunct="0">
                <a:spcBef>
                  <a:spcPct val="0"/>
                </a:spcBef>
                <a:spcAft>
                  <a:spcPct val="0"/>
                </a:spcAft>
                <a:defRPr sz="1600">
                  <a:latin typeface="Tahoma" pitchFamily="34" charset="0"/>
                </a:defRPr>
              </a:lvl7pPr>
              <a:lvl8pPr marL="3429000" indent="-228600" eaLnBrk="0" fontAlgn="base" hangingPunct="0">
                <a:spcBef>
                  <a:spcPct val="0"/>
                </a:spcBef>
                <a:spcAft>
                  <a:spcPct val="0"/>
                </a:spcAft>
                <a:defRPr sz="1600">
                  <a:latin typeface="Tahoma" pitchFamily="34" charset="0"/>
                </a:defRPr>
              </a:lvl8pPr>
              <a:lvl9pPr marL="3886200" indent="-228600" eaLnBrk="0" fontAlgn="base" hangingPunct="0">
                <a:spcBef>
                  <a:spcPct val="0"/>
                </a:spcBef>
                <a:spcAft>
                  <a:spcPct val="0"/>
                </a:spcAft>
                <a:defRPr sz="1600">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mj-lt"/>
                  <a:cs typeface="Times New Roman" panose="02020603050405020304" pitchFamily="18" charset="0"/>
                </a:rPr>
                <a:t>Statistical o</a:t>
              </a:r>
              <a:r>
                <a:rPr kumimoji="0" lang="en-US" sz="1800" b="0" i="0" u="none" strike="noStrike" kern="0" cap="none" spc="0" normalizeH="0" baseline="0" noProof="0" dirty="0" smtClean="0">
                  <a:ln>
                    <a:noFill/>
                  </a:ln>
                  <a:solidFill>
                    <a:prstClr val="black"/>
                  </a:solidFill>
                  <a:effectLst/>
                  <a:uLnTx/>
                  <a:uFillTx/>
                  <a:latin typeface="+mj-lt"/>
                  <a:cs typeface="Times New Roman" panose="02020603050405020304" pitchFamily="18" charset="0"/>
                </a:rPr>
                <a:t>perations</a:t>
              </a:r>
              <a:endParaRPr kumimoji="0" lang="en-GB" sz="1800" b="0" i="0" u="none" strike="noStrike" kern="0" cap="none" spc="0" normalizeH="0" baseline="0" noProof="0" dirty="0">
                <a:ln>
                  <a:noFill/>
                </a:ln>
                <a:solidFill>
                  <a:prstClr val="black"/>
                </a:solidFill>
                <a:effectLst/>
                <a:uLnTx/>
                <a:uFillTx/>
                <a:latin typeface="+mj-lt"/>
                <a:cs typeface="Times New Roman" panose="02020603050405020304" pitchFamily="18" charset="0"/>
              </a:endParaRPr>
            </a:p>
          </p:txBody>
        </p:sp>
      </p:grpSp>
    </p:spTree>
    <p:extLst>
      <p:ext uri="{BB962C8B-B14F-4D97-AF65-F5344CB8AC3E}">
        <p14:creationId xmlns:p14="http://schemas.microsoft.com/office/powerpoint/2010/main" val="4102170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Benefits of </a:t>
            </a:r>
            <a:r>
              <a:rPr lang="en-GB" b="1" dirty="0" smtClean="0"/>
              <a:t>integrated</a:t>
            </a:r>
            <a:r>
              <a:rPr lang="nl-NL" b="1" dirty="0" smtClean="0"/>
              <a:t> systems</a:t>
            </a:r>
            <a:endParaRPr lang="en-GB" b="1" dirty="0"/>
          </a:p>
        </p:txBody>
      </p:sp>
      <p:sp>
        <p:nvSpPr>
          <p:cNvPr id="3" name="Tijdelijke aanduiding voor inhoud 2"/>
          <p:cNvSpPr>
            <a:spLocks noGrp="1"/>
          </p:cNvSpPr>
          <p:nvPr>
            <p:ph idx="1"/>
          </p:nvPr>
        </p:nvSpPr>
        <p:spPr>
          <a:xfrm>
            <a:off x="457200" y="1268760"/>
            <a:ext cx="8229600" cy="5112568"/>
          </a:xfrm>
        </p:spPr>
        <p:txBody>
          <a:bodyPr>
            <a:normAutofit fontScale="32500" lnSpcReduction="20000"/>
          </a:bodyPr>
          <a:lstStyle/>
          <a:p>
            <a:pPr>
              <a:spcBef>
                <a:spcPts val="1200"/>
              </a:spcBef>
            </a:pPr>
            <a:r>
              <a:rPr lang="en-US" sz="6200" b="1" dirty="0" smtClean="0"/>
              <a:t>Statistical </a:t>
            </a:r>
            <a:r>
              <a:rPr lang="en-US" sz="6200" b="1" dirty="0"/>
              <a:t>business </a:t>
            </a:r>
            <a:r>
              <a:rPr lang="en-US" sz="6200" b="1" dirty="0" smtClean="0"/>
              <a:t>and information architecture </a:t>
            </a:r>
            <a:r>
              <a:rPr lang="en-US" sz="6200" dirty="0"/>
              <a:t>governs common statistical production process and centralized statistical services over time and across </a:t>
            </a:r>
            <a:r>
              <a:rPr lang="en-US" sz="6200" dirty="0" smtClean="0"/>
              <a:t>countries.</a:t>
            </a:r>
            <a:endParaRPr lang="en-US" sz="6200" dirty="0"/>
          </a:p>
          <a:p>
            <a:pPr>
              <a:spcBef>
                <a:spcPts val="1200"/>
              </a:spcBef>
            </a:pPr>
            <a:r>
              <a:rPr lang="en-US" sz="6200" dirty="0" smtClean="0"/>
              <a:t>Corporate, centralized </a:t>
            </a:r>
            <a:r>
              <a:rPr lang="en-US" sz="6200" dirty="0"/>
              <a:t>services allow for </a:t>
            </a:r>
            <a:r>
              <a:rPr lang="en-US" sz="6200" b="1" dirty="0"/>
              <a:t>statistical professionalization, project management and </a:t>
            </a:r>
            <a:r>
              <a:rPr lang="en-US" sz="6200" b="1" dirty="0" smtClean="0"/>
              <a:t>coordination.</a:t>
            </a:r>
            <a:endParaRPr lang="en-GB" sz="6200" dirty="0"/>
          </a:p>
          <a:p>
            <a:pPr>
              <a:spcBef>
                <a:spcPts val="1200"/>
              </a:spcBef>
            </a:pPr>
            <a:r>
              <a:rPr lang="en-US" sz="6200" b="1" dirty="0" smtClean="0"/>
              <a:t>Meet </a:t>
            </a:r>
            <a:r>
              <a:rPr lang="en-US" sz="6200" b="1" dirty="0"/>
              <a:t>policy </a:t>
            </a:r>
            <a:r>
              <a:rPr lang="en-US" sz="6200" b="1" dirty="0" smtClean="0"/>
              <a:t>demands</a:t>
            </a:r>
            <a:r>
              <a:rPr lang="en-US" sz="6200" dirty="0" smtClean="0"/>
              <a:t>: </a:t>
            </a:r>
            <a:r>
              <a:rPr lang="en-US" sz="6200" dirty="0"/>
              <a:t>covering business and household statistics, labor statistics, short term statistics, national accounts and international </a:t>
            </a:r>
            <a:r>
              <a:rPr lang="en-US" sz="6200" dirty="0" smtClean="0"/>
              <a:t>statistics.</a:t>
            </a:r>
            <a:endParaRPr lang="en-US" sz="6200" dirty="0"/>
          </a:p>
          <a:p>
            <a:pPr>
              <a:spcBef>
                <a:spcPts val="1200"/>
              </a:spcBef>
            </a:pPr>
            <a:r>
              <a:rPr lang="en-US" sz="6200" b="1" dirty="0" smtClean="0"/>
              <a:t>Cost effectiveness.</a:t>
            </a:r>
          </a:p>
          <a:p>
            <a:pPr>
              <a:spcBef>
                <a:spcPts val="1200"/>
              </a:spcBef>
            </a:pPr>
            <a:r>
              <a:rPr lang="en-US" sz="6200" b="1" dirty="0" smtClean="0"/>
              <a:t>Improved quality: </a:t>
            </a:r>
            <a:r>
              <a:rPr lang="en-US" sz="6200" dirty="0" smtClean="0"/>
              <a:t>coordinated output; reduction of human factor; improved reproducibility. </a:t>
            </a:r>
            <a:endParaRPr lang="en-US" sz="6200" dirty="0"/>
          </a:p>
          <a:p>
            <a:pPr>
              <a:spcBef>
                <a:spcPts val="1200"/>
              </a:spcBef>
            </a:pPr>
            <a:r>
              <a:rPr lang="en-US" sz="6200" b="1" dirty="0" smtClean="0"/>
              <a:t>Reduction of response </a:t>
            </a:r>
            <a:r>
              <a:rPr lang="en-US" sz="6200" b="1" dirty="0"/>
              <a:t>burden</a:t>
            </a:r>
            <a:r>
              <a:rPr lang="en-US" sz="6200" dirty="0"/>
              <a:t> on business and household </a:t>
            </a:r>
            <a:r>
              <a:rPr lang="en-US" sz="6200" dirty="0" smtClean="0"/>
              <a:t>respondents. </a:t>
            </a:r>
          </a:p>
          <a:p>
            <a:pPr>
              <a:spcBef>
                <a:spcPts val="1200"/>
              </a:spcBef>
            </a:pPr>
            <a:r>
              <a:rPr lang="en-US" sz="6200" dirty="0" smtClean="0"/>
              <a:t>Offer </a:t>
            </a:r>
            <a:r>
              <a:rPr lang="en-US" sz="6200" b="1" dirty="0"/>
              <a:t>collaboration</a:t>
            </a:r>
            <a:r>
              <a:rPr lang="en-US" sz="6200" dirty="0"/>
              <a:t> in the development and application of common methods and IT </a:t>
            </a:r>
            <a:r>
              <a:rPr lang="en-US" sz="6200" dirty="0" smtClean="0"/>
              <a:t>tools.</a:t>
            </a:r>
          </a:p>
          <a:p>
            <a:pPr>
              <a:spcBef>
                <a:spcPts val="1200"/>
              </a:spcBef>
            </a:pPr>
            <a:r>
              <a:rPr lang="en-US" sz="6200" b="1" dirty="0" smtClean="0"/>
              <a:t>Robust </a:t>
            </a:r>
            <a:r>
              <a:rPr lang="en-US" sz="6200" dirty="0" smtClean="0"/>
              <a:t>and </a:t>
            </a:r>
            <a:r>
              <a:rPr lang="en-US" sz="6200" b="1" dirty="0" smtClean="0"/>
              <a:t>flexible </a:t>
            </a:r>
            <a:r>
              <a:rPr lang="en-US" sz="6200" dirty="0" smtClean="0"/>
              <a:t>and a </a:t>
            </a:r>
            <a:r>
              <a:rPr lang="en-US" sz="6200" b="1" dirty="0" smtClean="0"/>
              <a:t>stable platform </a:t>
            </a:r>
            <a:r>
              <a:rPr lang="en-US" sz="6200" dirty="0" smtClean="0"/>
              <a:t>for facing new developments.</a:t>
            </a:r>
          </a:p>
          <a:p>
            <a:pPr>
              <a:spcBef>
                <a:spcPts val="1200"/>
              </a:spcBef>
            </a:pPr>
            <a:endParaRPr lang="en-US" sz="3700" dirty="0" smtClean="0"/>
          </a:p>
          <a:p>
            <a:pPr marL="0" indent="0">
              <a:spcBef>
                <a:spcPts val="1200"/>
              </a:spcBef>
              <a:buNone/>
            </a:pPr>
            <a:endParaRPr lang="en-US" dirty="0" smtClean="0"/>
          </a:p>
          <a:p>
            <a:pPr>
              <a:spcBef>
                <a:spcPts val="1200"/>
              </a:spcBef>
            </a:pPr>
            <a:endParaRPr lang="en-GB" dirty="0"/>
          </a:p>
          <a:p>
            <a:endParaRPr lang="en-GB" dirty="0"/>
          </a:p>
        </p:txBody>
      </p:sp>
    </p:spTree>
    <p:extLst>
      <p:ext uri="{BB962C8B-B14F-4D97-AF65-F5344CB8AC3E}">
        <p14:creationId xmlns:p14="http://schemas.microsoft.com/office/powerpoint/2010/main" val="2132754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b="1" dirty="0" smtClean="0"/>
              <a:t>Cost/Investments</a:t>
            </a:r>
            <a:endParaRPr lang="en-GB" b="1" dirty="0"/>
          </a:p>
        </p:txBody>
      </p:sp>
      <p:sp>
        <p:nvSpPr>
          <p:cNvPr id="3" name="Tijdelijke aanduiding voor inhoud 2"/>
          <p:cNvSpPr>
            <a:spLocks noGrp="1"/>
          </p:cNvSpPr>
          <p:nvPr>
            <p:ph idx="1"/>
          </p:nvPr>
        </p:nvSpPr>
        <p:spPr/>
        <p:txBody>
          <a:bodyPr>
            <a:normAutofit lnSpcReduction="10000"/>
          </a:bodyPr>
          <a:lstStyle/>
          <a:p>
            <a:r>
              <a:rPr lang="nl-NL" dirty="0" smtClean="0"/>
              <a:t>Expertise (subject-matter </a:t>
            </a:r>
            <a:r>
              <a:rPr lang="en-US" dirty="0" smtClean="0"/>
              <a:t>specialists</a:t>
            </a:r>
            <a:r>
              <a:rPr lang="nl-NL" dirty="0" smtClean="0"/>
              <a:t>, projectmanagers, </a:t>
            </a:r>
            <a:r>
              <a:rPr lang="en-US" dirty="0" smtClean="0"/>
              <a:t>methodologists, IT specialists</a:t>
            </a:r>
            <a:r>
              <a:rPr lang="nl-NL" dirty="0" smtClean="0"/>
              <a:t>)</a:t>
            </a:r>
          </a:p>
          <a:p>
            <a:r>
              <a:rPr lang="nl-NL" dirty="0"/>
              <a:t>Training (new) </a:t>
            </a:r>
            <a:r>
              <a:rPr lang="en-US" dirty="0" smtClean="0"/>
              <a:t>personnel in change/project management and integration methods and  process management</a:t>
            </a:r>
          </a:p>
          <a:p>
            <a:r>
              <a:rPr lang="nl-NL" dirty="0" smtClean="0"/>
              <a:t>IT-environment using standards-based modules and dissemination platforms</a:t>
            </a:r>
            <a:endParaRPr lang="en-US" dirty="0" smtClean="0"/>
          </a:p>
          <a:p>
            <a:r>
              <a:rPr lang="nl-NL" dirty="0" smtClean="0"/>
              <a:t>Reorganisations </a:t>
            </a:r>
          </a:p>
          <a:p>
            <a:endParaRPr lang="en-GB" dirty="0"/>
          </a:p>
        </p:txBody>
      </p:sp>
    </p:spTree>
    <p:extLst>
      <p:ext uri="{BB962C8B-B14F-4D97-AF65-F5344CB8AC3E}">
        <p14:creationId xmlns:p14="http://schemas.microsoft.com/office/powerpoint/2010/main" val="1301933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4337</TotalTime>
  <Words>1717</Words>
  <Application>Microsoft Office PowerPoint</Application>
  <PresentationFormat>On-screen Show (4:3)</PresentationFormat>
  <Paragraphs>444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Kantoorthema</vt:lpstr>
      <vt:lpstr>PowerPoint Presentation</vt:lpstr>
      <vt:lpstr>Outline</vt:lpstr>
      <vt:lpstr>Challenges</vt:lpstr>
      <vt:lpstr>Responding to the challenges</vt:lpstr>
      <vt:lpstr>Traditional approach</vt:lpstr>
      <vt:lpstr>New Approach  grated statistical production process and </vt:lpstr>
      <vt:lpstr>Integrated statistics approach</vt:lpstr>
      <vt:lpstr>Benefits of integrated systems</vt:lpstr>
      <vt:lpstr>Cost/Investments</vt:lpstr>
      <vt:lpstr> General Organizational Principles</vt:lpstr>
      <vt:lpstr>General Organizational Principles (2)</vt:lpstr>
      <vt:lpstr>Total Cycle of Official Statistics Production </vt:lpstr>
      <vt:lpstr>Coordination and management framework for capacity building initiatives </vt:lpstr>
      <vt:lpstr>Corporate Business and Information Architecture</vt:lpstr>
      <vt:lpstr>Corporate services</vt:lpstr>
      <vt:lpstr>Step by step approach</vt:lpstr>
      <vt:lpstr>Partnerships</vt:lpstr>
      <vt:lpstr>Assessment of the current situation</vt:lpstr>
      <vt:lpstr>Identification of Domains for Improvement</vt:lpstr>
      <vt:lpstr>Formulation of a National Programme on Integrated Statistics</vt:lpstr>
      <vt:lpstr>Communication and Advocacy</vt:lpstr>
      <vt:lpstr>Governance of the Programme</vt:lpstr>
      <vt:lpstr>Design of Integrated Systems of Statistics</vt:lpstr>
      <vt:lpstr>Evaluation of the Programme</vt:lpstr>
      <vt:lpstr>Conclusions</vt:lpstr>
      <vt:lpstr>Points for discussion</vt:lpstr>
      <vt:lpstr>Statistical Business and Information Architecture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Official Statistics</dc:title>
  <dc:creator>Gebruiker</dc:creator>
  <cp:lastModifiedBy>Herman</cp:lastModifiedBy>
  <cp:revision>169</cp:revision>
  <cp:lastPrinted>2015-01-12T13:41:23Z</cp:lastPrinted>
  <dcterms:created xsi:type="dcterms:W3CDTF">2014-05-27T07:33:04Z</dcterms:created>
  <dcterms:modified xsi:type="dcterms:W3CDTF">2015-01-12T13:41:25Z</dcterms:modified>
</cp:coreProperties>
</file>