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CF5BE-217C-44B7-8214-5CD3C05A0D51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A3D5C-2A29-4BB6-99FD-5F862DD9E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752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Presentation at the United Nations Regional Seminar on Census Data Dissemination and Spatial Analysis, Bangkok, 5-8 October 2010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Christophe </a:t>
            </a:r>
            <a:r>
              <a:rPr lang="en-US" dirty="0" err="1" smtClean="0"/>
              <a:t>Lefranc</a:t>
            </a:r>
            <a:endParaRPr lang="en-US" dirty="0" smtClean="0"/>
          </a:p>
          <a:p>
            <a:r>
              <a:rPr lang="en-US" dirty="0" smtClean="0"/>
              <a:t>UNFPA, Asia and the Pacific Regional Office, Bangkok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UNFPA does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Work of UNFPA guided by 2 international frameworks:</a:t>
            </a:r>
          </a:p>
          <a:p>
            <a:pPr lvl="1"/>
            <a:r>
              <a:rPr lang="en-US" dirty="0" err="1" smtClean="0"/>
              <a:t>Programme</a:t>
            </a:r>
            <a:r>
              <a:rPr lang="en-US" dirty="0" smtClean="0"/>
              <a:t> of Action adopted at the International Conference of Population and Development (ICPD, Cairo, 1994)</a:t>
            </a:r>
          </a:p>
          <a:p>
            <a:pPr lvl="1"/>
            <a:r>
              <a:rPr lang="en-US" dirty="0" err="1" smtClean="0"/>
              <a:t>Millenium</a:t>
            </a:r>
            <a:r>
              <a:rPr lang="en-US" dirty="0" smtClean="0"/>
              <a:t> Development Goals (MDGs)</a:t>
            </a:r>
          </a:p>
          <a:p>
            <a:r>
              <a:rPr lang="en-US" dirty="0" smtClean="0"/>
              <a:t>3 core areas of focus for UNFPA:</a:t>
            </a:r>
            <a:endParaRPr lang="en-US" dirty="0"/>
          </a:p>
          <a:p>
            <a:pPr lvl="1"/>
            <a:r>
              <a:rPr lang="en-US" dirty="0" smtClean="0"/>
              <a:t>Sexual and reproductive health</a:t>
            </a:r>
          </a:p>
          <a:p>
            <a:pPr lvl="1"/>
            <a:r>
              <a:rPr lang="en-US" dirty="0" smtClean="0"/>
              <a:t>Gender equality and women’s empowerment</a:t>
            </a:r>
          </a:p>
          <a:p>
            <a:pPr lvl="1"/>
            <a:r>
              <a:rPr lang="en-US" dirty="0" smtClean="0"/>
              <a:t>Population and development strategies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and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1534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Aim to integrate population issues into sustainable human development processes and to examine the impact of development processes on population variables </a:t>
            </a:r>
          </a:p>
          <a:p>
            <a:r>
              <a:rPr lang="en-US" dirty="0" smtClean="0"/>
              <a:t>Areas of focus include migration, urbanization, ageing, climate change</a:t>
            </a:r>
          </a:p>
          <a:p>
            <a:r>
              <a:rPr lang="en-US" dirty="0" smtClean="0"/>
              <a:t>National governments need adequate information on population dynamics and trends to design and manage sound policies </a:t>
            </a:r>
          </a:p>
          <a:p>
            <a:r>
              <a:rPr lang="en-US" dirty="0" smtClean="0"/>
              <a:t>UNFPA assists countries in developing capacity in data collection and analysis, for use in formulation, planning, implementation, monitoring and evaluation of policies and </a:t>
            </a:r>
            <a:r>
              <a:rPr lang="en-US" dirty="0" err="1" smtClean="0"/>
              <a:t>programmes</a:t>
            </a: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on data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“Valid, reliable, culturally relevant and internationally comparable data form the basis for policy and </a:t>
            </a:r>
            <a:r>
              <a:rPr lang="en-US" dirty="0" err="1" smtClean="0"/>
              <a:t>programme</a:t>
            </a:r>
            <a:r>
              <a:rPr lang="en-US" dirty="0" smtClean="0"/>
              <a:t> development, implementation, monitoring and evaluation.” (</a:t>
            </a:r>
            <a:r>
              <a:rPr lang="en-US" dirty="0" err="1" smtClean="0"/>
              <a:t>Programme</a:t>
            </a:r>
            <a:r>
              <a:rPr lang="en-US" dirty="0" smtClean="0"/>
              <a:t> of action of the ICPD)</a:t>
            </a:r>
          </a:p>
          <a:p>
            <a:r>
              <a:rPr lang="en-US" dirty="0" smtClean="0"/>
              <a:t>UNFPA identified as the lead agency in assisting countries in the production, maintenance and use of good population statistics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actions on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Strengthening national capacities to undertake population censuses and sample surveys</a:t>
            </a:r>
          </a:p>
          <a:p>
            <a:r>
              <a:rPr lang="en-US" dirty="0" smtClean="0"/>
              <a:t>Promoting interaction among data users and data producers</a:t>
            </a:r>
          </a:p>
          <a:p>
            <a:r>
              <a:rPr lang="en-US" dirty="0" smtClean="0"/>
              <a:t>Assisting in building comprehensive and reliable databases</a:t>
            </a:r>
          </a:p>
          <a:p>
            <a:r>
              <a:rPr lang="en-US" dirty="0" smtClean="0"/>
              <a:t>Supporting training in statistics, demography, population and development studies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actions on censuses in 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Long term technical assistance for census operations provided by UNFPA to the government in Bangladesh (2011 census), DPR Korea (2008 census), Pakistan (2011 census), Timor-Leste (2010 census)</a:t>
            </a:r>
          </a:p>
          <a:p>
            <a:r>
              <a:rPr lang="en-US" dirty="0" smtClean="0"/>
              <a:t>Short </a:t>
            </a:r>
            <a:r>
              <a:rPr lang="en-US" smtClean="0"/>
              <a:t>term training support </a:t>
            </a:r>
            <a:r>
              <a:rPr lang="en-US" dirty="0" smtClean="0"/>
              <a:t>in Nepal (2011 census)</a:t>
            </a:r>
          </a:p>
          <a:p>
            <a:r>
              <a:rPr lang="en-US" dirty="0" smtClean="0"/>
              <a:t>Promotion of the reflection for the organization of a census in Afghanistan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 actions on data dissemination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Promotion of </a:t>
            </a:r>
            <a:r>
              <a:rPr lang="en-US" dirty="0" err="1" smtClean="0"/>
              <a:t>Redatam</a:t>
            </a:r>
            <a:r>
              <a:rPr lang="en-US" dirty="0" smtClean="0"/>
              <a:t> software (developed by ECLAC) to disseminate census data in Cambodia (2008 and 1998 censuses): census micro data available online in a </a:t>
            </a:r>
            <a:r>
              <a:rPr lang="en-US" dirty="0" err="1" smtClean="0"/>
              <a:t>Redatam</a:t>
            </a:r>
            <a:r>
              <a:rPr lang="en-US" dirty="0" smtClean="0"/>
              <a:t> database which guarantees confidentiality and flexibility in addressing </a:t>
            </a:r>
            <a:r>
              <a:rPr lang="en-US" dirty="0" err="1" smtClean="0"/>
              <a:t>users’needs</a:t>
            </a:r>
            <a:r>
              <a:rPr lang="en-US" dirty="0" smtClean="0"/>
              <a:t> </a:t>
            </a:r>
          </a:p>
          <a:p>
            <a:r>
              <a:rPr lang="en-US" dirty="0" smtClean="0"/>
              <a:t>Funding of participants to regional training workshops at SIAP (upcoming workshop on population census data analysis using </a:t>
            </a:r>
            <a:r>
              <a:rPr lang="en-US" dirty="0" err="1" smtClean="0"/>
              <a:t>Redatam</a:t>
            </a:r>
            <a:r>
              <a:rPr lang="en-US" dirty="0" smtClean="0"/>
              <a:t> in November)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395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Presentation at the United Nations Regional Seminar on Census Data Dissemination and Spatial Analysis, Bangkok, 5-8 October 2010  </vt:lpstr>
      <vt:lpstr>What UNFPA does </vt:lpstr>
      <vt:lpstr>Population and development</vt:lpstr>
      <vt:lpstr>Policy on data  </vt:lpstr>
      <vt:lpstr>Specific actions on data</vt:lpstr>
      <vt:lpstr>Recent actions on censuses in Asia</vt:lpstr>
      <vt:lpstr>Specific actions on data dissemination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Perspective on Census Data Dissemination</dc:title>
  <dc:creator>Christophe Lefranc</dc:creator>
  <cp:lastModifiedBy>Christophe Lefranc</cp:lastModifiedBy>
  <cp:revision>36</cp:revision>
  <dcterms:created xsi:type="dcterms:W3CDTF">2010-10-01T06:37:17Z</dcterms:created>
  <dcterms:modified xsi:type="dcterms:W3CDTF">2010-10-04T12:33:14Z</dcterms:modified>
</cp:coreProperties>
</file>