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1111" r:id="rId2"/>
    <p:sldId id="1130" r:id="rId3"/>
    <p:sldId id="1175" r:id="rId4"/>
    <p:sldId id="1177" r:id="rId5"/>
    <p:sldId id="1123" r:id="rId6"/>
    <p:sldId id="1076" r:id="rId7"/>
    <p:sldId id="1141" r:id="rId8"/>
    <p:sldId id="1089" r:id="rId9"/>
    <p:sldId id="1132" r:id="rId10"/>
    <p:sldId id="1133" r:id="rId11"/>
    <p:sldId id="1148" r:id="rId12"/>
    <p:sldId id="1149" r:id="rId13"/>
    <p:sldId id="1150" r:id="rId14"/>
    <p:sldId id="1151" r:id="rId15"/>
    <p:sldId id="1152" r:id="rId16"/>
    <p:sldId id="1172" r:id="rId17"/>
    <p:sldId id="1154" r:id="rId18"/>
    <p:sldId id="1155" r:id="rId19"/>
    <p:sldId id="1140" r:id="rId20"/>
    <p:sldId id="1094" r:id="rId21"/>
    <p:sldId id="1145" r:id="rId22"/>
    <p:sldId id="1105" r:id="rId23"/>
    <p:sldId id="1168" r:id="rId24"/>
    <p:sldId id="1173" r:id="rId25"/>
    <p:sldId id="1170" r:id="rId26"/>
    <p:sldId id="1147" r:id="rId27"/>
    <p:sldId id="1174" r:id="rId28"/>
    <p:sldId id="1142" r:id="rId29"/>
    <p:sldId id="1061" r:id="rId30"/>
  </p:sldIdLst>
  <p:sldSz cx="9144000" cy="6858000" type="screen4x3"/>
  <p:notesSz cx="6797675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7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99"/>
    <a:srgbClr val="FF00FF"/>
    <a:srgbClr val="9933FF"/>
    <a:srgbClr val="003399"/>
    <a:srgbClr val="2C1A70"/>
    <a:srgbClr val="921E24"/>
    <a:srgbClr val="AB2328"/>
    <a:srgbClr val="AC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73623" autoAdjust="0"/>
  </p:normalViewPr>
  <p:slideViewPr>
    <p:cSldViewPr>
      <p:cViewPr>
        <p:scale>
          <a:sx n="100" d="100"/>
          <a:sy n="100" d="100"/>
        </p:scale>
        <p:origin x="-450" y="-324"/>
      </p:cViewPr>
      <p:guideLst>
        <p:guide orient="horz" pos="4247"/>
        <p:guide pos="5692"/>
      </p:guideLst>
    </p:cSldViewPr>
  </p:slideViewPr>
  <p:outlineViewPr>
    <p:cViewPr>
      <p:scale>
        <a:sx n="33" d="100"/>
        <a:sy n="33" d="100"/>
      </p:scale>
      <p:origin x="42" y="2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2440" y="-3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Sheet2!$B$4</c:f>
              <c:strCache>
                <c:ptCount val="1"/>
                <c:pt idx="0">
                  <c:v>TR-Census</c:v>
                </c:pt>
              </c:strCache>
            </c:strRef>
          </c:tx>
          <c:invertIfNegative val="0"/>
          <c:cat>
            <c:numRef>
              <c:f>Sheet2!$A$5:$A$24</c:f>
              <c:numCache>
                <c:formatCode>General</c:formatCode>
                <c:ptCount val="20"/>
                <c:pt idx="0">
                  <c:v>1927</c:v>
                </c:pt>
                <c:pt idx="1">
                  <c:v>1935</c:v>
                </c:pt>
                <c:pt idx="2">
                  <c:v>1940</c:v>
                </c:pt>
                <c:pt idx="3">
                  <c:v>1945</c:v>
                </c:pt>
                <c:pt idx="4">
                  <c:v>1950</c:v>
                </c:pt>
                <c:pt idx="5">
                  <c:v>1955</c:v>
                </c:pt>
                <c:pt idx="6">
                  <c:v>1960</c:v>
                </c:pt>
                <c:pt idx="7">
                  <c:v>1965</c:v>
                </c:pt>
                <c:pt idx="8">
                  <c:v>1970</c:v>
                </c:pt>
                <c:pt idx="9">
                  <c:v>1975</c:v>
                </c:pt>
                <c:pt idx="10">
                  <c:v>1980</c:v>
                </c:pt>
                <c:pt idx="11">
                  <c:v>1985</c:v>
                </c:pt>
                <c:pt idx="12">
                  <c:v>1990</c:v>
                </c:pt>
                <c:pt idx="13">
                  <c:v>2000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Sheet2!$B$5:$B$18</c:f>
              <c:numCache>
                <c:formatCode>#,##0</c:formatCode>
                <c:ptCount val="14"/>
                <c:pt idx="0">
                  <c:v>13648270</c:v>
                </c:pt>
                <c:pt idx="1">
                  <c:v>16158018</c:v>
                </c:pt>
                <c:pt idx="2">
                  <c:v>17820950</c:v>
                </c:pt>
                <c:pt idx="3">
                  <c:v>18790174</c:v>
                </c:pt>
                <c:pt idx="4">
                  <c:v>20947188</c:v>
                </c:pt>
                <c:pt idx="5">
                  <c:v>24064763</c:v>
                </c:pt>
                <c:pt idx="6">
                  <c:v>27754820</c:v>
                </c:pt>
                <c:pt idx="7">
                  <c:v>31391421</c:v>
                </c:pt>
                <c:pt idx="8">
                  <c:v>35605176</c:v>
                </c:pt>
                <c:pt idx="9">
                  <c:v>40347719</c:v>
                </c:pt>
                <c:pt idx="10">
                  <c:v>44736957</c:v>
                </c:pt>
                <c:pt idx="11">
                  <c:v>50664458</c:v>
                </c:pt>
                <c:pt idx="12">
                  <c:v>56473035</c:v>
                </c:pt>
                <c:pt idx="13">
                  <c:v>67803927</c:v>
                </c:pt>
              </c:numCache>
            </c:numRef>
          </c:val>
        </c:ser>
        <c:ser>
          <c:idx val="2"/>
          <c:order val="1"/>
          <c:tx>
            <c:strRef>
              <c:f>Sheet2!$C$4</c:f>
              <c:strCache>
                <c:ptCount val="1"/>
                <c:pt idx="0">
                  <c:v>TR-Register</c:v>
                </c:pt>
              </c:strCache>
            </c:strRef>
          </c:tx>
          <c:invertIfNegative val="0"/>
          <c:cat>
            <c:numRef>
              <c:f>Sheet2!$A$5:$A$24</c:f>
              <c:numCache>
                <c:formatCode>General</c:formatCode>
                <c:ptCount val="20"/>
                <c:pt idx="0">
                  <c:v>1927</c:v>
                </c:pt>
                <c:pt idx="1">
                  <c:v>1935</c:v>
                </c:pt>
                <c:pt idx="2">
                  <c:v>1940</c:v>
                </c:pt>
                <c:pt idx="3">
                  <c:v>1945</c:v>
                </c:pt>
                <c:pt idx="4">
                  <c:v>1950</c:v>
                </c:pt>
                <c:pt idx="5">
                  <c:v>1955</c:v>
                </c:pt>
                <c:pt idx="6">
                  <c:v>1960</c:v>
                </c:pt>
                <c:pt idx="7">
                  <c:v>1965</c:v>
                </c:pt>
                <c:pt idx="8">
                  <c:v>1970</c:v>
                </c:pt>
                <c:pt idx="9">
                  <c:v>1975</c:v>
                </c:pt>
                <c:pt idx="10">
                  <c:v>1980</c:v>
                </c:pt>
                <c:pt idx="11">
                  <c:v>1985</c:v>
                </c:pt>
                <c:pt idx="12">
                  <c:v>1990</c:v>
                </c:pt>
                <c:pt idx="13">
                  <c:v>2000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Sheet2!$C$5:$C$24</c:f>
              <c:numCache>
                <c:formatCode>General</c:formatCode>
                <c:ptCount val="20"/>
                <c:pt idx="14" formatCode="0">
                  <c:v>70586256</c:v>
                </c:pt>
                <c:pt idx="15" formatCode="0">
                  <c:v>71517100</c:v>
                </c:pt>
                <c:pt idx="16" formatCode="0">
                  <c:v>72561312</c:v>
                </c:pt>
                <c:pt idx="17" formatCode="0">
                  <c:v>73722988</c:v>
                </c:pt>
                <c:pt idx="18" formatCode="0">
                  <c:v>74724269</c:v>
                </c:pt>
                <c:pt idx="19" formatCode="0">
                  <c:v>75627384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12"/>
        <c:shape val="box"/>
        <c:axId val="186781696"/>
        <c:axId val="186783232"/>
        <c:axId val="0"/>
      </c:bar3DChart>
      <c:catAx>
        <c:axId val="18678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6783232"/>
        <c:crosses val="autoZero"/>
        <c:auto val="1"/>
        <c:lblAlgn val="ctr"/>
        <c:lblOffset val="100"/>
        <c:noMultiLvlLbl val="0"/>
      </c:catAx>
      <c:valAx>
        <c:axId val="1867832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86781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5C5AB-CDA6-4EA2-8557-DE42B0E3B1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A7D9812-5C49-4764-BFA8-61A07DEA5554}">
      <dgm:prSet phldrT="[Metin]"/>
      <dgm:spPr/>
      <dgm:t>
        <a:bodyPr/>
        <a:lstStyle/>
        <a:p>
          <a:r>
            <a:rPr lang="en-US" noProof="0" smtClean="0"/>
            <a:t>2011 PHC Monitoring and Control</a:t>
          </a:r>
          <a:endParaRPr lang="en-US" noProof="0"/>
        </a:p>
      </dgm:t>
    </dgm:pt>
    <dgm:pt modelId="{0F6944F9-B8B8-46E1-A632-78E952F6D80F}" type="parTrans" cxnId="{06517BF1-AFED-4B7C-86AA-5E9F2563852F}">
      <dgm:prSet/>
      <dgm:spPr/>
      <dgm:t>
        <a:bodyPr/>
        <a:lstStyle/>
        <a:p>
          <a:endParaRPr lang="tr-TR"/>
        </a:p>
      </dgm:t>
    </dgm:pt>
    <dgm:pt modelId="{C61F9FB6-A027-44B5-B40D-79DAC1FDBAA6}" type="sibTrans" cxnId="{06517BF1-AFED-4B7C-86AA-5E9F2563852F}">
      <dgm:prSet/>
      <dgm:spPr/>
      <dgm:t>
        <a:bodyPr/>
        <a:lstStyle/>
        <a:p>
          <a:endParaRPr lang="tr-TR"/>
        </a:p>
      </dgm:t>
    </dgm:pt>
    <dgm:pt modelId="{2633313E-7223-4551-B68B-2741F7537F87}">
      <dgm:prSet phldrT="[Metin]"/>
      <dgm:spPr/>
      <dgm:t>
        <a:bodyPr/>
        <a:lstStyle/>
        <a:p>
          <a:r>
            <a:rPr lang="tr-TR" err="1"/>
            <a:t>Monitoring</a:t>
          </a:r>
          <a:r>
            <a:rPr lang="tr-TR"/>
            <a:t> </a:t>
          </a:r>
          <a:r>
            <a:rPr lang="tr-TR" err="1"/>
            <a:t>and</a:t>
          </a:r>
          <a:r>
            <a:rPr lang="tr-TR"/>
            <a:t> </a:t>
          </a:r>
          <a:r>
            <a:rPr lang="tr-TR" err="1"/>
            <a:t>Control</a:t>
          </a:r>
          <a:r>
            <a:rPr lang="tr-TR"/>
            <a:t> </a:t>
          </a:r>
          <a:r>
            <a:rPr lang="tr-TR" err="1"/>
            <a:t>by</a:t>
          </a:r>
          <a:r>
            <a:rPr lang="tr-TR"/>
            <a:t> Web </a:t>
          </a:r>
          <a:r>
            <a:rPr lang="tr-TR" err="1"/>
            <a:t>Application</a:t>
          </a:r>
          <a:endParaRPr lang="tr-TR"/>
        </a:p>
      </dgm:t>
    </dgm:pt>
    <dgm:pt modelId="{F3BDC44D-7ACE-478E-8061-C5198AF23A04}" type="parTrans" cxnId="{03A3BC0F-48F0-4FC9-83BD-7426BF95CDFD}">
      <dgm:prSet/>
      <dgm:spPr/>
      <dgm:t>
        <a:bodyPr/>
        <a:lstStyle/>
        <a:p>
          <a:endParaRPr lang="tr-TR"/>
        </a:p>
      </dgm:t>
    </dgm:pt>
    <dgm:pt modelId="{AB2CCC83-727E-4A1D-B3D2-4003BE4DA116}" type="sibTrans" cxnId="{03A3BC0F-48F0-4FC9-83BD-7426BF95CDFD}">
      <dgm:prSet/>
      <dgm:spPr/>
      <dgm:t>
        <a:bodyPr/>
        <a:lstStyle/>
        <a:p>
          <a:endParaRPr lang="tr-TR"/>
        </a:p>
      </dgm:t>
    </dgm:pt>
    <dgm:pt modelId="{17257841-365A-4487-903D-FD66EA7BDBE4}">
      <dgm:prSet phldrT="[Metin]"/>
      <dgm:spPr/>
      <dgm:t>
        <a:bodyPr/>
        <a:lstStyle/>
        <a:p>
          <a:pPr rtl="0"/>
          <a:r>
            <a:rPr lang="tr-TR" b="0" i="0"/>
            <a:t>Application Support and Orientation</a:t>
          </a:r>
          <a:endParaRPr lang="tr-TR"/>
        </a:p>
      </dgm:t>
    </dgm:pt>
    <dgm:pt modelId="{F3B5FDA0-548D-49EF-A08B-6D5B7E9D7C18}" type="parTrans" cxnId="{6DD94206-D164-4F76-B84B-DC41B6271F4E}">
      <dgm:prSet/>
      <dgm:spPr/>
      <dgm:t>
        <a:bodyPr/>
        <a:lstStyle/>
        <a:p>
          <a:endParaRPr lang="tr-TR"/>
        </a:p>
      </dgm:t>
    </dgm:pt>
    <dgm:pt modelId="{1A75252B-9E05-4DD9-A66F-CCDCA3E88183}" type="sibTrans" cxnId="{6DD94206-D164-4F76-B84B-DC41B6271F4E}">
      <dgm:prSet/>
      <dgm:spPr/>
      <dgm:t>
        <a:bodyPr/>
        <a:lstStyle/>
        <a:p>
          <a:endParaRPr lang="tr-TR"/>
        </a:p>
      </dgm:t>
    </dgm:pt>
    <dgm:pt modelId="{929F4F16-B8C3-4D3D-A4D0-5F0D85DF8EBD}">
      <dgm:prSet phldrT="[Metin]"/>
      <dgm:spPr/>
      <dgm:t>
        <a:bodyPr/>
        <a:lstStyle/>
        <a:p>
          <a:r>
            <a:rPr lang="tr-TR"/>
            <a:t>Data Analysis </a:t>
          </a:r>
          <a:r>
            <a:rPr lang="tr-TR" err="1"/>
            <a:t>and</a:t>
          </a:r>
          <a:r>
            <a:rPr lang="tr-TR"/>
            <a:t> </a:t>
          </a:r>
          <a:r>
            <a:rPr lang="tr-TR" err="1"/>
            <a:t>Notifications</a:t>
          </a:r>
          <a:r>
            <a:rPr lang="tr-TR"/>
            <a:t> </a:t>
          </a:r>
          <a:r>
            <a:rPr lang="tr-TR" err="1"/>
            <a:t>to</a:t>
          </a:r>
          <a:r>
            <a:rPr lang="tr-TR"/>
            <a:t> RO</a:t>
          </a:r>
        </a:p>
      </dgm:t>
    </dgm:pt>
    <dgm:pt modelId="{9D397CF5-7A90-408A-8CCA-F7B47D78DF1E}" type="parTrans" cxnId="{7E2FD3C0-BCB5-44E4-8961-E8783EC28FAA}">
      <dgm:prSet/>
      <dgm:spPr/>
      <dgm:t>
        <a:bodyPr/>
        <a:lstStyle/>
        <a:p>
          <a:endParaRPr lang="tr-TR"/>
        </a:p>
      </dgm:t>
    </dgm:pt>
    <dgm:pt modelId="{5F09177F-4163-4FD2-948E-839EB847B3DE}" type="sibTrans" cxnId="{7E2FD3C0-BCB5-44E4-8961-E8783EC28FAA}">
      <dgm:prSet/>
      <dgm:spPr/>
      <dgm:t>
        <a:bodyPr/>
        <a:lstStyle/>
        <a:p>
          <a:endParaRPr lang="tr-TR"/>
        </a:p>
      </dgm:t>
    </dgm:pt>
    <dgm:pt modelId="{44D0C674-F6BC-4DAD-B281-4D316BC5B29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/>
            <a:t>Application Monitoring Reports</a:t>
          </a:r>
        </a:p>
      </dgm:t>
    </dgm:pt>
    <dgm:pt modelId="{78247FE2-6909-4144-B39E-DEF23A97918D}" type="parTrans" cxnId="{FFB78610-CA2C-4069-B05D-AD911DEAC32F}">
      <dgm:prSet/>
      <dgm:spPr/>
      <dgm:t>
        <a:bodyPr/>
        <a:lstStyle/>
        <a:p>
          <a:endParaRPr lang="tr-TR"/>
        </a:p>
      </dgm:t>
    </dgm:pt>
    <dgm:pt modelId="{5EE4CC67-2B99-4469-B09B-5A3A934D8667}" type="sibTrans" cxnId="{FFB78610-CA2C-4069-B05D-AD911DEAC32F}">
      <dgm:prSet/>
      <dgm:spPr/>
      <dgm:t>
        <a:bodyPr/>
        <a:lstStyle/>
        <a:p>
          <a:endParaRPr lang="tr-TR"/>
        </a:p>
      </dgm:t>
    </dgm:pt>
    <dgm:pt modelId="{77D5A831-4D10-4B29-B6CF-42D8221F196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noProof="0" dirty="0" smtClean="0"/>
            <a:t>Monitoring</a:t>
          </a:r>
          <a:r>
            <a:rPr lang="tr-TR" dirty="0" smtClean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Control</a:t>
          </a:r>
          <a:r>
            <a:rPr lang="tr-TR" dirty="0"/>
            <a:t>  of </a:t>
          </a:r>
          <a:r>
            <a:rPr lang="tr-TR" b="0" i="0" dirty="0" err="1"/>
            <a:t>Classification</a:t>
          </a:r>
          <a:r>
            <a:rPr lang="tr-TR" b="0" i="0" dirty="0"/>
            <a:t> of </a:t>
          </a:r>
          <a:r>
            <a:rPr lang="tr-TR" b="0" i="0" dirty="0" err="1"/>
            <a:t>Occupations</a:t>
          </a:r>
          <a:endParaRPr lang="tr-TR" b="0" dirty="0"/>
        </a:p>
      </dgm:t>
    </dgm:pt>
    <dgm:pt modelId="{449982B2-FEF8-4D1C-9E34-4361C17F8C9D}" type="parTrans" cxnId="{09F5299C-D8DD-410A-A10C-8895275070D1}">
      <dgm:prSet/>
      <dgm:spPr/>
      <dgm:t>
        <a:bodyPr/>
        <a:lstStyle/>
        <a:p>
          <a:endParaRPr lang="tr-TR"/>
        </a:p>
      </dgm:t>
    </dgm:pt>
    <dgm:pt modelId="{98776A84-A1F6-403F-97EB-F20B64AFB07B}" type="sibTrans" cxnId="{09F5299C-D8DD-410A-A10C-8895275070D1}">
      <dgm:prSet/>
      <dgm:spPr/>
      <dgm:t>
        <a:bodyPr/>
        <a:lstStyle/>
        <a:p>
          <a:endParaRPr lang="tr-TR"/>
        </a:p>
      </dgm:t>
    </dgm:pt>
    <dgm:pt modelId="{2BAE5D47-D37E-40D0-B256-F50FF4B73FF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err="1"/>
            <a:t>Incorrect</a:t>
          </a:r>
          <a:r>
            <a:rPr lang="tr-TR"/>
            <a:t> </a:t>
          </a:r>
          <a:r>
            <a:rPr lang="tr-TR" err="1"/>
            <a:t>Records</a:t>
          </a:r>
          <a:endParaRPr lang="tr-TR"/>
        </a:p>
      </dgm:t>
    </dgm:pt>
    <dgm:pt modelId="{06BCE7DA-B3F3-4B90-8758-2DA52609F8B6}" type="parTrans" cxnId="{47810492-95E4-4ABE-9F87-EFE394A485C5}">
      <dgm:prSet/>
      <dgm:spPr/>
      <dgm:t>
        <a:bodyPr/>
        <a:lstStyle/>
        <a:p>
          <a:endParaRPr lang="tr-TR"/>
        </a:p>
      </dgm:t>
    </dgm:pt>
    <dgm:pt modelId="{17DB3C32-B057-4437-A064-EA5AE7D4767C}" type="sibTrans" cxnId="{47810492-95E4-4ABE-9F87-EFE394A485C5}">
      <dgm:prSet/>
      <dgm:spPr/>
      <dgm:t>
        <a:bodyPr/>
        <a:lstStyle/>
        <a:p>
          <a:endParaRPr lang="tr-TR"/>
        </a:p>
      </dgm:t>
    </dgm:pt>
    <dgm:pt modelId="{E8ABBFC2-A37D-4960-85C9-D35FD6670A4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/>
            <a:t>Provinceial Responsible</a:t>
          </a:r>
        </a:p>
      </dgm:t>
    </dgm:pt>
    <dgm:pt modelId="{9175B664-D5DB-4E27-8E59-22FBE4DE48B3}" type="parTrans" cxnId="{68A273DE-F082-492B-89AF-855BB732DC41}">
      <dgm:prSet/>
      <dgm:spPr/>
      <dgm:t>
        <a:bodyPr/>
        <a:lstStyle/>
        <a:p>
          <a:endParaRPr lang="tr-TR"/>
        </a:p>
      </dgm:t>
    </dgm:pt>
    <dgm:pt modelId="{B51770D7-B6FD-48EA-89FE-A9F13C957753}" type="sibTrans" cxnId="{68A273DE-F082-492B-89AF-855BB732DC41}">
      <dgm:prSet/>
      <dgm:spPr/>
      <dgm:t>
        <a:bodyPr/>
        <a:lstStyle/>
        <a:p>
          <a:endParaRPr lang="tr-TR"/>
        </a:p>
      </dgm:t>
    </dgm:pt>
    <dgm:pt modelId="{56A909BE-6FEA-48C7-9042-CD640C6D278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/>
            <a:t>FAQ</a:t>
          </a:r>
        </a:p>
      </dgm:t>
    </dgm:pt>
    <dgm:pt modelId="{E9497532-5464-4AE5-9681-862357F53D34}" type="parTrans" cxnId="{22B62765-2586-47D3-B6FA-669907A443B1}">
      <dgm:prSet/>
      <dgm:spPr/>
      <dgm:t>
        <a:bodyPr/>
        <a:lstStyle/>
        <a:p>
          <a:endParaRPr lang="tr-TR"/>
        </a:p>
      </dgm:t>
    </dgm:pt>
    <dgm:pt modelId="{B128EFE1-7598-4110-B39A-2754F5F0C902}" type="sibTrans" cxnId="{22B62765-2586-47D3-B6FA-669907A443B1}">
      <dgm:prSet/>
      <dgm:spPr/>
      <dgm:t>
        <a:bodyPr/>
        <a:lstStyle/>
        <a:p>
          <a:endParaRPr lang="tr-TR"/>
        </a:p>
      </dgm:t>
    </dgm:pt>
    <dgm:pt modelId="{367E000A-1ED0-4BE1-BDD5-1D8963A5545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/>
            <a:t>ABPRS Control  Reports</a:t>
          </a:r>
        </a:p>
      </dgm:t>
    </dgm:pt>
    <dgm:pt modelId="{F109E5F6-99CC-4BF6-85A1-B4E72FC85F5A}" type="parTrans" cxnId="{A5368E8B-5F1A-4C11-8B88-7EF92DE5EB26}">
      <dgm:prSet/>
      <dgm:spPr/>
      <dgm:t>
        <a:bodyPr/>
        <a:lstStyle/>
        <a:p>
          <a:endParaRPr lang="tr-TR"/>
        </a:p>
      </dgm:t>
    </dgm:pt>
    <dgm:pt modelId="{D86848CB-0E96-45C4-857F-74D3CBDFFF49}" type="sibTrans" cxnId="{A5368E8B-5F1A-4C11-8B88-7EF92DE5EB26}">
      <dgm:prSet/>
      <dgm:spPr/>
      <dgm:t>
        <a:bodyPr/>
        <a:lstStyle/>
        <a:p>
          <a:endParaRPr lang="tr-TR"/>
        </a:p>
      </dgm:t>
    </dgm:pt>
    <dgm:pt modelId="{7DE793FE-26A6-41F2-93DE-E976DF19509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err="1"/>
            <a:t>Open</a:t>
          </a:r>
          <a:r>
            <a:rPr lang="tr-TR"/>
            <a:t>-</a:t>
          </a:r>
          <a:r>
            <a:rPr lang="tr-TR" err="1"/>
            <a:t>ended</a:t>
          </a:r>
          <a:r>
            <a:rPr lang="tr-TR"/>
            <a:t> </a:t>
          </a:r>
          <a:r>
            <a:rPr lang="tr-TR" err="1"/>
            <a:t>Questions</a:t>
          </a:r>
          <a:r>
            <a:rPr lang="tr-TR"/>
            <a:t> </a:t>
          </a:r>
          <a:r>
            <a:rPr lang="tr-TR" err="1"/>
            <a:t>Reports</a:t>
          </a:r>
          <a:endParaRPr lang="tr-TR"/>
        </a:p>
      </dgm:t>
    </dgm:pt>
    <dgm:pt modelId="{B4F8F9B5-B0FA-4069-B180-399216C58E09}" type="parTrans" cxnId="{D8CC70B6-9C01-4DF2-8873-26A4EB36C6E0}">
      <dgm:prSet/>
      <dgm:spPr/>
      <dgm:t>
        <a:bodyPr/>
        <a:lstStyle/>
        <a:p>
          <a:endParaRPr lang="tr-TR"/>
        </a:p>
      </dgm:t>
    </dgm:pt>
    <dgm:pt modelId="{6F38312F-2A86-44DA-BB8F-F68C56D42068}" type="sibTrans" cxnId="{D8CC70B6-9C01-4DF2-8873-26A4EB36C6E0}">
      <dgm:prSet/>
      <dgm:spPr/>
      <dgm:t>
        <a:bodyPr/>
        <a:lstStyle/>
        <a:p>
          <a:endParaRPr lang="tr-TR"/>
        </a:p>
      </dgm:t>
    </dgm:pt>
    <dgm:pt modelId="{08A07A18-053A-40DC-9FEB-1C39D6C365F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err="1" smtClean="0"/>
            <a:t>Skip</a:t>
          </a:r>
          <a:r>
            <a:rPr lang="tr-TR" smtClean="0"/>
            <a:t> </a:t>
          </a:r>
          <a:r>
            <a:rPr lang="tr-TR" err="1"/>
            <a:t>Questions</a:t>
          </a:r>
          <a:r>
            <a:rPr lang="tr-TR"/>
            <a:t> </a:t>
          </a:r>
          <a:r>
            <a:rPr lang="tr-TR" err="1"/>
            <a:t>Reports</a:t>
          </a:r>
          <a:endParaRPr lang="tr-TR"/>
        </a:p>
      </dgm:t>
    </dgm:pt>
    <dgm:pt modelId="{A38F448D-5C40-41FA-B31D-34076F57ADAE}" type="parTrans" cxnId="{F1AB3D62-AEB6-4525-840C-D9F32A8CA37C}">
      <dgm:prSet/>
      <dgm:spPr/>
      <dgm:t>
        <a:bodyPr/>
        <a:lstStyle/>
        <a:p>
          <a:endParaRPr lang="tr-TR"/>
        </a:p>
      </dgm:t>
    </dgm:pt>
    <dgm:pt modelId="{0795AEF3-0C34-4571-85C1-CC3B4D36B3E3}" type="sibTrans" cxnId="{F1AB3D62-AEB6-4525-840C-D9F32A8CA37C}">
      <dgm:prSet/>
      <dgm:spPr/>
      <dgm:t>
        <a:bodyPr/>
        <a:lstStyle/>
        <a:p>
          <a:endParaRPr lang="tr-TR"/>
        </a:p>
      </dgm:t>
    </dgm:pt>
    <dgm:pt modelId="{6291FFE4-C3B4-45B3-9A69-42D6513670C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/>
            <a:t>Migration, </a:t>
          </a:r>
          <a:r>
            <a:rPr lang="tr-TR" err="1"/>
            <a:t>Place</a:t>
          </a:r>
          <a:r>
            <a:rPr lang="tr-TR"/>
            <a:t> of </a:t>
          </a:r>
          <a:r>
            <a:rPr lang="tr-TR" err="1" smtClean="0"/>
            <a:t>Birth</a:t>
          </a:r>
          <a:r>
            <a:rPr lang="tr-TR" smtClean="0"/>
            <a:t>, </a:t>
          </a:r>
          <a:r>
            <a:rPr lang="tr-TR" err="1"/>
            <a:t>Disability</a:t>
          </a:r>
          <a:r>
            <a:rPr lang="tr-TR"/>
            <a:t>, </a:t>
          </a:r>
          <a:r>
            <a:rPr lang="tr-TR" err="1"/>
            <a:t>Labour</a:t>
          </a:r>
          <a:r>
            <a:rPr lang="tr-TR"/>
            <a:t>, </a:t>
          </a:r>
          <a:r>
            <a:rPr lang="tr-TR" err="1"/>
            <a:t>Education</a:t>
          </a:r>
          <a:r>
            <a:rPr lang="tr-TR"/>
            <a:t>, </a:t>
          </a:r>
          <a:r>
            <a:rPr lang="tr-TR" err="1"/>
            <a:t>Housing</a:t>
          </a:r>
          <a:r>
            <a:rPr lang="tr-TR"/>
            <a:t> </a:t>
          </a:r>
          <a:r>
            <a:rPr lang="tr-TR" err="1"/>
            <a:t>Reports</a:t>
          </a:r>
          <a:endParaRPr lang="tr-TR"/>
        </a:p>
      </dgm:t>
    </dgm:pt>
    <dgm:pt modelId="{D1EB2F69-F63A-42CE-8FBE-39B81DB9A695}" type="parTrans" cxnId="{7FEA7206-D9E4-4185-9A94-F7932EE27E83}">
      <dgm:prSet/>
      <dgm:spPr/>
      <dgm:t>
        <a:bodyPr/>
        <a:lstStyle/>
        <a:p>
          <a:endParaRPr lang="tr-TR"/>
        </a:p>
      </dgm:t>
    </dgm:pt>
    <dgm:pt modelId="{093097FF-C1CC-4B98-B404-5B97C2918C7D}" type="sibTrans" cxnId="{7FEA7206-D9E4-4185-9A94-F7932EE27E83}">
      <dgm:prSet/>
      <dgm:spPr/>
      <dgm:t>
        <a:bodyPr/>
        <a:lstStyle/>
        <a:p>
          <a:endParaRPr lang="tr-TR"/>
        </a:p>
      </dgm:t>
    </dgm:pt>
    <dgm:pt modelId="{482DA611-FA3A-4585-9981-84AFE07F7EC5}" type="pres">
      <dgm:prSet presAssocID="{CCA5C5AB-CDA6-4EA2-8557-DE42B0E3B1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EA5CF7A-9C76-4E67-8FB4-C4CE64AB5036}" type="pres">
      <dgm:prSet presAssocID="{3A7D9812-5C49-4764-BFA8-61A07DEA5554}" presName="hierRoot1" presStyleCnt="0">
        <dgm:presLayoutVars>
          <dgm:hierBranch val="init"/>
        </dgm:presLayoutVars>
      </dgm:prSet>
      <dgm:spPr/>
    </dgm:pt>
    <dgm:pt modelId="{3390C52F-B7CE-4C2A-ACE8-7CB967E83A9C}" type="pres">
      <dgm:prSet presAssocID="{3A7D9812-5C49-4764-BFA8-61A07DEA5554}" presName="rootComposite1" presStyleCnt="0"/>
      <dgm:spPr/>
    </dgm:pt>
    <dgm:pt modelId="{F9D61A69-EA37-4E85-8BA1-780F8A15A43D}" type="pres">
      <dgm:prSet presAssocID="{3A7D9812-5C49-4764-BFA8-61A07DEA5554}" presName="rootText1" presStyleLbl="node0" presStyleIdx="0" presStyleCnt="1" custScaleX="2185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201ACDD-6C4D-462A-B95E-402247608B3C}" type="pres">
      <dgm:prSet presAssocID="{3A7D9812-5C49-4764-BFA8-61A07DEA555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20034C3-8096-4C64-A22D-091195CE4C96}" type="pres">
      <dgm:prSet presAssocID="{3A7D9812-5C49-4764-BFA8-61A07DEA5554}" presName="hierChild2" presStyleCnt="0"/>
      <dgm:spPr/>
    </dgm:pt>
    <dgm:pt modelId="{F5BDA50B-67DC-49D8-9C0B-7851A711FD10}" type="pres">
      <dgm:prSet presAssocID="{F3BDC44D-7ACE-478E-8061-C5198AF23A04}" presName="Name37" presStyleLbl="parChTrans1D2" presStyleIdx="0" presStyleCnt="3"/>
      <dgm:spPr/>
      <dgm:t>
        <a:bodyPr/>
        <a:lstStyle/>
        <a:p>
          <a:endParaRPr lang="tr-TR"/>
        </a:p>
      </dgm:t>
    </dgm:pt>
    <dgm:pt modelId="{9FC964B2-120F-4E77-BF28-5A3004226A90}" type="pres">
      <dgm:prSet presAssocID="{2633313E-7223-4551-B68B-2741F7537F87}" presName="hierRoot2" presStyleCnt="0">
        <dgm:presLayoutVars>
          <dgm:hierBranch val="r"/>
        </dgm:presLayoutVars>
      </dgm:prSet>
      <dgm:spPr/>
    </dgm:pt>
    <dgm:pt modelId="{7F3DBAB0-2754-41C6-A2C1-9761D9D3FD75}" type="pres">
      <dgm:prSet presAssocID="{2633313E-7223-4551-B68B-2741F7537F87}" presName="rootComposite" presStyleCnt="0"/>
      <dgm:spPr/>
    </dgm:pt>
    <dgm:pt modelId="{E102007A-E984-44FE-ACEE-D473C5A68C23}" type="pres">
      <dgm:prSet presAssocID="{2633313E-7223-4551-B68B-2741F7537F8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160CD1-1EF7-431B-8F77-0DD7E9669D97}" type="pres">
      <dgm:prSet presAssocID="{2633313E-7223-4551-B68B-2741F7537F87}" presName="rootConnector" presStyleLbl="node2" presStyleIdx="0" presStyleCnt="3"/>
      <dgm:spPr/>
      <dgm:t>
        <a:bodyPr/>
        <a:lstStyle/>
        <a:p>
          <a:endParaRPr lang="tr-TR"/>
        </a:p>
      </dgm:t>
    </dgm:pt>
    <dgm:pt modelId="{4E1D3967-A16A-4507-8962-738B8E9EA95E}" type="pres">
      <dgm:prSet presAssocID="{2633313E-7223-4551-B68B-2741F7537F87}" presName="hierChild4" presStyleCnt="0"/>
      <dgm:spPr/>
    </dgm:pt>
    <dgm:pt modelId="{52CE251D-04C8-497F-B697-2C3483FB7979}" type="pres">
      <dgm:prSet presAssocID="{78247FE2-6909-4144-B39E-DEF23A97918D}" presName="Name50" presStyleLbl="parChTrans1D3" presStyleIdx="0" presStyleCnt="9"/>
      <dgm:spPr/>
      <dgm:t>
        <a:bodyPr/>
        <a:lstStyle/>
        <a:p>
          <a:endParaRPr lang="tr-TR"/>
        </a:p>
      </dgm:t>
    </dgm:pt>
    <dgm:pt modelId="{DD5E580C-66C6-49CD-8351-BF9D185717F5}" type="pres">
      <dgm:prSet presAssocID="{44D0C674-F6BC-4DAD-B281-4D316BC5B299}" presName="hierRoot2" presStyleCnt="0">
        <dgm:presLayoutVars>
          <dgm:hierBranch val="init"/>
        </dgm:presLayoutVars>
      </dgm:prSet>
      <dgm:spPr/>
    </dgm:pt>
    <dgm:pt modelId="{FB7FF737-A4A7-4CE5-B4F7-6C3E9952B0FD}" type="pres">
      <dgm:prSet presAssocID="{44D0C674-F6BC-4DAD-B281-4D316BC5B299}" presName="rootComposite" presStyleCnt="0"/>
      <dgm:spPr/>
    </dgm:pt>
    <dgm:pt modelId="{126E3C77-258E-4568-A4FF-EF7FEFF38203}" type="pres">
      <dgm:prSet presAssocID="{44D0C674-F6BC-4DAD-B281-4D316BC5B299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3B4D61-69F4-4EE9-9D7B-138768A6ED25}" type="pres">
      <dgm:prSet presAssocID="{44D0C674-F6BC-4DAD-B281-4D316BC5B299}" presName="rootConnector" presStyleLbl="node3" presStyleIdx="0" presStyleCnt="9"/>
      <dgm:spPr/>
      <dgm:t>
        <a:bodyPr/>
        <a:lstStyle/>
        <a:p>
          <a:endParaRPr lang="tr-TR"/>
        </a:p>
      </dgm:t>
    </dgm:pt>
    <dgm:pt modelId="{E268EB4E-D5D2-479E-9A4B-C8C13225E73A}" type="pres">
      <dgm:prSet presAssocID="{44D0C674-F6BC-4DAD-B281-4D316BC5B299}" presName="hierChild4" presStyleCnt="0"/>
      <dgm:spPr/>
    </dgm:pt>
    <dgm:pt modelId="{3421C872-EEAB-4EEF-B0BB-5A61ABA9ABE0}" type="pres">
      <dgm:prSet presAssocID="{44D0C674-F6BC-4DAD-B281-4D316BC5B299}" presName="hierChild5" presStyleCnt="0"/>
      <dgm:spPr/>
    </dgm:pt>
    <dgm:pt modelId="{DC24D95B-9980-4312-95AE-2E80CBAAC650}" type="pres">
      <dgm:prSet presAssocID="{06BCE7DA-B3F3-4B90-8758-2DA52609F8B6}" presName="Name50" presStyleLbl="parChTrans1D3" presStyleIdx="1" presStyleCnt="9"/>
      <dgm:spPr/>
      <dgm:t>
        <a:bodyPr/>
        <a:lstStyle/>
        <a:p>
          <a:endParaRPr lang="tr-TR"/>
        </a:p>
      </dgm:t>
    </dgm:pt>
    <dgm:pt modelId="{C1988181-7C29-428D-B986-CE62095EC37D}" type="pres">
      <dgm:prSet presAssocID="{2BAE5D47-D37E-40D0-B256-F50FF4B73FF0}" presName="hierRoot2" presStyleCnt="0">
        <dgm:presLayoutVars>
          <dgm:hierBranch val="init"/>
        </dgm:presLayoutVars>
      </dgm:prSet>
      <dgm:spPr/>
    </dgm:pt>
    <dgm:pt modelId="{B1F30D97-B439-4015-BD17-617F47A5D5B2}" type="pres">
      <dgm:prSet presAssocID="{2BAE5D47-D37E-40D0-B256-F50FF4B73FF0}" presName="rootComposite" presStyleCnt="0"/>
      <dgm:spPr/>
    </dgm:pt>
    <dgm:pt modelId="{0AE1E071-46E4-4812-A7F3-04EE02C89658}" type="pres">
      <dgm:prSet presAssocID="{2BAE5D47-D37E-40D0-B256-F50FF4B73FF0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19A0ED-61F6-464D-B881-FE713717D101}" type="pres">
      <dgm:prSet presAssocID="{2BAE5D47-D37E-40D0-B256-F50FF4B73FF0}" presName="rootConnector" presStyleLbl="node3" presStyleIdx="1" presStyleCnt="9"/>
      <dgm:spPr/>
      <dgm:t>
        <a:bodyPr/>
        <a:lstStyle/>
        <a:p>
          <a:endParaRPr lang="tr-TR"/>
        </a:p>
      </dgm:t>
    </dgm:pt>
    <dgm:pt modelId="{EABFAAB9-8A06-4565-8CEE-1D540E99A1AA}" type="pres">
      <dgm:prSet presAssocID="{2BAE5D47-D37E-40D0-B256-F50FF4B73FF0}" presName="hierChild4" presStyleCnt="0"/>
      <dgm:spPr/>
    </dgm:pt>
    <dgm:pt modelId="{B713A109-83B7-4CBE-B269-3655C6DF0393}" type="pres">
      <dgm:prSet presAssocID="{2BAE5D47-D37E-40D0-B256-F50FF4B73FF0}" presName="hierChild5" presStyleCnt="0"/>
      <dgm:spPr/>
    </dgm:pt>
    <dgm:pt modelId="{555EC4B9-6F53-4567-BE5D-709395CE3EA5}" type="pres">
      <dgm:prSet presAssocID="{449982B2-FEF8-4D1C-9E34-4361C17F8C9D}" presName="Name50" presStyleLbl="parChTrans1D3" presStyleIdx="2" presStyleCnt="9"/>
      <dgm:spPr/>
      <dgm:t>
        <a:bodyPr/>
        <a:lstStyle/>
        <a:p>
          <a:endParaRPr lang="tr-TR"/>
        </a:p>
      </dgm:t>
    </dgm:pt>
    <dgm:pt modelId="{FB72321D-4355-40C9-97BB-E5AC0418AAF4}" type="pres">
      <dgm:prSet presAssocID="{77D5A831-4D10-4B29-B6CF-42D8221F1960}" presName="hierRoot2" presStyleCnt="0">
        <dgm:presLayoutVars>
          <dgm:hierBranch val="init"/>
        </dgm:presLayoutVars>
      </dgm:prSet>
      <dgm:spPr/>
    </dgm:pt>
    <dgm:pt modelId="{1CD19146-E9AB-47E6-9433-89B5A55F615D}" type="pres">
      <dgm:prSet presAssocID="{77D5A831-4D10-4B29-B6CF-42D8221F1960}" presName="rootComposite" presStyleCnt="0"/>
      <dgm:spPr/>
    </dgm:pt>
    <dgm:pt modelId="{1B6F27FE-6DE6-4845-9296-3DB362F0B4BD}" type="pres">
      <dgm:prSet presAssocID="{77D5A831-4D10-4B29-B6CF-42D8221F1960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BAF44F6-F594-4C51-B3CE-E46E8EF5CF2E}" type="pres">
      <dgm:prSet presAssocID="{77D5A831-4D10-4B29-B6CF-42D8221F1960}" presName="rootConnector" presStyleLbl="node3" presStyleIdx="2" presStyleCnt="9"/>
      <dgm:spPr/>
      <dgm:t>
        <a:bodyPr/>
        <a:lstStyle/>
        <a:p>
          <a:endParaRPr lang="tr-TR"/>
        </a:p>
      </dgm:t>
    </dgm:pt>
    <dgm:pt modelId="{9FD60A02-7882-413F-91B7-931A0DB635EA}" type="pres">
      <dgm:prSet presAssocID="{77D5A831-4D10-4B29-B6CF-42D8221F1960}" presName="hierChild4" presStyleCnt="0"/>
      <dgm:spPr/>
    </dgm:pt>
    <dgm:pt modelId="{44AF0FDD-DAE0-44F6-96B4-6342BCCB2301}" type="pres">
      <dgm:prSet presAssocID="{77D5A831-4D10-4B29-B6CF-42D8221F1960}" presName="hierChild5" presStyleCnt="0"/>
      <dgm:spPr/>
    </dgm:pt>
    <dgm:pt modelId="{481646CA-0E7B-41FF-9EA2-ED7488F0F1AE}" type="pres">
      <dgm:prSet presAssocID="{2633313E-7223-4551-B68B-2741F7537F87}" presName="hierChild5" presStyleCnt="0"/>
      <dgm:spPr/>
    </dgm:pt>
    <dgm:pt modelId="{85C060EF-645F-4178-A185-D777F04777B4}" type="pres">
      <dgm:prSet presAssocID="{F3B5FDA0-548D-49EF-A08B-6D5B7E9D7C18}" presName="Name37" presStyleLbl="parChTrans1D2" presStyleIdx="1" presStyleCnt="3"/>
      <dgm:spPr/>
      <dgm:t>
        <a:bodyPr/>
        <a:lstStyle/>
        <a:p>
          <a:endParaRPr lang="tr-TR"/>
        </a:p>
      </dgm:t>
    </dgm:pt>
    <dgm:pt modelId="{22A2A6DD-D264-45F0-B44D-F9AFE8D4949F}" type="pres">
      <dgm:prSet presAssocID="{17257841-365A-4487-903D-FD66EA7BDBE4}" presName="hierRoot2" presStyleCnt="0">
        <dgm:presLayoutVars>
          <dgm:hierBranch val="init"/>
        </dgm:presLayoutVars>
      </dgm:prSet>
      <dgm:spPr/>
    </dgm:pt>
    <dgm:pt modelId="{417A3135-C456-41E7-BA40-B478BDFE5DD9}" type="pres">
      <dgm:prSet presAssocID="{17257841-365A-4487-903D-FD66EA7BDBE4}" presName="rootComposite" presStyleCnt="0"/>
      <dgm:spPr/>
    </dgm:pt>
    <dgm:pt modelId="{654CB9FB-0AF1-4EAA-A03C-6BB9561C450C}" type="pres">
      <dgm:prSet presAssocID="{17257841-365A-4487-903D-FD66EA7BDBE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C608A6-94CC-476C-B0D1-D38904D968CE}" type="pres">
      <dgm:prSet presAssocID="{17257841-365A-4487-903D-FD66EA7BDBE4}" presName="rootConnector" presStyleLbl="node2" presStyleIdx="1" presStyleCnt="3"/>
      <dgm:spPr/>
      <dgm:t>
        <a:bodyPr/>
        <a:lstStyle/>
        <a:p>
          <a:endParaRPr lang="tr-TR"/>
        </a:p>
      </dgm:t>
    </dgm:pt>
    <dgm:pt modelId="{289EAFC0-EA9C-4EEB-B464-01C0CA003D2B}" type="pres">
      <dgm:prSet presAssocID="{17257841-365A-4487-903D-FD66EA7BDBE4}" presName="hierChild4" presStyleCnt="0"/>
      <dgm:spPr/>
    </dgm:pt>
    <dgm:pt modelId="{664DB95E-B47D-4712-AC04-65535159ADD0}" type="pres">
      <dgm:prSet presAssocID="{9175B664-D5DB-4E27-8E59-22FBE4DE48B3}" presName="Name37" presStyleLbl="parChTrans1D3" presStyleIdx="3" presStyleCnt="9"/>
      <dgm:spPr/>
      <dgm:t>
        <a:bodyPr/>
        <a:lstStyle/>
        <a:p>
          <a:endParaRPr lang="tr-TR"/>
        </a:p>
      </dgm:t>
    </dgm:pt>
    <dgm:pt modelId="{2C2525A5-FD97-4809-B3ED-3C78F26B4547}" type="pres">
      <dgm:prSet presAssocID="{E8ABBFC2-A37D-4960-85C9-D35FD6670A4E}" presName="hierRoot2" presStyleCnt="0">
        <dgm:presLayoutVars>
          <dgm:hierBranch val="init"/>
        </dgm:presLayoutVars>
      </dgm:prSet>
      <dgm:spPr/>
    </dgm:pt>
    <dgm:pt modelId="{212897F0-A1C4-4EE5-8C0C-6117BD77FC7F}" type="pres">
      <dgm:prSet presAssocID="{E8ABBFC2-A37D-4960-85C9-D35FD6670A4E}" presName="rootComposite" presStyleCnt="0"/>
      <dgm:spPr/>
    </dgm:pt>
    <dgm:pt modelId="{88D0100E-E248-457E-9137-E845CDEFBBD9}" type="pres">
      <dgm:prSet presAssocID="{E8ABBFC2-A37D-4960-85C9-D35FD6670A4E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2E601A4-148A-41D1-A5DC-EC93C15850B5}" type="pres">
      <dgm:prSet presAssocID="{E8ABBFC2-A37D-4960-85C9-D35FD6670A4E}" presName="rootConnector" presStyleLbl="node3" presStyleIdx="3" presStyleCnt="9"/>
      <dgm:spPr/>
      <dgm:t>
        <a:bodyPr/>
        <a:lstStyle/>
        <a:p>
          <a:endParaRPr lang="tr-TR"/>
        </a:p>
      </dgm:t>
    </dgm:pt>
    <dgm:pt modelId="{89E6E303-1839-4882-B9B3-74944B512B69}" type="pres">
      <dgm:prSet presAssocID="{E8ABBFC2-A37D-4960-85C9-D35FD6670A4E}" presName="hierChild4" presStyleCnt="0"/>
      <dgm:spPr/>
    </dgm:pt>
    <dgm:pt modelId="{22781A9F-3F4C-46B9-BFF5-22969ECC9F51}" type="pres">
      <dgm:prSet presAssocID="{E8ABBFC2-A37D-4960-85C9-D35FD6670A4E}" presName="hierChild5" presStyleCnt="0"/>
      <dgm:spPr/>
    </dgm:pt>
    <dgm:pt modelId="{0D85DB63-C8A9-40AB-8D72-FC83311EF688}" type="pres">
      <dgm:prSet presAssocID="{E9497532-5464-4AE5-9681-862357F53D34}" presName="Name37" presStyleLbl="parChTrans1D3" presStyleIdx="4" presStyleCnt="9"/>
      <dgm:spPr/>
      <dgm:t>
        <a:bodyPr/>
        <a:lstStyle/>
        <a:p>
          <a:endParaRPr lang="tr-TR"/>
        </a:p>
      </dgm:t>
    </dgm:pt>
    <dgm:pt modelId="{5F0D13C5-C5A0-4229-B494-33F1C001D1C9}" type="pres">
      <dgm:prSet presAssocID="{56A909BE-6FEA-48C7-9042-CD640C6D2788}" presName="hierRoot2" presStyleCnt="0">
        <dgm:presLayoutVars>
          <dgm:hierBranch val="init"/>
        </dgm:presLayoutVars>
      </dgm:prSet>
      <dgm:spPr/>
    </dgm:pt>
    <dgm:pt modelId="{153C224A-F5D2-49DF-A66E-49A9F0C8934F}" type="pres">
      <dgm:prSet presAssocID="{56A909BE-6FEA-48C7-9042-CD640C6D2788}" presName="rootComposite" presStyleCnt="0"/>
      <dgm:spPr/>
    </dgm:pt>
    <dgm:pt modelId="{7089A43E-4E2F-458E-863B-49DF60FB510B}" type="pres">
      <dgm:prSet presAssocID="{56A909BE-6FEA-48C7-9042-CD640C6D2788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1FBA908-7740-4174-9678-108FF663CF63}" type="pres">
      <dgm:prSet presAssocID="{56A909BE-6FEA-48C7-9042-CD640C6D2788}" presName="rootConnector" presStyleLbl="node3" presStyleIdx="4" presStyleCnt="9"/>
      <dgm:spPr/>
      <dgm:t>
        <a:bodyPr/>
        <a:lstStyle/>
        <a:p>
          <a:endParaRPr lang="tr-TR"/>
        </a:p>
      </dgm:t>
    </dgm:pt>
    <dgm:pt modelId="{F5B3ABEA-8DD1-4001-889E-119C4E38B54A}" type="pres">
      <dgm:prSet presAssocID="{56A909BE-6FEA-48C7-9042-CD640C6D2788}" presName="hierChild4" presStyleCnt="0"/>
      <dgm:spPr/>
    </dgm:pt>
    <dgm:pt modelId="{0E728432-FECC-46CD-96B0-C6C478545AE1}" type="pres">
      <dgm:prSet presAssocID="{56A909BE-6FEA-48C7-9042-CD640C6D2788}" presName="hierChild5" presStyleCnt="0"/>
      <dgm:spPr/>
    </dgm:pt>
    <dgm:pt modelId="{98A22809-3F82-4B8A-9963-A2E48ED57DDA}" type="pres">
      <dgm:prSet presAssocID="{17257841-365A-4487-903D-FD66EA7BDBE4}" presName="hierChild5" presStyleCnt="0"/>
      <dgm:spPr/>
    </dgm:pt>
    <dgm:pt modelId="{999D3158-268D-422D-BF06-F4155A7AB92E}" type="pres">
      <dgm:prSet presAssocID="{9D397CF5-7A90-408A-8CCA-F7B47D78DF1E}" presName="Name37" presStyleLbl="parChTrans1D2" presStyleIdx="2" presStyleCnt="3"/>
      <dgm:spPr/>
      <dgm:t>
        <a:bodyPr/>
        <a:lstStyle/>
        <a:p>
          <a:endParaRPr lang="tr-TR"/>
        </a:p>
      </dgm:t>
    </dgm:pt>
    <dgm:pt modelId="{10D3EC02-DFD4-438A-84DE-DF8A94514F93}" type="pres">
      <dgm:prSet presAssocID="{929F4F16-B8C3-4D3D-A4D0-5F0D85DF8EBD}" presName="hierRoot2" presStyleCnt="0">
        <dgm:presLayoutVars>
          <dgm:hierBranch val="init"/>
        </dgm:presLayoutVars>
      </dgm:prSet>
      <dgm:spPr/>
    </dgm:pt>
    <dgm:pt modelId="{8C113708-2485-47B6-8024-E4E94D6054B0}" type="pres">
      <dgm:prSet presAssocID="{929F4F16-B8C3-4D3D-A4D0-5F0D85DF8EBD}" presName="rootComposite" presStyleCnt="0"/>
      <dgm:spPr/>
    </dgm:pt>
    <dgm:pt modelId="{E8E1B8B3-8B4F-47A5-80AE-C84411945B5F}" type="pres">
      <dgm:prSet presAssocID="{929F4F16-B8C3-4D3D-A4D0-5F0D85DF8EB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72867F-77F6-4075-80E3-D7DD73E66096}" type="pres">
      <dgm:prSet presAssocID="{929F4F16-B8C3-4D3D-A4D0-5F0D85DF8EBD}" presName="rootConnector" presStyleLbl="node2" presStyleIdx="2" presStyleCnt="3"/>
      <dgm:spPr/>
      <dgm:t>
        <a:bodyPr/>
        <a:lstStyle/>
        <a:p>
          <a:endParaRPr lang="tr-TR"/>
        </a:p>
      </dgm:t>
    </dgm:pt>
    <dgm:pt modelId="{E86E2C3D-C7D3-41D5-A623-0E698CFD78CC}" type="pres">
      <dgm:prSet presAssocID="{929F4F16-B8C3-4D3D-A4D0-5F0D85DF8EBD}" presName="hierChild4" presStyleCnt="0"/>
      <dgm:spPr/>
    </dgm:pt>
    <dgm:pt modelId="{119B9CD8-F534-4937-8485-A73EDE44B3C9}" type="pres">
      <dgm:prSet presAssocID="{F109E5F6-99CC-4BF6-85A1-B4E72FC85F5A}" presName="Name37" presStyleLbl="parChTrans1D3" presStyleIdx="5" presStyleCnt="9"/>
      <dgm:spPr/>
      <dgm:t>
        <a:bodyPr/>
        <a:lstStyle/>
        <a:p>
          <a:endParaRPr lang="tr-TR"/>
        </a:p>
      </dgm:t>
    </dgm:pt>
    <dgm:pt modelId="{912C9677-3672-4BBA-8A54-79B09A99B21D}" type="pres">
      <dgm:prSet presAssocID="{367E000A-1ED0-4BE1-BDD5-1D8963A5545E}" presName="hierRoot2" presStyleCnt="0">
        <dgm:presLayoutVars>
          <dgm:hierBranch val="init"/>
        </dgm:presLayoutVars>
      </dgm:prSet>
      <dgm:spPr/>
    </dgm:pt>
    <dgm:pt modelId="{3ECD8B36-3B70-4803-AEBF-AED134FB07A3}" type="pres">
      <dgm:prSet presAssocID="{367E000A-1ED0-4BE1-BDD5-1D8963A5545E}" presName="rootComposite" presStyleCnt="0"/>
      <dgm:spPr/>
    </dgm:pt>
    <dgm:pt modelId="{60CE5FF6-1467-473D-9C92-D9E9BDAE4C4D}" type="pres">
      <dgm:prSet presAssocID="{367E000A-1ED0-4BE1-BDD5-1D8963A5545E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E044F73-DA7A-4ADF-9814-5CEE9DBBE65F}" type="pres">
      <dgm:prSet presAssocID="{367E000A-1ED0-4BE1-BDD5-1D8963A5545E}" presName="rootConnector" presStyleLbl="node3" presStyleIdx="5" presStyleCnt="9"/>
      <dgm:spPr/>
      <dgm:t>
        <a:bodyPr/>
        <a:lstStyle/>
        <a:p>
          <a:endParaRPr lang="tr-TR"/>
        </a:p>
      </dgm:t>
    </dgm:pt>
    <dgm:pt modelId="{F86A9B02-7A7F-42B2-AF93-A55FEF6E6A46}" type="pres">
      <dgm:prSet presAssocID="{367E000A-1ED0-4BE1-BDD5-1D8963A5545E}" presName="hierChild4" presStyleCnt="0"/>
      <dgm:spPr/>
    </dgm:pt>
    <dgm:pt modelId="{77406F20-C925-4FAB-B04E-1B27DE5CE277}" type="pres">
      <dgm:prSet presAssocID="{367E000A-1ED0-4BE1-BDD5-1D8963A5545E}" presName="hierChild5" presStyleCnt="0"/>
      <dgm:spPr/>
    </dgm:pt>
    <dgm:pt modelId="{10A87883-74AD-45A1-B0DC-93AA40B5AA87}" type="pres">
      <dgm:prSet presAssocID="{B4F8F9B5-B0FA-4069-B180-399216C58E09}" presName="Name37" presStyleLbl="parChTrans1D3" presStyleIdx="6" presStyleCnt="9"/>
      <dgm:spPr/>
      <dgm:t>
        <a:bodyPr/>
        <a:lstStyle/>
        <a:p>
          <a:endParaRPr lang="tr-TR"/>
        </a:p>
      </dgm:t>
    </dgm:pt>
    <dgm:pt modelId="{3A5FBCA9-0FA3-4597-85F4-D12AB715C598}" type="pres">
      <dgm:prSet presAssocID="{7DE793FE-26A6-41F2-93DE-E976DF195093}" presName="hierRoot2" presStyleCnt="0">
        <dgm:presLayoutVars>
          <dgm:hierBranch val="init"/>
        </dgm:presLayoutVars>
      </dgm:prSet>
      <dgm:spPr/>
    </dgm:pt>
    <dgm:pt modelId="{B2EBC4F9-1169-4E9B-B234-21BF0B582A2B}" type="pres">
      <dgm:prSet presAssocID="{7DE793FE-26A6-41F2-93DE-E976DF195093}" presName="rootComposite" presStyleCnt="0"/>
      <dgm:spPr/>
    </dgm:pt>
    <dgm:pt modelId="{3C198BF7-F4B3-4D39-A19C-676763BB78A1}" type="pres">
      <dgm:prSet presAssocID="{7DE793FE-26A6-41F2-93DE-E976DF195093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A53316-2377-43BD-8CB8-D268D698BB1D}" type="pres">
      <dgm:prSet presAssocID="{7DE793FE-26A6-41F2-93DE-E976DF195093}" presName="rootConnector" presStyleLbl="node3" presStyleIdx="6" presStyleCnt="9"/>
      <dgm:spPr/>
      <dgm:t>
        <a:bodyPr/>
        <a:lstStyle/>
        <a:p>
          <a:endParaRPr lang="tr-TR"/>
        </a:p>
      </dgm:t>
    </dgm:pt>
    <dgm:pt modelId="{160CE6CF-DF79-44F3-9603-3FB87F39955A}" type="pres">
      <dgm:prSet presAssocID="{7DE793FE-26A6-41F2-93DE-E976DF195093}" presName="hierChild4" presStyleCnt="0"/>
      <dgm:spPr/>
    </dgm:pt>
    <dgm:pt modelId="{08AA31CF-3617-4CB1-A3DB-00D5EB576E49}" type="pres">
      <dgm:prSet presAssocID="{7DE793FE-26A6-41F2-93DE-E976DF195093}" presName="hierChild5" presStyleCnt="0"/>
      <dgm:spPr/>
    </dgm:pt>
    <dgm:pt modelId="{222BA429-D3C7-4079-8ECC-84F9DF698E2C}" type="pres">
      <dgm:prSet presAssocID="{A38F448D-5C40-41FA-B31D-34076F57ADAE}" presName="Name37" presStyleLbl="parChTrans1D3" presStyleIdx="7" presStyleCnt="9"/>
      <dgm:spPr/>
      <dgm:t>
        <a:bodyPr/>
        <a:lstStyle/>
        <a:p>
          <a:endParaRPr lang="tr-TR"/>
        </a:p>
      </dgm:t>
    </dgm:pt>
    <dgm:pt modelId="{BE6A0C33-09D2-4E8A-AC7E-5377E4EED027}" type="pres">
      <dgm:prSet presAssocID="{08A07A18-053A-40DC-9FEB-1C39D6C365FF}" presName="hierRoot2" presStyleCnt="0">
        <dgm:presLayoutVars>
          <dgm:hierBranch val="init"/>
        </dgm:presLayoutVars>
      </dgm:prSet>
      <dgm:spPr/>
    </dgm:pt>
    <dgm:pt modelId="{390BBBD9-866C-4891-957B-6ED3F5C32917}" type="pres">
      <dgm:prSet presAssocID="{08A07A18-053A-40DC-9FEB-1C39D6C365FF}" presName="rootComposite" presStyleCnt="0"/>
      <dgm:spPr/>
    </dgm:pt>
    <dgm:pt modelId="{FD9569CB-6CB3-491F-96D4-5DF7C4AA08AF}" type="pres">
      <dgm:prSet presAssocID="{08A07A18-053A-40DC-9FEB-1C39D6C365FF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B3D74F-B0D4-49EE-8B79-27FA35D82ED2}" type="pres">
      <dgm:prSet presAssocID="{08A07A18-053A-40DC-9FEB-1C39D6C365FF}" presName="rootConnector" presStyleLbl="node3" presStyleIdx="7" presStyleCnt="9"/>
      <dgm:spPr/>
      <dgm:t>
        <a:bodyPr/>
        <a:lstStyle/>
        <a:p>
          <a:endParaRPr lang="tr-TR"/>
        </a:p>
      </dgm:t>
    </dgm:pt>
    <dgm:pt modelId="{B8635DF0-53D6-4B01-BE6A-EC5773FA1AFB}" type="pres">
      <dgm:prSet presAssocID="{08A07A18-053A-40DC-9FEB-1C39D6C365FF}" presName="hierChild4" presStyleCnt="0"/>
      <dgm:spPr/>
    </dgm:pt>
    <dgm:pt modelId="{75FC2237-6445-4AC7-A62F-EE8D1DB875C6}" type="pres">
      <dgm:prSet presAssocID="{08A07A18-053A-40DC-9FEB-1C39D6C365FF}" presName="hierChild5" presStyleCnt="0"/>
      <dgm:spPr/>
    </dgm:pt>
    <dgm:pt modelId="{E6D4E458-5B9E-421B-B47C-604ECC219988}" type="pres">
      <dgm:prSet presAssocID="{D1EB2F69-F63A-42CE-8FBE-39B81DB9A695}" presName="Name37" presStyleLbl="parChTrans1D3" presStyleIdx="8" presStyleCnt="9"/>
      <dgm:spPr/>
      <dgm:t>
        <a:bodyPr/>
        <a:lstStyle/>
        <a:p>
          <a:endParaRPr lang="tr-TR"/>
        </a:p>
      </dgm:t>
    </dgm:pt>
    <dgm:pt modelId="{9A4C43C0-11E6-4B67-842B-E197CA17DD38}" type="pres">
      <dgm:prSet presAssocID="{6291FFE4-C3B4-45B3-9A69-42D6513670C0}" presName="hierRoot2" presStyleCnt="0">
        <dgm:presLayoutVars>
          <dgm:hierBranch val="init"/>
        </dgm:presLayoutVars>
      </dgm:prSet>
      <dgm:spPr/>
    </dgm:pt>
    <dgm:pt modelId="{C09221FE-F994-4AAB-9752-B9656037E6BC}" type="pres">
      <dgm:prSet presAssocID="{6291FFE4-C3B4-45B3-9A69-42D6513670C0}" presName="rootComposite" presStyleCnt="0"/>
      <dgm:spPr/>
    </dgm:pt>
    <dgm:pt modelId="{811175E4-EC45-4199-B394-1BE903E24828}" type="pres">
      <dgm:prSet presAssocID="{6291FFE4-C3B4-45B3-9A69-42D6513670C0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0BBA37-5D7D-4D38-AB02-823F185B3E45}" type="pres">
      <dgm:prSet presAssocID="{6291FFE4-C3B4-45B3-9A69-42D6513670C0}" presName="rootConnector" presStyleLbl="node3" presStyleIdx="8" presStyleCnt="9"/>
      <dgm:spPr/>
      <dgm:t>
        <a:bodyPr/>
        <a:lstStyle/>
        <a:p>
          <a:endParaRPr lang="tr-TR"/>
        </a:p>
      </dgm:t>
    </dgm:pt>
    <dgm:pt modelId="{1F24FB71-A67E-427F-A907-CEECBCBD50DA}" type="pres">
      <dgm:prSet presAssocID="{6291FFE4-C3B4-45B3-9A69-42D6513670C0}" presName="hierChild4" presStyleCnt="0"/>
      <dgm:spPr/>
    </dgm:pt>
    <dgm:pt modelId="{F756F9A8-595B-4013-A90A-6BE669FF1701}" type="pres">
      <dgm:prSet presAssocID="{6291FFE4-C3B4-45B3-9A69-42D6513670C0}" presName="hierChild5" presStyleCnt="0"/>
      <dgm:spPr/>
    </dgm:pt>
    <dgm:pt modelId="{16B9543E-5D22-4E57-8C09-28712A29C3E1}" type="pres">
      <dgm:prSet presAssocID="{929F4F16-B8C3-4D3D-A4D0-5F0D85DF8EBD}" presName="hierChild5" presStyleCnt="0"/>
      <dgm:spPr/>
    </dgm:pt>
    <dgm:pt modelId="{4DE6B8F1-F80A-47C8-A772-1FEBDCBA30A8}" type="pres">
      <dgm:prSet presAssocID="{3A7D9812-5C49-4764-BFA8-61A07DEA5554}" presName="hierChild3" presStyleCnt="0"/>
      <dgm:spPr/>
    </dgm:pt>
  </dgm:ptLst>
  <dgm:cxnLst>
    <dgm:cxn modelId="{47810492-95E4-4ABE-9F87-EFE394A485C5}" srcId="{2633313E-7223-4551-B68B-2741F7537F87}" destId="{2BAE5D47-D37E-40D0-B256-F50FF4B73FF0}" srcOrd="1" destOrd="0" parTransId="{06BCE7DA-B3F3-4B90-8758-2DA52609F8B6}" sibTransId="{17DB3C32-B057-4437-A064-EA5AE7D4767C}"/>
    <dgm:cxn modelId="{18C5293E-8AB1-4993-B28A-955CC39A155B}" type="presOf" srcId="{6291FFE4-C3B4-45B3-9A69-42D6513670C0}" destId="{811175E4-EC45-4199-B394-1BE903E24828}" srcOrd="0" destOrd="0" presId="urn:microsoft.com/office/officeart/2005/8/layout/orgChart1"/>
    <dgm:cxn modelId="{FCBA348F-4E63-4B8D-83E2-45985B45A724}" type="presOf" srcId="{929F4F16-B8C3-4D3D-A4D0-5F0D85DF8EBD}" destId="{FB72867F-77F6-4075-80E3-D7DD73E66096}" srcOrd="1" destOrd="0" presId="urn:microsoft.com/office/officeart/2005/8/layout/orgChart1"/>
    <dgm:cxn modelId="{6DD94206-D164-4F76-B84B-DC41B6271F4E}" srcId="{3A7D9812-5C49-4764-BFA8-61A07DEA5554}" destId="{17257841-365A-4487-903D-FD66EA7BDBE4}" srcOrd="1" destOrd="0" parTransId="{F3B5FDA0-548D-49EF-A08B-6D5B7E9D7C18}" sibTransId="{1A75252B-9E05-4DD9-A66F-CCDCA3E88183}"/>
    <dgm:cxn modelId="{4D6921A6-3E51-4D3B-A244-B1008B15A1D1}" type="presOf" srcId="{44D0C674-F6BC-4DAD-B281-4D316BC5B299}" destId="{E03B4D61-69F4-4EE9-9D7B-138768A6ED25}" srcOrd="1" destOrd="0" presId="urn:microsoft.com/office/officeart/2005/8/layout/orgChart1"/>
    <dgm:cxn modelId="{3895343C-50EF-4997-B8DC-DFE95D076B19}" type="presOf" srcId="{17257841-365A-4487-903D-FD66EA7BDBE4}" destId="{654CB9FB-0AF1-4EAA-A03C-6BB9561C450C}" srcOrd="0" destOrd="0" presId="urn:microsoft.com/office/officeart/2005/8/layout/orgChart1"/>
    <dgm:cxn modelId="{A7B3227E-E931-4E96-AA01-0062A171AEC3}" type="presOf" srcId="{2BAE5D47-D37E-40D0-B256-F50FF4B73FF0}" destId="{0AE1E071-46E4-4812-A7F3-04EE02C89658}" srcOrd="0" destOrd="0" presId="urn:microsoft.com/office/officeart/2005/8/layout/orgChart1"/>
    <dgm:cxn modelId="{22B62765-2586-47D3-B6FA-669907A443B1}" srcId="{17257841-365A-4487-903D-FD66EA7BDBE4}" destId="{56A909BE-6FEA-48C7-9042-CD640C6D2788}" srcOrd="1" destOrd="0" parTransId="{E9497532-5464-4AE5-9681-862357F53D34}" sibTransId="{B128EFE1-7598-4110-B39A-2754F5F0C902}"/>
    <dgm:cxn modelId="{6ADD20ED-C362-4B4D-AA94-18D7605F7529}" type="presOf" srcId="{56A909BE-6FEA-48C7-9042-CD640C6D2788}" destId="{7089A43E-4E2F-458E-863B-49DF60FB510B}" srcOrd="0" destOrd="0" presId="urn:microsoft.com/office/officeart/2005/8/layout/orgChart1"/>
    <dgm:cxn modelId="{93EB864E-52C0-4532-A78A-3738A2F1470B}" type="presOf" srcId="{E8ABBFC2-A37D-4960-85C9-D35FD6670A4E}" destId="{88D0100E-E248-457E-9137-E845CDEFBBD9}" srcOrd="0" destOrd="0" presId="urn:microsoft.com/office/officeart/2005/8/layout/orgChart1"/>
    <dgm:cxn modelId="{F1AB3D62-AEB6-4525-840C-D9F32A8CA37C}" srcId="{929F4F16-B8C3-4D3D-A4D0-5F0D85DF8EBD}" destId="{08A07A18-053A-40DC-9FEB-1C39D6C365FF}" srcOrd="2" destOrd="0" parTransId="{A38F448D-5C40-41FA-B31D-34076F57ADAE}" sibTransId="{0795AEF3-0C34-4571-85C1-CC3B4D36B3E3}"/>
    <dgm:cxn modelId="{159935EF-F2E0-4755-A114-329013E24920}" type="presOf" srcId="{17257841-365A-4487-903D-FD66EA7BDBE4}" destId="{E2C608A6-94CC-476C-B0D1-D38904D968CE}" srcOrd="1" destOrd="0" presId="urn:microsoft.com/office/officeart/2005/8/layout/orgChart1"/>
    <dgm:cxn modelId="{F08BCBC3-1650-4F07-A704-CB45BB4709E9}" type="presOf" srcId="{08A07A18-053A-40DC-9FEB-1C39D6C365FF}" destId="{4CB3D74F-B0D4-49EE-8B79-27FA35D82ED2}" srcOrd="1" destOrd="0" presId="urn:microsoft.com/office/officeart/2005/8/layout/orgChart1"/>
    <dgm:cxn modelId="{CE34D643-1385-4FE1-9F3F-7212DD3C7879}" type="presOf" srcId="{7DE793FE-26A6-41F2-93DE-E976DF195093}" destId="{97A53316-2377-43BD-8CB8-D268D698BB1D}" srcOrd="1" destOrd="0" presId="urn:microsoft.com/office/officeart/2005/8/layout/orgChart1"/>
    <dgm:cxn modelId="{03A3BC0F-48F0-4FC9-83BD-7426BF95CDFD}" srcId="{3A7D9812-5C49-4764-BFA8-61A07DEA5554}" destId="{2633313E-7223-4551-B68B-2741F7537F87}" srcOrd="0" destOrd="0" parTransId="{F3BDC44D-7ACE-478E-8061-C5198AF23A04}" sibTransId="{AB2CCC83-727E-4A1D-B3D2-4003BE4DA116}"/>
    <dgm:cxn modelId="{27427E68-425E-402D-A7CE-AE2F37FAFD52}" type="presOf" srcId="{E8ABBFC2-A37D-4960-85C9-D35FD6670A4E}" destId="{52E601A4-148A-41D1-A5DC-EC93C15850B5}" srcOrd="1" destOrd="0" presId="urn:microsoft.com/office/officeart/2005/8/layout/orgChart1"/>
    <dgm:cxn modelId="{E481EA03-26B8-4783-90D7-741E8394A956}" type="presOf" srcId="{77D5A831-4D10-4B29-B6CF-42D8221F1960}" destId="{5BAF44F6-F594-4C51-B3CE-E46E8EF5CF2E}" srcOrd="1" destOrd="0" presId="urn:microsoft.com/office/officeart/2005/8/layout/orgChart1"/>
    <dgm:cxn modelId="{7059CFE7-327E-42C2-A192-F12EFE8C00AC}" type="presOf" srcId="{08A07A18-053A-40DC-9FEB-1C39D6C365FF}" destId="{FD9569CB-6CB3-491F-96D4-5DF7C4AA08AF}" srcOrd="0" destOrd="0" presId="urn:microsoft.com/office/officeart/2005/8/layout/orgChart1"/>
    <dgm:cxn modelId="{DDA5E6C4-DE1D-45C7-B0E9-182164AFBEEF}" type="presOf" srcId="{F109E5F6-99CC-4BF6-85A1-B4E72FC85F5A}" destId="{119B9CD8-F534-4937-8485-A73EDE44B3C9}" srcOrd="0" destOrd="0" presId="urn:microsoft.com/office/officeart/2005/8/layout/orgChart1"/>
    <dgm:cxn modelId="{FFB78610-CA2C-4069-B05D-AD911DEAC32F}" srcId="{2633313E-7223-4551-B68B-2741F7537F87}" destId="{44D0C674-F6BC-4DAD-B281-4D316BC5B299}" srcOrd="0" destOrd="0" parTransId="{78247FE2-6909-4144-B39E-DEF23A97918D}" sibTransId="{5EE4CC67-2B99-4469-B09B-5A3A934D8667}"/>
    <dgm:cxn modelId="{D230249C-9BE7-4B8E-A3D4-2775427190F6}" type="presOf" srcId="{F3B5FDA0-548D-49EF-A08B-6D5B7E9D7C18}" destId="{85C060EF-645F-4178-A185-D777F04777B4}" srcOrd="0" destOrd="0" presId="urn:microsoft.com/office/officeart/2005/8/layout/orgChart1"/>
    <dgm:cxn modelId="{31FAD133-5F57-4DC5-8630-0898A9FC5C16}" type="presOf" srcId="{F3BDC44D-7ACE-478E-8061-C5198AF23A04}" destId="{F5BDA50B-67DC-49D8-9C0B-7851A711FD10}" srcOrd="0" destOrd="0" presId="urn:microsoft.com/office/officeart/2005/8/layout/orgChart1"/>
    <dgm:cxn modelId="{7640A658-78EF-4EB9-9099-BF90797313FB}" type="presOf" srcId="{3A7D9812-5C49-4764-BFA8-61A07DEA5554}" destId="{F201ACDD-6C4D-462A-B95E-402247608B3C}" srcOrd="1" destOrd="0" presId="urn:microsoft.com/office/officeart/2005/8/layout/orgChart1"/>
    <dgm:cxn modelId="{ECC7FB7F-C734-4400-863F-1A5CD3215FE2}" type="presOf" srcId="{9D397CF5-7A90-408A-8CCA-F7B47D78DF1E}" destId="{999D3158-268D-422D-BF06-F4155A7AB92E}" srcOrd="0" destOrd="0" presId="urn:microsoft.com/office/officeart/2005/8/layout/orgChart1"/>
    <dgm:cxn modelId="{A5368E8B-5F1A-4C11-8B88-7EF92DE5EB26}" srcId="{929F4F16-B8C3-4D3D-A4D0-5F0D85DF8EBD}" destId="{367E000A-1ED0-4BE1-BDD5-1D8963A5545E}" srcOrd="0" destOrd="0" parTransId="{F109E5F6-99CC-4BF6-85A1-B4E72FC85F5A}" sibTransId="{D86848CB-0E96-45C4-857F-74D3CBDFFF49}"/>
    <dgm:cxn modelId="{D8CC70B6-9C01-4DF2-8873-26A4EB36C6E0}" srcId="{929F4F16-B8C3-4D3D-A4D0-5F0D85DF8EBD}" destId="{7DE793FE-26A6-41F2-93DE-E976DF195093}" srcOrd="1" destOrd="0" parTransId="{B4F8F9B5-B0FA-4069-B180-399216C58E09}" sibTransId="{6F38312F-2A86-44DA-BB8F-F68C56D42068}"/>
    <dgm:cxn modelId="{09F5299C-D8DD-410A-A10C-8895275070D1}" srcId="{2633313E-7223-4551-B68B-2741F7537F87}" destId="{77D5A831-4D10-4B29-B6CF-42D8221F1960}" srcOrd="2" destOrd="0" parTransId="{449982B2-FEF8-4D1C-9E34-4361C17F8C9D}" sibTransId="{98776A84-A1F6-403F-97EB-F20B64AFB07B}"/>
    <dgm:cxn modelId="{B57EA99C-7B45-418E-961C-CFA60C827733}" type="presOf" srcId="{78247FE2-6909-4144-B39E-DEF23A97918D}" destId="{52CE251D-04C8-497F-B697-2C3483FB7979}" srcOrd="0" destOrd="0" presId="urn:microsoft.com/office/officeart/2005/8/layout/orgChart1"/>
    <dgm:cxn modelId="{72C0FD32-8517-4194-A633-12A2867B7C11}" type="presOf" srcId="{2633313E-7223-4551-B68B-2741F7537F87}" destId="{CC160CD1-1EF7-431B-8F77-0DD7E9669D97}" srcOrd="1" destOrd="0" presId="urn:microsoft.com/office/officeart/2005/8/layout/orgChart1"/>
    <dgm:cxn modelId="{8238ACCE-2785-4A24-933D-48AD23D2F2F5}" type="presOf" srcId="{06BCE7DA-B3F3-4B90-8758-2DA52609F8B6}" destId="{DC24D95B-9980-4312-95AE-2E80CBAAC650}" srcOrd="0" destOrd="0" presId="urn:microsoft.com/office/officeart/2005/8/layout/orgChart1"/>
    <dgm:cxn modelId="{C23C1BF4-A776-4076-9005-A5F937278A81}" type="presOf" srcId="{3A7D9812-5C49-4764-BFA8-61A07DEA5554}" destId="{F9D61A69-EA37-4E85-8BA1-780F8A15A43D}" srcOrd="0" destOrd="0" presId="urn:microsoft.com/office/officeart/2005/8/layout/orgChart1"/>
    <dgm:cxn modelId="{3695D701-C0F5-4D62-BDD2-308AF0FEC894}" type="presOf" srcId="{77D5A831-4D10-4B29-B6CF-42D8221F1960}" destId="{1B6F27FE-6DE6-4845-9296-3DB362F0B4BD}" srcOrd="0" destOrd="0" presId="urn:microsoft.com/office/officeart/2005/8/layout/orgChart1"/>
    <dgm:cxn modelId="{7D11A8AC-DE0F-443E-83A6-A497445E0510}" type="presOf" srcId="{2BAE5D47-D37E-40D0-B256-F50FF4B73FF0}" destId="{FA19A0ED-61F6-464D-B881-FE713717D101}" srcOrd="1" destOrd="0" presId="urn:microsoft.com/office/officeart/2005/8/layout/orgChart1"/>
    <dgm:cxn modelId="{CEE6C953-923A-4260-9DE3-1D99DB9EFD01}" type="presOf" srcId="{9175B664-D5DB-4E27-8E59-22FBE4DE48B3}" destId="{664DB95E-B47D-4712-AC04-65535159ADD0}" srcOrd="0" destOrd="0" presId="urn:microsoft.com/office/officeart/2005/8/layout/orgChart1"/>
    <dgm:cxn modelId="{C2B09BA2-7E60-4BFE-81BA-78EC5FBA08D0}" type="presOf" srcId="{44D0C674-F6BC-4DAD-B281-4D316BC5B299}" destId="{126E3C77-258E-4568-A4FF-EF7FEFF38203}" srcOrd="0" destOrd="0" presId="urn:microsoft.com/office/officeart/2005/8/layout/orgChart1"/>
    <dgm:cxn modelId="{06517BF1-AFED-4B7C-86AA-5E9F2563852F}" srcId="{CCA5C5AB-CDA6-4EA2-8557-DE42B0E3B153}" destId="{3A7D9812-5C49-4764-BFA8-61A07DEA5554}" srcOrd="0" destOrd="0" parTransId="{0F6944F9-B8B8-46E1-A632-78E952F6D80F}" sibTransId="{C61F9FB6-A027-44B5-B40D-79DAC1FDBAA6}"/>
    <dgm:cxn modelId="{4A7C908B-3F2E-40AC-B3A5-99A8397FC24F}" type="presOf" srcId="{2633313E-7223-4551-B68B-2741F7537F87}" destId="{E102007A-E984-44FE-ACEE-D473C5A68C23}" srcOrd="0" destOrd="0" presId="urn:microsoft.com/office/officeart/2005/8/layout/orgChart1"/>
    <dgm:cxn modelId="{6DF9C346-F739-453A-8C73-B983168B295F}" type="presOf" srcId="{449982B2-FEF8-4D1C-9E34-4361C17F8C9D}" destId="{555EC4B9-6F53-4567-BE5D-709395CE3EA5}" srcOrd="0" destOrd="0" presId="urn:microsoft.com/office/officeart/2005/8/layout/orgChart1"/>
    <dgm:cxn modelId="{7C518AC6-A433-48EC-91E1-895F5862EEE4}" type="presOf" srcId="{CCA5C5AB-CDA6-4EA2-8557-DE42B0E3B153}" destId="{482DA611-FA3A-4585-9981-84AFE07F7EC5}" srcOrd="0" destOrd="0" presId="urn:microsoft.com/office/officeart/2005/8/layout/orgChart1"/>
    <dgm:cxn modelId="{25BBB1A9-8CB3-4D67-8422-8B4410D3FE9C}" type="presOf" srcId="{929F4F16-B8C3-4D3D-A4D0-5F0D85DF8EBD}" destId="{E8E1B8B3-8B4F-47A5-80AE-C84411945B5F}" srcOrd="0" destOrd="0" presId="urn:microsoft.com/office/officeart/2005/8/layout/orgChart1"/>
    <dgm:cxn modelId="{8DD5478C-0EF0-472D-AA91-9FD774142AA3}" type="presOf" srcId="{B4F8F9B5-B0FA-4069-B180-399216C58E09}" destId="{10A87883-74AD-45A1-B0DC-93AA40B5AA87}" srcOrd="0" destOrd="0" presId="urn:microsoft.com/office/officeart/2005/8/layout/orgChart1"/>
    <dgm:cxn modelId="{B9A975DB-5AD5-4B48-A2A0-606594F09BCB}" type="presOf" srcId="{6291FFE4-C3B4-45B3-9A69-42D6513670C0}" destId="{080BBA37-5D7D-4D38-AB02-823F185B3E45}" srcOrd="1" destOrd="0" presId="urn:microsoft.com/office/officeart/2005/8/layout/orgChart1"/>
    <dgm:cxn modelId="{BF4FFC86-9183-4CB3-8B68-2A4DD5148A88}" type="presOf" srcId="{A38F448D-5C40-41FA-B31D-34076F57ADAE}" destId="{222BA429-D3C7-4079-8ECC-84F9DF698E2C}" srcOrd="0" destOrd="0" presId="urn:microsoft.com/office/officeart/2005/8/layout/orgChart1"/>
    <dgm:cxn modelId="{7E2FD3C0-BCB5-44E4-8961-E8783EC28FAA}" srcId="{3A7D9812-5C49-4764-BFA8-61A07DEA5554}" destId="{929F4F16-B8C3-4D3D-A4D0-5F0D85DF8EBD}" srcOrd="2" destOrd="0" parTransId="{9D397CF5-7A90-408A-8CCA-F7B47D78DF1E}" sibTransId="{5F09177F-4163-4FD2-948E-839EB847B3DE}"/>
    <dgm:cxn modelId="{A9BA6237-7F12-4795-9BC3-5CAF75D532C8}" type="presOf" srcId="{D1EB2F69-F63A-42CE-8FBE-39B81DB9A695}" destId="{E6D4E458-5B9E-421B-B47C-604ECC219988}" srcOrd="0" destOrd="0" presId="urn:microsoft.com/office/officeart/2005/8/layout/orgChart1"/>
    <dgm:cxn modelId="{F572C131-9253-4427-A220-0C0C916C02D6}" type="presOf" srcId="{56A909BE-6FEA-48C7-9042-CD640C6D2788}" destId="{21FBA908-7740-4174-9678-108FF663CF63}" srcOrd="1" destOrd="0" presId="urn:microsoft.com/office/officeart/2005/8/layout/orgChart1"/>
    <dgm:cxn modelId="{2319CD19-8E94-4C29-B8F0-536ECB243D17}" type="presOf" srcId="{367E000A-1ED0-4BE1-BDD5-1D8963A5545E}" destId="{0E044F73-DA7A-4ADF-9814-5CEE9DBBE65F}" srcOrd="1" destOrd="0" presId="urn:microsoft.com/office/officeart/2005/8/layout/orgChart1"/>
    <dgm:cxn modelId="{2BD94105-9FE1-46F9-ACDB-B08A6D6530F2}" type="presOf" srcId="{367E000A-1ED0-4BE1-BDD5-1D8963A5545E}" destId="{60CE5FF6-1467-473D-9C92-D9E9BDAE4C4D}" srcOrd="0" destOrd="0" presId="urn:microsoft.com/office/officeart/2005/8/layout/orgChart1"/>
    <dgm:cxn modelId="{79C03A3D-1334-44A2-BFBD-63C050469845}" type="presOf" srcId="{E9497532-5464-4AE5-9681-862357F53D34}" destId="{0D85DB63-C8A9-40AB-8D72-FC83311EF688}" srcOrd="0" destOrd="0" presId="urn:microsoft.com/office/officeart/2005/8/layout/orgChart1"/>
    <dgm:cxn modelId="{7FEA7206-D9E4-4185-9A94-F7932EE27E83}" srcId="{929F4F16-B8C3-4D3D-A4D0-5F0D85DF8EBD}" destId="{6291FFE4-C3B4-45B3-9A69-42D6513670C0}" srcOrd="3" destOrd="0" parTransId="{D1EB2F69-F63A-42CE-8FBE-39B81DB9A695}" sibTransId="{093097FF-C1CC-4B98-B404-5B97C2918C7D}"/>
    <dgm:cxn modelId="{68A273DE-F082-492B-89AF-855BB732DC41}" srcId="{17257841-365A-4487-903D-FD66EA7BDBE4}" destId="{E8ABBFC2-A37D-4960-85C9-D35FD6670A4E}" srcOrd="0" destOrd="0" parTransId="{9175B664-D5DB-4E27-8E59-22FBE4DE48B3}" sibTransId="{B51770D7-B6FD-48EA-89FE-A9F13C957753}"/>
    <dgm:cxn modelId="{95392FD7-2A3C-4BE7-8B74-939A98A24760}" type="presOf" srcId="{7DE793FE-26A6-41F2-93DE-E976DF195093}" destId="{3C198BF7-F4B3-4D39-A19C-676763BB78A1}" srcOrd="0" destOrd="0" presId="urn:microsoft.com/office/officeart/2005/8/layout/orgChart1"/>
    <dgm:cxn modelId="{1963D5A1-F52D-427E-9A3E-CFA2A136DDE6}" type="presParOf" srcId="{482DA611-FA3A-4585-9981-84AFE07F7EC5}" destId="{4EA5CF7A-9C76-4E67-8FB4-C4CE64AB5036}" srcOrd="0" destOrd="0" presId="urn:microsoft.com/office/officeart/2005/8/layout/orgChart1"/>
    <dgm:cxn modelId="{8A4EB690-F7CE-455F-98BE-D181D471028F}" type="presParOf" srcId="{4EA5CF7A-9C76-4E67-8FB4-C4CE64AB5036}" destId="{3390C52F-B7CE-4C2A-ACE8-7CB967E83A9C}" srcOrd="0" destOrd="0" presId="urn:microsoft.com/office/officeart/2005/8/layout/orgChart1"/>
    <dgm:cxn modelId="{F190C3A8-3E69-4D27-807C-B5E3B6CD421A}" type="presParOf" srcId="{3390C52F-B7CE-4C2A-ACE8-7CB967E83A9C}" destId="{F9D61A69-EA37-4E85-8BA1-780F8A15A43D}" srcOrd="0" destOrd="0" presId="urn:microsoft.com/office/officeart/2005/8/layout/orgChart1"/>
    <dgm:cxn modelId="{47AD2326-7AD7-4B1F-8499-7C9ABB8B96FC}" type="presParOf" srcId="{3390C52F-B7CE-4C2A-ACE8-7CB967E83A9C}" destId="{F201ACDD-6C4D-462A-B95E-402247608B3C}" srcOrd="1" destOrd="0" presId="urn:microsoft.com/office/officeart/2005/8/layout/orgChart1"/>
    <dgm:cxn modelId="{4C137D23-50CC-4676-B073-F116A7C1954B}" type="presParOf" srcId="{4EA5CF7A-9C76-4E67-8FB4-C4CE64AB5036}" destId="{C20034C3-8096-4C64-A22D-091195CE4C96}" srcOrd="1" destOrd="0" presId="urn:microsoft.com/office/officeart/2005/8/layout/orgChart1"/>
    <dgm:cxn modelId="{88FFD4C8-5082-4F7E-A07B-145012B13431}" type="presParOf" srcId="{C20034C3-8096-4C64-A22D-091195CE4C96}" destId="{F5BDA50B-67DC-49D8-9C0B-7851A711FD10}" srcOrd="0" destOrd="0" presId="urn:microsoft.com/office/officeart/2005/8/layout/orgChart1"/>
    <dgm:cxn modelId="{2B02143B-89BC-4462-B01E-332493F6EAAD}" type="presParOf" srcId="{C20034C3-8096-4C64-A22D-091195CE4C96}" destId="{9FC964B2-120F-4E77-BF28-5A3004226A90}" srcOrd="1" destOrd="0" presId="urn:microsoft.com/office/officeart/2005/8/layout/orgChart1"/>
    <dgm:cxn modelId="{5D2D3496-2F0D-48BA-9327-29C10A278512}" type="presParOf" srcId="{9FC964B2-120F-4E77-BF28-5A3004226A90}" destId="{7F3DBAB0-2754-41C6-A2C1-9761D9D3FD75}" srcOrd="0" destOrd="0" presId="urn:microsoft.com/office/officeart/2005/8/layout/orgChart1"/>
    <dgm:cxn modelId="{1F361351-D494-4D06-A88F-F0E8035D5C2B}" type="presParOf" srcId="{7F3DBAB0-2754-41C6-A2C1-9761D9D3FD75}" destId="{E102007A-E984-44FE-ACEE-D473C5A68C23}" srcOrd="0" destOrd="0" presId="urn:microsoft.com/office/officeart/2005/8/layout/orgChart1"/>
    <dgm:cxn modelId="{42FC7C7E-C61F-4A51-A303-79BECD8BE778}" type="presParOf" srcId="{7F3DBAB0-2754-41C6-A2C1-9761D9D3FD75}" destId="{CC160CD1-1EF7-431B-8F77-0DD7E9669D97}" srcOrd="1" destOrd="0" presId="urn:microsoft.com/office/officeart/2005/8/layout/orgChart1"/>
    <dgm:cxn modelId="{4E1F42AD-D244-44D3-AF8D-22A13542E0F1}" type="presParOf" srcId="{9FC964B2-120F-4E77-BF28-5A3004226A90}" destId="{4E1D3967-A16A-4507-8962-738B8E9EA95E}" srcOrd="1" destOrd="0" presId="urn:microsoft.com/office/officeart/2005/8/layout/orgChart1"/>
    <dgm:cxn modelId="{8EECFA67-1640-4ACA-BEA8-3053DB67730B}" type="presParOf" srcId="{4E1D3967-A16A-4507-8962-738B8E9EA95E}" destId="{52CE251D-04C8-497F-B697-2C3483FB7979}" srcOrd="0" destOrd="0" presId="urn:microsoft.com/office/officeart/2005/8/layout/orgChart1"/>
    <dgm:cxn modelId="{E967699B-D03A-436A-9B51-95EA497229EE}" type="presParOf" srcId="{4E1D3967-A16A-4507-8962-738B8E9EA95E}" destId="{DD5E580C-66C6-49CD-8351-BF9D185717F5}" srcOrd="1" destOrd="0" presId="urn:microsoft.com/office/officeart/2005/8/layout/orgChart1"/>
    <dgm:cxn modelId="{69BCCC59-DE4C-4CF6-90BC-41B3942C2733}" type="presParOf" srcId="{DD5E580C-66C6-49CD-8351-BF9D185717F5}" destId="{FB7FF737-A4A7-4CE5-B4F7-6C3E9952B0FD}" srcOrd="0" destOrd="0" presId="urn:microsoft.com/office/officeart/2005/8/layout/orgChart1"/>
    <dgm:cxn modelId="{F2D220CB-93A4-4619-B9A6-446F5E11BDAC}" type="presParOf" srcId="{FB7FF737-A4A7-4CE5-B4F7-6C3E9952B0FD}" destId="{126E3C77-258E-4568-A4FF-EF7FEFF38203}" srcOrd="0" destOrd="0" presId="urn:microsoft.com/office/officeart/2005/8/layout/orgChart1"/>
    <dgm:cxn modelId="{22DC7263-723F-46F1-8798-0DB7470F07ED}" type="presParOf" srcId="{FB7FF737-A4A7-4CE5-B4F7-6C3E9952B0FD}" destId="{E03B4D61-69F4-4EE9-9D7B-138768A6ED25}" srcOrd="1" destOrd="0" presId="urn:microsoft.com/office/officeart/2005/8/layout/orgChart1"/>
    <dgm:cxn modelId="{37E2D845-E7F7-42B0-BB66-9AF6781BD67D}" type="presParOf" srcId="{DD5E580C-66C6-49CD-8351-BF9D185717F5}" destId="{E268EB4E-D5D2-479E-9A4B-C8C13225E73A}" srcOrd="1" destOrd="0" presId="urn:microsoft.com/office/officeart/2005/8/layout/orgChart1"/>
    <dgm:cxn modelId="{FCCF1836-9998-4117-BB3E-7D005A76E91F}" type="presParOf" srcId="{DD5E580C-66C6-49CD-8351-BF9D185717F5}" destId="{3421C872-EEAB-4EEF-B0BB-5A61ABA9ABE0}" srcOrd="2" destOrd="0" presId="urn:microsoft.com/office/officeart/2005/8/layout/orgChart1"/>
    <dgm:cxn modelId="{2599266B-5B0D-47FE-B9E7-06900ED87DEB}" type="presParOf" srcId="{4E1D3967-A16A-4507-8962-738B8E9EA95E}" destId="{DC24D95B-9980-4312-95AE-2E80CBAAC650}" srcOrd="2" destOrd="0" presId="urn:microsoft.com/office/officeart/2005/8/layout/orgChart1"/>
    <dgm:cxn modelId="{E6A58A7C-7316-4AE0-A016-DEB06B359B28}" type="presParOf" srcId="{4E1D3967-A16A-4507-8962-738B8E9EA95E}" destId="{C1988181-7C29-428D-B986-CE62095EC37D}" srcOrd="3" destOrd="0" presId="urn:microsoft.com/office/officeart/2005/8/layout/orgChart1"/>
    <dgm:cxn modelId="{12998017-8318-48AC-BC49-2DA3BD8BC1C9}" type="presParOf" srcId="{C1988181-7C29-428D-B986-CE62095EC37D}" destId="{B1F30D97-B439-4015-BD17-617F47A5D5B2}" srcOrd="0" destOrd="0" presId="urn:microsoft.com/office/officeart/2005/8/layout/orgChart1"/>
    <dgm:cxn modelId="{BD742D89-2F95-4BD1-AC97-A1143073DC51}" type="presParOf" srcId="{B1F30D97-B439-4015-BD17-617F47A5D5B2}" destId="{0AE1E071-46E4-4812-A7F3-04EE02C89658}" srcOrd="0" destOrd="0" presId="urn:microsoft.com/office/officeart/2005/8/layout/orgChart1"/>
    <dgm:cxn modelId="{847BB9FC-93AA-4CAC-9445-3963518CA949}" type="presParOf" srcId="{B1F30D97-B439-4015-BD17-617F47A5D5B2}" destId="{FA19A0ED-61F6-464D-B881-FE713717D101}" srcOrd="1" destOrd="0" presId="urn:microsoft.com/office/officeart/2005/8/layout/orgChart1"/>
    <dgm:cxn modelId="{89949D61-BFEE-4744-88C5-EC41603ACF29}" type="presParOf" srcId="{C1988181-7C29-428D-B986-CE62095EC37D}" destId="{EABFAAB9-8A06-4565-8CEE-1D540E99A1AA}" srcOrd="1" destOrd="0" presId="urn:microsoft.com/office/officeart/2005/8/layout/orgChart1"/>
    <dgm:cxn modelId="{577A8B0A-086C-4DB7-BE19-62993890F7C0}" type="presParOf" srcId="{C1988181-7C29-428D-B986-CE62095EC37D}" destId="{B713A109-83B7-4CBE-B269-3655C6DF0393}" srcOrd="2" destOrd="0" presId="urn:microsoft.com/office/officeart/2005/8/layout/orgChart1"/>
    <dgm:cxn modelId="{C07A8624-DB2D-4240-9A1A-72EB2C06D2D7}" type="presParOf" srcId="{4E1D3967-A16A-4507-8962-738B8E9EA95E}" destId="{555EC4B9-6F53-4567-BE5D-709395CE3EA5}" srcOrd="4" destOrd="0" presId="urn:microsoft.com/office/officeart/2005/8/layout/orgChart1"/>
    <dgm:cxn modelId="{CBF3834C-47A8-4D72-9BF2-A78EA1CF9D24}" type="presParOf" srcId="{4E1D3967-A16A-4507-8962-738B8E9EA95E}" destId="{FB72321D-4355-40C9-97BB-E5AC0418AAF4}" srcOrd="5" destOrd="0" presId="urn:microsoft.com/office/officeart/2005/8/layout/orgChart1"/>
    <dgm:cxn modelId="{916762A0-2FC0-419A-AC93-8B20C371A5E9}" type="presParOf" srcId="{FB72321D-4355-40C9-97BB-E5AC0418AAF4}" destId="{1CD19146-E9AB-47E6-9433-89B5A55F615D}" srcOrd="0" destOrd="0" presId="urn:microsoft.com/office/officeart/2005/8/layout/orgChart1"/>
    <dgm:cxn modelId="{0037542C-745C-4C0F-A05F-98A15DE800B2}" type="presParOf" srcId="{1CD19146-E9AB-47E6-9433-89B5A55F615D}" destId="{1B6F27FE-6DE6-4845-9296-3DB362F0B4BD}" srcOrd="0" destOrd="0" presId="urn:microsoft.com/office/officeart/2005/8/layout/orgChart1"/>
    <dgm:cxn modelId="{61E6C9A2-EF9D-4C46-843E-1C4FC0B19544}" type="presParOf" srcId="{1CD19146-E9AB-47E6-9433-89B5A55F615D}" destId="{5BAF44F6-F594-4C51-B3CE-E46E8EF5CF2E}" srcOrd="1" destOrd="0" presId="urn:microsoft.com/office/officeart/2005/8/layout/orgChart1"/>
    <dgm:cxn modelId="{E21149DD-39A1-4DA0-BE95-DC65AF8A2B38}" type="presParOf" srcId="{FB72321D-4355-40C9-97BB-E5AC0418AAF4}" destId="{9FD60A02-7882-413F-91B7-931A0DB635EA}" srcOrd="1" destOrd="0" presId="urn:microsoft.com/office/officeart/2005/8/layout/orgChart1"/>
    <dgm:cxn modelId="{67D5053C-0231-451F-9C76-F71E6809E5ED}" type="presParOf" srcId="{FB72321D-4355-40C9-97BB-E5AC0418AAF4}" destId="{44AF0FDD-DAE0-44F6-96B4-6342BCCB2301}" srcOrd="2" destOrd="0" presId="urn:microsoft.com/office/officeart/2005/8/layout/orgChart1"/>
    <dgm:cxn modelId="{135C8465-E5BD-4BC1-BD4A-6972D773F601}" type="presParOf" srcId="{9FC964B2-120F-4E77-BF28-5A3004226A90}" destId="{481646CA-0E7B-41FF-9EA2-ED7488F0F1AE}" srcOrd="2" destOrd="0" presId="urn:microsoft.com/office/officeart/2005/8/layout/orgChart1"/>
    <dgm:cxn modelId="{F113F52D-DE70-450F-985B-9C7A3C023FD6}" type="presParOf" srcId="{C20034C3-8096-4C64-A22D-091195CE4C96}" destId="{85C060EF-645F-4178-A185-D777F04777B4}" srcOrd="2" destOrd="0" presId="urn:microsoft.com/office/officeart/2005/8/layout/orgChart1"/>
    <dgm:cxn modelId="{CE991B54-CC87-4623-836A-A58DBF85EBB3}" type="presParOf" srcId="{C20034C3-8096-4C64-A22D-091195CE4C96}" destId="{22A2A6DD-D264-45F0-B44D-F9AFE8D4949F}" srcOrd="3" destOrd="0" presId="urn:microsoft.com/office/officeart/2005/8/layout/orgChart1"/>
    <dgm:cxn modelId="{FCC88E9C-38DA-4092-A14B-4A84B95D5F63}" type="presParOf" srcId="{22A2A6DD-D264-45F0-B44D-F9AFE8D4949F}" destId="{417A3135-C456-41E7-BA40-B478BDFE5DD9}" srcOrd="0" destOrd="0" presId="urn:microsoft.com/office/officeart/2005/8/layout/orgChart1"/>
    <dgm:cxn modelId="{CEC1E668-C747-4374-B9CB-CC32CE06AE7D}" type="presParOf" srcId="{417A3135-C456-41E7-BA40-B478BDFE5DD9}" destId="{654CB9FB-0AF1-4EAA-A03C-6BB9561C450C}" srcOrd="0" destOrd="0" presId="urn:microsoft.com/office/officeart/2005/8/layout/orgChart1"/>
    <dgm:cxn modelId="{F5D0D1B0-0FA2-4B7C-B1A5-211E61D35BA2}" type="presParOf" srcId="{417A3135-C456-41E7-BA40-B478BDFE5DD9}" destId="{E2C608A6-94CC-476C-B0D1-D38904D968CE}" srcOrd="1" destOrd="0" presId="urn:microsoft.com/office/officeart/2005/8/layout/orgChart1"/>
    <dgm:cxn modelId="{40F7163D-1FC9-4CCA-80BF-3B8CA29D7EF6}" type="presParOf" srcId="{22A2A6DD-D264-45F0-B44D-F9AFE8D4949F}" destId="{289EAFC0-EA9C-4EEB-B464-01C0CA003D2B}" srcOrd="1" destOrd="0" presId="urn:microsoft.com/office/officeart/2005/8/layout/orgChart1"/>
    <dgm:cxn modelId="{4B10F595-CA36-46E0-A446-51766948E4A7}" type="presParOf" srcId="{289EAFC0-EA9C-4EEB-B464-01C0CA003D2B}" destId="{664DB95E-B47D-4712-AC04-65535159ADD0}" srcOrd="0" destOrd="0" presId="urn:microsoft.com/office/officeart/2005/8/layout/orgChart1"/>
    <dgm:cxn modelId="{71BC0A84-313C-4F8F-A7DB-76ED258C230F}" type="presParOf" srcId="{289EAFC0-EA9C-4EEB-B464-01C0CA003D2B}" destId="{2C2525A5-FD97-4809-B3ED-3C78F26B4547}" srcOrd="1" destOrd="0" presId="urn:microsoft.com/office/officeart/2005/8/layout/orgChart1"/>
    <dgm:cxn modelId="{E86D5D6B-79C5-48F1-86F9-5FC852840444}" type="presParOf" srcId="{2C2525A5-FD97-4809-B3ED-3C78F26B4547}" destId="{212897F0-A1C4-4EE5-8C0C-6117BD77FC7F}" srcOrd="0" destOrd="0" presId="urn:microsoft.com/office/officeart/2005/8/layout/orgChart1"/>
    <dgm:cxn modelId="{AFF278D8-25D3-4C26-BE6F-7273DD3D04F5}" type="presParOf" srcId="{212897F0-A1C4-4EE5-8C0C-6117BD77FC7F}" destId="{88D0100E-E248-457E-9137-E845CDEFBBD9}" srcOrd="0" destOrd="0" presId="urn:microsoft.com/office/officeart/2005/8/layout/orgChart1"/>
    <dgm:cxn modelId="{1AADEABE-21C8-41C8-8C5D-3644FC26D3FF}" type="presParOf" srcId="{212897F0-A1C4-4EE5-8C0C-6117BD77FC7F}" destId="{52E601A4-148A-41D1-A5DC-EC93C15850B5}" srcOrd="1" destOrd="0" presId="urn:microsoft.com/office/officeart/2005/8/layout/orgChart1"/>
    <dgm:cxn modelId="{B2CDEE63-A130-421B-BAF2-67C60CB4BB45}" type="presParOf" srcId="{2C2525A5-FD97-4809-B3ED-3C78F26B4547}" destId="{89E6E303-1839-4882-B9B3-74944B512B69}" srcOrd="1" destOrd="0" presId="urn:microsoft.com/office/officeart/2005/8/layout/orgChart1"/>
    <dgm:cxn modelId="{4D4CA67A-94AA-450B-8EA7-373BA8A4495D}" type="presParOf" srcId="{2C2525A5-FD97-4809-B3ED-3C78F26B4547}" destId="{22781A9F-3F4C-46B9-BFF5-22969ECC9F51}" srcOrd="2" destOrd="0" presId="urn:microsoft.com/office/officeart/2005/8/layout/orgChart1"/>
    <dgm:cxn modelId="{27BF1D25-9589-4364-897E-AE53B5717B1A}" type="presParOf" srcId="{289EAFC0-EA9C-4EEB-B464-01C0CA003D2B}" destId="{0D85DB63-C8A9-40AB-8D72-FC83311EF688}" srcOrd="2" destOrd="0" presId="urn:microsoft.com/office/officeart/2005/8/layout/orgChart1"/>
    <dgm:cxn modelId="{23CE9683-75D8-4D04-8635-63383CFA0843}" type="presParOf" srcId="{289EAFC0-EA9C-4EEB-B464-01C0CA003D2B}" destId="{5F0D13C5-C5A0-4229-B494-33F1C001D1C9}" srcOrd="3" destOrd="0" presId="urn:microsoft.com/office/officeart/2005/8/layout/orgChart1"/>
    <dgm:cxn modelId="{62B45424-3F5C-4B25-8052-5EF8C3B95EE2}" type="presParOf" srcId="{5F0D13C5-C5A0-4229-B494-33F1C001D1C9}" destId="{153C224A-F5D2-49DF-A66E-49A9F0C8934F}" srcOrd="0" destOrd="0" presId="urn:microsoft.com/office/officeart/2005/8/layout/orgChart1"/>
    <dgm:cxn modelId="{45BF253C-5CDE-4F59-8E47-E3FD9CD3D885}" type="presParOf" srcId="{153C224A-F5D2-49DF-A66E-49A9F0C8934F}" destId="{7089A43E-4E2F-458E-863B-49DF60FB510B}" srcOrd="0" destOrd="0" presId="urn:microsoft.com/office/officeart/2005/8/layout/orgChart1"/>
    <dgm:cxn modelId="{4935B744-43D6-4296-9F3F-0398B92F4B75}" type="presParOf" srcId="{153C224A-F5D2-49DF-A66E-49A9F0C8934F}" destId="{21FBA908-7740-4174-9678-108FF663CF63}" srcOrd="1" destOrd="0" presId="urn:microsoft.com/office/officeart/2005/8/layout/orgChart1"/>
    <dgm:cxn modelId="{F2F09590-6965-4424-BE31-BD73103F0E90}" type="presParOf" srcId="{5F0D13C5-C5A0-4229-B494-33F1C001D1C9}" destId="{F5B3ABEA-8DD1-4001-889E-119C4E38B54A}" srcOrd="1" destOrd="0" presId="urn:microsoft.com/office/officeart/2005/8/layout/orgChart1"/>
    <dgm:cxn modelId="{22497A8C-A58D-4A2E-B96B-1E951E029B60}" type="presParOf" srcId="{5F0D13C5-C5A0-4229-B494-33F1C001D1C9}" destId="{0E728432-FECC-46CD-96B0-C6C478545AE1}" srcOrd="2" destOrd="0" presId="urn:microsoft.com/office/officeart/2005/8/layout/orgChart1"/>
    <dgm:cxn modelId="{E16BA14D-5A4B-4EA6-844C-31F469225A77}" type="presParOf" srcId="{22A2A6DD-D264-45F0-B44D-F9AFE8D4949F}" destId="{98A22809-3F82-4B8A-9963-A2E48ED57DDA}" srcOrd="2" destOrd="0" presId="urn:microsoft.com/office/officeart/2005/8/layout/orgChart1"/>
    <dgm:cxn modelId="{C9A0BF15-639E-4126-92B9-E92BDC610A09}" type="presParOf" srcId="{C20034C3-8096-4C64-A22D-091195CE4C96}" destId="{999D3158-268D-422D-BF06-F4155A7AB92E}" srcOrd="4" destOrd="0" presId="urn:microsoft.com/office/officeart/2005/8/layout/orgChart1"/>
    <dgm:cxn modelId="{D51EEA60-55EF-41A9-ABD1-02C790E62FCA}" type="presParOf" srcId="{C20034C3-8096-4C64-A22D-091195CE4C96}" destId="{10D3EC02-DFD4-438A-84DE-DF8A94514F93}" srcOrd="5" destOrd="0" presId="urn:microsoft.com/office/officeart/2005/8/layout/orgChart1"/>
    <dgm:cxn modelId="{BA5D885D-7CBA-430D-9BB2-5131FB10E926}" type="presParOf" srcId="{10D3EC02-DFD4-438A-84DE-DF8A94514F93}" destId="{8C113708-2485-47B6-8024-E4E94D6054B0}" srcOrd="0" destOrd="0" presId="urn:microsoft.com/office/officeart/2005/8/layout/orgChart1"/>
    <dgm:cxn modelId="{60E7E9A1-42F8-45EC-82FA-EF452794D296}" type="presParOf" srcId="{8C113708-2485-47B6-8024-E4E94D6054B0}" destId="{E8E1B8B3-8B4F-47A5-80AE-C84411945B5F}" srcOrd="0" destOrd="0" presId="urn:microsoft.com/office/officeart/2005/8/layout/orgChart1"/>
    <dgm:cxn modelId="{8AD3CBA7-8FCA-4B5D-ABE1-A48B499F6B5A}" type="presParOf" srcId="{8C113708-2485-47B6-8024-E4E94D6054B0}" destId="{FB72867F-77F6-4075-80E3-D7DD73E66096}" srcOrd="1" destOrd="0" presId="urn:microsoft.com/office/officeart/2005/8/layout/orgChart1"/>
    <dgm:cxn modelId="{98DB98A3-BC7B-41C6-BD58-C7995032D1E4}" type="presParOf" srcId="{10D3EC02-DFD4-438A-84DE-DF8A94514F93}" destId="{E86E2C3D-C7D3-41D5-A623-0E698CFD78CC}" srcOrd="1" destOrd="0" presId="urn:microsoft.com/office/officeart/2005/8/layout/orgChart1"/>
    <dgm:cxn modelId="{C07D1DE2-427B-44EE-BA81-6E5B5415F75C}" type="presParOf" srcId="{E86E2C3D-C7D3-41D5-A623-0E698CFD78CC}" destId="{119B9CD8-F534-4937-8485-A73EDE44B3C9}" srcOrd="0" destOrd="0" presId="urn:microsoft.com/office/officeart/2005/8/layout/orgChart1"/>
    <dgm:cxn modelId="{CB43F6D2-F770-4318-80B2-9F21FD7D2AAF}" type="presParOf" srcId="{E86E2C3D-C7D3-41D5-A623-0E698CFD78CC}" destId="{912C9677-3672-4BBA-8A54-79B09A99B21D}" srcOrd="1" destOrd="0" presId="urn:microsoft.com/office/officeart/2005/8/layout/orgChart1"/>
    <dgm:cxn modelId="{BE26DA74-E8E0-4991-8D51-32E7B7AA394B}" type="presParOf" srcId="{912C9677-3672-4BBA-8A54-79B09A99B21D}" destId="{3ECD8B36-3B70-4803-AEBF-AED134FB07A3}" srcOrd="0" destOrd="0" presId="urn:microsoft.com/office/officeart/2005/8/layout/orgChart1"/>
    <dgm:cxn modelId="{09FA6081-A891-4D85-A64E-4352D67E6AFD}" type="presParOf" srcId="{3ECD8B36-3B70-4803-AEBF-AED134FB07A3}" destId="{60CE5FF6-1467-473D-9C92-D9E9BDAE4C4D}" srcOrd="0" destOrd="0" presId="urn:microsoft.com/office/officeart/2005/8/layout/orgChart1"/>
    <dgm:cxn modelId="{BA946389-F22C-4098-88A2-9D58A987FB64}" type="presParOf" srcId="{3ECD8B36-3B70-4803-AEBF-AED134FB07A3}" destId="{0E044F73-DA7A-4ADF-9814-5CEE9DBBE65F}" srcOrd="1" destOrd="0" presId="urn:microsoft.com/office/officeart/2005/8/layout/orgChart1"/>
    <dgm:cxn modelId="{0BC84C73-7065-4791-A01C-4FB4166446D5}" type="presParOf" srcId="{912C9677-3672-4BBA-8A54-79B09A99B21D}" destId="{F86A9B02-7A7F-42B2-AF93-A55FEF6E6A46}" srcOrd="1" destOrd="0" presId="urn:microsoft.com/office/officeart/2005/8/layout/orgChart1"/>
    <dgm:cxn modelId="{986D15C7-F9CC-459E-9D1B-850895927E98}" type="presParOf" srcId="{912C9677-3672-4BBA-8A54-79B09A99B21D}" destId="{77406F20-C925-4FAB-B04E-1B27DE5CE277}" srcOrd="2" destOrd="0" presId="urn:microsoft.com/office/officeart/2005/8/layout/orgChart1"/>
    <dgm:cxn modelId="{7D1FF727-5CF0-41C0-83E3-93FC1B8C5FC8}" type="presParOf" srcId="{E86E2C3D-C7D3-41D5-A623-0E698CFD78CC}" destId="{10A87883-74AD-45A1-B0DC-93AA40B5AA87}" srcOrd="2" destOrd="0" presId="urn:microsoft.com/office/officeart/2005/8/layout/orgChart1"/>
    <dgm:cxn modelId="{3FA32ED9-7477-4E2A-BBB2-5482B037F1D5}" type="presParOf" srcId="{E86E2C3D-C7D3-41D5-A623-0E698CFD78CC}" destId="{3A5FBCA9-0FA3-4597-85F4-D12AB715C598}" srcOrd="3" destOrd="0" presId="urn:microsoft.com/office/officeart/2005/8/layout/orgChart1"/>
    <dgm:cxn modelId="{49DC609B-B762-41C3-B03C-F437D454D0C8}" type="presParOf" srcId="{3A5FBCA9-0FA3-4597-85F4-D12AB715C598}" destId="{B2EBC4F9-1169-4E9B-B234-21BF0B582A2B}" srcOrd="0" destOrd="0" presId="urn:microsoft.com/office/officeart/2005/8/layout/orgChart1"/>
    <dgm:cxn modelId="{4D97FC6C-3C9C-4F81-8ED5-7DA9AB88B27F}" type="presParOf" srcId="{B2EBC4F9-1169-4E9B-B234-21BF0B582A2B}" destId="{3C198BF7-F4B3-4D39-A19C-676763BB78A1}" srcOrd="0" destOrd="0" presId="urn:microsoft.com/office/officeart/2005/8/layout/orgChart1"/>
    <dgm:cxn modelId="{281694A8-5E5C-459B-9E59-FF075225557A}" type="presParOf" srcId="{B2EBC4F9-1169-4E9B-B234-21BF0B582A2B}" destId="{97A53316-2377-43BD-8CB8-D268D698BB1D}" srcOrd="1" destOrd="0" presId="urn:microsoft.com/office/officeart/2005/8/layout/orgChart1"/>
    <dgm:cxn modelId="{7FF1B79F-B99C-4CE2-AE10-71BDA19E3CE4}" type="presParOf" srcId="{3A5FBCA9-0FA3-4597-85F4-D12AB715C598}" destId="{160CE6CF-DF79-44F3-9603-3FB87F39955A}" srcOrd="1" destOrd="0" presId="urn:microsoft.com/office/officeart/2005/8/layout/orgChart1"/>
    <dgm:cxn modelId="{1DD441BB-8DDE-4459-8A43-5BE8D2E7E373}" type="presParOf" srcId="{3A5FBCA9-0FA3-4597-85F4-D12AB715C598}" destId="{08AA31CF-3617-4CB1-A3DB-00D5EB576E49}" srcOrd="2" destOrd="0" presId="urn:microsoft.com/office/officeart/2005/8/layout/orgChart1"/>
    <dgm:cxn modelId="{F71F0302-BF78-4E74-B850-37C6DD977606}" type="presParOf" srcId="{E86E2C3D-C7D3-41D5-A623-0E698CFD78CC}" destId="{222BA429-D3C7-4079-8ECC-84F9DF698E2C}" srcOrd="4" destOrd="0" presId="urn:microsoft.com/office/officeart/2005/8/layout/orgChart1"/>
    <dgm:cxn modelId="{10D7EEBF-F88F-482C-AB74-585B6FE824D9}" type="presParOf" srcId="{E86E2C3D-C7D3-41D5-A623-0E698CFD78CC}" destId="{BE6A0C33-09D2-4E8A-AC7E-5377E4EED027}" srcOrd="5" destOrd="0" presId="urn:microsoft.com/office/officeart/2005/8/layout/orgChart1"/>
    <dgm:cxn modelId="{84C9D197-4597-4ED0-A569-DD94EACECC4A}" type="presParOf" srcId="{BE6A0C33-09D2-4E8A-AC7E-5377E4EED027}" destId="{390BBBD9-866C-4891-957B-6ED3F5C32917}" srcOrd="0" destOrd="0" presId="urn:microsoft.com/office/officeart/2005/8/layout/orgChart1"/>
    <dgm:cxn modelId="{696015D0-E5E3-4983-BD16-47CD6C47E4AF}" type="presParOf" srcId="{390BBBD9-866C-4891-957B-6ED3F5C32917}" destId="{FD9569CB-6CB3-491F-96D4-5DF7C4AA08AF}" srcOrd="0" destOrd="0" presId="urn:microsoft.com/office/officeart/2005/8/layout/orgChart1"/>
    <dgm:cxn modelId="{8361A3DE-1015-4CB4-BF98-7831C59ADCBF}" type="presParOf" srcId="{390BBBD9-866C-4891-957B-6ED3F5C32917}" destId="{4CB3D74F-B0D4-49EE-8B79-27FA35D82ED2}" srcOrd="1" destOrd="0" presId="urn:microsoft.com/office/officeart/2005/8/layout/orgChart1"/>
    <dgm:cxn modelId="{7866E306-FFAD-476D-8274-91D220E432ED}" type="presParOf" srcId="{BE6A0C33-09D2-4E8A-AC7E-5377E4EED027}" destId="{B8635DF0-53D6-4B01-BE6A-EC5773FA1AFB}" srcOrd="1" destOrd="0" presId="urn:microsoft.com/office/officeart/2005/8/layout/orgChart1"/>
    <dgm:cxn modelId="{628C7D07-A0FF-4643-AF0C-933F3B976CA7}" type="presParOf" srcId="{BE6A0C33-09D2-4E8A-AC7E-5377E4EED027}" destId="{75FC2237-6445-4AC7-A62F-EE8D1DB875C6}" srcOrd="2" destOrd="0" presId="urn:microsoft.com/office/officeart/2005/8/layout/orgChart1"/>
    <dgm:cxn modelId="{2B962A91-D70A-42FC-9F23-89334E232B49}" type="presParOf" srcId="{E86E2C3D-C7D3-41D5-A623-0E698CFD78CC}" destId="{E6D4E458-5B9E-421B-B47C-604ECC219988}" srcOrd="6" destOrd="0" presId="urn:microsoft.com/office/officeart/2005/8/layout/orgChart1"/>
    <dgm:cxn modelId="{47A5694B-6BD9-4120-9C6C-BBD7C148BDB4}" type="presParOf" srcId="{E86E2C3D-C7D3-41D5-A623-0E698CFD78CC}" destId="{9A4C43C0-11E6-4B67-842B-E197CA17DD38}" srcOrd="7" destOrd="0" presId="urn:microsoft.com/office/officeart/2005/8/layout/orgChart1"/>
    <dgm:cxn modelId="{106E3C42-9133-49BD-8793-66A563AD54F0}" type="presParOf" srcId="{9A4C43C0-11E6-4B67-842B-E197CA17DD38}" destId="{C09221FE-F994-4AAB-9752-B9656037E6BC}" srcOrd="0" destOrd="0" presId="urn:microsoft.com/office/officeart/2005/8/layout/orgChart1"/>
    <dgm:cxn modelId="{F5196D10-BBD7-40C7-B4BB-D071CCE4FAEE}" type="presParOf" srcId="{C09221FE-F994-4AAB-9752-B9656037E6BC}" destId="{811175E4-EC45-4199-B394-1BE903E24828}" srcOrd="0" destOrd="0" presId="urn:microsoft.com/office/officeart/2005/8/layout/orgChart1"/>
    <dgm:cxn modelId="{45C91614-58CB-4154-853D-F3F441DFEAFD}" type="presParOf" srcId="{C09221FE-F994-4AAB-9752-B9656037E6BC}" destId="{080BBA37-5D7D-4D38-AB02-823F185B3E45}" srcOrd="1" destOrd="0" presId="urn:microsoft.com/office/officeart/2005/8/layout/orgChart1"/>
    <dgm:cxn modelId="{9C16F271-A4F4-4D70-B321-4D6572E2AF26}" type="presParOf" srcId="{9A4C43C0-11E6-4B67-842B-E197CA17DD38}" destId="{1F24FB71-A67E-427F-A907-CEECBCBD50DA}" srcOrd="1" destOrd="0" presId="urn:microsoft.com/office/officeart/2005/8/layout/orgChart1"/>
    <dgm:cxn modelId="{4F7A1C0B-BE74-4C98-A5F6-DB736FD82852}" type="presParOf" srcId="{9A4C43C0-11E6-4B67-842B-E197CA17DD38}" destId="{F756F9A8-595B-4013-A90A-6BE669FF1701}" srcOrd="2" destOrd="0" presId="urn:microsoft.com/office/officeart/2005/8/layout/orgChart1"/>
    <dgm:cxn modelId="{CE58A602-882F-4342-80FC-7D26CC796E40}" type="presParOf" srcId="{10D3EC02-DFD4-438A-84DE-DF8A94514F93}" destId="{16B9543E-5D22-4E57-8C09-28712A29C3E1}" srcOrd="2" destOrd="0" presId="urn:microsoft.com/office/officeart/2005/8/layout/orgChart1"/>
    <dgm:cxn modelId="{8BCBBCF6-9D5E-41BD-BFD4-E15087B0ADED}" type="presParOf" srcId="{4EA5CF7A-9C76-4E67-8FB4-C4CE64AB5036}" destId="{4DE6B8F1-F80A-47C8-A772-1FEBDCBA30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4D43A-9ADB-4C1D-ADC7-C18EF43D35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71F970-05EA-4E92-9A16-C1D271422894}">
      <dgm:prSet phldrT="[Metin]" custT="1"/>
      <dgm:spPr/>
      <dgm:t>
        <a:bodyPr/>
        <a:lstStyle/>
        <a:p>
          <a:r>
            <a:rPr lang="tr-TR" sz="1200" err="1" smtClean="0"/>
            <a:t>Monitoring</a:t>
          </a:r>
          <a:r>
            <a:rPr lang="tr-TR" sz="1200" smtClean="0"/>
            <a:t> </a:t>
          </a:r>
          <a:r>
            <a:rPr lang="tr-TR" sz="1200" err="1" smtClean="0"/>
            <a:t>and</a:t>
          </a:r>
          <a:r>
            <a:rPr lang="tr-TR" sz="1200" smtClean="0"/>
            <a:t> </a:t>
          </a:r>
          <a:r>
            <a:rPr lang="tr-TR" sz="1200" err="1" smtClean="0"/>
            <a:t>Control</a:t>
          </a:r>
          <a:r>
            <a:rPr lang="tr-TR" sz="1200" smtClean="0"/>
            <a:t> </a:t>
          </a:r>
          <a:r>
            <a:rPr lang="tr-TR" sz="1200" err="1" smtClean="0"/>
            <a:t>by</a:t>
          </a:r>
          <a:r>
            <a:rPr lang="tr-TR" sz="1200" smtClean="0"/>
            <a:t> Web </a:t>
          </a:r>
          <a:r>
            <a:rPr lang="tr-TR" sz="1200" err="1" smtClean="0"/>
            <a:t>Application</a:t>
          </a:r>
          <a:r>
            <a:rPr lang="tr-TR" sz="1200" smtClean="0"/>
            <a:t> (RO </a:t>
          </a:r>
          <a:r>
            <a:rPr lang="tr-TR" sz="1200" err="1" smtClean="0"/>
            <a:t>and</a:t>
          </a:r>
          <a:r>
            <a:rPr lang="tr-TR" sz="1200" smtClean="0"/>
            <a:t> </a:t>
          </a:r>
          <a:r>
            <a:rPr lang="tr-TR" sz="1200" err="1" smtClean="0"/>
            <a:t>Headquarter</a:t>
          </a:r>
          <a:r>
            <a:rPr lang="tr-TR" sz="1200" smtClean="0"/>
            <a:t>)</a:t>
          </a:r>
          <a:endParaRPr lang="tr-TR" sz="1200"/>
        </a:p>
      </dgm:t>
    </dgm:pt>
    <dgm:pt modelId="{F2F017A2-ECF5-4DB7-8E55-982A8593706E}" type="parTrans" cxnId="{712D3022-0A66-4B48-8FAB-B7AA2F5D94C3}">
      <dgm:prSet/>
      <dgm:spPr/>
      <dgm:t>
        <a:bodyPr/>
        <a:lstStyle/>
        <a:p>
          <a:endParaRPr lang="tr-TR" sz="1800"/>
        </a:p>
      </dgm:t>
    </dgm:pt>
    <dgm:pt modelId="{A6C501FA-DE51-4AB4-814C-B4FBAE8F47C7}" type="sibTrans" cxnId="{712D3022-0A66-4B48-8FAB-B7AA2F5D94C3}">
      <dgm:prSet/>
      <dgm:spPr/>
      <dgm:t>
        <a:bodyPr/>
        <a:lstStyle/>
        <a:p>
          <a:endParaRPr lang="tr-TR" sz="1800"/>
        </a:p>
      </dgm:t>
    </dgm:pt>
    <dgm:pt modelId="{19E9DAC5-797B-41DB-9832-31EF2567374D}">
      <dgm:prSet phldrT="[Metin]" custT="1"/>
      <dgm:spPr/>
      <dgm:t>
        <a:bodyPr/>
        <a:lstStyle/>
        <a:p>
          <a:r>
            <a:rPr lang="tr-TR" sz="1200" err="1" smtClean="0"/>
            <a:t>Application</a:t>
          </a:r>
          <a:r>
            <a:rPr lang="tr-TR" sz="1200" smtClean="0"/>
            <a:t> </a:t>
          </a:r>
          <a:r>
            <a:rPr lang="tr-TR" sz="1200" err="1" smtClean="0"/>
            <a:t>Monitoring</a:t>
          </a:r>
          <a:r>
            <a:rPr lang="tr-TR" sz="1200" smtClean="0"/>
            <a:t> </a:t>
          </a:r>
          <a:r>
            <a:rPr lang="tr-TR" sz="1200" err="1" smtClean="0"/>
            <a:t>Reports</a:t>
          </a:r>
          <a:endParaRPr lang="tr-TR" sz="1200"/>
        </a:p>
      </dgm:t>
    </dgm:pt>
    <dgm:pt modelId="{09EE6836-70BC-4BF1-88DB-3D51F64BC253}" type="parTrans" cxnId="{496E90C5-9199-4B14-BB12-4A3C2A999017}">
      <dgm:prSet/>
      <dgm:spPr/>
      <dgm:t>
        <a:bodyPr/>
        <a:lstStyle/>
        <a:p>
          <a:endParaRPr lang="tr-TR" sz="1800"/>
        </a:p>
      </dgm:t>
    </dgm:pt>
    <dgm:pt modelId="{EC9D1F0B-D2DF-4C41-A5BE-539793421346}" type="sibTrans" cxnId="{496E90C5-9199-4B14-BB12-4A3C2A999017}">
      <dgm:prSet/>
      <dgm:spPr/>
      <dgm:t>
        <a:bodyPr/>
        <a:lstStyle/>
        <a:p>
          <a:endParaRPr lang="tr-TR" sz="1800"/>
        </a:p>
      </dgm:t>
    </dgm:pt>
    <dgm:pt modelId="{21D4220F-C1DD-4AC0-9803-9501B0E00445}">
      <dgm:prSet phldrT="[Metin]" custT="1"/>
      <dgm:spPr/>
      <dgm:t>
        <a:bodyPr/>
        <a:lstStyle/>
        <a:p>
          <a:r>
            <a:rPr lang="tr-TR" sz="1200" err="1" smtClean="0"/>
            <a:t>Incorrect</a:t>
          </a:r>
          <a:r>
            <a:rPr lang="tr-TR" sz="1200" smtClean="0"/>
            <a:t> </a:t>
          </a:r>
          <a:r>
            <a:rPr lang="tr-TR" sz="1200" err="1" smtClean="0"/>
            <a:t>Records</a:t>
          </a:r>
          <a:endParaRPr lang="tr-TR" sz="1200"/>
        </a:p>
      </dgm:t>
    </dgm:pt>
    <dgm:pt modelId="{C99287AE-EA58-4573-98EF-EAE221006413}" type="parTrans" cxnId="{8AD28431-5229-4181-AFCF-DE71462986E6}">
      <dgm:prSet/>
      <dgm:spPr/>
      <dgm:t>
        <a:bodyPr/>
        <a:lstStyle/>
        <a:p>
          <a:endParaRPr lang="tr-TR" sz="1800"/>
        </a:p>
      </dgm:t>
    </dgm:pt>
    <dgm:pt modelId="{5B2FF795-383C-44EF-BD9A-243E9441D9F3}" type="sibTrans" cxnId="{8AD28431-5229-4181-AFCF-DE71462986E6}">
      <dgm:prSet/>
      <dgm:spPr/>
      <dgm:t>
        <a:bodyPr/>
        <a:lstStyle/>
        <a:p>
          <a:endParaRPr lang="tr-TR" sz="1800"/>
        </a:p>
      </dgm:t>
    </dgm:pt>
    <dgm:pt modelId="{F6657FDD-F9B2-4365-9DDE-AA4C98C0BA5E}">
      <dgm:prSet phldrT="[Metin]" custT="1"/>
      <dgm:spPr/>
      <dgm:t>
        <a:bodyPr/>
        <a:lstStyle/>
        <a:p>
          <a:r>
            <a:rPr lang="tr-TR" sz="1200" dirty="0" err="1" smtClean="0"/>
            <a:t>Monitoring</a:t>
          </a:r>
          <a:r>
            <a:rPr lang="tr-TR" sz="1200" dirty="0" smtClean="0"/>
            <a:t> </a:t>
          </a:r>
          <a:r>
            <a:rPr lang="tr-TR" sz="1200" dirty="0" err="1" smtClean="0"/>
            <a:t>and</a:t>
          </a:r>
          <a:r>
            <a:rPr lang="tr-TR" sz="1200" dirty="0" smtClean="0"/>
            <a:t> </a:t>
          </a:r>
          <a:r>
            <a:rPr lang="tr-TR" sz="1200" dirty="0" err="1" smtClean="0"/>
            <a:t>Control</a:t>
          </a:r>
          <a:r>
            <a:rPr lang="tr-TR" sz="1200" dirty="0" smtClean="0"/>
            <a:t>  of </a:t>
          </a:r>
          <a:r>
            <a:rPr lang="tr-TR" sz="1200" b="0" i="0" dirty="0" err="1" smtClean="0"/>
            <a:t>Classification</a:t>
          </a:r>
          <a:r>
            <a:rPr lang="tr-TR" sz="1200" b="0" i="0" dirty="0" smtClean="0"/>
            <a:t> of </a:t>
          </a:r>
          <a:r>
            <a:rPr lang="tr-TR" sz="1200" b="0" i="0" dirty="0" err="1" smtClean="0"/>
            <a:t>Occupations</a:t>
          </a:r>
          <a:endParaRPr lang="tr-TR" sz="1200" dirty="0"/>
        </a:p>
      </dgm:t>
    </dgm:pt>
    <dgm:pt modelId="{4ACFDEEF-54F1-4FAB-8466-0C3CBF55BC77}" type="parTrans" cxnId="{1BDCB8CB-94AC-4974-9F9C-EEF835028918}">
      <dgm:prSet/>
      <dgm:spPr/>
      <dgm:t>
        <a:bodyPr/>
        <a:lstStyle/>
        <a:p>
          <a:endParaRPr lang="tr-TR" sz="1800"/>
        </a:p>
      </dgm:t>
    </dgm:pt>
    <dgm:pt modelId="{6CD91AB8-B24A-40F7-9A2E-2BF447F0783D}" type="sibTrans" cxnId="{1BDCB8CB-94AC-4974-9F9C-EEF835028918}">
      <dgm:prSet/>
      <dgm:spPr/>
      <dgm:t>
        <a:bodyPr/>
        <a:lstStyle/>
        <a:p>
          <a:endParaRPr lang="tr-TR" sz="1800"/>
        </a:p>
      </dgm:t>
    </dgm:pt>
    <dgm:pt modelId="{6150E857-061F-4C35-A365-C4D01D1001F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1200" err="1" smtClean="0"/>
            <a:t>Field</a:t>
          </a:r>
          <a:r>
            <a:rPr lang="tr-TR" sz="1200" smtClean="0"/>
            <a:t> </a:t>
          </a:r>
          <a:r>
            <a:rPr lang="tr-TR" sz="1200" err="1" smtClean="0"/>
            <a:t>Work</a:t>
          </a:r>
          <a:r>
            <a:rPr lang="tr-TR" sz="1200" smtClean="0"/>
            <a:t> </a:t>
          </a:r>
          <a:r>
            <a:rPr lang="tr-TR" sz="1200" err="1" smtClean="0"/>
            <a:t>Follow</a:t>
          </a:r>
          <a:r>
            <a:rPr lang="tr-TR" sz="1200" smtClean="0"/>
            <a:t>-</a:t>
          </a:r>
          <a:r>
            <a:rPr lang="tr-TR" sz="1200" err="1" smtClean="0"/>
            <a:t>up</a:t>
          </a:r>
          <a:r>
            <a:rPr lang="tr-TR" sz="1200" smtClean="0"/>
            <a:t> </a:t>
          </a:r>
          <a:r>
            <a:rPr lang="tr-TR" sz="1200" err="1" smtClean="0"/>
            <a:t>Reports</a:t>
          </a:r>
          <a:r>
            <a:rPr lang="tr-TR" sz="1200" smtClean="0"/>
            <a:t>  </a:t>
          </a:r>
          <a:endParaRPr lang="tr-TR" sz="1200"/>
        </a:p>
      </dgm:t>
    </dgm:pt>
    <dgm:pt modelId="{E43F21F8-B6C2-42EC-9C00-63BEA6A99E4D}" type="parTrans" cxnId="{4F2E2D00-3024-404B-8B8D-B4E782EAECB7}">
      <dgm:prSet/>
      <dgm:spPr/>
      <dgm:t>
        <a:bodyPr/>
        <a:lstStyle/>
        <a:p>
          <a:endParaRPr lang="tr-TR" sz="1800"/>
        </a:p>
      </dgm:t>
    </dgm:pt>
    <dgm:pt modelId="{4EBF10D0-B10E-43C0-AD76-1C6A08FE9DD8}" type="sibTrans" cxnId="{4F2E2D00-3024-404B-8B8D-B4E782EAECB7}">
      <dgm:prSet/>
      <dgm:spPr/>
      <dgm:t>
        <a:bodyPr/>
        <a:lstStyle/>
        <a:p>
          <a:endParaRPr lang="tr-TR" sz="1800"/>
        </a:p>
      </dgm:t>
    </dgm:pt>
    <dgm:pt modelId="{3B008B52-2D92-4952-AB6C-101198470BB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1200" err="1" smtClean="0"/>
            <a:t>Non</a:t>
          </a:r>
          <a:r>
            <a:rPr lang="tr-TR" sz="1200" smtClean="0"/>
            <a:t>-</a:t>
          </a:r>
          <a:r>
            <a:rPr lang="tr-TR" sz="1200" err="1" smtClean="0"/>
            <a:t>response</a:t>
          </a:r>
          <a:r>
            <a:rPr lang="tr-TR" sz="1200" smtClean="0"/>
            <a:t> </a:t>
          </a:r>
          <a:r>
            <a:rPr lang="tr-TR" sz="1200" err="1" smtClean="0"/>
            <a:t>follow</a:t>
          </a:r>
          <a:r>
            <a:rPr lang="tr-TR" sz="1200" smtClean="0"/>
            <a:t>-</a:t>
          </a:r>
          <a:r>
            <a:rPr lang="tr-TR" sz="1200" err="1" smtClean="0"/>
            <a:t>up</a:t>
          </a:r>
          <a:r>
            <a:rPr lang="tr-TR" sz="1200" smtClean="0"/>
            <a:t> </a:t>
          </a:r>
          <a:r>
            <a:rPr lang="tr-TR" sz="1200" err="1" smtClean="0"/>
            <a:t>report</a:t>
          </a:r>
          <a:endParaRPr lang="tr-TR" sz="1200"/>
        </a:p>
      </dgm:t>
    </dgm:pt>
    <dgm:pt modelId="{F12603CB-7E0E-4734-8EA3-A6EB363E56F8}" type="parTrans" cxnId="{C0470F22-6302-4D69-8BB3-1236B3C72673}">
      <dgm:prSet/>
      <dgm:spPr/>
      <dgm:t>
        <a:bodyPr/>
        <a:lstStyle/>
        <a:p>
          <a:endParaRPr lang="tr-TR" sz="1800"/>
        </a:p>
      </dgm:t>
    </dgm:pt>
    <dgm:pt modelId="{626F8997-511C-4B0D-B5D4-827F2753275A}" type="sibTrans" cxnId="{C0470F22-6302-4D69-8BB3-1236B3C72673}">
      <dgm:prSet/>
      <dgm:spPr/>
      <dgm:t>
        <a:bodyPr/>
        <a:lstStyle/>
        <a:p>
          <a:endParaRPr lang="tr-TR" sz="1800"/>
        </a:p>
      </dgm:t>
    </dgm:pt>
    <dgm:pt modelId="{A12BBE61-410B-4668-84F2-3F23E32B64A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1200" err="1" smtClean="0"/>
            <a:t>Exact</a:t>
          </a:r>
          <a:r>
            <a:rPr lang="tr-TR" sz="1200" smtClean="0"/>
            <a:t> </a:t>
          </a:r>
          <a:r>
            <a:rPr lang="tr-TR" sz="1200" err="1" smtClean="0"/>
            <a:t>Errors</a:t>
          </a:r>
          <a:endParaRPr lang="tr-TR" sz="1200"/>
        </a:p>
      </dgm:t>
    </dgm:pt>
    <dgm:pt modelId="{D4379EF7-74FE-4153-96D7-024E8CE60B8B}" type="parTrans" cxnId="{0BB38704-5642-4F92-B8B9-98D870D7C24F}">
      <dgm:prSet/>
      <dgm:spPr/>
      <dgm:t>
        <a:bodyPr/>
        <a:lstStyle/>
        <a:p>
          <a:endParaRPr lang="tr-TR" sz="1800"/>
        </a:p>
      </dgm:t>
    </dgm:pt>
    <dgm:pt modelId="{E28B11A6-0E4F-4D27-A77D-E1B482BC644C}" type="sibTrans" cxnId="{0BB38704-5642-4F92-B8B9-98D870D7C24F}">
      <dgm:prSet/>
      <dgm:spPr/>
      <dgm:t>
        <a:bodyPr/>
        <a:lstStyle/>
        <a:p>
          <a:endParaRPr lang="tr-TR" sz="1800"/>
        </a:p>
      </dgm:t>
    </dgm:pt>
    <dgm:pt modelId="{45B8CAE8-3A2B-4463-85CE-5D20EF40A78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1200" err="1" smtClean="0"/>
            <a:t>Control</a:t>
          </a:r>
          <a:r>
            <a:rPr lang="tr-TR" sz="1200" smtClean="0"/>
            <a:t> of </a:t>
          </a:r>
          <a:r>
            <a:rPr lang="tr-TR" sz="1200" err="1" smtClean="0"/>
            <a:t>uncertain</a:t>
          </a:r>
          <a:r>
            <a:rPr lang="tr-TR" sz="1200" smtClean="0"/>
            <a:t> </a:t>
          </a:r>
          <a:r>
            <a:rPr lang="tr-TR" sz="1200" err="1" smtClean="0"/>
            <a:t>errors</a:t>
          </a:r>
          <a:endParaRPr lang="tr-TR" sz="1200"/>
        </a:p>
      </dgm:t>
    </dgm:pt>
    <dgm:pt modelId="{D3DBBF36-B114-4BD6-A0CD-29F0B962807A}" type="parTrans" cxnId="{BDD0F8D9-FB42-4900-9FDD-203B19A4D0F8}">
      <dgm:prSet/>
      <dgm:spPr/>
      <dgm:t>
        <a:bodyPr/>
        <a:lstStyle/>
        <a:p>
          <a:endParaRPr lang="tr-TR" sz="1800"/>
        </a:p>
      </dgm:t>
    </dgm:pt>
    <dgm:pt modelId="{A1DD8C75-B96A-47A3-82F0-38AD3B1D2D18}" type="sibTrans" cxnId="{BDD0F8D9-FB42-4900-9FDD-203B19A4D0F8}">
      <dgm:prSet/>
      <dgm:spPr/>
      <dgm:t>
        <a:bodyPr/>
        <a:lstStyle/>
        <a:p>
          <a:endParaRPr lang="tr-TR" sz="1800"/>
        </a:p>
      </dgm:t>
    </dgm:pt>
    <dgm:pt modelId="{4E910C39-B875-48AA-9289-F3512521595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1200" err="1" smtClean="0"/>
            <a:t>Quantitative</a:t>
          </a:r>
          <a:r>
            <a:rPr lang="tr-TR" sz="1200" smtClean="0"/>
            <a:t> </a:t>
          </a:r>
          <a:r>
            <a:rPr lang="tr-TR" sz="1200" err="1" smtClean="0"/>
            <a:t>Distribution</a:t>
          </a:r>
          <a:endParaRPr lang="tr-TR" sz="1200"/>
        </a:p>
      </dgm:t>
    </dgm:pt>
    <dgm:pt modelId="{1F424E14-649F-4A9D-99C0-7F39590AB62B}" type="parTrans" cxnId="{A4ADE9F3-F617-48A9-BC31-C43306982B8C}">
      <dgm:prSet/>
      <dgm:spPr/>
      <dgm:t>
        <a:bodyPr/>
        <a:lstStyle/>
        <a:p>
          <a:endParaRPr lang="tr-TR" sz="1800"/>
        </a:p>
      </dgm:t>
    </dgm:pt>
    <dgm:pt modelId="{66C02AC1-99F6-4849-8C0A-905F845AC016}" type="sibTrans" cxnId="{A4ADE9F3-F617-48A9-BC31-C43306982B8C}">
      <dgm:prSet/>
      <dgm:spPr/>
      <dgm:t>
        <a:bodyPr/>
        <a:lstStyle/>
        <a:p>
          <a:endParaRPr lang="tr-TR" sz="1800"/>
        </a:p>
      </dgm:t>
    </dgm:pt>
    <dgm:pt modelId="{24013599-3166-4D45-AB59-3CFF2D5718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1200" err="1" smtClean="0"/>
            <a:t>Incorrect</a:t>
          </a:r>
          <a:r>
            <a:rPr lang="tr-TR" sz="1200" smtClean="0"/>
            <a:t> </a:t>
          </a:r>
          <a:r>
            <a:rPr lang="tr-TR" sz="1200" err="1" smtClean="0"/>
            <a:t>Record</a:t>
          </a:r>
          <a:r>
            <a:rPr lang="tr-TR" sz="1200" smtClean="0"/>
            <a:t> </a:t>
          </a:r>
          <a:r>
            <a:rPr lang="tr-TR" sz="1200" err="1" smtClean="0"/>
            <a:t>List</a:t>
          </a:r>
          <a:endParaRPr lang="tr-TR" sz="1200"/>
        </a:p>
      </dgm:t>
    </dgm:pt>
    <dgm:pt modelId="{8E8A2508-3A87-49BB-82FB-F6733A85245A}" type="parTrans" cxnId="{9ADEE707-3A15-4E5C-ABCF-38A6B2B4F239}">
      <dgm:prSet/>
      <dgm:spPr/>
      <dgm:t>
        <a:bodyPr/>
        <a:lstStyle/>
        <a:p>
          <a:endParaRPr lang="tr-TR" sz="1800"/>
        </a:p>
      </dgm:t>
    </dgm:pt>
    <dgm:pt modelId="{24257247-E613-418E-BAAD-1678C0AC1CD4}" type="sibTrans" cxnId="{9ADEE707-3A15-4E5C-ABCF-38A6B2B4F239}">
      <dgm:prSet/>
      <dgm:spPr/>
      <dgm:t>
        <a:bodyPr/>
        <a:lstStyle/>
        <a:p>
          <a:endParaRPr lang="tr-TR" sz="1800"/>
        </a:p>
      </dgm:t>
    </dgm:pt>
    <dgm:pt modelId="{39A8BE8E-CCBA-49EF-A1A2-3B0E477E0BB8}" type="pres">
      <dgm:prSet presAssocID="{74B4D43A-9ADB-4C1D-ADC7-C18EF43D35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B525DB9-6BA9-4D82-9278-136567122839}" type="pres">
      <dgm:prSet presAssocID="{7871F970-05EA-4E92-9A16-C1D271422894}" presName="hierRoot1" presStyleCnt="0">
        <dgm:presLayoutVars>
          <dgm:hierBranch val="init"/>
        </dgm:presLayoutVars>
      </dgm:prSet>
      <dgm:spPr/>
    </dgm:pt>
    <dgm:pt modelId="{415DFBAF-7FE5-4C90-9601-B003624F9F9B}" type="pres">
      <dgm:prSet presAssocID="{7871F970-05EA-4E92-9A16-C1D271422894}" presName="rootComposite1" presStyleCnt="0"/>
      <dgm:spPr/>
    </dgm:pt>
    <dgm:pt modelId="{7B27980B-EE79-4B62-B06C-75A4A45637CE}" type="pres">
      <dgm:prSet presAssocID="{7871F970-05EA-4E92-9A16-C1D2714228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ECDF64-BB4A-49DA-BC58-90984B61E198}" type="pres">
      <dgm:prSet presAssocID="{7871F970-05EA-4E92-9A16-C1D27142289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1265654-6E17-48B8-9B99-98FB24E76DE8}" type="pres">
      <dgm:prSet presAssocID="{7871F970-05EA-4E92-9A16-C1D271422894}" presName="hierChild2" presStyleCnt="0"/>
      <dgm:spPr/>
    </dgm:pt>
    <dgm:pt modelId="{D91562F2-FA09-427C-B949-33290E5A8F61}" type="pres">
      <dgm:prSet presAssocID="{09EE6836-70BC-4BF1-88DB-3D51F64BC253}" presName="Name37" presStyleLbl="parChTrans1D2" presStyleIdx="0" presStyleCnt="3"/>
      <dgm:spPr/>
      <dgm:t>
        <a:bodyPr/>
        <a:lstStyle/>
        <a:p>
          <a:endParaRPr lang="tr-TR"/>
        </a:p>
      </dgm:t>
    </dgm:pt>
    <dgm:pt modelId="{5AF28F0C-434B-4383-B9C1-6482E0B6EE38}" type="pres">
      <dgm:prSet presAssocID="{19E9DAC5-797B-41DB-9832-31EF2567374D}" presName="hierRoot2" presStyleCnt="0">
        <dgm:presLayoutVars>
          <dgm:hierBranch val="init"/>
        </dgm:presLayoutVars>
      </dgm:prSet>
      <dgm:spPr/>
    </dgm:pt>
    <dgm:pt modelId="{77204173-8FA7-4C12-B45D-C6FCFCAF182C}" type="pres">
      <dgm:prSet presAssocID="{19E9DAC5-797B-41DB-9832-31EF2567374D}" presName="rootComposite" presStyleCnt="0"/>
      <dgm:spPr/>
    </dgm:pt>
    <dgm:pt modelId="{01B858E6-1D11-4014-9D42-70C4605DF35D}" type="pres">
      <dgm:prSet presAssocID="{19E9DAC5-797B-41DB-9832-31EF2567374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490514-29E0-4504-A993-F9080B52CD25}" type="pres">
      <dgm:prSet presAssocID="{19E9DAC5-797B-41DB-9832-31EF2567374D}" presName="rootConnector" presStyleLbl="node2" presStyleIdx="0" presStyleCnt="3"/>
      <dgm:spPr/>
      <dgm:t>
        <a:bodyPr/>
        <a:lstStyle/>
        <a:p>
          <a:endParaRPr lang="tr-TR"/>
        </a:p>
      </dgm:t>
    </dgm:pt>
    <dgm:pt modelId="{98C8F9B3-EB10-4766-94EC-4F097C73FC27}" type="pres">
      <dgm:prSet presAssocID="{19E9DAC5-797B-41DB-9832-31EF2567374D}" presName="hierChild4" presStyleCnt="0"/>
      <dgm:spPr/>
    </dgm:pt>
    <dgm:pt modelId="{E355F70C-D398-4197-A611-AEDEB6CBFECB}" type="pres">
      <dgm:prSet presAssocID="{E43F21F8-B6C2-42EC-9C00-63BEA6A99E4D}" presName="Name37" presStyleLbl="parChTrans1D3" presStyleIdx="0" presStyleCnt="4"/>
      <dgm:spPr/>
      <dgm:t>
        <a:bodyPr/>
        <a:lstStyle/>
        <a:p>
          <a:endParaRPr lang="tr-TR"/>
        </a:p>
      </dgm:t>
    </dgm:pt>
    <dgm:pt modelId="{5FA19CA9-D2D7-4DC3-B6C6-7FAE96BA4FE6}" type="pres">
      <dgm:prSet presAssocID="{6150E857-061F-4C35-A365-C4D01D1001FB}" presName="hierRoot2" presStyleCnt="0">
        <dgm:presLayoutVars>
          <dgm:hierBranch val="init"/>
        </dgm:presLayoutVars>
      </dgm:prSet>
      <dgm:spPr/>
    </dgm:pt>
    <dgm:pt modelId="{DDEB4337-02DA-46C1-B75D-51BDAA8A3BB0}" type="pres">
      <dgm:prSet presAssocID="{6150E857-061F-4C35-A365-C4D01D1001FB}" presName="rootComposite" presStyleCnt="0"/>
      <dgm:spPr/>
    </dgm:pt>
    <dgm:pt modelId="{CE3B315E-A3C8-403C-9BCB-0D1ED3DB0D5E}" type="pres">
      <dgm:prSet presAssocID="{6150E857-061F-4C35-A365-C4D01D1001F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4252EF7-8C92-4B30-9CBF-A958577BFACC}" type="pres">
      <dgm:prSet presAssocID="{6150E857-061F-4C35-A365-C4D01D1001FB}" presName="rootConnector" presStyleLbl="node3" presStyleIdx="0" presStyleCnt="4"/>
      <dgm:spPr/>
      <dgm:t>
        <a:bodyPr/>
        <a:lstStyle/>
        <a:p>
          <a:endParaRPr lang="tr-TR"/>
        </a:p>
      </dgm:t>
    </dgm:pt>
    <dgm:pt modelId="{E234900A-BB0D-421F-8B8E-639EFA5B55C7}" type="pres">
      <dgm:prSet presAssocID="{6150E857-061F-4C35-A365-C4D01D1001FB}" presName="hierChild4" presStyleCnt="0"/>
      <dgm:spPr/>
    </dgm:pt>
    <dgm:pt modelId="{09AA8A10-C9FA-49A8-9D14-905497D0CAC7}" type="pres">
      <dgm:prSet presAssocID="{6150E857-061F-4C35-A365-C4D01D1001FB}" presName="hierChild5" presStyleCnt="0"/>
      <dgm:spPr/>
    </dgm:pt>
    <dgm:pt modelId="{318F05F0-86A1-4BA4-A2F2-2175FE3A7ED0}" type="pres">
      <dgm:prSet presAssocID="{F12603CB-7E0E-4734-8EA3-A6EB363E56F8}" presName="Name37" presStyleLbl="parChTrans1D3" presStyleIdx="1" presStyleCnt="4"/>
      <dgm:spPr/>
      <dgm:t>
        <a:bodyPr/>
        <a:lstStyle/>
        <a:p>
          <a:endParaRPr lang="tr-TR"/>
        </a:p>
      </dgm:t>
    </dgm:pt>
    <dgm:pt modelId="{E7F39E7A-BA96-4E73-A581-A4F4E18E6B96}" type="pres">
      <dgm:prSet presAssocID="{3B008B52-2D92-4952-AB6C-101198470BB3}" presName="hierRoot2" presStyleCnt="0">
        <dgm:presLayoutVars>
          <dgm:hierBranch val="init"/>
        </dgm:presLayoutVars>
      </dgm:prSet>
      <dgm:spPr/>
    </dgm:pt>
    <dgm:pt modelId="{4E7DD6DF-18F6-4A15-812D-8848CC0756FE}" type="pres">
      <dgm:prSet presAssocID="{3B008B52-2D92-4952-AB6C-101198470BB3}" presName="rootComposite" presStyleCnt="0"/>
      <dgm:spPr/>
    </dgm:pt>
    <dgm:pt modelId="{CA678E55-4D7C-4211-84AC-E60AF8F0CB08}" type="pres">
      <dgm:prSet presAssocID="{3B008B52-2D92-4952-AB6C-101198470BB3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04FFEC-0EDC-44C3-AF6C-94AAA99FC06A}" type="pres">
      <dgm:prSet presAssocID="{3B008B52-2D92-4952-AB6C-101198470BB3}" presName="rootConnector" presStyleLbl="node3" presStyleIdx="1" presStyleCnt="4"/>
      <dgm:spPr/>
      <dgm:t>
        <a:bodyPr/>
        <a:lstStyle/>
        <a:p>
          <a:endParaRPr lang="tr-TR"/>
        </a:p>
      </dgm:t>
    </dgm:pt>
    <dgm:pt modelId="{072D84FF-0D19-4160-97DA-975E004CE540}" type="pres">
      <dgm:prSet presAssocID="{3B008B52-2D92-4952-AB6C-101198470BB3}" presName="hierChild4" presStyleCnt="0"/>
      <dgm:spPr/>
    </dgm:pt>
    <dgm:pt modelId="{056EA0C6-B17D-4565-A86C-B3BC1FC1B4C6}" type="pres">
      <dgm:prSet presAssocID="{3B008B52-2D92-4952-AB6C-101198470BB3}" presName="hierChild5" presStyleCnt="0"/>
      <dgm:spPr/>
    </dgm:pt>
    <dgm:pt modelId="{B3430BB4-7C75-4493-842C-5ADFA117B7E7}" type="pres">
      <dgm:prSet presAssocID="{19E9DAC5-797B-41DB-9832-31EF2567374D}" presName="hierChild5" presStyleCnt="0"/>
      <dgm:spPr/>
    </dgm:pt>
    <dgm:pt modelId="{544F2699-6A70-4C1D-AD6E-AF47C29535A3}" type="pres">
      <dgm:prSet presAssocID="{C99287AE-EA58-4573-98EF-EAE221006413}" presName="Name37" presStyleLbl="parChTrans1D2" presStyleIdx="1" presStyleCnt="3"/>
      <dgm:spPr/>
      <dgm:t>
        <a:bodyPr/>
        <a:lstStyle/>
        <a:p>
          <a:endParaRPr lang="tr-TR"/>
        </a:p>
      </dgm:t>
    </dgm:pt>
    <dgm:pt modelId="{446C743A-0586-49DA-9E15-11B6113A0661}" type="pres">
      <dgm:prSet presAssocID="{21D4220F-C1DD-4AC0-9803-9501B0E00445}" presName="hierRoot2" presStyleCnt="0">
        <dgm:presLayoutVars>
          <dgm:hierBranch val="init"/>
        </dgm:presLayoutVars>
      </dgm:prSet>
      <dgm:spPr/>
    </dgm:pt>
    <dgm:pt modelId="{31B8D0E5-6CD3-4CA0-A89A-8B9EDBB90584}" type="pres">
      <dgm:prSet presAssocID="{21D4220F-C1DD-4AC0-9803-9501B0E00445}" presName="rootComposite" presStyleCnt="0"/>
      <dgm:spPr/>
    </dgm:pt>
    <dgm:pt modelId="{2B03F21B-7960-41FE-AB9B-BE0ABE1A500C}" type="pres">
      <dgm:prSet presAssocID="{21D4220F-C1DD-4AC0-9803-9501B0E0044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0FC34AA-018E-47DC-80A1-6A1AA3C525B1}" type="pres">
      <dgm:prSet presAssocID="{21D4220F-C1DD-4AC0-9803-9501B0E00445}" presName="rootConnector" presStyleLbl="node2" presStyleIdx="1" presStyleCnt="3"/>
      <dgm:spPr/>
      <dgm:t>
        <a:bodyPr/>
        <a:lstStyle/>
        <a:p>
          <a:endParaRPr lang="tr-TR"/>
        </a:p>
      </dgm:t>
    </dgm:pt>
    <dgm:pt modelId="{85BBAB7C-9CE8-4551-8B40-13E5419AFD2A}" type="pres">
      <dgm:prSet presAssocID="{21D4220F-C1DD-4AC0-9803-9501B0E00445}" presName="hierChild4" presStyleCnt="0"/>
      <dgm:spPr/>
    </dgm:pt>
    <dgm:pt modelId="{0D6D38A7-9875-456D-884A-5C28668B0F28}" type="pres">
      <dgm:prSet presAssocID="{D4379EF7-74FE-4153-96D7-024E8CE60B8B}" presName="Name37" presStyleLbl="parChTrans1D3" presStyleIdx="2" presStyleCnt="4"/>
      <dgm:spPr/>
      <dgm:t>
        <a:bodyPr/>
        <a:lstStyle/>
        <a:p>
          <a:endParaRPr lang="tr-TR"/>
        </a:p>
      </dgm:t>
    </dgm:pt>
    <dgm:pt modelId="{1357ECF0-75A1-4A12-9F7A-42E796383CE5}" type="pres">
      <dgm:prSet presAssocID="{A12BBE61-410B-4668-84F2-3F23E32B64A6}" presName="hierRoot2" presStyleCnt="0">
        <dgm:presLayoutVars>
          <dgm:hierBranch val="init"/>
        </dgm:presLayoutVars>
      </dgm:prSet>
      <dgm:spPr/>
    </dgm:pt>
    <dgm:pt modelId="{FCAA13E4-8862-4449-AEA5-B8DCC7B00263}" type="pres">
      <dgm:prSet presAssocID="{A12BBE61-410B-4668-84F2-3F23E32B64A6}" presName="rootComposite" presStyleCnt="0"/>
      <dgm:spPr/>
    </dgm:pt>
    <dgm:pt modelId="{41DA06D5-6C8E-4952-8AF0-DC2FBDCDF9E1}" type="pres">
      <dgm:prSet presAssocID="{A12BBE61-410B-4668-84F2-3F23E32B64A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5AB709-A154-4224-B31E-17D67F6E1EC6}" type="pres">
      <dgm:prSet presAssocID="{A12BBE61-410B-4668-84F2-3F23E32B64A6}" presName="rootConnector" presStyleLbl="node3" presStyleIdx="2" presStyleCnt="4"/>
      <dgm:spPr/>
      <dgm:t>
        <a:bodyPr/>
        <a:lstStyle/>
        <a:p>
          <a:endParaRPr lang="tr-TR"/>
        </a:p>
      </dgm:t>
    </dgm:pt>
    <dgm:pt modelId="{AB3CF989-D775-4F95-AEAF-F3386649F466}" type="pres">
      <dgm:prSet presAssocID="{A12BBE61-410B-4668-84F2-3F23E32B64A6}" presName="hierChild4" presStyleCnt="0"/>
      <dgm:spPr/>
    </dgm:pt>
    <dgm:pt modelId="{50B46A92-E6DD-4CF2-A7E2-0C63E9F1960D}" type="pres">
      <dgm:prSet presAssocID="{1F424E14-649F-4A9D-99C0-7F39590AB62B}" presName="Name37" presStyleLbl="parChTrans1D4" presStyleIdx="0" presStyleCnt="2"/>
      <dgm:spPr/>
      <dgm:t>
        <a:bodyPr/>
        <a:lstStyle/>
        <a:p>
          <a:endParaRPr lang="tr-TR"/>
        </a:p>
      </dgm:t>
    </dgm:pt>
    <dgm:pt modelId="{2E2D919D-37F1-4928-9605-79B15CF6A162}" type="pres">
      <dgm:prSet presAssocID="{4E910C39-B875-48AA-9289-F3512521595A}" presName="hierRoot2" presStyleCnt="0">
        <dgm:presLayoutVars>
          <dgm:hierBranch val="init"/>
        </dgm:presLayoutVars>
      </dgm:prSet>
      <dgm:spPr/>
    </dgm:pt>
    <dgm:pt modelId="{93632F28-DE3D-4EBE-8BD0-5DE1615A605D}" type="pres">
      <dgm:prSet presAssocID="{4E910C39-B875-48AA-9289-F3512521595A}" presName="rootComposite" presStyleCnt="0"/>
      <dgm:spPr/>
    </dgm:pt>
    <dgm:pt modelId="{22861A94-EBA8-44B4-B034-086E1185F7D5}" type="pres">
      <dgm:prSet presAssocID="{4E910C39-B875-48AA-9289-F3512521595A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4F8399A-63D1-4FAA-BDE4-AA141F317974}" type="pres">
      <dgm:prSet presAssocID="{4E910C39-B875-48AA-9289-F3512521595A}" presName="rootConnector" presStyleLbl="node4" presStyleIdx="0" presStyleCnt="2"/>
      <dgm:spPr/>
      <dgm:t>
        <a:bodyPr/>
        <a:lstStyle/>
        <a:p>
          <a:endParaRPr lang="tr-TR"/>
        </a:p>
      </dgm:t>
    </dgm:pt>
    <dgm:pt modelId="{8F915C07-9BAA-4F13-BFAF-A56BEB78881C}" type="pres">
      <dgm:prSet presAssocID="{4E910C39-B875-48AA-9289-F3512521595A}" presName="hierChild4" presStyleCnt="0"/>
      <dgm:spPr/>
    </dgm:pt>
    <dgm:pt modelId="{E10D49DE-3FAB-48EA-915F-74B70962CD47}" type="pres">
      <dgm:prSet presAssocID="{4E910C39-B875-48AA-9289-F3512521595A}" presName="hierChild5" presStyleCnt="0"/>
      <dgm:spPr/>
    </dgm:pt>
    <dgm:pt modelId="{C9676DC7-643B-4781-BCFE-136D5FB2146B}" type="pres">
      <dgm:prSet presAssocID="{8E8A2508-3A87-49BB-82FB-F6733A85245A}" presName="Name37" presStyleLbl="parChTrans1D4" presStyleIdx="1" presStyleCnt="2"/>
      <dgm:spPr/>
      <dgm:t>
        <a:bodyPr/>
        <a:lstStyle/>
        <a:p>
          <a:endParaRPr lang="tr-TR"/>
        </a:p>
      </dgm:t>
    </dgm:pt>
    <dgm:pt modelId="{F6B602CF-AEE7-4CA0-8680-07215268F550}" type="pres">
      <dgm:prSet presAssocID="{24013599-3166-4D45-AB59-3CFF2D5718A4}" presName="hierRoot2" presStyleCnt="0">
        <dgm:presLayoutVars>
          <dgm:hierBranch val="init"/>
        </dgm:presLayoutVars>
      </dgm:prSet>
      <dgm:spPr/>
    </dgm:pt>
    <dgm:pt modelId="{CBFA42B6-4380-4387-9A77-62F2657BE96F}" type="pres">
      <dgm:prSet presAssocID="{24013599-3166-4D45-AB59-3CFF2D5718A4}" presName="rootComposite" presStyleCnt="0"/>
      <dgm:spPr/>
    </dgm:pt>
    <dgm:pt modelId="{1A2252A5-E113-4A28-8DF3-4C3BBBC2A377}" type="pres">
      <dgm:prSet presAssocID="{24013599-3166-4D45-AB59-3CFF2D5718A4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C29455-75D6-427D-A969-1A9F38F140C6}" type="pres">
      <dgm:prSet presAssocID="{24013599-3166-4D45-AB59-3CFF2D5718A4}" presName="rootConnector" presStyleLbl="node4" presStyleIdx="1" presStyleCnt="2"/>
      <dgm:spPr/>
      <dgm:t>
        <a:bodyPr/>
        <a:lstStyle/>
        <a:p>
          <a:endParaRPr lang="tr-TR"/>
        </a:p>
      </dgm:t>
    </dgm:pt>
    <dgm:pt modelId="{F34EE22D-BCAA-4494-ABA0-1ACEEC3CB51F}" type="pres">
      <dgm:prSet presAssocID="{24013599-3166-4D45-AB59-3CFF2D5718A4}" presName="hierChild4" presStyleCnt="0"/>
      <dgm:spPr/>
    </dgm:pt>
    <dgm:pt modelId="{2629632F-6A4C-47A9-AAEC-230D9CDAA480}" type="pres">
      <dgm:prSet presAssocID="{24013599-3166-4D45-AB59-3CFF2D5718A4}" presName="hierChild5" presStyleCnt="0"/>
      <dgm:spPr/>
    </dgm:pt>
    <dgm:pt modelId="{F484FC13-6A2F-4E90-ADDE-A1BF45ABE35A}" type="pres">
      <dgm:prSet presAssocID="{A12BBE61-410B-4668-84F2-3F23E32B64A6}" presName="hierChild5" presStyleCnt="0"/>
      <dgm:spPr/>
    </dgm:pt>
    <dgm:pt modelId="{577C7433-7577-4713-8BEC-A98CE01BE020}" type="pres">
      <dgm:prSet presAssocID="{D3DBBF36-B114-4BD6-A0CD-29F0B962807A}" presName="Name37" presStyleLbl="parChTrans1D3" presStyleIdx="3" presStyleCnt="4"/>
      <dgm:spPr/>
      <dgm:t>
        <a:bodyPr/>
        <a:lstStyle/>
        <a:p>
          <a:endParaRPr lang="tr-TR"/>
        </a:p>
      </dgm:t>
    </dgm:pt>
    <dgm:pt modelId="{68928DDE-CEB4-4C82-A316-D2C344C93C15}" type="pres">
      <dgm:prSet presAssocID="{45B8CAE8-3A2B-4463-85CE-5D20EF40A784}" presName="hierRoot2" presStyleCnt="0">
        <dgm:presLayoutVars>
          <dgm:hierBranch val="init"/>
        </dgm:presLayoutVars>
      </dgm:prSet>
      <dgm:spPr/>
    </dgm:pt>
    <dgm:pt modelId="{1B088495-AFD7-4B37-A759-B7190F6EAB76}" type="pres">
      <dgm:prSet presAssocID="{45B8CAE8-3A2B-4463-85CE-5D20EF40A784}" presName="rootComposite" presStyleCnt="0"/>
      <dgm:spPr/>
    </dgm:pt>
    <dgm:pt modelId="{63A22F59-8631-4C51-9805-AFC41FFBDBCF}" type="pres">
      <dgm:prSet presAssocID="{45B8CAE8-3A2B-4463-85CE-5D20EF40A784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0635C4A-DA8C-4795-82E7-1099B074BF5F}" type="pres">
      <dgm:prSet presAssocID="{45B8CAE8-3A2B-4463-85CE-5D20EF40A784}" presName="rootConnector" presStyleLbl="node3" presStyleIdx="3" presStyleCnt="4"/>
      <dgm:spPr/>
      <dgm:t>
        <a:bodyPr/>
        <a:lstStyle/>
        <a:p>
          <a:endParaRPr lang="tr-TR"/>
        </a:p>
      </dgm:t>
    </dgm:pt>
    <dgm:pt modelId="{D98D6C05-73AA-4D39-B6C8-91A859114424}" type="pres">
      <dgm:prSet presAssocID="{45B8CAE8-3A2B-4463-85CE-5D20EF40A784}" presName="hierChild4" presStyleCnt="0"/>
      <dgm:spPr/>
    </dgm:pt>
    <dgm:pt modelId="{781B6CD8-FB09-4AB7-A87E-2E2591812411}" type="pres">
      <dgm:prSet presAssocID="{45B8CAE8-3A2B-4463-85CE-5D20EF40A784}" presName="hierChild5" presStyleCnt="0"/>
      <dgm:spPr/>
    </dgm:pt>
    <dgm:pt modelId="{82C298AE-B68B-4E34-B85A-D67241433580}" type="pres">
      <dgm:prSet presAssocID="{21D4220F-C1DD-4AC0-9803-9501B0E00445}" presName="hierChild5" presStyleCnt="0"/>
      <dgm:spPr/>
    </dgm:pt>
    <dgm:pt modelId="{69738F1E-23FF-47DA-86F1-A6AB0BBF09A7}" type="pres">
      <dgm:prSet presAssocID="{4ACFDEEF-54F1-4FAB-8466-0C3CBF55BC77}" presName="Name37" presStyleLbl="parChTrans1D2" presStyleIdx="2" presStyleCnt="3"/>
      <dgm:spPr/>
      <dgm:t>
        <a:bodyPr/>
        <a:lstStyle/>
        <a:p>
          <a:endParaRPr lang="tr-TR"/>
        </a:p>
      </dgm:t>
    </dgm:pt>
    <dgm:pt modelId="{F6259208-54B4-4FA9-84A5-0B9FF5BFF342}" type="pres">
      <dgm:prSet presAssocID="{F6657FDD-F9B2-4365-9DDE-AA4C98C0BA5E}" presName="hierRoot2" presStyleCnt="0">
        <dgm:presLayoutVars>
          <dgm:hierBranch val="init"/>
        </dgm:presLayoutVars>
      </dgm:prSet>
      <dgm:spPr/>
    </dgm:pt>
    <dgm:pt modelId="{AED9E18F-6402-451E-8452-799BD2C516AB}" type="pres">
      <dgm:prSet presAssocID="{F6657FDD-F9B2-4365-9DDE-AA4C98C0BA5E}" presName="rootComposite" presStyleCnt="0"/>
      <dgm:spPr/>
    </dgm:pt>
    <dgm:pt modelId="{D60D43D3-AEA0-4CB9-B7A2-37A6D7CB10BA}" type="pres">
      <dgm:prSet presAssocID="{F6657FDD-F9B2-4365-9DDE-AA4C98C0BA5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7B019FA-152A-4AD5-8BBD-26D94B7DFCEF}" type="pres">
      <dgm:prSet presAssocID="{F6657FDD-F9B2-4365-9DDE-AA4C98C0BA5E}" presName="rootConnector" presStyleLbl="node2" presStyleIdx="2" presStyleCnt="3"/>
      <dgm:spPr/>
      <dgm:t>
        <a:bodyPr/>
        <a:lstStyle/>
        <a:p>
          <a:endParaRPr lang="tr-TR"/>
        </a:p>
      </dgm:t>
    </dgm:pt>
    <dgm:pt modelId="{16FF073B-6E41-41BE-AAF5-5849870B8BA3}" type="pres">
      <dgm:prSet presAssocID="{F6657FDD-F9B2-4365-9DDE-AA4C98C0BA5E}" presName="hierChild4" presStyleCnt="0"/>
      <dgm:spPr/>
    </dgm:pt>
    <dgm:pt modelId="{3680CB2E-2CF1-41E9-ACA1-82C8D0C92A26}" type="pres">
      <dgm:prSet presAssocID="{F6657FDD-F9B2-4365-9DDE-AA4C98C0BA5E}" presName="hierChild5" presStyleCnt="0"/>
      <dgm:spPr/>
    </dgm:pt>
    <dgm:pt modelId="{D010F960-E815-4AC5-B7BB-F5BC29863F25}" type="pres">
      <dgm:prSet presAssocID="{7871F970-05EA-4E92-9A16-C1D271422894}" presName="hierChild3" presStyleCnt="0"/>
      <dgm:spPr/>
    </dgm:pt>
  </dgm:ptLst>
  <dgm:cxnLst>
    <dgm:cxn modelId="{A4ADE9F3-F617-48A9-BC31-C43306982B8C}" srcId="{A12BBE61-410B-4668-84F2-3F23E32B64A6}" destId="{4E910C39-B875-48AA-9289-F3512521595A}" srcOrd="0" destOrd="0" parTransId="{1F424E14-649F-4A9D-99C0-7F39590AB62B}" sibTransId="{66C02AC1-99F6-4849-8C0A-905F845AC016}"/>
    <dgm:cxn modelId="{8D9C6D15-F5AA-4C02-B1B8-33EA70EEEB77}" type="presOf" srcId="{F12603CB-7E0E-4734-8EA3-A6EB363E56F8}" destId="{318F05F0-86A1-4BA4-A2F2-2175FE3A7ED0}" srcOrd="0" destOrd="0" presId="urn:microsoft.com/office/officeart/2005/8/layout/orgChart1"/>
    <dgm:cxn modelId="{95789A20-88B8-4248-8006-E935A77DAE48}" type="presOf" srcId="{21D4220F-C1DD-4AC0-9803-9501B0E00445}" destId="{2B03F21B-7960-41FE-AB9B-BE0ABE1A500C}" srcOrd="0" destOrd="0" presId="urn:microsoft.com/office/officeart/2005/8/layout/orgChart1"/>
    <dgm:cxn modelId="{533B9D6D-D8C4-43BF-904A-A8583D518C8D}" type="presOf" srcId="{3B008B52-2D92-4952-AB6C-101198470BB3}" destId="{CA678E55-4D7C-4211-84AC-E60AF8F0CB08}" srcOrd="0" destOrd="0" presId="urn:microsoft.com/office/officeart/2005/8/layout/orgChart1"/>
    <dgm:cxn modelId="{5AE97B35-F3F9-43B1-B62C-678664BC6C91}" type="presOf" srcId="{19E9DAC5-797B-41DB-9832-31EF2567374D}" destId="{01B858E6-1D11-4014-9D42-70C4605DF35D}" srcOrd="0" destOrd="0" presId="urn:microsoft.com/office/officeart/2005/8/layout/orgChart1"/>
    <dgm:cxn modelId="{7E567962-7E6E-4A3C-80BE-E71CEED5EB11}" type="presOf" srcId="{4E910C39-B875-48AA-9289-F3512521595A}" destId="{22861A94-EBA8-44B4-B034-086E1185F7D5}" srcOrd="0" destOrd="0" presId="urn:microsoft.com/office/officeart/2005/8/layout/orgChart1"/>
    <dgm:cxn modelId="{B56F1538-1556-4FC8-BD54-B5316B55E635}" type="presOf" srcId="{7871F970-05EA-4E92-9A16-C1D271422894}" destId="{7B27980B-EE79-4B62-B06C-75A4A45637CE}" srcOrd="0" destOrd="0" presId="urn:microsoft.com/office/officeart/2005/8/layout/orgChart1"/>
    <dgm:cxn modelId="{F3ED3657-EFBF-4CB8-BD57-AEDADA283C57}" type="presOf" srcId="{8E8A2508-3A87-49BB-82FB-F6733A85245A}" destId="{C9676DC7-643B-4781-BCFE-136D5FB2146B}" srcOrd="0" destOrd="0" presId="urn:microsoft.com/office/officeart/2005/8/layout/orgChart1"/>
    <dgm:cxn modelId="{86FD6C41-9D61-4AB9-9CD5-53D1E5BECED1}" type="presOf" srcId="{45B8CAE8-3A2B-4463-85CE-5D20EF40A784}" destId="{40635C4A-DA8C-4795-82E7-1099B074BF5F}" srcOrd="1" destOrd="0" presId="urn:microsoft.com/office/officeart/2005/8/layout/orgChart1"/>
    <dgm:cxn modelId="{213A3ABC-9D7C-457B-8779-F9EDE9394660}" type="presOf" srcId="{3B008B52-2D92-4952-AB6C-101198470BB3}" destId="{DD04FFEC-0EDC-44C3-AF6C-94AAA99FC06A}" srcOrd="1" destOrd="0" presId="urn:microsoft.com/office/officeart/2005/8/layout/orgChart1"/>
    <dgm:cxn modelId="{D8B872B0-490A-441E-8705-AC38AF97723B}" type="presOf" srcId="{E43F21F8-B6C2-42EC-9C00-63BEA6A99E4D}" destId="{E355F70C-D398-4197-A611-AEDEB6CBFECB}" srcOrd="0" destOrd="0" presId="urn:microsoft.com/office/officeart/2005/8/layout/orgChart1"/>
    <dgm:cxn modelId="{D682DF8B-8F40-4DE1-9ECA-E055E874B646}" type="presOf" srcId="{09EE6836-70BC-4BF1-88DB-3D51F64BC253}" destId="{D91562F2-FA09-427C-B949-33290E5A8F61}" srcOrd="0" destOrd="0" presId="urn:microsoft.com/office/officeart/2005/8/layout/orgChart1"/>
    <dgm:cxn modelId="{BBEA6F95-EE7C-4CA7-B04D-B6BD3E64B464}" type="presOf" srcId="{45B8CAE8-3A2B-4463-85CE-5D20EF40A784}" destId="{63A22F59-8631-4C51-9805-AFC41FFBDBCF}" srcOrd="0" destOrd="0" presId="urn:microsoft.com/office/officeart/2005/8/layout/orgChart1"/>
    <dgm:cxn modelId="{712D3022-0A66-4B48-8FAB-B7AA2F5D94C3}" srcId="{74B4D43A-9ADB-4C1D-ADC7-C18EF43D3547}" destId="{7871F970-05EA-4E92-9A16-C1D271422894}" srcOrd="0" destOrd="0" parTransId="{F2F017A2-ECF5-4DB7-8E55-982A8593706E}" sibTransId="{A6C501FA-DE51-4AB4-814C-B4FBAE8F47C7}"/>
    <dgm:cxn modelId="{766D5D15-6DFF-42E7-9442-28E071EFACE5}" type="presOf" srcId="{D4379EF7-74FE-4153-96D7-024E8CE60B8B}" destId="{0D6D38A7-9875-456D-884A-5C28668B0F28}" srcOrd="0" destOrd="0" presId="urn:microsoft.com/office/officeart/2005/8/layout/orgChart1"/>
    <dgm:cxn modelId="{1BA07E0C-4E89-47E3-ACF5-AD6C6F67D0A8}" type="presOf" srcId="{4ACFDEEF-54F1-4FAB-8466-0C3CBF55BC77}" destId="{69738F1E-23FF-47DA-86F1-A6AB0BBF09A7}" srcOrd="0" destOrd="0" presId="urn:microsoft.com/office/officeart/2005/8/layout/orgChart1"/>
    <dgm:cxn modelId="{1E8A9947-0490-465E-A6D0-EC93E5E18AB2}" type="presOf" srcId="{6150E857-061F-4C35-A365-C4D01D1001FB}" destId="{CE3B315E-A3C8-403C-9BCB-0D1ED3DB0D5E}" srcOrd="0" destOrd="0" presId="urn:microsoft.com/office/officeart/2005/8/layout/orgChart1"/>
    <dgm:cxn modelId="{1E238E49-22A4-44D3-AE70-FBCD0B73AB8C}" type="presOf" srcId="{A12BBE61-410B-4668-84F2-3F23E32B64A6}" destId="{125AB709-A154-4224-B31E-17D67F6E1EC6}" srcOrd="1" destOrd="0" presId="urn:microsoft.com/office/officeart/2005/8/layout/orgChart1"/>
    <dgm:cxn modelId="{496E90C5-9199-4B14-BB12-4A3C2A999017}" srcId="{7871F970-05EA-4E92-9A16-C1D271422894}" destId="{19E9DAC5-797B-41DB-9832-31EF2567374D}" srcOrd="0" destOrd="0" parTransId="{09EE6836-70BC-4BF1-88DB-3D51F64BC253}" sibTransId="{EC9D1F0B-D2DF-4C41-A5BE-539793421346}"/>
    <dgm:cxn modelId="{CDA529F9-EF88-4C6B-BDEB-11BE949D105E}" type="presOf" srcId="{1F424E14-649F-4A9D-99C0-7F39590AB62B}" destId="{50B46A92-E6DD-4CF2-A7E2-0C63E9F1960D}" srcOrd="0" destOrd="0" presId="urn:microsoft.com/office/officeart/2005/8/layout/orgChart1"/>
    <dgm:cxn modelId="{7F61F192-8235-4602-9BCB-0BA3A0D729B4}" type="presOf" srcId="{21D4220F-C1DD-4AC0-9803-9501B0E00445}" destId="{B0FC34AA-018E-47DC-80A1-6A1AA3C525B1}" srcOrd="1" destOrd="0" presId="urn:microsoft.com/office/officeart/2005/8/layout/orgChart1"/>
    <dgm:cxn modelId="{6C6E0EA5-15A3-47E2-B585-CC77D09C6FEF}" type="presOf" srcId="{F6657FDD-F9B2-4365-9DDE-AA4C98C0BA5E}" destId="{D60D43D3-AEA0-4CB9-B7A2-37A6D7CB10BA}" srcOrd="0" destOrd="0" presId="urn:microsoft.com/office/officeart/2005/8/layout/orgChart1"/>
    <dgm:cxn modelId="{BDD0F8D9-FB42-4900-9FDD-203B19A4D0F8}" srcId="{21D4220F-C1DD-4AC0-9803-9501B0E00445}" destId="{45B8CAE8-3A2B-4463-85CE-5D20EF40A784}" srcOrd="1" destOrd="0" parTransId="{D3DBBF36-B114-4BD6-A0CD-29F0B962807A}" sibTransId="{A1DD8C75-B96A-47A3-82F0-38AD3B1D2D18}"/>
    <dgm:cxn modelId="{ECDF74FF-C9C9-4308-904C-4C54D8C46406}" type="presOf" srcId="{C99287AE-EA58-4573-98EF-EAE221006413}" destId="{544F2699-6A70-4C1D-AD6E-AF47C29535A3}" srcOrd="0" destOrd="0" presId="urn:microsoft.com/office/officeart/2005/8/layout/orgChart1"/>
    <dgm:cxn modelId="{36DB8C19-4C88-4EDC-9C31-536B07E7D565}" type="presOf" srcId="{24013599-3166-4D45-AB59-3CFF2D5718A4}" destId="{1A2252A5-E113-4A28-8DF3-4C3BBBC2A377}" srcOrd="0" destOrd="0" presId="urn:microsoft.com/office/officeart/2005/8/layout/orgChart1"/>
    <dgm:cxn modelId="{3B4AADB7-6DA2-4E9C-8D36-D58B584A4D31}" type="presOf" srcId="{A12BBE61-410B-4668-84F2-3F23E32B64A6}" destId="{41DA06D5-6C8E-4952-8AF0-DC2FBDCDF9E1}" srcOrd="0" destOrd="0" presId="urn:microsoft.com/office/officeart/2005/8/layout/orgChart1"/>
    <dgm:cxn modelId="{0BB38704-5642-4F92-B8B9-98D870D7C24F}" srcId="{21D4220F-C1DD-4AC0-9803-9501B0E00445}" destId="{A12BBE61-410B-4668-84F2-3F23E32B64A6}" srcOrd="0" destOrd="0" parTransId="{D4379EF7-74FE-4153-96D7-024E8CE60B8B}" sibTransId="{E28B11A6-0E4F-4D27-A77D-E1B482BC644C}"/>
    <dgm:cxn modelId="{62CCBF7A-07C0-4008-89DD-32D96D15746B}" type="presOf" srcId="{6150E857-061F-4C35-A365-C4D01D1001FB}" destId="{14252EF7-8C92-4B30-9CBF-A958577BFACC}" srcOrd="1" destOrd="0" presId="urn:microsoft.com/office/officeart/2005/8/layout/orgChart1"/>
    <dgm:cxn modelId="{C0470F22-6302-4D69-8BB3-1236B3C72673}" srcId="{19E9DAC5-797B-41DB-9832-31EF2567374D}" destId="{3B008B52-2D92-4952-AB6C-101198470BB3}" srcOrd="1" destOrd="0" parTransId="{F12603CB-7E0E-4734-8EA3-A6EB363E56F8}" sibTransId="{626F8997-511C-4B0D-B5D4-827F2753275A}"/>
    <dgm:cxn modelId="{328E76AE-A86C-4E78-9887-AB4E069F8947}" type="presOf" srcId="{24013599-3166-4D45-AB59-3CFF2D5718A4}" destId="{22C29455-75D6-427D-A969-1A9F38F140C6}" srcOrd="1" destOrd="0" presId="urn:microsoft.com/office/officeart/2005/8/layout/orgChart1"/>
    <dgm:cxn modelId="{EB0A1B8C-3A93-4447-B263-ACDF0C421384}" type="presOf" srcId="{74B4D43A-9ADB-4C1D-ADC7-C18EF43D3547}" destId="{39A8BE8E-CCBA-49EF-A1A2-3B0E477E0BB8}" srcOrd="0" destOrd="0" presId="urn:microsoft.com/office/officeart/2005/8/layout/orgChart1"/>
    <dgm:cxn modelId="{BA8F7571-7FD5-492F-B094-850C733BDB24}" type="presOf" srcId="{19E9DAC5-797B-41DB-9832-31EF2567374D}" destId="{01490514-29E0-4504-A993-F9080B52CD25}" srcOrd="1" destOrd="0" presId="urn:microsoft.com/office/officeart/2005/8/layout/orgChart1"/>
    <dgm:cxn modelId="{77057EE3-BE8D-4D30-8C26-40868B2BB285}" type="presOf" srcId="{D3DBBF36-B114-4BD6-A0CD-29F0B962807A}" destId="{577C7433-7577-4713-8BEC-A98CE01BE020}" srcOrd="0" destOrd="0" presId="urn:microsoft.com/office/officeart/2005/8/layout/orgChart1"/>
    <dgm:cxn modelId="{1BDCB8CB-94AC-4974-9F9C-EEF835028918}" srcId="{7871F970-05EA-4E92-9A16-C1D271422894}" destId="{F6657FDD-F9B2-4365-9DDE-AA4C98C0BA5E}" srcOrd="2" destOrd="0" parTransId="{4ACFDEEF-54F1-4FAB-8466-0C3CBF55BC77}" sibTransId="{6CD91AB8-B24A-40F7-9A2E-2BF447F0783D}"/>
    <dgm:cxn modelId="{4F2E2D00-3024-404B-8B8D-B4E782EAECB7}" srcId="{19E9DAC5-797B-41DB-9832-31EF2567374D}" destId="{6150E857-061F-4C35-A365-C4D01D1001FB}" srcOrd="0" destOrd="0" parTransId="{E43F21F8-B6C2-42EC-9C00-63BEA6A99E4D}" sibTransId="{4EBF10D0-B10E-43C0-AD76-1C6A08FE9DD8}"/>
    <dgm:cxn modelId="{9ADEE707-3A15-4E5C-ABCF-38A6B2B4F239}" srcId="{A12BBE61-410B-4668-84F2-3F23E32B64A6}" destId="{24013599-3166-4D45-AB59-3CFF2D5718A4}" srcOrd="1" destOrd="0" parTransId="{8E8A2508-3A87-49BB-82FB-F6733A85245A}" sibTransId="{24257247-E613-418E-BAAD-1678C0AC1CD4}"/>
    <dgm:cxn modelId="{8AD28431-5229-4181-AFCF-DE71462986E6}" srcId="{7871F970-05EA-4E92-9A16-C1D271422894}" destId="{21D4220F-C1DD-4AC0-9803-9501B0E00445}" srcOrd="1" destOrd="0" parTransId="{C99287AE-EA58-4573-98EF-EAE221006413}" sibTransId="{5B2FF795-383C-44EF-BD9A-243E9441D9F3}"/>
    <dgm:cxn modelId="{C6C319EC-C059-4532-8638-3F2ECAEF4C88}" type="presOf" srcId="{4E910C39-B875-48AA-9289-F3512521595A}" destId="{54F8399A-63D1-4FAA-BDE4-AA141F317974}" srcOrd="1" destOrd="0" presId="urn:microsoft.com/office/officeart/2005/8/layout/orgChart1"/>
    <dgm:cxn modelId="{1460F8D3-6A99-45C6-85F1-2C690DA7B3C7}" type="presOf" srcId="{F6657FDD-F9B2-4365-9DDE-AA4C98C0BA5E}" destId="{57B019FA-152A-4AD5-8BBD-26D94B7DFCEF}" srcOrd="1" destOrd="0" presId="urn:microsoft.com/office/officeart/2005/8/layout/orgChart1"/>
    <dgm:cxn modelId="{A5ECD818-B00D-445E-BF60-6CBB47EDB7E4}" type="presOf" srcId="{7871F970-05EA-4E92-9A16-C1D271422894}" destId="{62ECDF64-BB4A-49DA-BC58-90984B61E198}" srcOrd="1" destOrd="0" presId="urn:microsoft.com/office/officeart/2005/8/layout/orgChart1"/>
    <dgm:cxn modelId="{F14774EF-5A6D-4D79-82C0-AAC012833E44}" type="presParOf" srcId="{39A8BE8E-CCBA-49EF-A1A2-3B0E477E0BB8}" destId="{4B525DB9-6BA9-4D82-9278-136567122839}" srcOrd="0" destOrd="0" presId="urn:microsoft.com/office/officeart/2005/8/layout/orgChart1"/>
    <dgm:cxn modelId="{CE0431DC-E065-4704-8407-E40D63B14F39}" type="presParOf" srcId="{4B525DB9-6BA9-4D82-9278-136567122839}" destId="{415DFBAF-7FE5-4C90-9601-B003624F9F9B}" srcOrd="0" destOrd="0" presId="urn:microsoft.com/office/officeart/2005/8/layout/orgChart1"/>
    <dgm:cxn modelId="{21C24979-EF52-42BA-A56F-00016DB67F3B}" type="presParOf" srcId="{415DFBAF-7FE5-4C90-9601-B003624F9F9B}" destId="{7B27980B-EE79-4B62-B06C-75A4A45637CE}" srcOrd="0" destOrd="0" presId="urn:microsoft.com/office/officeart/2005/8/layout/orgChart1"/>
    <dgm:cxn modelId="{AEE4ED8A-B6FC-4C31-B766-F3E19DAC1270}" type="presParOf" srcId="{415DFBAF-7FE5-4C90-9601-B003624F9F9B}" destId="{62ECDF64-BB4A-49DA-BC58-90984B61E198}" srcOrd="1" destOrd="0" presId="urn:microsoft.com/office/officeart/2005/8/layout/orgChart1"/>
    <dgm:cxn modelId="{70961F14-D24C-435B-AA98-91D155B46EE8}" type="presParOf" srcId="{4B525DB9-6BA9-4D82-9278-136567122839}" destId="{C1265654-6E17-48B8-9B99-98FB24E76DE8}" srcOrd="1" destOrd="0" presId="urn:microsoft.com/office/officeart/2005/8/layout/orgChart1"/>
    <dgm:cxn modelId="{E64BCC60-4828-42EA-8F13-F81675A46C4D}" type="presParOf" srcId="{C1265654-6E17-48B8-9B99-98FB24E76DE8}" destId="{D91562F2-FA09-427C-B949-33290E5A8F61}" srcOrd="0" destOrd="0" presId="urn:microsoft.com/office/officeart/2005/8/layout/orgChart1"/>
    <dgm:cxn modelId="{2D0A03DF-148F-4067-923A-7B5476867BBE}" type="presParOf" srcId="{C1265654-6E17-48B8-9B99-98FB24E76DE8}" destId="{5AF28F0C-434B-4383-B9C1-6482E0B6EE38}" srcOrd="1" destOrd="0" presId="urn:microsoft.com/office/officeart/2005/8/layout/orgChart1"/>
    <dgm:cxn modelId="{8B8FBE66-FECE-4ED7-83AE-3799F6ED40DD}" type="presParOf" srcId="{5AF28F0C-434B-4383-B9C1-6482E0B6EE38}" destId="{77204173-8FA7-4C12-B45D-C6FCFCAF182C}" srcOrd="0" destOrd="0" presId="urn:microsoft.com/office/officeart/2005/8/layout/orgChart1"/>
    <dgm:cxn modelId="{053C0C38-B886-4190-B61B-8EF2D900AC0F}" type="presParOf" srcId="{77204173-8FA7-4C12-B45D-C6FCFCAF182C}" destId="{01B858E6-1D11-4014-9D42-70C4605DF35D}" srcOrd="0" destOrd="0" presId="urn:microsoft.com/office/officeart/2005/8/layout/orgChart1"/>
    <dgm:cxn modelId="{A27E3A31-05AC-4EDF-B286-681DFDC6546D}" type="presParOf" srcId="{77204173-8FA7-4C12-B45D-C6FCFCAF182C}" destId="{01490514-29E0-4504-A993-F9080B52CD25}" srcOrd="1" destOrd="0" presId="urn:microsoft.com/office/officeart/2005/8/layout/orgChart1"/>
    <dgm:cxn modelId="{1F09BC9F-609F-4DBA-A96E-99EBF6BE84A7}" type="presParOf" srcId="{5AF28F0C-434B-4383-B9C1-6482E0B6EE38}" destId="{98C8F9B3-EB10-4766-94EC-4F097C73FC27}" srcOrd="1" destOrd="0" presId="urn:microsoft.com/office/officeart/2005/8/layout/orgChart1"/>
    <dgm:cxn modelId="{DACE18CC-05E7-477B-9506-22E7926E7B32}" type="presParOf" srcId="{98C8F9B3-EB10-4766-94EC-4F097C73FC27}" destId="{E355F70C-D398-4197-A611-AEDEB6CBFECB}" srcOrd="0" destOrd="0" presId="urn:microsoft.com/office/officeart/2005/8/layout/orgChart1"/>
    <dgm:cxn modelId="{59D82D62-38F5-43DC-B89F-1A558EC7BC7F}" type="presParOf" srcId="{98C8F9B3-EB10-4766-94EC-4F097C73FC27}" destId="{5FA19CA9-D2D7-4DC3-B6C6-7FAE96BA4FE6}" srcOrd="1" destOrd="0" presId="urn:microsoft.com/office/officeart/2005/8/layout/orgChart1"/>
    <dgm:cxn modelId="{40D0DE68-6141-4370-BB80-45344EEF5122}" type="presParOf" srcId="{5FA19CA9-D2D7-4DC3-B6C6-7FAE96BA4FE6}" destId="{DDEB4337-02DA-46C1-B75D-51BDAA8A3BB0}" srcOrd="0" destOrd="0" presId="urn:microsoft.com/office/officeart/2005/8/layout/orgChart1"/>
    <dgm:cxn modelId="{15111188-0DEF-4FF3-9BF5-ACC364F5AB91}" type="presParOf" srcId="{DDEB4337-02DA-46C1-B75D-51BDAA8A3BB0}" destId="{CE3B315E-A3C8-403C-9BCB-0D1ED3DB0D5E}" srcOrd="0" destOrd="0" presId="urn:microsoft.com/office/officeart/2005/8/layout/orgChart1"/>
    <dgm:cxn modelId="{0F69EBD7-947F-49F8-A1D2-D080FC29A2B1}" type="presParOf" srcId="{DDEB4337-02DA-46C1-B75D-51BDAA8A3BB0}" destId="{14252EF7-8C92-4B30-9CBF-A958577BFACC}" srcOrd="1" destOrd="0" presId="urn:microsoft.com/office/officeart/2005/8/layout/orgChart1"/>
    <dgm:cxn modelId="{D5308374-5E2E-4714-93F7-7B403434B552}" type="presParOf" srcId="{5FA19CA9-D2D7-4DC3-B6C6-7FAE96BA4FE6}" destId="{E234900A-BB0D-421F-8B8E-639EFA5B55C7}" srcOrd="1" destOrd="0" presId="urn:microsoft.com/office/officeart/2005/8/layout/orgChart1"/>
    <dgm:cxn modelId="{73D537EB-8338-47E2-8062-60AED0615FEF}" type="presParOf" srcId="{5FA19CA9-D2D7-4DC3-B6C6-7FAE96BA4FE6}" destId="{09AA8A10-C9FA-49A8-9D14-905497D0CAC7}" srcOrd="2" destOrd="0" presId="urn:microsoft.com/office/officeart/2005/8/layout/orgChart1"/>
    <dgm:cxn modelId="{B98B62BD-3A45-4FB1-A9DD-F80E205859AB}" type="presParOf" srcId="{98C8F9B3-EB10-4766-94EC-4F097C73FC27}" destId="{318F05F0-86A1-4BA4-A2F2-2175FE3A7ED0}" srcOrd="2" destOrd="0" presId="urn:microsoft.com/office/officeart/2005/8/layout/orgChart1"/>
    <dgm:cxn modelId="{607F406C-7642-43FF-81AB-40797B2CE548}" type="presParOf" srcId="{98C8F9B3-EB10-4766-94EC-4F097C73FC27}" destId="{E7F39E7A-BA96-4E73-A581-A4F4E18E6B96}" srcOrd="3" destOrd="0" presId="urn:microsoft.com/office/officeart/2005/8/layout/orgChart1"/>
    <dgm:cxn modelId="{FF0A3A33-6EAF-4261-A231-8AAD3461C183}" type="presParOf" srcId="{E7F39E7A-BA96-4E73-A581-A4F4E18E6B96}" destId="{4E7DD6DF-18F6-4A15-812D-8848CC0756FE}" srcOrd="0" destOrd="0" presId="urn:microsoft.com/office/officeart/2005/8/layout/orgChart1"/>
    <dgm:cxn modelId="{01EFCDFA-3A7E-408B-8E3D-AFAAC8920331}" type="presParOf" srcId="{4E7DD6DF-18F6-4A15-812D-8848CC0756FE}" destId="{CA678E55-4D7C-4211-84AC-E60AF8F0CB08}" srcOrd="0" destOrd="0" presId="urn:microsoft.com/office/officeart/2005/8/layout/orgChart1"/>
    <dgm:cxn modelId="{B08DEC02-D62A-4CF6-9785-B28F62957457}" type="presParOf" srcId="{4E7DD6DF-18F6-4A15-812D-8848CC0756FE}" destId="{DD04FFEC-0EDC-44C3-AF6C-94AAA99FC06A}" srcOrd="1" destOrd="0" presId="urn:microsoft.com/office/officeart/2005/8/layout/orgChart1"/>
    <dgm:cxn modelId="{EB449C6F-8A16-453A-B137-1558C0B5EC66}" type="presParOf" srcId="{E7F39E7A-BA96-4E73-A581-A4F4E18E6B96}" destId="{072D84FF-0D19-4160-97DA-975E004CE540}" srcOrd="1" destOrd="0" presId="urn:microsoft.com/office/officeart/2005/8/layout/orgChart1"/>
    <dgm:cxn modelId="{E0C10823-3C78-44A6-9BC8-62F72E920C1E}" type="presParOf" srcId="{E7F39E7A-BA96-4E73-A581-A4F4E18E6B96}" destId="{056EA0C6-B17D-4565-A86C-B3BC1FC1B4C6}" srcOrd="2" destOrd="0" presId="urn:microsoft.com/office/officeart/2005/8/layout/orgChart1"/>
    <dgm:cxn modelId="{46367660-A58D-41A3-8651-8EA448D47CAD}" type="presParOf" srcId="{5AF28F0C-434B-4383-B9C1-6482E0B6EE38}" destId="{B3430BB4-7C75-4493-842C-5ADFA117B7E7}" srcOrd="2" destOrd="0" presId="urn:microsoft.com/office/officeart/2005/8/layout/orgChart1"/>
    <dgm:cxn modelId="{7DEEA5EA-BC0C-4499-8851-9F2162E7B7A7}" type="presParOf" srcId="{C1265654-6E17-48B8-9B99-98FB24E76DE8}" destId="{544F2699-6A70-4C1D-AD6E-AF47C29535A3}" srcOrd="2" destOrd="0" presId="urn:microsoft.com/office/officeart/2005/8/layout/orgChart1"/>
    <dgm:cxn modelId="{14AD2A48-5EF6-43B5-B1BC-350D94397BD4}" type="presParOf" srcId="{C1265654-6E17-48B8-9B99-98FB24E76DE8}" destId="{446C743A-0586-49DA-9E15-11B6113A0661}" srcOrd="3" destOrd="0" presId="urn:microsoft.com/office/officeart/2005/8/layout/orgChart1"/>
    <dgm:cxn modelId="{A91DF175-A3E8-4D6C-9907-C8E6986F1856}" type="presParOf" srcId="{446C743A-0586-49DA-9E15-11B6113A0661}" destId="{31B8D0E5-6CD3-4CA0-A89A-8B9EDBB90584}" srcOrd="0" destOrd="0" presId="urn:microsoft.com/office/officeart/2005/8/layout/orgChart1"/>
    <dgm:cxn modelId="{2E08EB87-484F-4B95-98D4-59B5EBF2AE97}" type="presParOf" srcId="{31B8D0E5-6CD3-4CA0-A89A-8B9EDBB90584}" destId="{2B03F21B-7960-41FE-AB9B-BE0ABE1A500C}" srcOrd="0" destOrd="0" presId="urn:microsoft.com/office/officeart/2005/8/layout/orgChart1"/>
    <dgm:cxn modelId="{233EB34A-B91F-4BA8-A160-F8D0E1E5445D}" type="presParOf" srcId="{31B8D0E5-6CD3-4CA0-A89A-8B9EDBB90584}" destId="{B0FC34AA-018E-47DC-80A1-6A1AA3C525B1}" srcOrd="1" destOrd="0" presId="urn:microsoft.com/office/officeart/2005/8/layout/orgChart1"/>
    <dgm:cxn modelId="{4CF46801-C08A-4C11-A81C-A7431ECAC30D}" type="presParOf" srcId="{446C743A-0586-49DA-9E15-11B6113A0661}" destId="{85BBAB7C-9CE8-4551-8B40-13E5419AFD2A}" srcOrd="1" destOrd="0" presId="urn:microsoft.com/office/officeart/2005/8/layout/orgChart1"/>
    <dgm:cxn modelId="{691AA9D0-3F93-4BBB-AFBB-0415F6385A96}" type="presParOf" srcId="{85BBAB7C-9CE8-4551-8B40-13E5419AFD2A}" destId="{0D6D38A7-9875-456D-884A-5C28668B0F28}" srcOrd="0" destOrd="0" presId="urn:microsoft.com/office/officeart/2005/8/layout/orgChart1"/>
    <dgm:cxn modelId="{6ED37766-C090-44A0-AA98-8538B1B118F4}" type="presParOf" srcId="{85BBAB7C-9CE8-4551-8B40-13E5419AFD2A}" destId="{1357ECF0-75A1-4A12-9F7A-42E796383CE5}" srcOrd="1" destOrd="0" presId="urn:microsoft.com/office/officeart/2005/8/layout/orgChart1"/>
    <dgm:cxn modelId="{A5910053-04BD-4A34-87A1-0FB8DE4F1078}" type="presParOf" srcId="{1357ECF0-75A1-4A12-9F7A-42E796383CE5}" destId="{FCAA13E4-8862-4449-AEA5-B8DCC7B00263}" srcOrd="0" destOrd="0" presId="urn:microsoft.com/office/officeart/2005/8/layout/orgChart1"/>
    <dgm:cxn modelId="{CFBEC8C2-DB52-47EF-AC47-BED773424F4D}" type="presParOf" srcId="{FCAA13E4-8862-4449-AEA5-B8DCC7B00263}" destId="{41DA06D5-6C8E-4952-8AF0-DC2FBDCDF9E1}" srcOrd="0" destOrd="0" presId="urn:microsoft.com/office/officeart/2005/8/layout/orgChart1"/>
    <dgm:cxn modelId="{821E1F6F-BD6D-4505-ABCB-26D076998444}" type="presParOf" srcId="{FCAA13E4-8862-4449-AEA5-B8DCC7B00263}" destId="{125AB709-A154-4224-B31E-17D67F6E1EC6}" srcOrd="1" destOrd="0" presId="urn:microsoft.com/office/officeart/2005/8/layout/orgChart1"/>
    <dgm:cxn modelId="{F931C136-A717-4AEB-A82B-1418AE131B80}" type="presParOf" srcId="{1357ECF0-75A1-4A12-9F7A-42E796383CE5}" destId="{AB3CF989-D775-4F95-AEAF-F3386649F466}" srcOrd="1" destOrd="0" presId="urn:microsoft.com/office/officeart/2005/8/layout/orgChart1"/>
    <dgm:cxn modelId="{97BA57F1-1DB6-4056-A37B-FF80A6620B36}" type="presParOf" srcId="{AB3CF989-D775-4F95-AEAF-F3386649F466}" destId="{50B46A92-E6DD-4CF2-A7E2-0C63E9F1960D}" srcOrd="0" destOrd="0" presId="urn:microsoft.com/office/officeart/2005/8/layout/orgChart1"/>
    <dgm:cxn modelId="{BFEF52D9-DC31-4635-BE91-FFED19F12C46}" type="presParOf" srcId="{AB3CF989-D775-4F95-AEAF-F3386649F466}" destId="{2E2D919D-37F1-4928-9605-79B15CF6A162}" srcOrd="1" destOrd="0" presId="urn:microsoft.com/office/officeart/2005/8/layout/orgChart1"/>
    <dgm:cxn modelId="{9220CC59-7468-4D77-B37C-1240C4282CBD}" type="presParOf" srcId="{2E2D919D-37F1-4928-9605-79B15CF6A162}" destId="{93632F28-DE3D-4EBE-8BD0-5DE1615A605D}" srcOrd="0" destOrd="0" presId="urn:microsoft.com/office/officeart/2005/8/layout/orgChart1"/>
    <dgm:cxn modelId="{34600393-4A6C-4090-A4E1-7E9DB0CA0E14}" type="presParOf" srcId="{93632F28-DE3D-4EBE-8BD0-5DE1615A605D}" destId="{22861A94-EBA8-44B4-B034-086E1185F7D5}" srcOrd="0" destOrd="0" presId="urn:microsoft.com/office/officeart/2005/8/layout/orgChart1"/>
    <dgm:cxn modelId="{60E7F844-A4CA-4047-99C9-07B9E66852FC}" type="presParOf" srcId="{93632F28-DE3D-4EBE-8BD0-5DE1615A605D}" destId="{54F8399A-63D1-4FAA-BDE4-AA141F317974}" srcOrd="1" destOrd="0" presId="urn:microsoft.com/office/officeart/2005/8/layout/orgChart1"/>
    <dgm:cxn modelId="{B673BC3F-D7DB-4777-BBA9-2578528D816C}" type="presParOf" srcId="{2E2D919D-37F1-4928-9605-79B15CF6A162}" destId="{8F915C07-9BAA-4F13-BFAF-A56BEB78881C}" srcOrd="1" destOrd="0" presId="urn:microsoft.com/office/officeart/2005/8/layout/orgChart1"/>
    <dgm:cxn modelId="{D477F7F3-337F-42C2-9072-E0A7D2CC13C2}" type="presParOf" srcId="{2E2D919D-37F1-4928-9605-79B15CF6A162}" destId="{E10D49DE-3FAB-48EA-915F-74B70962CD47}" srcOrd="2" destOrd="0" presId="urn:microsoft.com/office/officeart/2005/8/layout/orgChart1"/>
    <dgm:cxn modelId="{22A5D1B3-73BF-4CDD-84AD-FC9658CC8EE5}" type="presParOf" srcId="{AB3CF989-D775-4F95-AEAF-F3386649F466}" destId="{C9676DC7-643B-4781-BCFE-136D5FB2146B}" srcOrd="2" destOrd="0" presId="urn:microsoft.com/office/officeart/2005/8/layout/orgChart1"/>
    <dgm:cxn modelId="{49BBDDA4-F8FD-400A-A0D7-4292D1486103}" type="presParOf" srcId="{AB3CF989-D775-4F95-AEAF-F3386649F466}" destId="{F6B602CF-AEE7-4CA0-8680-07215268F550}" srcOrd="3" destOrd="0" presId="urn:microsoft.com/office/officeart/2005/8/layout/orgChart1"/>
    <dgm:cxn modelId="{0E071A0C-6911-4A55-9368-DA74A8E74FD3}" type="presParOf" srcId="{F6B602CF-AEE7-4CA0-8680-07215268F550}" destId="{CBFA42B6-4380-4387-9A77-62F2657BE96F}" srcOrd="0" destOrd="0" presId="urn:microsoft.com/office/officeart/2005/8/layout/orgChart1"/>
    <dgm:cxn modelId="{4BDBD1E2-8248-42D3-A8F0-DF4EE26B7FB8}" type="presParOf" srcId="{CBFA42B6-4380-4387-9A77-62F2657BE96F}" destId="{1A2252A5-E113-4A28-8DF3-4C3BBBC2A377}" srcOrd="0" destOrd="0" presId="urn:microsoft.com/office/officeart/2005/8/layout/orgChart1"/>
    <dgm:cxn modelId="{4CE5E0EF-5FD5-4D00-B9CA-0730CA5CC12E}" type="presParOf" srcId="{CBFA42B6-4380-4387-9A77-62F2657BE96F}" destId="{22C29455-75D6-427D-A969-1A9F38F140C6}" srcOrd="1" destOrd="0" presId="urn:microsoft.com/office/officeart/2005/8/layout/orgChart1"/>
    <dgm:cxn modelId="{4E63A080-8B4A-4783-9332-18C997436B65}" type="presParOf" srcId="{F6B602CF-AEE7-4CA0-8680-07215268F550}" destId="{F34EE22D-BCAA-4494-ABA0-1ACEEC3CB51F}" srcOrd="1" destOrd="0" presId="urn:microsoft.com/office/officeart/2005/8/layout/orgChart1"/>
    <dgm:cxn modelId="{78F7DFC9-9E9C-427C-9BED-3758A43267C2}" type="presParOf" srcId="{F6B602CF-AEE7-4CA0-8680-07215268F550}" destId="{2629632F-6A4C-47A9-AAEC-230D9CDAA480}" srcOrd="2" destOrd="0" presId="urn:microsoft.com/office/officeart/2005/8/layout/orgChart1"/>
    <dgm:cxn modelId="{2BD6E338-3210-4F1E-9C9E-A4F26576196B}" type="presParOf" srcId="{1357ECF0-75A1-4A12-9F7A-42E796383CE5}" destId="{F484FC13-6A2F-4E90-ADDE-A1BF45ABE35A}" srcOrd="2" destOrd="0" presId="urn:microsoft.com/office/officeart/2005/8/layout/orgChart1"/>
    <dgm:cxn modelId="{9A020880-65AE-41FE-BF67-AAF9F3D9F4E9}" type="presParOf" srcId="{85BBAB7C-9CE8-4551-8B40-13E5419AFD2A}" destId="{577C7433-7577-4713-8BEC-A98CE01BE020}" srcOrd="2" destOrd="0" presId="urn:microsoft.com/office/officeart/2005/8/layout/orgChart1"/>
    <dgm:cxn modelId="{9D34E32A-3C48-418B-9BF5-6FAEFEB608AE}" type="presParOf" srcId="{85BBAB7C-9CE8-4551-8B40-13E5419AFD2A}" destId="{68928DDE-CEB4-4C82-A316-D2C344C93C15}" srcOrd="3" destOrd="0" presId="urn:microsoft.com/office/officeart/2005/8/layout/orgChart1"/>
    <dgm:cxn modelId="{22294736-B290-4B4D-A3EF-DDF8697C2032}" type="presParOf" srcId="{68928DDE-CEB4-4C82-A316-D2C344C93C15}" destId="{1B088495-AFD7-4B37-A759-B7190F6EAB76}" srcOrd="0" destOrd="0" presId="urn:microsoft.com/office/officeart/2005/8/layout/orgChart1"/>
    <dgm:cxn modelId="{3413A2AC-A81B-4764-8306-45C159D19257}" type="presParOf" srcId="{1B088495-AFD7-4B37-A759-B7190F6EAB76}" destId="{63A22F59-8631-4C51-9805-AFC41FFBDBCF}" srcOrd="0" destOrd="0" presId="urn:microsoft.com/office/officeart/2005/8/layout/orgChart1"/>
    <dgm:cxn modelId="{F5FB7B9C-CF78-4198-B961-5F41569F9023}" type="presParOf" srcId="{1B088495-AFD7-4B37-A759-B7190F6EAB76}" destId="{40635C4A-DA8C-4795-82E7-1099B074BF5F}" srcOrd="1" destOrd="0" presId="urn:microsoft.com/office/officeart/2005/8/layout/orgChart1"/>
    <dgm:cxn modelId="{FE2F3586-5E61-4B4C-81EA-E5300CB73634}" type="presParOf" srcId="{68928DDE-CEB4-4C82-A316-D2C344C93C15}" destId="{D98D6C05-73AA-4D39-B6C8-91A859114424}" srcOrd="1" destOrd="0" presId="urn:microsoft.com/office/officeart/2005/8/layout/orgChart1"/>
    <dgm:cxn modelId="{25068484-B794-493F-88CA-64F0E1E59518}" type="presParOf" srcId="{68928DDE-CEB4-4C82-A316-D2C344C93C15}" destId="{781B6CD8-FB09-4AB7-A87E-2E2591812411}" srcOrd="2" destOrd="0" presId="urn:microsoft.com/office/officeart/2005/8/layout/orgChart1"/>
    <dgm:cxn modelId="{4C661E78-001A-454B-B0A2-A5C1F67D5027}" type="presParOf" srcId="{446C743A-0586-49DA-9E15-11B6113A0661}" destId="{82C298AE-B68B-4E34-B85A-D67241433580}" srcOrd="2" destOrd="0" presId="urn:microsoft.com/office/officeart/2005/8/layout/orgChart1"/>
    <dgm:cxn modelId="{63952693-97EF-4D69-B457-E3B38EF25984}" type="presParOf" srcId="{C1265654-6E17-48B8-9B99-98FB24E76DE8}" destId="{69738F1E-23FF-47DA-86F1-A6AB0BBF09A7}" srcOrd="4" destOrd="0" presId="urn:microsoft.com/office/officeart/2005/8/layout/orgChart1"/>
    <dgm:cxn modelId="{3EA6A048-322A-44A5-A056-BA383DD1813D}" type="presParOf" srcId="{C1265654-6E17-48B8-9B99-98FB24E76DE8}" destId="{F6259208-54B4-4FA9-84A5-0B9FF5BFF342}" srcOrd="5" destOrd="0" presId="urn:microsoft.com/office/officeart/2005/8/layout/orgChart1"/>
    <dgm:cxn modelId="{55D2C1F7-7D47-41A8-B642-C0A6D4331894}" type="presParOf" srcId="{F6259208-54B4-4FA9-84A5-0B9FF5BFF342}" destId="{AED9E18F-6402-451E-8452-799BD2C516AB}" srcOrd="0" destOrd="0" presId="urn:microsoft.com/office/officeart/2005/8/layout/orgChart1"/>
    <dgm:cxn modelId="{7E94AC05-F4EF-4142-ADB5-7D1FF4B81E90}" type="presParOf" srcId="{AED9E18F-6402-451E-8452-799BD2C516AB}" destId="{D60D43D3-AEA0-4CB9-B7A2-37A6D7CB10BA}" srcOrd="0" destOrd="0" presId="urn:microsoft.com/office/officeart/2005/8/layout/orgChart1"/>
    <dgm:cxn modelId="{63B86FF0-2C50-405A-A0D0-0C8888326D40}" type="presParOf" srcId="{AED9E18F-6402-451E-8452-799BD2C516AB}" destId="{57B019FA-152A-4AD5-8BBD-26D94B7DFCEF}" srcOrd="1" destOrd="0" presId="urn:microsoft.com/office/officeart/2005/8/layout/orgChart1"/>
    <dgm:cxn modelId="{8964DA48-95F5-4542-A131-ECDE193AD6C0}" type="presParOf" srcId="{F6259208-54B4-4FA9-84A5-0B9FF5BFF342}" destId="{16FF073B-6E41-41BE-AAF5-5849870B8BA3}" srcOrd="1" destOrd="0" presId="urn:microsoft.com/office/officeart/2005/8/layout/orgChart1"/>
    <dgm:cxn modelId="{67A8CF27-D08E-478E-A97E-15E1A3E9FB73}" type="presParOf" srcId="{F6259208-54B4-4FA9-84A5-0B9FF5BFF342}" destId="{3680CB2E-2CF1-41E9-ACA1-82C8D0C92A26}" srcOrd="2" destOrd="0" presId="urn:microsoft.com/office/officeart/2005/8/layout/orgChart1"/>
    <dgm:cxn modelId="{11A46745-6B2F-43E3-937E-5704754BCE34}" type="presParOf" srcId="{4B525DB9-6BA9-4D82-9278-136567122839}" destId="{D010F960-E815-4AC5-B7BB-F5BC29863F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4E458-5B9E-421B-B47C-604ECC219988}">
      <dsp:nvSpPr>
        <dsp:cNvPr id="0" name=""/>
        <dsp:cNvSpPr/>
      </dsp:nvSpPr>
      <dsp:spPr>
        <a:xfrm>
          <a:off x="4981350" y="1548976"/>
          <a:ext cx="192020" cy="331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5555"/>
              </a:lnTo>
              <a:lnTo>
                <a:pt x="192020" y="3315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BA429-D3C7-4079-8ECC-84F9DF698E2C}">
      <dsp:nvSpPr>
        <dsp:cNvPr id="0" name=""/>
        <dsp:cNvSpPr/>
      </dsp:nvSpPr>
      <dsp:spPr>
        <a:xfrm>
          <a:off x="4981350" y="1548976"/>
          <a:ext cx="192020" cy="240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658"/>
              </a:lnTo>
              <a:lnTo>
                <a:pt x="192020" y="24066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87883-74AD-45A1-B0DC-93AA40B5AA87}">
      <dsp:nvSpPr>
        <dsp:cNvPr id="0" name=""/>
        <dsp:cNvSpPr/>
      </dsp:nvSpPr>
      <dsp:spPr>
        <a:xfrm>
          <a:off x="4981350" y="1548976"/>
          <a:ext cx="192020" cy="1497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760"/>
              </a:lnTo>
              <a:lnTo>
                <a:pt x="192020" y="1497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B9CD8-F534-4937-8485-A73EDE44B3C9}">
      <dsp:nvSpPr>
        <dsp:cNvPr id="0" name=""/>
        <dsp:cNvSpPr/>
      </dsp:nvSpPr>
      <dsp:spPr>
        <a:xfrm>
          <a:off x="4981350" y="1548976"/>
          <a:ext cx="192020" cy="588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863"/>
              </a:lnTo>
              <a:lnTo>
                <a:pt x="192020" y="5888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D3158-268D-422D-BF06-F4155A7AB92E}">
      <dsp:nvSpPr>
        <dsp:cNvPr id="0" name=""/>
        <dsp:cNvSpPr/>
      </dsp:nvSpPr>
      <dsp:spPr>
        <a:xfrm>
          <a:off x="3944438" y="640078"/>
          <a:ext cx="1548966" cy="268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14"/>
              </a:lnTo>
              <a:lnTo>
                <a:pt x="1548966" y="134414"/>
              </a:lnTo>
              <a:lnTo>
                <a:pt x="1548966" y="26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5DB63-C8A9-40AB-8D72-FC83311EF688}">
      <dsp:nvSpPr>
        <dsp:cNvPr id="0" name=""/>
        <dsp:cNvSpPr/>
      </dsp:nvSpPr>
      <dsp:spPr>
        <a:xfrm>
          <a:off x="3432383" y="1548976"/>
          <a:ext cx="192020" cy="1497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760"/>
              </a:lnTo>
              <a:lnTo>
                <a:pt x="192020" y="1497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DB95E-B47D-4712-AC04-65535159ADD0}">
      <dsp:nvSpPr>
        <dsp:cNvPr id="0" name=""/>
        <dsp:cNvSpPr/>
      </dsp:nvSpPr>
      <dsp:spPr>
        <a:xfrm>
          <a:off x="3432383" y="1548976"/>
          <a:ext cx="192020" cy="588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863"/>
              </a:lnTo>
              <a:lnTo>
                <a:pt x="192020" y="5888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060EF-645F-4178-A185-D777F04777B4}">
      <dsp:nvSpPr>
        <dsp:cNvPr id="0" name=""/>
        <dsp:cNvSpPr/>
      </dsp:nvSpPr>
      <dsp:spPr>
        <a:xfrm>
          <a:off x="3898718" y="640078"/>
          <a:ext cx="91440" cy="268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EC4B9-6F53-4567-BE5D-709395CE3EA5}">
      <dsp:nvSpPr>
        <dsp:cNvPr id="0" name=""/>
        <dsp:cNvSpPr/>
      </dsp:nvSpPr>
      <dsp:spPr>
        <a:xfrm>
          <a:off x="1883417" y="1548976"/>
          <a:ext cx="192020" cy="240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658"/>
              </a:lnTo>
              <a:lnTo>
                <a:pt x="192020" y="24066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4D95B-9980-4312-95AE-2E80CBAAC650}">
      <dsp:nvSpPr>
        <dsp:cNvPr id="0" name=""/>
        <dsp:cNvSpPr/>
      </dsp:nvSpPr>
      <dsp:spPr>
        <a:xfrm>
          <a:off x="1883417" y="1548976"/>
          <a:ext cx="192020" cy="1497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760"/>
              </a:lnTo>
              <a:lnTo>
                <a:pt x="192020" y="1497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E251D-04C8-497F-B697-2C3483FB7979}">
      <dsp:nvSpPr>
        <dsp:cNvPr id="0" name=""/>
        <dsp:cNvSpPr/>
      </dsp:nvSpPr>
      <dsp:spPr>
        <a:xfrm>
          <a:off x="1883417" y="1548976"/>
          <a:ext cx="192020" cy="588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863"/>
              </a:lnTo>
              <a:lnTo>
                <a:pt x="192020" y="5888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DA50B-67DC-49D8-9C0B-7851A711FD10}">
      <dsp:nvSpPr>
        <dsp:cNvPr id="0" name=""/>
        <dsp:cNvSpPr/>
      </dsp:nvSpPr>
      <dsp:spPr>
        <a:xfrm>
          <a:off x="2395472" y="640078"/>
          <a:ext cx="1548966" cy="268828"/>
        </a:xfrm>
        <a:custGeom>
          <a:avLst/>
          <a:gdLst/>
          <a:ahLst/>
          <a:cxnLst/>
          <a:rect l="0" t="0" r="0" b="0"/>
          <a:pathLst>
            <a:path>
              <a:moveTo>
                <a:pt x="1548966" y="0"/>
              </a:moveTo>
              <a:lnTo>
                <a:pt x="1548966" y="134414"/>
              </a:lnTo>
              <a:lnTo>
                <a:pt x="0" y="134414"/>
              </a:lnTo>
              <a:lnTo>
                <a:pt x="0" y="26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61A69-EA37-4E85-8BA1-780F8A15A43D}">
      <dsp:nvSpPr>
        <dsp:cNvPr id="0" name=""/>
        <dsp:cNvSpPr/>
      </dsp:nvSpPr>
      <dsp:spPr>
        <a:xfrm>
          <a:off x="2545594" y="9"/>
          <a:ext cx="2797688" cy="64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smtClean="0"/>
            <a:t>2011 PHC Monitoring and Control</a:t>
          </a:r>
          <a:endParaRPr lang="en-US" sz="1100" kern="1200" noProof="0"/>
        </a:p>
      </dsp:txBody>
      <dsp:txXfrm>
        <a:off x="2545594" y="9"/>
        <a:ext cx="2797688" cy="640068"/>
      </dsp:txXfrm>
    </dsp:sp>
    <dsp:sp modelId="{E102007A-E984-44FE-ACEE-D473C5A68C23}">
      <dsp:nvSpPr>
        <dsp:cNvPr id="0" name=""/>
        <dsp:cNvSpPr/>
      </dsp:nvSpPr>
      <dsp:spPr>
        <a:xfrm>
          <a:off x="1755403" y="908907"/>
          <a:ext cx="1280137" cy="64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err="1"/>
            <a:t>Monitoring</a:t>
          </a:r>
          <a:r>
            <a:rPr lang="tr-TR" sz="1100" kern="1200"/>
            <a:t> </a:t>
          </a:r>
          <a:r>
            <a:rPr lang="tr-TR" sz="1100" kern="1200" err="1"/>
            <a:t>and</a:t>
          </a:r>
          <a:r>
            <a:rPr lang="tr-TR" sz="1100" kern="1200"/>
            <a:t> </a:t>
          </a:r>
          <a:r>
            <a:rPr lang="tr-TR" sz="1100" kern="1200" err="1"/>
            <a:t>Control</a:t>
          </a:r>
          <a:r>
            <a:rPr lang="tr-TR" sz="1100" kern="1200"/>
            <a:t> </a:t>
          </a:r>
          <a:r>
            <a:rPr lang="tr-TR" sz="1100" kern="1200" err="1"/>
            <a:t>by</a:t>
          </a:r>
          <a:r>
            <a:rPr lang="tr-TR" sz="1100" kern="1200"/>
            <a:t> Web </a:t>
          </a:r>
          <a:r>
            <a:rPr lang="tr-TR" sz="1100" kern="1200" err="1"/>
            <a:t>Application</a:t>
          </a:r>
          <a:endParaRPr lang="tr-TR" sz="1100" kern="1200"/>
        </a:p>
      </dsp:txBody>
      <dsp:txXfrm>
        <a:off x="1755403" y="908907"/>
        <a:ext cx="1280137" cy="640068"/>
      </dsp:txXfrm>
    </dsp:sp>
    <dsp:sp modelId="{126E3C77-258E-4568-A4FF-EF7FEFF38203}">
      <dsp:nvSpPr>
        <dsp:cNvPr id="0" name=""/>
        <dsp:cNvSpPr/>
      </dsp:nvSpPr>
      <dsp:spPr>
        <a:xfrm>
          <a:off x="2075438" y="1817804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Application Monitoring Reports</a:t>
          </a:r>
        </a:p>
      </dsp:txBody>
      <dsp:txXfrm>
        <a:off x="2075438" y="1817804"/>
        <a:ext cx="1280137" cy="640068"/>
      </dsp:txXfrm>
    </dsp:sp>
    <dsp:sp modelId="{0AE1E071-46E4-4812-A7F3-04EE02C89658}">
      <dsp:nvSpPr>
        <dsp:cNvPr id="0" name=""/>
        <dsp:cNvSpPr/>
      </dsp:nvSpPr>
      <dsp:spPr>
        <a:xfrm>
          <a:off x="2075438" y="2726702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err="1"/>
            <a:t>Incorrect</a:t>
          </a:r>
          <a:r>
            <a:rPr lang="tr-TR" sz="1100" kern="1200"/>
            <a:t> </a:t>
          </a:r>
          <a:r>
            <a:rPr lang="tr-TR" sz="1100" kern="1200" err="1"/>
            <a:t>Records</a:t>
          </a:r>
          <a:endParaRPr lang="tr-TR" sz="1100" kern="1200"/>
        </a:p>
      </dsp:txBody>
      <dsp:txXfrm>
        <a:off x="2075438" y="2726702"/>
        <a:ext cx="1280137" cy="640068"/>
      </dsp:txXfrm>
    </dsp:sp>
    <dsp:sp modelId="{1B6F27FE-6DE6-4845-9296-3DB362F0B4BD}">
      <dsp:nvSpPr>
        <dsp:cNvPr id="0" name=""/>
        <dsp:cNvSpPr/>
      </dsp:nvSpPr>
      <dsp:spPr>
        <a:xfrm>
          <a:off x="2075438" y="3635599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Monitoring</a:t>
          </a:r>
          <a:r>
            <a:rPr lang="tr-TR" sz="1100" kern="1200" dirty="0" smtClean="0"/>
            <a:t> </a:t>
          </a:r>
          <a:r>
            <a:rPr lang="tr-TR" sz="1100" kern="1200" dirty="0" err="1"/>
            <a:t>and</a:t>
          </a:r>
          <a:r>
            <a:rPr lang="tr-TR" sz="1100" kern="1200" dirty="0"/>
            <a:t> </a:t>
          </a:r>
          <a:r>
            <a:rPr lang="tr-TR" sz="1100" kern="1200" dirty="0" err="1"/>
            <a:t>Control</a:t>
          </a:r>
          <a:r>
            <a:rPr lang="tr-TR" sz="1100" kern="1200" dirty="0"/>
            <a:t>  of </a:t>
          </a:r>
          <a:r>
            <a:rPr lang="tr-TR" sz="1100" b="0" i="0" kern="1200" dirty="0" err="1"/>
            <a:t>Classification</a:t>
          </a:r>
          <a:r>
            <a:rPr lang="tr-TR" sz="1100" b="0" i="0" kern="1200" dirty="0"/>
            <a:t> of </a:t>
          </a:r>
          <a:r>
            <a:rPr lang="tr-TR" sz="1100" b="0" i="0" kern="1200" dirty="0" err="1"/>
            <a:t>Occupations</a:t>
          </a:r>
          <a:endParaRPr lang="tr-TR" sz="1100" b="0" kern="1200" dirty="0"/>
        </a:p>
      </dsp:txBody>
      <dsp:txXfrm>
        <a:off x="2075438" y="3635599"/>
        <a:ext cx="1280137" cy="640068"/>
      </dsp:txXfrm>
    </dsp:sp>
    <dsp:sp modelId="{654CB9FB-0AF1-4EAA-A03C-6BB9561C450C}">
      <dsp:nvSpPr>
        <dsp:cNvPr id="0" name=""/>
        <dsp:cNvSpPr/>
      </dsp:nvSpPr>
      <dsp:spPr>
        <a:xfrm>
          <a:off x="3304370" y="908907"/>
          <a:ext cx="1280137" cy="64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kern="1200"/>
            <a:t>Application Support and Orientation</a:t>
          </a:r>
          <a:endParaRPr lang="tr-TR" sz="1100" kern="1200"/>
        </a:p>
      </dsp:txBody>
      <dsp:txXfrm>
        <a:off x="3304370" y="908907"/>
        <a:ext cx="1280137" cy="640068"/>
      </dsp:txXfrm>
    </dsp:sp>
    <dsp:sp modelId="{88D0100E-E248-457E-9137-E845CDEFBBD9}">
      <dsp:nvSpPr>
        <dsp:cNvPr id="0" name=""/>
        <dsp:cNvSpPr/>
      </dsp:nvSpPr>
      <dsp:spPr>
        <a:xfrm>
          <a:off x="3624404" y="1817804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Provinceial Responsible</a:t>
          </a:r>
        </a:p>
      </dsp:txBody>
      <dsp:txXfrm>
        <a:off x="3624404" y="1817804"/>
        <a:ext cx="1280137" cy="640068"/>
      </dsp:txXfrm>
    </dsp:sp>
    <dsp:sp modelId="{7089A43E-4E2F-458E-863B-49DF60FB510B}">
      <dsp:nvSpPr>
        <dsp:cNvPr id="0" name=""/>
        <dsp:cNvSpPr/>
      </dsp:nvSpPr>
      <dsp:spPr>
        <a:xfrm>
          <a:off x="3624404" y="2726702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FAQ</a:t>
          </a:r>
        </a:p>
      </dsp:txBody>
      <dsp:txXfrm>
        <a:off x="3624404" y="2726702"/>
        <a:ext cx="1280137" cy="640068"/>
      </dsp:txXfrm>
    </dsp:sp>
    <dsp:sp modelId="{E8E1B8B3-8B4F-47A5-80AE-C84411945B5F}">
      <dsp:nvSpPr>
        <dsp:cNvPr id="0" name=""/>
        <dsp:cNvSpPr/>
      </dsp:nvSpPr>
      <dsp:spPr>
        <a:xfrm>
          <a:off x="4853336" y="908907"/>
          <a:ext cx="1280137" cy="64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Data Analysis </a:t>
          </a:r>
          <a:r>
            <a:rPr lang="tr-TR" sz="1100" kern="1200" err="1"/>
            <a:t>and</a:t>
          </a:r>
          <a:r>
            <a:rPr lang="tr-TR" sz="1100" kern="1200"/>
            <a:t> </a:t>
          </a:r>
          <a:r>
            <a:rPr lang="tr-TR" sz="1100" kern="1200" err="1"/>
            <a:t>Notifications</a:t>
          </a:r>
          <a:r>
            <a:rPr lang="tr-TR" sz="1100" kern="1200"/>
            <a:t> </a:t>
          </a:r>
          <a:r>
            <a:rPr lang="tr-TR" sz="1100" kern="1200" err="1"/>
            <a:t>to</a:t>
          </a:r>
          <a:r>
            <a:rPr lang="tr-TR" sz="1100" kern="1200"/>
            <a:t> RO</a:t>
          </a:r>
        </a:p>
      </dsp:txBody>
      <dsp:txXfrm>
        <a:off x="4853336" y="908907"/>
        <a:ext cx="1280137" cy="640068"/>
      </dsp:txXfrm>
    </dsp:sp>
    <dsp:sp modelId="{60CE5FF6-1467-473D-9C92-D9E9BDAE4C4D}">
      <dsp:nvSpPr>
        <dsp:cNvPr id="0" name=""/>
        <dsp:cNvSpPr/>
      </dsp:nvSpPr>
      <dsp:spPr>
        <a:xfrm>
          <a:off x="5173370" y="1817804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ABPRS Control  Reports</a:t>
          </a:r>
        </a:p>
      </dsp:txBody>
      <dsp:txXfrm>
        <a:off x="5173370" y="1817804"/>
        <a:ext cx="1280137" cy="640068"/>
      </dsp:txXfrm>
    </dsp:sp>
    <dsp:sp modelId="{3C198BF7-F4B3-4D39-A19C-676763BB78A1}">
      <dsp:nvSpPr>
        <dsp:cNvPr id="0" name=""/>
        <dsp:cNvSpPr/>
      </dsp:nvSpPr>
      <dsp:spPr>
        <a:xfrm>
          <a:off x="5173370" y="2726702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err="1"/>
            <a:t>Open</a:t>
          </a:r>
          <a:r>
            <a:rPr lang="tr-TR" sz="1100" kern="1200"/>
            <a:t>-</a:t>
          </a:r>
          <a:r>
            <a:rPr lang="tr-TR" sz="1100" kern="1200" err="1"/>
            <a:t>ended</a:t>
          </a:r>
          <a:r>
            <a:rPr lang="tr-TR" sz="1100" kern="1200"/>
            <a:t> </a:t>
          </a:r>
          <a:r>
            <a:rPr lang="tr-TR" sz="1100" kern="1200" err="1"/>
            <a:t>Questions</a:t>
          </a:r>
          <a:r>
            <a:rPr lang="tr-TR" sz="1100" kern="1200"/>
            <a:t> </a:t>
          </a:r>
          <a:r>
            <a:rPr lang="tr-TR" sz="1100" kern="1200" err="1"/>
            <a:t>Reports</a:t>
          </a:r>
          <a:endParaRPr lang="tr-TR" sz="1100" kern="1200"/>
        </a:p>
      </dsp:txBody>
      <dsp:txXfrm>
        <a:off x="5173370" y="2726702"/>
        <a:ext cx="1280137" cy="640068"/>
      </dsp:txXfrm>
    </dsp:sp>
    <dsp:sp modelId="{FD9569CB-6CB3-491F-96D4-5DF7C4AA08AF}">
      <dsp:nvSpPr>
        <dsp:cNvPr id="0" name=""/>
        <dsp:cNvSpPr/>
      </dsp:nvSpPr>
      <dsp:spPr>
        <a:xfrm>
          <a:off x="5173370" y="3635599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err="1" smtClean="0"/>
            <a:t>Skip</a:t>
          </a:r>
          <a:r>
            <a:rPr lang="tr-TR" sz="1100" kern="1200" smtClean="0"/>
            <a:t> </a:t>
          </a:r>
          <a:r>
            <a:rPr lang="tr-TR" sz="1100" kern="1200" err="1"/>
            <a:t>Questions</a:t>
          </a:r>
          <a:r>
            <a:rPr lang="tr-TR" sz="1100" kern="1200"/>
            <a:t> </a:t>
          </a:r>
          <a:r>
            <a:rPr lang="tr-TR" sz="1100" kern="1200" err="1"/>
            <a:t>Reports</a:t>
          </a:r>
          <a:endParaRPr lang="tr-TR" sz="1100" kern="1200"/>
        </a:p>
      </dsp:txBody>
      <dsp:txXfrm>
        <a:off x="5173370" y="3635599"/>
        <a:ext cx="1280137" cy="640068"/>
      </dsp:txXfrm>
    </dsp:sp>
    <dsp:sp modelId="{811175E4-EC45-4199-B394-1BE903E24828}">
      <dsp:nvSpPr>
        <dsp:cNvPr id="0" name=""/>
        <dsp:cNvSpPr/>
      </dsp:nvSpPr>
      <dsp:spPr>
        <a:xfrm>
          <a:off x="5173370" y="4544497"/>
          <a:ext cx="1280137" cy="6400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Migration, </a:t>
          </a:r>
          <a:r>
            <a:rPr lang="tr-TR" sz="1100" kern="1200" err="1"/>
            <a:t>Place</a:t>
          </a:r>
          <a:r>
            <a:rPr lang="tr-TR" sz="1100" kern="1200"/>
            <a:t> of </a:t>
          </a:r>
          <a:r>
            <a:rPr lang="tr-TR" sz="1100" kern="1200" err="1" smtClean="0"/>
            <a:t>Birth</a:t>
          </a:r>
          <a:r>
            <a:rPr lang="tr-TR" sz="1100" kern="1200" smtClean="0"/>
            <a:t>, </a:t>
          </a:r>
          <a:r>
            <a:rPr lang="tr-TR" sz="1100" kern="1200" err="1"/>
            <a:t>Disability</a:t>
          </a:r>
          <a:r>
            <a:rPr lang="tr-TR" sz="1100" kern="1200"/>
            <a:t>, </a:t>
          </a:r>
          <a:r>
            <a:rPr lang="tr-TR" sz="1100" kern="1200" err="1"/>
            <a:t>Labour</a:t>
          </a:r>
          <a:r>
            <a:rPr lang="tr-TR" sz="1100" kern="1200"/>
            <a:t>, </a:t>
          </a:r>
          <a:r>
            <a:rPr lang="tr-TR" sz="1100" kern="1200" err="1"/>
            <a:t>Education</a:t>
          </a:r>
          <a:r>
            <a:rPr lang="tr-TR" sz="1100" kern="1200"/>
            <a:t>, </a:t>
          </a:r>
          <a:r>
            <a:rPr lang="tr-TR" sz="1100" kern="1200" err="1"/>
            <a:t>Housing</a:t>
          </a:r>
          <a:r>
            <a:rPr lang="tr-TR" sz="1100" kern="1200"/>
            <a:t> </a:t>
          </a:r>
          <a:r>
            <a:rPr lang="tr-TR" sz="1100" kern="1200" err="1"/>
            <a:t>Reports</a:t>
          </a:r>
          <a:endParaRPr lang="tr-TR" sz="1100" kern="1200"/>
        </a:p>
      </dsp:txBody>
      <dsp:txXfrm>
        <a:off x="5173370" y="4544497"/>
        <a:ext cx="1280137" cy="64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38F1E-23FF-47DA-86F1-A6AB0BBF09A7}">
      <dsp:nvSpPr>
        <dsp:cNvPr id="0" name=""/>
        <dsp:cNvSpPr/>
      </dsp:nvSpPr>
      <dsp:spPr>
        <a:xfrm>
          <a:off x="4518248" y="765558"/>
          <a:ext cx="2506250" cy="321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06"/>
              </a:lnTo>
              <a:lnTo>
                <a:pt x="2506250" y="160706"/>
              </a:lnTo>
              <a:lnTo>
                <a:pt x="2506250" y="321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7433-7577-4713-8BEC-A98CE01BE020}">
      <dsp:nvSpPr>
        <dsp:cNvPr id="0" name=""/>
        <dsp:cNvSpPr/>
      </dsp:nvSpPr>
      <dsp:spPr>
        <a:xfrm>
          <a:off x="5172551" y="1852238"/>
          <a:ext cx="925973" cy="321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06"/>
              </a:lnTo>
              <a:lnTo>
                <a:pt x="925973" y="160706"/>
              </a:lnTo>
              <a:lnTo>
                <a:pt x="925973" y="3214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76DC7-643B-4781-BCFE-136D5FB2146B}">
      <dsp:nvSpPr>
        <dsp:cNvPr id="0" name=""/>
        <dsp:cNvSpPr/>
      </dsp:nvSpPr>
      <dsp:spPr>
        <a:xfrm>
          <a:off x="3634364" y="2938917"/>
          <a:ext cx="229580" cy="17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25"/>
              </a:lnTo>
              <a:lnTo>
                <a:pt x="229580" y="1790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46A92-E6DD-4CF2-A7E2-0C63E9F1960D}">
      <dsp:nvSpPr>
        <dsp:cNvPr id="0" name=""/>
        <dsp:cNvSpPr/>
      </dsp:nvSpPr>
      <dsp:spPr>
        <a:xfrm>
          <a:off x="3634364" y="2938917"/>
          <a:ext cx="229580" cy="704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45"/>
              </a:lnTo>
              <a:lnTo>
                <a:pt x="229580" y="704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D38A7-9875-456D-884A-5C28668B0F28}">
      <dsp:nvSpPr>
        <dsp:cNvPr id="0" name=""/>
        <dsp:cNvSpPr/>
      </dsp:nvSpPr>
      <dsp:spPr>
        <a:xfrm>
          <a:off x="4246578" y="1852238"/>
          <a:ext cx="925973" cy="321412"/>
        </a:xfrm>
        <a:custGeom>
          <a:avLst/>
          <a:gdLst/>
          <a:ahLst/>
          <a:cxnLst/>
          <a:rect l="0" t="0" r="0" b="0"/>
          <a:pathLst>
            <a:path>
              <a:moveTo>
                <a:pt x="925973" y="0"/>
              </a:moveTo>
              <a:lnTo>
                <a:pt x="925973" y="160706"/>
              </a:lnTo>
              <a:lnTo>
                <a:pt x="0" y="160706"/>
              </a:lnTo>
              <a:lnTo>
                <a:pt x="0" y="3214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F2699-6A70-4C1D-AD6E-AF47C29535A3}">
      <dsp:nvSpPr>
        <dsp:cNvPr id="0" name=""/>
        <dsp:cNvSpPr/>
      </dsp:nvSpPr>
      <dsp:spPr>
        <a:xfrm>
          <a:off x="4518248" y="765558"/>
          <a:ext cx="654303" cy="321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06"/>
              </a:lnTo>
              <a:lnTo>
                <a:pt x="654303" y="160706"/>
              </a:lnTo>
              <a:lnTo>
                <a:pt x="654303" y="321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F05F0-86A1-4BA4-A2F2-2175FE3A7ED0}">
      <dsp:nvSpPr>
        <dsp:cNvPr id="0" name=""/>
        <dsp:cNvSpPr/>
      </dsp:nvSpPr>
      <dsp:spPr>
        <a:xfrm>
          <a:off x="1399784" y="1852238"/>
          <a:ext cx="229580" cy="17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25"/>
              </a:lnTo>
              <a:lnTo>
                <a:pt x="229580" y="1790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5F70C-D398-4197-A611-AEDEB6CBFECB}">
      <dsp:nvSpPr>
        <dsp:cNvPr id="0" name=""/>
        <dsp:cNvSpPr/>
      </dsp:nvSpPr>
      <dsp:spPr>
        <a:xfrm>
          <a:off x="1399784" y="1852238"/>
          <a:ext cx="229580" cy="704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45"/>
              </a:lnTo>
              <a:lnTo>
                <a:pt x="229580" y="704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562F2-FA09-427C-B949-33290E5A8F61}">
      <dsp:nvSpPr>
        <dsp:cNvPr id="0" name=""/>
        <dsp:cNvSpPr/>
      </dsp:nvSpPr>
      <dsp:spPr>
        <a:xfrm>
          <a:off x="2011997" y="765558"/>
          <a:ext cx="2506250" cy="321412"/>
        </a:xfrm>
        <a:custGeom>
          <a:avLst/>
          <a:gdLst/>
          <a:ahLst/>
          <a:cxnLst/>
          <a:rect l="0" t="0" r="0" b="0"/>
          <a:pathLst>
            <a:path>
              <a:moveTo>
                <a:pt x="2506250" y="0"/>
              </a:moveTo>
              <a:lnTo>
                <a:pt x="2506250" y="160706"/>
              </a:lnTo>
              <a:lnTo>
                <a:pt x="0" y="160706"/>
              </a:lnTo>
              <a:lnTo>
                <a:pt x="0" y="321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7980B-EE79-4B62-B06C-75A4A45637CE}">
      <dsp:nvSpPr>
        <dsp:cNvPr id="0" name=""/>
        <dsp:cNvSpPr/>
      </dsp:nvSpPr>
      <dsp:spPr>
        <a:xfrm>
          <a:off x="3752980" y="291"/>
          <a:ext cx="1530534" cy="76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Monitoring</a:t>
          </a:r>
          <a:r>
            <a:rPr lang="tr-TR" sz="1200" kern="1200" smtClean="0"/>
            <a:t> </a:t>
          </a:r>
          <a:r>
            <a:rPr lang="tr-TR" sz="1200" kern="1200" err="1" smtClean="0"/>
            <a:t>and</a:t>
          </a:r>
          <a:r>
            <a:rPr lang="tr-TR" sz="1200" kern="1200" smtClean="0"/>
            <a:t> </a:t>
          </a:r>
          <a:r>
            <a:rPr lang="tr-TR" sz="1200" kern="1200" err="1" smtClean="0"/>
            <a:t>Control</a:t>
          </a:r>
          <a:r>
            <a:rPr lang="tr-TR" sz="1200" kern="1200" smtClean="0"/>
            <a:t> </a:t>
          </a:r>
          <a:r>
            <a:rPr lang="tr-TR" sz="1200" kern="1200" err="1" smtClean="0"/>
            <a:t>by</a:t>
          </a:r>
          <a:r>
            <a:rPr lang="tr-TR" sz="1200" kern="1200" smtClean="0"/>
            <a:t> Web </a:t>
          </a:r>
          <a:r>
            <a:rPr lang="tr-TR" sz="1200" kern="1200" err="1" smtClean="0"/>
            <a:t>Application</a:t>
          </a:r>
          <a:r>
            <a:rPr lang="tr-TR" sz="1200" kern="1200" smtClean="0"/>
            <a:t> (RO </a:t>
          </a:r>
          <a:r>
            <a:rPr lang="tr-TR" sz="1200" kern="1200" err="1" smtClean="0"/>
            <a:t>and</a:t>
          </a:r>
          <a:r>
            <a:rPr lang="tr-TR" sz="1200" kern="1200" smtClean="0"/>
            <a:t> </a:t>
          </a:r>
          <a:r>
            <a:rPr lang="tr-TR" sz="1200" kern="1200" err="1" smtClean="0"/>
            <a:t>Headquarter</a:t>
          </a:r>
          <a:r>
            <a:rPr lang="tr-TR" sz="1200" kern="1200" smtClean="0"/>
            <a:t>)</a:t>
          </a:r>
          <a:endParaRPr lang="tr-TR" sz="1200" kern="1200"/>
        </a:p>
      </dsp:txBody>
      <dsp:txXfrm>
        <a:off x="3752980" y="291"/>
        <a:ext cx="1530534" cy="765267"/>
      </dsp:txXfrm>
    </dsp:sp>
    <dsp:sp modelId="{01B858E6-1D11-4014-9D42-70C4605DF35D}">
      <dsp:nvSpPr>
        <dsp:cNvPr id="0" name=""/>
        <dsp:cNvSpPr/>
      </dsp:nvSpPr>
      <dsp:spPr>
        <a:xfrm>
          <a:off x="1246730" y="1086970"/>
          <a:ext cx="1530534" cy="76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Application</a:t>
          </a:r>
          <a:r>
            <a:rPr lang="tr-TR" sz="1200" kern="1200" smtClean="0"/>
            <a:t> </a:t>
          </a:r>
          <a:r>
            <a:rPr lang="tr-TR" sz="1200" kern="1200" err="1" smtClean="0"/>
            <a:t>Monitoring</a:t>
          </a:r>
          <a:r>
            <a:rPr lang="tr-TR" sz="1200" kern="1200" smtClean="0"/>
            <a:t> </a:t>
          </a:r>
          <a:r>
            <a:rPr lang="tr-TR" sz="1200" kern="1200" err="1" smtClean="0"/>
            <a:t>Reports</a:t>
          </a:r>
          <a:endParaRPr lang="tr-TR" sz="1200" kern="1200"/>
        </a:p>
      </dsp:txBody>
      <dsp:txXfrm>
        <a:off x="1246730" y="1086970"/>
        <a:ext cx="1530534" cy="765267"/>
      </dsp:txXfrm>
    </dsp:sp>
    <dsp:sp modelId="{CE3B315E-A3C8-403C-9BCB-0D1ED3DB0D5E}">
      <dsp:nvSpPr>
        <dsp:cNvPr id="0" name=""/>
        <dsp:cNvSpPr/>
      </dsp:nvSpPr>
      <dsp:spPr>
        <a:xfrm>
          <a:off x="1629364" y="2173650"/>
          <a:ext cx="1530534" cy="76526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Field</a:t>
          </a:r>
          <a:r>
            <a:rPr lang="tr-TR" sz="1200" kern="1200" smtClean="0"/>
            <a:t> </a:t>
          </a:r>
          <a:r>
            <a:rPr lang="tr-TR" sz="1200" kern="1200" err="1" smtClean="0"/>
            <a:t>Work</a:t>
          </a:r>
          <a:r>
            <a:rPr lang="tr-TR" sz="1200" kern="1200" smtClean="0"/>
            <a:t> </a:t>
          </a:r>
          <a:r>
            <a:rPr lang="tr-TR" sz="1200" kern="1200" err="1" smtClean="0"/>
            <a:t>Follow</a:t>
          </a:r>
          <a:r>
            <a:rPr lang="tr-TR" sz="1200" kern="1200" smtClean="0"/>
            <a:t>-</a:t>
          </a:r>
          <a:r>
            <a:rPr lang="tr-TR" sz="1200" kern="1200" err="1" smtClean="0"/>
            <a:t>up</a:t>
          </a:r>
          <a:r>
            <a:rPr lang="tr-TR" sz="1200" kern="1200" smtClean="0"/>
            <a:t> </a:t>
          </a:r>
          <a:r>
            <a:rPr lang="tr-TR" sz="1200" kern="1200" err="1" smtClean="0"/>
            <a:t>Reports</a:t>
          </a:r>
          <a:r>
            <a:rPr lang="tr-TR" sz="1200" kern="1200" smtClean="0"/>
            <a:t>  </a:t>
          </a:r>
          <a:endParaRPr lang="tr-TR" sz="1200" kern="1200"/>
        </a:p>
      </dsp:txBody>
      <dsp:txXfrm>
        <a:off x="1629364" y="2173650"/>
        <a:ext cx="1530534" cy="765267"/>
      </dsp:txXfrm>
    </dsp:sp>
    <dsp:sp modelId="{CA678E55-4D7C-4211-84AC-E60AF8F0CB08}">
      <dsp:nvSpPr>
        <dsp:cNvPr id="0" name=""/>
        <dsp:cNvSpPr/>
      </dsp:nvSpPr>
      <dsp:spPr>
        <a:xfrm>
          <a:off x="1629364" y="3260329"/>
          <a:ext cx="1530534" cy="76526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Non</a:t>
          </a:r>
          <a:r>
            <a:rPr lang="tr-TR" sz="1200" kern="1200" smtClean="0"/>
            <a:t>-</a:t>
          </a:r>
          <a:r>
            <a:rPr lang="tr-TR" sz="1200" kern="1200" err="1" smtClean="0"/>
            <a:t>response</a:t>
          </a:r>
          <a:r>
            <a:rPr lang="tr-TR" sz="1200" kern="1200" smtClean="0"/>
            <a:t> </a:t>
          </a:r>
          <a:r>
            <a:rPr lang="tr-TR" sz="1200" kern="1200" err="1" smtClean="0"/>
            <a:t>follow</a:t>
          </a:r>
          <a:r>
            <a:rPr lang="tr-TR" sz="1200" kern="1200" smtClean="0"/>
            <a:t>-</a:t>
          </a:r>
          <a:r>
            <a:rPr lang="tr-TR" sz="1200" kern="1200" err="1" smtClean="0"/>
            <a:t>up</a:t>
          </a:r>
          <a:r>
            <a:rPr lang="tr-TR" sz="1200" kern="1200" smtClean="0"/>
            <a:t> </a:t>
          </a:r>
          <a:r>
            <a:rPr lang="tr-TR" sz="1200" kern="1200" err="1" smtClean="0"/>
            <a:t>report</a:t>
          </a:r>
          <a:endParaRPr lang="tr-TR" sz="1200" kern="1200"/>
        </a:p>
      </dsp:txBody>
      <dsp:txXfrm>
        <a:off x="1629364" y="3260329"/>
        <a:ext cx="1530534" cy="765267"/>
      </dsp:txXfrm>
    </dsp:sp>
    <dsp:sp modelId="{2B03F21B-7960-41FE-AB9B-BE0ABE1A500C}">
      <dsp:nvSpPr>
        <dsp:cNvPr id="0" name=""/>
        <dsp:cNvSpPr/>
      </dsp:nvSpPr>
      <dsp:spPr>
        <a:xfrm>
          <a:off x="4407284" y="1086970"/>
          <a:ext cx="1530534" cy="76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Incorrect</a:t>
          </a:r>
          <a:r>
            <a:rPr lang="tr-TR" sz="1200" kern="1200" smtClean="0"/>
            <a:t> </a:t>
          </a:r>
          <a:r>
            <a:rPr lang="tr-TR" sz="1200" kern="1200" err="1" smtClean="0"/>
            <a:t>Records</a:t>
          </a:r>
          <a:endParaRPr lang="tr-TR" sz="1200" kern="1200"/>
        </a:p>
      </dsp:txBody>
      <dsp:txXfrm>
        <a:off x="4407284" y="1086970"/>
        <a:ext cx="1530534" cy="765267"/>
      </dsp:txXfrm>
    </dsp:sp>
    <dsp:sp modelId="{41DA06D5-6C8E-4952-8AF0-DC2FBDCDF9E1}">
      <dsp:nvSpPr>
        <dsp:cNvPr id="0" name=""/>
        <dsp:cNvSpPr/>
      </dsp:nvSpPr>
      <dsp:spPr>
        <a:xfrm>
          <a:off x="3481310" y="2173650"/>
          <a:ext cx="1530534" cy="76526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Exact</a:t>
          </a:r>
          <a:r>
            <a:rPr lang="tr-TR" sz="1200" kern="1200" smtClean="0"/>
            <a:t> </a:t>
          </a:r>
          <a:r>
            <a:rPr lang="tr-TR" sz="1200" kern="1200" err="1" smtClean="0"/>
            <a:t>Errors</a:t>
          </a:r>
          <a:endParaRPr lang="tr-TR" sz="1200" kern="1200"/>
        </a:p>
      </dsp:txBody>
      <dsp:txXfrm>
        <a:off x="3481310" y="2173650"/>
        <a:ext cx="1530534" cy="765267"/>
      </dsp:txXfrm>
    </dsp:sp>
    <dsp:sp modelId="{22861A94-EBA8-44B4-B034-086E1185F7D5}">
      <dsp:nvSpPr>
        <dsp:cNvPr id="0" name=""/>
        <dsp:cNvSpPr/>
      </dsp:nvSpPr>
      <dsp:spPr>
        <a:xfrm>
          <a:off x="3863944" y="3260329"/>
          <a:ext cx="1530534" cy="76526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Quantitative</a:t>
          </a:r>
          <a:r>
            <a:rPr lang="tr-TR" sz="1200" kern="1200" smtClean="0"/>
            <a:t> </a:t>
          </a:r>
          <a:r>
            <a:rPr lang="tr-TR" sz="1200" kern="1200" err="1" smtClean="0"/>
            <a:t>Distribution</a:t>
          </a:r>
          <a:endParaRPr lang="tr-TR" sz="1200" kern="1200"/>
        </a:p>
      </dsp:txBody>
      <dsp:txXfrm>
        <a:off x="3863944" y="3260329"/>
        <a:ext cx="1530534" cy="765267"/>
      </dsp:txXfrm>
    </dsp:sp>
    <dsp:sp modelId="{1A2252A5-E113-4A28-8DF3-4C3BBBC2A377}">
      <dsp:nvSpPr>
        <dsp:cNvPr id="0" name=""/>
        <dsp:cNvSpPr/>
      </dsp:nvSpPr>
      <dsp:spPr>
        <a:xfrm>
          <a:off x="3863944" y="4347009"/>
          <a:ext cx="1530534" cy="76526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Incorrect</a:t>
          </a:r>
          <a:r>
            <a:rPr lang="tr-TR" sz="1200" kern="1200" smtClean="0"/>
            <a:t> </a:t>
          </a:r>
          <a:r>
            <a:rPr lang="tr-TR" sz="1200" kern="1200" err="1" smtClean="0"/>
            <a:t>Record</a:t>
          </a:r>
          <a:r>
            <a:rPr lang="tr-TR" sz="1200" kern="1200" smtClean="0"/>
            <a:t> </a:t>
          </a:r>
          <a:r>
            <a:rPr lang="tr-TR" sz="1200" kern="1200" err="1" smtClean="0"/>
            <a:t>List</a:t>
          </a:r>
          <a:endParaRPr lang="tr-TR" sz="1200" kern="1200"/>
        </a:p>
      </dsp:txBody>
      <dsp:txXfrm>
        <a:off x="3863944" y="4347009"/>
        <a:ext cx="1530534" cy="765267"/>
      </dsp:txXfrm>
    </dsp:sp>
    <dsp:sp modelId="{63A22F59-8631-4C51-9805-AFC41FFBDBCF}">
      <dsp:nvSpPr>
        <dsp:cNvPr id="0" name=""/>
        <dsp:cNvSpPr/>
      </dsp:nvSpPr>
      <dsp:spPr>
        <a:xfrm>
          <a:off x="5333257" y="2173650"/>
          <a:ext cx="1530534" cy="76526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err="1" smtClean="0"/>
            <a:t>Control</a:t>
          </a:r>
          <a:r>
            <a:rPr lang="tr-TR" sz="1200" kern="1200" smtClean="0"/>
            <a:t> of </a:t>
          </a:r>
          <a:r>
            <a:rPr lang="tr-TR" sz="1200" kern="1200" err="1" smtClean="0"/>
            <a:t>uncertain</a:t>
          </a:r>
          <a:r>
            <a:rPr lang="tr-TR" sz="1200" kern="1200" smtClean="0"/>
            <a:t> </a:t>
          </a:r>
          <a:r>
            <a:rPr lang="tr-TR" sz="1200" kern="1200" err="1" smtClean="0"/>
            <a:t>errors</a:t>
          </a:r>
          <a:endParaRPr lang="tr-TR" sz="1200" kern="1200"/>
        </a:p>
      </dsp:txBody>
      <dsp:txXfrm>
        <a:off x="5333257" y="2173650"/>
        <a:ext cx="1530534" cy="765267"/>
      </dsp:txXfrm>
    </dsp:sp>
    <dsp:sp modelId="{D60D43D3-AEA0-4CB9-B7A2-37A6D7CB10BA}">
      <dsp:nvSpPr>
        <dsp:cNvPr id="0" name=""/>
        <dsp:cNvSpPr/>
      </dsp:nvSpPr>
      <dsp:spPr>
        <a:xfrm>
          <a:off x="6259230" y="1086970"/>
          <a:ext cx="1530534" cy="76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Monitoring</a:t>
          </a:r>
          <a:r>
            <a:rPr lang="tr-TR" sz="1200" kern="1200" dirty="0" smtClean="0"/>
            <a:t> </a:t>
          </a:r>
          <a:r>
            <a:rPr lang="tr-TR" sz="1200" kern="1200" dirty="0" err="1" smtClean="0"/>
            <a:t>and</a:t>
          </a:r>
          <a:r>
            <a:rPr lang="tr-TR" sz="1200" kern="1200" dirty="0" smtClean="0"/>
            <a:t> </a:t>
          </a:r>
          <a:r>
            <a:rPr lang="tr-TR" sz="1200" kern="1200" dirty="0" err="1" smtClean="0"/>
            <a:t>Control</a:t>
          </a:r>
          <a:r>
            <a:rPr lang="tr-TR" sz="1200" kern="1200" dirty="0" smtClean="0"/>
            <a:t>  of </a:t>
          </a:r>
          <a:r>
            <a:rPr lang="tr-TR" sz="1200" b="0" i="0" kern="1200" dirty="0" err="1" smtClean="0"/>
            <a:t>Classification</a:t>
          </a:r>
          <a:r>
            <a:rPr lang="tr-TR" sz="1200" b="0" i="0" kern="1200" dirty="0" smtClean="0"/>
            <a:t> of </a:t>
          </a:r>
          <a:r>
            <a:rPr lang="tr-TR" sz="1200" b="0" i="0" kern="1200" dirty="0" err="1" smtClean="0"/>
            <a:t>Occupations</a:t>
          </a:r>
          <a:endParaRPr lang="tr-TR" sz="1200" kern="1200" dirty="0"/>
        </a:p>
      </dsp:txBody>
      <dsp:txXfrm>
        <a:off x="6259230" y="1086970"/>
        <a:ext cx="1530534" cy="76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4B6EE-BCD2-4CB2-AF57-5F86C796C2D8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3A4A4-FE5D-4B93-BA9C-37288B3B87F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696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9BC249-9FAF-4F14-87B0-9233AD4D8E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66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16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76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50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9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6CD-E948-4EDD-A3C1-72DEEEC116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92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18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67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6CD-E948-4EDD-A3C1-72DEEEC116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2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340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6CD-E948-4EDD-A3C1-72DEEEC116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7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5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798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B610F5-3F06-445E-9AE2-56FE06006ECB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5192DB-2046-4587-BECA-E65F7C6DA922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4663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48B8E3-3EB3-42CC-94FC-2A40A1CF8C8A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D28DFE-7F14-42B6-BBAF-E94139E031D6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02032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B5C9ED-74B6-425D-A946-ECA77329B674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E275C7-A94F-405A-ADF2-D5D91FE309BD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73695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738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325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6CD-E948-4EDD-A3C1-72DEEEC116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3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383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3D40B-DF54-41AE-8880-5786F09C7927}" type="slidenum">
              <a:rPr lang="tr-TR" smtClean="0">
                <a:latin typeface="Arial" charset="0"/>
              </a:rPr>
              <a:pPr/>
              <a:t>27</a:t>
            </a:fld>
            <a:endParaRPr lang="tr-TR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42921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533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30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8F60A-A845-41CA-ACA3-CF186E617289}" type="slidenum">
              <a:rPr lang="tr-TR" smtClean="0">
                <a:latin typeface="Arial" charset="0"/>
              </a:rPr>
              <a:pPr/>
              <a:t>3</a:t>
            </a:fld>
            <a:endParaRPr lang="tr-TR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2602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4116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5496E-FAF2-48CB-A32F-838B1DC19CA5}" type="slidenum">
              <a:rPr lang="tr-TR" smtClean="0">
                <a:latin typeface="Arial" charset="0"/>
              </a:rPr>
              <a:pPr/>
              <a:t>5</a:t>
            </a:fld>
            <a:endParaRPr lang="tr-TR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5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E2463A-538E-452F-9440-F2CC3E479CC2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98D7BF-4C30-434F-949E-4FF3DFDA9AFF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3824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39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DFD02D-03D9-4DFD-A96E-31E66ECADEC0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033BA9-395D-40B7-8B89-B14306DC2EF9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2552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1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6477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lang="tr-TR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lang="tr-TR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lang="tr-TR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lang="tr-TR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lang="tr-TR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Asıl metin stillerini düzenlemek için tıklatın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İkinci düzey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Üçüncü düzey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Dördüncü düzey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Beşinci düzey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2475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A3C0-CA42-4A65-B6AC-8F001580380C}" type="datetime1">
              <a:rPr lang="tr-TR"/>
              <a:pPr>
                <a:defRPr/>
              </a:pPr>
              <a:t>09.12.2016</a:t>
            </a:fld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A6EB-A39E-43A4-9053-AF14EDB742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Asıl</a:t>
            </a:r>
            <a:r>
              <a:rPr lang="en-US" noProof="0" dirty="0" smtClean="0"/>
              <a:t> </a:t>
            </a:r>
            <a:r>
              <a:rPr lang="en-US" noProof="0" dirty="0" err="1" smtClean="0"/>
              <a:t>metin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stillerini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düzenlemek</a:t>
            </a:r>
            <a:r>
              <a:rPr lang="en-US" noProof="0" dirty="0" smtClean="0"/>
              <a:t> </a:t>
            </a:r>
            <a:r>
              <a:rPr lang="en-US" noProof="0" dirty="0" err="1" smtClean="0"/>
              <a:t>için</a:t>
            </a:r>
            <a:r>
              <a:rPr lang="en-US" noProof="0" dirty="0" smtClean="0"/>
              <a:t> </a:t>
            </a:r>
            <a:r>
              <a:rPr lang="en-US" noProof="0" dirty="0" err="1" smtClean="0"/>
              <a:t>tıklatın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İkinci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düzey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Üçüncü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düzey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Dördüncü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düzey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Beşinci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düzey</a:t>
            </a:r>
            <a:endParaRPr lang="en-US" noProof="0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Asıl</a:t>
            </a:r>
            <a:r>
              <a:rPr lang="en-US" noProof="0" dirty="0" smtClean="0"/>
              <a:t> </a:t>
            </a:r>
            <a:r>
              <a:rPr lang="en-US" noProof="0" dirty="0" err="1" smtClean="0"/>
              <a:t>başlık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</a:t>
            </a:r>
            <a:r>
              <a:rPr lang="en-US" noProof="0" dirty="0" err="1" smtClean="0"/>
              <a:t>için</a:t>
            </a:r>
            <a:r>
              <a:rPr lang="en-US" noProof="0" dirty="0" smtClean="0"/>
              <a:t> </a:t>
            </a:r>
            <a:r>
              <a:rPr lang="en-US" noProof="0" dirty="0" err="1" smtClean="0"/>
              <a:t>tıklatın</a:t>
            </a:r>
            <a:endParaRPr lang="en-US" noProof="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noProof="0" smtClean="0"/>
              <a:t>Asıl başlık stili için tıklatın</a:t>
            </a:r>
            <a:endParaRPr lang="en-US" noProof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Asıl</a:t>
            </a:r>
            <a:r>
              <a:rPr lang="en-US" noProof="0" dirty="0" smtClean="0"/>
              <a:t> </a:t>
            </a:r>
            <a:r>
              <a:rPr lang="en-US" noProof="0" dirty="0" err="1" smtClean="0"/>
              <a:t>metin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stillerini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düzenlemek</a:t>
            </a:r>
            <a:r>
              <a:rPr lang="en-US" noProof="0" dirty="0" smtClean="0"/>
              <a:t> </a:t>
            </a:r>
            <a:r>
              <a:rPr lang="en-US" noProof="0" dirty="0" err="1" smtClean="0"/>
              <a:t>için</a:t>
            </a:r>
            <a:r>
              <a:rPr lang="en-US" noProof="0" dirty="0" smtClean="0"/>
              <a:t> </a:t>
            </a:r>
            <a:r>
              <a:rPr lang="en-US" noProof="0" dirty="0" err="1" smtClean="0"/>
              <a:t>tıklatın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İkinci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düzey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Üçüncü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düzey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Dördüncü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düzey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Beşinci</a:t>
            </a:r>
            <a:r>
              <a:rPr lang="en-US" noProof="0" dirty="0" smtClean="0"/>
              <a:t> </a:t>
            </a:r>
            <a:r>
              <a:rPr lang="en-US" noProof="0" dirty="0" err="1" smtClean="0"/>
              <a:t>düzey</a:t>
            </a:r>
            <a:endParaRPr lang="en-US" noProof="0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07950" y="176213"/>
            <a:ext cx="3240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smtClean="0">
                <a:solidFill>
                  <a:srgbClr val="AB2328"/>
                </a:solidFill>
                <a:latin typeface="Calibri" pitchFamily="34" charset="0"/>
                <a:cs typeface="Calibri" pitchFamily="34" charset="0"/>
              </a:rPr>
              <a:t>TURKISH STATISTICAL INSTITUTE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50370" y="6290477"/>
            <a:ext cx="3924300" cy="5293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1" noProof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Demography Statistics Department</a:t>
            </a:r>
          </a:p>
          <a:p>
            <a:pPr>
              <a:spcBef>
                <a:spcPct val="20000"/>
              </a:spcBef>
              <a:defRPr/>
            </a:pPr>
            <a:r>
              <a:rPr lang="en-US" sz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Population</a:t>
            </a:r>
            <a:r>
              <a:rPr lang="en-US" sz="1200" baseline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and Migration Statistics Group</a:t>
            </a:r>
            <a:endParaRPr lang="en-US" sz="1200" noProof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9" descr="logoLA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59763" y="117475"/>
            <a:ext cx="6540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6477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50800" dir="78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127000" dist="152400" dir="5400000" sx="65000" sy="65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56DDB-0E19-46A0-9FCA-BD4A802D232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8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spc="50" dirty="0">
          <a:ln w="11430"/>
          <a:solidFill>
            <a:schemeClr val="bg1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0" fontAlgn="base" latinLnBrk="0" hangingPunct="0">
        <a:spcBef>
          <a:spcPct val="20000"/>
        </a:spcBef>
        <a:spcAft>
          <a:spcPct val="0"/>
        </a:spcAft>
        <a:buClr>
          <a:srgbClr val="AB2328"/>
        </a:buClr>
        <a:buFont typeface="Wingdings" pitchFamily="2" charset="2"/>
        <a:buChar char="q"/>
        <a:defRPr lang="tr-TR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0" fontAlgn="base" latinLnBrk="0" hangingPunct="0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Font typeface="Wingdings" pitchFamily="2" charset="2"/>
        <a:buChar char="q"/>
        <a:defRPr lang="tr-TR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tr-TR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tr-TR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US" sz="24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7.xml"/><Relationship Id="rId7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11960" y="980728"/>
            <a:ext cx="4536504" cy="2448272"/>
          </a:xfrm>
        </p:spPr>
        <p:txBody>
          <a:bodyPr/>
          <a:lstStyle/>
          <a:p>
            <a:r>
              <a:rPr lang="tr-TR" sz="3600" dirty="0" smtClean="0"/>
              <a:t>Data </a:t>
            </a:r>
            <a:r>
              <a:rPr lang="tr-TR" sz="3600" dirty="0" err="1" smtClean="0"/>
              <a:t>Processes</a:t>
            </a:r>
            <a:r>
              <a:rPr lang="tr-TR" sz="3600" dirty="0" smtClean="0"/>
              <a:t> on </a:t>
            </a:r>
            <a:r>
              <a:rPr lang="en-US" sz="3600" dirty="0" smtClean="0">
                <a:latin typeface="+mn-lt"/>
              </a:rPr>
              <a:t>2011 </a:t>
            </a:r>
            <a:r>
              <a:rPr lang="en-US" sz="3600" dirty="0" err="1" smtClean="0">
                <a:latin typeface="+mn-lt"/>
              </a:rPr>
              <a:t>Populat</a:t>
            </a:r>
            <a:r>
              <a:rPr lang="tr-TR" sz="3600" dirty="0" smtClean="0">
                <a:latin typeface="+mn-lt"/>
              </a:rPr>
              <a:t>i</a:t>
            </a:r>
            <a:r>
              <a:rPr lang="en-US" sz="3600" dirty="0" smtClean="0">
                <a:latin typeface="+mn-lt"/>
              </a:rPr>
              <a:t>on And </a:t>
            </a:r>
            <a:r>
              <a:rPr lang="en-US" sz="3600" dirty="0" err="1" smtClean="0">
                <a:latin typeface="+mn-lt"/>
              </a:rPr>
              <a:t>Hous</a:t>
            </a:r>
            <a:r>
              <a:rPr lang="tr-TR" sz="3600" dirty="0" smtClean="0">
                <a:latin typeface="+mn-lt"/>
              </a:rPr>
              <a:t>i</a:t>
            </a:r>
            <a:r>
              <a:rPr lang="en-US" sz="3600" dirty="0" err="1" smtClean="0">
                <a:latin typeface="+mn-lt"/>
              </a:rPr>
              <a:t>ng</a:t>
            </a:r>
            <a:r>
              <a:rPr lang="en-US" sz="3600" dirty="0" smtClean="0">
                <a:latin typeface="+mn-lt"/>
              </a:rPr>
              <a:t> Census</a:t>
            </a:r>
            <a:r>
              <a:rPr lang="tr-TR" sz="3600" dirty="0" smtClean="0">
                <a:latin typeface="+mn-lt"/>
              </a:rPr>
              <a:t> Of </a:t>
            </a:r>
            <a:r>
              <a:rPr lang="tr-TR" sz="3600" dirty="0" err="1" smtClean="0">
                <a:latin typeface="+mn-lt"/>
              </a:rPr>
              <a:t>Turkey</a:t>
            </a:r>
            <a:endParaRPr lang="tr-TR" sz="3600" cap="all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5849"/>
          <a:stretch>
            <a:fillRect/>
          </a:stretch>
        </p:blipFill>
        <p:spPr bwMode="auto">
          <a:xfrm>
            <a:off x="539552" y="836712"/>
            <a:ext cx="3024000" cy="23635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4" name="8 Başlık"/>
          <p:cNvSpPr txBox="1">
            <a:spLocks/>
          </p:cNvSpPr>
          <p:nvPr/>
        </p:nvSpPr>
        <p:spPr>
          <a:xfrm>
            <a:off x="4211960" y="3429000"/>
            <a:ext cx="4536504" cy="24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spc="50" normalizeH="0" baseline="0" noProof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Barış DULKADİR</a:t>
            </a:r>
          </a:p>
          <a:p>
            <a:pPr algn="ctr"/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TURKSTAT </a:t>
            </a:r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Expert</a:t>
            </a:r>
            <a:endParaRPr lang="tr-TR" b="1" spc="5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Population</a:t>
            </a:r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and</a:t>
            </a:r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Migration</a:t>
            </a:r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Statistics</a:t>
            </a:r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Group</a:t>
            </a:r>
            <a:endParaRPr lang="tr-TR" b="1" spc="5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Demographic</a:t>
            </a:r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Statistics</a:t>
            </a:r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Department</a:t>
            </a:r>
            <a:endParaRPr lang="tr-TR" b="1" spc="5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28 </a:t>
            </a:r>
            <a:r>
              <a:rPr lang="tr-TR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November</a:t>
            </a:r>
            <a:r>
              <a:rPr lang="en-GB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, 201</a:t>
            </a:r>
            <a:r>
              <a:rPr lang="tr-TR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6</a:t>
            </a:r>
          </a:p>
          <a:p>
            <a:pPr algn="ctr"/>
            <a:r>
              <a:rPr lang="tr-TR" sz="32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+mj-cs"/>
              </a:rPr>
              <a:t>Amman</a:t>
            </a:r>
            <a:endParaRPr lang="tr-TR" b="1" spc="5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878661"/>
              </p:ext>
            </p:extLst>
          </p:nvPr>
        </p:nvGraphicFramePr>
        <p:xfrm>
          <a:off x="467544" y="3501008"/>
          <a:ext cx="3024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6372200" y="1340768"/>
            <a:ext cx="2771800" cy="3816423"/>
          </a:xfrm>
        </p:spPr>
        <p:txBody>
          <a:bodyPr/>
          <a:lstStyle/>
          <a:p>
            <a:r>
              <a:rPr lang="en-US"/>
              <a:t>When a new institution is found or when there is no institutional data entry, a new institution </a:t>
            </a:r>
            <a:r>
              <a:rPr lang="en-US" smtClean="0"/>
              <a:t>can be </a:t>
            </a:r>
            <a:r>
              <a:rPr lang="en-US"/>
              <a:t>added using </a:t>
            </a:r>
            <a:r>
              <a:rPr lang="en-US" b="1" smtClean="0"/>
              <a:t>add new institution </a:t>
            </a:r>
            <a:r>
              <a:rPr lang="en-US" smtClean="0"/>
              <a:t>screen.</a:t>
            </a:r>
            <a:endParaRPr lang="en-US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r>
              <a:rPr lang="en-US" sz="2400" smtClean="0"/>
              <a:t>Institutional Places </a:t>
            </a:r>
            <a:r>
              <a:rPr lang="tr-TR" sz="2400" smtClean="0"/>
              <a:t>:</a:t>
            </a:r>
            <a:r>
              <a:rPr lang="en-US" sz="2400" smtClean="0"/>
              <a:t> </a:t>
            </a:r>
            <a:r>
              <a:rPr lang="tr-TR" sz="2400" smtClean="0"/>
              <a:t>Data </a:t>
            </a:r>
            <a:r>
              <a:rPr lang="tr-TR" sz="2400" err="1" smtClean="0"/>
              <a:t>Entry</a:t>
            </a:r>
            <a:r>
              <a:rPr lang="tr-TR" sz="2400" smtClean="0"/>
              <a:t> - A</a:t>
            </a:r>
            <a:r>
              <a:rPr lang="en-US" sz="2400" err="1" smtClean="0"/>
              <a:t>dd</a:t>
            </a:r>
            <a:r>
              <a:rPr lang="tr-TR" sz="2400" smtClean="0"/>
              <a:t>i</a:t>
            </a:r>
            <a:r>
              <a:rPr lang="en-US" sz="2400" err="1" smtClean="0"/>
              <a:t>ng</a:t>
            </a:r>
            <a:r>
              <a:rPr lang="en-US" sz="2400" smtClean="0"/>
              <a:t> </a:t>
            </a:r>
            <a:r>
              <a:rPr lang="tr-TR" sz="2400" smtClean="0"/>
              <a:t>N</a:t>
            </a:r>
            <a:r>
              <a:rPr lang="en-US" sz="2400" err="1" smtClean="0"/>
              <a:t>ew</a:t>
            </a:r>
            <a:r>
              <a:rPr lang="en-US" sz="2400" smtClean="0"/>
              <a:t> </a:t>
            </a:r>
            <a:r>
              <a:rPr lang="tr-TR" sz="2400" smtClean="0"/>
              <a:t>A</a:t>
            </a:r>
            <a:r>
              <a:rPr lang="en-US" sz="2400" err="1" smtClean="0"/>
              <a:t>ddress</a:t>
            </a:r>
            <a:endParaRPr lang="tr-TR" sz="240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23254"/>
            <a:ext cx="5318037" cy="394996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r="8932" b="2590"/>
          <a:stretch>
            <a:fillRect/>
          </a:stretch>
        </p:blipFill>
        <p:spPr bwMode="auto">
          <a:xfrm>
            <a:off x="0" y="1412776"/>
            <a:ext cx="5364088" cy="402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ATA ENTRY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268760"/>
            <a:ext cx="3024336" cy="1872208"/>
          </a:xfrm>
          <a:prstGeom prst="rect">
            <a:avLst/>
          </a:prstGeom>
          <a:noFill/>
        </p:spPr>
      </p:pic>
      <p:sp>
        <p:nvSpPr>
          <p:cNvPr id="11" name="7 İçerik Yer Tutucusu"/>
          <p:cNvSpPr txBox="1">
            <a:spLocks/>
          </p:cNvSpPr>
          <p:nvPr/>
        </p:nvSpPr>
        <p:spPr>
          <a:xfrm>
            <a:off x="5940152" y="3140968"/>
            <a:ext cx="3203848" cy="2304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B232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First, the cover information will be filled completely.</a:t>
            </a: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B232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Institutional placeholder list will be formed as </a:t>
            </a: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individuals are added.</a:t>
            </a: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1844"/>
          </a:xfrm>
        </p:spPr>
        <p:txBody>
          <a:bodyPr/>
          <a:lstStyle/>
          <a:p>
            <a:r>
              <a:rPr lang="tr-TR" dirty="0" smtClean="0"/>
              <a:t>Web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Monitoring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Controls</a:t>
            </a:r>
            <a:endParaRPr lang="tr-TR" dirty="0"/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92DF7-5529-4857-89CD-F1C53CDCAB43}" type="slidenum">
              <a:rPr lang="tr-TR" smtClean="0"/>
              <a:pPr>
                <a:defRPr/>
              </a:pPr>
              <a:t>11</a:t>
            </a:fld>
            <a:endParaRPr lang="tr-TR" smtClean="0"/>
          </a:p>
        </p:txBody>
      </p:sp>
      <p:sp>
        <p:nvSpPr>
          <p:cNvPr id="9011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1076112887"/>
              </p:ext>
            </p:extLst>
          </p:nvPr>
        </p:nvGraphicFramePr>
        <p:xfrm>
          <a:off x="467544" y="1052736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516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1844"/>
          </a:xfrm>
        </p:spPr>
        <p:txBody>
          <a:bodyPr/>
          <a:lstStyle/>
          <a:p>
            <a:r>
              <a:rPr lang="tr-TR" dirty="0" smtClean="0"/>
              <a:t>Web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Monitoring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Controls</a:t>
            </a:r>
            <a:endParaRPr lang="tr-TR" dirty="0"/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E8151-844A-4398-9C47-5DA8B8BC8E64}" type="slidenum">
              <a:rPr lang="tr-TR" smtClean="0"/>
              <a:pPr>
                <a:defRPr/>
              </a:pPr>
              <a:t>12</a:t>
            </a:fld>
            <a:endParaRPr lang="tr-TR" smtClean="0"/>
          </a:p>
        </p:txBody>
      </p:sp>
      <p:graphicFrame>
        <p:nvGraphicFramePr>
          <p:cNvPr id="6" name="5 Diyagram"/>
          <p:cNvGraphicFramePr/>
          <p:nvPr/>
        </p:nvGraphicFramePr>
        <p:xfrm>
          <a:off x="0" y="112474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32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457200" y="585023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tr-TR" sz="2800" smtClean="0"/>
              <a:t>Web </a:t>
            </a:r>
            <a:r>
              <a:rPr lang="tr-TR" sz="2800" err="1" smtClean="0"/>
              <a:t>Based</a:t>
            </a:r>
            <a:r>
              <a:rPr lang="tr-TR" sz="2800" smtClean="0"/>
              <a:t> </a:t>
            </a:r>
            <a:r>
              <a:rPr lang="tr-TR" sz="2800" err="1" smtClean="0"/>
              <a:t>Monitoring</a:t>
            </a:r>
            <a:r>
              <a:rPr lang="tr-TR" sz="2800" smtClean="0"/>
              <a:t> </a:t>
            </a:r>
            <a:r>
              <a:rPr lang="tr-TR" sz="2800" err="1" smtClean="0"/>
              <a:t>and</a:t>
            </a:r>
            <a:r>
              <a:rPr lang="tr-TR" sz="2800" smtClean="0"/>
              <a:t> </a:t>
            </a:r>
            <a:r>
              <a:rPr lang="tr-TR" sz="2800" err="1" smtClean="0"/>
              <a:t>Controls</a:t>
            </a:r>
            <a:endParaRPr lang="tr-TR" sz="2800" smtClean="0"/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94AA1-65D2-4036-AF79-5BDE9AFEBF7E}" type="slidenum">
              <a:rPr lang="tr-TR" smtClean="0"/>
              <a:pPr>
                <a:defRPr/>
              </a:pPr>
              <a:t>13</a:t>
            </a:fld>
            <a:endParaRPr lang="tr-TR" smtClean="0"/>
          </a:p>
        </p:txBody>
      </p:sp>
      <p:pic>
        <p:nvPicPr>
          <p:cNvPr id="5" name="4 Resim"/>
          <p:cNvPicPr/>
          <p:nvPr/>
        </p:nvPicPr>
        <p:blipFill rotWithShape="1">
          <a:blip r:embed="rId3" cstate="print"/>
          <a:srcRect t="17149" r="19643" b="53215"/>
          <a:stretch/>
        </p:blipFill>
        <p:spPr bwMode="auto">
          <a:xfrm>
            <a:off x="971600" y="2996952"/>
            <a:ext cx="7215188" cy="2488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ular Callout 6"/>
          <p:cNvSpPr/>
          <p:nvPr/>
        </p:nvSpPr>
        <p:spPr>
          <a:xfrm>
            <a:off x="4186285" y="1699659"/>
            <a:ext cx="1800000" cy="1285884"/>
          </a:xfrm>
          <a:prstGeom prst="wedgeRectCallout">
            <a:avLst>
              <a:gd name="adj1" fmla="val 22410"/>
              <a:gd name="adj2" fmla="val 1918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tr-TR" sz="1400" kern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1400" kern="0" err="1" smtClean="0">
                <a:solidFill>
                  <a:schemeClr val="tx1"/>
                </a:solidFill>
                <a:latin typeface="Calibri" pitchFamily="34" charset="0"/>
              </a:rPr>
              <a:t>pplication</a:t>
            </a:r>
            <a:r>
              <a:rPr lang="en-US" sz="1400" kern="0" smtClean="0">
                <a:solidFill>
                  <a:schemeClr val="tx1"/>
                </a:solidFill>
                <a:latin typeface="Calibri" pitchFamily="34" charset="0"/>
              </a:rPr>
              <a:t> follow-up reports and lists of related </a:t>
            </a:r>
            <a:r>
              <a:rPr lang="tr-TR" sz="1400" kern="0" smtClean="0">
                <a:solidFill>
                  <a:schemeClr val="tx1"/>
                </a:solidFill>
                <a:latin typeface="Calibri" pitchFamily="34" charset="0"/>
              </a:rPr>
              <a:t>data</a:t>
            </a:r>
            <a:endParaRPr lang="tr-TR" sz="1400" i="0" ker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ular Callout 8"/>
          <p:cNvSpPr/>
          <p:nvPr/>
        </p:nvSpPr>
        <p:spPr>
          <a:xfrm>
            <a:off x="7043805" y="1842535"/>
            <a:ext cx="1799968" cy="1404000"/>
          </a:xfrm>
          <a:prstGeom prst="wedgeRectCallout">
            <a:avLst>
              <a:gd name="adj1" fmla="val -92762"/>
              <a:gd name="adj2" fmla="val 16095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smtClean="0">
                <a:solidFill>
                  <a:schemeClr val="tx1"/>
                </a:solidFill>
                <a:latin typeface="Calibri" pitchFamily="34" charset="0"/>
              </a:rPr>
              <a:t>Reports for incorrect registration lists and their numerical distribution</a:t>
            </a:r>
            <a:endParaRPr lang="tr-TR" sz="1400" i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ctangular Callout 9"/>
          <p:cNvSpPr/>
          <p:nvPr/>
        </p:nvSpPr>
        <p:spPr>
          <a:xfrm>
            <a:off x="185757" y="3056981"/>
            <a:ext cx="2214578" cy="1189686"/>
          </a:xfrm>
          <a:prstGeom prst="wedgeRectCallout">
            <a:avLst>
              <a:gd name="adj1" fmla="val 144834"/>
              <a:gd name="adj2" fmla="val 10613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smtClean="0">
                <a:solidFill>
                  <a:schemeClr val="tx1"/>
                </a:solidFill>
                <a:latin typeface="Calibri" pitchFamily="34" charset="0"/>
              </a:rPr>
              <a:t>Re</a:t>
            </a:r>
            <a:r>
              <a:rPr lang="en-US" sz="1400" smtClean="0">
                <a:solidFill>
                  <a:schemeClr val="tx1"/>
                </a:solidFill>
                <a:latin typeface="Calibri" pitchFamily="34" charset="0"/>
              </a:rPr>
              <a:t>cords of "economic activity" and “</a:t>
            </a:r>
            <a:r>
              <a:rPr lang="tr-TR" sz="1400" err="1" smtClean="0">
                <a:solidFill>
                  <a:schemeClr val="tx1"/>
                </a:solidFill>
                <a:latin typeface="Calibri" pitchFamily="34" charset="0"/>
              </a:rPr>
              <a:t>occupation</a:t>
            </a:r>
            <a:r>
              <a:rPr lang="en-US" sz="1400" smtClean="0">
                <a:solidFill>
                  <a:schemeClr val="tx1"/>
                </a:solidFill>
                <a:latin typeface="Calibri" pitchFamily="34" charset="0"/>
              </a:rPr>
              <a:t>"</a:t>
            </a:r>
            <a:endParaRPr lang="tr-TR" sz="1400" i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19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tr-TR" sz="1800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Applications </a:t>
            </a:r>
            <a:r>
              <a:rPr lang="tr-TR" sz="1800" kern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Follow-Up</a:t>
            </a:r>
            <a:r>
              <a:rPr lang="tr-TR" sz="1800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Report</a:t>
            </a:r>
          </a:p>
          <a:p>
            <a:pPr>
              <a:buNone/>
              <a:defRPr/>
            </a:pPr>
            <a:r>
              <a:rPr lang="en-US" sz="1800" smtClean="0"/>
              <a:t>On a daily basis </a:t>
            </a:r>
            <a:r>
              <a:rPr lang="en-US" sz="1800"/>
              <a:t>field </a:t>
            </a:r>
            <a:r>
              <a:rPr lang="en-US" sz="1800" smtClean="0"/>
              <a:t>work: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smtClean="0"/>
              <a:t>Completed addresses (questionnaire filled, non-response filled</a:t>
            </a:r>
            <a:r>
              <a:rPr lang="tr-TR" sz="1800" smtClean="0"/>
              <a:t> </a:t>
            </a:r>
            <a:r>
              <a:rPr lang="en-US" sz="1800" smtClean="0"/>
              <a:t>form</a:t>
            </a:r>
            <a:r>
              <a:rPr lang="tr-TR" sz="1800" smtClean="0"/>
              <a:t>)</a:t>
            </a:r>
            <a:endParaRPr lang="en-US" sz="180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smtClean="0"/>
              <a:t>Unprocessed / missing addresses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smtClean="0"/>
              <a:t>Addresses with / without A</a:t>
            </a:r>
            <a:r>
              <a:rPr lang="tr-TR" sz="1800" smtClean="0"/>
              <a:t>BPRS</a:t>
            </a:r>
            <a:r>
              <a:rPr lang="en-US" sz="1800" smtClean="0"/>
              <a:t> checked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smtClean="0"/>
              <a:t>Reasons for non-</a:t>
            </a:r>
            <a:r>
              <a:rPr lang="tr-TR" sz="1800" err="1" smtClean="0"/>
              <a:t>response</a:t>
            </a:r>
            <a:endParaRPr lang="en-US" sz="180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smtClean="0"/>
              <a:t>Newly found addresses</a:t>
            </a:r>
          </a:p>
          <a:p>
            <a:pPr marL="0" indent="15875">
              <a:buNone/>
              <a:defRPr/>
            </a:pPr>
            <a:r>
              <a:rPr lang="en-US" sz="1800"/>
              <a:t>province, district, controller, </a:t>
            </a:r>
            <a:r>
              <a:rPr lang="tr-TR" sz="1800" err="1"/>
              <a:t>enumeration</a:t>
            </a:r>
            <a:r>
              <a:rPr lang="tr-TR" sz="1800"/>
              <a:t> </a:t>
            </a:r>
            <a:r>
              <a:rPr lang="en-US" sz="1800"/>
              <a:t>area and interviewer basis </a:t>
            </a:r>
            <a:r>
              <a:rPr lang="tr-TR" sz="1800" err="1" smtClean="0"/>
              <a:t>quantitative</a:t>
            </a:r>
            <a:r>
              <a:rPr lang="tr-TR" sz="1800" smtClean="0"/>
              <a:t> </a:t>
            </a:r>
            <a:r>
              <a:rPr lang="en-US" sz="1800" smtClean="0"/>
              <a:t>reports</a:t>
            </a:r>
            <a:r>
              <a:rPr lang="tr-TR" sz="1800" smtClean="0"/>
              <a:t> can be </a:t>
            </a:r>
            <a:r>
              <a:rPr lang="tr-TR" sz="1800" err="1" smtClean="0"/>
              <a:t>monitored</a:t>
            </a:r>
            <a:r>
              <a:rPr lang="tr-TR" sz="1800" smtClean="0"/>
              <a:t>.</a:t>
            </a:r>
          </a:p>
          <a:p>
            <a:pPr marL="0" indent="15875">
              <a:buNone/>
              <a:defRPr/>
            </a:pPr>
            <a:endParaRPr lang="en-US" sz="1800" smtClean="0"/>
          </a:p>
          <a:p>
            <a:pPr marL="0" indent="15875" defTabSz="7985125">
              <a:buNone/>
              <a:defRPr/>
            </a:pPr>
            <a:r>
              <a:rPr lang="en-US" sz="1800" smtClean="0"/>
              <a:t>These reports are also monitored daily by the </a:t>
            </a:r>
            <a:r>
              <a:rPr lang="tr-TR" sz="1800" err="1" smtClean="0"/>
              <a:t>Demography</a:t>
            </a:r>
            <a:r>
              <a:rPr lang="tr-TR" sz="1800" smtClean="0"/>
              <a:t> </a:t>
            </a:r>
            <a:r>
              <a:rPr lang="tr-TR" sz="1800" err="1" smtClean="0"/>
              <a:t>Statistics</a:t>
            </a:r>
            <a:r>
              <a:rPr lang="tr-TR" sz="1800" smtClean="0"/>
              <a:t> </a:t>
            </a:r>
            <a:r>
              <a:rPr lang="en-US" sz="1800" smtClean="0"/>
              <a:t>Department and when necessary, cooperation is carried out at the point of solution / evaluation of the problem by communicating with the province / district responsible in the field.</a:t>
            </a:r>
            <a:endParaRPr lang="tr-TR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Web </a:t>
            </a:r>
            <a:r>
              <a:rPr lang="tr-TR" err="1"/>
              <a:t>Based</a:t>
            </a:r>
            <a:r>
              <a:rPr lang="tr-TR"/>
              <a:t> </a:t>
            </a:r>
            <a:r>
              <a:rPr lang="tr-TR" err="1"/>
              <a:t>Monitoring</a:t>
            </a:r>
            <a:r>
              <a:rPr lang="tr-TR"/>
              <a:t> </a:t>
            </a:r>
            <a:r>
              <a:rPr lang="tr-TR" err="1"/>
              <a:t>and</a:t>
            </a:r>
            <a:r>
              <a:rPr lang="tr-TR"/>
              <a:t> </a:t>
            </a:r>
            <a:r>
              <a:rPr lang="tr-TR" err="1" smtClean="0"/>
              <a:t>Controls</a:t>
            </a:r>
            <a:endParaRPr lang="en-US"/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8CF29-2662-44CF-9E01-7B9111BD5CF1}" type="slidenum">
              <a:rPr lang="tr-TR" smtClean="0"/>
              <a:pPr>
                <a:defRPr/>
              </a:pPr>
              <a:t>14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128995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647700"/>
          </a:xfrm>
        </p:spPr>
        <p:txBody>
          <a:bodyPr/>
          <a:lstStyle/>
          <a:p>
            <a:pPr marL="342900" indent="-342900" eaLnBrk="0" hangingPunct="0">
              <a:spcBef>
                <a:spcPts val="1800"/>
              </a:spcBef>
              <a:defRPr/>
            </a:pPr>
            <a:r>
              <a:rPr lang="tr-TR" sz="2800"/>
              <a:t>Web </a:t>
            </a:r>
            <a:r>
              <a:rPr lang="tr-TR" sz="2800" err="1"/>
              <a:t>Based</a:t>
            </a:r>
            <a:r>
              <a:rPr lang="tr-TR" sz="2800"/>
              <a:t> </a:t>
            </a:r>
            <a:r>
              <a:rPr lang="tr-TR" sz="2800" err="1"/>
              <a:t>Monitoring</a:t>
            </a:r>
            <a:r>
              <a:rPr lang="tr-TR" sz="2800"/>
              <a:t> </a:t>
            </a:r>
            <a:r>
              <a:rPr lang="tr-TR" sz="2800" err="1"/>
              <a:t>and</a:t>
            </a:r>
            <a:r>
              <a:rPr lang="tr-TR" sz="2800"/>
              <a:t> </a:t>
            </a:r>
            <a:r>
              <a:rPr lang="tr-TR" sz="2800" err="1"/>
              <a:t>Controls</a:t>
            </a:r>
            <a:endParaRPr lang="tr-TR" sz="2800"/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EBE12-5895-42A6-986E-DE4ADEA18236}" type="slidenum">
              <a:rPr lang="tr-TR" smtClean="0"/>
              <a:pPr>
                <a:defRPr/>
              </a:pPr>
              <a:t>15</a:t>
            </a:fld>
            <a:endParaRPr lang="tr-TR" smtClean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buNone/>
            </a:pPr>
            <a:r>
              <a:rPr lang="en-US" sz="1600" b="1" dirty="0" err="1"/>
              <a:t>R.No</a:t>
            </a:r>
            <a:r>
              <a:rPr lang="en-US" sz="1600" b="1" dirty="0"/>
              <a:t> 	Report Name </a:t>
            </a:r>
          </a:p>
          <a:p>
            <a:pPr>
              <a:buNone/>
            </a:pPr>
            <a:r>
              <a:rPr lang="en-US" sz="1600" b="1" dirty="0"/>
              <a:t>1.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Province </a:t>
            </a:r>
            <a:r>
              <a:rPr lang="en-US" sz="1600" b="1" dirty="0"/>
              <a:t>Responsible Follow-up Report </a:t>
            </a:r>
          </a:p>
          <a:p>
            <a:pPr>
              <a:buNone/>
            </a:pPr>
            <a:r>
              <a:rPr lang="en-US" sz="1600" b="1" dirty="0"/>
              <a:t>2.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Supervisor </a:t>
            </a:r>
            <a:r>
              <a:rPr lang="en-US" sz="1600" b="1" dirty="0"/>
              <a:t>Follow-up Report </a:t>
            </a:r>
          </a:p>
          <a:p>
            <a:pPr>
              <a:buNone/>
            </a:pPr>
            <a:r>
              <a:rPr lang="en-US" sz="1600" b="1" dirty="0"/>
              <a:t>3.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Supervisor </a:t>
            </a:r>
            <a:r>
              <a:rPr lang="en-US" sz="1600" b="1" dirty="0"/>
              <a:t>Date Report </a:t>
            </a:r>
          </a:p>
          <a:p>
            <a:pPr>
              <a:buNone/>
            </a:pPr>
            <a:r>
              <a:rPr lang="en-US" sz="1600" b="1" dirty="0"/>
              <a:t>4. </a:t>
            </a:r>
            <a:r>
              <a:rPr lang="en-US" sz="1600" b="1" dirty="0" smtClean="0"/>
              <a:t>	</a:t>
            </a:r>
            <a:r>
              <a:rPr lang="tr-TR" sz="1600" b="1" dirty="0" smtClean="0"/>
              <a:t>	</a:t>
            </a:r>
            <a:r>
              <a:rPr lang="en-US" sz="1600" b="1" dirty="0" smtClean="0"/>
              <a:t>Checked </a:t>
            </a:r>
            <a:r>
              <a:rPr lang="en-US" sz="1600" b="1" dirty="0" err="1"/>
              <a:t>Adress</a:t>
            </a:r>
            <a:r>
              <a:rPr lang="en-US" sz="1600" b="1" dirty="0"/>
              <a:t> List </a:t>
            </a:r>
          </a:p>
          <a:p>
            <a:pPr>
              <a:buNone/>
            </a:pPr>
            <a:r>
              <a:rPr lang="en-US" sz="1600" b="1" dirty="0"/>
              <a:t>5.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Unchecked </a:t>
            </a:r>
            <a:r>
              <a:rPr lang="en-US" sz="1600" b="1" dirty="0"/>
              <a:t>ABPRS List </a:t>
            </a:r>
          </a:p>
          <a:p>
            <a:pPr>
              <a:buNone/>
            </a:pPr>
            <a:r>
              <a:rPr lang="en-US" sz="1600" b="1" dirty="0"/>
              <a:t>6.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Non </a:t>
            </a:r>
            <a:r>
              <a:rPr lang="en-US" sz="1600" b="1" dirty="0"/>
              <a:t>Response ABPRS List </a:t>
            </a:r>
          </a:p>
          <a:p>
            <a:pPr>
              <a:buNone/>
            </a:pPr>
            <a:r>
              <a:rPr lang="en-US" sz="1600" b="1" dirty="0"/>
              <a:t>7.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List </a:t>
            </a:r>
            <a:r>
              <a:rPr lang="en-US" sz="1600" b="1" dirty="0"/>
              <a:t>Of Addresses To Check Again </a:t>
            </a:r>
          </a:p>
          <a:p>
            <a:pPr>
              <a:buNone/>
            </a:pPr>
            <a:r>
              <a:rPr lang="en-US" sz="1600" b="1" dirty="0"/>
              <a:t>8.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List </a:t>
            </a:r>
            <a:r>
              <a:rPr lang="en-US" sz="1600" b="1" dirty="0"/>
              <a:t>Of Unprocessed Addresses </a:t>
            </a:r>
          </a:p>
          <a:p>
            <a:pPr>
              <a:buNone/>
            </a:pPr>
            <a:r>
              <a:rPr lang="en-US" sz="1600" b="1" dirty="0"/>
              <a:t>9.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Causes </a:t>
            </a:r>
            <a:r>
              <a:rPr lang="en-US" sz="1600" b="1" dirty="0"/>
              <a:t>Of Non-respond </a:t>
            </a:r>
          </a:p>
          <a:p>
            <a:pPr>
              <a:buNone/>
            </a:pPr>
            <a:r>
              <a:rPr lang="en-US" sz="1600" b="1" dirty="0"/>
              <a:t>10. </a:t>
            </a:r>
            <a:r>
              <a:rPr lang="tr-TR" sz="1600" b="1" dirty="0" smtClean="0"/>
              <a:t>	</a:t>
            </a:r>
            <a:r>
              <a:rPr lang="en-US" sz="1600" b="1" dirty="0"/>
              <a:t>	Provincial Follow-up Report </a:t>
            </a:r>
          </a:p>
          <a:p>
            <a:pPr>
              <a:buNone/>
            </a:pPr>
            <a:r>
              <a:rPr lang="en-US" sz="1600" b="1" dirty="0"/>
              <a:t>11. </a:t>
            </a:r>
            <a:r>
              <a:rPr lang="tr-TR" sz="1600" b="1" dirty="0" smtClean="0"/>
              <a:t>	</a:t>
            </a:r>
            <a:r>
              <a:rPr lang="en-US" sz="1600" b="1" dirty="0"/>
              <a:t>	District Follow-up Report </a:t>
            </a:r>
          </a:p>
          <a:p>
            <a:pPr>
              <a:buNone/>
            </a:pPr>
            <a:r>
              <a:rPr lang="en-US" sz="1600" b="1" dirty="0"/>
              <a:t>12.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Distribution </a:t>
            </a:r>
            <a:r>
              <a:rPr lang="en-US" sz="1600" b="1" dirty="0"/>
              <a:t>Of Non-respond By Causes At The Provincial Level </a:t>
            </a:r>
          </a:p>
          <a:p>
            <a:pPr>
              <a:buNone/>
            </a:pPr>
            <a:r>
              <a:rPr lang="en-US" sz="1600" b="1" dirty="0"/>
              <a:t>13.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Distribution </a:t>
            </a:r>
            <a:r>
              <a:rPr lang="en-US" sz="1600" b="1" dirty="0"/>
              <a:t>Of Non-respond By Causes At The District Level </a:t>
            </a:r>
          </a:p>
          <a:p>
            <a:pPr>
              <a:buNone/>
            </a:pPr>
            <a:r>
              <a:rPr lang="en-US" sz="1600" b="1" dirty="0"/>
              <a:t>14.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Number </a:t>
            </a:r>
            <a:r>
              <a:rPr lang="en-US" sz="1600" b="1" dirty="0"/>
              <a:t>Of Form Send To Headquarter By Interviewer </a:t>
            </a:r>
          </a:p>
          <a:p>
            <a:pPr>
              <a:buNone/>
            </a:pPr>
            <a:r>
              <a:rPr lang="en-US" sz="1600" b="1" dirty="0"/>
              <a:t>15. 	</a:t>
            </a:r>
            <a:r>
              <a:rPr lang="tr-TR" sz="1600" b="1" dirty="0" smtClean="0"/>
              <a:t>	</a:t>
            </a:r>
            <a:r>
              <a:rPr lang="en-US" sz="1600" b="1" dirty="0" smtClean="0"/>
              <a:t>Distribution </a:t>
            </a:r>
            <a:r>
              <a:rPr lang="en-US" sz="1600" b="1" dirty="0"/>
              <a:t>Of Non-respond By Interviewer 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38231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tr-TR" sz="2400" dirty="0" smtClean="0"/>
              <a:t>Web </a:t>
            </a:r>
            <a:r>
              <a:rPr lang="tr-TR" sz="2400" dirty="0" err="1" smtClean="0"/>
              <a:t>Based</a:t>
            </a:r>
            <a:r>
              <a:rPr lang="tr-TR" sz="2400" dirty="0" smtClean="0"/>
              <a:t> </a:t>
            </a:r>
            <a:r>
              <a:rPr lang="tr-TR" sz="2400" dirty="0" err="1" smtClean="0"/>
              <a:t>Monitoring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Controls</a:t>
            </a:r>
            <a:endParaRPr lang="tr-TR" sz="2600" dirty="0" smtClean="0"/>
          </a:p>
        </p:txBody>
      </p:sp>
      <p:sp>
        <p:nvSpPr>
          <p:cNvPr id="6147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6491064" cy="475252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GB" sz="2000" b="1" dirty="0" smtClean="0"/>
              <a:t>Incorrect Records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sz="1700" dirty="0" smtClean="0"/>
              <a:t>The PHC web application has a total of 222 error type for 182 "exact" error types and 40 for “potential" error types. In addition, a report has been made for ID number that were entered incorrectly.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sz="1700" dirty="0" smtClean="0"/>
              <a:t>Web Error Reports are made by taking into the consideration;</a:t>
            </a:r>
          </a:p>
          <a:p>
            <a:pPr>
              <a:spcBef>
                <a:spcPts val="1200"/>
              </a:spcBef>
              <a:defRPr/>
            </a:pPr>
            <a:r>
              <a:rPr lang="en-GB" sz="1700" dirty="0" smtClean="0"/>
              <a:t>Edits that can not be placed in the data entry module due to the capacity of the software (slowing, locking)</a:t>
            </a:r>
          </a:p>
          <a:p>
            <a:pPr>
              <a:spcBef>
                <a:spcPts val="1200"/>
              </a:spcBef>
              <a:defRPr/>
            </a:pPr>
            <a:r>
              <a:rPr lang="en-GB" sz="1700" dirty="0" smtClean="0"/>
              <a:t>Edits that can not be added to the software due to time constraints,</a:t>
            </a:r>
          </a:p>
          <a:p>
            <a:pPr>
              <a:spcBef>
                <a:spcPts val="1200"/>
              </a:spcBef>
              <a:defRPr/>
            </a:pPr>
            <a:r>
              <a:rPr lang="en-GB" sz="1700" dirty="0" smtClean="0"/>
              <a:t>Error types predicted from household surveys, previous census, pilot and pre-test studies,</a:t>
            </a:r>
          </a:p>
          <a:p>
            <a:pPr>
              <a:spcBef>
                <a:spcPts val="1200"/>
              </a:spcBef>
              <a:defRPr/>
            </a:pPr>
            <a:r>
              <a:rPr lang="en-GB" sz="1700" dirty="0" smtClean="0"/>
              <a:t>Errors that may occur during the interview (timing problems, interviewer mistakes)</a:t>
            </a:r>
          </a:p>
          <a:p>
            <a:pPr>
              <a:spcBef>
                <a:spcPts val="1200"/>
              </a:spcBef>
              <a:defRPr/>
            </a:pPr>
            <a:r>
              <a:rPr lang="en-GB" sz="1700" dirty="0" smtClean="0"/>
              <a:t>Errors and inconsistencies that are not predicted at the beginning.</a:t>
            </a:r>
            <a:endParaRPr lang="en-GB" sz="1800" dirty="0" smtClean="0"/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2CE8DE-984A-4BFB-BA28-A97E161E0724}" type="slidenum">
              <a:rPr lang="tr-TR" smtClean="0"/>
              <a:pPr>
                <a:defRPr/>
              </a:pPr>
              <a:t>16</a:t>
            </a:fld>
            <a:endParaRPr lang="tr-TR" smtClean="0"/>
          </a:p>
        </p:txBody>
      </p:sp>
      <p:graphicFrame>
        <p:nvGraphicFramePr>
          <p:cNvPr id="7" name="6 Nesne"/>
          <p:cNvGraphicFramePr>
            <a:graphicFrameLocks noChangeAspect="1"/>
          </p:cNvGraphicFramePr>
          <p:nvPr/>
        </p:nvGraphicFramePr>
        <p:xfrm>
          <a:off x="7321010" y="4653136"/>
          <a:ext cx="121142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Çalışma Sayfası" showAsIcon="1" r:id="rId5" imgW="914400" imgH="771480" progId="Excel.Sheet.12">
                  <p:embed/>
                </p:oleObj>
              </mc:Choice>
              <mc:Fallback>
                <p:oleObj name="Çalışma Sayfası" showAsIcon="1" r:id="rId5" imgW="914400" imgH="771480" progId="Excel.Shee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010" y="4653136"/>
                        <a:ext cx="1211429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888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Web </a:t>
            </a:r>
            <a:r>
              <a:rPr lang="tr-TR" sz="2400" dirty="0" err="1"/>
              <a:t>Based</a:t>
            </a:r>
            <a:r>
              <a:rPr lang="tr-TR" sz="2400" dirty="0"/>
              <a:t> </a:t>
            </a:r>
            <a:r>
              <a:rPr lang="tr-TR" sz="2400" dirty="0" err="1"/>
              <a:t>Monitoring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Controls</a:t>
            </a:r>
            <a:endParaRPr lang="tr-TR" sz="2600" dirty="0" smtClean="0"/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C306D-E6B7-475B-8CC4-814C2F8E84B4}" type="slidenum">
              <a:rPr lang="tr-TR" smtClean="0"/>
              <a:pPr>
                <a:defRPr/>
              </a:pPr>
              <a:t>17</a:t>
            </a:fld>
            <a:endParaRPr lang="tr-TR" smtClean="0"/>
          </a:p>
        </p:txBody>
      </p:sp>
      <p:pic>
        <p:nvPicPr>
          <p:cNvPr id="99331" name="5 Resim"/>
          <p:cNvPicPr>
            <a:picLocks noChangeAspect="1" noChangeArrowheads="1"/>
          </p:cNvPicPr>
          <p:nvPr/>
        </p:nvPicPr>
        <p:blipFill>
          <a:blip r:embed="rId3" cstate="print"/>
          <a:srcRect t="16173" r="36436" b="5489"/>
          <a:stretch>
            <a:fillRect/>
          </a:stretch>
        </p:blipFill>
        <p:spPr bwMode="auto">
          <a:xfrm>
            <a:off x="1500188" y="1857375"/>
            <a:ext cx="6143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785813" y="1454870"/>
            <a:ext cx="728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00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Potential</a:t>
            </a:r>
            <a:r>
              <a:rPr lang="tr-TR" sz="200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00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Errors</a:t>
            </a:r>
            <a:r>
              <a:rPr lang="tr-TR" sz="200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00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tr-TR" sz="200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Confirmation</a:t>
            </a:r>
            <a:r>
              <a:rPr lang="tr-TR" sz="200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00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Screen</a:t>
            </a:r>
            <a:endParaRPr lang="tr-TR" sz="2000" i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8" name="Rectangular Callout 6"/>
          <p:cNvSpPr/>
          <p:nvPr/>
        </p:nvSpPr>
        <p:spPr>
          <a:xfrm>
            <a:off x="7072330" y="2000240"/>
            <a:ext cx="1800000" cy="1000132"/>
          </a:xfrm>
          <a:prstGeom prst="wedgeRectCallout">
            <a:avLst>
              <a:gd name="adj1" fmla="val -32233"/>
              <a:gd name="adj2" fmla="val 13404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chemeClr val="tx1"/>
                </a:solidFill>
                <a:latin typeface="Calibri" pitchFamily="34" charset="0"/>
              </a:rPr>
              <a:t>The record is </a:t>
            </a:r>
            <a:r>
              <a:rPr lang="tr-TR" sz="1400" kern="0" err="1" smtClean="0">
                <a:solidFill>
                  <a:schemeClr val="tx1"/>
                </a:solidFill>
                <a:latin typeface="Calibri" pitchFamily="34" charset="0"/>
              </a:rPr>
              <a:t>checked</a:t>
            </a:r>
            <a:r>
              <a:rPr lang="tr-TR" sz="1400" kern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kern="0" smtClean="0">
                <a:solidFill>
                  <a:schemeClr val="tx1"/>
                </a:solidFill>
                <a:latin typeface="Calibri" pitchFamily="34" charset="0"/>
              </a:rPr>
              <a:t>within </a:t>
            </a:r>
            <a:r>
              <a:rPr lang="en-US" sz="1400" kern="0">
                <a:solidFill>
                  <a:schemeClr val="tx1"/>
                </a:solidFill>
                <a:latin typeface="Calibri" pitchFamily="34" charset="0"/>
              </a:rPr>
              <a:t>the type of error reported</a:t>
            </a:r>
            <a:endParaRPr lang="tr-TR" sz="1400" i="0" ker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42844" y="1928802"/>
            <a:ext cx="1799968" cy="1046810"/>
          </a:xfrm>
          <a:prstGeom prst="wedgeRectCallout">
            <a:avLst>
              <a:gd name="adj1" fmla="val 30005"/>
              <a:gd name="adj2" fmla="val 18147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If there is no error, the "check" box is ticked</a:t>
            </a:r>
            <a:endParaRPr lang="tr-TR" sz="1400" i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ular Callout 10"/>
          <p:cNvSpPr/>
          <p:nvPr/>
        </p:nvSpPr>
        <p:spPr>
          <a:xfrm>
            <a:off x="6715140" y="4857760"/>
            <a:ext cx="2143140" cy="857256"/>
          </a:xfrm>
          <a:prstGeom prst="wedgeRectCallout">
            <a:avLst>
              <a:gd name="adj1" fmla="val -132737"/>
              <a:gd name="adj2" fmla="val 9413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By confirming the </a:t>
            </a:r>
            <a:r>
              <a:rPr lang="tr-TR" sz="1400" err="1" smtClean="0">
                <a:solidFill>
                  <a:schemeClr val="tx1"/>
                </a:solidFill>
                <a:latin typeface="Calibri" pitchFamily="34" charset="0"/>
              </a:rPr>
              <a:t>operation</a:t>
            </a:r>
            <a:r>
              <a:rPr lang="en-US" sz="140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the "error log" is reduced from the list.</a:t>
            </a:r>
            <a:endParaRPr lang="tr-TR" sz="1400" i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9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İçerik Yer Tutucusu"/>
          <p:cNvSpPr>
            <a:spLocks noGrp="1"/>
          </p:cNvSpPr>
          <p:nvPr>
            <p:ph idx="1"/>
          </p:nvPr>
        </p:nvSpPr>
        <p:spPr>
          <a:xfrm>
            <a:off x="6516216" y="1412776"/>
            <a:ext cx="2627784" cy="4896544"/>
          </a:xfrm>
        </p:spPr>
        <p:txBody>
          <a:bodyPr/>
          <a:lstStyle/>
          <a:p>
            <a:pPr marL="4763" indent="20638">
              <a:buFont typeface="Wingdings" pitchFamily="2" charset="2"/>
              <a:buNone/>
              <a:defRPr/>
            </a:pPr>
            <a:r>
              <a:rPr lang="en-GB" sz="2000" kern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Occupation / Activity Codes Control and Corrections</a:t>
            </a:r>
          </a:p>
          <a:p>
            <a:pPr marL="179388" indent="-179388">
              <a:defRPr/>
            </a:pPr>
            <a:r>
              <a:rPr lang="en-GB" sz="2000" dirty="0" smtClean="0">
                <a:ln w="0"/>
                <a:solidFill>
                  <a:schemeClr val="tx2">
                    <a:lumMod val="50000"/>
                  </a:schemeClr>
                </a:solidFill>
              </a:rPr>
              <a:t> Occupation and activity code assignments compiled in the field were checked with the web interface by comparing explanations and the code in the regional offices.</a:t>
            </a:r>
          </a:p>
        </p:txBody>
      </p:sp>
      <p:sp>
        <p:nvSpPr>
          <p:cNvPr id="51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/>
              <a:t>Web </a:t>
            </a:r>
            <a:r>
              <a:rPr lang="tr-TR" sz="2400" dirty="0" err="1"/>
              <a:t>Based</a:t>
            </a:r>
            <a:r>
              <a:rPr lang="tr-TR" sz="2400" dirty="0"/>
              <a:t> </a:t>
            </a:r>
            <a:r>
              <a:rPr lang="tr-TR" sz="2400" dirty="0" err="1"/>
              <a:t>Monitoring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Controls</a:t>
            </a:r>
            <a:endParaRPr lang="tr-TR" sz="2700" dirty="0" smtClean="0"/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13A6A-3771-4C2C-AEEC-BB7D7493CE22}" type="slidenum">
              <a:rPr lang="tr-TR" smtClean="0"/>
              <a:pPr>
                <a:defRPr/>
              </a:pPr>
              <a:t>18</a:t>
            </a:fld>
            <a:endParaRPr lang="tr-TR" dirty="0" smtClean="0"/>
          </a:p>
        </p:txBody>
      </p:sp>
      <p:pic>
        <p:nvPicPr>
          <p:cNvPr id="101380" name="Picture 1"/>
          <p:cNvPicPr>
            <a:picLocks noChangeAspect="1" noChangeArrowheads="1"/>
          </p:cNvPicPr>
          <p:nvPr/>
        </p:nvPicPr>
        <p:blipFill>
          <a:blip r:embed="rId3" cstate="print"/>
          <a:srcRect l="4688" t="10834" r="4688" b="14166"/>
          <a:stretch>
            <a:fillRect/>
          </a:stretch>
        </p:blipFill>
        <p:spPr bwMode="auto">
          <a:xfrm>
            <a:off x="228600" y="1714500"/>
            <a:ext cx="621560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4644008" y="1628800"/>
            <a:ext cx="1800000" cy="1000132"/>
          </a:xfrm>
          <a:prstGeom prst="wedgeRectCallout">
            <a:avLst>
              <a:gd name="adj1" fmla="val -134380"/>
              <a:gd name="adj2" fmla="val 4961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Occupation / activity information from the field</a:t>
            </a:r>
            <a:endParaRPr lang="tr-TR" sz="1400" i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ctangular Callout 8"/>
          <p:cNvSpPr/>
          <p:nvPr/>
        </p:nvSpPr>
        <p:spPr>
          <a:xfrm rot="10800000" flipV="1">
            <a:off x="827584" y="4869160"/>
            <a:ext cx="1512168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i="0" dirty="0" smtClean="0">
                <a:solidFill>
                  <a:schemeClr val="tx1"/>
                </a:solidFill>
                <a:latin typeface="Calibri" pitchFamily="34" charset="0"/>
              </a:rPr>
              <a:t>Assigning  activity code</a:t>
            </a:r>
            <a:endParaRPr lang="en-GB" sz="1400" i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ular Callout 8"/>
          <p:cNvSpPr/>
          <p:nvPr/>
        </p:nvSpPr>
        <p:spPr>
          <a:xfrm rot="10800000" flipV="1">
            <a:off x="3347864" y="4941168"/>
            <a:ext cx="1440160" cy="71323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i="0" dirty="0" smtClean="0">
                <a:solidFill>
                  <a:schemeClr val="tx1"/>
                </a:solidFill>
                <a:latin typeface="Calibri" pitchFamily="34" charset="0"/>
              </a:rPr>
              <a:t>Assigning occupation code</a:t>
            </a:r>
            <a:endParaRPr lang="en-GB" sz="1400" i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ular Callout 6"/>
          <p:cNvSpPr/>
          <p:nvPr/>
        </p:nvSpPr>
        <p:spPr>
          <a:xfrm>
            <a:off x="4932040" y="3284984"/>
            <a:ext cx="1800000" cy="1071570"/>
          </a:xfrm>
          <a:prstGeom prst="wedgeRectCallout">
            <a:avLst>
              <a:gd name="adj1" fmla="val -34262"/>
              <a:gd name="adj2" fmla="val 7714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tx1"/>
                </a:solidFill>
                <a:latin typeface="Calibri" pitchFamily="34" charset="0"/>
              </a:rPr>
              <a:t>If the code is </a:t>
            </a:r>
            <a:r>
              <a:rPr lang="en-US" sz="1400" kern="0" dirty="0" smtClean="0">
                <a:solidFill>
                  <a:schemeClr val="tx1"/>
                </a:solidFill>
                <a:latin typeface="Calibri" pitchFamily="34" charset="0"/>
              </a:rPr>
              <a:t>correct</a:t>
            </a:r>
            <a:r>
              <a:rPr lang="tr-TR" sz="1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  <a:latin typeface="Calibri" pitchFamily="34" charset="0"/>
              </a:rPr>
              <a:t>CONFIRMATION,</a:t>
            </a:r>
            <a:r>
              <a:rPr lang="tr-TR" sz="1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  <a:latin typeface="Calibri" pitchFamily="34" charset="0"/>
              </a:rPr>
              <a:t>If </a:t>
            </a:r>
            <a:r>
              <a:rPr lang="en-US" sz="1400" kern="0" dirty="0">
                <a:solidFill>
                  <a:schemeClr val="tx1"/>
                </a:solidFill>
                <a:latin typeface="Calibri" pitchFamily="34" charset="0"/>
              </a:rPr>
              <a:t>not correct </a:t>
            </a:r>
            <a:r>
              <a:rPr lang="en-US" sz="1400" kern="0" dirty="0" smtClean="0">
                <a:solidFill>
                  <a:schemeClr val="tx1"/>
                </a:solidFill>
                <a:latin typeface="Calibri" pitchFamily="34" charset="0"/>
              </a:rPr>
              <a:t>code</a:t>
            </a:r>
            <a:r>
              <a:rPr lang="tr-TR" sz="1400" kern="0" dirty="0" smtClean="0">
                <a:solidFill>
                  <a:schemeClr val="tx1"/>
                </a:solidFill>
                <a:latin typeface="Calibri" pitchFamily="34" charset="0"/>
              </a:rPr>
              <a:t> A</a:t>
            </a:r>
            <a:r>
              <a:rPr lang="en-US" sz="1400" kern="0" dirty="0" smtClean="0">
                <a:solidFill>
                  <a:schemeClr val="tx1"/>
                </a:solidFill>
                <a:latin typeface="Calibri" pitchFamily="34" charset="0"/>
              </a:rPr>
              <a:t>SSIGNMENT</a:t>
            </a:r>
            <a:r>
              <a:rPr lang="tr-TR" sz="1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sz="1400" kern="0" dirty="0" err="1" smtClean="0">
                <a:solidFill>
                  <a:schemeClr val="tx1"/>
                </a:solidFill>
                <a:latin typeface="Calibri" pitchFamily="34" charset="0"/>
              </a:rPr>
              <a:t>option</a:t>
            </a:r>
            <a:r>
              <a:rPr lang="tr-TR" sz="1400" kern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tr-TR" sz="1400" i="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43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NETBOOK APPLICATION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Resim" descr="web application ile ilgili görsel sonucu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08920"/>
            <a:ext cx="2664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3059832" y="692696"/>
            <a:ext cx="2808312" cy="65436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CONTENT</a:t>
            </a:r>
            <a:endParaRPr lang="tr-TR" dirty="0"/>
          </a:p>
        </p:txBody>
      </p:sp>
      <p:sp>
        <p:nvSpPr>
          <p:cNvPr id="8" name="4 Başlık"/>
          <p:cNvSpPr txBox="1">
            <a:spLocks/>
          </p:cNvSpPr>
          <p:nvPr/>
        </p:nvSpPr>
        <p:spPr>
          <a:xfrm>
            <a:off x="1945804" y="3759960"/>
            <a:ext cx="2602632" cy="10590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r-TR" sz="3200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Netbook</a:t>
            </a:r>
            <a:r>
              <a:rPr lang="tr-TR" sz="32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tr-TR" sz="3200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Application</a:t>
            </a:r>
            <a:endParaRPr lang="tr-TR" sz="3200" b="1" spc="5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3250" name="Picture 2" descr="methodology ile ilgili görsel sonucu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9567" y="1646092"/>
            <a:ext cx="2602800" cy="1067833"/>
          </a:xfrm>
          <a:prstGeom prst="rect">
            <a:avLst/>
          </a:prstGeom>
          <a:noFill/>
        </p:spPr>
      </p:pic>
      <p:sp>
        <p:nvSpPr>
          <p:cNvPr id="6" name="4 Başlık"/>
          <p:cNvSpPr txBox="1">
            <a:spLocks/>
          </p:cNvSpPr>
          <p:nvPr/>
        </p:nvSpPr>
        <p:spPr>
          <a:xfrm>
            <a:off x="4525944" y="2713394"/>
            <a:ext cx="2602632" cy="10590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r-TR" sz="32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Web </a:t>
            </a:r>
            <a:r>
              <a:rPr lang="tr-TR" sz="3200" b="1" spc="5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Application</a:t>
            </a:r>
            <a:endParaRPr lang="tr-TR" sz="3200" b="1" spc="5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" name="17 Resim">
            <a:hlinkClick r:id="rId7" action="ppaction://hlinksldjump"/>
          </p:cNvPr>
          <p:cNvPicPr/>
          <p:nvPr/>
        </p:nvPicPr>
        <p:blipFill>
          <a:blip r:embed="rId8" cstate="print"/>
          <a:srcRect l="10055" t="8515" r="44271" b="45338"/>
          <a:stretch>
            <a:fillRect/>
          </a:stretch>
        </p:blipFill>
        <p:spPr bwMode="auto">
          <a:xfrm>
            <a:off x="4499992" y="3756681"/>
            <a:ext cx="2628000" cy="1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4 Başlık"/>
          <p:cNvSpPr txBox="1">
            <a:spLocks/>
          </p:cNvSpPr>
          <p:nvPr/>
        </p:nvSpPr>
        <p:spPr>
          <a:xfrm>
            <a:off x="1945804" y="1646210"/>
            <a:ext cx="2602632" cy="105903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50" normalizeH="0" baseline="0" noProof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endParaRPr kumimoji="0" lang="tr-TR" sz="3200" b="1" i="0" u="none" strike="noStrike" kern="1200" cap="none" spc="50" normalizeH="0" baseline="0" noProof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17762" name="Picture 2" descr="sas ile ilgili görsel sonucu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6920" y="4797152"/>
            <a:ext cx="2625080" cy="1080120"/>
          </a:xfrm>
          <a:prstGeom prst="rect">
            <a:avLst/>
          </a:prstGeom>
          <a:noFill/>
        </p:spPr>
      </p:pic>
      <p:sp>
        <p:nvSpPr>
          <p:cNvPr id="9" name="4 Başlık"/>
          <p:cNvSpPr txBox="1">
            <a:spLocks/>
          </p:cNvSpPr>
          <p:nvPr/>
        </p:nvSpPr>
        <p:spPr>
          <a:xfrm>
            <a:off x="4525392" y="4814680"/>
            <a:ext cx="2602632" cy="10590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r-TR" sz="3200" b="1" spc="50" err="1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Manuel</a:t>
            </a:r>
            <a:r>
              <a:rPr lang="tr-TR" sz="3200" b="1" spc="5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Data </a:t>
            </a:r>
            <a:r>
              <a:rPr lang="tr-TR" sz="3200" b="1" spc="50" err="1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Analysis</a:t>
            </a:r>
            <a:endParaRPr kumimoji="0" lang="tr-TR" sz="2400" b="1" i="0" u="none" strike="noStrike" kern="1200" cap="none" spc="50" normalizeH="0" baseline="0" noProof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05672"/>
            <a:ext cx="58451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395536" y="1556793"/>
            <a:ext cx="8280920" cy="2376264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Right to access to the enumeration </a:t>
            </a:r>
            <a:r>
              <a:rPr lang="tr-TR" sz="2000" b="1" dirty="0" err="1" smtClean="0"/>
              <a:t>area</a:t>
            </a:r>
            <a:r>
              <a:rPr lang="tr-TR" sz="2000" b="1" dirty="0" smtClean="0"/>
              <a:t> </a:t>
            </a:r>
            <a:r>
              <a:rPr lang="en-US" sz="2000" b="1" dirty="0" smtClean="0"/>
              <a:t>is given via </a:t>
            </a:r>
            <a:r>
              <a:rPr lang="en-US" sz="2000" b="1" dirty="0"/>
              <a:t>the web application</a:t>
            </a:r>
            <a:r>
              <a:rPr lang="en-US" sz="2000" b="1" dirty="0" smtClean="0"/>
              <a:t>.</a:t>
            </a:r>
          </a:p>
          <a:p>
            <a:r>
              <a:rPr lang="tr-TR" sz="1800" dirty="0" smtClean="0"/>
              <a:t>I</a:t>
            </a:r>
            <a:r>
              <a:rPr lang="en-US" sz="1800" dirty="0" err="1" smtClean="0"/>
              <a:t>nterviewer</a:t>
            </a:r>
            <a:r>
              <a:rPr lang="en-US" sz="1800" dirty="0" smtClean="0"/>
              <a:t> </a:t>
            </a:r>
            <a:r>
              <a:rPr lang="en-US" sz="1800" dirty="0"/>
              <a:t>log on to the </a:t>
            </a:r>
            <a:r>
              <a:rPr lang="en-US" sz="1800" dirty="0" err="1"/>
              <a:t>netbook</a:t>
            </a:r>
            <a:r>
              <a:rPr lang="en-US" sz="1800" dirty="0"/>
              <a:t> with </a:t>
            </a:r>
            <a:r>
              <a:rPr lang="en-US" sz="1800" dirty="0" smtClean="0"/>
              <a:t>username </a:t>
            </a:r>
            <a:r>
              <a:rPr lang="en-US" sz="1800" dirty="0"/>
              <a:t>and password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en-US" sz="1800" dirty="0"/>
              <a:t>By using </a:t>
            </a:r>
            <a:r>
              <a:rPr lang="en-US" sz="1800" b="1" dirty="0"/>
              <a:t>Get Data </a:t>
            </a:r>
            <a:r>
              <a:rPr lang="en-US" sz="1800" dirty="0"/>
              <a:t>option under the </a:t>
            </a:r>
            <a:r>
              <a:rPr lang="en-US" sz="1800" b="1" dirty="0"/>
              <a:t>Synch</a:t>
            </a:r>
            <a:r>
              <a:rPr lang="en-US" sz="1800" dirty="0"/>
              <a:t> menu, the user name, password and authority of the </a:t>
            </a:r>
            <a:r>
              <a:rPr lang="tr-TR" sz="1800" dirty="0" err="1"/>
              <a:t>interviewer</a:t>
            </a:r>
            <a:r>
              <a:rPr lang="tr-TR" sz="1800" dirty="0"/>
              <a:t> </a:t>
            </a:r>
            <a:r>
              <a:rPr lang="en-US" sz="1800" dirty="0"/>
              <a:t>assigned to that </a:t>
            </a:r>
            <a:r>
              <a:rPr lang="tr-TR" sz="1800" dirty="0" err="1" smtClean="0"/>
              <a:t>enumeration</a:t>
            </a:r>
            <a:r>
              <a:rPr lang="tr-TR" sz="1800" dirty="0" smtClean="0"/>
              <a:t> </a:t>
            </a:r>
            <a:r>
              <a:rPr lang="tr-TR" sz="1800" dirty="0" err="1" smtClean="0"/>
              <a:t>area</a:t>
            </a:r>
            <a:r>
              <a:rPr lang="tr-TR" sz="1800" dirty="0" smtClean="0"/>
              <a:t> </a:t>
            </a:r>
            <a:r>
              <a:rPr lang="en-US" sz="1800" dirty="0" smtClean="0"/>
              <a:t>are </a:t>
            </a:r>
            <a:r>
              <a:rPr lang="en-US" sz="1800" dirty="0"/>
              <a:t>stored in the local database o</a:t>
            </a:r>
            <a:r>
              <a:rPr lang="tr-TR" sz="1800" dirty="0"/>
              <a:t>f</a:t>
            </a:r>
            <a:r>
              <a:rPr lang="en-US" sz="1800" dirty="0"/>
              <a:t> the </a:t>
            </a:r>
            <a:r>
              <a:rPr lang="en-US" sz="1800" dirty="0" err="1"/>
              <a:t>netbook</a:t>
            </a:r>
            <a:r>
              <a:rPr lang="en-US" sz="1800" dirty="0"/>
              <a:t>.</a:t>
            </a:r>
          </a:p>
          <a:p>
            <a:r>
              <a:rPr lang="en-US" sz="1800" dirty="0"/>
              <a:t>If the request will be successful number of register , address , people dead and born can be seen as summary of this enumeration </a:t>
            </a:r>
            <a:r>
              <a:rPr lang="en-US" sz="1800" dirty="0" smtClean="0"/>
              <a:t>area</a:t>
            </a:r>
            <a:r>
              <a:rPr lang="tr-TR" sz="1800" dirty="0" smtClean="0"/>
              <a:t>.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100" y="3977680"/>
            <a:ext cx="57863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9838" t="10000" r="70790" b="55040"/>
          <a:stretch>
            <a:fillRect/>
          </a:stretch>
        </p:blipFill>
        <p:spPr bwMode="auto">
          <a:xfrm>
            <a:off x="1835696" y="3933056"/>
            <a:ext cx="583264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en-US" dirty="0" err="1" smtClean="0"/>
              <a:t>Netbook</a:t>
            </a:r>
            <a:r>
              <a:rPr lang="en-US" dirty="0" smtClean="0"/>
              <a:t> Application: First Entry and Receiving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667" y="1340768"/>
            <a:ext cx="371333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1844"/>
          </a:xfrm>
        </p:spPr>
        <p:txBody>
          <a:bodyPr/>
          <a:lstStyle/>
          <a:p>
            <a:r>
              <a:rPr lang="tr-TR" err="1" smtClean="0"/>
              <a:t>Netbook</a:t>
            </a:r>
            <a:r>
              <a:rPr lang="tr-TR" smtClean="0"/>
              <a:t> </a:t>
            </a:r>
            <a:r>
              <a:rPr lang="tr-TR" err="1" smtClean="0"/>
              <a:t>Application</a:t>
            </a:r>
            <a:r>
              <a:rPr lang="tr-TR" smtClean="0"/>
              <a:t>:  </a:t>
            </a:r>
            <a:r>
              <a:rPr lang="tr-TR" err="1" smtClean="0"/>
              <a:t>Sending</a:t>
            </a:r>
            <a:r>
              <a:rPr lang="tr-TR" smtClean="0"/>
              <a:t> Data</a:t>
            </a:r>
            <a:endParaRPr lang="tr-TR"/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539552" y="1268760"/>
            <a:ext cx="4896544" cy="4824536"/>
          </a:xfrm>
        </p:spPr>
        <p:txBody>
          <a:bodyPr/>
          <a:lstStyle/>
          <a:p>
            <a:r>
              <a:rPr lang="en-US" sz="2000" dirty="0" smtClean="0"/>
              <a:t>During this process the computer must be connected to the internet.</a:t>
            </a:r>
          </a:p>
          <a:p>
            <a:r>
              <a:rPr lang="en-US" sz="2000" dirty="0" smtClean="0"/>
              <a:t>Only newly entered and updated data are </a:t>
            </a:r>
            <a:r>
              <a:rPr lang="en-US" sz="2000" dirty="0" err="1" smtClean="0"/>
              <a:t>sen</a:t>
            </a:r>
            <a:r>
              <a:rPr lang="tr-TR" sz="2000" dirty="0" smtClean="0"/>
              <a:t>t</a:t>
            </a:r>
            <a:r>
              <a:rPr lang="en-US" sz="2000" dirty="0" smtClean="0"/>
              <a:t>. Record can be sent more than one during the day, but the last sent is taken as a backup.</a:t>
            </a:r>
          </a:p>
          <a:p>
            <a:r>
              <a:rPr lang="en-US" sz="2000" dirty="0" smtClean="0"/>
              <a:t>Since sending data is a burden on the system, it was useful to do this one a day like the end-of-day operation. Sending data will be turned off after 24:00 </a:t>
            </a:r>
            <a:r>
              <a:rPr lang="tr-TR" sz="2000" dirty="0" err="1" smtClean="0"/>
              <a:t>for</a:t>
            </a:r>
            <a:r>
              <a:rPr lang="en-US" sz="2000" dirty="0" smtClean="0"/>
              <a:t> backup process.</a:t>
            </a:r>
          </a:p>
          <a:p>
            <a:r>
              <a:rPr lang="en-US" sz="2000" dirty="0" smtClean="0"/>
              <a:t>To be able for sending data the interviewer need to be authorized  to the enumeration area.</a:t>
            </a:r>
            <a:endParaRPr lang="en-US" sz="20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 flipH="1">
            <a:off x="8028384" y="4005064"/>
            <a:ext cx="0" cy="144016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7129834" y="2636912"/>
            <a:ext cx="1762646" cy="1296789"/>
          </a:xfrm>
          <a:prstGeom prst="can">
            <a:avLst>
              <a:gd name="adj" fmla="val 34805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tr-TR" sz="1200" b="1" smtClean="0">
                <a:latin typeface="Times New Roman" pitchFamily="18" charset="0"/>
              </a:rPr>
              <a:t>PRODUCTION</a:t>
            </a:r>
          </a:p>
          <a:p>
            <a:pPr algn="ctr" eaLnBrk="0" hangingPunct="0"/>
            <a:r>
              <a:rPr lang="tr-TR" sz="1200" b="1" smtClean="0">
                <a:latin typeface="Times New Roman" pitchFamily="18" charset="0"/>
              </a:rPr>
              <a:t>DATABASE</a:t>
            </a:r>
            <a:endParaRPr lang="en-AU" sz="1200" b="1">
              <a:latin typeface="Times New Roman" pitchFamily="18" charset="0"/>
            </a:endParaRPr>
          </a:p>
        </p:txBody>
      </p:sp>
      <p:sp>
        <p:nvSpPr>
          <p:cNvPr id="11" name="server"/>
          <p:cNvSpPr>
            <a:spLocks noEditPoints="1" noChangeArrowheads="1"/>
          </p:cNvSpPr>
          <p:nvPr/>
        </p:nvSpPr>
        <p:spPr bwMode="auto">
          <a:xfrm>
            <a:off x="6734673" y="5460711"/>
            <a:ext cx="2373831" cy="67698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7524327" y="4330718"/>
            <a:ext cx="99194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smtClean="0"/>
              <a:t>Daily data backup operation</a:t>
            </a:r>
            <a:endParaRPr lang="en-US" sz="1200" b="1"/>
          </a:p>
        </p:txBody>
      </p:sp>
      <p:sp>
        <p:nvSpPr>
          <p:cNvPr id="13" name="12 Sol Sağ Ok"/>
          <p:cNvSpPr/>
          <p:nvPr/>
        </p:nvSpPr>
        <p:spPr>
          <a:xfrm rot="21066722">
            <a:off x="5954503" y="3295632"/>
            <a:ext cx="1116220" cy="365809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302449" y="3337173"/>
          <a:ext cx="52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Photo Editor Fotoğrafı" r:id="rId5" imgW="523810" imgH="523810" progId="">
                  <p:embed/>
                </p:oleObj>
              </mc:Choice>
              <mc:Fallback>
                <p:oleObj name="Photo Editor Fotoğrafı" r:id="rId5" imgW="523810" imgH="52381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449" y="3337173"/>
                        <a:ext cx="523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5"/>
          <p:cNvSpPr txBox="1">
            <a:spLocks noChangeArrowheads="1"/>
          </p:cNvSpPr>
          <p:nvPr/>
        </p:nvSpPr>
        <p:spPr bwMode="auto">
          <a:xfrm rot="18900000">
            <a:off x="4939121" y="3245150"/>
            <a:ext cx="669345" cy="2769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CAPI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 rot="15945561">
            <a:off x="6052281" y="3288960"/>
            <a:ext cx="9000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tr-TR" sz="1600" b="1" smtClean="0"/>
              <a:t>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onsistency checks  ile ilgili görsel sonucu"/>
          <p:cNvPicPr>
            <a:picLocks noChangeAspect="1" noChangeArrowheads="1"/>
          </p:cNvPicPr>
          <p:nvPr/>
        </p:nvPicPr>
        <p:blipFill>
          <a:blip r:embed="rId3" cstate="print"/>
          <a:srcRect t="14157" b="29214"/>
          <a:stretch>
            <a:fillRect/>
          </a:stretch>
        </p:blipFill>
        <p:spPr bwMode="auto">
          <a:xfrm>
            <a:off x="2267744" y="3645024"/>
            <a:ext cx="4680520" cy="2358949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31844"/>
          </a:xfrm>
        </p:spPr>
        <p:txBody>
          <a:bodyPr/>
          <a:lstStyle/>
          <a:p>
            <a:r>
              <a:rPr lang="en-US" smtClean="0"/>
              <a:t>Netbook Application: Consistency checks 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pPr>
              <a:defRPr/>
            </a:pPr>
            <a:r>
              <a:rPr lang="en-US" dirty="0"/>
              <a:t>There </a:t>
            </a:r>
            <a:r>
              <a:rPr lang="en-US" dirty="0" smtClean="0"/>
              <a:t>was </a:t>
            </a:r>
            <a:r>
              <a:rPr lang="en-US" dirty="0"/>
              <a:t>no independent transition </a:t>
            </a:r>
            <a:r>
              <a:rPr lang="en-US" dirty="0" smtClean="0"/>
              <a:t>over sections </a:t>
            </a:r>
            <a:r>
              <a:rPr lang="en-US" dirty="0"/>
              <a:t>to avoid </a:t>
            </a:r>
            <a:r>
              <a:rPr lang="en-US" dirty="0" smtClean="0"/>
              <a:t>inter-relationship,</a:t>
            </a:r>
          </a:p>
          <a:p>
            <a:pPr>
              <a:defRPr/>
            </a:pPr>
            <a:r>
              <a:rPr lang="en-US" dirty="0" smtClean="0"/>
              <a:t>Consistency control was applied to the application as much as possible,</a:t>
            </a:r>
          </a:p>
          <a:p>
            <a:pPr>
              <a:defRPr/>
            </a:pPr>
            <a:r>
              <a:rPr lang="en-US" dirty="0" smtClean="0"/>
              <a:t>Nonetheless, inconsistencies that have been overlooked are detected in </a:t>
            </a:r>
            <a:r>
              <a:rPr lang="tr-TR" dirty="0" smtClean="0"/>
              <a:t>web </a:t>
            </a:r>
            <a:r>
              <a:rPr lang="tr-TR" dirty="0" err="1" smtClean="0"/>
              <a:t>monitoring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SAS reports and send to RO.</a:t>
            </a: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rapor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0543" y="1600200"/>
            <a:ext cx="8122913" cy="4525963"/>
          </a:xfrm>
          <a:prstGeom prst="rect">
            <a:avLst/>
          </a:prstGeom>
        </p:spPr>
      </p:pic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Netbook</a:t>
            </a:r>
            <a:r>
              <a:rPr lang="en-US" smtClean="0"/>
              <a:t> Application:</a:t>
            </a:r>
            <a:r>
              <a:rPr lang="tr-TR" smtClean="0"/>
              <a:t> </a:t>
            </a:r>
            <a:r>
              <a:rPr lang="tr-TR" err="1" smtClean="0"/>
              <a:t>Reports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tr-TR" err="1" smtClean="0">
                <a:solidFill>
                  <a:prstClr val="white"/>
                </a:solidFill>
              </a:rPr>
              <a:t>Manuel</a:t>
            </a:r>
            <a:r>
              <a:rPr lang="tr-TR" smtClean="0">
                <a:solidFill>
                  <a:prstClr val="white"/>
                </a:solidFill>
              </a:rPr>
              <a:t> Data </a:t>
            </a:r>
            <a:r>
              <a:rPr lang="tr-TR" err="1" smtClean="0">
                <a:solidFill>
                  <a:prstClr val="white"/>
                </a:solidFill>
              </a:rPr>
              <a:t>Analysis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/>
              <a:t>Data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GB" dirty="0" smtClean="0"/>
              <a:t>Notifications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r>
              <a:rPr lang="tr-TR" dirty="0"/>
              <a:t> RO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tr-TR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BPRS</a:t>
            </a: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(Form-b) Control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Responses To Open Ended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Skip</a:t>
            </a:r>
            <a:r>
              <a:rPr lang="tr-TR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(Bypass)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Migration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Labor Force Status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Fertility Status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Mortality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Chronic Disease And Quality Of Life Indicators</a:t>
            </a:r>
            <a:endParaRPr lang="tr-T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6 İçerik Yer Tutucusu"/>
          <p:cNvSpPr txBox="1">
            <a:spLocks/>
          </p:cNvSpPr>
          <p:nvPr/>
        </p:nvSpPr>
        <p:spPr>
          <a:xfrm>
            <a:off x="5076056" y="1484784"/>
            <a:ext cx="3816424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AB2328"/>
              </a:buClr>
              <a:buFont typeface="Wingdings" pitchFamily="2" charset="2"/>
              <a:buChar char="q"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Births, death, health</a:t>
            </a:r>
            <a:r>
              <a:rPr lang="en-GB" dirty="0" smtClean="0">
                <a:latin typeface="Calibri" pitchFamily="34" charset="0"/>
                <a:cs typeface="+mn-cs"/>
              </a:rPr>
              <a:t>,…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data sent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field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to the headquarter were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matched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with administrative records 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lang="en-GB" dirty="0" smtClean="0">
                <a:latin typeface="Calibri" pitchFamily="34" charset="0"/>
                <a:cs typeface="+mn-cs"/>
              </a:rPr>
              <a:t>ABPRS</a:t>
            </a:r>
            <a:r>
              <a:rPr lang="tr-TR" dirty="0" smtClean="0">
                <a:latin typeface="Calibri" pitchFamily="34" charset="0"/>
                <a:cs typeface="+mn-cs"/>
              </a:rPr>
              <a:t>, </a:t>
            </a:r>
            <a:r>
              <a:rPr lang="tr-TR" dirty="0" err="1" smtClean="0">
                <a:latin typeface="Calibri" pitchFamily="34" charset="0"/>
                <a:cs typeface="+mn-cs"/>
              </a:rPr>
              <a:t>social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security</a:t>
            </a:r>
            <a:r>
              <a:rPr lang="en-GB" dirty="0" smtClean="0">
                <a:latin typeface="Calibri" pitchFamily="34" charset="0"/>
                <a:cs typeface="+mn-cs"/>
              </a:rPr>
              <a:t> records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etc</a:t>
            </a:r>
            <a:r>
              <a:rPr lang="tr-TR" dirty="0" smtClean="0">
                <a:latin typeface="Calibri" pitchFamily="34" charset="0"/>
                <a:cs typeface="+mn-cs"/>
              </a:rPr>
              <a:t>.</a:t>
            </a:r>
            <a:r>
              <a:rPr lang="en-GB" dirty="0" smtClean="0">
                <a:latin typeface="Calibri" pitchFamily="34" charset="0"/>
                <a:cs typeface="+mn-cs"/>
              </a:rPr>
              <a:t> )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 consistency control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;</a:t>
            </a:r>
            <a:r>
              <a:rPr lang="en-GB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and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statistically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compared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with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the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results</a:t>
            </a:r>
            <a:r>
              <a:rPr lang="tr-TR" dirty="0" smtClean="0">
                <a:latin typeface="Calibri" pitchFamily="34" charset="0"/>
                <a:cs typeface="+mn-cs"/>
              </a:rPr>
              <a:t> of </a:t>
            </a:r>
            <a:r>
              <a:rPr lang="tr-TR" dirty="0" err="1" smtClean="0">
                <a:latin typeface="Calibri" pitchFamily="34" charset="0"/>
                <a:cs typeface="+mn-cs"/>
              </a:rPr>
              <a:t>related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surveys</a:t>
            </a:r>
            <a:r>
              <a:rPr lang="tr-TR" dirty="0" smtClean="0">
                <a:latin typeface="Calibri" pitchFamily="34" charset="0"/>
                <a:cs typeface="+mn-cs"/>
              </a:rPr>
              <a:t> (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LFS, health survey, disability survey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for</a:t>
            </a:r>
            <a:r>
              <a:rPr lang="tr-TR" dirty="0" smtClean="0">
                <a:latin typeface="Calibri" pitchFamily="34" charset="0"/>
                <a:cs typeface="+mn-cs"/>
              </a:rPr>
              <a:t> </a:t>
            </a:r>
            <a:r>
              <a:rPr lang="tr-TR" dirty="0" err="1" smtClean="0">
                <a:latin typeface="Calibri" pitchFamily="34" charset="0"/>
                <a:cs typeface="+mn-cs"/>
              </a:rPr>
              <a:t>coherence</a:t>
            </a:r>
            <a:r>
              <a:rPr lang="tr-TR" dirty="0" smtClean="0">
                <a:latin typeface="Calibri" pitchFamily="34" charset="0"/>
                <a:cs typeface="+mn-cs"/>
              </a:rPr>
              <a:t>.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B232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Generated analyses are sent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to RO to be checked.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4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 l="30000" t="29080" r="33572" b="20000"/>
          <a:stretch>
            <a:fillRect/>
          </a:stretch>
        </p:blipFill>
        <p:spPr bwMode="auto">
          <a:xfrm>
            <a:off x="467544" y="1429105"/>
            <a:ext cx="5832648" cy="48245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6300192" y="1412776"/>
            <a:ext cx="2843808" cy="4886003"/>
          </a:xfrm>
        </p:spPr>
        <p:txBody>
          <a:bodyPr/>
          <a:lstStyle/>
          <a:p>
            <a:pPr>
              <a:buNone/>
            </a:pPr>
            <a:r>
              <a:rPr lang="tr-TR" b="1" smtClean="0">
                <a:latin typeface="Arial" charset="0"/>
              </a:rPr>
              <a:t>T</a:t>
            </a:r>
            <a:r>
              <a:rPr lang="en-US" b="1" smtClean="0">
                <a:latin typeface="Arial" charset="0"/>
              </a:rPr>
              <a:t>o reduce</a:t>
            </a:r>
            <a:r>
              <a:rPr lang="tr-TR" b="1" smtClean="0">
                <a:latin typeface="Arial" charset="0"/>
              </a:rPr>
              <a:t>;</a:t>
            </a:r>
          </a:p>
          <a:p>
            <a:r>
              <a:rPr lang="en-US" smtClean="0">
                <a:latin typeface="Arial" charset="0"/>
              </a:rPr>
              <a:t>labor</a:t>
            </a:r>
            <a:r>
              <a:rPr lang="en-US">
                <a:latin typeface="Arial" charset="0"/>
              </a:rPr>
              <a:t>, </a:t>
            </a:r>
            <a:endParaRPr lang="tr-TR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time</a:t>
            </a:r>
            <a:r>
              <a:rPr lang="en-US">
                <a:latin typeface="Arial" charset="0"/>
              </a:rPr>
              <a:t>, </a:t>
            </a:r>
            <a:endParaRPr lang="tr-TR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cost and</a:t>
            </a:r>
            <a:r>
              <a:rPr lang="tr-TR" smtClean="0">
                <a:latin typeface="Arial" charset="0"/>
              </a:rPr>
              <a:t>,</a:t>
            </a:r>
          </a:p>
          <a:p>
            <a:r>
              <a:rPr lang="en-US" smtClean="0">
                <a:latin typeface="Arial" charset="0"/>
              </a:rPr>
              <a:t>to </a:t>
            </a:r>
            <a:r>
              <a:rPr lang="en-US">
                <a:latin typeface="Arial" charset="0"/>
              </a:rPr>
              <a:t>produce up-to-date </a:t>
            </a:r>
            <a:r>
              <a:rPr lang="en-US" smtClean="0">
                <a:latin typeface="Arial" charset="0"/>
              </a:rPr>
              <a:t>data</a:t>
            </a:r>
            <a:endParaRPr lang="tr-TR" smtClean="0">
              <a:latin typeface="Arial" charset="0"/>
            </a:endParaRPr>
          </a:p>
          <a:p>
            <a:endParaRPr lang="tr-TR" sz="1400" smtClean="0">
              <a:latin typeface="Arial" charset="0"/>
            </a:endParaRPr>
          </a:p>
          <a:p>
            <a:pPr marL="0" indent="0" algn="ctr">
              <a:buNone/>
            </a:pPr>
            <a:r>
              <a:rPr lang="en-US" b="1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Harzemli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Web </a:t>
            </a:r>
            <a:r>
              <a:rPr lang="en-US" b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Application</a:t>
            </a:r>
            <a:endParaRPr lang="tr-TR" b="1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0" indent="0">
              <a:buNone/>
            </a:pPr>
            <a:endParaRPr lang="tr-TR" sz="1200" b="1" smtClean="0">
              <a:latin typeface="Arial" charset="0"/>
            </a:endParaRPr>
          </a:p>
          <a:p>
            <a:pPr marL="0" indent="15875" algn="ctr">
              <a:buNone/>
            </a:pPr>
            <a:r>
              <a:rPr lang="en-US" b="1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Harzemli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tr-TR" b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</a:t>
            </a:r>
            <a:r>
              <a:rPr lang="en-US" b="1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etbook</a:t>
            </a:r>
            <a:r>
              <a:rPr lang="tr-TR" b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</a:t>
            </a:r>
            <a:r>
              <a:rPr lang="en-US" b="1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pplication</a:t>
            </a:r>
            <a:endParaRPr lang="tr-TR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HARZEMLİ</a:t>
            </a:r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/>
          <a:srcRect l="27320" t="40760" r="33935" b="31520"/>
          <a:stretch>
            <a:fillRect/>
          </a:stretch>
        </p:blipFill>
        <p:spPr bwMode="auto">
          <a:xfrm>
            <a:off x="467544" y="1484784"/>
            <a:ext cx="5832648" cy="208823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5" cstate="print"/>
          <a:srcRect l="19288" t="20600" r="50000" b="40760"/>
          <a:stretch>
            <a:fillRect/>
          </a:stretch>
        </p:blipFill>
        <p:spPr bwMode="auto">
          <a:xfrm>
            <a:off x="467544" y="3612366"/>
            <a:ext cx="5832648" cy="26642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/>
          </a:bodyPr>
          <a:lstStyle/>
          <a:p>
            <a:pPr marL="0" indent="-360000">
              <a:spcBef>
                <a:spcPts val="1800"/>
              </a:spcBef>
              <a:buNone/>
            </a:pPr>
            <a:r>
              <a:rPr lang="tr-TR" sz="2400" dirty="0" err="1" smtClean="0"/>
              <a:t>Main</a:t>
            </a:r>
            <a:r>
              <a:rPr lang="tr-TR" sz="2400" dirty="0" smtClean="0"/>
              <a:t> </a:t>
            </a:r>
            <a:r>
              <a:rPr lang="tr-TR" sz="2400" dirty="0" err="1" smtClean="0"/>
              <a:t>goal</a:t>
            </a:r>
            <a:r>
              <a:rPr lang="tr-TR" sz="2400" dirty="0" smtClean="0"/>
              <a:t> is </a:t>
            </a:r>
            <a:r>
              <a:rPr lang="tr-TR" sz="2400" dirty="0" err="1" smtClean="0"/>
              <a:t>changing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system</a:t>
            </a:r>
            <a:r>
              <a:rPr lang="tr-TR" sz="2400" dirty="0" smtClean="0"/>
              <a:t> </a:t>
            </a:r>
            <a:r>
              <a:rPr lang="en-US" sz="2400" dirty="0" smtClean="0"/>
              <a:t>from combined method to</a:t>
            </a:r>
            <a:r>
              <a:rPr lang="tr-TR" sz="2400" dirty="0" smtClean="0"/>
              <a:t> </a:t>
            </a:r>
            <a:r>
              <a:rPr lang="tr-TR" sz="2400" dirty="0" err="1" smtClean="0"/>
              <a:t>completely</a:t>
            </a:r>
            <a:r>
              <a:rPr lang="tr-TR" sz="2400" dirty="0" smtClean="0"/>
              <a:t> </a:t>
            </a:r>
            <a:r>
              <a:rPr lang="en-US" sz="2400" dirty="0" smtClean="0"/>
              <a:t>register</a:t>
            </a:r>
            <a:r>
              <a:rPr lang="tr-TR" sz="2400" dirty="0" smtClean="0"/>
              <a:t> </a:t>
            </a:r>
            <a:r>
              <a:rPr lang="en-US" sz="2400" dirty="0" smtClean="0"/>
              <a:t>based census</a:t>
            </a:r>
            <a:r>
              <a:rPr lang="tr-TR" sz="2400" dirty="0" smtClean="0"/>
              <a:t>. </a:t>
            </a:r>
          </a:p>
          <a:p>
            <a:pPr marL="0" indent="-360000">
              <a:spcBef>
                <a:spcPts val="1800"/>
              </a:spcBef>
              <a:buNone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addition</a:t>
            </a:r>
            <a:r>
              <a:rPr lang="tr-TR" dirty="0" smtClean="0"/>
              <a:t>;</a:t>
            </a:r>
            <a:endParaRPr lang="tr-TR" sz="2400" dirty="0" smtClean="0"/>
          </a:p>
          <a:p>
            <a:pPr marL="360000" indent="-360000">
              <a:spcBef>
                <a:spcPts val="1800"/>
              </a:spcBef>
            </a:pPr>
            <a:r>
              <a:rPr sz="2400" smtClean="0"/>
              <a:t>Use of grid data</a:t>
            </a:r>
            <a:endParaRPr lang="tr-TR" sz="2400" dirty="0" smtClean="0"/>
          </a:p>
          <a:p>
            <a:pPr marL="360000" indent="-360000">
              <a:spcBef>
                <a:spcPts val="1800"/>
              </a:spcBef>
            </a:pPr>
            <a:r>
              <a:rPr lang="tr-TR" sz="2400" dirty="0" smtClean="0"/>
              <a:t>U</a:t>
            </a:r>
            <a:r>
              <a:rPr lang="en-US" sz="2400" dirty="0" smtClean="0"/>
              <a:t>s</a:t>
            </a:r>
            <a:r>
              <a:rPr lang="tr-TR" sz="2400" dirty="0" err="1" smtClean="0"/>
              <a:t>ing</a:t>
            </a:r>
            <a:r>
              <a:rPr lang="en-US" sz="2400" dirty="0" smtClean="0"/>
              <a:t> </a:t>
            </a:r>
            <a:r>
              <a:rPr lang="tr-TR" sz="2400" dirty="0" smtClean="0"/>
              <a:t>data of </a:t>
            </a:r>
            <a:r>
              <a:rPr lang="tr-TR" sz="2400" dirty="0" err="1" smtClean="0"/>
              <a:t>regular</a:t>
            </a:r>
            <a:r>
              <a:rPr lang="tr-TR" sz="2400" dirty="0" smtClean="0"/>
              <a:t> </a:t>
            </a:r>
            <a:r>
              <a:rPr lang="tr-TR" sz="2400" dirty="0" err="1" smtClean="0"/>
              <a:t>household</a:t>
            </a:r>
            <a:r>
              <a:rPr lang="tr-TR" sz="2400" dirty="0" smtClean="0"/>
              <a:t> </a:t>
            </a:r>
            <a:r>
              <a:rPr lang="tr-TR" sz="2400" dirty="0" err="1" smtClean="0"/>
              <a:t>surveys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combining</a:t>
            </a:r>
            <a:r>
              <a:rPr lang="tr-TR" sz="2400" dirty="0" smtClean="0"/>
              <a:t> </a:t>
            </a:r>
            <a:r>
              <a:rPr lang="tr-TR" sz="2400" dirty="0" err="1" smtClean="0"/>
              <a:t>them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related</a:t>
            </a:r>
            <a:r>
              <a:rPr lang="tr-TR" sz="2400" dirty="0" smtClean="0"/>
              <a:t> </a:t>
            </a:r>
            <a:r>
              <a:rPr lang="tr-TR" sz="2400" dirty="0" err="1" smtClean="0"/>
              <a:t>registers</a:t>
            </a:r>
            <a:endParaRPr lang="tr-TR" sz="2400" dirty="0" smtClean="0"/>
          </a:p>
          <a:p>
            <a:pPr marL="360000" indent="-360000">
              <a:spcBef>
                <a:spcPts val="1800"/>
              </a:spcBef>
            </a:pPr>
            <a:r>
              <a:rPr lang="tr-TR" b="1" dirty="0" err="1"/>
              <a:t>Preparations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next</a:t>
            </a:r>
            <a:r>
              <a:rPr lang="tr-TR" b="1" dirty="0"/>
              <a:t> </a:t>
            </a:r>
            <a:r>
              <a:rPr lang="tr-TR" b="1" dirty="0" err="1"/>
              <a:t>round</a:t>
            </a:r>
            <a:r>
              <a:rPr lang="tr-TR" b="1" dirty="0"/>
              <a:t> has </a:t>
            </a:r>
            <a:r>
              <a:rPr lang="tr-TR" b="1" dirty="0" err="1"/>
              <a:t>been</a:t>
            </a:r>
            <a:r>
              <a:rPr lang="tr-TR" b="1" dirty="0"/>
              <a:t> </a:t>
            </a:r>
            <a:r>
              <a:rPr lang="tr-TR" b="1" dirty="0" err="1"/>
              <a:t>started</a:t>
            </a:r>
            <a:r>
              <a:rPr lang="tr-TR" b="1" dirty="0"/>
              <a:t> in 2015</a:t>
            </a:r>
            <a:r>
              <a:rPr lang="tr-TR" b="1" dirty="0" smtClean="0"/>
              <a:t>.</a:t>
            </a:r>
            <a:endParaRPr lang="tr-TR" sz="2400" dirty="0" smtClean="0"/>
          </a:p>
          <a:p>
            <a:pPr marL="360000" indent="-360000">
              <a:spcBef>
                <a:spcPts val="1200"/>
              </a:spcBef>
            </a:pPr>
            <a:endParaRPr lang="tr-TR" sz="2400" dirty="0" smtClean="0"/>
          </a:p>
          <a:p>
            <a:pPr marL="360000" indent="-360000">
              <a:spcBef>
                <a:spcPts val="1200"/>
              </a:spcBef>
            </a:pPr>
            <a:endParaRPr lang="tr-TR" sz="2400" dirty="0" smtClean="0"/>
          </a:p>
          <a:p>
            <a:pPr marL="360000" indent="-360000">
              <a:spcBef>
                <a:spcPts val="1200"/>
              </a:spcBef>
            </a:pPr>
            <a:endParaRPr lang="tr-TR" sz="2400" dirty="0" smtClean="0"/>
          </a:p>
          <a:p>
            <a:pPr marL="360000" indent="-360000">
              <a:spcBef>
                <a:spcPts val="1200"/>
              </a:spcBef>
            </a:pPr>
            <a:endParaRPr lang="tr-TR" sz="2400" dirty="0" smtClean="0"/>
          </a:p>
          <a:p>
            <a:pPr marL="360000" indent="-360000"/>
            <a:endParaRPr lang="tr-TR" sz="2400" dirty="0" smtClean="0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mtClean="0"/>
              <a:t>TARGETS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C766868-0AA3-47EC-ACB7-70E25D701831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14073"/>
          <a:stretch>
            <a:fillRect/>
          </a:stretch>
        </p:blipFill>
        <p:spPr bwMode="auto">
          <a:xfrm>
            <a:off x="7740352" y="3501008"/>
            <a:ext cx="1403648" cy="11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19455"/>
              </p:ext>
            </p:extLst>
          </p:nvPr>
        </p:nvGraphicFramePr>
        <p:xfrm>
          <a:off x="5292081" y="1628800"/>
          <a:ext cx="3528391" cy="3927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675"/>
                <a:gridCol w="1534083"/>
                <a:gridCol w="613633"/>
              </a:tblGrid>
              <a:tr h="981824">
                <a:tc>
                  <a:txBody>
                    <a:bodyPr/>
                    <a:lstStyle/>
                    <a:p>
                      <a:r>
                        <a:rPr lang="en-GB" sz="2800" b="1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skerville Old Face" pitchFamily="18" charset="0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smtClean="0"/>
                    </a:p>
                    <a:p>
                      <a:endParaRPr lang="en-GB" noProof="0"/>
                    </a:p>
                  </a:txBody>
                  <a:tcPr/>
                </a:tc>
              </a:tr>
              <a:tr h="981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baseline="0" noProof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skerville Old Face" pitchFamily="18" charset="0"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</a:tr>
              <a:tr h="981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baseline="0" noProof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skerville Old Face" pitchFamily="18" charset="0"/>
                        </a:rPr>
                        <a:t>Labor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</a:tr>
              <a:tr h="981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skerville Old Face" pitchFamily="18" charset="0"/>
                        </a:rPr>
                        <a:t>Quality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4042792" cy="396043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mtClean="0"/>
              <a:t>Online data transfer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mtClean="0"/>
              <a:t>Web based data transfer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mtClean="0"/>
              <a:t>CAPI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mtClean="0"/>
              <a:t>Online field application monitoring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mtClean="0"/>
              <a:t>Several quality crosscheck</a:t>
            </a:r>
          </a:p>
        </p:txBody>
      </p:sp>
      <p:pic>
        <p:nvPicPr>
          <p:cNvPr id="97298" name="Picture 18" descr="labour force ile ilgili görsel sonucu"/>
          <p:cNvPicPr>
            <a:picLocks noChangeAspect="1" noChangeArrowheads="1"/>
          </p:cNvPicPr>
          <p:nvPr/>
        </p:nvPicPr>
        <p:blipFill>
          <a:blip r:embed="rId3" cstate="print"/>
          <a:srcRect t="14543"/>
          <a:stretch>
            <a:fillRect/>
          </a:stretch>
        </p:blipFill>
        <p:spPr bwMode="auto">
          <a:xfrm>
            <a:off x="6804248" y="3645024"/>
            <a:ext cx="1152128" cy="846243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 smtClean="0"/>
              <a:t>Summary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97288" name="Picture 8" descr="TİME ile ilgili görsel sonucu"/>
          <p:cNvPicPr>
            <a:picLocks noChangeAspect="1" noChangeArrowheads="1"/>
          </p:cNvPicPr>
          <p:nvPr/>
        </p:nvPicPr>
        <p:blipFill>
          <a:blip r:embed="rId4" cstate="print"/>
          <a:srcRect l="34611" t="7037" r="7138" b="3237"/>
          <a:stretch>
            <a:fillRect/>
          </a:stretch>
        </p:blipFill>
        <p:spPr bwMode="auto">
          <a:xfrm>
            <a:off x="6891577" y="1700808"/>
            <a:ext cx="704759" cy="720080"/>
          </a:xfrm>
          <a:prstGeom prst="rect">
            <a:avLst/>
          </a:prstGeom>
          <a:noFill/>
        </p:spPr>
      </p:pic>
      <p:pic>
        <p:nvPicPr>
          <p:cNvPr id="97292" name="Picture 12" descr="cost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36912"/>
            <a:ext cx="1402753" cy="864096"/>
          </a:xfrm>
          <a:prstGeom prst="rect">
            <a:avLst/>
          </a:prstGeom>
          <a:noFill/>
        </p:spPr>
      </p:pic>
      <p:sp>
        <p:nvSpPr>
          <p:cNvPr id="97294" name="AutoShape 14" descr="labour forc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0354" name="Picture 2" descr="ok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1700808"/>
            <a:ext cx="539552" cy="539552"/>
          </a:xfrm>
          <a:prstGeom prst="rect">
            <a:avLst/>
          </a:prstGeom>
          <a:noFill/>
        </p:spPr>
      </p:pic>
      <p:pic>
        <p:nvPicPr>
          <p:cNvPr id="12" name="Picture 2" descr="ok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2564904"/>
            <a:ext cx="539552" cy="539552"/>
          </a:xfrm>
          <a:prstGeom prst="rect">
            <a:avLst/>
          </a:prstGeom>
          <a:noFill/>
        </p:spPr>
      </p:pic>
      <p:pic>
        <p:nvPicPr>
          <p:cNvPr id="13" name="Picture 2" descr="ok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3645024"/>
            <a:ext cx="539552" cy="539552"/>
          </a:xfrm>
          <a:prstGeom prst="rect">
            <a:avLst/>
          </a:prstGeom>
          <a:noFill/>
        </p:spPr>
      </p:pic>
      <p:pic>
        <p:nvPicPr>
          <p:cNvPr id="123910" name="Picture 6" descr="quality ile ilgili görsel sonucu"/>
          <p:cNvPicPr>
            <a:picLocks noChangeAspect="1" noChangeArrowheads="1"/>
          </p:cNvPicPr>
          <p:nvPr/>
        </p:nvPicPr>
        <p:blipFill>
          <a:blip r:embed="rId7" cstate="print"/>
          <a:srcRect t="4824" b="11418"/>
          <a:stretch>
            <a:fillRect/>
          </a:stretch>
        </p:blipFill>
        <p:spPr bwMode="auto">
          <a:xfrm>
            <a:off x="6948264" y="4581128"/>
            <a:ext cx="804058" cy="720080"/>
          </a:xfrm>
          <a:prstGeom prst="rect">
            <a:avLst/>
          </a:prstGeom>
          <a:noFill/>
        </p:spPr>
      </p:pic>
      <p:pic>
        <p:nvPicPr>
          <p:cNvPr id="16" name="Picture 2" descr="ok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8912" y="4581128"/>
            <a:ext cx="539552" cy="53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55576" y="2636912"/>
            <a:ext cx="78123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5000" b="1" smtClean="0">
                <a:solidFill>
                  <a:srgbClr val="AB23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Thank you for your attention !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647700"/>
          </a:xfrm>
        </p:spPr>
        <p:txBody>
          <a:bodyPr/>
          <a:lstStyle/>
          <a:p>
            <a:r>
              <a:rPr lang="tr-TR" dirty="0" err="1" smtClean="0"/>
              <a:t>Population</a:t>
            </a:r>
            <a:r>
              <a:rPr lang="tr-TR" dirty="0" smtClean="0"/>
              <a:t> </a:t>
            </a:r>
            <a:r>
              <a:rPr lang="tr-TR" dirty="0" err="1" smtClean="0"/>
              <a:t>Censuses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endParaRPr lang="en-US" dirty="0" smtClean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6960"/>
            <a:ext cx="8258204" cy="516235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History</a:t>
            </a:r>
          </a:p>
          <a:p>
            <a:r>
              <a:rPr lang="tr-TR" dirty="0" smtClean="0"/>
              <a:t> </a:t>
            </a:r>
            <a:r>
              <a:rPr lang="en-US" dirty="0" smtClean="0"/>
              <a:t>first census in 1927,</a:t>
            </a:r>
          </a:p>
          <a:p>
            <a:r>
              <a:rPr lang="tr-TR" dirty="0" smtClean="0"/>
              <a:t> s</a:t>
            </a:r>
            <a:r>
              <a:rPr lang="en-US" dirty="0" err="1" smtClean="0"/>
              <a:t>econd</a:t>
            </a:r>
            <a:r>
              <a:rPr lang="en-US" dirty="0" smtClean="0"/>
              <a:t> census in 1935,</a:t>
            </a:r>
          </a:p>
          <a:p>
            <a:r>
              <a:rPr lang="en-US" dirty="0" smtClean="0"/>
              <a:t> every five years between 1935-1990,</a:t>
            </a:r>
          </a:p>
          <a:p>
            <a:r>
              <a:rPr lang="en-US" dirty="0" smtClean="0"/>
              <a:t> last </a:t>
            </a:r>
            <a:r>
              <a:rPr lang="tr-TR" dirty="0" err="1" smtClean="0"/>
              <a:t>traditional</a:t>
            </a:r>
            <a:r>
              <a:rPr lang="tr-TR" dirty="0" smtClean="0"/>
              <a:t> </a:t>
            </a:r>
            <a:r>
              <a:rPr lang="en-US" dirty="0" smtClean="0"/>
              <a:t>census in 2000</a:t>
            </a:r>
          </a:p>
          <a:p>
            <a:pPr>
              <a:buNone/>
            </a:pPr>
            <a:r>
              <a:rPr lang="en-US" i="1" dirty="0" smtClean="0">
                <a:solidFill>
                  <a:srgbClr val="AB2328"/>
                </a:solidFill>
              </a:rPr>
              <a:t>Totally 14 traditional population censuses.</a:t>
            </a:r>
            <a:endParaRPr lang="tr-TR" i="1" dirty="0" smtClean="0">
              <a:solidFill>
                <a:srgbClr val="AB2328"/>
              </a:solidFill>
            </a:endParaRPr>
          </a:p>
          <a:p>
            <a:pPr lvl="0">
              <a:buNone/>
              <a:defRPr/>
            </a:pPr>
            <a:r>
              <a:rPr lang="en-US" b="1" kern="0" dirty="0">
                <a:cs typeface="Calibri" pitchFamily="34" charset="0"/>
              </a:rPr>
              <a:t>Method</a:t>
            </a:r>
          </a:p>
          <a:p>
            <a:pPr lvl="0">
              <a:defRPr/>
            </a:pPr>
            <a:r>
              <a:rPr lang="en-US" kern="0" dirty="0">
                <a:cs typeface="Calibri" pitchFamily="34" charset="0"/>
              </a:rPr>
              <a:t>Traditional census method (face to face interview),</a:t>
            </a:r>
          </a:p>
          <a:p>
            <a:pPr lvl="0">
              <a:defRPr/>
            </a:pPr>
            <a:r>
              <a:rPr lang="en-US" kern="0" dirty="0">
                <a:cs typeface="Calibri" pitchFamily="34" charset="0"/>
              </a:rPr>
              <a:t>Standard questionnaire, </a:t>
            </a:r>
          </a:p>
          <a:p>
            <a:pPr lvl="0">
              <a:defRPr/>
            </a:pPr>
            <a:r>
              <a:rPr lang="en-US" kern="0" dirty="0">
                <a:cs typeface="Calibri" pitchFamily="34" charset="0"/>
              </a:rPr>
              <a:t>De facto population census</a:t>
            </a:r>
            <a:r>
              <a:rPr lang="tr-TR" kern="0" dirty="0">
                <a:cs typeface="Calibri" pitchFamily="34" charset="0"/>
              </a:rPr>
              <a:t> </a:t>
            </a:r>
            <a:r>
              <a:rPr lang="tr-TR" kern="0" dirty="0" err="1">
                <a:cs typeface="Calibri" pitchFamily="34" charset="0"/>
              </a:rPr>
              <a:t>definition</a:t>
            </a:r>
            <a:r>
              <a:rPr lang="tr-TR" kern="0" dirty="0">
                <a:cs typeface="Calibri" pitchFamily="34" charset="0"/>
              </a:rPr>
              <a:t>,</a:t>
            </a:r>
            <a:endParaRPr lang="en-US" kern="0" dirty="0">
              <a:cs typeface="Calibri" pitchFamily="34" charset="0"/>
            </a:endParaRPr>
          </a:p>
          <a:p>
            <a:pPr lvl="0">
              <a:defRPr/>
            </a:pPr>
            <a:r>
              <a:rPr lang="en-US" kern="0" dirty="0">
                <a:cs typeface="Calibri" pitchFamily="34" charset="0"/>
              </a:rPr>
              <a:t>One day application with national curfew</a:t>
            </a:r>
            <a:r>
              <a:rPr lang="tr-TR" kern="0" dirty="0">
                <a:cs typeface="Calibri" pitchFamily="34" charset="0"/>
              </a:rPr>
              <a:t> </a:t>
            </a:r>
            <a:r>
              <a:rPr lang="tr-TR" sz="2000" b="1" kern="0" dirty="0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(no </a:t>
            </a:r>
            <a:r>
              <a:rPr lang="tr-TR" sz="2000" b="1" kern="0" dirty="0" err="1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permission</a:t>
            </a:r>
            <a:r>
              <a:rPr lang="tr-TR" sz="2000" b="1" kern="0" dirty="0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tr-TR" sz="2000" b="1" kern="0" dirty="0" err="1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go</a:t>
            </a:r>
            <a:r>
              <a:rPr lang="tr-TR" sz="2000" b="1" kern="0" dirty="0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tr-TR" sz="2000" b="1" kern="0" dirty="0" err="1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out</a:t>
            </a:r>
            <a:r>
              <a:rPr lang="tr-TR" sz="2000" b="1" kern="0" dirty="0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)</a:t>
            </a:r>
            <a:r>
              <a:rPr lang="en-US" sz="2000" b="1" kern="0" dirty="0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.</a:t>
            </a:r>
            <a:endParaRPr lang="en-US" b="1" kern="0" dirty="0">
              <a:solidFill>
                <a:schemeClr val="accent3">
                  <a:lumMod val="50000"/>
                </a:schemeClr>
              </a:solidFill>
              <a:cs typeface="Calibri" pitchFamily="34" charset="0"/>
            </a:endParaRPr>
          </a:p>
          <a:p>
            <a:pPr>
              <a:buNone/>
            </a:pPr>
            <a:endParaRPr lang="en-US" i="1" dirty="0" smtClean="0">
              <a:solidFill>
                <a:srgbClr val="AB2328"/>
              </a:solidFill>
            </a:endParaRPr>
          </a:p>
        </p:txBody>
      </p:sp>
      <p:pic>
        <p:nvPicPr>
          <p:cNvPr id="5" name="Picture 2" descr="Cumhuriyet dönemi ilk nüfus sayımı yapıld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14422"/>
            <a:ext cx="2891150" cy="3105644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786578" y="6357958"/>
            <a:ext cx="2133600" cy="36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766868-0AA3-47EC-ACB7-70E25D701831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477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Purpose</a:t>
            </a:r>
            <a:r>
              <a:rPr lang="tr-TR" sz="3200" dirty="0" smtClean="0"/>
              <a:t>s</a:t>
            </a:r>
            <a:r>
              <a:rPr lang="en-US" sz="3200" dirty="0" smtClean="0"/>
              <a:t> of the ABPRS</a:t>
            </a:r>
            <a:endParaRPr lang="en-US" sz="32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636912"/>
            <a:ext cx="8258204" cy="365131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Purpose</a:t>
            </a:r>
            <a:r>
              <a:rPr lang="tr-TR" b="1" dirty="0"/>
              <a:t>s</a:t>
            </a:r>
            <a:r>
              <a:rPr lang="en-US" b="1" dirty="0"/>
              <a:t> of the ABPRS</a:t>
            </a:r>
            <a:endParaRPr lang="tr-TR" sz="2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To define an address standard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smtClean="0"/>
              <a:t>S</a:t>
            </a:r>
            <a:r>
              <a:rPr lang="en-US" sz="2000" dirty="0" err="1" smtClean="0"/>
              <a:t>tandardized</a:t>
            </a:r>
            <a:r>
              <a:rPr lang="en-US" sz="2000" dirty="0" smtClean="0"/>
              <a:t> numbering and </a:t>
            </a:r>
            <a:r>
              <a:rPr lang="en-US" sz="2000" dirty="0" err="1" smtClean="0"/>
              <a:t>signboarding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smtClean="0"/>
              <a:t>C</a:t>
            </a:r>
            <a:r>
              <a:rPr lang="en-US" sz="2000" dirty="0" err="1" smtClean="0"/>
              <a:t>entral</a:t>
            </a:r>
            <a:r>
              <a:rPr lang="en-US" sz="2000" dirty="0" smtClean="0"/>
              <a:t> address database </a:t>
            </a:r>
            <a:r>
              <a:rPr lang="tr-TR" sz="2000" dirty="0" smtClean="0"/>
              <a:t>(NAD) </a:t>
            </a:r>
            <a:r>
              <a:rPr lang="tr-TR" sz="2000" dirty="0" smtClean="0">
                <a:sym typeface="Wingdings" pitchFamily="2" charset="2"/>
              </a:rPr>
              <a:t> </a:t>
            </a:r>
            <a:r>
              <a:rPr lang="tr-TR" sz="2000" dirty="0" err="1" smtClean="0">
                <a:sym typeface="Wingdings" pitchFamily="2" charset="2"/>
              </a:rPr>
              <a:t>full</a:t>
            </a:r>
            <a:r>
              <a:rPr lang="tr-TR" sz="2000" dirty="0" smtClean="0">
                <a:sym typeface="Wingdings" pitchFamily="2" charset="2"/>
              </a:rPr>
              <a:t> </a:t>
            </a:r>
            <a:r>
              <a:rPr lang="tr-TR" sz="2000" dirty="0" err="1" smtClean="0">
                <a:sym typeface="Wingdings" pitchFamily="2" charset="2"/>
              </a:rPr>
              <a:t>coverage</a:t>
            </a:r>
            <a:r>
              <a:rPr lang="tr-TR" sz="2000" dirty="0" smtClean="0">
                <a:sym typeface="Wingdings" pitchFamily="2" charset="2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r-TR" sz="2000" dirty="0" err="1" smtClean="0">
                <a:sym typeface="Wingdings" pitchFamily="2" charset="2"/>
              </a:rPr>
              <a:t>Covering</a:t>
            </a:r>
            <a:r>
              <a:rPr lang="tr-TR" sz="2000" dirty="0" smtClean="0">
                <a:sym typeface="Wingdings" pitchFamily="2" charset="2"/>
              </a:rPr>
              <a:t> </a:t>
            </a:r>
            <a:r>
              <a:rPr lang="tr-TR" sz="2000" dirty="0" err="1" smtClean="0">
                <a:sym typeface="Wingdings" pitchFamily="2" charset="2"/>
              </a:rPr>
              <a:t>all</a:t>
            </a:r>
            <a:r>
              <a:rPr lang="tr-TR" sz="2000" dirty="0" smtClean="0">
                <a:sym typeface="Wingdings" pitchFamily="2" charset="2"/>
              </a:rPr>
              <a:t> </a:t>
            </a:r>
            <a:r>
              <a:rPr lang="tr-TR" sz="2000" dirty="0" err="1" smtClean="0">
                <a:sym typeface="Wingdings" pitchFamily="2" charset="2"/>
              </a:rPr>
              <a:t>people</a:t>
            </a:r>
            <a:r>
              <a:rPr lang="tr-TR" sz="2000" dirty="0" smtClean="0">
                <a:sym typeface="Wingdings" pitchFamily="2" charset="2"/>
              </a:rPr>
              <a:t>  </a:t>
            </a:r>
            <a:r>
              <a:rPr lang="tr-TR" sz="2000" dirty="0" err="1" smtClean="0">
                <a:sym typeface="Wingdings" pitchFamily="2" charset="2"/>
              </a:rPr>
              <a:t>place</a:t>
            </a:r>
            <a:r>
              <a:rPr lang="tr-TR" sz="2000" dirty="0" smtClean="0">
                <a:sym typeface="Wingdings" pitchFamily="2" charset="2"/>
              </a:rPr>
              <a:t> of </a:t>
            </a:r>
            <a:r>
              <a:rPr lang="tr-TR" sz="2000" dirty="0" err="1" smtClean="0">
                <a:sym typeface="Wingdings" pitchFamily="2" charset="2"/>
              </a:rPr>
              <a:t>residence</a:t>
            </a:r>
            <a:r>
              <a:rPr lang="tr-TR" sz="2000" dirty="0" smtClean="0">
                <a:sym typeface="Wingdings" pitchFamily="2" charset="2"/>
              </a:rPr>
              <a:t>…</a:t>
            </a:r>
          </a:p>
          <a:p>
            <a:pPr marL="0" indent="12700">
              <a:buNone/>
            </a:pPr>
            <a:r>
              <a:rPr lang="tr-TR" b="1" dirty="0" smtClean="0"/>
              <a:t>2011PHC </a:t>
            </a:r>
            <a:r>
              <a:rPr lang="en-US" b="1" dirty="0" smtClean="0"/>
              <a:t>Combined </a:t>
            </a:r>
            <a:r>
              <a:rPr lang="en-US" b="1" dirty="0"/>
              <a:t>method; by using population </a:t>
            </a:r>
            <a:r>
              <a:rPr lang="tr-TR" b="1" dirty="0" err="1" smtClean="0"/>
              <a:t>from</a:t>
            </a:r>
            <a:r>
              <a:rPr lang="tr-TR" b="1" dirty="0" smtClean="0"/>
              <a:t> ABPRS </a:t>
            </a:r>
            <a:r>
              <a:rPr lang="en-US" b="1" dirty="0" smtClean="0"/>
              <a:t>and </a:t>
            </a:r>
            <a:r>
              <a:rPr lang="en-US" b="1" dirty="0"/>
              <a:t>by conducting </a:t>
            </a:r>
            <a:r>
              <a:rPr lang="tr-TR" b="1" dirty="0"/>
              <a:t>ABPRS </a:t>
            </a:r>
            <a:r>
              <a:rPr lang="en-US" b="1" dirty="0" smtClean="0"/>
              <a:t>based </a:t>
            </a:r>
            <a:r>
              <a:rPr lang="en-US" b="1" dirty="0"/>
              <a:t>large-scaled sampling survey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In the design of the census, </a:t>
            </a:r>
            <a:r>
              <a:rPr lang="tr-TR" sz="2000" dirty="0" smtClean="0"/>
              <a:t>ABPRS </a:t>
            </a:r>
            <a:r>
              <a:rPr lang="tr-TR" sz="2000" dirty="0" err="1" smtClean="0"/>
              <a:t>were</a:t>
            </a:r>
            <a:r>
              <a:rPr lang="tr-TR" sz="2000" dirty="0" smtClean="0"/>
              <a:t> </a:t>
            </a:r>
            <a:r>
              <a:rPr lang="en-US" sz="2000" dirty="0"/>
              <a:t>used </a:t>
            </a:r>
            <a:r>
              <a:rPr lang="en-US" sz="2000" dirty="0" err="1"/>
              <a:t>priorly</a:t>
            </a:r>
            <a:r>
              <a:rPr lang="en-US" sz="2000" dirty="0"/>
              <a:t>;</a:t>
            </a:r>
          </a:p>
          <a:p>
            <a:pPr lvl="1"/>
            <a:r>
              <a:rPr lang="en-US" sz="2000" dirty="0"/>
              <a:t>to obtain population count and age-sex distribution of the population, 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construct an address frame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tr-TR" sz="2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786578" y="6357958"/>
            <a:ext cx="2133600" cy="36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766868-0AA3-47EC-ACB7-70E25D701831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pic>
        <p:nvPicPr>
          <p:cNvPr id="7" name="Picture 2" descr="D:\MAKBULE\MICROSOFT CLIP ORGANIZER\Microsoft Clip Organizer\j020260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4932040" y="1612678"/>
            <a:ext cx="792088" cy="10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4716016" y="1412776"/>
            <a:ext cx="1312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Address</a:t>
            </a:r>
            <a:endParaRPr lang="en-US" sz="12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3997" y="1844824"/>
            <a:ext cx="410392" cy="63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51" y="1844824"/>
            <a:ext cx="440421" cy="63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5368" y="2182033"/>
            <a:ext cx="198190" cy="285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Metin kutusu"/>
          <p:cNvSpPr txBox="1"/>
          <p:nvPr/>
        </p:nvSpPr>
        <p:spPr>
          <a:xfrm>
            <a:off x="395536" y="1412776"/>
            <a:ext cx="171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MERNIS-</a:t>
            </a:r>
            <a:r>
              <a:rPr lang="en-US" sz="1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Personal Information</a:t>
            </a:r>
            <a:endParaRPr lang="en-US" sz="12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12 Sağ Ok"/>
          <p:cNvSpPr/>
          <p:nvPr/>
        </p:nvSpPr>
        <p:spPr>
          <a:xfrm rot="20546852">
            <a:off x="2325511" y="1919150"/>
            <a:ext cx="603045" cy="109931"/>
          </a:xfrm>
          <a:prstGeom prst="rightArrow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1000"/>
          </a:p>
        </p:txBody>
      </p:sp>
      <p:sp>
        <p:nvSpPr>
          <p:cNvPr id="14" name="13 Sol Ok"/>
          <p:cNvSpPr/>
          <p:nvPr/>
        </p:nvSpPr>
        <p:spPr>
          <a:xfrm rot="1648328">
            <a:off x="4219447" y="1942844"/>
            <a:ext cx="649812" cy="118835"/>
          </a:xfrm>
          <a:prstGeom prst="leftArrow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1000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gray">
          <a:xfrm>
            <a:off x="3059832" y="1340768"/>
            <a:ext cx="994460" cy="595714"/>
          </a:xfrm>
          <a:prstGeom prst="ellipse">
            <a:avLst/>
          </a:prstGeom>
          <a:gradFill rotWithShape="1">
            <a:gsLst>
              <a:gs pos="0">
                <a:srgbClr val="FFE5B1">
                  <a:alpha val="67998"/>
                </a:srgbClr>
              </a:gs>
              <a:gs pos="100000">
                <a:srgbClr val="393328">
                  <a:alpha val="37999"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tr-T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Tahoma" pitchFamily="34" charset="0"/>
              </a:rPr>
              <a:t>ABPRS</a:t>
            </a: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Tahoma" pitchFamily="34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483768" y="1916832"/>
            <a:ext cx="2307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5A74"/>
                </a:solidFill>
                <a:latin typeface="Tahoma" pitchFamily="34" charset="0"/>
              </a:rPr>
              <a:t>MATCHED </a:t>
            </a:r>
            <a:endParaRPr lang="tr-TR" sz="1000" b="1" dirty="0" smtClean="0">
              <a:solidFill>
                <a:srgbClr val="005A74"/>
              </a:solidFill>
              <a:latin typeface="Tahoma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en-US" sz="1000" b="1" dirty="0" smtClean="0">
                <a:solidFill>
                  <a:srgbClr val="005A74"/>
                </a:solidFill>
                <a:latin typeface="Tahoma" pitchFamily="34" charset="0"/>
              </a:rPr>
              <a:t>personal information from MERNIS </a:t>
            </a:r>
            <a:r>
              <a:rPr lang="tr-TR" sz="1000" b="1" dirty="0" smtClean="0">
                <a:solidFill>
                  <a:srgbClr val="005A74"/>
                </a:solidFill>
                <a:latin typeface="Tahoma" pitchFamily="34" charset="0"/>
              </a:rPr>
              <a:t>* </a:t>
            </a:r>
            <a:r>
              <a:rPr lang="en-US" sz="1000" b="1" dirty="0" smtClean="0">
                <a:solidFill>
                  <a:srgbClr val="005A74"/>
                </a:solidFill>
                <a:latin typeface="Tahoma" pitchFamily="34" charset="0"/>
              </a:rPr>
              <a:t>addresses from NAD </a:t>
            </a:r>
            <a:endParaRPr lang="tr-TR" sz="1000" b="1" dirty="0" smtClean="0">
              <a:solidFill>
                <a:srgbClr val="005A74"/>
              </a:solidFill>
              <a:latin typeface="Tahoma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tr-TR" sz="1000" b="1" dirty="0" smtClean="0">
                <a:solidFill>
                  <a:srgbClr val="005A74"/>
                </a:solidFill>
                <a:latin typeface="Tahoma" pitchFamily="34" charset="0"/>
              </a:rPr>
              <a:t>(</a:t>
            </a:r>
            <a:r>
              <a:rPr lang="en-US" sz="1000" b="1" dirty="0" smtClean="0">
                <a:solidFill>
                  <a:srgbClr val="005A74"/>
                </a:solidFill>
                <a:latin typeface="Tahoma" pitchFamily="34" charset="0"/>
              </a:rPr>
              <a:t>By </a:t>
            </a:r>
            <a:r>
              <a:rPr lang="tr-TR" sz="1000" b="1" dirty="0" smtClean="0">
                <a:solidFill>
                  <a:srgbClr val="005A74"/>
                </a:solidFill>
                <a:latin typeface="Tahoma" pitchFamily="34" charset="0"/>
              </a:rPr>
              <a:t>T</a:t>
            </a:r>
            <a:r>
              <a:rPr lang="en-US" sz="1000" b="1" dirty="0" smtClean="0">
                <a:solidFill>
                  <a:srgbClr val="005A74"/>
                </a:solidFill>
                <a:latin typeface="Tahoma" pitchFamily="34" charset="0"/>
              </a:rPr>
              <a:t>R</a:t>
            </a:r>
            <a:r>
              <a:rPr lang="tr-TR" sz="1000" b="1" dirty="0" smtClean="0">
                <a:solidFill>
                  <a:srgbClr val="005A74"/>
                </a:solidFill>
                <a:latin typeface="Tahoma" pitchFamily="34" charset="0"/>
              </a:rPr>
              <a:t>-ID</a:t>
            </a:r>
            <a:r>
              <a:rPr lang="en-US" sz="1000" b="1" dirty="0" smtClean="0">
                <a:solidFill>
                  <a:srgbClr val="005A74"/>
                </a:solidFill>
                <a:latin typeface="Tahoma" pitchFamily="34" charset="0"/>
              </a:rPr>
              <a:t> numbers</a:t>
            </a:r>
            <a:r>
              <a:rPr lang="tr-TR" sz="1000" b="1" dirty="0" smtClean="0">
                <a:solidFill>
                  <a:srgbClr val="005A74"/>
                </a:solidFill>
                <a:latin typeface="Tahoma" pitchFamily="34" charset="0"/>
              </a:rPr>
              <a:t>)</a:t>
            </a:r>
            <a:endParaRPr lang="en-US" sz="1000" b="1" dirty="0">
              <a:solidFill>
                <a:srgbClr val="005A74"/>
              </a:solidFill>
              <a:latin typeface="Tahoma" pitchFamily="34" charset="0"/>
            </a:endParaRPr>
          </a:p>
        </p:txBody>
      </p:sp>
      <p:sp>
        <p:nvSpPr>
          <p:cNvPr id="17" name="Dikdörtgen 1"/>
          <p:cNvSpPr/>
          <p:nvPr/>
        </p:nvSpPr>
        <p:spPr>
          <a:xfrm>
            <a:off x="5724128" y="1988840"/>
            <a:ext cx="17281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1200" b="1" dirty="0">
                <a:latin typeface="+mn-lt"/>
              </a:rPr>
              <a:t>Unique code </a:t>
            </a:r>
            <a:r>
              <a:rPr lang="en-US" sz="1200" dirty="0">
                <a:latin typeface="+mn-lt"/>
              </a:rPr>
              <a:t>was given to each address.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6318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2011 </a:t>
            </a:r>
            <a:r>
              <a:rPr lang="tr-TR" dirty="0" smtClean="0">
                <a:latin typeface="+mn-lt"/>
              </a:rPr>
              <a:t>PHC </a:t>
            </a:r>
            <a:r>
              <a:rPr lang="tr-TR" dirty="0" err="1" smtClean="0"/>
              <a:t>Methodology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64874"/>
              </p:ext>
            </p:extLst>
          </p:nvPr>
        </p:nvGraphicFramePr>
        <p:xfrm>
          <a:off x="467544" y="2996952"/>
          <a:ext cx="8136903" cy="317313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640294"/>
                <a:gridCol w="2040226"/>
                <a:gridCol w="3456383"/>
              </a:tblGrid>
              <a:tr h="2663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smtClean="0"/>
                        <a:t>2000 PC</a:t>
                      </a:r>
                      <a:endParaRPr lang="en-GB" sz="16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2011</a:t>
                      </a:r>
                      <a:r>
                        <a:rPr lang="en-GB" sz="1600" dirty="0" smtClean="0"/>
                        <a:t> </a:t>
                      </a:r>
                      <a:r>
                        <a:rPr lang="tr-TR" sz="1600" dirty="0" smtClean="0"/>
                        <a:t>PH</a:t>
                      </a:r>
                      <a:r>
                        <a:rPr lang="en-GB" sz="1600" dirty="0" smtClean="0"/>
                        <a:t>C</a:t>
                      </a:r>
                      <a:endParaRPr lang="en-GB" sz="1600" dirty="0"/>
                    </a:p>
                  </a:txBody>
                  <a:tcPr/>
                </a:tc>
              </a:tr>
              <a:tr h="266389">
                <a:tc>
                  <a:txBody>
                    <a:bodyPr/>
                    <a:lstStyle/>
                    <a:p>
                      <a:r>
                        <a:rPr lang="en-GB" sz="1600" smtClean="0"/>
                        <a:t>Method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smtClean="0"/>
                        <a:t>Traditional</a:t>
                      </a:r>
                      <a:endParaRPr lang="en-GB" sz="16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sym typeface="Wingdings" pitchFamily="2" charset="2"/>
                        </a:rPr>
                        <a:t>Combined</a:t>
                      </a:r>
                    </a:p>
                  </a:txBody>
                  <a:tcPr/>
                </a:tc>
              </a:tr>
              <a:tr h="32650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Definition for residency rule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smtClean="0">
                          <a:sym typeface="Wingdings" pitchFamily="2" charset="2"/>
                        </a:rPr>
                        <a:t>De</a:t>
                      </a:r>
                      <a:r>
                        <a:rPr lang="en-GB" sz="1600" smtClean="0">
                          <a:sym typeface="Wingdings" pitchFamily="2" charset="2"/>
                        </a:rPr>
                        <a:t>-</a:t>
                      </a:r>
                      <a:r>
                        <a:rPr lang="tr-TR" sz="1600" smtClean="0">
                          <a:sym typeface="Wingdings" pitchFamily="2" charset="2"/>
                        </a:rPr>
                        <a:t>facto</a:t>
                      </a:r>
                      <a:endParaRPr lang="en-GB" sz="1600" smtClean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smtClean="0">
                          <a:sym typeface="Wingdings" pitchFamily="2" charset="2"/>
                        </a:rPr>
                        <a:t>De</a:t>
                      </a:r>
                      <a:r>
                        <a:rPr lang="en-GB" sz="1600" smtClean="0">
                          <a:sym typeface="Wingdings" pitchFamily="2" charset="2"/>
                        </a:rPr>
                        <a:t>-</a:t>
                      </a:r>
                      <a:r>
                        <a:rPr lang="tr-TR" sz="1600" smtClean="0">
                          <a:sym typeface="Wingdings" pitchFamily="2" charset="2"/>
                        </a:rPr>
                        <a:t>jure</a:t>
                      </a:r>
                    </a:p>
                  </a:txBody>
                  <a:tcPr/>
                </a:tc>
              </a:tr>
              <a:tr h="525604">
                <a:tc>
                  <a:txBody>
                    <a:bodyPr/>
                    <a:lstStyle/>
                    <a:p>
                      <a:r>
                        <a:rPr lang="en-GB" sz="1600" smtClean="0"/>
                        <a:t>Duration of field application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smtClean="0">
                          <a:sym typeface="Wingdings" pitchFamily="2" charset="2"/>
                        </a:rPr>
                        <a:t>One day application</a:t>
                      </a:r>
                      <a:r>
                        <a:rPr lang="en-GB" sz="1600" smtClean="0">
                          <a:sym typeface="Wingdings" pitchFamily="2" charset="2"/>
                        </a:rPr>
                        <a:t> </a:t>
                      </a:r>
                      <a:r>
                        <a:rPr lang="tr-TR" sz="1600" smtClean="0">
                          <a:sym typeface="Wingdings" pitchFamily="2" charset="2"/>
                        </a:rPr>
                        <a:t>with a national curfew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smtClean="0">
                          <a:sym typeface="Wingdings" pitchFamily="2" charset="2"/>
                        </a:rPr>
                        <a:t>2-3 month</a:t>
                      </a:r>
                      <a:endParaRPr lang="en-GB" sz="1600"/>
                    </a:p>
                  </a:txBody>
                  <a:tcPr/>
                </a:tc>
              </a:tr>
              <a:tr h="338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sym typeface="Wingdings" pitchFamily="2" charset="2"/>
                        </a:rPr>
                        <a:t>Q</a:t>
                      </a:r>
                      <a:r>
                        <a:rPr lang="tr-TR" sz="1600" smtClean="0">
                          <a:sym typeface="Wingdings" pitchFamily="2" charset="2"/>
                        </a:rPr>
                        <a:t>uestionnair</a:t>
                      </a:r>
                      <a:r>
                        <a:rPr lang="en-GB" sz="1600" smtClean="0">
                          <a:sym typeface="Wingdings" pitchFamily="2" charset="2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smtClean="0">
                          <a:sym typeface="Wingdings" pitchFamily="2" charset="2"/>
                        </a:rPr>
                        <a:t>Standard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ym typeface="Wingdings" pitchFamily="2" charset="2"/>
                        </a:rPr>
                        <a:t>Household</a:t>
                      </a:r>
                      <a:r>
                        <a:rPr lang="en-GB" sz="1600" dirty="0" smtClean="0">
                          <a:sym typeface="Wingdings" pitchFamily="2" charset="2"/>
                        </a:rPr>
                        <a:t> + </a:t>
                      </a:r>
                      <a:r>
                        <a:rPr lang="tr-TR" sz="1600" dirty="0" smtClean="0">
                          <a:sym typeface="Wingdings" pitchFamily="2" charset="2"/>
                        </a:rPr>
                        <a:t> </a:t>
                      </a:r>
                      <a:r>
                        <a:rPr lang="tr-TR" sz="1600" dirty="0" err="1" smtClean="0">
                          <a:sym typeface="Wingdings" pitchFamily="2" charset="2"/>
                        </a:rPr>
                        <a:t>Institutional</a:t>
                      </a:r>
                      <a:r>
                        <a:rPr lang="tr-TR" sz="1600" dirty="0" smtClean="0">
                          <a:sym typeface="Wingdings" pitchFamily="2" charset="2"/>
                        </a:rPr>
                        <a:t> </a:t>
                      </a:r>
                      <a:r>
                        <a:rPr lang="tr-TR" sz="1600" dirty="0" err="1" smtClean="0">
                          <a:sym typeface="Wingdings" pitchFamily="2" charset="2"/>
                        </a:rPr>
                        <a:t>Places</a:t>
                      </a:r>
                      <a:endParaRPr lang="en-GB" sz="1600" dirty="0"/>
                    </a:p>
                  </a:txBody>
                  <a:tcPr/>
                </a:tc>
              </a:tr>
              <a:tr h="266389">
                <a:tc>
                  <a:txBody>
                    <a:bodyPr/>
                    <a:lstStyle/>
                    <a:p>
                      <a:r>
                        <a:rPr lang="en-GB" sz="1600" smtClean="0"/>
                        <a:t>Collection method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sym typeface="Wingdings" pitchFamily="2" charset="2"/>
                        </a:rPr>
                        <a:t>PAPI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sym typeface="Wingdings" pitchFamily="2" charset="2"/>
                        </a:rPr>
                        <a:t>PAPI and CAPI</a:t>
                      </a:r>
                      <a:endParaRPr lang="tr-TR" sz="1600" smtClean="0">
                        <a:sym typeface="Wingdings" pitchFamily="2" charset="2"/>
                      </a:endParaRPr>
                    </a:p>
                  </a:txBody>
                  <a:tcPr/>
                </a:tc>
              </a:tr>
              <a:tr h="466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sym typeface="Wingdings" pitchFamily="2" charset="2"/>
                        </a:rPr>
                        <a:t>D</a:t>
                      </a:r>
                      <a:r>
                        <a:rPr lang="tr-TR" sz="1600" smtClean="0">
                          <a:sym typeface="Wingdings" pitchFamily="2" charset="2"/>
                        </a:rPr>
                        <a:t>ata entry</a:t>
                      </a:r>
                      <a:endParaRPr lang="en-GB" sz="1600" smtClean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itchFamily="2" charset="2"/>
                        </a:rPr>
                        <a:t>ICR</a:t>
                      </a:r>
                      <a:endParaRPr lang="en-GB" sz="1600" dirty="0" smtClean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1600" smtClean="0">
                          <a:sym typeface="Wingdings" pitchFamily="2" charset="2"/>
                        </a:rPr>
                        <a:t>Online data transfer for CAPI, </a:t>
                      </a:r>
                      <a:r>
                        <a:rPr lang="tr-TR" sz="1600" smtClean="0">
                          <a:sym typeface="Wingdings" pitchFamily="2" charset="2"/>
                        </a:rPr>
                        <a:t> </a:t>
                      </a:r>
                      <a:r>
                        <a:rPr lang="en-GB" sz="1600" smtClean="0">
                          <a:sym typeface="Wingdings" pitchFamily="2" charset="2"/>
                        </a:rPr>
                        <a:t>W</a:t>
                      </a:r>
                      <a:r>
                        <a:rPr lang="tr-TR" sz="1600" smtClean="0">
                          <a:sym typeface="Wingdings" pitchFamily="2" charset="2"/>
                        </a:rPr>
                        <a:t>eb-based program</a:t>
                      </a:r>
                      <a:r>
                        <a:rPr lang="en-GB" sz="1600" smtClean="0">
                          <a:sym typeface="Wingdings" pitchFamily="2" charset="2"/>
                        </a:rPr>
                        <a:t> for PAPI</a:t>
                      </a:r>
                    </a:p>
                  </a:txBody>
                  <a:tcPr/>
                </a:tc>
              </a:tr>
              <a:tr h="301026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ym typeface="Wingdings" pitchFamily="2" charset="2"/>
                        </a:rPr>
                        <a:t># of staff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smtClean="0"/>
                        <a:t>1 </a:t>
                      </a:r>
                      <a:r>
                        <a:rPr lang="en-GB" sz="1600" smtClean="0"/>
                        <a:t>million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ym typeface="Wingdings" pitchFamily="2" charset="2"/>
                        </a:rPr>
                        <a:t>4.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500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395536" y="1340769"/>
            <a:ext cx="8229600" cy="1584175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800" kern="0" dirty="0" smtClean="0">
                <a:cs typeface="Calibri" pitchFamily="34" charset="0"/>
              </a:rPr>
              <a:t>The field application was carried out between 3 October-31 December 2011.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800" kern="0" dirty="0" smtClean="0">
                <a:cs typeface="Calibri" pitchFamily="34" charset="0"/>
              </a:rPr>
              <a:t>About 2.2 million households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800" kern="0" dirty="0" smtClean="0">
                <a:cs typeface="Calibri" pitchFamily="34" charset="0"/>
              </a:rPr>
              <a:t>Complete enumeration in institutional places.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800" kern="0" dirty="0" smtClean="0">
                <a:cs typeface="Calibri" pitchFamily="34" charset="0"/>
              </a:rPr>
              <a:t>Information was collected </a:t>
            </a:r>
            <a:r>
              <a:rPr lang="tr-TR" sz="1800" kern="0" dirty="0" err="1" smtClean="0">
                <a:cs typeface="Calibri" pitchFamily="34" charset="0"/>
              </a:rPr>
              <a:t>face</a:t>
            </a:r>
            <a:r>
              <a:rPr lang="tr-TR" sz="1800" kern="0" dirty="0" smtClean="0">
                <a:cs typeface="Calibri" pitchFamily="34" charset="0"/>
              </a:rPr>
              <a:t> </a:t>
            </a:r>
            <a:r>
              <a:rPr lang="tr-TR" sz="1800" kern="0" dirty="0" err="1" smtClean="0">
                <a:cs typeface="Calibri" pitchFamily="34" charset="0"/>
              </a:rPr>
              <a:t>to</a:t>
            </a:r>
            <a:r>
              <a:rPr lang="tr-TR" sz="1800" kern="0" dirty="0" smtClean="0">
                <a:cs typeface="Calibri" pitchFamily="34" charset="0"/>
              </a:rPr>
              <a:t> </a:t>
            </a:r>
            <a:r>
              <a:rPr lang="tr-TR" sz="1800" kern="0" dirty="0" err="1" smtClean="0">
                <a:cs typeface="Calibri" pitchFamily="34" charset="0"/>
              </a:rPr>
              <a:t>face</a:t>
            </a:r>
            <a:r>
              <a:rPr lang="tr-TR" sz="1800" kern="0" dirty="0" smtClean="0">
                <a:cs typeface="Calibri" pitchFamily="34" charset="0"/>
              </a:rPr>
              <a:t> </a:t>
            </a:r>
            <a:r>
              <a:rPr lang="en-GB" sz="1800" kern="0" dirty="0" smtClean="0">
                <a:cs typeface="Calibri" pitchFamily="34" charset="0"/>
              </a:rPr>
              <a:t>from about 9 million people during the field study.</a:t>
            </a:r>
          </a:p>
          <a:p>
            <a:pPr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17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Yukarı Bükülü Ok"/>
          <p:cNvSpPr/>
          <p:nvPr/>
        </p:nvSpPr>
        <p:spPr>
          <a:xfrm rot="5400000" flipH="1">
            <a:off x="679720" y="3560970"/>
            <a:ext cx="1104212" cy="648072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691680" y="2859088"/>
            <a:ext cx="15840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smtClean="0"/>
              <a:t>Institutional</a:t>
            </a:r>
          </a:p>
          <a:p>
            <a:pPr algn="ctr"/>
            <a:r>
              <a:rPr lang="en-US" b="1" smtClean="0"/>
              <a:t> Form E</a:t>
            </a:r>
            <a:endParaRPr lang="en-US" b="1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987800" y="4598988"/>
            <a:ext cx="13680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smtClean="0"/>
              <a:t>Ne</a:t>
            </a:r>
            <a:r>
              <a:rPr lang="tr-TR" sz="2000" b="1" smtClean="0"/>
              <a:t>t</a:t>
            </a:r>
            <a:r>
              <a:rPr lang="en-US" sz="2000" b="1" smtClean="0"/>
              <a:t>book</a:t>
            </a:r>
            <a:endParaRPr lang="en-US" b="1"/>
          </a:p>
        </p:txBody>
      </p:sp>
      <p:sp>
        <p:nvSpPr>
          <p:cNvPr id="19464" name="Line 16"/>
          <p:cNvSpPr>
            <a:spLocks noChangeShapeType="1"/>
          </p:cNvSpPr>
          <p:nvPr/>
        </p:nvSpPr>
        <p:spPr bwMode="auto">
          <a:xfrm>
            <a:off x="3200400" y="579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6228368" y="1774557"/>
            <a:ext cx="1656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smtClean="0"/>
              <a:t>Reports,</a:t>
            </a:r>
          </a:p>
          <a:p>
            <a:pPr algn="ctr"/>
            <a:r>
              <a:rPr lang="en-US" b="1" smtClean="0"/>
              <a:t> data analysis</a:t>
            </a:r>
            <a:endParaRPr lang="en-US" b="1"/>
          </a:p>
        </p:txBody>
      </p:sp>
      <p:sp>
        <p:nvSpPr>
          <p:cNvPr id="19481" name="Rectangle 21"/>
          <p:cNvSpPr>
            <a:spLocks noChangeArrowheads="1"/>
          </p:cNvSpPr>
          <p:nvPr/>
        </p:nvSpPr>
        <p:spPr bwMode="auto">
          <a:xfrm>
            <a:off x="3995936" y="1582192"/>
            <a:ext cx="1371600" cy="226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smtClean="0"/>
              <a:t>Web</a:t>
            </a:r>
          </a:p>
          <a:p>
            <a:pPr algn="ctr"/>
            <a:r>
              <a:rPr lang="en-US" sz="2000" b="1" smtClean="0"/>
              <a:t> application</a:t>
            </a:r>
            <a:endParaRPr lang="en-US" sz="2000" b="1"/>
          </a:p>
        </p:txBody>
      </p:sp>
      <p:sp>
        <p:nvSpPr>
          <p:cNvPr id="19483" name="Text Box 20"/>
          <p:cNvSpPr txBox="1">
            <a:spLocks noChangeArrowheads="1"/>
          </p:cNvSpPr>
          <p:nvPr/>
        </p:nvSpPr>
        <p:spPr bwMode="auto">
          <a:xfrm>
            <a:off x="6228184" y="2998693"/>
            <a:ext cx="165735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b="1" dirty="0" smtClean="0"/>
              <a:t>User assignment</a:t>
            </a:r>
            <a:endParaRPr lang="en-US" b="1" dirty="0"/>
          </a:p>
        </p:txBody>
      </p:sp>
      <p:sp>
        <p:nvSpPr>
          <p:cNvPr id="27" name="26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32048"/>
          </a:xfrm>
        </p:spPr>
        <p:txBody>
          <a:bodyPr/>
          <a:lstStyle/>
          <a:p>
            <a:r>
              <a:rPr lang="en-US" dirty="0" smtClean="0"/>
              <a:t>PHC  Application Chart</a:t>
            </a:r>
            <a:endParaRPr lang="en-US" dirty="0"/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691680" y="1635125"/>
            <a:ext cx="1584176" cy="936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smtClean="0"/>
              <a:t>Address Control</a:t>
            </a:r>
          </a:p>
          <a:p>
            <a:pPr algn="ctr"/>
            <a:r>
              <a:rPr lang="en-US" b="1" smtClean="0"/>
              <a:t>Label Printing</a:t>
            </a:r>
            <a:endParaRPr lang="en-US" b="1"/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1679156" y="4587875"/>
            <a:ext cx="1584000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b="1" err="1" smtClean="0"/>
              <a:t>Household</a:t>
            </a:r>
            <a:endParaRPr lang="en-US" b="1" smtClean="0"/>
          </a:p>
          <a:p>
            <a:pPr algn="ctr"/>
            <a:r>
              <a:rPr lang="en-US" b="1" smtClean="0"/>
              <a:t>Form D</a:t>
            </a:r>
            <a:endParaRPr lang="en-US" b="1"/>
          </a:p>
        </p:txBody>
      </p:sp>
      <p:sp>
        <p:nvSpPr>
          <p:cNvPr id="26" name="25 Sol Ok"/>
          <p:cNvSpPr/>
          <p:nvPr/>
        </p:nvSpPr>
        <p:spPr>
          <a:xfrm>
            <a:off x="5436096" y="1916832"/>
            <a:ext cx="720080" cy="36004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Sol Ok"/>
          <p:cNvSpPr/>
          <p:nvPr/>
        </p:nvSpPr>
        <p:spPr>
          <a:xfrm>
            <a:off x="5436096" y="3140968"/>
            <a:ext cx="720080" cy="36004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Sağ Ok"/>
          <p:cNvSpPr/>
          <p:nvPr/>
        </p:nvSpPr>
        <p:spPr>
          <a:xfrm>
            <a:off x="3347864" y="1844824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Sağ Ok"/>
          <p:cNvSpPr/>
          <p:nvPr/>
        </p:nvSpPr>
        <p:spPr>
          <a:xfrm>
            <a:off x="3347864" y="3140968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Sağ Ok"/>
          <p:cNvSpPr/>
          <p:nvPr/>
        </p:nvSpPr>
        <p:spPr>
          <a:xfrm>
            <a:off x="3309764" y="4869160"/>
            <a:ext cx="648072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Yukarı Bükülü Ok"/>
          <p:cNvSpPr/>
          <p:nvPr/>
        </p:nvSpPr>
        <p:spPr>
          <a:xfrm rot="5400000">
            <a:off x="755576" y="4509120"/>
            <a:ext cx="936104" cy="648072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3" name="Text Box 27"/>
          <p:cNvSpPr txBox="1">
            <a:spLocks noChangeArrowheads="1"/>
          </p:cNvSpPr>
          <p:nvPr/>
        </p:nvSpPr>
        <p:spPr bwMode="auto">
          <a:xfrm>
            <a:off x="539552" y="3933056"/>
            <a:ext cx="830099" cy="5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b="1" smtClean="0"/>
              <a:t>Survey</a:t>
            </a:r>
            <a:endParaRPr lang="en-US" b="1"/>
          </a:p>
        </p:txBody>
      </p:sp>
      <p:sp>
        <p:nvSpPr>
          <p:cNvPr id="21" name="20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mtClean="0"/>
              <a:t>WEB APPLICATION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343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z="2800" dirty="0" smtClean="0"/>
              <a:t>Web Application: Authority Identification Procedures</a:t>
            </a:r>
            <a:endParaRPr lang="en-US" sz="2800" dirty="0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3284984"/>
            <a:ext cx="7931224" cy="2841179"/>
          </a:xfrm>
        </p:spPr>
        <p:txBody>
          <a:bodyPr/>
          <a:lstStyle/>
          <a:p>
            <a:r>
              <a:rPr lang="en-GB" sz="3200" dirty="0" smtClean="0"/>
              <a:t>Data entry and authorisation  to any enumeration areas as an interviewer is carried out over the web application by the staff with the role of Supervisor.</a:t>
            </a:r>
            <a:endParaRPr lang="en-GB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" y="1556792"/>
            <a:ext cx="91241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r>
              <a:rPr lang="en-US"/>
              <a:t>The address will be searched by entering </a:t>
            </a:r>
            <a:r>
              <a:rPr lang="en-US" smtClean="0"/>
              <a:t>it</a:t>
            </a:r>
            <a:r>
              <a:rPr lang="tr-TR" smtClean="0"/>
              <a:t> in</a:t>
            </a:r>
            <a:r>
              <a:rPr lang="en-US" smtClean="0"/>
              <a:t> data entry menu. </a:t>
            </a:r>
            <a:r>
              <a:rPr lang="en-US"/>
              <a:t>If the address is not found, the new address </a:t>
            </a:r>
            <a:r>
              <a:rPr lang="en-US" smtClean="0"/>
              <a:t>can </a:t>
            </a:r>
            <a:r>
              <a:rPr lang="en-US"/>
              <a:t>be defined on the </a:t>
            </a:r>
            <a:r>
              <a:rPr lang="en-US" smtClean="0"/>
              <a:t>institutional menu.</a:t>
            </a:r>
          </a:p>
          <a:p>
            <a:pPr>
              <a:buNone/>
            </a:pPr>
            <a:endParaRPr lang="en-US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Institutional Places </a:t>
            </a:r>
            <a:r>
              <a:rPr lang="tr-TR" err="1" smtClean="0"/>
              <a:t>Applications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6DDB-0E19-46A0-9FCA-BD4A802D2320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12636</TotalTime>
  <Words>1515</Words>
  <Application>Microsoft Office PowerPoint</Application>
  <PresentationFormat>On-screen Show (4:3)</PresentationFormat>
  <Paragraphs>294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Özel Tasarım</vt:lpstr>
      <vt:lpstr>Çalışma Sayfası</vt:lpstr>
      <vt:lpstr>Photo Editor Fotoğrafı</vt:lpstr>
      <vt:lpstr>Data Processes on 2011 Population And Housing Census Of Turkey</vt:lpstr>
      <vt:lpstr>CONTENT</vt:lpstr>
      <vt:lpstr>Population Censuses in Turkey</vt:lpstr>
      <vt:lpstr>Purposes of the ABPRS</vt:lpstr>
      <vt:lpstr>2011 PHC Methodology</vt:lpstr>
      <vt:lpstr>PHC  Application Chart</vt:lpstr>
      <vt:lpstr>WEB APPLICATION</vt:lpstr>
      <vt:lpstr>Web Application: Authority Identification Procedures</vt:lpstr>
      <vt:lpstr>Institutional Places Applications</vt:lpstr>
      <vt:lpstr>Institutional Places : Data Entry - Adding New Address</vt:lpstr>
      <vt:lpstr>Web Based Monitoring And Controls</vt:lpstr>
      <vt:lpstr>Web Based Monitoring And Controls</vt:lpstr>
      <vt:lpstr>Web Based Monitoring and Controls</vt:lpstr>
      <vt:lpstr>Web Based Monitoring and Controls</vt:lpstr>
      <vt:lpstr>Web Based Monitoring and Controls</vt:lpstr>
      <vt:lpstr>Web Based Monitoring and Controls</vt:lpstr>
      <vt:lpstr>Web Based Monitoring and Controls</vt:lpstr>
      <vt:lpstr>Web Based Monitoring and Controls</vt:lpstr>
      <vt:lpstr>NETBOOK APPLICATION</vt:lpstr>
      <vt:lpstr>Netbook Application: First Entry and Receiving Data</vt:lpstr>
      <vt:lpstr>Netbook Application:  Sending Data</vt:lpstr>
      <vt:lpstr>Netbook Application: Consistency checks </vt:lpstr>
      <vt:lpstr>Netbook Application: Reports</vt:lpstr>
      <vt:lpstr>Manuel Data Analysis</vt:lpstr>
      <vt:lpstr>Data Analysis and Notifications to RO</vt:lpstr>
      <vt:lpstr>HARZEMLİ</vt:lpstr>
      <vt:lpstr>TARGETS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tuik</dc:creator>
  <cp:lastModifiedBy>Andrea De Luka</cp:lastModifiedBy>
  <cp:revision>2028</cp:revision>
  <dcterms:created xsi:type="dcterms:W3CDTF">2006-12-22T08:39:23Z</dcterms:created>
  <dcterms:modified xsi:type="dcterms:W3CDTF">2016-12-09T17:16:18Z</dcterms:modified>
</cp:coreProperties>
</file>