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323" r:id="rId4"/>
    <p:sldId id="324" r:id="rId5"/>
    <p:sldId id="445" r:id="rId6"/>
    <p:sldId id="447" r:id="rId7"/>
    <p:sldId id="449" r:id="rId8"/>
    <p:sldId id="325" r:id="rId9"/>
    <p:sldId id="345" r:id="rId10"/>
    <p:sldId id="348" r:id="rId11"/>
    <p:sldId id="385" r:id="rId12"/>
    <p:sldId id="384" r:id="rId13"/>
    <p:sldId id="437" r:id="rId14"/>
    <p:sldId id="342" r:id="rId15"/>
    <p:sldId id="329" r:id="rId16"/>
    <p:sldId id="338" r:id="rId17"/>
    <p:sldId id="451" r:id="rId18"/>
    <p:sldId id="367" r:id="rId19"/>
    <p:sldId id="484" r:id="rId20"/>
    <p:sldId id="485" r:id="rId21"/>
    <p:sldId id="456" r:id="rId22"/>
    <p:sldId id="376" r:id="rId23"/>
    <p:sldId id="459" r:id="rId24"/>
    <p:sldId id="483" r:id="rId25"/>
  </p:sldIdLst>
  <p:sldSz cx="12192000" cy="6858000"/>
  <p:notesSz cx="7023100" cy="93091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ema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EAEFF7"/>
    <a:srgbClr val="5B9BD5"/>
    <a:srgbClr val="5B9BCB"/>
    <a:srgbClr val="98A0A5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64610" autoAdjust="0"/>
  </p:normalViewPr>
  <p:slideViewPr>
    <p:cSldViewPr snapToGrid="0">
      <p:cViewPr varScale="1">
        <p:scale>
          <a:sx n="84" d="100"/>
          <a:sy n="84" d="100"/>
        </p:scale>
        <p:origin x="-90" y="-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2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ld6filer\ssmd-dmes\Census%20Operation\2016%20Collection\Progress%20management\EQ\Analyse\graph_pre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ld6filer\ssmd-dmes\Census%20Operation\2016%20Collection\Progress%20management\EQ\Analyse\graph_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Internet and Mail daily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rate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33307086614173"/>
          <c:y val="1.18874522232062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5"/>
          <c:order val="0"/>
          <c:tx>
            <c:strRef>
              <c:f>Data!$AA$1</c:f>
              <c:strCache>
                <c:ptCount val="1"/>
                <c:pt idx="0">
                  <c:v>Self-Response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Data!$A$2:$A$97</c:f>
              <c:numCache>
                <c:formatCode>m/d/yyyy</c:formatCode>
                <c:ptCount val="4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</c:numCache>
            </c:numRef>
          </c:cat>
          <c:val>
            <c:numRef>
              <c:f>Data!$AA$2:$AA$97</c:f>
              <c:numCache>
                <c:formatCode>General</c:formatCode>
                <c:ptCount val="46"/>
                <c:pt idx="0">
                  <c:v>95</c:v>
                </c:pt>
                <c:pt idx="1">
                  <c:v>752771</c:v>
                </c:pt>
                <c:pt idx="2">
                  <c:v>1125235</c:v>
                </c:pt>
                <c:pt idx="3">
                  <c:v>825796</c:v>
                </c:pt>
                <c:pt idx="4">
                  <c:v>621183</c:v>
                </c:pt>
                <c:pt idx="5">
                  <c:v>471432</c:v>
                </c:pt>
                <c:pt idx="6">
                  <c:v>462737</c:v>
                </c:pt>
                <c:pt idx="7">
                  <c:v>559883</c:v>
                </c:pt>
                <c:pt idx="8">
                  <c:v>745324</c:v>
                </c:pt>
                <c:pt idx="9">
                  <c:v>1232648</c:v>
                </c:pt>
                <c:pt idx="10">
                  <c:v>677514</c:v>
                </c:pt>
                <c:pt idx="11">
                  <c:v>515875</c:v>
                </c:pt>
                <c:pt idx="12">
                  <c:v>437022</c:v>
                </c:pt>
                <c:pt idx="13">
                  <c:v>201482</c:v>
                </c:pt>
                <c:pt idx="14">
                  <c:v>280413</c:v>
                </c:pt>
                <c:pt idx="15">
                  <c:v>284801</c:v>
                </c:pt>
                <c:pt idx="16">
                  <c:v>334830</c:v>
                </c:pt>
                <c:pt idx="17">
                  <c:v>226779</c:v>
                </c:pt>
                <c:pt idx="18">
                  <c:v>169072</c:v>
                </c:pt>
                <c:pt idx="19">
                  <c:v>133017</c:v>
                </c:pt>
                <c:pt idx="20">
                  <c:v>53016</c:v>
                </c:pt>
                <c:pt idx="21">
                  <c:v>72900</c:v>
                </c:pt>
                <c:pt idx="22">
                  <c:v>61420</c:v>
                </c:pt>
                <c:pt idx="23">
                  <c:v>138831</c:v>
                </c:pt>
                <c:pt idx="24">
                  <c:v>223882</c:v>
                </c:pt>
                <c:pt idx="25">
                  <c:v>181160</c:v>
                </c:pt>
                <c:pt idx="26">
                  <c:v>136712</c:v>
                </c:pt>
                <c:pt idx="27">
                  <c:v>90087</c:v>
                </c:pt>
                <c:pt idx="28">
                  <c:v>55526</c:v>
                </c:pt>
                <c:pt idx="29">
                  <c:v>122364</c:v>
                </c:pt>
                <c:pt idx="30">
                  <c:v>172484</c:v>
                </c:pt>
                <c:pt idx="31">
                  <c:v>126846</c:v>
                </c:pt>
                <c:pt idx="32">
                  <c:v>91031</c:v>
                </c:pt>
                <c:pt idx="33">
                  <c:v>58570</c:v>
                </c:pt>
                <c:pt idx="34">
                  <c:v>28690</c:v>
                </c:pt>
                <c:pt idx="35">
                  <c:v>32175</c:v>
                </c:pt>
                <c:pt idx="36">
                  <c:v>53547</c:v>
                </c:pt>
                <c:pt idx="37">
                  <c:v>68820</c:v>
                </c:pt>
                <c:pt idx="38">
                  <c:v>49932</c:v>
                </c:pt>
                <c:pt idx="39">
                  <c:v>45540</c:v>
                </c:pt>
                <c:pt idx="40">
                  <c:v>47440</c:v>
                </c:pt>
                <c:pt idx="41">
                  <c:v>10520</c:v>
                </c:pt>
                <c:pt idx="42">
                  <c:v>19106</c:v>
                </c:pt>
                <c:pt idx="43">
                  <c:v>23956</c:v>
                </c:pt>
                <c:pt idx="44">
                  <c:v>37416</c:v>
                </c:pt>
                <c:pt idx="45">
                  <c:v>24945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Data!$B$1</c:f>
              <c:strCache>
                <c:ptCount val="1"/>
                <c:pt idx="0">
                  <c:v>Internet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Data!$A$2:$A$97</c:f>
              <c:numCache>
                <c:formatCode>m/d/yyyy</c:formatCode>
                <c:ptCount val="4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</c:numCache>
            </c:numRef>
          </c:cat>
          <c:val>
            <c:numRef>
              <c:f>Data!$B$2:$B$97</c:f>
              <c:numCache>
                <c:formatCode>General</c:formatCode>
                <c:ptCount val="46"/>
                <c:pt idx="0">
                  <c:v>95</c:v>
                </c:pt>
                <c:pt idx="1">
                  <c:v>752771</c:v>
                </c:pt>
                <c:pt idx="2">
                  <c:v>1123728</c:v>
                </c:pt>
                <c:pt idx="3">
                  <c:v>810375</c:v>
                </c:pt>
                <c:pt idx="4">
                  <c:v>585601</c:v>
                </c:pt>
                <c:pt idx="5">
                  <c:v>420109</c:v>
                </c:pt>
                <c:pt idx="6">
                  <c:v>398613</c:v>
                </c:pt>
                <c:pt idx="7">
                  <c:v>543938</c:v>
                </c:pt>
                <c:pt idx="8">
                  <c:v>706431</c:v>
                </c:pt>
                <c:pt idx="9">
                  <c:v>1010269</c:v>
                </c:pt>
                <c:pt idx="10">
                  <c:v>408928</c:v>
                </c:pt>
                <c:pt idx="11">
                  <c:v>274563</c:v>
                </c:pt>
                <c:pt idx="12">
                  <c:v>260153</c:v>
                </c:pt>
                <c:pt idx="13">
                  <c:v>181704</c:v>
                </c:pt>
                <c:pt idx="14">
                  <c:v>188191</c:v>
                </c:pt>
                <c:pt idx="15">
                  <c:v>232362</c:v>
                </c:pt>
                <c:pt idx="16">
                  <c:v>171640</c:v>
                </c:pt>
                <c:pt idx="17">
                  <c:v>119140</c:v>
                </c:pt>
                <c:pt idx="18">
                  <c:v>84439</c:v>
                </c:pt>
                <c:pt idx="19">
                  <c:v>65480</c:v>
                </c:pt>
                <c:pt idx="20">
                  <c:v>46887</c:v>
                </c:pt>
                <c:pt idx="21">
                  <c:v>43113</c:v>
                </c:pt>
                <c:pt idx="22">
                  <c:v>61418</c:v>
                </c:pt>
                <c:pt idx="23">
                  <c:v>111201</c:v>
                </c:pt>
                <c:pt idx="24">
                  <c:v>125458</c:v>
                </c:pt>
                <c:pt idx="25">
                  <c:v>98017</c:v>
                </c:pt>
                <c:pt idx="26">
                  <c:v>63672</c:v>
                </c:pt>
                <c:pt idx="27">
                  <c:v>41403</c:v>
                </c:pt>
                <c:pt idx="28">
                  <c:v>50607</c:v>
                </c:pt>
                <c:pt idx="29">
                  <c:v>73372</c:v>
                </c:pt>
                <c:pt idx="30">
                  <c:v>68050</c:v>
                </c:pt>
                <c:pt idx="31">
                  <c:v>50385</c:v>
                </c:pt>
                <c:pt idx="32">
                  <c:v>34820</c:v>
                </c:pt>
                <c:pt idx="33">
                  <c:v>22418</c:v>
                </c:pt>
                <c:pt idx="34">
                  <c:v>16209</c:v>
                </c:pt>
                <c:pt idx="35">
                  <c:v>23237</c:v>
                </c:pt>
                <c:pt idx="36">
                  <c:v>28117</c:v>
                </c:pt>
                <c:pt idx="37">
                  <c:v>22644</c:v>
                </c:pt>
                <c:pt idx="38">
                  <c:v>19939</c:v>
                </c:pt>
                <c:pt idx="39">
                  <c:v>16239</c:v>
                </c:pt>
                <c:pt idx="40">
                  <c:v>11869</c:v>
                </c:pt>
                <c:pt idx="41">
                  <c:v>9738</c:v>
                </c:pt>
                <c:pt idx="42">
                  <c:v>12641</c:v>
                </c:pt>
                <c:pt idx="43">
                  <c:v>15819</c:v>
                </c:pt>
                <c:pt idx="44">
                  <c:v>13051</c:v>
                </c:pt>
                <c:pt idx="45">
                  <c:v>11347</c:v>
                </c:pt>
              </c:numCache>
            </c:numRef>
          </c:val>
          <c:smooth val="0"/>
        </c:ser>
        <c:ser>
          <c:idx val="15"/>
          <c:order val="2"/>
          <c:tx>
            <c:strRef>
              <c:f>Data!$Q$1</c:f>
              <c:strCache>
                <c:ptCount val="1"/>
                <c:pt idx="0">
                  <c:v>Mail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Data!$A$2:$A$97</c:f>
              <c:numCache>
                <c:formatCode>m/d/yyyy</c:formatCode>
                <c:ptCount val="4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</c:numCache>
            </c:numRef>
          </c:cat>
          <c:val>
            <c:numRef>
              <c:f>Data!$Q$2:$Q$97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1507</c:v>
                </c:pt>
                <c:pt idx="3">
                  <c:v>15421</c:v>
                </c:pt>
                <c:pt idx="4">
                  <c:v>35582</c:v>
                </c:pt>
                <c:pt idx="5">
                  <c:v>51323</c:v>
                </c:pt>
                <c:pt idx="6">
                  <c:v>64124</c:v>
                </c:pt>
                <c:pt idx="7">
                  <c:v>15945</c:v>
                </c:pt>
                <c:pt idx="8">
                  <c:v>38893</c:v>
                </c:pt>
                <c:pt idx="9">
                  <c:v>222379</c:v>
                </c:pt>
                <c:pt idx="10">
                  <c:v>268586</c:v>
                </c:pt>
                <c:pt idx="11">
                  <c:v>241312</c:v>
                </c:pt>
                <c:pt idx="12">
                  <c:v>176869</c:v>
                </c:pt>
                <c:pt idx="13">
                  <c:v>19778</c:v>
                </c:pt>
                <c:pt idx="14">
                  <c:v>92222</c:v>
                </c:pt>
                <c:pt idx="15">
                  <c:v>52439</c:v>
                </c:pt>
                <c:pt idx="16">
                  <c:v>163190</c:v>
                </c:pt>
                <c:pt idx="17">
                  <c:v>107639</c:v>
                </c:pt>
                <c:pt idx="18">
                  <c:v>84633</c:v>
                </c:pt>
                <c:pt idx="19">
                  <c:v>67537</c:v>
                </c:pt>
                <c:pt idx="20">
                  <c:v>6129</c:v>
                </c:pt>
                <c:pt idx="21">
                  <c:v>29787</c:v>
                </c:pt>
                <c:pt idx="22">
                  <c:v>2</c:v>
                </c:pt>
                <c:pt idx="23">
                  <c:v>27630</c:v>
                </c:pt>
                <c:pt idx="24">
                  <c:v>98424</c:v>
                </c:pt>
                <c:pt idx="25">
                  <c:v>83143</c:v>
                </c:pt>
                <c:pt idx="26">
                  <c:v>73040</c:v>
                </c:pt>
                <c:pt idx="27">
                  <c:v>48684</c:v>
                </c:pt>
                <c:pt idx="28">
                  <c:v>4919</c:v>
                </c:pt>
                <c:pt idx="29">
                  <c:v>48992</c:v>
                </c:pt>
                <c:pt idx="30">
                  <c:v>104434</c:v>
                </c:pt>
                <c:pt idx="31">
                  <c:v>76461</c:v>
                </c:pt>
                <c:pt idx="32">
                  <c:v>56211</c:v>
                </c:pt>
                <c:pt idx="33">
                  <c:v>36152</c:v>
                </c:pt>
                <c:pt idx="34">
                  <c:v>12481</c:v>
                </c:pt>
                <c:pt idx="35">
                  <c:v>8938</c:v>
                </c:pt>
                <c:pt idx="36">
                  <c:v>25430</c:v>
                </c:pt>
                <c:pt idx="37">
                  <c:v>46176</c:v>
                </c:pt>
                <c:pt idx="38">
                  <c:v>29993</c:v>
                </c:pt>
                <c:pt idx="39">
                  <c:v>29301</c:v>
                </c:pt>
                <c:pt idx="40">
                  <c:v>35571</c:v>
                </c:pt>
                <c:pt idx="41">
                  <c:v>782</c:v>
                </c:pt>
                <c:pt idx="42">
                  <c:v>6465</c:v>
                </c:pt>
                <c:pt idx="43">
                  <c:v>8137</c:v>
                </c:pt>
                <c:pt idx="44">
                  <c:v>24365</c:v>
                </c:pt>
                <c:pt idx="45">
                  <c:v>13598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82944"/>
        <c:axId val="209291520"/>
        <c:extLst>
          <c:ext xmlns:c15="http://schemas.microsoft.com/office/drawing/2012/chart" uri="{02D57815-91ED-43cb-92C2-25804820EDAC}">
            <c15:filteredLineSeries>
              <c15:ser>
                <c:idx val="2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Data!$V$1</c15:sqref>
                        </c15:formulaRef>
                      </c:ext>
                    </c:extLst>
                    <c:strCache>
                      <c:ptCount val="1"/>
                      <c:pt idx="0">
                        <c:v>Mail 2A Prediction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Data!$V$2:$V$97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9466</c:v>
                      </c:pt>
                      <c:pt idx="2">
                        <c:v>17001</c:v>
                      </c:pt>
                      <c:pt idx="3">
                        <c:v>24259</c:v>
                      </c:pt>
                      <c:pt idx="4">
                        <c:v>55074</c:v>
                      </c:pt>
                      <c:pt idx="5">
                        <c:v>93280</c:v>
                      </c:pt>
                      <c:pt idx="6">
                        <c:v>55434</c:v>
                      </c:pt>
                      <c:pt idx="7">
                        <c:v>5281</c:v>
                      </c:pt>
                      <c:pt idx="8">
                        <c:v>33643</c:v>
                      </c:pt>
                      <c:pt idx="9">
                        <c:v>156302</c:v>
                      </c:pt>
                      <c:pt idx="10">
                        <c:v>143199</c:v>
                      </c:pt>
                      <c:pt idx="11">
                        <c:v>143890</c:v>
                      </c:pt>
                      <c:pt idx="12">
                        <c:v>92629</c:v>
                      </c:pt>
                      <c:pt idx="13">
                        <c:v>40524</c:v>
                      </c:pt>
                      <c:pt idx="14">
                        <c:v>6622</c:v>
                      </c:pt>
                      <c:pt idx="15">
                        <c:v>41540</c:v>
                      </c:pt>
                      <c:pt idx="16">
                        <c:v>96926</c:v>
                      </c:pt>
                      <c:pt idx="17">
                        <c:v>59004</c:v>
                      </c:pt>
                      <c:pt idx="18">
                        <c:v>45256</c:v>
                      </c:pt>
                      <c:pt idx="19">
                        <c:v>35378</c:v>
                      </c:pt>
                      <c:pt idx="20">
                        <c:v>22176</c:v>
                      </c:pt>
                      <c:pt idx="21">
                        <c:v>4728</c:v>
                      </c:pt>
                      <c:pt idx="22">
                        <c:v>14735</c:v>
                      </c:pt>
                      <c:pt idx="23">
                        <c:v>40783</c:v>
                      </c:pt>
                      <c:pt idx="24">
                        <c:v>102780</c:v>
                      </c:pt>
                      <c:pt idx="25">
                        <c:v>84555</c:v>
                      </c:pt>
                      <c:pt idx="26">
                        <c:v>72212</c:v>
                      </c:pt>
                      <c:pt idx="27">
                        <c:v>31211</c:v>
                      </c:pt>
                      <c:pt idx="28">
                        <c:v>1680</c:v>
                      </c:pt>
                      <c:pt idx="29">
                        <c:v>52309</c:v>
                      </c:pt>
                      <c:pt idx="30">
                        <c:v>91357</c:v>
                      </c:pt>
                      <c:pt idx="31">
                        <c:v>56959</c:v>
                      </c:pt>
                      <c:pt idx="32">
                        <c:v>40438</c:v>
                      </c:pt>
                      <c:pt idx="33">
                        <c:v>27128</c:v>
                      </c:pt>
                      <c:pt idx="34">
                        <c:v>11308</c:v>
                      </c:pt>
                      <c:pt idx="35">
                        <c:v>292</c:v>
                      </c:pt>
                      <c:pt idx="36">
                        <c:v>17983</c:v>
                      </c:pt>
                      <c:pt idx="37">
                        <c:v>33359</c:v>
                      </c:pt>
                      <c:pt idx="38">
                        <c:v>17152</c:v>
                      </c:pt>
                      <c:pt idx="39">
                        <c:v>13266</c:v>
                      </c:pt>
                      <c:pt idx="40">
                        <c:v>9143</c:v>
                      </c:pt>
                      <c:pt idx="41">
                        <c:v>2851</c:v>
                      </c:pt>
                      <c:pt idx="42">
                        <c:v>595</c:v>
                      </c:pt>
                      <c:pt idx="43">
                        <c:v>7587</c:v>
                      </c:pt>
                      <c:pt idx="44">
                        <c:v>10277</c:v>
                      </c:pt>
                      <c:pt idx="45">
                        <c:v>2067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Data!$C$1</c15:sqref>
                        </c15:formulaRef>
                      </c:ext>
                    </c:extLst>
                    <c:strCache>
                      <c:ptCount val="1"/>
                      <c:pt idx="0">
                        <c:v>Internet 2011 (before correction)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Data!$C$2:$C$97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0</c:v>
                      </c:pt>
                      <c:pt idx="1">
                        <c:v>2290</c:v>
                      </c:pt>
                      <c:pt idx="2">
                        <c:v>430463</c:v>
                      </c:pt>
                      <c:pt idx="3">
                        <c:v>778103</c:v>
                      </c:pt>
                      <c:pt idx="4">
                        <c:v>621621</c:v>
                      </c:pt>
                      <c:pt idx="5">
                        <c:v>115798</c:v>
                      </c:pt>
                      <c:pt idx="6">
                        <c:v>727267</c:v>
                      </c:pt>
                      <c:pt idx="7">
                        <c:v>314137</c:v>
                      </c:pt>
                      <c:pt idx="8">
                        <c:v>344431</c:v>
                      </c:pt>
                      <c:pt idx="9">
                        <c:v>346753</c:v>
                      </c:pt>
                      <c:pt idx="10">
                        <c:v>236065</c:v>
                      </c:pt>
                      <c:pt idx="11">
                        <c:v>189472</c:v>
                      </c:pt>
                      <c:pt idx="12">
                        <c:v>136199</c:v>
                      </c:pt>
                      <c:pt idx="13">
                        <c:v>119699</c:v>
                      </c:pt>
                      <c:pt idx="14">
                        <c:v>133829</c:v>
                      </c:pt>
                      <c:pt idx="15">
                        <c:v>147159</c:v>
                      </c:pt>
                      <c:pt idx="16">
                        <c:v>267949</c:v>
                      </c:pt>
                      <c:pt idx="17">
                        <c:v>268235</c:v>
                      </c:pt>
                      <c:pt idx="18">
                        <c:v>252639</c:v>
                      </c:pt>
                      <c:pt idx="19">
                        <c:v>150332</c:v>
                      </c:pt>
                      <c:pt idx="20">
                        <c:v>90276</c:v>
                      </c:pt>
                      <c:pt idx="21">
                        <c:v>83686</c:v>
                      </c:pt>
                      <c:pt idx="22">
                        <c:v>130243</c:v>
                      </c:pt>
                      <c:pt idx="23">
                        <c:v>136246</c:v>
                      </c:pt>
                      <c:pt idx="24">
                        <c:v>101682</c:v>
                      </c:pt>
                      <c:pt idx="25">
                        <c:v>95125</c:v>
                      </c:pt>
                      <c:pt idx="26">
                        <c:v>83390</c:v>
                      </c:pt>
                      <c:pt idx="27">
                        <c:v>58215</c:v>
                      </c:pt>
                      <c:pt idx="28">
                        <c:v>60509</c:v>
                      </c:pt>
                      <c:pt idx="29">
                        <c:v>83119</c:v>
                      </c:pt>
                      <c:pt idx="30">
                        <c:v>69779</c:v>
                      </c:pt>
                      <c:pt idx="31">
                        <c:v>63517</c:v>
                      </c:pt>
                      <c:pt idx="32">
                        <c:v>56975</c:v>
                      </c:pt>
                      <c:pt idx="33">
                        <c:v>39988</c:v>
                      </c:pt>
                      <c:pt idx="34">
                        <c:v>26981</c:v>
                      </c:pt>
                      <c:pt idx="35">
                        <c:v>29039</c:v>
                      </c:pt>
                      <c:pt idx="36">
                        <c:v>38742</c:v>
                      </c:pt>
                      <c:pt idx="37">
                        <c:v>32408</c:v>
                      </c:pt>
                      <c:pt idx="38">
                        <c:v>23894</c:v>
                      </c:pt>
                      <c:pt idx="39">
                        <c:v>21484</c:v>
                      </c:pt>
                      <c:pt idx="40">
                        <c:v>15571</c:v>
                      </c:pt>
                      <c:pt idx="41">
                        <c:v>11893</c:v>
                      </c:pt>
                      <c:pt idx="42">
                        <c:v>15112</c:v>
                      </c:pt>
                      <c:pt idx="43">
                        <c:v>20192</c:v>
                      </c:pt>
                      <c:pt idx="44">
                        <c:v>15672</c:v>
                      </c:pt>
                      <c:pt idx="45">
                        <c:v>13335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</c15:sqref>
                        </c15:formulaRef>
                      </c:ext>
                    </c:extLst>
                    <c:strCache>
                      <c:ptCount val="1"/>
                      <c:pt idx="0">
                        <c:v>Internet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Data!$D$2:$D$97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1">
                        <c:v>8778.524551560291</c:v>
                      </c:pt>
                      <c:pt idx="2">
                        <c:v>769298.735358921</c:v>
                      </c:pt>
                      <c:pt idx="3">
                        <c:v>739761</c:v>
                      </c:pt>
                      <c:pt idx="4">
                        <c:v>506918</c:v>
                      </c:pt>
                      <c:pt idx="5">
                        <c:v>347107.88113708416</c:v>
                      </c:pt>
                      <c:pt idx="6">
                        <c:v>301329</c:v>
                      </c:pt>
                      <c:pt idx="7">
                        <c:v>316485.8589524345</c:v>
                      </c:pt>
                      <c:pt idx="8">
                        <c:v>346683.644874233</c:v>
                      </c:pt>
                      <c:pt idx="9">
                        <c:v>346809.62218773545</c:v>
                      </c:pt>
                      <c:pt idx="10">
                        <c:v>238354.06671391151</c:v>
                      </c:pt>
                      <c:pt idx="11">
                        <c:v>184238</c:v>
                      </c:pt>
                      <c:pt idx="12">
                        <c:v>137341.84999461769</c:v>
                      </c:pt>
                      <c:pt idx="13">
                        <c:v>119043</c:v>
                      </c:pt>
                      <c:pt idx="14">
                        <c:v>134766.17372349204</c:v>
                      </c:pt>
                      <c:pt idx="15">
                        <c:v>147976.80803042807</c:v>
                      </c:pt>
                      <c:pt idx="16">
                        <c:v>269866.34970307507</c:v>
                      </c:pt>
                      <c:pt idx="17">
                        <c:v>272891.79235889338</c:v>
                      </c:pt>
                      <c:pt idx="18">
                        <c:v>241064</c:v>
                      </c:pt>
                      <c:pt idx="19">
                        <c:v>146299</c:v>
                      </c:pt>
                      <c:pt idx="20">
                        <c:v>90457.803132512825</c:v>
                      </c:pt>
                      <c:pt idx="21">
                        <c:v>84353.376650579492</c:v>
                      </c:pt>
                      <c:pt idx="22">
                        <c:v>131120.03177814058</c:v>
                      </c:pt>
                      <c:pt idx="23">
                        <c:v>134754</c:v>
                      </c:pt>
                      <c:pt idx="24">
                        <c:v>102810.31186533424</c:v>
                      </c:pt>
                      <c:pt idx="25">
                        <c:v>96262.187775844126</c:v>
                      </c:pt>
                      <c:pt idx="26">
                        <c:v>84109.254817180379</c:v>
                      </c:pt>
                      <c:pt idx="27">
                        <c:v>58453.731386127954</c:v>
                      </c:pt>
                      <c:pt idx="28">
                        <c:v>61272.94043560946</c:v>
                      </c:pt>
                      <c:pt idx="29">
                        <c:v>84901.068584269262</c:v>
                      </c:pt>
                      <c:pt idx="30">
                        <c:v>70625.119124295816</c:v>
                      </c:pt>
                      <c:pt idx="31">
                        <c:v>63842.501063009076</c:v>
                      </c:pt>
                      <c:pt idx="32">
                        <c:v>57569.83903710216</c:v>
                      </c:pt>
                      <c:pt idx="33">
                        <c:v>40387.875071764327</c:v>
                      </c:pt>
                      <c:pt idx="34">
                        <c:v>27277.730870321862</c:v>
                      </c:pt>
                      <c:pt idx="35">
                        <c:v>29576.91078348703</c:v>
                      </c:pt>
                      <c:pt idx="36">
                        <c:v>39274.095531773652</c:v>
                      </c:pt>
                      <c:pt idx="37">
                        <c:v>32774.819956761996</c:v>
                      </c:pt>
                      <c:pt idx="38">
                        <c:v>24354.629148875094</c:v>
                      </c:pt>
                      <c:pt idx="39">
                        <c:v>21756.551665829415</c:v>
                      </c:pt>
                      <c:pt idx="40">
                        <c:v>15749.283374896839</c:v>
                      </c:pt>
                      <c:pt idx="41">
                        <c:v>12113.214400409057</c:v>
                      </c:pt>
                      <c:pt idx="42">
                        <c:v>15402.609552728838</c:v>
                      </c:pt>
                      <c:pt idx="43">
                        <c:v>20520.408688865766</c:v>
                      </c:pt>
                      <c:pt idx="44">
                        <c:v>16077.231224658222</c:v>
                      </c:pt>
                      <c:pt idx="45">
                        <c:v>13564.243343858769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Data!$E$2:$E$97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1">
                        <c:v>-464.47544843970866</c:v>
                      </c:pt>
                      <c:pt idx="2">
                        <c:v>-24255.264641078993</c:v>
                      </c:pt>
                      <c:pt idx="5">
                        <c:v>-16558.118862915821</c:v>
                      </c:pt>
                      <c:pt idx="7">
                        <c:v>-168.14104756547485</c:v>
                      </c:pt>
                      <c:pt idx="8">
                        <c:v>-12467.355125766981</c:v>
                      </c:pt>
                      <c:pt idx="9">
                        <c:v>-313.3778122645233</c:v>
                      </c:pt>
                      <c:pt idx="10">
                        <c:v>-12668.933286088486</c:v>
                      </c:pt>
                      <c:pt idx="11">
                        <c:v>0</c:v>
                      </c:pt>
                      <c:pt idx="12">
                        <c:v>-6325.1500053823238</c:v>
                      </c:pt>
                      <c:pt idx="13">
                        <c:v>0</c:v>
                      </c:pt>
                      <c:pt idx="14">
                        <c:v>-5186.826276507948</c:v>
                      </c:pt>
                      <c:pt idx="15">
                        <c:v>-4526.1919695719262</c:v>
                      </c:pt>
                      <c:pt idx="16">
                        <c:v>-10611.6502969249</c:v>
                      </c:pt>
                      <c:pt idx="17">
                        <c:v>-25773.207641106605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-1006.1968674871722</c:v>
                      </c:pt>
                      <c:pt idx="21">
                        <c:v>-3693.623349420503</c:v>
                      </c:pt>
                      <c:pt idx="22">
                        <c:v>-4853.9682218594135</c:v>
                      </c:pt>
                      <c:pt idx="23">
                        <c:v>0</c:v>
                      </c:pt>
                      <c:pt idx="24">
                        <c:v>-6244.6881346657574</c:v>
                      </c:pt>
                      <c:pt idx="25">
                        <c:v>-6293.8122241558713</c:v>
                      </c:pt>
                      <c:pt idx="26">
                        <c:v>-3980.7451828196208</c:v>
                      </c:pt>
                      <c:pt idx="27">
                        <c:v>-1321.2686138720442</c:v>
                      </c:pt>
                      <c:pt idx="28">
                        <c:v>-4228.0595643905417</c:v>
                      </c:pt>
                      <c:pt idx="29">
                        <c:v>-9862.9314157307399</c:v>
                      </c:pt>
                      <c:pt idx="30">
                        <c:v>-4682.8808757041879</c:v>
                      </c:pt>
                      <c:pt idx="31">
                        <c:v>-1801.4989369909219</c:v>
                      </c:pt>
                      <c:pt idx="32">
                        <c:v>-3292.1609628978435</c:v>
                      </c:pt>
                      <c:pt idx="33">
                        <c:v>-2213.1249282356744</c:v>
                      </c:pt>
                      <c:pt idx="34">
                        <c:v>-1642.269129678137</c:v>
                      </c:pt>
                      <c:pt idx="35">
                        <c:v>-2977.0892165129717</c:v>
                      </c:pt>
                      <c:pt idx="36">
                        <c:v>-2944.9044682263448</c:v>
                      </c:pt>
                      <c:pt idx="37">
                        <c:v>-2030.1800432380064</c:v>
                      </c:pt>
                      <c:pt idx="38">
                        <c:v>-2549.370851124906</c:v>
                      </c:pt>
                      <c:pt idx="39">
                        <c:v>-1508.4483341705838</c:v>
                      </c:pt>
                      <c:pt idx="40">
                        <c:v>-986.71662510316128</c:v>
                      </c:pt>
                      <c:pt idx="41">
                        <c:v>-1218.7855995909433</c:v>
                      </c:pt>
                      <c:pt idx="42">
                        <c:v>-1608.3904472711615</c:v>
                      </c:pt>
                      <c:pt idx="43">
                        <c:v>-1817.5913111342352</c:v>
                      </c:pt>
                      <c:pt idx="44">
                        <c:v>-2242.7687753417777</c:v>
                      </c:pt>
                      <c:pt idx="45">
                        <c:v>-1268.756656141232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Data!$F$1</c15:sqref>
                        </c15:formulaRef>
                      </c:ext>
                    </c:extLst>
                    <c:strCache>
                      <c:ptCount val="1"/>
                      <c:pt idx="0">
                        <c:v>MIS 2011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Data!$F$2:$F$97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1">
                        <c:v>9243</c:v>
                      </c:pt>
                      <c:pt idx="2">
                        <c:v>793554</c:v>
                      </c:pt>
                      <c:pt idx="3">
                        <c:v>739761</c:v>
                      </c:pt>
                      <c:pt idx="4">
                        <c:v>506918</c:v>
                      </c:pt>
                      <c:pt idx="5">
                        <c:v>363666</c:v>
                      </c:pt>
                      <c:pt idx="6">
                        <c:v>301329</c:v>
                      </c:pt>
                      <c:pt idx="7">
                        <c:v>316654</c:v>
                      </c:pt>
                      <c:pt idx="8">
                        <c:v>359151</c:v>
                      </c:pt>
                      <c:pt idx="9">
                        <c:v>347123</c:v>
                      </c:pt>
                      <c:pt idx="10">
                        <c:v>251023</c:v>
                      </c:pt>
                      <c:pt idx="11">
                        <c:v>184238</c:v>
                      </c:pt>
                      <c:pt idx="12">
                        <c:v>143667</c:v>
                      </c:pt>
                      <c:pt idx="13">
                        <c:v>119043</c:v>
                      </c:pt>
                      <c:pt idx="14">
                        <c:v>139953</c:v>
                      </c:pt>
                      <c:pt idx="15">
                        <c:v>152503</c:v>
                      </c:pt>
                      <c:pt idx="16">
                        <c:v>280478</c:v>
                      </c:pt>
                      <c:pt idx="17">
                        <c:v>298665</c:v>
                      </c:pt>
                      <c:pt idx="18">
                        <c:v>241064</c:v>
                      </c:pt>
                      <c:pt idx="19">
                        <c:v>146299</c:v>
                      </c:pt>
                      <c:pt idx="20">
                        <c:v>91464</c:v>
                      </c:pt>
                      <c:pt idx="21">
                        <c:v>88047</c:v>
                      </c:pt>
                      <c:pt idx="22">
                        <c:v>135974</c:v>
                      </c:pt>
                      <c:pt idx="23">
                        <c:v>134754</c:v>
                      </c:pt>
                      <c:pt idx="24">
                        <c:v>109055</c:v>
                      </c:pt>
                      <c:pt idx="25">
                        <c:v>102556</c:v>
                      </c:pt>
                      <c:pt idx="26">
                        <c:v>88090</c:v>
                      </c:pt>
                      <c:pt idx="27">
                        <c:v>59775</c:v>
                      </c:pt>
                      <c:pt idx="28">
                        <c:v>65501</c:v>
                      </c:pt>
                      <c:pt idx="29">
                        <c:v>94764</c:v>
                      </c:pt>
                      <c:pt idx="30">
                        <c:v>75308</c:v>
                      </c:pt>
                      <c:pt idx="31">
                        <c:v>65644</c:v>
                      </c:pt>
                      <c:pt idx="32">
                        <c:v>60862</c:v>
                      </c:pt>
                      <c:pt idx="33">
                        <c:v>42601</c:v>
                      </c:pt>
                      <c:pt idx="34">
                        <c:v>28920</c:v>
                      </c:pt>
                      <c:pt idx="35">
                        <c:v>32554</c:v>
                      </c:pt>
                      <c:pt idx="36">
                        <c:v>42219</c:v>
                      </c:pt>
                      <c:pt idx="37">
                        <c:v>34805</c:v>
                      </c:pt>
                      <c:pt idx="38">
                        <c:v>26904</c:v>
                      </c:pt>
                      <c:pt idx="39">
                        <c:v>23265</c:v>
                      </c:pt>
                      <c:pt idx="40">
                        <c:v>16736</c:v>
                      </c:pt>
                      <c:pt idx="41">
                        <c:v>13332</c:v>
                      </c:pt>
                      <c:pt idx="42">
                        <c:v>17011</c:v>
                      </c:pt>
                      <c:pt idx="43">
                        <c:v>22338</c:v>
                      </c:pt>
                      <c:pt idx="44">
                        <c:v>18320</c:v>
                      </c:pt>
                      <c:pt idx="45">
                        <c:v>14833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Data!$G$2:$G$97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1">
                        <c:v>1.1206761772902299E-2</c:v>
                      </c:pt>
                      <c:pt idx="2">
                        <c:v>0.5852257067287312</c:v>
                      </c:pt>
                      <c:pt idx="5">
                        <c:v>0.39951066117154421</c:v>
                      </c:pt>
                      <c:pt idx="7">
                        <c:v>4.056870326822247E-3</c:v>
                      </c:pt>
                      <c:pt idx="8">
                        <c:v>6.6023179877282998E-2</c:v>
                      </c:pt>
                      <c:pt idx="9">
                        <c:v>1.659550037676271E-3</c:v>
                      </c:pt>
                      <c:pt idx="10">
                        <c:v>6.7090674225842334E-2</c:v>
                      </c:pt>
                      <c:pt idx="12">
                        <c:v>3.3495999138828086E-2</c:v>
                      </c:pt>
                      <c:pt idx="14">
                        <c:v>2.7467795758728337E-2</c:v>
                      </c:pt>
                      <c:pt idx="15">
                        <c:v>2.3969284868491873E-2</c:v>
                      </c:pt>
                      <c:pt idx="16">
                        <c:v>5.619595249201622E-2</c:v>
                      </c:pt>
                      <c:pt idx="17">
                        <c:v>0.13648677742294305</c:v>
                      </c:pt>
                      <c:pt idx="20">
                        <c:v>5.3285012020524601E-3</c:v>
                      </c:pt>
                      <c:pt idx="21">
                        <c:v>1.956026409271951E-2</c:v>
                      </c:pt>
                      <c:pt idx="22">
                        <c:v>2.570508450249381E-2</c:v>
                      </c:pt>
                      <c:pt idx="24">
                        <c:v>3.3069898453478776E-2</c:v>
                      </c:pt>
                      <c:pt idx="25">
                        <c:v>3.3330044135060459E-2</c:v>
                      </c:pt>
                      <c:pt idx="26">
                        <c:v>2.1080770748860743E-2</c:v>
                      </c:pt>
                      <c:pt idx="27">
                        <c:v>6.9970217804729267E-3</c:v>
                      </c:pt>
                      <c:pt idx="28">
                        <c:v>2.2390469697513366E-2</c:v>
                      </c:pt>
                      <c:pt idx="29">
                        <c:v>5.2230973483081561E-2</c:v>
                      </c:pt>
                      <c:pt idx="30">
                        <c:v>2.479905988733001E-2</c:v>
                      </c:pt>
                      <c:pt idx="31">
                        <c:v>9.5401700814525103E-3</c:v>
                      </c:pt>
                      <c:pt idx="32">
                        <c:v>1.7434245936345044E-2</c:v>
                      </c:pt>
                      <c:pt idx="33">
                        <c:v>1.1720011482292153E-2</c:v>
                      </c:pt>
                      <c:pt idx="34">
                        <c:v>8.6969392514980801E-3</c:v>
                      </c:pt>
                      <c:pt idx="35">
                        <c:v>1.5765725357924577E-2</c:v>
                      </c:pt>
                      <c:pt idx="36">
                        <c:v>1.5595285083784851E-2</c:v>
                      </c:pt>
                      <c:pt idx="37">
                        <c:v>1.0751193081918978E-2</c:v>
                      </c:pt>
                      <c:pt idx="38">
                        <c:v>1.3500663820015071E-2</c:v>
                      </c:pt>
                      <c:pt idx="39">
                        <c:v>7.9882665327065915E-3</c:v>
                      </c:pt>
                      <c:pt idx="40">
                        <c:v>5.2253399834942052E-3</c:v>
                      </c:pt>
                      <c:pt idx="41">
                        <c:v>6.4543040654490656E-3</c:v>
                      </c:pt>
                      <c:pt idx="42">
                        <c:v>8.5175284366141597E-3</c:v>
                      </c:pt>
                      <c:pt idx="43">
                        <c:v>9.6253902185223731E-3</c:v>
                      </c:pt>
                      <c:pt idx="44">
                        <c:v>1.1876995945315584E-2</c:v>
                      </c:pt>
                      <c:pt idx="45">
                        <c:v>6.7189350174028488E-3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Data!$H$1</c15:sqref>
                        </c15:formulaRef>
                      </c:ext>
                    </c:extLst>
                    <c:strCache>
                      <c:ptCount val="1"/>
                      <c:pt idx="0">
                        <c:v>Diff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Data!$H$2:$H$97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1">
                        <c:v>-6953</c:v>
                      </c:pt>
                      <c:pt idx="2">
                        <c:v>-363091</c:v>
                      </c:pt>
                      <c:pt idx="3">
                        <c:v>38342</c:v>
                      </c:pt>
                      <c:pt idx="4">
                        <c:v>114703</c:v>
                      </c:pt>
                      <c:pt idx="5">
                        <c:v>-247868</c:v>
                      </c:pt>
                      <c:pt idx="6">
                        <c:v>425938</c:v>
                      </c:pt>
                      <c:pt idx="7">
                        <c:v>-2517</c:v>
                      </c:pt>
                      <c:pt idx="8">
                        <c:v>-14720</c:v>
                      </c:pt>
                      <c:pt idx="9">
                        <c:v>-370</c:v>
                      </c:pt>
                      <c:pt idx="10">
                        <c:v>-14958</c:v>
                      </c:pt>
                      <c:pt idx="11">
                        <c:v>5234</c:v>
                      </c:pt>
                      <c:pt idx="12">
                        <c:v>-7468</c:v>
                      </c:pt>
                      <c:pt idx="13">
                        <c:v>656</c:v>
                      </c:pt>
                      <c:pt idx="14">
                        <c:v>-6124</c:v>
                      </c:pt>
                      <c:pt idx="15">
                        <c:v>-5344</c:v>
                      </c:pt>
                      <c:pt idx="16">
                        <c:v>-12529</c:v>
                      </c:pt>
                      <c:pt idx="17">
                        <c:v>-30430</c:v>
                      </c:pt>
                      <c:pt idx="18">
                        <c:v>11575</c:v>
                      </c:pt>
                      <c:pt idx="19">
                        <c:v>4033</c:v>
                      </c:pt>
                      <c:pt idx="20">
                        <c:v>-1188</c:v>
                      </c:pt>
                      <c:pt idx="21">
                        <c:v>-4361</c:v>
                      </c:pt>
                      <c:pt idx="22">
                        <c:v>-5731</c:v>
                      </c:pt>
                      <c:pt idx="23">
                        <c:v>1492</c:v>
                      </c:pt>
                      <c:pt idx="24">
                        <c:v>-7373</c:v>
                      </c:pt>
                      <c:pt idx="25">
                        <c:v>-7431</c:v>
                      </c:pt>
                      <c:pt idx="26">
                        <c:v>-4700</c:v>
                      </c:pt>
                      <c:pt idx="27">
                        <c:v>-1560</c:v>
                      </c:pt>
                      <c:pt idx="28">
                        <c:v>-4992</c:v>
                      </c:pt>
                      <c:pt idx="29">
                        <c:v>-11645</c:v>
                      </c:pt>
                      <c:pt idx="30">
                        <c:v>-5529</c:v>
                      </c:pt>
                      <c:pt idx="31">
                        <c:v>-2127</c:v>
                      </c:pt>
                      <c:pt idx="32">
                        <c:v>-3887</c:v>
                      </c:pt>
                      <c:pt idx="33">
                        <c:v>-2613</c:v>
                      </c:pt>
                      <c:pt idx="34">
                        <c:v>-1939</c:v>
                      </c:pt>
                      <c:pt idx="35">
                        <c:v>-3515</c:v>
                      </c:pt>
                      <c:pt idx="36">
                        <c:v>-3477</c:v>
                      </c:pt>
                      <c:pt idx="37">
                        <c:v>-2397</c:v>
                      </c:pt>
                      <c:pt idx="38">
                        <c:v>-3010</c:v>
                      </c:pt>
                      <c:pt idx="39">
                        <c:v>-1781</c:v>
                      </c:pt>
                      <c:pt idx="40">
                        <c:v>-1165</c:v>
                      </c:pt>
                      <c:pt idx="41">
                        <c:v>-1439</c:v>
                      </c:pt>
                      <c:pt idx="42">
                        <c:v>-1899</c:v>
                      </c:pt>
                      <c:pt idx="43">
                        <c:v>-2146</c:v>
                      </c:pt>
                      <c:pt idx="44">
                        <c:v>-2648</c:v>
                      </c:pt>
                      <c:pt idx="45">
                        <c:v>-1498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Data!$I$1</c15:sqref>
                        </c15:formulaRef>
                      </c:ext>
                    </c:extLst>
                    <c:strCache>
                      <c:ptCount val="1"/>
                      <c:pt idx="0">
                        <c:v>Internet Prediction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Data!$I$2:$I$97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1022373</c:v>
                      </c:pt>
                      <c:pt idx="2">
                        <c:v>861954</c:v>
                      </c:pt>
                      <c:pt idx="3">
                        <c:v>685095</c:v>
                      </c:pt>
                      <c:pt idx="4">
                        <c:v>554412</c:v>
                      </c:pt>
                      <c:pt idx="5">
                        <c:v>443477</c:v>
                      </c:pt>
                      <c:pt idx="6">
                        <c:v>295369</c:v>
                      </c:pt>
                      <c:pt idx="7">
                        <c:v>300122</c:v>
                      </c:pt>
                      <c:pt idx="8">
                        <c:v>411843</c:v>
                      </c:pt>
                      <c:pt idx="9">
                        <c:v>341394</c:v>
                      </c:pt>
                      <c:pt idx="10">
                        <c:v>269901</c:v>
                      </c:pt>
                      <c:pt idx="11">
                        <c:v>222757</c:v>
                      </c:pt>
                      <c:pt idx="12">
                        <c:v>175866</c:v>
                      </c:pt>
                      <c:pt idx="13">
                        <c:v>138073</c:v>
                      </c:pt>
                      <c:pt idx="14">
                        <c:v>232343</c:v>
                      </c:pt>
                      <c:pt idx="15">
                        <c:v>433719</c:v>
                      </c:pt>
                      <c:pt idx="16">
                        <c:v>346786</c:v>
                      </c:pt>
                      <c:pt idx="17">
                        <c:v>243969</c:v>
                      </c:pt>
                      <c:pt idx="18">
                        <c:v>175748</c:v>
                      </c:pt>
                      <c:pt idx="19">
                        <c:v>122083</c:v>
                      </c:pt>
                      <c:pt idx="20">
                        <c:v>97314</c:v>
                      </c:pt>
                      <c:pt idx="21">
                        <c:v>113545</c:v>
                      </c:pt>
                      <c:pt idx="22">
                        <c:v>166605</c:v>
                      </c:pt>
                      <c:pt idx="23">
                        <c:v>149603</c:v>
                      </c:pt>
                      <c:pt idx="24">
                        <c:v>124226</c:v>
                      </c:pt>
                      <c:pt idx="25">
                        <c:v>91238</c:v>
                      </c:pt>
                      <c:pt idx="26">
                        <c:v>69621</c:v>
                      </c:pt>
                      <c:pt idx="27">
                        <c:v>49853</c:v>
                      </c:pt>
                      <c:pt idx="28">
                        <c:v>52454</c:v>
                      </c:pt>
                      <c:pt idx="29">
                        <c:v>71438</c:v>
                      </c:pt>
                      <c:pt idx="30">
                        <c:v>49977</c:v>
                      </c:pt>
                      <c:pt idx="31">
                        <c:v>43082</c:v>
                      </c:pt>
                      <c:pt idx="32">
                        <c:v>35280</c:v>
                      </c:pt>
                      <c:pt idx="33">
                        <c:v>27593</c:v>
                      </c:pt>
                      <c:pt idx="34">
                        <c:v>19617</c:v>
                      </c:pt>
                      <c:pt idx="35">
                        <c:v>23370</c:v>
                      </c:pt>
                      <c:pt idx="36">
                        <c:v>34153</c:v>
                      </c:pt>
                      <c:pt idx="37">
                        <c:v>30838</c:v>
                      </c:pt>
                      <c:pt idx="38">
                        <c:v>27715</c:v>
                      </c:pt>
                      <c:pt idx="39">
                        <c:v>24183</c:v>
                      </c:pt>
                      <c:pt idx="40">
                        <c:v>18668</c:v>
                      </c:pt>
                      <c:pt idx="41">
                        <c:v>14399</c:v>
                      </c:pt>
                      <c:pt idx="42">
                        <c:v>18047</c:v>
                      </c:pt>
                      <c:pt idx="43">
                        <c:v>24652</c:v>
                      </c:pt>
                      <c:pt idx="44">
                        <c:v>18806</c:v>
                      </c:pt>
                      <c:pt idx="45">
                        <c:v>15815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Data!$J$1</c15:sqref>
                        </c15:formulaRef>
                      </c:ext>
                    </c:extLst>
                    <c:strCache>
                      <c:ptCount val="1"/>
                      <c:pt idx="0">
                        <c:v>Internet Prediction Cumulative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Data!$J$2:$J$97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1022373</c:v>
                      </c:pt>
                      <c:pt idx="2">
                        <c:v>1884327</c:v>
                      </c:pt>
                      <c:pt idx="3">
                        <c:v>2569422</c:v>
                      </c:pt>
                      <c:pt idx="4">
                        <c:v>3123834</c:v>
                      </c:pt>
                      <c:pt idx="5">
                        <c:v>3567311</c:v>
                      </c:pt>
                      <c:pt idx="6">
                        <c:v>3862680</c:v>
                      </c:pt>
                      <c:pt idx="7">
                        <c:v>4162802</c:v>
                      </c:pt>
                      <c:pt idx="8">
                        <c:v>4574645</c:v>
                      </c:pt>
                      <c:pt idx="9">
                        <c:v>4916039</c:v>
                      </c:pt>
                      <c:pt idx="10">
                        <c:v>5185940</c:v>
                      </c:pt>
                      <c:pt idx="11">
                        <c:v>5408697</c:v>
                      </c:pt>
                      <c:pt idx="12">
                        <c:v>5584563</c:v>
                      </c:pt>
                      <c:pt idx="13">
                        <c:v>5722636</c:v>
                      </c:pt>
                      <c:pt idx="14">
                        <c:v>5954979</c:v>
                      </c:pt>
                      <c:pt idx="15">
                        <c:v>6388698</c:v>
                      </c:pt>
                      <c:pt idx="16">
                        <c:v>6735484</c:v>
                      </c:pt>
                      <c:pt idx="17">
                        <c:v>6979453</c:v>
                      </c:pt>
                      <c:pt idx="18">
                        <c:v>7155201</c:v>
                      </c:pt>
                      <c:pt idx="19">
                        <c:v>7277284</c:v>
                      </c:pt>
                      <c:pt idx="20">
                        <c:v>7374598</c:v>
                      </c:pt>
                      <c:pt idx="21">
                        <c:v>7488143</c:v>
                      </c:pt>
                      <c:pt idx="22">
                        <c:v>7654748</c:v>
                      </c:pt>
                      <c:pt idx="23">
                        <c:v>7804351</c:v>
                      </c:pt>
                      <c:pt idx="24">
                        <c:v>7928577</c:v>
                      </c:pt>
                      <c:pt idx="25">
                        <c:v>8019815</c:v>
                      </c:pt>
                      <c:pt idx="26">
                        <c:v>8089436</c:v>
                      </c:pt>
                      <c:pt idx="27">
                        <c:v>8139289</c:v>
                      </c:pt>
                      <c:pt idx="28">
                        <c:v>8191743</c:v>
                      </c:pt>
                      <c:pt idx="29">
                        <c:v>8263181</c:v>
                      </c:pt>
                      <c:pt idx="30">
                        <c:v>8313158</c:v>
                      </c:pt>
                      <c:pt idx="31">
                        <c:v>8356240</c:v>
                      </c:pt>
                      <c:pt idx="32">
                        <c:v>8391520</c:v>
                      </c:pt>
                      <c:pt idx="33">
                        <c:v>8419113</c:v>
                      </c:pt>
                      <c:pt idx="34">
                        <c:v>8438730</c:v>
                      </c:pt>
                      <c:pt idx="35">
                        <c:v>8462100</c:v>
                      </c:pt>
                      <c:pt idx="36">
                        <c:v>8496253</c:v>
                      </c:pt>
                      <c:pt idx="37">
                        <c:v>8527091</c:v>
                      </c:pt>
                      <c:pt idx="38">
                        <c:v>8554806</c:v>
                      </c:pt>
                      <c:pt idx="39">
                        <c:v>8578989</c:v>
                      </c:pt>
                      <c:pt idx="40">
                        <c:v>8597657</c:v>
                      </c:pt>
                      <c:pt idx="41">
                        <c:v>8612056</c:v>
                      </c:pt>
                      <c:pt idx="42">
                        <c:v>8630103</c:v>
                      </c:pt>
                      <c:pt idx="43">
                        <c:v>8654755</c:v>
                      </c:pt>
                      <c:pt idx="44">
                        <c:v>8673561</c:v>
                      </c:pt>
                      <c:pt idx="45">
                        <c:v>8689376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Data!$K$1</c15:sqref>
                        </c15:formulaRef>
                      </c:ext>
                    </c:extLst>
                    <c:strCache>
                      <c:ptCount val="1"/>
                      <c:pt idx="0">
                        <c:v>Internet 2A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Data!$K$2:$K$97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75</c:v>
                      </c:pt>
                      <c:pt idx="1">
                        <c:v>598233</c:v>
                      </c:pt>
                      <c:pt idx="2">
                        <c:v>867417</c:v>
                      </c:pt>
                      <c:pt idx="3">
                        <c:v>621006</c:v>
                      </c:pt>
                      <c:pt idx="4">
                        <c:v>447138</c:v>
                      </c:pt>
                      <c:pt idx="5">
                        <c:v>319056</c:v>
                      </c:pt>
                      <c:pt idx="6">
                        <c:v>299900</c:v>
                      </c:pt>
                      <c:pt idx="7">
                        <c:v>405055</c:v>
                      </c:pt>
                      <c:pt idx="8">
                        <c:v>528963</c:v>
                      </c:pt>
                      <c:pt idx="9">
                        <c:v>746684</c:v>
                      </c:pt>
                      <c:pt idx="10">
                        <c:v>302525</c:v>
                      </c:pt>
                      <c:pt idx="11">
                        <c:v>207055</c:v>
                      </c:pt>
                      <c:pt idx="12">
                        <c:v>197158</c:v>
                      </c:pt>
                      <c:pt idx="13">
                        <c:v>136204</c:v>
                      </c:pt>
                      <c:pt idx="14">
                        <c:v>139630</c:v>
                      </c:pt>
                      <c:pt idx="15">
                        <c:v>175232</c:v>
                      </c:pt>
                      <c:pt idx="16">
                        <c:v>129167</c:v>
                      </c:pt>
                      <c:pt idx="17">
                        <c:v>89542</c:v>
                      </c:pt>
                      <c:pt idx="18">
                        <c:v>62963</c:v>
                      </c:pt>
                      <c:pt idx="19">
                        <c:v>50570</c:v>
                      </c:pt>
                      <c:pt idx="20">
                        <c:v>35989</c:v>
                      </c:pt>
                      <c:pt idx="21">
                        <c:v>32267</c:v>
                      </c:pt>
                      <c:pt idx="22">
                        <c:v>45965</c:v>
                      </c:pt>
                      <c:pt idx="23">
                        <c:v>86496</c:v>
                      </c:pt>
                      <c:pt idx="24">
                        <c:v>93810</c:v>
                      </c:pt>
                      <c:pt idx="25">
                        <c:v>69936</c:v>
                      </c:pt>
                      <c:pt idx="26">
                        <c:v>45469</c:v>
                      </c:pt>
                      <c:pt idx="27">
                        <c:v>29333</c:v>
                      </c:pt>
                      <c:pt idx="28">
                        <c:v>35565</c:v>
                      </c:pt>
                      <c:pt idx="29">
                        <c:v>52696</c:v>
                      </c:pt>
                      <c:pt idx="30">
                        <c:v>48680</c:v>
                      </c:pt>
                      <c:pt idx="31">
                        <c:v>36074</c:v>
                      </c:pt>
                      <c:pt idx="32">
                        <c:v>24671</c:v>
                      </c:pt>
                      <c:pt idx="33">
                        <c:v>15907</c:v>
                      </c:pt>
                      <c:pt idx="34">
                        <c:v>11342</c:v>
                      </c:pt>
                      <c:pt idx="35">
                        <c:v>15903</c:v>
                      </c:pt>
                      <c:pt idx="36">
                        <c:v>19620</c:v>
                      </c:pt>
                      <c:pt idx="37">
                        <c:v>15750</c:v>
                      </c:pt>
                      <c:pt idx="38">
                        <c:v>13829</c:v>
                      </c:pt>
                      <c:pt idx="39">
                        <c:v>11163</c:v>
                      </c:pt>
                      <c:pt idx="40">
                        <c:v>8180</c:v>
                      </c:pt>
                      <c:pt idx="41">
                        <c:v>6640</c:v>
                      </c:pt>
                      <c:pt idx="42">
                        <c:v>8373</c:v>
                      </c:pt>
                      <c:pt idx="43">
                        <c:v>10675</c:v>
                      </c:pt>
                      <c:pt idx="44">
                        <c:v>8863</c:v>
                      </c:pt>
                      <c:pt idx="45">
                        <c:v>7637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Data!$L$1</c15:sqref>
                        </c15:formulaRef>
                      </c:ext>
                    </c:extLst>
                    <c:strCache>
                      <c:ptCount val="1"/>
                      <c:pt idx="0">
                        <c:v>Internet 2A Prediction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Data!$L$2:$L$97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772633</c:v>
                      </c:pt>
                      <c:pt idx="2">
                        <c:v>651401</c:v>
                      </c:pt>
                      <c:pt idx="3">
                        <c:v>517744</c:v>
                      </c:pt>
                      <c:pt idx="4">
                        <c:v>418983</c:v>
                      </c:pt>
                      <c:pt idx="5">
                        <c:v>335147</c:v>
                      </c:pt>
                      <c:pt idx="6">
                        <c:v>223218</c:v>
                      </c:pt>
                      <c:pt idx="7">
                        <c:v>226810</c:v>
                      </c:pt>
                      <c:pt idx="8">
                        <c:v>311240</c:v>
                      </c:pt>
                      <c:pt idx="9">
                        <c:v>258001</c:v>
                      </c:pt>
                      <c:pt idx="10">
                        <c:v>203971</c:v>
                      </c:pt>
                      <c:pt idx="11">
                        <c:v>168343</c:v>
                      </c:pt>
                      <c:pt idx="12">
                        <c:v>132907</c:v>
                      </c:pt>
                      <c:pt idx="13">
                        <c:v>104346</c:v>
                      </c:pt>
                      <c:pt idx="14">
                        <c:v>175587</c:v>
                      </c:pt>
                      <c:pt idx="15">
                        <c:v>327773</c:v>
                      </c:pt>
                      <c:pt idx="16">
                        <c:v>262075</c:v>
                      </c:pt>
                      <c:pt idx="17">
                        <c:v>184374</c:v>
                      </c:pt>
                      <c:pt idx="18">
                        <c:v>132818</c:v>
                      </c:pt>
                      <c:pt idx="19">
                        <c:v>92261</c:v>
                      </c:pt>
                      <c:pt idx="20">
                        <c:v>73543</c:v>
                      </c:pt>
                      <c:pt idx="21">
                        <c:v>85810</c:v>
                      </c:pt>
                      <c:pt idx="22">
                        <c:v>125908</c:v>
                      </c:pt>
                      <c:pt idx="23">
                        <c:v>113059</c:v>
                      </c:pt>
                      <c:pt idx="24">
                        <c:v>93881</c:v>
                      </c:pt>
                      <c:pt idx="25">
                        <c:v>68951</c:v>
                      </c:pt>
                      <c:pt idx="26">
                        <c:v>52615</c:v>
                      </c:pt>
                      <c:pt idx="27">
                        <c:v>37675</c:v>
                      </c:pt>
                      <c:pt idx="28">
                        <c:v>39641</c:v>
                      </c:pt>
                      <c:pt idx="29">
                        <c:v>53988</c:v>
                      </c:pt>
                      <c:pt idx="30">
                        <c:v>37770</c:v>
                      </c:pt>
                      <c:pt idx="31">
                        <c:v>32558</c:v>
                      </c:pt>
                      <c:pt idx="32">
                        <c:v>26662</c:v>
                      </c:pt>
                      <c:pt idx="33">
                        <c:v>20852</c:v>
                      </c:pt>
                      <c:pt idx="34">
                        <c:v>14825</c:v>
                      </c:pt>
                      <c:pt idx="35">
                        <c:v>17662</c:v>
                      </c:pt>
                      <c:pt idx="36">
                        <c:v>25810</c:v>
                      </c:pt>
                      <c:pt idx="37">
                        <c:v>23305</c:v>
                      </c:pt>
                      <c:pt idx="38">
                        <c:v>20945</c:v>
                      </c:pt>
                      <c:pt idx="39">
                        <c:v>18276</c:v>
                      </c:pt>
                      <c:pt idx="40">
                        <c:v>14108</c:v>
                      </c:pt>
                      <c:pt idx="41">
                        <c:v>10882</c:v>
                      </c:pt>
                      <c:pt idx="42">
                        <c:v>13639</c:v>
                      </c:pt>
                      <c:pt idx="43">
                        <c:v>18631</c:v>
                      </c:pt>
                      <c:pt idx="44">
                        <c:v>14212</c:v>
                      </c:pt>
                      <c:pt idx="45">
                        <c:v>11952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Data!$M$1</c15:sqref>
                        </c15:formulaRef>
                      </c:ext>
                    </c:extLst>
                    <c:strCache>
                      <c:ptCount val="1"/>
                      <c:pt idx="0">
                        <c:v>Internet 2A-L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Data!$M$2:$M$97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20</c:v>
                      </c:pt>
                      <c:pt idx="1">
                        <c:v>154538</c:v>
                      </c:pt>
                      <c:pt idx="2">
                        <c:v>256311</c:v>
                      </c:pt>
                      <c:pt idx="3">
                        <c:v>189369</c:v>
                      </c:pt>
                      <c:pt idx="4">
                        <c:v>138463</c:v>
                      </c:pt>
                      <c:pt idx="5">
                        <c:v>101053</c:v>
                      </c:pt>
                      <c:pt idx="6">
                        <c:v>98713</c:v>
                      </c:pt>
                      <c:pt idx="7">
                        <c:v>138883</c:v>
                      </c:pt>
                      <c:pt idx="8">
                        <c:v>177468</c:v>
                      </c:pt>
                      <c:pt idx="9">
                        <c:v>263585</c:v>
                      </c:pt>
                      <c:pt idx="10">
                        <c:v>106403</c:v>
                      </c:pt>
                      <c:pt idx="11">
                        <c:v>67508</c:v>
                      </c:pt>
                      <c:pt idx="12">
                        <c:v>62995</c:v>
                      </c:pt>
                      <c:pt idx="13">
                        <c:v>45500</c:v>
                      </c:pt>
                      <c:pt idx="14">
                        <c:v>48561</c:v>
                      </c:pt>
                      <c:pt idx="15">
                        <c:v>57130</c:v>
                      </c:pt>
                      <c:pt idx="16">
                        <c:v>42473</c:v>
                      </c:pt>
                      <c:pt idx="17">
                        <c:v>29598</c:v>
                      </c:pt>
                      <c:pt idx="18">
                        <c:v>21476</c:v>
                      </c:pt>
                      <c:pt idx="19">
                        <c:v>14910</c:v>
                      </c:pt>
                      <c:pt idx="20">
                        <c:v>10898</c:v>
                      </c:pt>
                      <c:pt idx="21">
                        <c:v>10846</c:v>
                      </c:pt>
                      <c:pt idx="22">
                        <c:v>15453</c:v>
                      </c:pt>
                      <c:pt idx="23">
                        <c:v>24705</c:v>
                      </c:pt>
                      <c:pt idx="24">
                        <c:v>31648</c:v>
                      </c:pt>
                      <c:pt idx="25">
                        <c:v>28081</c:v>
                      </c:pt>
                      <c:pt idx="26">
                        <c:v>18203</c:v>
                      </c:pt>
                      <c:pt idx="27">
                        <c:v>12070</c:v>
                      </c:pt>
                      <c:pt idx="28">
                        <c:v>15042</c:v>
                      </c:pt>
                      <c:pt idx="29">
                        <c:v>20676</c:v>
                      </c:pt>
                      <c:pt idx="30">
                        <c:v>19370</c:v>
                      </c:pt>
                      <c:pt idx="31">
                        <c:v>14311</c:v>
                      </c:pt>
                      <c:pt idx="32">
                        <c:v>10149</c:v>
                      </c:pt>
                      <c:pt idx="33">
                        <c:v>6511</c:v>
                      </c:pt>
                      <c:pt idx="34">
                        <c:v>4867</c:v>
                      </c:pt>
                      <c:pt idx="35">
                        <c:v>7334</c:v>
                      </c:pt>
                      <c:pt idx="36">
                        <c:v>8497</c:v>
                      </c:pt>
                      <c:pt idx="37">
                        <c:v>6894</c:v>
                      </c:pt>
                      <c:pt idx="38">
                        <c:v>6109</c:v>
                      </c:pt>
                      <c:pt idx="39">
                        <c:v>5075</c:v>
                      </c:pt>
                      <c:pt idx="40">
                        <c:v>3689</c:v>
                      </c:pt>
                      <c:pt idx="41">
                        <c:v>3096</c:v>
                      </c:pt>
                      <c:pt idx="42">
                        <c:v>4268</c:v>
                      </c:pt>
                      <c:pt idx="43">
                        <c:v>5143</c:v>
                      </c:pt>
                      <c:pt idx="44">
                        <c:v>4188</c:v>
                      </c:pt>
                      <c:pt idx="45">
                        <c:v>3710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Data!$N$1</c15:sqref>
                        </c15:formulaRef>
                      </c:ext>
                    </c:extLst>
                    <c:strCache>
                      <c:ptCount val="1"/>
                      <c:pt idx="0">
                        <c:v>Internet 2A-L Prediction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Data!$N$2:$N$97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249740</c:v>
                      </c:pt>
                      <c:pt idx="2">
                        <c:v>210553</c:v>
                      </c:pt>
                      <c:pt idx="3">
                        <c:v>167351</c:v>
                      </c:pt>
                      <c:pt idx="4">
                        <c:v>135429</c:v>
                      </c:pt>
                      <c:pt idx="5">
                        <c:v>108330</c:v>
                      </c:pt>
                      <c:pt idx="6">
                        <c:v>72151</c:v>
                      </c:pt>
                      <c:pt idx="7">
                        <c:v>73312</c:v>
                      </c:pt>
                      <c:pt idx="8">
                        <c:v>100603</c:v>
                      </c:pt>
                      <c:pt idx="9">
                        <c:v>83393</c:v>
                      </c:pt>
                      <c:pt idx="10">
                        <c:v>65930</c:v>
                      </c:pt>
                      <c:pt idx="11">
                        <c:v>54414</c:v>
                      </c:pt>
                      <c:pt idx="12">
                        <c:v>42959</c:v>
                      </c:pt>
                      <c:pt idx="13">
                        <c:v>33727</c:v>
                      </c:pt>
                      <c:pt idx="14">
                        <c:v>56756</c:v>
                      </c:pt>
                      <c:pt idx="15">
                        <c:v>105946</c:v>
                      </c:pt>
                      <c:pt idx="16">
                        <c:v>84711</c:v>
                      </c:pt>
                      <c:pt idx="17">
                        <c:v>59595</c:v>
                      </c:pt>
                      <c:pt idx="18">
                        <c:v>42930</c:v>
                      </c:pt>
                      <c:pt idx="19">
                        <c:v>29822</c:v>
                      </c:pt>
                      <c:pt idx="20">
                        <c:v>23771</c:v>
                      </c:pt>
                      <c:pt idx="21">
                        <c:v>27735</c:v>
                      </c:pt>
                      <c:pt idx="22">
                        <c:v>40697</c:v>
                      </c:pt>
                      <c:pt idx="23">
                        <c:v>36544</c:v>
                      </c:pt>
                      <c:pt idx="24">
                        <c:v>30345</c:v>
                      </c:pt>
                      <c:pt idx="25">
                        <c:v>22287</c:v>
                      </c:pt>
                      <c:pt idx="26">
                        <c:v>17006</c:v>
                      </c:pt>
                      <c:pt idx="27">
                        <c:v>12178</c:v>
                      </c:pt>
                      <c:pt idx="28">
                        <c:v>12813</c:v>
                      </c:pt>
                      <c:pt idx="29">
                        <c:v>17450</c:v>
                      </c:pt>
                      <c:pt idx="30">
                        <c:v>12207</c:v>
                      </c:pt>
                      <c:pt idx="31">
                        <c:v>10524</c:v>
                      </c:pt>
                      <c:pt idx="32">
                        <c:v>8618</c:v>
                      </c:pt>
                      <c:pt idx="33">
                        <c:v>6741</c:v>
                      </c:pt>
                      <c:pt idx="34">
                        <c:v>4792</c:v>
                      </c:pt>
                      <c:pt idx="35">
                        <c:v>5708</c:v>
                      </c:pt>
                      <c:pt idx="36">
                        <c:v>8343</c:v>
                      </c:pt>
                      <c:pt idx="37">
                        <c:v>7533</c:v>
                      </c:pt>
                      <c:pt idx="38">
                        <c:v>6770</c:v>
                      </c:pt>
                      <c:pt idx="39">
                        <c:v>5907</c:v>
                      </c:pt>
                      <c:pt idx="40">
                        <c:v>4560</c:v>
                      </c:pt>
                      <c:pt idx="41">
                        <c:v>3517</c:v>
                      </c:pt>
                      <c:pt idx="42">
                        <c:v>4408</c:v>
                      </c:pt>
                      <c:pt idx="43">
                        <c:v>6021</c:v>
                      </c:pt>
                      <c:pt idx="44">
                        <c:v>4594</c:v>
                      </c:pt>
                      <c:pt idx="45">
                        <c:v>3863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Data!$O$1</c15:sqref>
                        </c15:formulaRef>
                      </c:ext>
                    </c:extLst>
                    <c:strCache>
                      <c:ptCount val="1"/>
                      <c:pt idx="0">
                        <c:v>Internet Cumulative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Data!$O$2:$O$97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95</c:v>
                      </c:pt>
                      <c:pt idx="1">
                        <c:v>752866</c:v>
                      </c:pt>
                      <c:pt idx="2">
                        <c:v>1876594</c:v>
                      </c:pt>
                      <c:pt idx="3">
                        <c:v>2686969</c:v>
                      </c:pt>
                      <c:pt idx="4">
                        <c:v>3272570</c:v>
                      </c:pt>
                      <c:pt idx="5">
                        <c:v>3692679</c:v>
                      </c:pt>
                      <c:pt idx="6">
                        <c:v>4091292</c:v>
                      </c:pt>
                      <c:pt idx="7">
                        <c:v>4635230</c:v>
                      </c:pt>
                      <c:pt idx="8">
                        <c:v>5341661</c:v>
                      </c:pt>
                      <c:pt idx="9">
                        <c:v>6351930</c:v>
                      </c:pt>
                      <c:pt idx="10">
                        <c:v>6760858</c:v>
                      </c:pt>
                      <c:pt idx="11">
                        <c:v>7035421</c:v>
                      </c:pt>
                      <c:pt idx="12">
                        <c:v>7295574</c:v>
                      </c:pt>
                      <c:pt idx="13">
                        <c:v>7477278</c:v>
                      </c:pt>
                      <c:pt idx="14">
                        <c:v>7665469</c:v>
                      </c:pt>
                      <c:pt idx="15">
                        <c:v>7897831</c:v>
                      </c:pt>
                      <c:pt idx="16">
                        <c:v>8069471</c:v>
                      </c:pt>
                      <c:pt idx="17">
                        <c:v>8188611</c:v>
                      </c:pt>
                      <c:pt idx="18">
                        <c:v>8273050</c:v>
                      </c:pt>
                      <c:pt idx="19">
                        <c:v>8338530</c:v>
                      </c:pt>
                      <c:pt idx="20">
                        <c:v>8385417</c:v>
                      </c:pt>
                      <c:pt idx="21">
                        <c:v>8428530</c:v>
                      </c:pt>
                      <c:pt idx="22">
                        <c:v>8489948</c:v>
                      </c:pt>
                      <c:pt idx="23">
                        <c:v>8601149</c:v>
                      </c:pt>
                      <c:pt idx="24">
                        <c:v>8726607</c:v>
                      </c:pt>
                      <c:pt idx="25">
                        <c:v>8824624</c:v>
                      </c:pt>
                      <c:pt idx="26">
                        <c:v>8888296</c:v>
                      </c:pt>
                      <c:pt idx="27">
                        <c:v>8929699</c:v>
                      </c:pt>
                      <c:pt idx="28">
                        <c:v>8980306</c:v>
                      </c:pt>
                      <c:pt idx="29">
                        <c:v>9053678</c:v>
                      </c:pt>
                      <c:pt idx="30">
                        <c:v>9121728</c:v>
                      </c:pt>
                      <c:pt idx="31">
                        <c:v>9172113</c:v>
                      </c:pt>
                      <c:pt idx="32">
                        <c:v>9206933</c:v>
                      </c:pt>
                      <c:pt idx="33">
                        <c:v>9229351</c:v>
                      </c:pt>
                      <c:pt idx="34">
                        <c:v>9245560</c:v>
                      </c:pt>
                      <c:pt idx="35">
                        <c:v>9268797</c:v>
                      </c:pt>
                      <c:pt idx="36">
                        <c:v>9296914</c:v>
                      </c:pt>
                      <c:pt idx="37">
                        <c:v>9319558</c:v>
                      </c:pt>
                      <c:pt idx="38">
                        <c:v>9339497</c:v>
                      </c:pt>
                      <c:pt idx="39">
                        <c:v>9355736</c:v>
                      </c:pt>
                      <c:pt idx="40">
                        <c:v>9367605</c:v>
                      </c:pt>
                      <c:pt idx="41">
                        <c:v>9377343</c:v>
                      </c:pt>
                      <c:pt idx="42">
                        <c:v>9389984</c:v>
                      </c:pt>
                      <c:pt idx="43">
                        <c:v>9405803</c:v>
                      </c:pt>
                      <c:pt idx="44">
                        <c:v>9418854</c:v>
                      </c:pt>
                      <c:pt idx="45">
                        <c:v>9430201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Data!$P$1</c15:sqref>
                        </c15:formulaRef>
                      </c:ext>
                    </c:extLst>
                    <c:strCache>
                      <c:ptCount val="1"/>
                      <c:pt idx="0">
                        <c:v>Internet Cumulative 2011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Data!$P$2:$P$97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2290</c:v>
                      </c:pt>
                      <c:pt idx="2">
                        <c:v>432753</c:v>
                      </c:pt>
                      <c:pt idx="3">
                        <c:v>1210856</c:v>
                      </c:pt>
                      <c:pt idx="4">
                        <c:v>1832477</c:v>
                      </c:pt>
                      <c:pt idx="5">
                        <c:v>1948275</c:v>
                      </c:pt>
                      <c:pt idx="6">
                        <c:v>2675542</c:v>
                      </c:pt>
                      <c:pt idx="7">
                        <c:v>2989679</c:v>
                      </c:pt>
                      <c:pt idx="8">
                        <c:v>3334110</c:v>
                      </c:pt>
                      <c:pt idx="9">
                        <c:v>3680863</c:v>
                      </c:pt>
                      <c:pt idx="10">
                        <c:v>3916928</c:v>
                      </c:pt>
                      <c:pt idx="11">
                        <c:v>4106400</c:v>
                      </c:pt>
                      <c:pt idx="12">
                        <c:v>4242599</c:v>
                      </c:pt>
                      <c:pt idx="13">
                        <c:v>4362298</c:v>
                      </c:pt>
                      <c:pt idx="14">
                        <c:v>4496127</c:v>
                      </c:pt>
                      <c:pt idx="15">
                        <c:v>4643286</c:v>
                      </c:pt>
                      <c:pt idx="16">
                        <c:v>4911235</c:v>
                      </c:pt>
                      <c:pt idx="17">
                        <c:v>5179470</c:v>
                      </c:pt>
                      <c:pt idx="18">
                        <c:v>5432109</c:v>
                      </c:pt>
                      <c:pt idx="19">
                        <c:v>5582441</c:v>
                      </c:pt>
                      <c:pt idx="20">
                        <c:v>5672717</c:v>
                      </c:pt>
                      <c:pt idx="21">
                        <c:v>5756403</c:v>
                      </c:pt>
                      <c:pt idx="22">
                        <c:v>5886646</c:v>
                      </c:pt>
                      <c:pt idx="23">
                        <c:v>6022892</c:v>
                      </c:pt>
                      <c:pt idx="24">
                        <c:v>6124574</c:v>
                      </c:pt>
                      <c:pt idx="25">
                        <c:v>6219699</c:v>
                      </c:pt>
                      <c:pt idx="26">
                        <c:v>6303089</c:v>
                      </c:pt>
                      <c:pt idx="27">
                        <c:v>6361304</c:v>
                      </c:pt>
                      <c:pt idx="28">
                        <c:v>6421813</c:v>
                      </c:pt>
                      <c:pt idx="29">
                        <c:v>6504932</c:v>
                      </c:pt>
                      <c:pt idx="30">
                        <c:v>6574711</c:v>
                      </c:pt>
                      <c:pt idx="31">
                        <c:v>6638228</c:v>
                      </c:pt>
                      <c:pt idx="32">
                        <c:v>6695203</c:v>
                      </c:pt>
                      <c:pt idx="33">
                        <c:v>6735191</c:v>
                      </c:pt>
                      <c:pt idx="34">
                        <c:v>6762172</c:v>
                      </c:pt>
                      <c:pt idx="35">
                        <c:v>6791211</c:v>
                      </c:pt>
                      <c:pt idx="36">
                        <c:v>6829953</c:v>
                      </c:pt>
                      <c:pt idx="37">
                        <c:v>6862361</c:v>
                      </c:pt>
                      <c:pt idx="38">
                        <c:v>6886255</c:v>
                      </c:pt>
                      <c:pt idx="39">
                        <c:v>6907739</c:v>
                      </c:pt>
                      <c:pt idx="40">
                        <c:v>6923310</c:v>
                      </c:pt>
                      <c:pt idx="41">
                        <c:v>6935203</c:v>
                      </c:pt>
                      <c:pt idx="42">
                        <c:v>6950315</c:v>
                      </c:pt>
                      <c:pt idx="43">
                        <c:v>6970507</c:v>
                      </c:pt>
                      <c:pt idx="44">
                        <c:v>6986179</c:v>
                      </c:pt>
                      <c:pt idx="45">
                        <c:v>6999514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Data!$R$1</c15:sqref>
                        </c15:formulaRef>
                      </c:ext>
                    </c:extLst>
                    <c:strCache>
                      <c:ptCount val="1"/>
                      <c:pt idx="0">
                        <c:v>Mail 2011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Data!$R$2:$R$97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5</c:v>
                      </c:pt>
                      <c:pt idx="2">
                        <c:v>7152</c:v>
                      </c:pt>
                      <c:pt idx="3">
                        <c:v>55440</c:v>
                      </c:pt>
                      <c:pt idx="4">
                        <c:v>184123</c:v>
                      </c:pt>
                      <c:pt idx="5">
                        <c:v>183848</c:v>
                      </c:pt>
                      <c:pt idx="6">
                        <c:v>152833</c:v>
                      </c:pt>
                      <c:pt idx="7">
                        <c:v>11898</c:v>
                      </c:pt>
                      <c:pt idx="8">
                        <c:v>60770</c:v>
                      </c:pt>
                      <c:pt idx="9">
                        <c:v>412887</c:v>
                      </c:pt>
                      <c:pt idx="10">
                        <c:v>313786</c:v>
                      </c:pt>
                      <c:pt idx="11">
                        <c:v>327139</c:v>
                      </c:pt>
                      <c:pt idx="12">
                        <c:v>217821</c:v>
                      </c:pt>
                      <c:pt idx="13">
                        <c:v>138220</c:v>
                      </c:pt>
                      <c:pt idx="14">
                        <c:v>13681</c:v>
                      </c:pt>
                      <c:pt idx="15">
                        <c:v>53388</c:v>
                      </c:pt>
                      <c:pt idx="16">
                        <c:v>224072</c:v>
                      </c:pt>
                      <c:pt idx="17">
                        <c:v>129846</c:v>
                      </c:pt>
                      <c:pt idx="18">
                        <c:v>121567</c:v>
                      </c:pt>
                      <c:pt idx="19">
                        <c:v>104942</c:v>
                      </c:pt>
                      <c:pt idx="20">
                        <c:v>64872</c:v>
                      </c:pt>
                      <c:pt idx="21">
                        <c:v>7336</c:v>
                      </c:pt>
                      <c:pt idx="22">
                        <c:v>610</c:v>
                      </c:pt>
                      <c:pt idx="23">
                        <c:v>47497</c:v>
                      </c:pt>
                      <c:pt idx="24">
                        <c:v>120065</c:v>
                      </c:pt>
                      <c:pt idx="25">
                        <c:v>112739</c:v>
                      </c:pt>
                      <c:pt idx="26">
                        <c:v>74682</c:v>
                      </c:pt>
                      <c:pt idx="27">
                        <c:v>59603</c:v>
                      </c:pt>
                      <c:pt idx="28">
                        <c:v>1803</c:v>
                      </c:pt>
                      <c:pt idx="29">
                        <c:v>40209</c:v>
                      </c:pt>
                      <c:pt idx="30">
                        <c:v>168978</c:v>
                      </c:pt>
                      <c:pt idx="31">
                        <c:v>123237</c:v>
                      </c:pt>
                      <c:pt idx="32">
                        <c:v>98441</c:v>
                      </c:pt>
                      <c:pt idx="33">
                        <c:v>71650</c:v>
                      </c:pt>
                      <c:pt idx="34">
                        <c:v>40528</c:v>
                      </c:pt>
                      <c:pt idx="35">
                        <c:v>1674</c:v>
                      </c:pt>
                      <c:pt idx="36">
                        <c:v>25671</c:v>
                      </c:pt>
                      <c:pt idx="37">
                        <c:v>84288</c:v>
                      </c:pt>
                      <c:pt idx="38">
                        <c:v>40546</c:v>
                      </c:pt>
                      <c:pt idx="39">
                        <c:v>40566</c:v>
                      </c:pt>
                      <c:pt idx="40">
                        <c:v>27450</c:v>
                      </c:pt>
                      <c:pt idx="41">
                        <c:v>13642</c:v>
                      </c:pt>
                      <c:pt idx="42">
                        <c:v>2202</c:v>
                      </c:pt>
                      <c:pt idx="43">
                        <c:v>12294</c:v>
                      </c:pt>
                      <c:pt idx="44">
                        <c:v>15879</c:v>
                      </c:pt>
                      <c:pt idx="45">
                        <c:v>1948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Data!$S$1</c15:sqref>
                        </c15:formulaRef>
                      </c:ext>
                    </c:extLst>
                    <c:strCache>
                      <c:ptCount val="1"/>
                      <c:pt idx="0">
                        <c:v>Mail Prediction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Data!$S$2:$S$97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12525</c:v>
                      </c:pt>
                      <c:pt idx="2">
                        <c:v>22496</c:v>
                      </c:pt>
                      <c:pt idx="3">
                        <c:v>32100</c:v>
                      </c:pt>
                      <c:pt idx="4">
                        <c:v>72876</c:v>
                      </c:pt>
                      <c:pt idx="5">
                        <c:v>123431</c:v>
                      </c:pt>
                      <c:pt idx="6">
                        <c:v>73352</c:v>
                      </c:pt>
                      <c:pt idx="7">
                        <c:v>6988</c:v>
                      </c:pt>
                      <c:pt idx="8">
                        <c:v>44518</c:v>
                      </c:pt>
                      <c:pt idx="9">
                        <c:v>206823</c:v>
                      </c:pt>
                      <c:pt idx="10">
                        <c:v>189485</c:v>
                      </c:pt>
                      <c:pt idx="11">
                        <c:v>190400</c:v>
                      </c:pt>
                      <c:pt idx="12">
                        <c:v>122570</c:v>
                      </c:pt>
                      <c:pt idx="13">
                        <c:v>53623</c:v>
                      </c:pt>
                      <c:pt idx="14">
                        <c:v>8763</c:v>
                      </c:pt>
                      <c:pt idx="15">
                        <c:v>54967</c:v>
                      </c:pt>
                      <c:pt idx="16">
                        <c:v>128256</c:v>
                      </c:pt>
                      <c:pt idx="17">
                        <c:v>78076</c:v>
                      </c:pt>
                      <c:pt idx="18">
                        <c:v>59885</c:v>
                      </c:pt>
                      <c:pt idx="19">
                        <c:v>46814</c:v>
                      </c:pt>
                      <c:pt idx="20">
                        <c:v>29344</c:v>
                      </c:pt>
                      <c:pt idx="21">
                        <c:v>6256</c:v>
                      </c:pt>
                      <c:pt idx="22">
                        <c:v>19498</c:v>
                      </c:pt>
                      <c:pt idx="23">
                        <c:v>53965</c:v>
                      </c:pt>
                      <c:pt idx="24">
                        <c:v>136002</c:v>
                      </c:pt>
                      <c:pt idx="25">
                        <c:v>111886</c:v>
                      </c:pt>
                      <c:pt idx="26">
                        <c:v>95554</c:v>
                      </c:pt>
                      <c:pt idx="27">
                        <c:v>41300</c:v>
                      </c:pt>
                      <c:pt idx="28">
                        <c:v>2223</c:v>
                      </c:pt>
                      <c:pt idx="29">
                        <c:v>69217</c:v>
                      </c:pt>
                      <c:pt idx="30">
                        <c:v>120886</c:v>
                      </c:pt>
                      <c:pt idx="31">
                        <c:v>75370</c:v>
                      </c:pt>
                      <c:pt idx="32">
                        <c:v>53509</c:v>
                      </c:pt>
                      <c:pt idx="33">
                        <c:v>35897</c:v>
                      </c:pt>
                      <c:pt idx="34">
                        <c:v>14963</c:v>
                      </c:pt>
                      <c:pt idx="35">
                        <c:v>386</c:v>
                      </c:pt>
                      <c:pt idx="36">
                        <c:v>23795</c:v>
                      </c:pt>
                      <c:pt idx="37">
                        <c:v>44141</c:v>
                      </c:pt>
                      <c:pt idx="38">
                        <c:v>22696</c:v>
                      </c:pt>
                      <c:pt idx="39">
                        <c:v>17554</c:v>
                      </c:pt>
                      <c:pt idx="40">
                        <c:v>12098</c:v>
                      </c:pt>
                      <c:pt idx="41">
                        <c:v>3772</c:v>
                      </c:pt>
                      <c:pt idx="42">
                        <c:v>788</c:v>
                      </c:pt>
                      <c:pt idx="43">
                        <c:v>10040</c:v>
                      </c:pt>
                      <c:pt idx="44">
                        <c:v>13599</c:v>
                      </c:pt>
                      <c:pt idx="45">
                        <c:v>2736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Data!$T$1</c15:sqref>
                        </c15:formulaRef>
                      </c:ext>
                    </c:extLst>
                    <c:strCache>
                      <c:ptCount val="1"/>
                      <c:pt idx="0">
                        <c:v>Mail Prediction Cumulative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Data!$T$2:$T$97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12525</c:v>
                      </c:pt>
                      <c:pt idx="2">
                        <c:v>35021</c:v>
                      </c:pt>
                      <c:pt idx="3">
                        <c:v>67121</c:v>
                      </c:pt>
                      <c:pt idx="4">
                        <c:v>139997</c:v>
                      </c:pt>
                      <c:pt idx="5">
                        <c:v>263428</c:v>
                      </c:pt>
                      <c:pt idx="6">
                        <c:v>336780</c:v>
                      </c:pt>
                      <c:pt idx="7">
                        <c:v>343768</c:v>
                      </c:pt>
                      <c:pt idx="8">
                        <c:v>388286</c:v>
                      </c:pt>
                      <c:pt idx="9">
                        <c:v>595109</c:v>
                      </c:pt>
                      <c:pt idx="10">
                        <c:v>784594</c:v>
                      </c:pt>
                      <c:pt idx="11">
                        <c:v>974994</c:v>
                      </c:pt>
                      <c:pt idx="12">
                        <c:v>1097564</c:v>
                      </c:pt>
                      <c:pt idx="13">
                        <c:v>1151187</c:v>
                      </c:pt>
                      <c:pt idx="14">
                        <c:v>1159950</c:v>
                      </c:pt>
                      <c:pt idx="15">
                        <c:v>1214917</c:v>
                      </c:pt>
                      <c:pt idx="16">
                        <c:v>1343173</c:v>
                      </c:pt>
                      <c:pt idx="17">
                        <c:v>1421249</c:v>
                      </c:pt>
                      <c:pt idx="18">
                        <c:v>1481134</c:v>
                      </c:pt>
                      <c:pt idx="19">
                        <c:v>1527948</c:v>
                      </c:pt>
                      <c:pt idx="20">
                        <c:v>1557292</c:v>
                      </c:pt>
                      <c:pt idx="21">
                        <c:v>1563548</c:v>
                      </c:pt>
                      <c:pt idx="22">
                        <c:v>1583046</c:v>
                      </c:pt>
                      <c:pt idx="23">
                        <c:v>1637011</c:v>
                      </c:pt>
                      <c:pt idx="24">
                        <c:v>1773013</c:v>
                      </c:pt>
                      <c:pt idx="25">
                        <c:v>1884899</c:v>
                      </c:pt>
                      <c:pt idx="26">
                        <c:v>1980453</c:v>
                      </c:pt>
                      <c:pt idx="27">
                        <c:v>2021753</c:v>
                      </c:pt>
                      <c:pt idx="28">
                        <c:v>2023976</c:v>
                      </c:pt>
                      <c:pt idx="29">
                        <c:v>2093193</c:v>
                      </c:pt>
                      <c:pt idx="30">
                        <c:v>2214079</c:v>
                      </c:pt>
                      <c:pt idx="31">
                        <c:v>2289449</c:v>
                      </c:pt>
                      <c:pt idx="32">
                        <c:v>2342958</c:v>
                      </c:pt>
                      <c:pt idx="33">
                        <c:v>2378855</c:v>
                      </c:pt>
                      <c:pt idx="34">
                        <c:v>2393818</c:v>
                      </c:pt>
                      <c:pt idx="35">
                        <c:v>2394204</c:v>
                      </c:pt>
                      <c:pt idx="36">
                        <c:v>2417999</c:v>
                      </c:pt>
                      <c:pt idx="37">
                        <c:v>2462140</c:v>
                      </c:pt>
                      <c:pt idx="38">
                        <c:v>2484836</c:v>
                      </c:pt>
                      <c:pt idx="39">
                        <c:v>2502390</c:v>
                      </c:pt>
                      <c:pt idx="40">
                        <c:v>2514488</c:v>
                      </c:pt>
                      <c:pt idx="41">
                        <c:v>2518260</c:v>
                      </c:pt>
                      <c:pt idx="42">
                        <c:v>2519048</c:v>
                      </c:pt>
                      <c:pt idx="43">
                        <c:v>2529088</c:v>
                      </c:pt>
                      <c:pt idx="44">
                        <c:v>2542687</c:v>
                      </c:pt>
                      <c:pt idx="45">
                        <c:v>2545423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Data!$U$1</c15:sqref>
                        </c15:formulaRef>
                      </c:ext>
                    </c:extLst>
                    <c:strCache>
                      <c:ptCount val="1"/>
                      <c:pt idx="0">
                        <c:v>Mail 2A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Data!$U$2:$U$97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1507</c:v>
                      </c:pt>
                      <c:pt idx="3">
                        <c:v>15310</c:v>
                      </c:pt>
                      <c:pt idx="4">
                        <c:v>33557</c:v>
                      </c:pt>
                      <c:pt idx="5">
                        <c:v>45017</c:v>
                      </c:pt>
                      <c:pt idx="6">
                        <c:v>47586</c:v>
                      </c:pt>
                      <c:pt idx="7">
                        <c:v>14703</c:v>
                      </c:pt>
                      <c:pt idx="8">
                        <c:v>24271</c:v>
                      </c:pt>
                      <c:pt idx="9">
                        <c:v>178383</c:v>
                      </c:pt>
                      <c:pt idx="10">
                        <c:v>206912</c:v>
                      </c:pt>
                      <c:pt idx="11">
                        <c:v>184703</c:v>
                      </c:pt>
                      <c:pt idx="12">
                        <c:v>134433</c:v>
                      </c:pt>
                      <c:pt idx="13">
                        <c:v>16995</c:v>
                      </c:pt>
                      <c:pt idx="14">
                        <c:v>68712</c:v>
                      </c:pt>
                      <c:pt idx="15">
                        <c:v>32809</c:v>
                      </c:pt>
                      <c:pt idx="16">
                        <c:v>123149</c:v>
                      </c:pt>
                      <c:pt idx="17">
                        <c:v>75906</c:v>
                      </c:pt>
                      <c:pt idx="18">
                        <c:v>59193</c:v>
                      </c:pt>
                      <c:pt idx="19">
                        <c:v>50574</c:v>
                      </c:pt>
                      <c:pt idx="20">
                        <c:v>4841</c:v>
                      </c:pt>
                      <c:pt idx="21">
                        <c:v>25628</c:v>
                      </c:pt>
                      <c:pt idx="22">
                        <c:v>2</c:v>
                      </c:pt>
                      <c:pt idx="23">
                        <c:v>18295</c:v>
                      </c:pt>
                      <c:pt idx="24">
                        <c:v>76608</c:v>
                      </c:pt>
                      <c:pt idx="25">
                        <c:v>64824</c:v>
                      </c:pt>
                      <c:pt idx="26">
                        <c:v>62514</c:v>
                      </c:pt>
                      <c:pt idx="27">
                        <c:v>43607</c:v>
                      </c:pt>
                      <c:pt idx="28">
                        <c:v>2335</c:v>
                      </c:pt>
                      <c:pt idx="29">
                        <c:v>29294</c:v>
                      </c:pt>
                      <c:pt idx="30">
                        <c:v>76655</c:v>
                      </c:pt>
                      <c:pt idx="31">
                        <c:v>52740</c:v>
                      </c:pt>
                      <c:pt idx="32">
                        <c:v>37903</c:v>
                      </c:pt>
                      <c:pt idx="33">
                        <c:v>27378</c:v>
                      </c:pt>
                      <c:pt idx="34">
                        <c:v>11050</c:v>
                      </c:pt>
                      <c:pt idx="35">
                        <c:v>4975</c:v>
                      </c:pt>
                      <c:pt idx="36">
                        <c:v>15577</c:v>
                      </c:pt>
                      <c:pt idx="37">
                        <c:v>31617</c:v>
                      </c:pt>
                      <c:pt idx="38">
                        <c:v>21866</c:v>
                      </c:pt>
                      <c:pt idx="39">
                        <c:v>20406</c:v>
                      </c:pt>
                      <c:pt idx="40">
                        <c:v>25640</c:v>
                      </c:pt>
                      <c:pt idx="41">
                        <c:v>689</c:v>
                      </c:pt>
                      <c:pt idx="42">
                        <c:v>4935</c:v>
                      </c:pt>
                      <c:pt idx="43">
                        <c:v>4572</c:v>
                      </c:pt>
                      <c:pt idx="44">
                        <c:v>16614</c:v>
                      </c:pt>
                      <c:pt idx="45">
                        <c:v>8567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Data!$W$1</c15:sqref>
                        </c15:formulaRef>
                      </c:ext>
                    </c:extLst>
                    <c:strCache>
                      <c:ptCount val="1"/>
                      <c:pt idx="0">
                        <c:v>Mail 2A-L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Data!$W$2:$W$97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111</c:v>
                      </c:pt>
                      <c:pt idx="4">
                        <c:v>2025</c:v>
                      </c:pt>
                      <c:pt idx="5">
                        <c:v>6306</c:v>
                      </c:pt>
                      <c:pt idx="6">
                        <c:v>16538</c:v>
                      </c:pt>
                      <c:pt idx="7">
                        <c:v>1242</c:v>
                      </c:pt>
                      <c:pt idx="8">
                        <c:v>14622</c:v>
                      </c:pt>
                      <c:pt idx="9">
                        <c:v>43996</c:v>
                      </c:pt>
                      <c:pt idx="10">
                        <c:v>61674</c:v>
                      </c:pt>
                      <c:pt idx="11">
                        <c:v>56609</c:v>
                      </c:pt>
                      <c:pt idx="12">
                        <c:v>42436</c:v>
                      </c:pt>
                      <c:pt idx="13">
                        <c:v>2783</c:v>
                      </c:pt>
                      <c:pt idx="14">
                        <c:v>23510</c:v>
                      </c:pt>
                      <c:pt idx="15">
                        <c:v>19630</c:v>
                      </c:pt>
                      <c:pt idx="16">
                        <c:v>40041</c:v>
                      </c:pt>
                      <c:pt idx="17">
                        <c:v>31733</c:v>
                      </c:pt>
                      <c:pt idx="18">
                        <c:v>25440</c:v>
                      </c:pt>
                      <c:pt idx="19">
                        <c:v>16963</c:v>
                      </c:pt>
                      <c:pt idx="20">
                        <c:v>1288</c:v>
                      </c:pt>
                      <c:pt idx="21">
                        <c:v>4159</c:v>
                      </c:pt>
                      <c:pt idx="22">
                        <c:v>0</c:v>
                      </c:pt>
                      <c:pt idx="23">
                        <c:v>9335</c:v>
                      </c:pt>
                      <c:pt idx="24">
                        <c:v>21814</c:v>
                      </c:pt>
                      <c:pt idx="25">
                        <c:v>18319</c:v>
                      </c:pt>
                      <c:pt idx="26">
                        <c:v>10526</c:v>
                      </c:pt>
                      <c:pt idx="27">
                        <c:v>5077</c:v>
                      </c:pt>
                      <c:pt idx="28">
                        <c:v>2584</c:v>
                      </c:pt>
                      <c:pt idx="29">
                        <c:v>19698</c:v>
                      </c:pt>
                      <c:pt idx="30">
                        <c:v>27779</c:v>
                      </c:pt>
                      <c:pt idx="31">
                        <c:v>23721</c:v>
                      </c:pt>
                      <c:pt idx="32">
                        <c:v>18308</c:v>
                      </c:pt>
                      <c:pt idx="33">
                        <c:v>8774</c:v>
                      </c:pt>
                      <c:pt idx="34">
                        <c:v>1419</c:v>
                      </c:pt>
                      <c:pt idx="35">
                        <c:v>3963</c:v>
                      </c:pt>
                      <c:pt idx="36">
                        <c:v>9847</c:v>
                      </c:pt>
                      <c:pt idx="37">
                        <c:v>14558</c:v>
                      </c:pt>
                      <c:pt idx="38">
                        <c:v>8127</c:v>
                      </c:pt>
                      <c:pt idx="39">
                        <c:v>8894</c:v>
                      </c:pt>
                      <c:pt idx="40">
                        <c:v>9927</c:v>
                      </c:pt>
                      <c:pt idx="41">
                        <c:v>93</c:v>
                      </c:pt>
                      <c:pt idx="42">
                        <c:v>1530</c:v>
                      </c:pt>
                      <c:pt idx="43">
                        <c:v>3564</c:v>
                      </c:pt>
                      <c:pt idx="44">
                        <c:v>7751</c:v>
                      </c:pt>
                      <c:pt idx="45">
                        <c:v>5028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Data!$X$1</c15:sqref>
                        </c15:formulaRef>
                      </c:ext>
                    </c:extLst>
                    <c:strCache>
                      <c:ptCount val="1"/>
                      <c:pt idx="0">
                        <c:v>Mail 2A-L Prediction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Data!$X$2:$X$97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3059</c:v>
                      </c:pt>
                      <c:pt idx="2">
                        <c:v>5495</c:v>
                      </c:pt>
                      <c:pt idx="3">
                        <c:v>7841</c:v>
                      </c:pt>
                      <c:pt idx="4">
                        <c:v>17802</c:v>
                      </c:pt>
                      <c:pt idx="5">
                        <c:v>30151</c:v>
                      </c:pt>
                      <c:pt idx="6">
                        <c:v>17918</c:v>
                      </c:pt>
                      <c:pt idx="7">
                        <c:v>1707</c:v>
                      </c:pt>
                      <c:pt idx="8">
                        <c:v>10875</c:v>
                      </c:pt>
                      <c:pt idx="9">
                        <c:v>50521</c:v>
                      </c:pt>
                      <c:pt idx="10">
                        <c:v>46286</c:v>
                      </c:pt>
                      <c:pt idx="11">
                        <c:v>46510</c:v>
                      </c:pt>
                      <c:pt idx="12">
                        <c:v>29941</c:v>
                      </c:pt>
                      <c:pt idx="13">
                        <c:v>13099</c:v>
                      </c:pt>
                      <c:pt idx="14">
                        <c:v>2141</c:v>
                      </c:pt>
                      <c:pt idx="15">
                        <c:v>13427</c:v>
                      </c:pt>
                      <c:pt idx="16">
                        <c:v>31330</c:v>
                      </c:pt>
                      <c:pt idx="17">
                        <c:v>19072</c:v>
                      </c:pt>
                      <c:pt idx="18">
                        <c:v>14629</c:v>
                      </c:pt>
                      <c:pt idx="19">
                        <c:v>11436</c:v>
                      </c:pt>
                      <c:pt idx="20">
                        <c:v>7168</c:v>
                      </c:pt>
                      <c:pt idx="21">
                        <c:v>1528</c:v>
                      </c:pt>
                      <c:pt idx="22">
                        <c:v>4763</c:v>
                      </c:pt>
                      <c:pt idx="23">
                        <c:v>13182</c:v>
                      </c:pt>
                      <c:pt idx="24">
                        <c:v>33222</c:v>
                      </c:pt>
                      <c:pt idx="25">
                        <c:v>27331</c:v>
                      </c:pt>
                      <c:pt idx="26">
                        <c:v>23342</c:v>
                      </c:pt>
                      <c:pt idx="27">
                        <c:v>10089</c:v>
                      </c:pt>
                      <c:pt idx="28">
                        <c:v>543</c:v>
                      </c:pt>
                      <c:pt idx="29">
                        <c:v>16908</c:v>
                      </c:pt>
                      <c:pt idx="30">
                        <c:v>29529</c:v>
                      </c:pt>
                      <c:pt idx="31">
                        <c:v>18411</c:v>
                      </c:pt>
                      <c:pt idx="32">
                        <c:v>13071</c:v>
                      </c:pt>
                      <c:pt idx="33">
                        <c:v>8769</c:v>
                      </c:pt>
                      <c:pt idx="34">
                        <c:v>3655</c:v>
                      </c:pt>
                      <c:pt idx="35">
                        <c:v>94</c:v>
                      </c:pt>
                      <c:pt idx="36">
                        <c:v>5812</c:v>
                      </c:pt>
                      <c:pt idx="37">
                        <c:v>10782</c:v>
                      </c:pt>
                      <c:pt idx="38">
                        <c:v>5544</c:v>
                      </c:pt>
                      <c:pt idx="39">
                        <c:v>4288</c:v>
                      </c:pt>
                      <c:pt idx="40">
                        <c:v>2955</c:v>
                      </c:pt>
                      <c:pt idx="41">
                        <c:v>921</c:v>
                      </c:pt>
                      <c:pt idx="42">
                        <c:v>193</c:v>
                      </c:pt>
                      <c:pt idx="43">
                        <c:v>2453</c:v>
                      </c:pt>
                      <c:pt idx="44">
                        <c:v>3322</c:v>
                      </c:pt>
                      <c:pt idx="45">
                        <c:v>669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</c15:sqref>
                        </c15:formulaRef>
                      </c:ext>
                    </c:extLst>
                    <c:strCache>
                      <c:ptCount val="1"/>
                      <c:pt idx="0">
                        <c:v>Mail Cumulative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</a:schemeClr>
                    </a:solidFill>
                    <a:ln w="9525">
                      <a:solidFill>
                        <a:schemeClr val="accent6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Data!$Y$2:$Y$97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1507</c:v>
                      </c:pt>
                      <c:pt idx="3">
                        <c:v>16928</c:v>
                      </c:pt>
                      <c:pt idx="4">
                        <c:v>52510</c:v>
                      </c:pt>
                      <c:pt idx="5">
                        <c:v>103833</c:v>
                      </c:pt>
                      <c:pt idx="6">
                        <c:v>167957</c:v>
                      </c:pt>
                      <c:pt idx="7">
                        <c:v>183902</c:v>
                      </c:pt>
                      <c:pt idx="8">
                        <c:v>222795</c:v>
                      </c:pt>
                      <c:pt idx="9">
                        <c:v>445174</c:v>
                      </c:pt>
                      <c:pt idx="10">
                        <c:v>713760</c:v>
                      </c:pt>
                      <c:pt idx="11">
                        <c:v>955072</c:v>
                      </c:pt>
                      <c:pt idx="12">
                        <c:v>1131941</c:v>
                      </c:pt>
                      <c:pt idx="13">
                        <c:v>1151719</c:v>
                      </c:pt>
                      <c:pt idx="14">
                        <c:v>1243941</c:v>
                      </c:pt>
                      <c:pt idx="15">
                        <c:v>1296380</c:v>
                      </c:pt>
                      <c:pt idx="16">
                        <c:v>1459570</c:v>
                      </c:pt>
                      <c:pt idx="17">
                        <c:v>1567209</c:v>
                      </c:pt>
                      <c:pt idx="18">
                        <c:v>1651842</c:v>
                      </c:pt>
                      <c:pt idx="19">
                        <c:v>1719379</c:v>
                      </c:pt>
                      <c:pt idx="20">
                        <c:v>1725508</c:v>
                      </c:pt>
                      <c:pt idx="21">
                        <c:v>1755295</c:v>
                      </c:pt>
                      <c:pt idx="22">
                        <c:v>1755297</c:v>
                      </c:pt>
                      <c:pt idx="23">
                        <c:v>1782927</c:v>
                      </c:pt>
                      <c:pt idx="24">
                        <c:v>1881351</c:v>
                      </c:pt>
                      <c:pt idx="25">
                        <c:v>1964494</c:v>
                      </c:pt>
                      <c:pt idx="26">
                        <c:v>2037534</c:v>
                      </c:pt>
                      <c:pt idx="27">
                        <c:v>2086218</c:v>
                      </c:pt>
                      <c:pt idx="28">
                        <c:v>2091137</c:v>
                      </c:pt>
                      <c:pt idx="29">
                        <c:v>2140129</c:v>
                      </c:pt>
                      <c:pt idx="30">
                        <c:v>2244563</c:v>
                      </c:pt>
                      <c:pt idx="31">
                        <c:v>2321024</c:v>
                      </c:pt>
                      <c:pt idx="32">
                        <c:v>2377235</c:v>
                      </c:pt>
                      <c:pt idx="33">
                        <c:v>2413387</c:v>
                      </c:pt>
                      <c:pt idx="34">
                        <c:v>2425868</c:v>
                      </c:pt>
                      <c:pt idx="35">
                        <c:v>2434806</c:v>
                      </c:pt>
                      <c:pt idx="36">
                        <c:v>2460236</c:v>
                      </c:pt>
                      <c:pt idx="37">
                        <c:v>2506412</c:v>
                      </c:pt>
                      <c:pt idx="38">
                        <c:v>2536405</c:v>
                      </c:pt>
                      <c:pt idx="39">
                        <c:v>2565706</c:v>
                      </c:pt>
                      <c:pt idx="40">
                        <c:v>2601277</c:v>
                      </c:pt>
                      <c:pt idx="41">
                        <c:v>2602059</c:v>
                      </c:pt>
                      <c:pt idx="42">
                        <c:v>2608524</c:v>
                      </c:pt>
                      <c:pt idx="43">
                        <c:v>2616661</c:v>
                      </c:pt>
                      <c:pt idx="44">
                        <c:v>2641026</c:v>
                      </c:pt>
                      <c:pt idx="45">
                        <c:v>2654624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Data!$Z$1</c15:sqref>
                        </c15:formulaRef>
                      </c:ext>
                    </c:extLst>
                    <c:strCache>
                      <c:ptCount val="1"/>
                      <c:pt idx="0">
                        <c:v>Mail Cumulative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Data!$Z$2:$Z$97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5</c:v>
                      </c:pt>
                      <c:pt idx="2">
                        <c:v>7157</c:v>
                      </c:pt>
                      <c:pt idx="3">
                        <c:v>62597</c:v>
                      </c:pt>
                      <c:pt idx="4">
                        <c:v>246720</c:v>
                      </c:pt>
                      <c:pt idx="5">
                        <c:v>430568</c:v>
                      </c:pt>
                      <c:pt idx="6">
                        <c:v>583401</c:v>
                      </c:pt>
                      <c:pt idx="7">
                        <c:v>595299</c:v>
                      </c:pt>
                      <c:pt idx="8">
                        <c:v>656069</c:v>
                      </c:pt>
                      <c:pt idx="9">
                        <c:v>1068956</c:v>
                      </c:pt>
                      <c:pt idx="10">
                        <c:v>1382742</c:v>
                      </c:pt>
                      <c:pt idx="11">
                        <c:v>1709881</c:v>
                      </c:pt>
                      <c:pt idx="12">
                        <c:v>1927702</c:v>
                      </c:pt>
                      <c:pt idx="13">
                        <c:v>2065922</c:v>
                      </c:pt>
                      <c:pt idx="14">
                        <c:v>2079603</c:v>
                      </c:pt>
                      <c:pt idx="15">
                        <c:v>2132991</c:v>
                      </c:pt>
                      <c:pt idx="16">
                        <c:v>2357063</c:v>
                      </c:pt>
                      <c:pt idx="17">
                        <c:v>2486909</c:v>
                      </c:pt>
                      <c:pt idx="18">
                        <c:v>2608476</c:v>
                      </c:pt>
                      <c:pt idx="19">
                        <c:v>2713418</c:v>
                      </c:pt>
                      <c:pt idx="20">
                        <c:v>2778290</c:v>
                      </c:pt>
                      <c:pt idx="21">
                        <c:v>2785626</c:v>
                      </c:pt>
                      <c:pt idx="22">
                        <c:v>2786236</c:v>
                      </c:pt>
                      <c:pt idx="23">
                        <c:v>2833733</c:v>
                      </c:pt>
                      <c:pt idx="24">
                        <c:v>2953798</c:v>
                      </c:pt>
                      <c:pt idx="25">
                        <c:v>3066537</c:v>
                      </c:pt>
                      <c:pt idx="26">
                        <c:v>3141219</c:v>
                      </c:pt>
                      <c:pt idx="27">
                        <c:v>3200822</c:v>
                      </c:pt>
                      <c:pt idx="28">
                        <c:v>3202625</c:v>
                      </c:pt>
                      <c:pt idx="29">
                        <c:v>3242834</c:v>
                      </c:pt>
                      <c:pt idx="30">
                        <c:v>3411812</c:v>
                      </c:pt>
                      <c:pt idx="31">
                        <c:v>3535049</c:v>
                      </c:pt>
                      <c:pt idx="32">
                        <c:v>3633490</c:v>
                      </c:pt>
                      <c:pt idx="33">
                        <c:v>3705140</c:v>
                      </c:pt>
                      <c:pt idx="34">
                        <c:v>3745668</c:v>
                      </c:pt>
                      <c:pt idx="35">
                        <c:v>3747342</c:v>
                      </c:pt>
                      <c:pt idx="36">
                        <c:v>3773013</c:v>
                      </c:pt>
                      <c:pt idx="37">
                        <c:v>3857301</c:v>
                      </c:pt>
                      <c:pt idx="38">
                        <c:v>3897847</c:v>
                      </c:pt>
                      <c:pt idx="39">
                        <c:v>3938413</c:v>
                      </c:pt>
                      <c:pt idx="40">
                        <c:v>3965863</c:v>
                      </c:pt>
                      <c:pt idx="41">
                        <c:v>3979505</c:v>
                      </c:pt>
                      <c:pt idx="42">
                        <c:v>3981707</c:v>
                      </c:pt>
                      <c:pt idx="43">
                        <c:v>3994001</c:v>
                      </c:pt>
                      <c:pt idx="44">
                        <c:v>4009880</c:v>
                      </c:pt>
                      <c:pt idx="45">
                        <c:v>4011828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Data!$AB$1</c15:sqref>
                        </c15:formulaRef>
                      </c:ext>
                    </c:extLst>
                    <c:strCache>
                      <c:ptCount val="1"/>
                      <c:pt idx="0">
                        <c:v>Self-Response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Data!$AB$2:$AB$97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140</c:v>
                      </c:pt>
                      <c:pt idx="3">
                        <c:v>398863</c:v>
                      </c:pt>
                      <c:pt idx="4">
                        <c:v>730185</c:v>
                      </c:pt>
                      <c:pt idx="5">
                        <c:v>568530</c:v>
                      </c:pt>
                      <c:pt idx="6">
                        <c:v>104689</c:v>
                      </c:pt>
                      <c:pt idx="7">
                        <c:v>641026</c:v>
                      </c:pt>
                      <c:pt idx="8">
                        <c:v>269820</c:v>
                      </c:pt>
                      <c:pt idx="9">
                        <c:v>309874</c:v>
                      </c:pt>
                      <c:pt idx="10">
                        <c:v>287267</c:v>
                      </c:pt>
                      <c:pt idx="11">
                        <c:v>248254</c:v>
                      </c:pt>
                      <c:pt idx="12">
                        <c:v>242112</c:v>
                      </c:pt>
                      <c:pt idx="13">
                        <c:v>174626</c:v>
                      </c:pt>
                      <c:pt idx="14">
                        <c:v>144350</c:v>
                      </c:pt>
                      <c:pt idx="15">
                        <c:v>112467</c:v>
                      </c:pt>
                      <c:pt idx="16">
                        <c:v>142104</c:v>
                      </c:pt>
                      <c:pt idx="17">
                        <c:v>293338</c:v>
                      </c:pt>
                      <c:pt idx="18">
                        <c:v>259974</c:v>
                      </c:pt>
                      <c:pt idx="19">
                        <c:v>240339</c:v>
                      </c:pt>
                      <c:pt idx="20">
                        <c:v>149800</c:v>
                      </c:pt>
                      <c:pt idx="21">
                        <c:v>90655</c:v>
                      </c:pt>
                      <c:pt idx="22">
                        <c:v>68696</c:v>
                      </c:pt>
                      <c:pt idx="23">
                        <c:v>104208</c:v>
                      </c:pt>
                      <c:pt idx="24">
                        <c:v>120316</c:v>
                      </c:pt>
                      <c:pt idx="25">
                        <c:v>114846</c:v>
                      </c:pt>
                      <c:pt idx="26">
                        <c:v>117245</c:v>
                      </c:pt>
                      <c:pt idx="27">
                        <c:v>104046</c:v>
                      </c:pt>
                      <c:pt idx="28">
                        <c:v>84322</c:v>
                      </c:pt>
                      <c:pt idx="29">
                        <c:v>49805</c:v>
                      </c:pt>
                      <c:pt idx="30">
                        <c:v>96267</c:v>
                      </c:pt>
                      <c:pt idx="31">
                        <c:v>180446</c:v>
                      </c:pt>
                      <c:pt idx="32">
                        <c:v>148791</c:v>
                      </c:pt>
                      <c:pt idx="33">
                        <c:v>#N/A</c:v>
                      </c:pt>
                      <c:pt idx="34">
                        <c:v>211232</c:v>
                      </c:pt>
                      <c:pt idx="35">
                        <c:v>52815</c:v>
                      </c:pt>
                      <c:pt idx="36">
                        <c:v>24500</c:v>
                      </c:pt>
                      <c:pt idx="37">
                        <c:v>48791</c:v>
                      </c:pt>
                      <c:pt idx="38">
                        <c:v>88110</c:v>
                      </c:pt>
                      <c:pt idx="39">
                        <c:v>47476</c:v>
                      </c:pt>
                      <c:pt idx="40">
                        <c:v>44143</c:v>
                      </c:pt>
                      <c:pt idx="41">
                        <c:v>30201</c:v>
                      </c:pt>
                      <c:pt idx="42">
                        <c:v>18318</c:v>
                      </c:pt>
                      <c:pt idx="43">
                        <c:v>13203</c:v>
                      </c:pt>
                      <c:pt idx="44">
                        <c:v>22882</c:v>
                      </c:pt>
                      <c:pt idx="45">
                        <c:v>20756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Data!$AC$1</c15:sqref>
                        </c15:formulaRef>
                      </c:ext>
                    </c:extLst>
                    <c:strCache>
                      <c:ptCount val="1"/>
                      <c:pt idx="0">
                        <c:v>Number of occupied dwellings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Data!$AC$2:$AC$97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14025698</c:v>
                      </c:pt>
                      <c:pt idx="1">
                        <c:v>14025698</c:v>
                      </c:pt>
                      <c:pt idx="2">
                        <c:v>14025698</c:v>
                      </c:pt>
                      <c:pt idx="3">
                        <c:v>14025698</c:v>
                      </c:pt>
                      <c:pt idx="4">
                        <c:v>14025698</c:v>
                      </c:pt>
                      <c:pt idx="5">
                        <c:v>14025698</c:v>
                      </c:pt>
                      <c:pt idx="6">
                        <c:v>14025698</c:v>
                      </c:pt>
                      <c:pt idx="7">
                        <c:v>14025698</c:v>
                      </c:pt>
                      <c:pt idx="8">
                        <c:v>14025698</c:v>
                      </c:pt>
                      <c:pt idx="9">
                        <c:v>14025698</c:v>
                      </c:pt>
                      <c:pt idx="10">
                        <c:v>14025698</c:v>
                      </c:pt>
                      <c:pt idx="11">
                        <c:v>14025698</c:v>
                      </c:pt>
                      <c:pt idx="12">
                        <c:v>14025698</c:v>
                      </c:pt>
                      <c:pt idx="13">
                        <c:v>14025698</c:v>
                      </c:pt>
                      <c:pt idx="14">
                        <c:v>14025698</c:v>
                      </c:pt>
                      <c:pt idx="15">
                        <c:v>14025698</c:v>
                      </c:pt>
                      <c:pt idx="16">
                        <c:v>14025698</c:v>
                      </c:pt>
                      <c:pt idx="17">
                        <c:v>14025698</c:v>
                      </c:pt>
                      <c:pt idx="18">
                        <c:v>14025698</c:v>
                      </c:pt>
                      <c:pt idx="19">
                        <c:v>14025698</c:v>
                      </c:pt>
                      <c:pt idx="20">
                        <c:v>14025698</c:v>
                      </c:pt>
                      <c:pt idx="21">
                        <c:v>14025698</c:v>
                      </c:pt>
                      <c:pt idx="22">
                        <c:v>14025698</c:v>
                      </c:pt>
                      <c:pt idx="23">
                        <c:v>14025698</c:v>
                      </c:pt>
                      <c:pt idx="24">
                        <c:v>14025698</c:v>
                      </c:pt>
                      <c:pt idx="25">
                        <c:v>14025698</c:v>
                      </c:pt>
                      <c:pt idx="26">
                        <c:v>14025698</c:v>
                      </c:pt>
                      <c:pt idx="27">
                        <c:v>14025698</c:v>
                      </c:pt>
                      <c:pt idx="28">
                        <c:v>14025698</c:v>
                      </c:pt>
                      <c:pt idx="29">
                        <c:v>14025698</c:v>
                      </c:pt>
                      <c:pt idx="30">
                        <c:v>14025698</c:v>
                      </c:pt>
                      <c:pt idx="31">
                        <c:v>14025698</c:v>
                      </c:pt>
                      <c:pt idx="32">
                        <c:v>14025698</c:v>
                      </c:pt>
                      <c:pt idx="33">
                        <c:v>14025698</c:v>
                      </c:pt>
                      <c:pt idx="34">
                        <c:v>14025698</c:v>
                      </c:pt>
                      <c:pt idx="35">
                        <c:v>14025698</c:v>
                      </c:pt>
                      <c:pt idx="36">
                        <c:v>14025698</c:v>
                      </c:pt>
                      <c:pt idx="37">
                        <c:v>14025698</c:v>
                      </c:pt>
                      <c:pt idx="38">
                        <c:v>14025698</c:v>
                      </c:pt>
                      <c:pt idx="39">
                        <c:v>14025698</c:v>
                      </c:pt>
                      <c:pt idx="40">
                        <c:v>14025698</c:v>
                      </c:pt>
                      <c:pt idx="41">
                        <c:v>14025698</c:v>
                      </c:pt>
                      <c:pt idx="42">
                        <c:v>14025698</c:v>
                      </c:pt>
                      <c:pt idx="43">
                        <c:v>14025698</c:v>
                      </c:pt>
                      <c:pt idx="44">
                        <c:v>14025698</c:v>
                      </c:pt>
                      <c:pt idx="45">
                        <c:v>14025698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Data!$AD$1</c15:sqref>
                        </c15:formulaRef>
                      </c:ext>
                    </c:extLst>
                    <c:strCache>
                      <c:ptCount val="1"/>
                      <c:pt idx="0">
                        <c:v>Internet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Data!$AD$2:$AD$97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6.7732814438183394E-6</c:v>
                      </c:pt>
                      <c:pt idx="1">
                        <c:v>5.3670840481521848E-2</c:v>
                      </c:pt>
                      <c:pt idx="2">
                        <c:v>8.0119221161043114E-2</c:v>
                      </c:pt>
                      <c:pt idx="3">
                        <c:v>5.7777873158255652E-2</c:v>
                      </c:pt>
                      <c:pt idx="4">
                        <c:v>4.1752004071383825E-2</c:v>
                      </c:pt>
                      <c:pt idx="5">
                        <c:v>2.9952805200853461E-2</c:v>
                      </c:pt>
                      <c:pt idx="6">
                        <c:v>2.8420189854365892E-2</c:v>
                      </c:pt>
                      <c:pt idx="7">
                        <c:v>3.8781528020922738E-2</c:v>
                      </c:pt>
                      <c:pt idx="8">
                        <c:v>5.0366905090926672E-2</c:v>
                      </c:pt>
                      <c:pt idx="9">
                        <c:v>7.2029855483841165E-2</c:v>
                      </c:pt>
                      <c:pt idx="10">
                        <c:v>2.9155625623765748E-2</c:v>
                      </c:pt>
                      <c:pt idx="11">
                        <c:v>1.9575710242727314E-2</c:v>
                      </c:pt>
                      <c:pt idx="12">
                        <c:v>1.8548310394249184E-2</c:v>
                      </c:pt>
                      <c:pt idx="13">
                        <c:v>1.2955077173342816E-2</c:v>
                      </c:pt>
                      <c:pt idx="14">
                        <c:v>1.3417585349406496E-2</c:v>
                      </c:pt>
                      <c:pt idx="15">
                        <c:v>1.6566876029984391E-2</c:v>
                      </c:pt>
                      <c:pt idx="16">
                        <c:v>1.2237537126494525E-2</c:v>
                      </c:pt>
                      <c:pt idx="17">
                        <c:v>8.4944079075422833E-3</c:v>
                      </c:pt>
                      <c:pt idx="18">
                        <c:v>6.0203064403639662E-3</c:v>
                      </c:pt>
                      <c:pt idx="19">
                        <c:v>4.6685733572760513E-3</c:v>
                      </c:pt>
                      <c:pt idx="20">
                        <c:v>3.3429352321716894E-3</c:v>
                      </c:pt>
                      <c:pt idx="21">
                        <c:v>3.0738577146035796E-3</c:v>
                      </c:pt>
                      <c:pt idx="22">
                        <c:v>4.3789621022782606E-3</c:v>
                      </c:pt>
                      <c:pt idx="23">
                        <c:v>7.9283754719372962E-3</c:v>
                      </c:pt>
                      <c:pt idx="24">
                        <c:v>8.9448667724059076E-3</c:v>
                      </c:pt>
                      <c:pt idx="25">
                        <c:v>6.9883866029341289E-3</c:v>
                      </c:pt>
                      <c:pt idx="26">
                        <c:v>4.5396671167452773E-3</c:v>
                      </c:pt>
                      <c:pt idx="27">
                        <c:v>2.9519386486148496E-3</c:v>
                      </c:pt>
                      <c:pt idx="28">
                        <c:v>3.6081626739717337E-3</c:v>
                      </c:pt>
                      <c:pt idx="29">
                        <c:v>5.2312548010088342E-3</c:v>
                      </c:pt>
                      <c:pt idx="30">
                        <c:v>4.8518084447561893E-3</c:v>
                      </c:pt>
                      <c:pt idx="31">
                        <c:v>3.5923345847030217E-3</c:v>
                      </c:pt>
                      <c:pt idx="32">
                        <c:v>2.4825858934079429E-3</c:v>
                      </c:pt>
                      <c:pt idx="33">
                        <c:v>1.598351825342311E-3</c:v>
                      </c:pt>
                      <c:pt idx="34">
                        <c:v>1.1556644097142259E-3</c:v>
                      </c:pt>
                      <c:pt idx="35">
                        <c:v>1.6567446411579658E-3</c:v>
                      </c:pt>
                      <c:pt idx="36">
                        <c:v>2.0046774142720028E-3</c:v>
                      </c:pt>
                      <c:pt idx="37">
                        <c:v>1.6144651054086578E-3</c:v>
                      </c:pt>
                      <c:pt idx="38">
                        <c:v>1.4216048285083567E-3</c:v>
                      </c:pt>
                      <c:pt idx="39">
                        <c:v>1.1578033406964845E-3</c:v>
                      </c:pt>
                      <c:pt idx="40">
                        <c:v>8.4623239428084076E-4</c:v>
                      </c:pt>
                      <c:pt idx="41">
                        <c:v>6.9429699684108413E-4</c:v>
                      </c:pt>
                      <c:pt idx="42">
                        <c:v>9.0127421822429083E-4</c:v>
                      </c:pt>
                      <c:pt idx="43">
                        <c:v>1.1278583069448665E-3</c:v>
                      </c:pt>
                      <c:pt idx="44">
                        <c:v>9.3050627498182268E-4</c:v>
                      </c:pt>
                      <c:pt idx="45">
                        <c:v>8.0901499518954421E-4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Data!$AE$1</c15:sqref>
                        </c15:formulaRef>
                      </c:ext>
                    </c:extLst>
                    <c:strCache>
                      <c:ptCount val="1"/>
                      <c:pt idx="0">
                        <c:v>Internet %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Data!$AE$2:$AE$97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0</c:v>
                      </c:pt>
                      <c:pt idx="1">
                        <c:v>6.5304556744545086E-4</c:v>
                      </c:pt>
                      <c:pt idx="2">
                        <c:v>5.7229107945963448E-2</c:v>
                      </c:pt>
                      <c:pt idx="3">
                        <c:v>5.5031758375973169E-2</c:v>
                      </c:pt>
                      <c:pt idx="4">
                        <c:v>3.7710272496700378E-2</c:v>
                      </c:pt>
                      <c:pt idx="5">
                        <c:v>2.5821795208360577E-2</c:v>
                      </c:pt>
                      <c:pt idx="6">
                        <c:v>2.2416246219621769E-2</c:v>
                      </c:pt>
                      <c:pt idx="7">
                        <c:v>2.3543784167160339E-2</c:v>
                      </c:pt>
                      <c:pt idx="8">
                        <c:v>2.5790235735082653E-2</c:v>
                      </c:pt>
                      <c:pt idx="9">
                        <c:v>2.5799607347099941E-2</c:v>
                      </c:pt>
                      <c:pt idx="10">
                        <c:v>1.7731461116942588E-2</c:v>
                      </c:pt>
                      <c:pt idx="11">
                        <c:v>1.3705698326449413E-2</c:v>
                      </c:pt>
                      <c:pt idx="12">
                        <c:v>1.0217034290551884E-2</c:v>
                      </c:pt>
                      <c:pt idx="13">
                        <c:v>8.855759647171146E-3</c:v>
                      </c:pt>
                      <c:pt idx="14">
                        <c:v>1.002542646828589E-2</c:v>
                      </c:pt>
                      <c:pt idx="15">
                        <c:v>1.1008182297766825E-2</c:v>
                      </c:pt>
                      <c:pt idx="16">
                        <c:v>2.0075699787722664E-2</c:v>
                      </c:pt>
                      <c:pt idx="17">
                        <c:v>2.0300766301387694E-2</c:v>
                      </c:pt>
                      <c:pt idx="18">
                        <c:v>1.7933056488711348E-2</c:v>
                      </c:pt>
                      <c:pt idx="19">
                        <c:v>1.0883368031900166E-2</c:v>
                      </c:pt>
                      <c:pt idx="20">
                        <c:v>6.7292706228224992E-3</c:v>
                      </c:pt>
                      <c:pt idx="21">
                        <c:v>6.2751545999750564E-3</c:v>
                      </c:pt>
                      <c:pt idx="22">
                        <c:v>9.7541853477874016E-3</c:v>
                      </c:pt>
                      <c:pt idx="23">
                        <c:v>1.0024520849566128E-2</c:v>
                      </c:pt>
                      <c:pt idx="24">
                        <c:v>7.6481894032417513E-3</c:v>
                      </c:pt>
                      <c:pt idx="25">
                        <c:v>7.1610661530180858E-3</c:v>
                      </c:pt>
                      <c:pt idx="26">
                        <c:v>6.2569940673842337E-3</c:v>
                      </c:pt>
                      <c:pt idx="27">
                        <c:v>4.3484471630910963E-3</c:v>
                      </c:pt>
                      <c:pt idx="28">
                        <c:v>4.5581716973966671E-3</c:v>
                      </c:pt>
                      <c:pt idx="29">
                        <c:v>6.3158980970765321E-3</c:v>
                      </c:pt>
                      <c:pt idx="30">
                        <c:v>5.2538921231621684E-3</c:v>
                      </c:pt>
                      <c:pt idx="31">
                        <c:v>4.7493245691748089E-3</c:v>
                      </c:pt>
                      <c:pt idx="32">
                        <c:v>4.2826932909865133E-3</c:v>
                      </c:pt>
                      <c:pt idx="33">
                        <c:v>3.0045052148847053E-3</c:v>
                      </c:pt>
                      <c:pt idx="34">
                        <c:v>2.0292249717143471E-3</c:v>
                      </c:pt>
                      <c:pt idx="35">
                        <c:v>2.2002638794753624E-3</c:v>
                      </c:pt>
                      <c:pt idx="36">
                        <c:v>2.9216497432812153E-3</c:v>
                      </c:pt>
                      <c:pt idx="37">
                        <c:v>2.4381603959610599E-3</c:v>
                      </c:pt>
                      <c:pt idx="38">
                        <c:v>1.8117717298658988E-3</c:v>
                      </c:pt>
                      <c:pt idx="39">
                        <c:v>1.6184974530534873E-3</c:v>
                      </c:pt>
                      <c:pt idx="40">
                        <c:v>1.171609151174574E-3</c:v>
                      </c:pt>
                      <c:pt idx="41">
                        <c:v>9.0111737174529329E-4</c:v>
                      </c:pt>
                      <c:pt idx="42">
                        <c:v>1.1458196461630575E-3</c:v>
                      </c:pt>
                      <c:pt idx="43">
                        <c:v>1.5265392102880269E-3</c:v>
                      </c:pt>
                      <c:pt idx="44">
                        <c:v>1.1960056073651389E-3</c:v>
                      </c:pt>
                      <c:pt idx="45">
                        <c:v>1.0090612539078677E-3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Data!$AF$1</c15:sqref>
                        </c15:formulaRef>
                      </c:ext>
                    </c:extLst>
                    <c:strCache>
                      <c:ptCount val="1"/>
                      <c:pt idx="0">
                        <c:v>Mail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50000"/>
                      </a:schemeClr>
                    </a:solidFill>
                    <a:ln w="9525">
                      <a:solidFill>
                        <a:schemeClr val="accent1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Data!$AF$2:$AF$97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1.0744563300878146E-4</c:v>
                      </c:pt>
                      <c:pt idx="3">
                        <c:v>1.0994818225802381E-3</c:v>
                      </c:pt>
                      <c:pt idx="4">
                        <c:v>2.5369147403573071E-3</c:v>
                      </c:pt>
                      <c:pt idx="5">
                        <c:v>3.6592118267483017E-3</c:v>
                      </c:pt>
                      <c:pt idx="6">
                        <c:v>4.5718936768779708E-3</c:v>
                      </c:pt>
                      <c:pt idx="7">
                        <c:v>1.1368418170703519E-3</c:v>
                      </c:pt>
                      <c:pt idx="8">
                        <c:v>2.7729814230992283E-3</c:v>
                      </c:pt>
                      <c:pt idx="9">
                        <c:v>1.5855111096788197E-2</c:v>
                      </c:pt>
                      <c:pt idx="10">
                        <c:v>1.9149563893362028E-2</c:v>
                      </c:pt>
                      <c:pt idx="11">
                        <c:v>1.7204990439691488E-2</c:v>
                      </c:pt>
                      <c:pt idx="12">
                        <c:v>1.2610352796702168E-2</c:v>
                      </c:pt>
                      <c:pt idx="13">
                        <c:v>1.4101258989035698E-3</c:v>
                      </c:pt>
                      <c:pt idx="14">
                        <c:v>6.5752164348612096E-3</c:v>
                      </c:pt>
                      <c:pt idx="15">
                        <c:v>3.7387800592883149E-3</c:v>
                      </c:pt>
                      <c:pt idx="16">
                        <c:v>1.1635071566491736E-2</c:v>
                      </c:pt>
                      <c:pt idx="17">
                        <c:v>7.6744130666438135E-3</c:v>
                      </c:pt>
                      <c:pt idx="18">
                        <c:v>6.0341381940492373E-3</c:v>
                      </c:pt>
                      <c:pt idx="19">
                        <c:v>4.8152327249595707E-3</c:v>
                      </c:pt>
                      <c:pt idx="20">
                        <c:v>4.3698359967539582E-4</c:v>
                      </c:pt>
                      <c:pt idx="21">
                        <c:v>2.1237445722843882E-3</c:v>
                      </c:pt>
                      <c:pt idx="22">
                        <c:v>1.4259539881722822E-7</c:v>
                      </c:pt>
                      <c:pt idx="23">
                        <c:v>1.9699554346600074E-3</c:v>
                      </c:pt>
                      <c:pt idx="24">
                        <c:v>7.0174047665934342E-3</c:v>
                      </c:pt>
                      <c:pt idx="25">
                        <c:v>5.9279046219304025E-3</c:v>
                      </c:pt>
                      <c:pt idx="26">
                        <c:v>5.2075839648051741E-3</c:v>
                      </c:pt>
                      <c:pt idx="27">
                        <c:v>3.4710571980089691E-3</c:v>
                      </c:pt>
                      <c:pt idx="28">
                        <c:v>3.5071338339097278E-4</c:v>
                      </c:pt>
                      <c:pt idx="29">
                        <c:v>3.493016889426822E-3</c:v>
                      </c:pt>
                      <c:pt idx="30">
                        <c:v>7.4459039400392056E-3</c:v>
                      </c:pt>
                      <c:pt idx="31">
                        <c:v>5.4514933944820425E-3</c:v>
                      </c:pt>
                      <c:pt idx="32">
                        <c:v>4.0077149814576069E-3</c:v>
                      </c:pt>
                      <c:pt idx="33">
                        <c:v>2.5775544290202171E-3</c:v>
                      </c:pt>
                      <c:pt idx="34">
                        <c:v>8.8986658631891259E-4</c:v>
                      </c:pt>
                      <c:pt idx="35">
                        <c:v>6.3725883731419284E-4</c:v>
                      </c:pt>
                      <c:pt idx="36">
                        <c:v>1.8131004959610567E-3</c:v>
                      </c:pt>
                      <c:pt idx="37">
                        <c:v>3.2922425678921646E-3</c:v>
                      </c:pt>
                      <c:pt idx="38">
                        <c:v>2.1384318983625628E-3</c:v>
                      </c:pt>
                      <c:pt idx="39">
                        <c:v>2.0890938903718017E-3</c:v>
                      </c:pt>
                      <c:pt idx="40">
                        <c:v>2.5361304656638124E-3</c:v>
                      </c:pt>
                      <c:pt idx="41">
                        <c:v>5.5754800937536226E-5</c:v>
                      </c:pt>
                      <c:pt idx="42">
                        <c:v>4.609396266766902E-4</c:v>
                      </c:pt>
                      <c:pt idx="43">
                        <c:v>5.8014938008789298E-4</c:v>
                      </c:pt>
                      <c:pt idx="44">
                        <c:v>1.7371684460908826E-3</c:v>
                      </c:pt>
                      <c:pt idx="45">
                        <c:v>9.6950611655833457E-4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</c15:sqref>
                        </c15:formulaRef>
                      </c:ext>
                    </c:extLst>
                    <c:strCache>
                      <c:ptCount val="1"/>
                      <c:pt idx="0">
                        <c:v>Mail %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solidFill>
                        <a:schemeClr val="accent2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Data!$AG$2:$AG$97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0</c:v>
                      </c:pt>
                      <c:pt idx="1">
                        <c:v>3.719563370870671E-7</c:v>
                      </c:pt>
                      <c:pt idx="2">
                        <c:v>5.3204634456934072E-4</c:v>
                      </c:pt>
                      <c:pt idx="3">
                        <c:v>4.1242518656213999E-3</c:v>
                      </c:pt>
                      <c:pt idx="4">
                        <c:v>1.3697143330696411E-2</c:v>
                      </c:pt>
                      <c:pt idx="5">
                        <c:v>1.3676685732156623E-2</c:v>
                      </c:pt>
                      <c:pt idx="6">
                        <c:v>1.1369440573205545E-2</c:v>
                      </c:pt>
                      <c:pt idx="7">
                        <c:v>8.8510729973238485E-4</c:v>
                      </c:pt>
                      <c:pt idx="8">
                        <c:v>4.5207573209562132E-3</c:v>
                      </c:pt>
                      <c:pt idx="9">
                        <c:v>3.0715187230173573E-2</c:v>
                      </c:pt>
                      <c:pt idx="10">
                        <c:v>2.3342938237840487E-2</c:v>
                      </c:pt>
                      <c:pt idx="11">
                        <c:v>2.4336284831665209E-2</c:v>
                      </c:pt>
                      <c:pt idx="12">
                        <c:v>1.6203980260128408E-2</c:v>
                      </c:pt>
                      <c:pt idx="13">
                        <c:v>1.0282360982434883E-2</c:v>
                      </c:pt>
                      <c:pt idx="14">
                        <c:v>1.017746929537633E-3</c:v>
                      </c:pt>
                      <c:pt idx="15">
                        <c:v>3.9716009848808674E-3</c:v>
                      </c:pt>
                      <c:pt idx="16">
                        <c:v>1.666900007275466E-2</c:v>
                      </c:pt>
                      <c:pt idx="17">
                        <c:v>9.6594085090814623E-3</c:v>
                      </c:pt>
                      <c:pt idx="18">
                        <c:v>9.0435232061326972E-3</c:v>
                      </c:pt>
                      <c:pt idx="19">
                        <c:v>7.8067683853181987E-3</c:v>
                      </c:pt>
                      <c:pt idx="20">
                        <c:v>4.8259102999024433E-3</c:v>
                      </c:pt>
                      <c:pt idx="21">
                        <c:v>5.4573433777414489E-4</c:v>
                      </c:pt>
                      <c:pt idx="22">
                        <c:v>4.5378673124622188E-5</c:v>
                      </c:pt>
                      <c:pt idx="23">
                        <c:v>3.5333620285248851E-3</c:v>
                      </c:pt>
                      <c:pt idx="24">
                        <c:v>8.9317875224717413E-3</c:v>
                      </c:pt>
                      <c:pt idx="25">
                        <c:v>8.3867970973717718E-3</c:v>
                      </c:pt>
                      <c:pt idx="26">
                        <c:v>5.555688633267269E-3</c:v>
                      </c:pt>
                      <c:pt idx="27">
                        <c:v>4.4339427118800919E-3</c:v>
                      </c:pt>
                      <c:pt idx="28">
                        <c:v>1.341274551535964E-4</c:v>
                      </c:pt>
                      <c:pt idx="29">
                        <c:v>2.9911984715867762E-3</c:v>
                      </c:pt>
                      <c:pt idx="30">
                        <c:v>1.2570487585659684E-2</c:v>
                      </c:pt>
                      <c:pt idx="31">
                        <c:v>9.1677566227197776E-3</c:v>
                      </c:pt>
                      <c:pt idx="32">
                        <c:v>7.3231507558375944E-3</c:v>
                      </c:pt>
                      <c:pt idx="33">
                        <c:v>5.3301343104576711E-3</c:v>
                      </c:pt>
                      <c:pt idx="34">
                        <c:v>3.0149292858929308E-3</c:v>
                      </c:pt>
                      <c:pt idx="35">
                        <c:v>1.2453098165675006E-4</c:v>
                      </c:pt>
                      <c:pt idx="36">
                        <c:v>1.9096982258724198E-3</c:v>
                      </c:pt>
                      <c:pt idx="37">
                        <c:v>6.2702911480789422E-3</c:v>
                      </c:pt>
                      <c:pt idx="38">
                        <c:v>3.0162683287064443E-3</c:v>
                      </c:pt>
                      <c:pt idx="39">
                        <c:v>3.0177561540547927E-3</c:v>
                      </c:pt>
                      <c:pt idx="40">
                        <c:v>2.0420402906079983E-3</c:v>
                      </c:pt>
                      <c:pt idx="41">
                        <c:v>1.0148456701083539E-3</c:v>
                      </c:pt>
                      <c:pt idx="42">
                        <c:v>1.6380957085314435E-4</c:v>
                      </c:pt>
                      <c:pt idx="43">
                        <c:v>9.1456624162968058E-4</c:v>
                      </c:pt>
                      <c:pt idx="44">
                        <c:v>1.1812589353211076E-3</c:v>
                      </c:pt>
                      <c:pt idx="45">
                        <c:v>1.4491418892912135E-4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07136"/>
        <c:axId val="209305600"/>
        <c:extLst>
          <c:ext xmlns:c15="http://schemas.microsoft.com/office/drawing/2012/chart" uri="{02D57815-91ED-43cb-92C2-25804820EDAC}">
            <c15:filteredLineSeries>
              <c15:ser>
                <c:idx val="32"/>
                <c:order val="32"/>
                <c:tx>
                  <c:strRef>
                    <c:extLst>
                      <c:ext uri="{02D57815-91ED-43cb-92C2-25804820EDAC}">
                        <c15:formulaRef>
                          <c15:sqref>Data!$AH$1</c15:sqref>
                        </c15:formulaRef>
                      </c:ext>
                    </c:extLst>
                    <c:strCache>
                      <c:ptCount val="1"/>
                      <c:pt idx="0">
                        <c:v>Internet cumulative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50000"/>
                      </a:schemeClr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4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Data!$AH$2:$AH$97</c15:sqref>
                        </c15:formulaRef>
                      </c:ext>
                    </c:extLst>
                    <c:numCache>
                      <c:formatCode>0.0%</c:formatCode>
                      <c:ptCount val="46"/>
                      <c:pt idx="0">
                        <c:v>6.7732814438183394E-6</c:v>
                      </c:pt>
                      <c:pt idx="1">
                        <c:v>5.3677613762965669E-2</c:v>
                      </c:pt>
                      <c:pt idx="2">
                        <c:v>0.13379683492400879</c:v>
                      </c:pt>
                      <c:pt idx="3">
                        <c:v>0.19157470808226446</c:v>
                      </c:pt>
                      <c:pt idx="4">
                        <c:v>0.23332671215364828</c:v>
                      </c:pt>
                      <c:pt idx="5">
                        <c:v>0.26327951735450172</c:v>
                      </c:pt>
                      <c:pt idx="6">
                        <c:v>0.29169970720886762</c:v>
                      </c:pt>
                      <c:pt idx="7">
                        <c:v>0.33048123522979034</c:v>
                      </c:pt>
                      <c:pt idx="8">
                        <c:v>0.38084814032071701</c:v>
                      </c:pt>
                      <c:pt idx="9">
                        <c:v>0.45287799580455818</c:v>
                      </c:pt>
                      <c:pt idx="10">
                        <c:v>0.4820336214283239</c:v>
                      </c:pt>
                      <c:pt idx="11">
                        <c:v>0.50160933167105126</c:v>
                      </c:pt>
                      <c:pt idx="12">
                        <c:v>0.52015764206530046</c:v>
                      </c:pt>
                      <c:pt idx="13">
                        <c:v>0.53311271923864323</c:v>
                      </c:pt>
                      <c:pt idx="14">
                        <c:v>0.54653030458804974</c:v>
                      </c:pt>
                      <c:pt idx="15">
                        <c:v>0.56309718061803415</c:v>
                      </c:pt>
                      <c:pt idx="16">
                        <c:v>0.57533471774452871</c:v>
                      </c:pt>
                      <c:pt idx="17">
                        <c:v>0.58382912565207101</c:v>
                      </c:pt>
                      <c:pt idx="18">
                        <c:v>0.58984943209243501</c:v>
                      </c:pt>
                      <c:pt idx="19">
                        <c:v>0.59451800544971101</c:v>
                      </c:pt>
                      <c:pt idx="20">
                        <c:v>0.59786094068188267</c:v>
                      </c:pt>
                      <c:pt idx="21">
                        <c:v>0.60093479839648622</c:v>
                      </c:pt>
                      <c:pt idx="22">
                        <c:v>0.60531376049876451</c:v>
                      </c:pt>
                      <c:pt idx="23">
                        <c:v>0.61324213597070176</c:v>
                      </c:pt>
                      <c:pt idx="24">
                        <c:v>0.62218700274310768</c:v>
                      </c:pt>
                      <c:pt idx="25">
                        <c:v>0.62917538934604178</c:v>
                      </c:pt>
                      <c:pt idx="26">
                        <c:v>0.63371505646278703</c:v>
                      </c:pt>
                      <c:pt idx="27">
                        <c:v>0.6366669951114019</c:v>
                      </c:pt>
                      <c:pt idx="28">
                        <c:v>0.64027515778537358</c:v>
                      </c:pt>
                      <c:pt idx="29">
                        <c:v>0.64550641258638242</c:v>
                      </c:pt>
                      <c:pt idx="30">
                        <c:v>0.65035822103113861</c:v>
                      </c:pt>
                      <c:pt idx="31">
                        <c:v>0.65395055561584159</c:v>
                      </c:pt>
                      <c:pt idx="32">
                        <c:v>0.65643314150924958</c:v>
                      </c:pt>
                      <c:pt idx="33">
                        <c:v>0.65803149333459188</c:v>
                      </c:pt>
                      <c:pt idx="34">
                        <c:v>0.65918715774430614</c:v>
                      </c:pt>
                      <c:pt idx="35">
                        <c:v>0.66084390238546409</c:v>
                      </c:pt>
                      <c:pt idx="36">
                        <c:v>0.6628485797997361</c:v>
                      </c:pt>
                      <c:pt idx="37">
                        <c:v>0.66446304490514474</c:v>
                      </c:pt>
                      <c:pt idx="38">
                        <c:v>0.66588464973365313</c:v>
                      </c:pt>
                      <c:pt idx="39">
                        <c:v>0.66704245307434962</c:v>
                      </c:pt>
                      <c:pt idx="40">
                        <c:v>0.66788868546863045</c:v>
                      </c:pt>
                      <c:pt idx="41">
                        <c:v>0.66858298246547154</c:v>
                      </c:pt>
                      <c:pt idx="42">
                        <c:v>0.66948425668369582</c:v>
                      </c:pt>
                      <c:pt idx="43">
                        <c:v>0.67061211499064066</c:v>
                      </c:pt>
                      <c:pt idx="44">
                        <c:v>0.67154262126562247</c:v>
                      </c:pt>
                      <c:pt idx="45">
                        <c:v>0.67235163626081207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209282944"/>
        <c:scaling>
          <c:orientation val="minMax"/>
        </c:scaling>
        <c:delete val="0"/>
        <c:axPos val="b"/>
        <c:numFmt formatCode="m/d/yyyy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91520"/>
        <c:crosses val="autoZero"/>
        <c:auto val="1"/>
        <c:lblOffset val="100"/>
        <c:baseTimeUnit val="days"/>
        <c:majorUnit val="1"/>
        <c:majorTimeUnit val="days"/>
      </c:dateAx>
      <c:valAx>
        <c:axId val="20929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Dot"/>
              <a:round/>
            </a:ln>
            <a:effectLst/>
          </c:spPr>
        </c:minorGridlines>
        <c:numFmt formatCode="#,##0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82944"/>
        <c:crosses val="autoZero"/>
        <c:crossBetween val="midCat"/>
        <c:minorUnit val="50000"/>
      </c:valAx>
      <c:valAx>
        <c:axId val="209305600"/>
        <c:scaling>
          <c:orientation val="minMax"/>
          <c:max val="9.9000000000000032E-2"/>
          <c:min val="0"/>
        </c:scaling>
        <c:delete val="0"/>
        <c:axPos val="r"/>
        <c:numFmt formatCode="0.0%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07136"/>
        <c:crosses val="max"/>
        <c:crossBetween val="between"/>
        <c:majorUnit val="1.0000000000000002E-2"/>
      </c:valAx>
      <c:catAx>
        <c:axId val="209307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9305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Internet and Mail cumulative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rate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693225065616798"/>
          <c:y val="1.40604855517439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36"/>
          <c:order val="0"/>
          <c:tx>
            <c:strRef>
              <c:f>Data!$AL$1</c:f>
              <c:strCache>
                <c:ptCount val="1"/>
                <c:pt idx="0">
                  <c:v>Self-Response cumulative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Data!$A$2:$A$97</c:f>
              <c:numCache>
                <c:formatCode>m/d/yyyy</c:formatCode>
                <c:ptCount val="9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  <c:pt idx="46">
                  <c:v>42537</c:v>
                </c:pt>
                <c:pt idx="47">
                  <c:v>42538</c:v>
                </c:pt>
                <c:pt idx="48">
                  <c:v>42539</c:v>
                </c:pt>
                <c:pt idx="49">
                  <c:v>42540</c:v>
                </c:pt>
                <c:pt idx="50">
                  <c:v>42541</c:v>
                </c:pt>
                <c:pt idx="51">
                  <c:v>42542</c:v>
                </c:pt>
                <c:pt idx="52">
                  <c:v>42543</c:v>
                </c:pt>
                <c:pt idx="53">
                  <c:v>42544</c:v>
                </c:pt>
                <c:pt idx="54">
                  <c:v>42545</c:v>
                </c:pt>
                <c:pt idx="55">
                  <c:v>42546</c:v>
                </c:pt>
                <c:pt idx="56">
                  <c:v>42547</c:v>
                </c:pt>
                <c:pt idx="57">
                  <c:v>42548</c:v>
                </c:pt>
                <c:pt idx="58">
                  <c:v>42549</c:v>
                </c:pt>
                <c:pt idx="59">
                  <c:v>42550</c:v>
                </c:pt>
                <c:pt idx="60">
                  <c:v>42551</c:v>
                </c:pt>
                <c:pt idx="61">
                  <c:v>42552</c:v>
                </c:pt>
                <c:pt idx="62">
                  <c:v>42553</c:v>
                </c:pt>
                <c:pt idx="63">
                  <c:v>42554</c:v>
                </c:pt>
                <c:pt idx="64">
                  <c:v>42555</c:v>
                </c:pt>
                <c:pt idx="65">
                  <c:v>42556</c:v>
                </c:pt>
                <c:pt idx="66">
                  <c:v>42557</c:v>
                </c:pt>
                <c:pt idx="67">
                  <c:v>42558</c:v>
                </c:pt>
                <c:pt idx="68">
                  <c:v>42559</c:v>
                </c:pt>
                <c:pt idx="69">
                  <c:v>42560</c:v>
                </c:pt>
                <c:pt idx="70">
                  <c:v>42561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42567</c:v>
                </c:pt>
                <c:pt idx="77">
                  <c:v>42568</c:v>
                </c:pt>
                <c:pt idx="78">
                  <c:v>42569</c:v>
                </c:pt>
                <c:pt idx="79">
                  <c:v>42570</c:v>
                </c:pt>
                <c:pt idx="80">
                  <c:v>42571</c:v>
                </c:pt>
                <c:pt idx="81">
                  <c:v>42572</c:v>
                </c:pt>
                <c:pt idx="82">
                  <c:v>42573</c:v>
                </c:pt>
                <c:pt idx="83">
                  <c:v>42574</c:v>
                </c:pt>
                <c:pt idx="84">
                  <c:v>42575</c:v>
                </c:pt>
                <c:pt idx="85">
                  <c:v>42576</c:v>
                </c:pt>
                <c:pt idx="86">
                  <c:v>42577</c:v>
                </c:pt>
                <c:pt idx="87">
                  <c:v>42578</c:v>
                </c:pt>
                <c:pt idx="88">
                  <c:v>42579</c:v>
                </c:pt>
                <c:pt idx="89">
                  <c:v>42580</c:v>
                </c:pt>
                <c:pt idx="90">
                  <c:v>42581</c:v>
                </c:pt>
                <c:pt idx="91">
                  <c:v>42582</c:v>
                </c:pt>
                <c:pt idx="92">
                  <c:v>42583</c:v>
                </c:pt>
                <c:pt idx="93">
                  <c:v>42584</c:v>
                </c:pt>
                <c:pt idx="94">
                  <c:v>42585</c:v>
                </c:pt>
                <c:pt idx="95">
                  <c:v>42586</c:v>
                </c:pt>
              </c:numCache>
            </c:numRef>
          </c:cat>
          <c:val>
            <c:numRef>
              <c:f>Data!$AL$2:$AL$97</c:f>
              <c:numCache>
                <c:formatCode>General</c:formatCode>
                <c:ptCount val="96"/>
                <c:pt idx="0">
                  <c:v>95</c:v>
                </c:pt>
                <c:pt idx="1">
                  <c:v>752866</c:v>
                </c:pt>
                <c:pt idx="2">
                  <c:v>1878101</c:v>
                </c:pt>
                <c:pt idx="3">
                  <c:v>2703897</c:v>
                </c:pt>
                <c:pt idx="4">
                  <c:v>3325080</c:v>
                </c:pt>
                <c:pt idx="5">
                  <c:v>3796512</c:v>
                </c:pt>
                <c:pt idx="6">
                  <c:v>4259249</c:v>
                </c:pt>
                <c:pt idx="7">
                  <c:v>4819132</c:v>
                </c:pt>
                <c:pt idx="8">
                  <c:v>5564456</c:v>
                </c:pt>
                <c:pt idx="9">
                  <c:v>6797104</c:v>
                </c:pt>
                <c:pt idx="10">
                  <c:v>7474618</c:v>
                </c:pt>
                <c:pt idx="11">
                  <c:v>7990493</c:v>
                </c:pt>
                <c:pt idx="12">
                  <c:v>8427515</c:v>
                </c:pt>
                <c:pt idx="13">
                  <c:v>8628997</c:v>
                </c:pt>
                <c:pt idx="14">
                  <c:v>8909410</c:v>
                </c:pt>
                <c:pt idx="15">
                  <c:v>9194211</c:v>
                </c:pt>
                <c:pt idx="16">
                  <c:v>9529041</c:v>
                </c:pt>
                <c:pt idx="17">
                  <c:v>9755820</c:v>
                </c:pt>
                <c:pt idx="18">
                  <c:v>9924892</c:v>
                </c:pt>
                <c:pt idx="19">
                  <c:v>10057909</c:v>
                </c:pt>
                <c:pt idx="20">
                  <c:v>10110925</c:v>
                </c:pt>
                <c:pt idx="21">
                  <c:v>10183825</c:v>
                </c:pt>
                <c:pt idx="22">
                  <c:v>10245245</c:v>
                </c:pt>
                <c:pt idx="23">
                  <c:v>10384076</c:v>
                </c:pt>
                <c:pt idx="24">
                  <c:v>10607958</c:v>
                </c:pt>
                <c:pt idx="25">
                  <c:v>10789118</c:v>
                </c:pt>
                <c:pt idx="26">
                  <c:v>10925830</c:v>
                </c:pt>
                <c:pt idx="27">
                  <c:v>11015917</c:v>
                </c:pt>
                <c:pt idx="28">
                  <c:v>11071443</c:v>
                </c:pt>
                <c:pt idx="29">
                  <c:v>11193807</c:v>
                </c:pt>
                <c:pt idx="30">
                  <c:v>11366291</c:v>
                </c:pt>
                <c:pt idx="31">
                  <c:v>11493137</c:v>
                </c:pt>
                <c:pt idx="32">
                  <c:v>11584168</c:v>
                </c:pt>
                <c:pt idx="33">
                  <c:v>11642738</c:v>
                </c:pt>
                <c:pt idx="34">
                  <c:v>11671428</c:v>
                </c:pt>
                <c:pt idx="35">
                  <c:v>11703603</c:v>
                </c:pt>
                <c:pt idx="36">
                  <c:v>11757150</c:v>
                </c:pt>
                <c:pt idx="37">
                  <c:v>11825970</c:v>
                </c:pt>
                <c:pt idx="38">
                  <c:v>11875902</c:v>
                </c:pt>
                <c:pt idx="39">
                  <c:v>11921442</c:v>
                </c:pt>
                <c:pt idx="40">
                  <c:v>11968882</c:v>
                </c:pt>
                <c:pt idx="41">
                  <c:v>11979402</c:v>
                </c:pt>
                <c:pt idx="42">
                  <c:v>11998508</c:v>
                </c:pt>
                <c:pt idx="43">
                  <c:v>12022464</c:v>
                </c:pt>
                <c:pt idx="44">
                  <c:v>12059880</c:v>
                </c:pt>
                <c:pt idx="45">
                  <c:v>12084825</c:v>
                </c:pt>
                <c:pt idx="46">
                  <c:v>12106973</c:v>
                </c:pt>
                <c:pt idx="47">
                  <c:v>12125091</c:v>
                </c:pt>
                <c:pt idx="48">
                  <c:v>12132840</c:v>
                </c:pt>
                <c:pt idx="49">
                  <c:v>12138821</c:v>
                </c:pt>
                <c:pt idx="50">
                  <c:v>12157839</c:v>
                </c:pt>
                <c:pt idx="51">
                  <c:v>12181442</c:v>
                </c:pt>
                <c:pt idx="52">
                  <c:v>12195145</c:v>
                </c:pt>
                <c:pt idx="53">
                  <c:v>12209244</c:v>
                </c:pt>
                <c:pt idx="54">
                  <c:v>12216231</c:v>
                </c:pt>
                <c:pt idx="55">
                  <c:v>12219744</c:v>
                </c:pt>
                <c:pt idx="56">
                  <c:v>12224106</c:v>
                </c:pt>
                <c:pt idx="57">
                  <c:v>12250708</c:v>
                </c:pt>
                <c:pt idx="58">
                  <c:v>12273450</c:v>
                </c:pt>
                <c:pt idx="59">
                  <c:v>12289716</c:v>
                </c:pt>
                <c:pt idx="60">
                  <c:v>12301171</c:v>
                </c:pt>
                <c:pt idx="61">
                  <c:v>12304106</c:v>
                </c:pt>
                <c:pt idx="62">
                  <c:v>12306064</c:v>
                </c:pt>
                <c:pt idx="63">
                  <c:v>12308527</c:v>
                </c:pt>
                <c:pt idx="64">
                  <c:v>12320759</c:v>
                </c:pt>
                <c:pt idx="65">
                  <c:v>12329627</c:v>
                </c:pt>
                <c:pt idx="66">
                  <c:v>12339047</c:v>
                </c:pt>
                <c:pt idx="67">
                  <c:v>12348894</c:v>
                </c:pt>
                <c:pt idx="68">
                  <c:v>12356146</c:v>
                </c:pt>
                <c:pt idx="69">
                  <c:v>12358271</c:v>
                </c:pt>
                <c:pt idx="70">
                  <c:v>12359788</c:v>
                </c:pt>
                <c:pt idx="71">
                  <c:v>12366397</c:v>
                </c:pt>
                <c:pt idx="72">
                  <c:v>12371546</c:v>
                </c:pt>
                <c:pt idx="73">
                  <c:v>12382985</c:v>
                </c:pt>
                <c:pt idx="74">
                  <c:v>12391111</c:v>
                </c:pt>
                <c:pt idx="75">
                  <c:v>12396321</c:v>
                </c:pt>
                <c:pt idx="76">
                  <c:v>12397281</c:v>
                </c:pt>
                <c:pt idx="77">
                  <c:v>12398030</c:v>
                </c:pt>
                <c:pt idx="78">
                  <c:v>12402459</c:v>
                </c:pt>
                <c:pt idx="79">
                  <c:v>12405626</c:v>
                </c:pt>
                <c:pt idx="80">
                  <c:v>12408433</c:v>
                </c:pt>
                <c:pt idx="81">
                  <c:v>12412434</c:v>
                </c:pt>
                <c:pt idx="82">
                  <c:v>12414783</c:v>
                </c:pt>
                <c:pt idx="83">
                  <c:v>12415264</c:v>
                </c:pt>
                <c:pt idx="84">
                  <c:v>12415689</c:v>
                </c:pt>
                <c:pt idx="85">
                  <c:v>12417775</c:v>
                </c:pt>
                <c:pt idx="86">
                  <c:v>12420402</c:v>
                </c:pt>
                <c:pt idx="87">
                  <c:v>12422231</c:v>
                </c:pt>
                <c:pt idx="88">
                  <c:v>12425453</c:v>
                </c:pt>
                <c:pt idx="89">
                  <c:v>12427219</c:v>
                </c:pt>
                <c:pt idx="90">
                  <c:v>12427449</c:v>
                </c:pt>
                <c:pt idx="91">
                  <c:v>12427640</c:v>
                </c:pt>
                <c:pt idx="92">
                  <c:v>12428710</c:v>
                </c:pt>
                <c:pt idx="93">
                  <c:v>12430318</c:v>
                </c:pt>
                <c:pt idx="94">
                  <c:v>12448762</c:v>
                </c:pt>
                <c:pt idx="95">
                  <c:v>12448762</c:v>
                </c:pt>
              </c:numCache>
            </c:numRef>
          </c:val>
          <c:smooth val="0"/>
        </c:ser>
        <c:ser>
          <c:idx val="13"/>
          <c:order val="1"/>
          <c:tx>
            <c:strRef>
              <c:f>Data!$O$1</c:f>
              <c:strCache>
                <c:ptCount val="1"/>
                <c:pt idx="0">
                  <c:v>Internet Cumulative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Data!$A$2:$A$97</c:f>
              <c:numCache>
                <c:formatCode>m/d/yyyy</c:formatCode>
                <c:ptCount val="9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  <c:pt idx="46">
                  <c:v>42537</c:v>
                </c:pt>
                <c:pt idx="47">
                  <c:v>42538</c:v>
                </c:pt>
                <c:pt idx="48">
                  <c:v>42539</c:v>
                </c:pt>
                <c:pt idx="49">
                  <c:v>42540</c:v>
                </c:pt>
                <c:pt idx="50">
                  <c:v>42541</c:v>
                </c:pt>
                <c:pt idx="51">
                  <c:v>42542</c:v>
                </c:pt>
                <c:pt idx="52">
                  <c:v>42543</c:v>
                </c:pt>
                <c:pt idx="53">
                  <c:v>42544</c:v>
                </c:pt>
                <c:pt idx="54">
                  <c:v>42545</c:v>
                </c:pt>
                <c:pt idx="55">
                  <c:v>42546</c:v>
                </c:pt>
                <c:pt idx="56">
                  <c:v>42547</c:v>
                </c:pt>
                <c:pt idx="57">
                  <c:v>42548</c:v>
                </c:pt>
                <c:pt idx="58">
                  <c:v>42549</c:v>
                </c:pt>
                <c:pt idx="59">
                  <c:v>42550</c:v>
                </c:pt>
                <c:pt idx="60">
                  <c:v>42551</c:v>
                </c:pt>
                <c:pt idx="61">
                  <c:v>42552</c:v>
                </c:pt>
                <c:pt idx="62">
                  <c:v>42553</c:v>
                </c:pt>
                <c:pt idx="63">
                  <c:v>42554</c:v>
                </c:pt>
                <c:pt idx="64">
                  <c:v>42555</c:v>
                </c:pt>
                <c:pt idx="65">
                  <c:v>42556</c:v>
                </c:pt>
                <c:pt idx="66">
                  <c:v>42557</c:v>
                </c:pt>
                <c:pt idx="67">
                  <c:v>42558</c:v>
                </c:pt>
                <c:pt idx="68">
                  <c:v>42559</c:v>
                </c:pt>
                <c:pt idx="69">
                  <c:v>42560</c:v>
                </c:pt>
                <c:pt idx="70">
                  <c:v>42561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42567</c:v>
                </c:pt>
                <c:pt idx="77">
                  <c:v>42568</c:v>
                </c:pt>
                <c:pt idx="78">
                  <c:v>42569</c:v>
                </c:pt>
                <c:pt idx="79">
                  <c:v>42570</c:v>
                </c:pt>
                <c:pt idx="80">
                  <c:v>42571</c:v>
                </c:pt>
                <c:pt idx="81">
                  <c:v>42572</c:v>
                </c:pt>
                <c:pt idx="82">
                  <c:v>42573</c:v>
                </c:pt>
                <c:pt idx="83">
                  <c:v>42574</c:v>
                </c:pt>
                <c:pt idx="84">
                  <c:v>42575</c:v>
                </c:pt>
                <c:pt idx="85">
                  <c:v>42576</c:v>
                </c:pt>
                <c:pt idx="86">
                  <c:v>42577</c:v>
                </c:pt>
                <c:pt idx="87">
                  <c:v>42578</c:v>
                </c:pt>
                <c:pt idx="88">
                  <c:v>42579</c:v>
                </c:pt>
                <c:pt idx="89">
                  <c:v>42580</c:v>
                </c:pt>
                <c:pt idx="90">
                  <c:v>42581</c:v>
                </c:pt>
                <c:pt idx="91">
                  <c:v>42582</c:v>
                </c:pt>
                <c:pt idx="92">
                  <c:v>42583</c:v>
                </c:pt>
                <c:pt idx="93">
                  <c:v>42584</c:v>
                </c:pt>
                <c:pt idx="94">
                  <c:v>42585</c:v>
                </c:pt>
                <c:pt idx="95">
                  <c:v>42586</c:v>
                </c:pt>
              </c:numCache>
            </c:numRef>
          </c:cat>
          <c:val>
            <c:numRef>
              <c:f>Data!$O$2:$O$97</c:f>
              <c:numCache>
                <c:formatCode>General</c:formatCode>
                <c:ptCount val="96"/>
                <c:pt idx="0">
                  <c:v>95</c:v>
                </c:pt>
                <c:pt idx="1">
                  <c:v>752866</c:v>
                </c:pt>
                <c:pt idx="2">
                  <c:v>1876594</c:v>
                </c:pt>
                <c:pt idx="3">
                  <c:v>2686969</c:v>
                </c:pt>
                <c:pt idx="4">
                  <c:v>3272570</c:v>
                </c:pt>
                <c:pt idx="5">
                  <c:v>3692679</c:v>
                </c:pt>
                <c:pt idx="6">
                  <c:v>4091292</c:v>
                </c:pt>
                <c:pt idx="7">
                  <c:v>4635230</c:v>
                </c:pt>
                <c:pt idx="8">
                  <c:v>5341661</c:v>
                </c:pt>
                <c:pt idx="9">
                  <c:v>6351930</c:v>
                </c:pt>
                <c:pt idx="10">
                  <c:v>6760858</c:v>
                </c:pt>
                <c:pt idx="11">
                  <c:v>7035421</c:v>
                </c:pt>
                <c:pt idx="12">
                  <c:v>7295574</c:v>
                </c:pt>
                <c:pt idx="13">
                  <c:v>7477278</c:v>
                </c:pt>
                <c:pt idx="14">
                  <c:v>7665469</c:v>
                </c:pt>
                <c:pt idx="15">
                  <c:v>7897831</c:v>
                </c:pt>
                <c:pt idx="16">
                  <c:v>8069471</c:v>
                </c:pt>
                <c:pt idx="17">
                  <c:v>8188611</c:v>
                </c:pt>
                <c:pt idx="18">
                  <c:v>8273050</c:v>
                </c:pt>
                <c:pt idx="19">
                  <c:v>8338530</c:v>
                </c:pt>
                <c:pt idx="20">
                  <c:v>8385417</c:v>
                </c:pt>
                <c:pt idx="21">
                  <c:v>8428530</c:v>
                </c:pt>
                <c:pt idx="22">
                  <c:v>8489948</c:v>
                </c:pt>
                <c:pt idx="23">
                  <c:v>8601149</c:v>
                </c:pt>
                <c:pt idx="24">
                  <c:v>8726607</c:v>
                </c:pt>
                <c:pt idx="25">
                  <c:v>8824624</c:v>
                </c:pt>
                <c:pt idx="26">
                  <c:v>8888296</c:v>
                </c:pt>
                <c:pt idx="27">
                  <c:v>8929699</c:v>
                </c:pt>
                <c:pt idx="28">
                  <c:v>8980306</c:v>
                </c:pt>
                <c:pt idx="29">
                  <c:v>9053678</c:v>
                </c:pt>
                <c:pt idx="30">
                  <c:v>9121728</c:v>
                </c:pt>
                <c:pt idx="31">
                  <c:v>9172113</c:v>
                </c:pt>
                <c:pt idx="32">
                  <c:v>9206933</c:v>
                </c:pt>
                <c:pt idx="33">
                  <c:v>9229351</c:v>
                </c:pt>
                <c:pt idx="34">
                  <c:v>9245560</c:v>
                </c:pt>
                <c:pt idx="35">
                  <c:v>9268797</c:v>
                </c:pt>
                <c:pt idx="36">
                  <c:v>9296914</c:v>
                </c:pt>
                <c:pt idx="37">
                  <c:v>9319558</c:v>
                </c:pt>
                <c:pt idx="38">
                  <c:v>9339497</c:v>
                </c:pt>
                <c:pt idx="39">
                  <c:v>9355736</c:v>
                </c:pt>
                <c:pt idx="40">
                  <c:v>9367605</c:v>
                </c:pt>
                <c:pt idx="41">
                  <c:v>9377343</c:v>
                </c:pt>
                <c:pt idx="42">
                  <c:v>9389984</c:v>
                </c:pt>
                <c:pt idx="43">
                  <c:v>9405803</c:v>
                </c:pt>
                <c:pt idx="44">
                  <c:v>9418854</c:v>
                </c:pt>
                <c:pt idx="45">
                  <c:v>9430201</c:v>
                </c:pt>
                <c:pt idx="46">
                  <c:v>9439726</c:v>
                </c:pt>
                <c:pt idx="47">
                  <c:v>9446665</c:v>
                </c:pt>
                <c:pt idx="48">
                  <c:v>9452020</c:v>
                </c:pt>
                <c:pt idx="49">
                  <c:v>9457999</c:v>
                </c:pt>
                <c:pt idx="50">
                  <c:v>9467308</c:v>
                </c:pt>
                <c:pt idx="51">
                  <c:v>9475438</c:v>
                </c:pt>
                <c:pt idx="52">
                  <c:v>9482542</c:v>
                </c:pt>
                <c:pt idx="53">
                  <c:v>9488653</c:v>
                </c:pt>
                <c:pt idx="54">
                  <c:v>9492922</c:v>
                </c:pt>
                <c:pt idx="55">
                  <c:v>9496432</c:v>
                </c:pt>
                <c:pt idx="56">
                  <c:v>9500793</c:v>
                </c:pt>
                <c:pt idx="57">
                  <c:v>9506642</c:v>
                </c:pt>
                <c:pt idx="58">
                  <c:v>9511743</c:v>
                </c:pt>
                <c:pt idx="59">
                  <c:v>9515982</c:v>
                </c:pt>
                <c:pt idx="60">
                  <c:v>9519127</c:v>
                </c:pt>
                <c:pt idx="61">
                  <c:v>9521174</c:v>
                </c:pt>
                <c:pt idx="62">
                  <c:v>9523131</c:v>
                </c:pt>
                <c:pt idx="63">
                  <c:v>9525593</c:v>
                </c:pt>
                <c:pt idx="64">
                  <c:v>9529727</c:v>
                </c:pt>
                <c:pt idx="65">
                  <c:v>9533075</c:v>
                </c:pt>
                <c:pt idx="66">
                  <c:v>9535969</c:v>
                </c:pt>
                <c:pt idx="67">
                  <c:v>9538555</c:v>
                </c:pt>
                <c:pt idx="68">
                  <c:v>9540275</c:v>
                </c:pt>
                <c:pt idx="69">
                  <c:v>9541618</c:v>
                </c:pt>
                <c:pt idx="70">
                  <c:v>9543135</c:v>
                </c:pt>
                <c:pt idx="71">
                  <c:v>9545357</c:v>
                </c:pt>
                <c:pt idx="72">
                  <c:v>9547272</c:v>
                </c:pt>
                <c:pt idx="73">
                  <c:v>9548886</c:v>
                </c:pt>
                <c:pt idx="74">
                  <c:v>9550222</c:v>
                </c:pt>
                <c:pt idx="75">
                  <c:v>9551268</c:v>
                </c:pt>
                <c:pt idx="76">
                  <c:v>9551963</c:v>
                </c:pt>
                <c:pt idx="77">
                  <c:v>9552712</c:v>
                </c:pt>
                <c:pt idx="78">
                  <c:v>9553938</c:v>
                </c:pt>
                <c:pt idx="79">
                  <c:v>9554941</c:v>
                </c:pt>
                <c:pt idx="80">
                  <c:v>9555738</c:v>
                </c:pt>
                <c:pt idx="81">
                  <c:v>9556392</c:v>
                </c:pt>
                <c:pt idx="82">
                  <c:v>9556934</c:v>
                </c:pt>
                <c:pt idx="83">
                  <c:v>9557305</c:v>
                </c:pt>
                <c:pt idx="84">
                  <c:v>9557728</c:v>
                </c:pt>
                <c:pt idx="85">
                  <c:v>9558329</c:v>
                </c:pt>
                <c:pt idx="86">
                  <c:v>9558866</c:v>
                </c:pt>
                <c:pt idx="87">
                  <c:v>9559284</c:v>
                </c:pt>
                <c:pt idx="88">
                  <c:v>9559641</c:v>
                </c:pt>
                <c:pt idx="89">
                  <c:v>9559936</c:v>
                </c:pt>
                <c:pt idx="90">
                  <c:v>9560105</c:v>
                </c:pt>
                <c:pt idx="91">
                  <c:v>9560296</c:v>
                </c:pt>
                <c:pt idx="92">
                  <c:v>9560349</c:v>
                </c:pt>
                <c:pt idx="93">
                  <c:v>9560551</c:v>
                </c:pt>
                <c:pt idx="94">
                  <c:v>9577098</c:v>
                </c:pt>
                <c:pt idx="95">
                  <c:v>9577098</c:v>
                </c:pt>
              </c:numCache>
            </c:numRef>
          </c:val>
          <c:smooth val="0"/>
        </c:ser>
        <c:ser>
          <c:idx val="23"/>
          <c:order val="2"/>
          <c:tx>
            <c:strRef>
              <c:f>Data!$Y$1</c:f>
              <c:strCache>
                <c:ptCount val="1"/>
                <c:pt idx="0">
                  <c:v>Mail Cumulative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Data!$A$2:$A$97</c:f>
              <c:numCache>
                <c:formatCode>m/d/yyyy</c:formatCode>
                <c:ptCount val="9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  <c:pt idx="46">
                  <c:v>42537</c:v>
                </c:pt>
                <c:pt idx="47">
                  <c:v>42538</c:v>
                </c:pt>
                <c:pt idx="48">
                  <c:v>42539</c:v>
                </c:pt>
                <c:pt idx="49">
                  <c:v>42540</c:v>
                </c:pt>
                <c:pt idx="50">
                  <c:v>42541</c:v>
                </c:pt>
                <c:pt idx="51">
                  <c:v>42542</c:v>
                </c:pt>
                <c:pt idx="52">
                  <c:v>42543</c:v>
                </c:pt>
                <c:pt idx="53">
                  <c:v>42544</c:v>
                </c:pt>
                <c:pt idx="54">
                  <c:v>42545</c:v>
                </c:pt>
                <c:pt idx="55">
                  <c:v>42546</c:v>
                </c:pt>
                <c:pt idx="56">
                  <c:v>42547</c:v>
                </c:pt>
                <c:pt idx="57">
                  <c:v>42548</c:v>
                </c:pt>
                <c:pt idx="58">
                  <c:v>42549</c:v>
                </c:pt>
                <c:pt idx="59">
                  <c:v>42550</c:v>
                </c:pt>
                <c:pt idx="60">
                  <c:v>42551</c:v>
                </c:pt>
                <c:pt idx="61">
                  <c:v>42552</c:v>
                </c:pt>
                <c:pt idx="62">
                  <c:v>42553</c:v>
                </c:pt>
                <c:pt idx="63">
                  <c:v>42554</c:v>
                </c:pt>
                <c:pt idx="64">
                  <c:v>42555</c:v>
                </c:pt>
                <c:pt idx="65">
                  <c:v>42556</c:v>
                </c:pt>
                <c:pt idx="66">
                  <c:v>42557</c:v>
                </c:pt>
                <c:pt idx="67">
                  <c:v>42558</c:v>
                </c:pt>
                <c:pt idx="68">
                  <c:v>42559</c:v>
                </c:pt>
                <c:pt idx="69">
                  <c:v>42560</c:v>
                </c:pt>
                <c:pt idx="70">
                  <c:v>42561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42567</c:v>
                </c:pt>
                <c:pt idx="77">
                  <c:v>42568</c:v>
                </c:pt>
                <c:pt idx="78">
                  <c:v>42569</c:v>
                </c:pt>
                <c:pt idx="79">
                  <c:v>42570</c:v>
                </c:pt>
                <c:pt idx="80">
                  <c:v>42571</c:v>
                </c:pt>
                <c:pt idx="81">
                  <c:v>42572</c:v>
                </c:pt>
                <c:pt idx="82">
                  <c:v>42573</c:v>
                </c:pt>
                <c:pt idx="83">
                  <c:v>42574</c:v>
                </c:pt>
                <c:pt idx="84">
                  <c:v>42575</c:v>
                </c:pt>
                <c:pt idx="85">
                  <c:v>42576</c:v>
                </c:pt>
                <c:pt idx="86">
                  <c:v>42577</c:v>
                </c:pt>
                <c:pt idx="87">
                  <c:v>42578</c:v>
                </c:pt>
                <c:pt idx="88">
                  <c:v>42579</c:v>
                </c:pt>
                <c:pt idx="89">
                  <c:v>42580</c:v>
                </c:pt>
                <c:pt idx="90">
                  <c:v>42581</c:v>
                </c:pt>
                <c:pt idx="91">
                  <c:v>42582</c:v>
                </c:pt>
                <c:pt idx="92">
                  <c:v>42583</c:v>
                </c:pt>
                <c:pt idx="93">
                  <c:v>42584</c:v>
                </c:pt>
                <c:pt idx="94">
                  <c:v>42585</c:v>
                </c:pt>
                <c:pt idx="95">
                  <c:v>42586</c:v>
                </c:pt>
              </c:numCache>
            </c:numRef>
          </c:cat>
          <c:val>
            <c:numRef>
              <c:f>Data!$Y$2:$Y$97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1507</c:v>
                </c:pt>
                <c:pt idx="3">
                  <c:v>16928</c:v>
                </c:pt>
                <c:pt idx="4">
                  <c:v>52510</c:v>
                </c:pt>
                <c:pt idx="5">
                  <c:v>103833</c:v>
                </c:pt>
                <c:pt idx="6">
                  <c:v>167957</c:v>
                </c:pt>
                <c:pt idx="7">
                  <c:v>183902</c:v>
                </c:pt>
                <c:pt idx="8">
                  <c:v>222795</c:v>
                </c:pt>
                <c:pt idx="9">
                  <c:v>445174</c:v>
                </c:pt>
                <c:pt idx="10">
                  <c:v>713760</c:v>
                </c:pt>
                <c:pt idx="11">
                  <c:v>955072</c:v>
                </c:pt>
                <c:pt idx="12">
                  <c:v>1131941</c:v>
                </c:pt>
                <c:pt idx="13">
                  <c:v>1151719</c:v>
                </c:pt>
                <c:pt idx="14">
                  <c:v>1243941</c:v>
                </c:pt>
                <c:pt idx="15">
                  <c:v>1296380</c:v>
                </c:pt>
                <c:pt idx="16">
                  <c:v>1459570</c:v>
                </c:pt>
                <c:pt idx="17">
                  <c:v>1567209</c:v>
                </c:pt>
                <c:pt idx="18">
                  <c:v>1651842</c:v>
                </c:pt>
                <c:pt idx="19">
                  <c:v>1719379</c:v>
                </c:pt>
                <c:pt idx="20">
                  <c:v>1725508</c:v>
                </c:pt>
                <c:pt idx="21">
                  <c:v>1755295</c:v>
                </c:pt>
                <c:pt idx="22">
                  <c:v>1755297</c:v>
                </c:pt>
                <c:pt idx="23">
                  <c:v>1782927</c:v>
                </c:pt>
                <c:pt idx="24">
                  <c:v>1881351</c:v>
                </c:pt>
                <c:pt idx="25">
                  <c:v>1964494</c:v>
                </c:pt>
                <c:pt idx="26">
                  <c:v>2037534</c:v>
                </c:pt>
                <c:pt idx="27">
                  <c:v>2086218</c:v>
                </c:pt>
                <c:pt idx="28">
                  <c:v>2091137</c:v>
                </c:pt>
                <c:pt idx="29">
                  <c:v>2140129</c:v>
                </c:pt>
                <c:pt idx="30">
                  <c:v>2244563</c:v>
                </c:pt>
                <c:pt idx="31">
                  <c:v>2321024</c:v>
                </c:pt>
                <c:pt idx="32">
                  <c:v>2377235</c:v>
                </c:pt>
                <c:pt idx="33">
                  <c:v>2413387</c:v>
                </c:pt>
                <c:pt idx="34">
                  <c:v>2425868</c:v>
                </c:pt>
                <c:pt idx="35">
                  <c:v>2434806</c:v>
                </c:pt>
                <c:pt idx="36">
                  <c:v>2460236</c:v>
                </c:pt>
                <c:pt idx="37">
                  <c:v>2506412</c:v>
                </c:pt>
                <c:pt idx="38">
                  <c:v>2536405</c:v>
                </c:pt>
                <c:pt idx="39">
                  <c:v>2565706</c:v>
                </c:pt>
                <c:pt idx="40">
                  <c:v>2601277</c:v>
                </c:pt>
                <c:pt idx="41">
                  <c:v>2602059</c:v>
                </c:pt>
                <c:pt idx="42">
                  <c:v>2608524</c:v>
                </c:pt>
                <c:pt idx="43">
                  <c:v>2616661</c:v>
                </c:pt>
                <c:pt idx="44">
                  <c:v>2641026</c:v>
                </c:pt>
                <c:pt idx="45">
                  <c:v>2654624</c:v>
                </c:pt>
                <c:pt idx="46">
                  <c:v>2667247</c:v>
                </c:pt>
                <c:pt idx="47">
                  <c:v>2678426</c:v>
                </c:pt>
                <c:pt idx="48">
                  <c:v>2680820</c:v>
                </c:pt>
                <c:pt idx="49">
                  <c:v>2680822</c:v>
                </c:pt>
                <c:pt idx="50">
                  <c:v>2690531</c:v>
                </c:pt>
                <c:pt idx="51">
                  <c:v>2706004</c:v>
                </c:pt>
                <c:pt idx="52">
                  <c:v>2712603</c:v>
                </c:pt>
                <c:pt idx="53">
                  <c:v>2720591</c:v>
                </c:pt>
                <c:pt idx="54">
                  <c:v>2723309</c:v>
                </c:pt>
                <c:pt idx="55">
                  <c:v>2723312</c:v>
                </c:pt>
                <c:pt idx="56">
                  <c:v>2723313</c:v>
                </c:pt>
                <c:pt idx="57">
                  <c:v>2744066</c:v>
                </c:pt>
                <c:pt idx="58">
                  <c:v>2761707</c:v>
                </c:pt>
                <c:pt idx="59">
                  <c:v>2773734</c:v>
                </c:pt>
                <c:pt idx="60">
                  <c:v>2782044</c:v>
                </c:pt>
                <c:pt idx="61">
                  <c:v>2782932</c:v>
                </c:pt>
                <c:pt idx="62">
                  <c:v>2782933</c:v>
                </c:pt>
                <c:pt idx="63">
                  <c:v>2782934</c:v>
                </c:pt>
                <c:pt idx="64">
                  <c:v>2791032</c:v>
                </c:pt>
                <c:pt idx="65">
                  <c:v>2796552</c:v>
                </c:pt>
                <c:pt idx="66">
                  <c:v>2803078</c:v>
                </c:pt>
                <c:pt idx="67">
                  <c:v>2810339</c:v>
                </c:pt>
                <c:pt idx="68">
                  <c:v>2815871</c:v>
                </c:pt>
                <c:pt idx="69">
                  <c:v>2816653</c:v>
                </c:pt>
                <c:pt idx="70">
                  <c:v>2816653</c:v>
                </c:pt>
                <c:pt idx="71">
                  <c:v>2821040</c:v>
                </c:pt>
                <c:pt idx="72">
                  <c:v>2824274</c:v>
                </c:pt>
                <c:pt idx="73">
                  <c:v>2834099</c:v>
                </c:pt>
                <c:pt idx="74">
                  <c:v>2840889</c:v>
                </c:pt>
                <c:pt idx="75">
                  <c:v>2845053</c:v>
                </c:pt>
                <c:pt idx="76">
                  <c:v>2845318</c:v>
                </c:pt>
                <c:pt idx="77">
                  <c:v>2845318</c:v>
                </c:pt>
                <c:pt idx="78">
                  <c:v>2848521</c:v>
                </c:pt>
                <c:pt idx="79">
                  <c:v>2850685</c:v>
                </c:pt>
                <c:pt idx="80">
                  <c:v>2852695</c:v>
                </c:pt>
                <c:pt idx="81">
                  <c:v>2856042</c:v>
                </c:pt>
                <c:pt idx="82">
                  <c:v>2857849</c:v>
                </c:pt>
                <c:pt idx="83">
                  <c:v>2857959</c:v>
                </c:pt>
                <c:pt idx="84">
                  <c:v>2857961</c:v>
                </c:pt>
                <c:pt idx="85">
                  <c:v>2859446</c:v>
                </c:pt>
                <c:pt idx="86">
                  <c:v>2861536</c:v>
                </c:pt>
                <c:pt idx="87">
                  <c:v>2862947</c:v>
                </c:pt>
                <c:pt idx="88">
                  <c:v>2865812</c:v>
                </c:pt>
                <c:pt idx="89">
                  <c:v>2867283</c:v>
                </c:pt>
                <c:pt idx="90">
                  <c:v>2867344</c:v>
                </c:pt>
                <c:pt idx="91">
                  <c:v>2867344</c:v>
                </c:pt>
                <c:pt idx="92">
                  <c:v>2868361</c:v>
                </c:pt>
                <c:pt idx="93">
                  <c:v>2869767</c:v>
                </c:pt>
                <c:pt idx="94">
                  <c:v>2871664</c:v>
                </c:pt>
                <c:pt idx="95">
                  <c:v>2871664</c:v>
                </c:pt>
              </c:numCache>
            </c:numRef>
          </c:val>
          <c:smooth val="0"/>
        </c:ser>
        <c:ser>
          <c:idx val="27"/>
          <c:order val="3"/>
          <c:tx>
            <c:strRef>
              <c:f>Data!$AC$1</c:f>
              <c:strCache>
                <c:ptCount val="1"/>
                <c:pt idx="0">
                  <c:v>Number of occupied dwellings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Data!$A$2:$A$97</c:f>
              <c:numCache>
                <c:formatCode>m/d/yyyy</c:formatCode>
                <c:ptCount val="96"/>
                <c:pt idx="0">
                  <c:v>42491</c:v>
                </c:pt>
                <c:pt idx="1">
                  <c:v>42492</c:v>
                </c:pt>
                <c:pt idx="2">
                  <c:v>42493</c:v>
                </c:pt>
                <c:pt idx="3">
                  <c:v>42494</c:v>
                </c:pt>
                <c:pt idx="4">
                  <c:v>42495</c:v>
                </c:pt>
                <c:pt idx="5">
                  <c:v>42496</c:v>
                </c:pt>
                <c:pt idx="6">
                  <c:v>42497</c:v>
                </c:pt>
                <c:pt idx="7">
                  <c:v>42498</c:v>
                </c:pt>
                <c:pt idx="8">
                  <c:v>42499</c:v>
                </c:pt>
                <c:pt idx="9">
                  <c:v>42500</c:v>
                </c:pt>
                <c:pt idx="10">
                  <c:v>42501</c:v>
                </c:pt>
                <c:pt idx="11">
                  <c:v>42502</c:v>
                </c:pt>
                <c:pt idx="12">
                  <c:v>42503</c:v>
                </c:pt>
                <c:pt idx="13">
                  <c:v>42504</c:v>
                </c:pt>
                <c:pt idx="14">
                  <c:v>42505</c:v>
                </c:pt>
                <c:pt idx="15">
                  <c:v>42506</c:v>
                </c:pt>
                <c:pt idx="16">
                  <c:v>42507</c:v>
                </c:pt>
                <c:pt idx="17">
                  <c:v>42508</c:v>
                </c:pt>
                <c:pt idx="18">
                  <c:v>42509</c:v>
                </c:pt>
                <c:pt idx="19">
                  <c:v>42510</c:v>
                </c:pt>
                <c:pt idx="20">
                  <c:v>42511</c:v>
                </c:pt>
                <c:pt idx="21">
                  <c:v>42512</c:v>
                </c:pt>
                <c:pt idx="22">
                  <c:v>42513</c:v>
                </c:pt>
                <c:pt idx="23">
                  <c:v>42514</c:v>
                </c:pt>
                <c:pt idx="24">
                  <c:v>42515</c:v>
                </c:pt>
                <c:pt idx="25">
                  <c:v>42516</c:v>
                </c:pt>
                <c:pt idx="26">
                  <c:v>42517</c:v>
                </c:pt>
                <c:pt idx="27">
                  <c:v>42518</c:v>
                </c:pt>
                <c:pt idx="28">
                  <c:v>42519</c:v>
                </c:pt>
                <c:pt idx="29">
                  <c:v>42520</c:v>
                </c:pt>
                <c:pt idx="30">
                  <c:v>42521</c:v>
                </c:pt>
                <c:pt idx="31">
                  <c:v>42522</c:v>
                </c:pt>
                <c:pt idx="32">
                  <c:v>42523</c:v>
                </c:pt>
                <c:pt idx="33">
                  <c:v>42524</c:v>
                </c:pt>
                <c:pt idx="34">
                  <c:v>42525</c:v>
                </c:pt>
                <c:pt idx="35">
                  <c:v>42526</c:v>
                </c:pt>
                <c:pt idx="36">
                  <c:v>42527</c:v>
                </c:pt>
                <c:pt idx="37">
                  <c:v>42528</c:v>
                </c:pt>
                <c:pt idx="38">
                  <c:v>42529</c:v>
                </c:pt>
                <c:pt idx="39">
                  <c:v>42530</c:v>
                </c:pt>
                <c:pt idx="40">
                  <c:v>42531</c:v>
                </c:pt>
                <c:pt idx="41">
                  <c:v>42532</c:v>
                </c:pt>
                <c:pt idx="42">
                  <c:v>42533</c:v>
                </c:pt>
                <c:pt idx="43">
                  <c:v>42534</c:v>
                </c:pt>
                <c:pt idx="44">
                  <c:v>42535</c:v>
                </c:pt>
                <c:pt idx="45">
                  <c:v>42536</c:v>
                </c:pt>
                <c:pt idx="46">
                  <c:v>42537</c:v>
                </c:pt>
                <c:pt idx="47">
                  <c:v>42538</c:v>
                </c:pt>
                <c:pt idx="48">
                  <c:v>42539</c:v>
                </c:pt>
                <c:pt idx="49">
                  <c:v>42540</c:v>
                </c:pt>
                <c:pt idx="50">
                  <c:v>42541</c:v>
                </c:pt>
                <c:pt idx="51">
                  <c:v>42542</c:v>
                </c:pt>
                <c:pt idx="52">
                  <c:v>42543</c:v>
                </c:pt>
                <c:pt idx="53">
                  <c:v>42544</c:v>
                </c:pt>
                <c:pt idx="54">
                  <c:v>42545</c:v>
                </c:pt>
                <c:pt idx="55">
                  <c:v>42546</c:v>
                </c:pt>
                <c:pt idx="56">
                  <c:v>42547</c:v>
                </c:pt>
                <c:pt idx="57">
                  <c:v>42548</c:v>
                </c:pt>
                <c:pt idx="58">
                  <c:v>42549</c:v>
                </c:pt>
                <c:pt idx="59">
                  <c:v>42550</c:v>
                </c:pt>
                <c:pt idx="60">
                  <c:v>42551</c:v>
                </c:pt>
                <c:pt idx="61">
                  <c:v>42552</c:v>
                </c:pt>
                <c:pt idx="62">
                  <c:v>42553</c:v>
                </c:pt>
                <c:pt idx="63">
                  <c:v>42554</c:v>
                </c:pt>
                <c:pt idx="64">
                  <c:v>42555</c:v>
                </c:pt>
                <c:pt idx="65">
                  <c:v>42556</c:v>
                </c:pt>
                <c:pt idx="66">
                  <c:v>42557</c:v>
                </c:pt>
                <c:pt idx="67">
                  <c:v>42558</c:v>
                </c:pt>
                <c:pt idx="68">
                  <c:v>42559</c:v>
                </c:pt>
                <c:pt idx="69">
                  <c:v>42560</c:v>
                </c:pt>
                <c:pt idx="70">
                  <c:v>42561</c:v>
                </c:pt>
                <c:pt idx="71">
                  <c:v>42562</c:v>
                </c:pt>
                <c:pt idx="72">
                  <c:v>42563</c:v>
                </c:pt>
                <c:pt idx="73">
                  <c:v>42564</c:v>
                </c:pt>
                <c:pt idx="74">
                  <c:v>42565</c:v>
                </c:pt>
                <c:pt idx="75">
                  <c:v>42566</c:v>
                </c:pt>
                <c:pt idx="76">
                  <c:v>42567</c:v>
                </c:pt>
                <c:pt idx="77">
                  <c:v>42568</c:v>
                </c:pt>
                <c:pt idx="78">
                  <c:v>42569</c:v>
                </c:pt>
                <c:pt idx="79">
                  <c:v>42570</c:v>
                </c:pt>
                <c:pt idx="80">
                  <c:v>42571</c:v>
                </c:pt>
                <c:pt idx="81">
                  <c:v>42572</c:v>
                </c:pt>
                <c:pt idx="82">
                  <c:v>42573</c:v>
                </c:pt>
                <c:pt idx="83">
                  <c:v>42574</c:v>
                </c:pt>
                <c:pt idx="84">
                  <c:v>42575</c:v>
                </c:pt>
                <c:pt idx="85">
                  <c:v>42576</c:v>
                </c:pt>
                <c:pt idx="86">
                  <c:v>42577</c:v>
                </c:pt>
                <c:pt idx="87">
                  <c:v>42578</c:v>
                </c:pt>
                <c:pt idx="88">
                  <c:v>42579</c:v>
                </c:pt>
                <c:pt idx="89">
                  <c:v>42580</c:v>
                </c:pt>
                <c:pt idx="90">
                  <c:v>42581</c:v>
                </c:pt>
                <c:pt idx="91">
                  <c:v>42582</c:v>
                </c:pt>
                <c:pt idx="92">
                  <c:v>42583</c:v>
                </c:pt>
                <c:pt idx="93">
                  <c:v>42584</c:v>
                </c:pt>
                <c:pt idx="94">
                  <c:v>42585</c:v>
                </c:pt>
                <c:pt idx="95">
                  <c:v>42586</c:v>
                </c:pt>
              </c:numCache>
            </c:numRef>
          </c:cat>
          <c:val>
            <c:numRef>
              <c:f>Data!$AC$2:$AC$97</c:f>
              <c:numCache>
                <c:formatCode>General</c:formatCode>
                <c:ptCount val="96"/>
                <c:pt idx="0">
                  <c:v>14025698</c:v>
                </c:pt>
                <c:pt idx="1">
                  <c:v>14025698</c:v>
                </c:pt>
                <c:pt idx="2">
                  <c:v>14025698</c:v>
                </c:pt>
                <c:pt idx="3">
                  <c:v>14025698</c:v>
                </c:pt>
                <c:pt idx="4">
                  <c:v>14025698</c:v>
                </c:pt>
                <c:pt idx="5">
                  <c:v>14025698</c:v>
                </c:pt>
                <c:pt idx="6">
                  <c:v>14025698</c:v>
                </c:pt>
                <c:pt idx="7">
                  <c:v>14025698</c:v>
                </c:pt>
                <c:pt idx="8">
                  <c:v>14025698</c:v>
                </c:pt>
                <c:pt idx="9">
                  <c:v>14025698</c:v>
                </c:pt>
                <c:pt idx="10">
                  <c:v>14025698</c:v>
                </c:pt>
                <c:pt idx="11">
                  <c:v>14025698</c:v>
                </c:pt>
                <c:pt idx="12">
                  <c:v>14025698</c:v>
                </c:pt>
                <c:pt idx="13">
                  <c:v>14025698</c:v>
                </c:pt>
                <c:pt idx="14">
                  <c:v>14025698</c:v>
                </c:pt>
                <c:pt idx="15">
                  <c:v>14025698</c:v>
                </c:pt>
                <c:pt idx="16">
                  <c:v>14025698</c:v>
                </c:pt>
                <c:pt idx="17">
                  <c:v>14025698</c:v>
                </c:pt>
                <c:pt idx="18">
                  <c:v>14025698</c:v>
                </c:pt>
                <c:pt idx="19">
                  <c:v>14025698</c:v>
                </c:pt>
                <c:pt idx="20">
                  <c:v>14025698</c:v>
                </c:pt>
                <c:pt idx="21">
                  <c:v>14025698</c:v>
                </c:pt>
                <c:pt idx="22">
                  <c:v>14025698</c:v>
                </c:pt>
                <c:pt idx="23">
                  <c:v>14025698</c:v>
                </c:pt>
                <c:pt idx="24">
                  <c:v>14025698</c:v>
                </c:pt>
                <c:pt idx="25">
                  <c:v>14025698</c:v>
                </c:pt>
                <c:pt idx="26">
                  <c:v>14025698</c:v>
                </c:pt>
                <c:pt idx="27">
                  <c:v>14025698</c:v>
                </c:pt>
                <c:pt idx="28">
                  <c:v>14025698</c:v>
                </c:pt>
                <c:pt idx="29">
                  <c:v>14025698</c:v>
                </c:pt>
                <c:pt idx="30">
                  <c:v>14025698</c:v>
                </c:pt>
                <c:pt idx="31">
                  <c:v>14025698</c:v>
                </c:pt>
                <c:pt idx="32">
                  <c:v>14025698</c:v>
                </c:pt>
                <c:pt idx="33">
                  <c:v>14025698</c:v>
                </c:pt>
                <c:pt idx="34">
                  <c:v>14025698</c:v>
                </c:pt>
                <c:pt idx="35">
                  <c:v>14025698</c:v>
                </c:pt>
                <c:pt idx="36">
                  <c:v>14025698</c:v>
                </c:pt>
                <c:pt idx="37">
                  <c:v>14025698</c:v>
                </c:pt>
                <c:pt idx="38">
                  <c:v>14025698</c:v>
                </c:pt>
                <c:pt idx="39">
                  <c:v>14025698</c:v>
                </c:pt>
                <c:pt idx="40">
                  <c:v>14025698</c:v>
                </c:pt>
                <c:pt idx="41">
                  <c:v>14025698</c:v>
                </c:pt>
                <c:pt idx="42">
                  <c:v>14025698</c:v>
                </c:pt>
                <c:pt idx="43">
                  <c:v>14025698</c:v>
                </c:pt>
                <c:pt idx="44">
                  <c:v>14025698</c:v>
                </c:pt>
                <c:pt idx="45">
                  <c:v>14025698</c:v>
                </c:pt>
                <c:pt idx="46">
                  <c:v>14025698</c:v>
                </c:pt>
                <c:pt idx="47">
                  <c:v>14025698</c:v>
                </c:pt>
                <c:pt idx="48">
                  <c:v>14025698</c:v>
                </c:pt>
                <c:pt idx="49">
                  <c:v>14025698</c:v>
                </c:pt>
                <c:pt idx="50">
                  <c:v>14025698</c:v>
                </c:pt>
                <c:pt idx="51">
                  <c:v>14025698</c:v>
                </c:pt>
                <c:pt idx="52">
                  <c:v>14025698</c:v>
                </c:pt>
                <c:pt idx="53">
                  <c:v>14025698</c:v>
                </c:pt>
                <c:pt idx="54">
                  <c:v>14025698</c:v>
                </c:pt>
                <c:pt idx="55">
                  <c:v>14025698</c:v>
                </c:pt>
                <c:pt idx="56">
                  <c:v>14025698</c:v>
                </c:pt>
                <c:pt idx="57">
                  <c:v>14025698</c:v>
                </c:pt>
                <c:pt idx="58">
                  <c:v>14025698</c:v>
                </c:pt>
                <c:pt idx="59">
                  <c:v>14025698</c:v>
                </c:pt>
                <c:pt idx="60">
                  <c:v>14025698</c:v>
                </c:pt>
                <c:pt idx="61">
                  <c:v>14025698</c:v>
                </c:pt>
                <c:pt idx="62">
                  <c:v>14025698</c:v>
                </c:pt>
                <c:pt idx="63">
                  <c:v>14025698</c:v>
                </c:pt>
                <c:pt idx="64">
                  <c:v>14025698</c:v>
                </c:pt>
                <c:pt idx="65">
                  <c:v>14025698</c:v>
                </c:pt>
                <c:pt idx="66">
                  <c:v>14025698</c:v>
                </c:pt>
                <c:pt idx="67">
                  <c:v>14025698</c:v>
                </c:pt>
                <c:pt idx="68">
                  <c:v>14025698</c:v>
                </c:pt>
                <c:pt idx="69">
                  <c:v>14025698</c:v>
                </c:pt>
                <c:pt idx="70">
                  <c:v>14025698</c:v>
                </c:pt>
                <c:pt idx="71">
                  <c:v>14025698</c:v>
                </c:pt>
                <c:pt idx="72">
                  <c:v>14025698</c:v>
                </c:pt>
                <c:pt idx="73">
                  <c:v>14025698</c:v>
                </c:pt>
                <c:pt idx="74">
                  <c:v>14025698</c:v>
                </c:pt>
                <c:pt idx="75">
                  <c:v>14025698</c:v>
                </c:pt>
                <c:pt idx="76">
                  <c:v>14025698</c:v>
                </c:pt>
                <c:pt idx="77">
                  <c:v>14025698</c:v>
                </c:pt>
                <c:pt idx="78">
                  <c:v>14025698</c:v>
                </c:pt>
                <c:pt idx="79">
                  <c:v>14025698</c:v>
                </c:pt>
                <c:pt idx="80">
                  <c:v>14025698</c:v>
                </c:pt>
                <c:pt idx="81">
                  <c:v>14025698</c:v>
                </c:pt>
                <c:pt idx="82">
                  <c:v>14025698</c:v>
                </c:pt>
                <c:pt idx="83">
                  <c:v>14025698</c:v>
                </c:pt>
                <c:pt idx="84">
                  <c:v>14025698</c:v>
                </c:pt>
                <c:pt idx="85">
                  <c:v>14025698</c:v>
                </c:pt>
                <c:pt idx="86">
                  <c:v>14025698</c:v>
                </c:pt>
                <c:pt idx="87">
                  <c:v>14025698</c:v>
                </c:pt>
                <c:pt idx="88">
                  <c:v>14025698</c:v>
                </c:pt>
                <c:pt idx="89">
                  <c:v>14025698</c:v>
                </c:pt>
                <c:pt idx="90">
                  <c:v>14025698</c:v>
                </c:pt>
                <c:pt idx="91">
                  <c:v>14025698</c:v>
                </c:pt>
                <c:pt idx="92">
                  <c:v>14025698</c:v>
                </c:pt>
                <c:pt idx="93">
                  <c:v>14025698</c:v>
                </c:pt>
                <c:pt idx="94">
                  <c:v>14025698</c:v>
                </c:pt>
                <c:pt idx="95">
                  <c:v>14025698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25344"/>
        <c:axId val="2104268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Data!$B$1</c15:sqref>
                        </c15:formulaRef>
                      </c:ext>
                    </c:extLst>
                    <c:strCache>
                      <c:ptCount val="1"/>
                      <c:pt idx="0">
                        <c:v>Internet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Data!$B$2:$B$97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95</c:v>
                      </c:pt>
                      <c:pt idx="1">
                        <c:v>752771</c:v>
                      </c:pt>
                      <c:pt idx="2">
                        <c:v>1123728</c:v>
                      </c:pt>
                      <c:pt idx="3">
                        <c:v>810375</c:v>
                      </c:pt>
                      <c:pt idx="4">
                        <c:v>585601</c:v>
                      </c:pt>
                      <c:pt idx="5">
                        <c:v>420109</c:v>
                      </c:pt>
                      <c:pt idx="6">
                        <c:v>398613</c:v>
                      </c:pt>
                      <c:pt idx="7">
                        <c:v>543938</c:v>
                      </c:pt>
                      <c:pt idx="8">
                        <c:v>706431</c:v>
                      </c:pt>
                      <c:pt idx="9">
                        <c:v>1010269</c:v>
                      </c:pt>
                      <c:pt idx="10">
                        <c:v>408928</c:v>
                      </c:pt>
                      <c:pt idx="11">
                        <c:v>274563</c:v>
                      </c:pt>
                      <c:pt idx="12">
                        <c:v>260153</c:v>
                      </c:pt>
                      <c:pt idx="13">
                        <c:v>181704</c:v>
                      </c:pt>
                      <c:pt idx="14">
                        <c:v>188191</c:v>
                      </c:pt>
                      <c:pt idx="15">
                        <c:v>232362</c:v>
                      </c:pt>
                      <c:pt idx="16">
                        <c:v>171640</c:v>
                      </c:pt>
                      <c:pt idx="17">
                        <c:v>119140</c:v>
                      </c:pt>
                      <c:pt idx="18">
                        <c:v>84439</c:v>
                      </c:pt>
                      <c:pt idx="19">
                        <c:v>65480</c:v>
                      </c:pt>
                      <c:pt idx="20">
                        <c:v>46887</c:v>
                      </c:pt>
                      <c:pt idx="21">
                        <c:v>43113</c:v>
                      </c:pt>
                      <c:pt idx="22">
                        <c:v>61418</c:v>
                      </c:pt>
                      <c:pt idx="23">
                        <c:v>111201</c:v>
                      </c:pt>
                      <c:pt idx="24">
                        <c:v>125458</c:v>
                      </c:pt>
                      <c:pt idx="25">
                        <c:v>98017</c:v>
                      </c:pt>
                      <c:pt idx="26">
                        <c:v>63672</c:v>
                      </c:pt>
                      <c:pt idx="27">
                        <c:v>41403</c:v>
                      </c:pt>
                      <c:pt idx="28">
                        <c:v>50607</c:v>
                      </c:pt>
                      <c:pt idx="29">
                        <c:v>73372</c:v>
                      </c:pt>
                      <c:pt idx="30">
                        <c:v>68050</c:v>
                      </c:pt>
                      <c:pt idx="31">
                        <c:v>50385</c:v>
                      </c:pt>
                      <c:pt idx="32">
                        <c:v>34820</c:v>
                      </c:pt>
                      <c:pt idx="33">
                        <c:v>22418</c:v>
                      </c:pt>
                      <c:pt idx="34">
                        <c:v>16209</c:v>
                      </c:pt>
                      <c:pt idx="35">
                        <c:v>23237</c:v>
                      </c:pt>
                      <c:pt idx="36">
                        <c:v>28117</c:v>
                      </c:pt>
                      <c:pt idx="37">
                        <c:v>22644</c:v>
                      </c:pt>
                      <c:pt idx="38">
                        <c:v>19939</c:v>
                      </c:pt>
                      <c:pt idx="39">
                        <c:v>16239</c:v>
                      </c:pt>
                      <c:pt idx="40">
                        <c:v>11869</c:v>
                      </c:pt>
                      <c:pt idx="41">
                        <c:v>9738</c:v>
                      </c:pt>
                      <c:pt idx="42">
                        <c:v>12641</c:v>
                      </c:pt>
                      <c:pt idx="43">
                        <c:v>15819</c:v>
                      </c:pt>
                      <c:pt idx="44">
                        <c:v>13051</c:v>
                      </c:pt>
                      <c:pt idx="45">
                        <c:v>11347</c:v>
                      </c:pt>
                      <c:pt idx="46">
                        <c:v>9525</c:v>
                      </c:pt>
                      <c:pt idx="47">
                        <c:v>6939</c:v>
                      </c:pt>
                      <c:pt idx="48">
                        <c:v>5355</c:v>
                      </c:pt>
                      <c:pt idx="49">
                        <c:v>5979</c:v>
                      </c:pt>
                      <c:pt idx="50">
                        <c:v>9309</c:v>
                      </c:pt>
                      <c:pt idx="51">
                        <c:v>8130</c:v>
                      </c:pt>
                      <c:pt idx="52">
                        <c:v>7104</c:v>
                      </c:pt>
                      <c:pt idx="53">
                        <c:v>6111</c:v>
                      </c:pt>
                      <c:pt idx="54">
                        <c:v>4269</c:v>
                      </c:pt>
                      <c:pt idx="55">
                        <c:v>3510</c:v>
                      </c:pt>
                      <c:pt idx="56">
                        <c:v>4361</c:v>
                      </c:pt>
                      <c:pt idx="57">
                        <c:v>5849</c:v>
                      </c:pt>
                      <c:pt idx="58">
                        <c:v>5101</c:v>
                      </c:pt>
                      <c:pt idx="59">
                        <c:v>4239</c:v>
                      </c:pt>
                      <c:pt idx="60">
                        <c:v>3145</c:v>
                      </c:pt>
                      <c:pt idx="61">
                        <c:v>2047</c:v>
                      </c:pt>
                      <c:pt idx="62">
                        <c:v>1957</c:v>
                      </c:pt>
                      <c:pt idx="63">
                        <c:v>2462</c:v>
                      </c:pt>
                      <c:pt idx="64">
                        <c:v>4134</c:v>
                      </c:pt>
                      <c:pt idx="65">
                        <c:v>3348</c:v>
                      </c:pt>
                      <c:pt idx="66">
                        <c:v>2894</c:v>
                      </c:pt>
                      <c:pt idx="67">
                        <c:v>2586</c:v>
                      </c:pt>
                      <c:pt idx="68">
                        <c:v>1720</c:v>
                      </c:pt>
                      <c:pt idx="69">
                        <c:v>1343</c:v>
                      </c:pt>
                      <c:pt idx="70">
                        <c:v>1517</c:v>
                      </c:pt>
                      <c:pt idx="71">
                        <c:v>2222</c:v>
                      </c:pt>
                      <c:pt idx="72">
                        <c:v>1915</c:v>
                      </c:pt>
                      <c:pt idx="73">
                        <c:v>1614</c:v>
                      </c:pt>
                      <c:pt idx="74">
                        <c:v>1336</c:v>
                      </c:pt>
                      <c:pt idx="75">
                        <c:v>1046</c:v>
                      </c:pt>
                      <c:pt idx="76">
                        <c:v>695</c:v>
                      </c:pt>
                      <c:pt idx="77">
                        <c:v>749</c:v>
                      </c:pt>
                      <c:pt idx="78">
                        <c:v>1226</c:v>
                      </c:pt>
                      <c:pt idx="79">
                        <c:v>1003</c:v>
                      </c:pt>
                      <c:pt idx="80">
                        <c:v>797</c:v>
                      </c:pt>
                      <c:pt idx="81">
                        <c:v>654</c:v>
                      </c:pt>
                      <c:pt idx="82">
                        <c:v>542</c:v>
                      </c:pt>
                      <c:pt idx="83">
                        <c:v>371</c:v>
                      </c:pt>
                      <c:pt idx="84">
                        <c:v>423</c:v>
                      </c:pt>
                      <c:pt idx="85">
                        <c:v>601</c:v>
                      </c:pt>
                      <c:pt idx="86">
                        <c:v>537</c:v>
                      </c:pt>
                      <c:pt idx="87">
                        <c:v>418</c:v>
                      </c:pt>
                      <c:pt idx="88">
                        <c:v>357</c:v>
                      </c:pt>
                      <c:pt idx="89">
                        <c:v>295</c:v>
                      </c:pt>
                      <c:pt idx="90">
                        <c:v>169</c:v>
                      </c:pt>
                      <c:pt idx="91">
                        <c:v>191</c:v>
                      </c:pt>
                      <c:pt idx="92">
                        <c:v>53</c:v>
                      </c:pt>
                      <c:pt idx="93">
                        <c:v>202</c:v>
                      </c:pt>
                      <c:pt idx="94">
                        <c:v>16547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Data!$C$1</c15:sqref>
                        </c15:formulaRef>
                      </c:ext>
                    </c:extLst>
                    <c:strCache>
                      <c:ptCount val="1"/>
                      <c:pt idx="0">
                        <c:v>Internet 2011 (before correction)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Data!$C$2:$C$97</c15:sqref>
                        </c15:formulaRef>
                      </c:ext>
                    </c:extLst>
                    <c:numCache>
                      <c:formatCode>#,##0</c:formatCode>
                      <c:ptCount val="96"/>
                      <c:pt idx="0">
                        <c:v>0</c:v>
                      </c:pt>
                      <c:pt idx="1">
                        <c:v>2290</c:v>
                      </c:pt>
                      <c:pt idx="2">
                        <c:v>430463</c:v>
                      </c:pt>
                      <c:pt idx="3">
                        <c:v>778103</c:v>
                      </c:pt>
                      <c:pt idx="4">
                        <c:v>621621</c:v>
                      </c:pt>
                      <c:pt idx="5">
                        <c:v>115798</c:v>
                      </c:pt>
                      <c:pt idx="6">
                        <c:v>727267</c:v>
                      </c:pt>
                      <c:pt idx="7">
                        <c:v>314137</c:v>
                      </c:pt>
                      <c:pt idx="8">
                        <c:v>344431</c:v>
                      </c:pt>
                      <c:pt idx="9">
                        <c:v>346753</c:v>
                      </c:pt>
                      <c:pt idx="10">
                        <c:v>236065</c:v>
                      </c:pt>
                      <c:pt idx="11">
                        <c:v>189472</c:v>
                      </c:pt>
                      <c:pt idx="12">
                        <c:v>136199</c:v>
                      </c:pt>
                      <c:pt idx="13">
                        <c:v>119699</c:v>
                      </c:pt>
                      <c:pt idx="14">
                        <c:v>133829</c:v>
                      </c:pt>
                      <c:pt idx="15">
                        <c:v>147159</c:v>
                      </c:pt>
                      <c:pt idx="16">
                        <c:v>267949</c:v>
                      </c:pt>
                      <c:pt idx="17">
                        <c:v>268235</c:v>
                      </c:pt>
                      <c:pt idx="18">
                        <c:v>252639</c:v>
                      </c:pt>
                      <c:pt idx="19">
                        <c:v>150332</c:v>
                      </c:pt>
                      <c:pt idx="20">
                        <c:v>90276</c:v>
                      </c:pt>
                      <c:pt idx="21">
                        <c:v>83686</c:v>
                      </c:pt>
                      <c:pt idx="22">
                        <c:v>130243</c:v>
                      </c:pt>
                      <c:pt idx="23">
                        <c:v>136246</c:v>
                      </c:pt>
                      <c:pt idx="24">
                        <c:v>101682</c:v>
                      </c:pt>
                      <c:pt idx="25">
                        <c:v>95125</c:v>
                      </c:pt>
                      <c:pt idx="26">
                        <c:v>83390</c:v>
                      </c:pt>
                      <c:pt idx="27">
                        <c:v>58215</c:v>
                      </c:pt>
                      <c:pt idx="28">
                        <c:v>60509</c:v>
                      </c:pt>
                      <c:pt idx="29">
                        <c:v>83119</c:v>
                      </c:pt>
                      <c:pt idx="30">
                        <c:v>69779</c:v>
                      </c:pt>
                      <c:pt idx="31">
                        <c:v>63517</c:v>
                      </c:pt>
                      <c:pt idx="32">
                        <c:v>56975</c:v>
                      </c:pt>
                      <c:pt idx="33">
                        <c:v>39988</c:v>
                      </c:pt>
                      <c:pt idx="34">
                        <c:v>26981</c:v>
                      </c:pt>
                      <c:pt idx="35">
                        <c:v>29039</c:v>
                      </c:pt>
                      <c:pt idx="36">
                        <c:v>38742</c:v>
                      </c:pt>
                      <c:pt idx="37">
                        <c:v>32408</c:v>
                      </c:pt>
                      <c:pt idx="38">
                        <c:v>23894</c:v>
                      </c:pt>
                      <c:pt idx="39">
                        <c:v>21484</c:v>
                      </c:pt>
                      <c:pt idx="40">
                        <c:v>15571</c:v>
                      </c:pt>
                      <c:pt idx="41">
                        <c:v>11893</c:v>
                      </c:pt>
                      <c:pt idx="42">
                        <c:v>15112</c:v>
                      </c:pt>
                      <c:pt idx="43">
                        <c:v>20192</c:v>
                      </c:pt>
                      <c:pt idx="44">
                        <c:v>15672</c:v>
                      </c:pt>
                      <c:pt idx="45">
                        <c:v>13335</c:v>
                      </c:pt>
                      <c:pt idx="46">
                        <c:v>11133</c:v>
                      </c:pt>
                      <c:pt idx="47">
                        <c:v>3113</c:v>
                      </c:pt>
                      <c:pt idx="48">
                        <c:v>13033</c:v>
                      </c:pt>
                      <c:pt idx="49">
                        <c:v>7059</c:v>
                      </c:pt>
                      <c:pt idx="50">
                        <c:v>11914</c:v>
                      </c:pt>
                      <c:pt idx="51">
                        <c:v>9950</c:v>
                      </c:pt>
                      <c:pt idx="52">
                        <c:v>3555</c:v>
                      </c:pt>
                      <c:pt idx="53">
                        <c:v>11823</c:v>
                      </c:pt>
                      <c:pt idx="54">
                        <c:v>4451</c:v>
                      </c:pt>
                      <c:pt idx="55">
                        <c:v>5159</c:v>
                      </c:pt>
                      <c:pt idx="56">
                        <c:v>4723</c:v>
                      </c:pt>
                      <c:pt idx="57">
                        <c:v>6444</c:v>
                      </c:pt>
                      <c:pt idx="58">
                        <c:v>5707</c:v>
                      </c:pt>
                      <c:pt idx="59">
                        <c:v>5115</c:v>
                      </c:pt>
                      <c:pt idx="60">
                        <c:v>3545</c:v>
                      </c:pt>
                      <c:pt idx="61">
                        <c:v>2067</c:v>
                      </c:pt>
                      <c:pt idx="62">
                        <c:v>1682</c:v>
                      </c:pt>
                      <c:pt idx="63">
                        <c:v>2296</c:v>
                      </c:pt>
                      <c:pt idx="64">
                        <c:v>1995</c:v>
                      </c:pt>
                      <c:pt idx="65">
                        <c:v>5787</c:v>
                      </c:pt>
                      <c:pt idx="66">
                        <c:v>3230</c:v>
                      </c:pt>
                      <c:pt idx="67">
                        <c:v>2493</c:v>
                      </c:pt>
                      <c:pt idx="68">
                        <c:v>2190</c:v>
                      </c:pt>
                      <c:pt idx="69">
                        <c:v>1463</c:v>
                      </c:pt>
                      <c:pt idx="70">
                        <c:v>1550</c:v>
                      </c:pt>
                      <c:pt idx="71">
                        <c:v>2711</c:v>
                      </c:pt>
                      <c:pt idx="72">
                        <c:v>2230</c:v>
                      </c:pt>
                      <c:pt idx="73">
                        <c:v>1985</c:v>
                      </c:pt>
                      <c:pt idx="74">
                        <c:v>1674</c:v>
                      </c:pt>
                      <c:pt idx="75">
                        <c:v>1112</c:v>
                      </c:pt>
                      <c:pt idx="76">
                        <c:v>579</c:v>
                      </c:pt>
                      <c:pt idx="77">
                        <c:v>701</c:v>
                      </c:pt>
                      <c:pt idx="78">
                        <c:v>1784</c:v>
                      </c:pt>
                      <c:pt idx="79">
                        <c:v>1571</c:v>
                      </c:pt>
                      <c:pt idx="80">
                        <c:v>1370</c:v>
                      </c:pt>
                      <c:pt idx="81">
                        <c:v>998</c:v>
                      </c:pt>
                      <c:pt idx="82">
                        <c:v>864</c:v>
                      </c:pt>
                      <c:pt idx="83">
                        <c:v>558</c:v>
                      </c:pt>
                      <c:pt idx="84">
                        <c:v>688</c:v>
                      </c:pt>
                      <c:pt idx="85">
                        <c:v>1252</c:v>
                      </c:pt>
                      <c:pt idx="86">
                        <c:v>930</c:v>
                      </c:pt>
                      <c:pt idx="87">
                        <c:v>804</c:v>
                      </c:pt>
                      <c:pt idx="88">
                        <c:v>642</c:v>
                      </c:pt>
                      <c:pt idx="89">
                        <c:v>540</c:v>
                      </c:pt>
                      <c:pt idx="90">
                        <c:v>249</c:v>
                      </c:pt>
                      <c:pt idx="91">
                        <c:v>243</c:v>
                      </c:pt>
                      <c:pt idx="92">
                        <c:v>49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</c15:sqref>
                        </c15:formulaRef>
                      </c:ext>
                    </c:extLst>
                    <c:strCache>
                      <c:ptCount val="1"/>
                      <c:pt idx="0">
                        <c:v>Internet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Data!$D$2:$D$97</c15:sqref>
                        </c15:formulaRef>
                      </c:ext>
                    </c:extLst>
                    <c:numCache>
                      <c:formatCode>#,##0</c:formatCode>
                      <c:ptCount val="96"/>
                      <c:pt idx="1">
                        <c:v>8778.524551560291</c:v>
                      </c:pt>
                      <c:pt idx="2">
                        <c:v>769298.735358921</c:v>
                      </c:pt>
                      <c:pt idx="3">
                        <c:v>739761</c:v>
                      </c:pt>
                      <c:pt idx="4">
                        <c:v>506918</c:v>
                      </c:pt>
                      <c:pt idx="5">
                        <c:v>347107.88113708416</c:v>
                      </c:pt>
                      <c:pt idx="6">
                        <c:v>301329</c:v>
                      </c:pt>
                      <c:pt idx="7">
                        <c:v>316485.8589524345</c:v>
                      </c:pt>
                      <c:pt idx="8">
                        <c:v>346683.644874233</c:v>
                      </c:pt>
                      <c:pt idx="9">
                        <c:v>346809.62218773545</c:v>
                      </c:pt>
                      <c:pt idx="10">
                        <c:v>238354.06671391151</c:v>
                      </c:pt>
                      <c:pt idx="11">
                        <c:v>184238</c:v>
                      </c:pt>
                      <c:pt idx="12">
                        <c:v>137341.84999461769</c:v>
                      </c:pt>
                      <c:pt idx="13">
                        <c:v>119043</c:v>
                      </c:pt>
                      <c:pt idx="14">
                        <c:v>134766.17372349204</c:v>
                      </c:pt>
                      <c:pt idx="15">
                        <c:v>147976.80803042807</c:v>
                      </c:pt>
                      <c:pt idx="16">
                        <c:v>269866.34970307507</c:v>
                      </c:pt>
                      <c:pt idx="17">
                        <c:v>272891.79235889338</c:v>
                      </c:pt>
                      <c:pt idx="18">
                        <c:v>241064</c:v>
                      </c:pt>
                      <c:pt idx="19">
                        <c:v>146299</c:v>
                      </c:pt>
                      <c:pt idx="20">
                        <c:v>90457.803132512825</c:v>
                      </c:pt>
                      <c:pt idx="21">
                        <c:v>84353.376650579492</c:v>
                      </c:pt>
                      <c:pt idx="22">
                        <c:v>131120.03177814058</c:v>
                      </c:pt>
                      <c:pt idx="23">
                        <c:v>134754</c:v>
                      </c:pt>
                      <c:pt idx="24">
                        <c:v>102810.31186533424</c:v>
                      </c:pt>
                      <c:pt idx="25">
                        <c:v>96262.187775844126</c:v>
                      </c:pt>
                      <c:pt idx="26">
                        <c:v>84109.254817180379</c:v>
                      </c:pt>
                      <c:pt idx="27">
                        <c:v>58453.731386127954</c:v>
                      </c:pt>
                      <c:pt idx="28">
                        <c:v>61272.94043560946</c:v>
                      </c:pt>
                      <c:pt idx="29">
                        <c:v>84901.068584269262</c:v>
                      </c:pt>
                      <c:pt idx="30">
                        <c:v>70625.119124295816</c:v>
                      </c:pt>
                      <c:pt idx="31">
                        <c:v>63842.501063009076</c:v>
                      </c:pt>
                      <c:pt idx="32">
                        <c:v>57569.83903710216</c:v>
                      </c:pt>
                      <c:pt idx="33">
                        <c:v>40387.875071764327</c:v>
                      </c:pt>
                      <c:pt idx="34">
                        <c:v>27277.730870321862</c:v>
                      </c:pt>
                      <c:pt idx="35">
                        <c:v>29576.91078348703</c:v>
                      </c:pt>
                      <c:pt idx="36">
                        <c:v>39274.095531773652</c:v>
                      </c:pt>
                      <c:pt idx="37">
                        <c:v>32774.819956761996</c:v>
                      </c:pt>
                      <c:pt idx="38">
                        <c:v>24354.629148875094</c:v>
                      </c:pt>
                      <c:pt idx="39">
                        <c:v>21756.551665829415</c:v>
                      </c:pt>
                      <c:pt idx="40">
                        <c:v>15749.283374896839</c:v>
                      </c:pt>
                      <c:pt idx="41">
                        <c:v>12113.214400409057</c:v>
                      </c:pt>
                      <c:pt idx="42">
                        <c:v>15402.609552728838</c:v>
                      </c:pt>
                      <c:pt idx="43">
                        <c:v>20520.408688865766</c:v>
                      </c:pt>
                      <c:pt idx="44">
                        <c:v>16077.231224658222</c:v>
                      </c:pt>
                      <c:pt idx="45">
                        <c:v>13564.243343858769</c:v>
                      </c:pt>
                      <c:pt idx="46">
                        <c:v>11328.576097097133</c:v>
                      </c:pt>
                      <c:pt idx="47">
                        <c:v>4149.0330026193978</c:v>
                      </c:pt>
                      <c:pt idx="48">
                        <c:v>7513</c:v>
                      </c:pt>
                      <c:pt idx="49">
                        <c:v>7289.7736732570238</c:v>
                      </c:pt>
                      <c:pt idx="50">
                        <c:v>12144.008508557896</c:v>
                      </c:pt>
                      <c:pt idx="51">
                        <c:v>10125.681814919802</c:v>
                      </c:pt>
                      <c:pt idx="52">
                        <c:v>4496.7647116868202</c:v>
                      </c:pt>
                      <c:pt idx="53">
                        <c:v>8048</c:v>
                      </c:pt>
                      <c:pt idx="54">
                        <c:v>4732.274543399476</c:v>
                      </c:pt>
                      <c:pt idx="55">
                        <c:v>4627</c:v>
                      </c:pt>
                      <c:pt idx="56">
                        <c:v>4849.4052082959561</c:v>
                      </c:pt>
                      <c:pt idx="57">
                        <c:v>6625.4970666331765</c:v>
                      </c:pt>
                      <c:pt idx="58">
                        <c:v>5862.4814668628223</c:v>
                      </c:pt>
                      <c:pt idx="59">
                        <c:v>5236.6611871613622</c:v>
                      </c:pt>
                      <c:pt idx="60">
                        <c:v>3646.4608391043812</c:v>
                      </c:pt>
                      <c:pt idx="61">
                        <c:v>2124.6934183142562</c:v>
                      </c:pt>
                      <c:pt idx="62">
                        <c:v>1741.3767806523379</c:v>
                      </c:pt>
                      <c:pt idx="63">
                        <c:v>2375.5771287093185</c:v>
                      </c:pt>
                      <c:pt idx="64">
                        <c:v>2479.8083533675408</c:v>
                      </c:pt>
                      <c:pt idx="65">
                        <c:v>4496</c:v>
                      </c:pt>
                      <c:pt idx="66">
                        <c:v>3350.2838907029318</c:v>
                      </c:pt>
                      <c:pt idx="67">
                        <c:v>2609.1520013276399</c:v>
                      </c:pt>
                      <c:pt idx="68">
                        <c:v>2272.7908204456562</c:v>
                      </c:pt>
                      <c:pt idx="69">
                        <c:v>1504.931025512218</c:v>
                      </c:pt>
                      <c:pt idx="70">
                        <c:v>1634.6272157235639</c:v>
                      </c:pt>
                      <c:pt idx="71">
                        <c:v>2836.1809447773512</c:v>
                      </c:pt>
                      <c:pt idx="72">
                        <c:v>2328.7062461875203</c:v>
                      </c:pt>
                      <c:pt idx="73">
                        <c:v>2085.8487073450788</c:v>
                      </c:pt>
                      <c:pt idx="74">
                        <c:v>1762.4530392192041</c:v>
                      </c:pt>
                      <c:pt idx="75">
                        <c:v>1202.442467436937</c:v>
                      </c:pt>
                      <c:pt idx="76">
                        <c:v>651.07851465786359</c:v>
                      </c:pt>
                      <c:pt idx="77">
                        <c:v>782.26049104740036</c:v>
                      </c:pt>
                      <c:pt idx="78">
                        <c:v>1853.0178558613513</c:v>
                      </c:pt>
                      <c:pt idx="79">
                        <c:v>1624.2554630593131</c:v>
                      </c:pt>
                      <c:pt idx="80">
                        <c:v>1422.0311995407083</c:v>
                      </c:pt>
                      <c:pt idx="81">
                        <c:v>1077.7301616491441</c:v>
                      </c:pt>
                      <c:pt idx="82">
                        <c:v>907.00225609099721</c:v>
                      </c:pt>
                      <c:pt idx="83">
                        <c:v>597.48249847500801</c:v>
                      </c:pt>
                      <c:pt idx="84">
                        <c:v>721.05511500233229</c:v>
                      </c:pt>
                      <c:pt idx="85">
                        <c:v>1298.3689807671608</c:v>
                      </c:pt>
                      <c:pt idx="86">
                        <c:v>999.62998762065376</c:v>
                      </c:pt>
                      <c:pt idx="87">
                        <c:v>861.23431949477913</c:v>
                      </c:pt>
                      <c:pt idx="88">
                        <c:v>710.2526911622233</c:v>
                      </c:pt>
                      <c:pt idx="89">
                        <c:v>578.87036671570559</c:v>
                      </c:pt>
                      <c:pt idx="90">
                        <c:v>277.92322562704078</c:v>
                      </c:pt>
                      <c:pt idx="91">
                        <c:v>270.2398632889591</c:v>
                      </c:pt>
                      <c:pt idx="92">
                        <c:v>38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Data!$E$2:$E$97</c15:sqref>
                        </c15:formulaRef>
                      </c:ext>
                    </c:extLst>
                    <c:numCache>
                      <c:formatCode>#,##0</c:formatCode>
                      <c:ptCount val="96"/>
                      <c:pt idx="1">
                        <c:v>-464.47544843970866</c:v>
                      </c:pt>
                      <c:pt idx="2">
                        <c:v>-24255.264641078993</c:v>
                      </c:pt>
                      <c:pt idx="5">
                        <c:v>-16558.118862915821</c:v>
                      </c:pt>
                      <c:pt idx="7">
                        <c:v>-168.14104756547485</c:v>
                      </c:pt>
                      <c:pt idx="8">
                        <c:v>-12467.355125766981</c:v>
                      </c:pt>
                      <c:pt idx="9">
                        <c:v>-313.3778122645233</c:v>
                      </c:pt>
                      <c:pt idx="10">
                        <c:v>-12668.933286088486</c:v>
                      </c:pt>
                      <c:pt idx="11">
                        <c:v>0</c:v>
                      </c:pt>
                      <c:pt idx="12">
                        <c:v>-6325.1500053823238</c:v>
                      </c:pt>
                      <c:pt idx="13">
                        <c:v>0</c:v>
                      </c:pt>
                      <c:pt idx="14">
                        <c:v>-5186.826276507948</c:v>
                      </c:pt>
                      <c:pt idx="15">
                        <c:v>-4526.1919695719262</c:v>
                      </c:pt>
                      <c:pt idx="16">
                        <c:v>-10611.6502969249</c:v>
                      </c:pt>
                      <c:pt idx="17">
                        <c:v>-25773.207641106605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-1006.1968674871722</c:v>
                      </c:pt>
                      <c:pt idx="21">
                        <c:v>-3693.623349420503</c:v>
                      </c:pt>
                      <c:pt idx="22">
                        <c:v>-4853.9682218594135</c:v>
                      </c:pt>
                      <c:pt idx="23">
                        <c:v>0</c:v>
                      </c:pt>
                      <c:pt idx="24">
                        <c:v>-6244.6881346657574</c:v>
                      </c:pt>
                      <c:pt idx="25">
                        <c:v>-6293.8122241558713</c:v>
                      </c:pt>
                      <c:pt idx="26">
                        <c:v>-3980.7451828196208</c:v>
                      </c:pt>
                      <c:pt idx="27">
                        <c:v>-1321.2686138720442</c:v>
                      </c:pt>
                      <c:pt idx="28">
                        <c:v>-4228.0595643905417</c:v>
                      </c:pt>
                      <c:pt idx="29">
                        <c:v>-9862.9314157307399</c:v>
                      </c:pt>
                      <c:pt idx="30">
                        <c:v>-4682.8808757041879</c:v>
                      </c:pt>
                      <c:pt idx="31">
                        <c:v>-1801.4989369909219</c:v>
                      </c:pt>
                      <c:pt idx="32">
                        <c:v>-3292.1609628978435</c:v>
                      </c:pt>
                      <c:pt idx="33">
                        <c:v>-2213.1249282356744</c:v>
                      </c:pt>
                      <c:pt idx="34">
                        <c:v>-1642.269129678137</c:v>
                      </c:pt>
                      <c:pt idx="35">
                        <c:v>-2977.0892165129717</c:v>
                      </c:pt>
                      <c:pt idx="36">
                        <c:v>-2944.9044682263448</c:v>
                      </c:pt>
                      <c:pt idx="37">
                        <c:v>-2030.1800432380064</c:v>
                      </c:pt>
                      <c:pt idx="38">
                        <c:v>-2549.370851124906</c:v>
                      </c:pt>
                      <c:pt idx="39">
                        <c:v>-1508.4483341705838</c:v>
                      </c:pt>
                      <c:pt idx="40">
                        <c:v>-986.71662510316128</c:v>
                      </c:pt>
                      <c:pt idx="41">
                        <c:v>-1218.7855995909433</c:v>
                      </c:pt>
                      <c:pt idx="42">
                        <c:v>-1608.3904472711615</c:v>
                      </c:pt>
                      <c:pt idx="43">
                        <c:v>-1817.5913111342352</c:v>
                      </c:pt>
                      <c:pt idx="44">
                        <c:v>-2242.7687753417777</c:v>
                      </c:pt>
                      <c:pt idx="45">
                        <c:v>-1268.756656141232</c:v>
                      </c:pt>
                      <c:pt idx="46">
                        <c:v>-1082.423902902867</c:v>
                      </c:pt>
                      <c:pt idx="47">
                        <c:v>-5733.9669973806022</c:v>
                      </c:pt>
                      <c:pt idx="48">
                        <c:v>0</c:v>
                      </c:pt>
                      <c:pt idx="49">
                        <c:v>-1277.226326742976</c:v>
                      </c:pt>
                      <c:pt idx="50">
                        <c:v>-1272.991491442104</c:v>
                      </c:pt>
                      <c:pt idx="51">
                        <c:v>-972.31818508019671</c:v>
                      </c:pt>
                      <c:pt idx="52">
                        <c:v>-5212.2352883131798</c:v>
                      </c:pt>
                      <c:pt idx="53">
                        <c:v>0</c:v>
                      </c:pt>
                      <c:pt idx="54">
                        <c:v>-1556.725456600524</c:v>
                      </c:pt>
                      <c:pt idx="55">
                        <c:v>0</c:v>
                      </c:pt>
                      <c:pt idx="56">
                        <c:v>-699.59479170404393</c:v>
                      </c:pt>
                      <c:pt idx="57">
                        <c:v>-1004.5029333668233</c:v>
                      </c:pt>
                      <c:pt idx="58">
                        <c:v>-860.51853313717754</c:v>
                      </c:pt>
                      <c:pt idx="59">
                        <c:v>-673.33881283863786</c:v>
                      </c:pt>
                      <c:pt idx="60">
                        <c:v>-561.53916089561881</c:v>
                      </c:pt>
                      <c:pt idx="61">
                        <c:v>-319.30658168574399</c:v>
                      </c:pt>
                      <c:pt idx="62">
                        <c:v>-328.62321934766226</c:v>
                      </c:pt>
                      <c:pt idx="63">
                        <c:v>-440.42287129068137</c:v>
                      </c:pt>
                      <c:pt idx="64">
                        <c:v>-2683.1916466324592</c:v>
                      </c:pt>
                      <c:pt idx="65">
                        <c:v>0</c:v>
                      </c:pt>
                      <c:pt idx="66">
                        <c:v>-665.71610929706844</c:v>
                      </c:pt>
                      <c:pt idx="67">
                        <c:v>-642.84799867235995</c:v>
                      </c:pt>
                      <c:pt idx="68">
                        <c:v>-458.20917955434356</c:v>
                      </c:pt>
                      <c:pt idx="69">
                        <c:v>-232.0689744877821</c:v>
                      </c:pt>
                      <c:pt idx="70">
                        <c:v>-468.37278427643616</c:v>
                      </c:pt>
                      <c:pt idx="71">
                        <c:v>-692.81905522264879</c:v>
                      </c:pt>
                      <c:pt idx="72">
                        <c:v>-546.29375381247974</c:v>
                      </c:pt>
                      <c:pt idx="73">
                        <c:v>-558.15129265492124</c:v>
                      </c:pt>
                      <c:pt idx="74">
                        <c:v>-489.54696078079587</c:v>
                      </c:pt>
                      <c:pt idx="75">
                        <c:v>-500.55753256306292</c:v>
                      </c:pt>
                      <c:pt idx="76">
                        <c:v>-398.92148534213641</c:v>
                      </c:pt>
                      <c:pt idx="77">
                        <c:v>-449.73950895259964</c:v>
                      </c:pt>
                      <c:pt idx="78">
                        <c:v>-381.98214413864866</c:v>
                      </c:pt>
                      <c:pt idx="79">
                        <c:v>-294.74453694068677</c:v>
                      </c:pt>
                      <c:pt idx="80">
                        <c:v>-287.96880045929169</c:v>
                      </c:pt>
                      <c:pt idx="81">
                        <c:v>-441.26983835085582</c:v>
                      </c:pt>
                      <c:pt idx="82">
                        <c:v>-237.99774390900282</c:v>
                      </c:pt>
                      <c:pt idx="83">
                        <c:v>-218.51750152499193</c:v>
                      </c:pt>
                      <c:pt idx="84">
                        <c:v>-182.94488499766766</c:v>
                      </c:pt>
                      <c:pt idx="85">
                        <c:v>-256.63101923283932</c:v>
                      </c:pt>
                      <c:pt idx="86">
                        <c:v>-385.37001237934624</c:v>
                      </c:pt>
                      <c:pt idx="87">
                        <c:v>-316.76568050522087</c:v>
                      </c:pt>
                      <c:pt idx="88">
                        <c:v>-377.74730883777676</c:v>
                      </c:pt>
                      <c:pt idx="89">
                        <c:v>-215.12963328429439</c:v>
                      </c:pt>
                      <c:pt idx="90">
                        <c:v>-160.07677437295919</c:v>
                      </c:pt>
                      <c:pt idx="91">
                        <c:v>-150.76013671104093</c:v>
                      </c:pt>
                      <c:pt idx="92">
                        <c:v>0</c:v>
                      </c:pt>
                      <c:pt idx="94">
                        <c:v>4164846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Data!$F$1</c15:sqref>
                        </c15:formulaRef>
                      </c:ext>
                    </c:extLst>
                    <c:strCache>
                      <c:ptCount val="1"/>
                      <c:pt idx="0">
                        <c:v>MIS 2011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Data!$F$2:$F$97</c15:sqref>
                        </c15:formulaRef>
                      </c:ext>
                    </c:extLst>
                    <c:numCache>
                      <c:formatCode>#,##0</c:formatCode>
                      <c:ptCount val="96"/>
                      <c:pt idx="1">
                        <c:v>9243</c:v>
                      </c:pt>
                      <c:pt idx="2">
                        <c:v>793554</c:v>
                      </c:pt>
                      <c:pt idx="3">
                        <c:v>739761</c:v>
                      </c:pt>
                      <c:pt idx="4">
                        <c:v>506918</c:v>
                      </c:pt>
                      <c:pt idx="5">
                        <c:v>363666</c:v>
                      </c:pt>
                      <c:pt idx="6">
                        <c:v>301329</c:v>
                      </c:pt>
                      <c:pt idx="7">
                        <c:v>316654</c:v>
                      </c:pt>
                      <c:pt idx="8">
                        <c:v>359151</c:v>
                      </c:pt>
                      <c:pt idx="9">
                        <c:v>347123</c:v>
                      </c:pt>
                      <c:pt idx="10">
                        <c:v>251023</c:v>
                      </c:pt>
                      <c:pt idx="11">
                        <c:v>184238</c:v>
                      </c:pt>
                      <c:pt idx="12">
                        <c:v>143667</c:v>
                      </c:pt>
                      <c:pt idx="13">
                        <c:v>119043</c:v>
                      </c:pt>
                      <c:pt idx="14">
                        <c:v>139953</c:v>
                      </c:pt>
                      <c:pt idx="15">
                        <c:v>152503</c:v>
                      </c:pt>
                      <c:pt idx="16">
                        <c:v>280478</c:v>
                      </c:pt>
                      <c:pt idx="17">
                        <c:v>298665</c:v>
                      </c:pt>
                      <c:pt idx="18">
                        <c:v>241064</c:v>
                      </c:pt>
                      <c:pt idx="19">
                        <c:v>146299</c:v>
                      </c:pt>
                      <c:pt idx="20">
                        <c:v>91464</c:v>
                      </c:pt>
                      <c:pt idx="21">
                        <c:v>88047</c:v>
                      </c:pt>
                      <c:pt idx="22">
                        <c:v>135974</c:v>
                      </c:pt>
                      <c:pt idx="23">
                        <c:v>134754</c:v>
                      </c:pt>
                      <c:pt idx="24">
                        <c:v>109055</c:v>
                      </c:pt>
                      <c:pt idx="25">
                        <c:v>102556</c:v>
                      </c:pt>
                      <c:pt idx="26">
                        <c:v>88090</c:v>
                      </c:pt>
                      <c:pt idx="27">
                        <c:v>59775</c:v>
                      </c:pt>
                      <c:pt idx="28">
                        <c:v>65501</c:v>
                      </c:pt>
                      <c:pt idx="29">
                        <c:v>94764</c:v>
                      </c:pt>
                      <c:pt idx="30">
                        <c:v>75308</c:v>
                      </c:pt>
                      <c:pt idx="31">
                        <c:v>65644</c:v>
                      </c:pt>
                      <c:pt idx="32">
                        <c:v>60862</c:v>
                      </c:pt>
                      <c:pt idx="33">
                        <c:v>42601</c:v>
                      </c:pt>
                      <c:pt idx="34">
                        <c:v>28920</c:v>
                      </c:pt>
                      <c:pt idx="35">
                        <c:v>32554</c:v>
                      </c:pt>
                      <c:pt idx="36">
                        <c:v>42219</c:v>
                      </c:pt>
                      <c:pt idx="37">
                        <c:v>34805</c:v>
                      </c:pt>
                      <c:pt idx="38">
                        <c:v>26904</c:v>
                      </c:pt>
                      <c:pt idx="39">
                        <c:v>23265</c:v>
                      </c:pt>
                      <c:pt idx="40">
                        <c:v>16736</c:v>
                      </c:pt>
                      <c:pt idx="41">
                        <c:v>13332</c:v>
                      </c:pt>
                      <c:pt idx="42">
                        <c:v>17011</c:v>
                      </c:pt>
                      <c:pt idx="43">
                        <c:v>22338</c:v>
                      </c:pt>
                      <c:pt idx="44">
                        <c:v>18320</c:v>
                      </c:pt>
                      <c:pt idx="45">
                        <c:v>14833</c:v>
                      </c:pt>
                      <c:pt idx="46">
                        <c:v>12411</c:v>
                      </c:pt>
                      <c:pt idx="47">
                        <c:v>9883</c:v>
                      </c:pt>
                      <c:pt idx="48">
                        <c:v>7513</c:v>
                      </c:pt>
                      <c:pt idx="49">
                        <c:v>8567</c:v>
                      </c:pt>
                      <c:pt idx="50">
                        <c:v>13417</c:v>
                      </c:pt>
                      <c:pt idx="51">
                        <c:v>11098</c:v>
                      </c:pt>
                      <c:pt idx="52">
                        <c:v>9709</c:v>
                      </c:pt>
                      <c:pt idx="53">
                        <c:v>8048</c:v>
                      </c:pt>
                      <c:pt idx="54">
                        <c:v>6289</c:v>
                      </c:pt>
                      <c:pt idx="55">
                        <c:v>4627</c:v>
                      </c:pt>
                      <c:pt idx="56">
                        <c:v>5549</c:v>
                      </c:pt>
                      <c:pt idx="57">
                        <c:v>7630</c:v>
                      </c:pt>
                      <c:pt idx="58">
                        <c:v>6723</c:v>
                      </c:pt>
                      <c:pt idx="59">
                        <c:v>5910</c:v>
                      </c:pt>
                      <c:pt idx="60">
                        <c:v>4208</c:v>
                      </c:pt>
                      <c:pt idx="61">
                        <c:v>2444</c:v>
                      </c:pt>
                      <c:pt idx="62">
                        <c:v>2070</c:v>
                      </c:pt>
                      <c:pt idx="63">
                        <c:v>2816</c:v>
                      </c:pt>
                      <c:pt idx="64">
                        <c:v>5163</c:v>
                      </c:pt>
                      <c:pt idx="65">
                        <c:v>4496</c:v>
                      </c:pt>
                      <c:pt idx="66">
                        <c:v>4016</c:v>
                      </c:pt>
                      <c:pt idx="67">
                        <c:v>3252</c:v>
                      </c:pt>
                      <c:pt idx="68">
                        <c:v>2731</c:v>
                      </c:pt>
                      <c:pt idx="69">
                        <c:v>1737</c:v>
                      </c:pt>
                      <c:pt idx="70">
                        <c:v>2103</c:v>
                      </c:pt>
                      <c:pt idx="71">
                        <c:v>3529</c:v>
                      </c:pt>
                      <c:pt idx="72">
                        <c:v>2875</c:v>
                      </c:pt>
                      <c:pt idx="73">
                        <c:v>2644</c:v>
                      </c:pt>
                      <c:pt idx="74">
                        <c:v>2252</c:v>
                      </c:pt>
                      <c:pt idx="75">
                        <c:v>1703</c:v>
                      </c:pt>
                      <c:pt idx="76">
                        <c:v>1050</c:v>
                      </c:pt>
                      <c:pt idx="77">
                        <c:v>1232</c:v>
                      </c:pt>
                      <c:pt idx="78">
                        <c:v>2235</c:v>
                      </c:pt>
                      <c:pt idx="79">
                        <c:v>1919</c:v>
                      </c:pt>
                      <c:pt idx="80">
                        <c:v>1710</c:v>
                      </c:pt>
                      <c:pt idx="81">
                        <c:v>1519</c:v>
                      </c:pt>
                      <c:pt idx="82">
                        <c:v>1145</c:v>
                      </c:pt>
                      <c:pt idx="83">
                        <c:v>816</c:v>
                      </c:pt>
                      <c:pt idx="84">
                        <c:v>904</c:v>
                      </c:pt>
                      <c:pt idx="85">
                        <c:v>1555</c:v>
                      </c:pt>
                      <c:pt idx="86">
                        <c:v>1385</c:v>
                      </c:pt>
                      <c:pt idx="87">
                        <c:v>1178</c:v>
                      </c:pt>
                      <c:pt idx="88">
                        <c:v>1088</c:v>
                      </c:pt>
                      <c:pt idx="89">
                        <c:v>794</c:v>
                      </c:pt>
                      <c:pt idx="90">
                        <c:v>438</c:v>
                      </c:pt>
                      <c:pt idx="91">
                        <c:v>421</c:v>
                      </c:pt>
                      <c:pt idx="92">
                        <c:v>38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Data!$G$2:$G$97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1">
                        <c:v>1.1206761772902299E-2</c:v>
                      </c:pt>
                      <c:pt idx="2">
                        <c:v>0.5852257067287312</c:v>
                      </c:pt>
                      <c:pt idx="5">
                        <c:v>0.39951066117154421</c:v>
                      </c:pt>
                      <c:pt idx="7">
                        <c:v>4.056870326822247E-3</c:v>
                      </c:pt>
                      <c:pt idx="8">
                        <c:v>6.6023179877282998E-2</c:v>
                      </c:pt>
                      <c:pt idx="9">
                        <c:v>1.659550037676271E-3</c:v>
                      </c:pt>
                      <c:pt idx="10">
                        <c:v>6.7090674225842334E-2</c:v>
                      </c:pt>
                      <c:pt idx="12">
                        <c:v>3.3495999138828086E-2</c:v>
                      </c:pt>
                      <c:pt idx="14">
                        <c:v>2.7467795758728337E-2</c:v>
                      </c:pt>
                      <c:pt idx="15">
                        <c:v>2.3969284868491873E-2</c:v>
                      </c:pt>
                      <c:pt idx="16">
                        <c:v>5.619595249201622E-2</c:v>
                      </c:pt>
                      <c:pt idx="17">
                        <c:v>0.13648677742294305</c:v>
                      </c:pt>
                      <c:pt idx="20">
                        <c:v>5.3285012020524601E-3</c:v>
                      </c:pt>
                      <c:pt idx="21">
                        <c:v>1.956026409271951E-2</c:v>
                      </c:pt>
                      <c:pt idx="22">
                        <c:v>2.570508450249381E-2</c:v>
                      </c:pt>
                      <c:pt idx="24">
                        <c:v>3.3069898453478776E-2</c:v>
                      </c:pt>
                      <c:pt idx="25">
                        <c:v>3.3330044135060459E-2</c:v>
                      </c:pt>
                      <c:pt idx="26">
                        <c:v>2.1080770748860743E-2</c:v>
                      </c:pt>
                      <c:pt idx="27">
                        <c:v>6.9970217804729267E-3</c:v>
                      </c:pt>
                      <c:pt idx="28">
                        <c:v>2.2390469697513366E-2</c:v>
                      </c:pt>
                      <c:pt idx="29">
                        <c:v>5.2230973483081561E-2</c:v>
                      </c:pt>
                      <c:pt idx="30">
                        <c:v>2.479905988733001E-2</c:v>
                      </c:pt>
                      <c:pt idx="31">
                        <c:v>9.5401700814525103E-3</c:v>
                      </c:pt>
                      <c:pt idx="32">
                        <c:v>1.7434245936345044E-2</c:v>
                      </c:pt>
                      <c:pt idx="33">
                        <c:v>1.1720011482292153E-2</c:v>
                      </c:pt>
                      <c:pt idx="34">
                        <c:v>8.6969392514980801E-3</c:v>
                      </c:pt>
                      <c:pt idx="35">
                        <c:v>1.5765725357924577E-2</c:v>
                      </c:pt>
                      <c:pt idx="36">
                        <c:v>1.5595285083784851E-2</c:v>
                      </c:pt>
                      <c:pt idx="37">
                        <c:v>1.0751193081918978E-2</c:v>
                      </c:pt>
                      <c:pt idx="38">
                        <c:v>1.3500663820015071E-2</c:v>
                      </c:pt>
                      <c:pt idx="39">
                        <c:v>7.9882665327065915E-3</c:v>
                      </c:pt>
                      <c:pt idx="40">
                        <c:v>5.2253399834942052E-3</c:v>
                      </c:pt>
                      <c:pt idx="41">
                        <c:v>6.4543040654490656E-3</c:v>
                      </c:pt>
                      <c:pt idx="42">
                        <c:v>8.5175284366141597E-3</c:v>
                      </c:pt>
                      <c:pt idx="43">
                        <c:v>9.6253902185223731E-3</c:v>
                      </c:pt>
                      <c:pt idx="44">
                        <c:v>1.1876995945315584E-2</c:v>
                      </c:pt>
                      <c:pt idx="45">
                        <c:v>6.7189350174028488E-3</c:v>
                      </c:pt>
                      <c:pt idx="46">
                        <c:v>5.7321755355412823E-3</c:v>
                      </c:pt>
                      <c:pt idx="47">
                        <c:v>3.0365280419103663E-2</c:v>
                      </c:pt>
                      <c:pt idx="49">
                        <c:v>6.7637877211238293E-3</c:v>
                      </c:pt>
                      <c:pt idx="50">
                        <c:v>6.7413613692633391E-3</c:v>
                      </c:pt>
                      <c:pt idx="51">
                        <c:v>5.1490903871685388E-3</c:v>
                      </c:pt>
                      <c:pt idx="52">
                        <c:v>2.7602353869891277E-2</c:v>
                      </c:pt>
                      <c:pt idx="54">
                        <c:v>8.24392694391618E-3</c:v>
                      </c:pt>
                      <c:pt idx="56">
                        <c:v>3.7048333273529727E-3</c:v>
                      </c:pt>
                      <c:pt idx="57">
                        <c:v>5.3195306613082636E-3</c:v>
                      </c:pt>
                      <c:pt idx="58">
                        <c:v>4.5570346980515989E-3</c:v>
                      </c:pt>
                      <c:pt idx="59">
                        <c:v>3.5657899458179337E-3</c:v>
                      </c:pt>
                      <c:pt idx="60">
                        <c:v>2.9737342567009938E-3</c:v>
                      </c:pt>
                      <c:pt idx="61">
                        <c:v>1.6909469302809573E-3</c:v>
                      </c:pt>
                      <c:pt idx="62">
                        <c:v>1.7402849043740357E-3</c:v>
                      </c:pt>
                      <c:pt idx="63">
                        <c:v>2.3323405934909756E-3</c:v>
                      </c:pt>
                      <c:pt idx="64">
                        <c:v>1.420933653880656E-2</c:v>
                      </c:pt>
                      <c:pt idx="66">
                        <c:v>3.5254225124690518E-3</c:v>
                      </c:pt>
                      <c:pt idx="67">
                        <c:v>3.4043202124224049E-3</c:v>
                      </c:pt>
                      <c:pt idx="68">
                        <c:v>2.4265312713050344E-3</c:v>
                      </c:pt>
                      <c:pt idx="69">
                        <c:v>1.2289640819548601E-3</c:v>
                      </c:pt>
                      <c:pt idx="70">
                        <c:v>2.4803545157702105E-3</c:v>
                      </c:pt>
                      <c:pt idx="71">
                        <c:v>3.6689511643761886E-3</c:v>
                      </c:pt>
                      <c:pt idx="72">
                        <c:v>2.8929993900032292E-3</c:v>
                      </c:pt>
                      <c:pt idx="73">
                        <c:v>2.9557931752126018E-3</c:v>
                      </c:pt>
                      <c:pt idx="74">
                        <c:v>2.5924862750726614E-3</c:v>
                      </c:pt>
                      <c:pt idx="75">
                        <c:v>2.6507947899099358E-3</c:v>
                      </c:pt>
                      <c:pt idx="76">
                        <c:v>2.112562345258172E-3</c:v>
                      </c:pt>
                      <c:pt idx="77">
                        <c:v>2.3816785675840539E-3</c:v>
                      </c:pt>
                      <c:pt idx="78">
                        <c:v>2.0228569378162114E-3</c:v>
                      </c:pt>
                      <c:pt idx="79">
                        <c:v>1.5608740894901144E-3</c:v>
                      </c:pt>
                      <c:pt idx="80">
                        <c:v>1.5249919265133303E-3</c:v>
                      </c:pt>
                      <c:pt idx="81">
                        <c:v>2.3368258638630738E-3</c:v>
                      </c:pt>
                      <c:pt idx="82">
                        <c:v>1.2603609745595464E-3</c:v>
                      </c:pt>
                      <c:pt idx="83">
                        <c:v>1.1571997560012918E-3</c:v>
                      </c:pt>
                      <c:pt idx="84">
                        <c:v>9.6881840037317448E-4</c:v>
                      </c:pt>
                      <c:pt idx="85">
                        <c:v>1.3590369227457031E-3</c:v>
                      </c:pt>
                      <c:pt idx="86">
                        <c:v>2.0407980193046038E-3</c:v>
                      </c:pt>
                      <c:pt idx="87">
                        <c:v>1.6774911191646633E-3</c:v>
                      </c:pt>
                      <c:pt idx="88">
                        <c:v>2.0004305859557215E-3</c:v>
                      </c:pt>
                      <c:pt idx="89">
                        <c:v>1.1392586745128997E-3</c:v>
                      </c:pt>
                      <c:pt idx="90">
                        <c:v>8.4771610032652767E-4</c:v>
                      </c:pt>
                      <c:pt idx="91">
                        <c:v>7.9837812623344934E-4</c:v>
                      </c:pt>
                      <c:pt idx="94" formatCode="#,##0">
                        <c:v>4353679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Data!$H$1</c15:sqref>
                        </c15:formulaRef>
                      </c:ext>
                    </c:extLst>
                    <c:strCache>
                      <c:ptCount val="1"/>
                      <c:pt idx="0">
                        <c:v>Diff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Data!$H$2:$H$97</c15:sqref>
                        </c15:formulaRef>
                      </c:ext>
                    </c:extLst>
                    <c:numCache>
                      <c:formatCode>#,##0</c:formatCode>
                      <c:ptCount val="96"/>
                      <c:pt idx="1">
                        <c:v>-6953</c:v>
                      </c:pt>
                      <c:pt idx="2">
                        <c:v>-363091</c:v>
                      </c:pt>
                      <c:pt idx="3">
                        <c:v>38342</c:v>
                      </c:pt>
                      <c:pt idx="4">
                        <c:v>114703</c:v>
                      </c:pt>
                      <c:pt idx="5">
                        <c:v>-247868</c:v>
                      </c:pt>
                      <c:pt idx="6">
                        <c:v>425938</c:v>
                      </c:pt>
                      <c:pt idx="7">
                        <c:v>-2517</c:v>
                      </c:pt>
                      <c:pt idx="8">
                        <c:v>-14720</c:v>
                      </c:pt>
                      <c:pt idx="9">
                        <c:v>-370</c:v>
                      </c:pt>
                      <c:pt idx="10">
                        <c:v>-14958</c:v>
                      </c:pt>
                      <c:pt idx="11">
                        <c:v>5234</c:v>
                      </c:pt>
                      <c:pt idx="12">
                        <c:v>-7468</c:v>
                      </c:pt>
                      <c:pt idx="13">
                        <c:v>656</c:v>
                      </c:pt>
                      <c:pt idx="14">
                        <c:v>-6124</c:v>
                      </c:pt>
                      <c:pt idx="15">
                        <c:v>-5344</c:v>
                      </c:pt>
                      <c:pt idx="16">
                        <c:v>-12529</c:v>
                      </c:pt>
                      <c:pt idx="17">
                        <c:v>-30430</c:v>
                      </c:pt>
                      <c:pt idx="18">
                        <c:v>11575</c:v>
                      </c:pt>
                      <c:pt idx="19">
                        <c:v>4033</c:v>
                      </c:pt>
                      <c:pt idx="20">
                        <c:v>-1188</c:v>
                      </c:pt>
                      <c:pt idx="21">
                        <c:v>-4361</c:v>
                      </c:pt>
                      <c:pt idx="22">
                        <c:v>-5731</c:v>
                      </c:pt>
                      <c:pt idx="23">
                        <c:v>1492</c:v>
                      </c:pt>
                      <c:pt idx="24">
                        <c:v>-7373</c:v>
                      </c:pt>
                      <c:pt idx="25">
                        <c:v>-7431</c:v>
                      </c:pt>
                      <c:pt idx="26">
                        <c:v>-4700</c:v>
                      </c:pt>
                      <c:pt idx="27">
                        <c:v>-1560</c:v>
                      </c:pt>
                      <c:pt idx="28">
                        <c:v>-4992</c:v>
                      </c:pt>
                      <c:pt idx="29">
                        <c:v>-11645</c:v>
                      </c:pt>
                      <c:pt idx="30">
                        <c:v>-5529</c:v>
                      </c:pt>
                      <c:pt idx="31">
                        <c:v>-2127</c:v>
                      </c:pt>
                      <c:pt idx="32">
                        <c:v>-3887</c:v>
                      </c:pt>
                      <c:pt idx="33">
                        <c:v>-2613</c:v>
                      </c:pt>
                      <c:pt idx="34">
                        <c:v>-1939</c:v>
                      </c:pt>
                      <c:pt idx="35">
                        <c:v>-3515</c:v>
                      </c:pt>
                      <c:pt idx="36">
                        <c:v>-3477</c:v>
                      </c:pt>
                      <c:pt idx="37">
                        <c:v>-2397</c:v>
                      </c:pt>
                      <c:pt idx="38">
                        <c:v>-3010</c:v>
                      </c:pt>
                      <c:pt idx="39">
                        <c:v>-1781</c:v>
                      </c:pt>
                      <c:pt idx="40">
                        <c:v>-1165</c:v>
                      </c:pt>
                      <c:pt idx="41">
                        <c:v>-1439</c:v>
                      </c:pt>
                      <c:pt idx="42">
                        <c:v>-1899</c:v>
                      </c:pt>
                      <c:pt idx="43">
                        <c:v>-2146</c:v>
                      </c:pt>
                      <c:pt idx="44">
                        <c:v>-2648</c:v>
                      </c:pt>
                      <c:pt idx="45">
                        <c:v>-1498</c:v>
                      </c:pt>
                      <c:pt idx="46">
                        <c:v>-1278</c:v>
                      </c:pt>
                      <c:pt idx="47">
                        <c:v>-6770</c:v>
                      </c:pt>
                      <c:pt idx="48">
                        <c:v>5520</c:v>
                      </c:pt>
                      <c:pt idx="49">
                        <c:v>-1508</c:v>
                      </c:pt>
                      <c:pt idx="50">
                        <c:v>-1503</c:v>
                      </c:pt>
                      <c:pt idx="51">
                        <c:v>-1148</c:v>
                      </c:pt>
                      <c:pt idx="52">
                        <c:v>-6154</c:v>
                      </c:pt>
                      <c:pt idx="53">
                        <c:v>3775</c:v>
                      </c:pt>
                      <c:pt idx="54">
                        <c:v>-1838</c:v>
                      </c:pt>
                      <c:pt idx="55">
                        <c:v>532</c:v>
                      </c:pt>
                      <c:pt idx="56">
                        <c:v>-826</c:v>
                      </c:pt>
                      <c:pt idx="57">
                        <c:v>-1186</c:v>
                      </c:pt>
                      <c:pt idx="58">
                        <c:v>-1016</c:v>
                      </c:pt>
                      <c:pt idx="59">
                        <c:v>-795</c:v>
                      </c:pt>
                      <c:pt idx="60">
                        <c:v>-663</c:v>
                      </c:pt>
                      <c:pt idx="61">
                        <c:v>-377</c:v>
                      </c:pt>
                      <c:pt idx="62">
                        <c:v>-388</c:v>
                      </c:pt>
                      <c:pt idx="63">
                        <c:v>-520</c:v>
                      </c:pt>
                      <c:pt idx="64">
                        <c:v>-3168</c:v>
                      </c:pt>
                      <c:pt idx="65">
                        <c:v>1291</c:v>
                      </c:pt>
                      <c:pt idx="66">
                        <c:v>-786</c:v>
                      </c:pt>
                      <c:pt idx="67">
                        <c:v>-759</c:v>
                      </c:pt>
                      <c:pt idx="68">
                        <c:v>-541</c:v>
                      </c:pt>
                      <c:pt idx="69">
                        <c:v>-274</c:v>
                      </c:pt>
                      <c:pt idx="70">
                        <c:v>-553</c:v>
                      </c:pt>
                      <c:pt idx="71">
                        <c:v>-818</c:v>
                      </c:pt>
                      <c:pt idx="72">
                        <c:v>-645</c:v>
                      </c:pt>
                      <c:pt idx="73">
                        <c:v>-659</c:v>
                      </c:pt>
                      <c:pt idx="74">
                        <c:v>-578</c:v>
                      </c:pt>
                      <c:pt idx="75">
                        <c:v>-591</c:v>
                      </c:pt>
                      <c:pt idx="76">
                        <c:v>-471</c:v>
                      </c:pt>
                      <c:pt idx="77">
                        <c:v>-531</c:v>
                      </c:pt>
                      <c:pt idx="78">
                        <c:v>-451</c:v>
                      </c:pt>
                      <c:pt idx="79">
                        <c:v>-348</c:v>
                      </c:pt>
                      <c:pt idx="80">
                        <c:v>-340</c:v>
                      </c:pt>
                      <c:pt idx="81">
                        <c:v>-521</c:v>
                      </c:pt>
                      <c:pt idx="82">
                        <c:v>-281</c:v>
                      </c:pt>
                      <c:pt idx="83">
                        <c:v>-258</c:v>
                      </c:pt>
                      <c:pt idx="84">
                        <c:v>-216</c:v>
                      </c:pt>
                      <c:pt idx="85">
                        <c:v>-303</c:v>
                      </c:pt>
                      <c:pt idx="86">
                        <c:v>-455</c:v>
                      </c:pt>
                      <c:pt idx="87">
                        <c:v>-374</c:v>
                      </c:pt>
                      <c:pt idx="88">
                        <c:v>-446</c:v>
                      </c:pt>
                      <c:pt idx="89">
                        <c:v>-254</c:v>
                      </c:pt>
                      <c:pt idx="90">
                        <c:v>-189</c:v>
                      </c:pt>
                      <c:pt idx="91">
                        <c:v>-178</c:v>
                      </c:pt>
                      <c:pt idx="92">
                        <c:v>11</c:v>
                      </c:pt>
                      <c:pt idx="94">
                        <c:v>-188833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Data!$I$1</c15:sqref>
                        </c15:formulaRef>
                      </c:ext>
                    </c:extLst>
                    <c:strCache>
                      <c:ptCount val="1"/>
                      <c:pt idx="0">
                        <c:v>Internet Prediction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Data!$I$2:$I$97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1022373</c:v>
                      </c:pt>
                      <c:pt idx="2">
                        <c:v>861954</c:v>
                      </c:pt>
                      <c:pt idx="3">
                        <c:v>685095</c:v>
                      </c:pt>
                      <c:pt idx="4">
                        <c:v>554412</c:v>
                      </c:pt>
                      <c:pt idx="5">
                        <c:v>443477</c:v>
                      </c:pt>
                      <c:pt idx="6">
                        <c:v>295369</c:v>
                      </c:pt>
                      <c:pt idx="7">
                        <c:v>300122</c:v>
                      </c:pt>
                      <c:pt idx="8">
                        <c:v>411843</c:v>
                      </c:pt>
                      <c:pt idx="9">
                        <c:v>341394</c:v>
                      </c:pt>
                      <c:pt idx="10">
                        <c:v>269901</c:v>
                      </c:pt>
                      <c:pt idx="11">
                        <c:v>222757</c:v>
                      </c:pt>
                      <c:pt idx="12">
                        <c:v>175866</c:v>
                      </c:pt>
                      <c:pt idx="13">
                        <c:v>138073</c:v>
                      </c:pt>
                      <c:pt idx="14">
                        <c:v>232343</c:v>
                      </c:pt>
                      <c:pt idx="15">
                        <c:v>433719</c:v>
                      </c:pt>
                      <c:pt idx="16">
                        <c:v>346786</c:v>
                      </c:pt>
                      <c:pt idx="17">
                        <c:v>243969</c:v>
                      </c:pt>
                      <c:pt idx="18">
                        <c:v>175748</c:v>
                      </c:pt>
                      <c:pt idx="19">
                        <c:v>122083</c:v>
                      </c:pt>
                      <c:pt idx="20">
                        <c:v>97314</c:v>
                      </c:pt>
                      <c:pt idx="21">
                        <c:v>113545</c:v>
                      </c:pt>
                      <c:pt idx="22">
                        <c:v>166605</c:v>
                      </c:pt>
                      <c:pt idx="23">
                        <c:v>149603</c:v>
                      </c:pt>
                      <c:pt idx="24">
                        <c:v>124226</c:v>
                      </c:pt>
                      <c:pt idx="25">
                        <c:v>91238</c:v>
                      </c:pt>
                      <c:pt idx="26">
                        <c:v>69621</c:v>
                      </c:pt>
                      <c:pt idx="27">
                        <c:v>49853</c:v>
                      </c:pt>
                      <c:pt idx="28">
                        <c:v>52454</c:v>
                      </c:pt>
                      <c:pt idx="29">
                        <c:v>71438</c:v>
                      </c:pt>
                      <c:pt idx="30">
                        <c:v>49977</c:v>
                      </c:pt>
                      <c:pt idx="31">
                        <c:v>43082</c:v>
                      </c:pt>
                      <c:pt idx="32">
                        <c:v>35280</c:v>
                      </c:pt>
                      <c:pt idx="33">
                        <c:v>27593</c:v>
                      </c:pt>
                      <c:pt idx="34">
                        <c:v>19617</c:v>
                      </c:pt>
                      <c:pt idx="35">
                        <c:v>23370</c:v>
                      </c:pt>
                      <c:pt idx="36">
                        <c:v>34153</c:v>
                      </c:pt>
                      <c:pt idx="37">
                        <c:v>30838</c:v>
                      </c:pt>
                      <c:pt idx="38">
                        <c:v>27715</c:v>
                      </c:pt>
                      <c:pt idx="39">
                        <c:v>24183</c:v>
                      </c:pt>
                      <c:pt idx="40">
                        <c:v>18668</c:v>
                      </c:pt>
                      <c:pt idx="41">
                        <c:v>14399</c:v>
                      </c:pt>
                      <c:pt idx="42">
                        <c:v>18047</c:v>
                      </c:pt>
                      <c:pt idx="43">
                        <c:v>24652</c:v>
                      </c:pt>
                      <c:pt idx="44">
                        <c:v>18806</c:v>
                      </c:pt>
                      <c:pt idx="45">
                        <c:v>15815</c:v>
                      </c:pt>
                      <c:pt idx="46">
                        <c:v>13338</c:v>
                      </c:pt>
                      <c:pt idx="47">
                        <c:v>10726</c:v>
                      </c:pt>
                      <c:pt idx="48">
                        <c:v>7740</c:v>
                      </c:pt>
                      <c:pt idx="49">
                        <c:v>9512</c:v>
                      </c:pt>
                      <c:pt idx="50">
                        <c:v>14538</c:v>
                      </c:pt>
                      <c:pt idx="51">
                        <c:v>11976</c:v>
                      </c:pt>
                      <c:pt idx="52">
                        <c:v>10278</c:v>
                      </c:pt>
                      <c:pt idx="53">
                        <c:v>8818</c:v>
                      </c:pt>
                      <c:pt idx="54">
                        <c:v>6908</c:v>
                      </c:pt>
                      <c:pt idx="55">
                        <c:v>5083</c:v>
                      </c:pt>
                      <c:pt idx="56">
                        <c:v>6170</c:v>
                      </c:pt>
                      <c:pt idx="57">
                        <c:v>8880</c:v>
                      </c:pt>
                      <c:pt idx="58">
                        <c:v>7672</c:v>
                      </c:pt>
                      <c:pt idx="59">
                        <c:v>6471</c:v>
                      </c:pt>
                      <c:pt idx="60">
                        <c:v>4658</c:v>
                      </c:pt>
                      <c:pt idx="61">
                        <c:v>3056</c:v>
                      </c:pt>
                      <c:pt idx="62">
                        <c:v>2376</c:v>
                      </c:pt>
                      <c:pt idx="63">
                        <c:v>3276</c:v>
                      </c:pt>
                      <c:pt idx="64">
                        <c:v>5397</c:v>
                      </c:pt>
                      <c:pt idx="65">
                        <c:v>4890</c:v>
                      </c:pt>
                      <c:pt idx="66">
                        <c:v>4637</c:v>
                      </c:pt>
                      <c:pt idx="67">
                        <c:v>4118</c:v>
                      </c:pt>
                      <c:pt idx="68">
                        <c:v>3186</c:v>
                      </c:pt>
                      <c:pt idx="69">
                        <c:v>2050</c:v>
                      </c:pt>
                      <c:pt idx="70">
                        <c:v>2310</c:v>
                      </c:pt>
                      <c:pt idx="71">
                        <c:v>3588</c:v>
                      </c:pt>
                      <c:pt idx="72">
                        <c:v>3245</c:v>
                      </c:pt>
                      <c:pt idx="73">
                        <c:v>3042</c:v>
                      </c:pt>
                      <c:pt idx="74">
                        <c:v>2558</c:v>
                      </c:pt>
                      <c:pt idx="75">
                        <c:v>1835</c:v>
                      </c:pt>
                      <c:pt idx="76">
                        <c:v>1209</c:v>
                      </c:pt>
                      <c:pt idx="77">
                        <c:v>1501</c:v>
                      </c:pt>
                      <c:pt idx="78">
                        <c:v>2242</c:v>
                      </c:pt>
                      <c:pt idx="79">
                        <c:v>1994</c:v>
                      </c:pt>
                      <c:pt idx="80">
                        <c:v>1783</c:v>
                      </c:pt>
                      <c:pt idx="81">
                        <c:v>1601</c:v>
                      </c:pt>
                      <c:pt idx="82">
                        <c:v>1456</c:v>
                      </c:pt>
                      <c:pt idx="83">
                        <c:v>1008</c:v>
                      </c:pt>
                      <c:pt idx="84">
                        <c:v>1069</c:v>
                      </c:pt>
                      <c:pt idx="85">
                        <c:v>1603</c:v>
                      </c:pt>
                      <c:pt idx="86">
                        <c:v>1384</c:v>
                      </c:pt>
                      <c:pt idx="87">
                        <c:v>1114</c:v>
                      </c:pt>
                      <c:pt idx="88">
                        <c:v>922</c:v>
                      </c:pt>
                      <c:pt idx="89">
                        <c:v>725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Data!$J$1</c15:sqref>
                        </c15:formulaRef>
                      </c:ext>
                    </c:extLst>
                    <c:strCache>
                      <c:ptCount val="1"/>
                      <c:pt idx="0">
                        <c:v>Internet Prediction Cumulative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Data!$J$2:$J$97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1022373</c:v>
                      </c:pt>
                      <c:pt idx="2">
                        <c:v>1884327</c:v>
                      </c:pt>
                      <c:pt idx="3">
                        <c:v>2569422</c:v>
                      </c:pt>
                      <c:pt idx="4">
                        <c:v>3123834</c:v>
                      </c:pt>
                      <c:pt idx="5">
                        <c:v>3567311</c:v>
                      </c:pt>
                      <c:pt idx="6">
                        <c:v>3862680</c:v>
                      </c:pt>
                      <c:pt idx="7">
                        <c:v>4162802</c:v>
                      </c:pt>
                      <c:pt idx="8">
                        <c:v>4574645</c:v>
                      </c:pt>
                      <c:pt idx="9">
                        <c:v>4916039</c:v>
                      </c:pt>
                      <c:pt idx="10">
                        <c:v>5185940</c:v>
                      </c:pt>
                      <c:pt idx="11">
                        <c:v>5408697</c:v>
                      </c:pt>
                      <c:pt idx="12">
                        <c:v>5584563</c:v>
                      </c:pt>
                      <c:pt idx="13">
                        <c:v>5722636</c:v>
                      </c:pt>
                      <c:pt idx="14">
                        <c:v>5954979</c:v>
                      </c:pt>
                      <c:pt idx="15">
                        <c:v>6388698</c:v>
                      </c:pt>
                      <c:pt idx="16">
                        <c:v>6735484</c:v>
                      </c:pt>
                      <c:pt idx="17">
                        <c:v>6979453</c:v>
                      </c:pt>
                      <c:pt idx="18">
                        <c:v>7155201</c:v>
                      </c:pt>
                      <c:pt idx="19">
                        <c:v>7277284</c:v>
                      </c:pt>
                      <c:pt idx="20">
                        <c:v>7374598</c:v>
                      </c:pt>
                      <c:pt idx="21">
                        <c:v>7488143</c:v>
                      </c:pt>
                      <c:pt idx="22">
                        <c:v>7654748</c:v>
                      </c:pt>
                      <c:pt idx="23">
                        <c:v>7804351</c:v>
                      </c:pt>
                      <c:pt idx="24">
                        <c:v>7928577</c:v>
                      </c:pt>
                      <c:pt idx="25">
                        <c:v>8019815</c:v>
                      </c:pt>
                      <c:pt idx="26">
                        <c:v>8089436</c:v>
                      </c:pt>
                      <c:pt idx="27">
                        <c:v>8139289</c:v>
                      </c:pt>
                      <c:pt idx="28">
                        <c:v>8191743</c:v>
                      </c:pt>
                      <c:pt idx="29">
                        <c:v>8263181</c:v>
                      </c:pt>
                      <c:pt idx="30">
                        <c:v>8313158</c:v>
                      </c:pt>
                      <c:pt idx="31">
                        <c:v>8356240</c:v>
                      </c:pt>
                      <c:pt idx="32">
                        <c:v>8391520</c:v>
                      </c:pt>
                      <c:pt idx="33">
                        <c:v>8419113</c:v>
                      </c:pt>
                      <c:pt idx="34">
                        <c:v>8438730</c:v>
                      </c:pt>
                      <c:pt idx="35">
                        <c:v>8462100</c:v>
                      </c:pt>
                      <c:pt idx="36">
                        <c:v>8496253</c:v>
                      </c:pt>
                      <c:pt idx="37">
                        <c:v>8527091</c:v>
                      </c:pt>
                      <c:pt idx="38">
                        <c:v>8554806</c:v>
                      </c:pt>
                      <c:pt idx="39">
                        <c:v>8578989</c:v>
                      </c:pt>
                      <c:pt idx="40">
                        <c:v>8597657</c:v>
                      </c:pt>
                      <c:pt idx="41">
                        <c:v>8612056</c:v>
                      </c:pt>
                      <c:pt idx="42">
                        <c:v>8630103</c:v>
                      </c:pt>
                      <c:pt idx="43">
                        <c:v>8654755</c:v>
                      </c:pt>
                      <c:pt idx="44">
                        <c:v>8673561</c:v>
                      </c:pt>
                      <c:pt idx="45">
                        <c:v>8689376</c:v>
                      </c:pt>
                      <c:pt idx="46">
                        <c:v>8702714</c:v>
                      </c:pt>
                      <c:pt idx="47">
                        <c:v>8713440</c:v>
                      </c:pt>
                      <c:pt idx="48">
                        <c:v>8721180</c:v>
                      </c:pt>
                      <c:pt idx="49">
                        <c:v>8730692</c:v>
                      </c:pt>
                      <c:pt idx="50">
                        <c:v>8745230</c:v>
                      </c:pt>
                      <c:pt idx="51">
                        <c:v>8757206</c:v>
                      </c:pt>
                      <c:pt idx="52">
                        <c:v>8767484</c:v>
                      </c:pt>
                      <c:pt idx="53">
                        <c:v>8776302</c:v>
                      </c:pt>
                      <c:pt idx="54">
                        <c:v>8783210</c:v>
                      </c:pt>
                      <c:pt idx="55">
                        <c:v>8788293</c:v>
                      </c:pt>
                      <c:pt idx="56">
                        <c:v>8794463</c:v>
                      </c:pt>
                      <c:pt idx="57">
                        <c:v>8803343</c:v>
                      </c:pt>
                      <c:pt idx="58">
                        <c:v>8811015</c:v>
                      </c:pt>
                      <c:pt idx="59">
                        <c:v>8817486</c:v>
                      </c:pt>
                      <c:pt idx="60">
                        <c:v>8822144</c:v>
                      </c:pt>
                      <c:pt idx="61">
                        <c:v>8825200</c:v>
                      </c:pt>
                      <c:pt idx="62">
                        <c:v>8827576</c:v>
                      </c:pt>
                      <c:pt idx="63">
                        <c:v>8830852</c:v>
                      </c:pt>
                      <c:pt idx="64">
                        <c:v>8836249</c:v>
                      </c:pt>
                      <c:pt idx="65">
                        <c:v>8841139</c:v>
                      </c:pt>
                      <c:pt idx="66">
                        <c:v>8845776</c:v>
                      </c:pt>
                      <c:pt idx="67">
                        <c:v>8849894</c:v>
                      </c:pt>
                      <c:pt idx="68">
                        <c:v>8853080</c:v>
                      </c:pt>
                      <c:pt idx="69">
                        <c:v>8855130</c:v>
                      </c:pt>
                      <c:pt idx="70">
                        <c:v>8857440</c:v>
                      </c:pt>
                      <c:pt idx="71">
                        <c:v>8861028</c:v>
                      </c:pt>
                      <c:pt idx="72">
                        <c:v>8864273</c:v>
                      </c:pt>
                      <c:pt idx="73">
                        <c:v>8867315</c:v>
                      </c:pt>
                      <c:pt idx="74">
                        <c:v>8869873</c:v>
                      </c:pt>
                      <c:pt idx="75">
                        <c:v>8871708</c:v>
                      </c:pt>
                      <c:pt idx="76">
                        <c:v>8872917</c:v>
                      </c:pt>
                      <c:pt idx="77">
                        <c:v>8874418</c:v>
                      </c:pt>
                      <c:pt idx="78">
                        <c:v>8876660</c:v>
                      </c:pt>
                      <c:pt idx="79">
                        <c:v>8878654</c:v>
                      </c:pt>
                      <c:pt idx="80">
                        <c:v>8880437</c:v>
                      </c:pt>
                      <c:pt idx="81">
                        <c:v>8882038</c:v>
                      </c:pt>
                      <c:pt idx="82">
                        <c:v>8883494</c:v>
                      </c:pt>
                      <c:pt idx="83">
                        <c:v>8884502</c:v>
                      </c:pt>
                      <c:pt idx="84">
                        <c:v>8885571</c:v>
                      </c:pt>
                      <c:pt idx="85">
                        <c:v>8887174</c:v>
                      </c:pt>
                      <c:pt idx="86">
                        <c:v>8888558</c:v>
                      </c:pt>
                      <c:pt idx="87">
                        <c:v>8889672</c:v>
                      </c:pt>
                      <c:pt idx="88">
                        <c:v>8890594</c:v>
                      </c:pt>
                      <c:pt idx="89">
                        <c:v>8891319</c:v>
                      </c:pt>
                      <c:pt idx="90">
                        <c:v>8891319</c:v>
                      </c:pt>
                      <c:pt idx="91">
                        <c:v>8891319</c:v>
                      </c:pt>
                      <c:pt idx="92">
                        <c:v>8891319</c:v>
                      </c:pt>
                      <c:pt idx="93">
                        <c:v>8891319</c:v>
                      </c:pt>
                      <c:pt idx="94">
                        <c:v>8891319</c:v>
                      </c:pt>
                      <c:pt idx="95">
                        <c:v>8891319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Data!$K$1</c15:sqref>
                        </c15:formulaRef>
                      </c:ext>
                    </c:extLst>
                    <c:strCache>
                      <c:ptCount val="1"/>
                      <c:pt idx="0">
                        <c:v>Internet 2A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Data!$K$2:$K$97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75</c:v>
                      </c:pt>
                      <c:pt idx="1">
                        <c:v>598233</c:v>
                      </c:pt>
                      <c:pt idx="2">
                        <c:v>867417</c:v>
                      </c:pt>
                      <c:pt idx="3">
                        <c:v>621006</c:v>
                      </c:pt>
                      <c:pt idx="4">
                        <c:v>447138</c:v>
                      </c:pt>
                      <c:pt idx="5">
                        <c:v>319056</c:v>
                      </c:pt>
                      <c:pt idx="6">
                        <c:v>299900</c:v>
                      </c:pt>
                      <c:pt idx="7">
                        <c:v>405055</c:v>
                      </c:pt>
                      <c:pt idx="8">
                        <c:v>528963</c:v>
                      </c:pt>
                      <c:pt idx="9">
                        <c:v>746684</c:v>
                      </c:pt>
                      <c:pt idx="10">
                        <c:v>302525</c:v>
                      </c:pt>
                      <c:pt idx="11">
                        <c:v>207055</c:v>
                      </c:pt>
                      <c:pt idx="12">
                        <c:v>197158</c:v>
                      </c:pt>
                      <c:pt idx="13">
                        <c:v>136204</c:v>
                      </c:pt>
                      <c:pt idx="14">
                        <c:v>139630</c:v>
                      </c:pt>
                      <c:pt idx="15">
                        <c:v>175232</c:v>
                      </c:pt>
                      <c:pt idx="16">
                        <c:v>129167</c:v>
                      </c:pt>
                      <c:pt idx="17">
                        <c:v>89542</c:v>
                      </c:pt>
                      <c:pt idx="18">
                        <c:v>62963</c:v>
                      </c:pt>
                      <c:pt idx="19">
                        <c:v>50570</c:v>
                      </c:pt>
                      <c:pt idx="20">
                        <c:v>35989</c:v>
                      </c:pt>
                      <c:pt idx="21">
                        <c:v>32267</c:v>
                      </c:pt>
                      <c:pt idx="22">
                        <c:v>45965</c:v>
                      </c:pt>
                      <c:pt idx="23">
                        <c:v>86496</c:v>
                      </c:pt>
                      <c:pt idx="24">
                        <c:v>93810</c:v>
                      </c:pt>
                      <c:pt idx="25">
                        <c:v>69936</c:v>
                      </c:pt>
                      <c:pt idx="26">
                        <c:v>45469</c:v>
                      </c:pt>
                      <c:pt idx="27">
                        <c:v>29333</c:v>
                      </c:pt>
                      <c:pt idx="28">
                        <c:v>35565</c:v>
                      </c:pt>
                      <c:pt idx="29">
                        <c:v>52696</c:v>
                      </c:pt>
                      <c:pt idx="30">
                        <c:v>48680</c:v>
                      </c:pt>
                      <c:pt idx="31">
                        <c:v>36074</c:v>
                      </c:pt>
                      <c:pt idx="32">
                        <c:v>24671</c:v>
                      </c:pt>
                      <c:pt idx="33">
                        <c:v>15907</c:v>
                      </c:pt>
                      <c:pt idx="34">
                        <c:v>11342</c:v>
                      </c:pt>
                      <c:pt idx="35">
                        <c:v>15903</c:v>
                      </c:pt>
                      <c:pt idx="36">
                        <c:v>19620</c:v>
                      </c:pt>
                      <c:pt idx="37">
                        <c:v>15750</c:v>
                      </c:pt>
                      <c:pt idx="38">
                        <c:v>13829</c:v>
                      </c:pt>
                      <c:pt idx="39">
                        <c:v>11163</c:v>
                      </c:pt>
                      <c:pt idx="40">
                        <c:v>8180</c:v>
                      </c:pt>
                      <c:pt idx="41">
                        <c:v>6640</c:v>
                      </c:pt>
                      <c:pt idx="42">
                        <c:v>8373</c:v>
                      </c:pt>
                      <c:pt idx="43">
                        <c:v>10675</c:v>
                      </c:pt>
                      <c:pt idx="44">
                        <c:v>8863</c:v>
                      </c:pt>
                      <c:pt idx="45">
                        <c:v>7637</c:v>
                      </c:pt>
                      <c:pt idx="46">
                        <c:v>6369</c:v>
                      </c:pt>
                      <c:pt idx="47">
                        <c:v>4679</c:v>
                      </c:pt>
                      <c:pt idx="48">
                        <c:v>3498</c:v>
                      </c:pt>
                      <c:pt idx="49">
                        <c:v>3890</c:v>
                      </c:pt>
                      <c:pt idx="50">
                        <c:v>6064</c:v>
                      </c:pt>
                      <c:pt idx="51">
                        <c:v>5175</c:v>
                      </c:pt>
                      <c:pt idx="52">
                        <c:v>4579</c:v>
                      </c:pt>
                      <c:pt idx="53">
                        <c:v>3903</c:v>
                      </c:pt>
                      <c:pt idx="54">
                        <c:v>2712</c:v>
                      </c:pt>
                      <c:pt idx="55">
                        <c:v>2187</c:v>
                      </c:pt>
                      <c:pt idx="56">
                        <c:v>2689</c:v>
                      </c:pt>
                      <c:pt idx="57">
                        <c:v>3590</c:v>
                      </c:pt>
                      <c:pt idx="58">
                        <c:v>3192</c:v>
                      </c:pt>
                      <c:pt idx="59">
                        <c:v>2617</c:v>
                      </c:pt>
                      <c:pt idx="60">
                        <c:v>1990</c:v>
                      </c:pt>
                      <c:pt idx="61">
                        <c:v>1299</c:v>
                      </c:pt>
                      <c:pt idx="62">
                        <c:v>1212</c:v>
                      </c:pt>
                      <c:pt idx="63">
                        <c:v>1512</c:v>
                      </c:pt>
                      <c:pt idx="64">
                        <c:v>2523</c:v>
                      </c:pt>
                      <c:pt idx="65">
                        <c:v>1986</c:v>
                      </c:pt>
                      <c:pt idx="66">
                        <c:v>1730</c:v>
                      </c:pt>
                      <c:pt idx="67">
                        <c:v>1580</c:v>
                      </c:pt>
                      <c:pt idx="68">
                        <c:v>1030</c:v>
                      </c:pt>
                      <c:pt idx="69">
                        <c:v>821</c:v>
                      </c:pt>
                      <c:pt idx="70">
                        <c:v>932</c:v>
                      </c:pt>
                      <c:pt idx="71">
                        <c:v>1295</c:v>
                      </c:pt>
                      <c:pt idx="72">
                        <c:v>1104</c:v>
                      </c:pt>
                      <c:pt idx="73">
                        <c:v>949</c:v>
                      </c:pt>
                      <c:pt idx="74">
                        <c:v>774</c:v>
                      </c:pt>
                      <c:pt idx="75">
                        <c:v>626</c:v>
                      </c:pt>
                      <c:pt idx="76">
                        <c:v>413</c:v>
                      </c:pt>
                      <c:pt idx="77">
                        <c:v>423</c:v>
                      </c:pt>
                      <c:pt idx="78">
                        <c:v>672</c:v>
                      </c:pt>
                      <c:pt idx="79">
                        <c:v>556</c:v>
                      </c:pt>
                      <c:pt idx="80">
                        <c:v>459</c:v>
                      </c:pt>
                      <c:pt idx="81">
                        <c:v>386</c:v>
                      </c:pt>
                      <c:pt idx="82">
                        <c:v>302</c:v>
                      </c:pt>
                      <c:pt idx="83">
                        <c:v>237</c:v>
                      </c:pt>
                      <c:pt idx="84">
                        <c:v>258</c:v>
                      </c:pt>
                      <c:pt idx="85">
                        <c:v>333</c:v>
                      </c:pt>
                      <c:pt idx="86">
                        <c:v>298</c:v>
                      </c:pt>
                      <c:pt idx="87">
                        <c:v>242</c:v>
                      </c:pt>
                      <c:pt idx="88">
                        <c:v>213</c:v>
                      </c:pt>
                      <c:pt idx="89">
                        <c:v>175</c:v>
                      </c:pt>
                      <c:pt idx="90">
                        <c:v>108</c:v>
                      </c:pt>
                      <c:pt idx="91">
                        <c:v>124</c:v>
                      </c:pt>
                      <c:pt idx="92">
                        <c:v>28</c:v>
                      </c:pt>
                      <c:pt idx="93">
                        <c:v>162</c:v>
                      </c:pt>
                      <c:pt idx="94">
                        <c:v>1627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Data!$L$1</c15:sqref>
                        </c15:formulaRef>
                      </c:ext>
                    </c:extLst>
                    <c:strCache>
                      <c:ptCount val="1"/>
                      <c:pt idx="0">
                        <c:v>Internet 2A Prediction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Data!$L$2:$L$97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772633</c:v>
                      </c:pt>
                      <c:pt idx="2">
                        <c:v>651401</c:v>
                      </c:pt>
                      <c:pt idx="3">
                        <c:v>517744</c:v>
                      </c:pt>
                      <c:pt idx="4">
                        <c:v>418983</c:v>
                      </c:pt>
                      <c:pt idx="5">
                        <c:v>335147</c:v>
                      </c:pt>
                      <c:pt idx="6">
                        <c:v>223218</c:v>
                      </c:pt>
                      <c:pt idx="7">
                        <c:v>226810</c:v>
                      </c:pt>
                      <c:pt idx="8">
                        <c:v>311240</c:v>
                      </c:pt>
                      <c:pt idx="9">
                        <c:v>258001</c:v>
                      </c:pt>
                      <c:pt idx="10">
                        <c:v>203971</c:v>
                      </c:pt>
                      <c:pt idx="11">
                        <c:v>168343</c:v>
                      </c:pt>
                      <c:pt idx="12">
                        <c:v>132907</c:v>
                      </c:pt>
                      <c:pt idx="13">
                        <c:v>104346</c:v>
                      </c:pt>
                      <c:pt idx="14">
                        <c:v>175587</c:v>
                      </c:pt>
                      <c:pt idx="15">
                        <c:v>327773</c:v>
                      </c:pt>
                      <c:pt idx="16">
                        <c:v>262075</c:v>
                      </c:pt>
                      <c:pt idx="17">
                        <c:v>184374</c:v>
                      </c:pt>
                      <c:pt idx="18">
                        <c:v>132818</c:v>
                      </c:pt>
                      <c:pt idx="19">
                        <c:v>92261</c:v>
                      </c:pt>
                      <c:pt idx="20">
                        <c:v>73543</c:v>
                      </c:pt>
                      <c:pt idx="21">
                        <c:v>85810</c:v>
                      </c:pt>
                      <c:pt idx="22">
                        <c:v>125908</c:v>
                      </c:pt>
                      <c:pt idx="23">
                        <c:v>113059</c:v>
                      </c:pt>
                      <c:pt idx="24">
                        <c:v>93881</c:v>
                      </c:pt>
                      <c:pt idx="25">
                        <c:v>68951</c:v>
                      </c:pt>
                      <c:pt idx="26">
                        <c:v>52615</c:v>
                      </c:pt>
                      <c:pt idx="27">
                        <c:v>37675</c:v>
                      </c:pt>
                      <c:pt idx="28">
                        <c:v>39641</c:v>
                      </c:pt>
                      <c:pt idx="29">
                        <c:v>53988</c:v>
                      </c:pt>
                      <c:pt idx="30">
                        <c:v>37770</c:v>
                      </c:pt>
                      <c:pt idx="31">
                        <c:v>32558</c:v>
                      </c:pt>
                      <c:pt idx="32">
                        <c:v>26662</c:v>
                      </c:pt>
                      <c:pt idx="33">
                        <c:v>20852</c:v>
                      </c:pt>
                      <c:pt idx="34">
                        <c:v>14825</c:v>
                      </c:pt>
                      <c:pt idx="35">
                        <c:v>17662</c:v>
                      </c:pt>
                      <c:pt idx="36">
                        <c:v>25810</c:v>
                      </c:pt>
                      <c:pt idx="37">
                        <c:v>23305</c:v>
                      </c:pt>
                      <c:pt idx="38">
                        <c:v>20945</c:v>
                      </c:pt>
                      <c:pt idx="39">
                        <c:v>18276</c:v>
                      </c:pt>
                      <c:pt idx="40">
                        <c:v>14108</c:v>
                      </c:pt>
                      <c:pt idx="41">
                        <c:v>10882</c:v>
                      </c:pt>
                      <c:pt idx="42">
                        <c:v>13639</c:v>
                      </c:pt>
                      <c:pt idx="43">
                        <c:v>18631</c:v>
                      </c:pt>
                      <c:pt idx="44">
                        <c:v>14212</c:v>
                      </c:pt>
                      <c:pt idx="45">
                        <c:v>11952</c:v>
                      </c:pt>
                      <c:pt idx="46">
                        <c:v>10081</c:v>
                      </c:pt>
                      <c:pt idx="47">
                        <c:v>8107</c:v>
                      </c:pt>
                      <c:pt idx="48">
                        <c:v>5850</c:v>
                      </c:pt>
                      <c:pt idx="49">
                        <c:v>7188</c:v>
                      </c:pt>
                      <c:pt idx="50">
                        <c:v>10987</c:v>
                      </c:pt>
                      <c:pt idx="51">
                        <c:v>9050</c:v>
                      </c:pt>
                      <c:pt idx="52">
                        <c:v>7768</c:v>
                      </c:pt>
                      <c:pt idx="53">
                        <c:v>6665</c:v>
                      </c:pt>
                      <c:pt idx="54">
                        <c:v>5221</c:v>
                      </c:pt>
                      <c:pt idx="55">
                        <c:v>3842</c:v>
                      </c:pt>
                      <c:pt idx="56">
                        <c:v>4663</c:v>
                      </c:pt>
                      <c:pt idx="57">
                        <c:v>6711</c:v>
                      </c:pt>
                      <c:pt idx="58">
                        <c:v>5798</c:v>
                      </c:pt>
                      <c:pt idx="59">
                        <c:v>4891</c:v>
                      </c:pt>
                      <c:pt idx="60">
                        <c:v>3521</c:v>
                      </c:pt>
                      <c:pt idx="61">
                        <c:v>2310</c:v>
                      </c:pt>
                      <c:pt idx="62">
                        <c:v>1796</c:v>
                      </c:pt>
                      <c:pt idx="63">
                        <c:v>2476</c:v>
                      </c:pt>
                      <c:pt idx="64">
                        <c:v>4079</c:v>
                      </c:pt>
                      <c:pt idx="65">
                        <c:v>3695</c:v>
                      </c:pt>
                      <c:pt idx="66">
                        <c:v>3504</c:v>
                      </c:pt>
                      <c:pt idx="67">
                        <c:v>3112</c:v>
                      </c:pt>
                      <c:pt idx="68">
                        <c:v>2408</c:v>
                      </c:pt>
                      <c:pt idx="69">
                        <c:v>1549</c:v>
                      </c:pt>
                      <c:pt idx="70">
                        <c:v>1746</c:v>
                      </c:pt>
                      <c:pt idx="71">
                        <c:v>2712</c:v>
                      </c:pt>
                      <c:pt idx="72">
                        <c:v>2453</c:v>
                      </c:pt>
                      <c:pt idx="73">
                        <c:v>2299</c:v>
                      </c:pt>
                      <c:pt idx="74">
                        <c:v>1933</c:v>
                      </c:pt>
                      <c:pt idx="75">
                        <c:v>1387</c:v>
                      </c:pt>
                      <c:pt idx="76">
                        <c:v>914</c:v>
                      </c:pt>
                      <c:pt idx="77">
                        <c:v>1134</c:v>
                      </c:pt>
                      <c:pt idx="78">
                        <c:v>1695</c:v>
                      </c:pt>
                      <c:pt idx="79">
                        <c:v>1507</c:v>
                      </c:pt>
                      <c:pt idx="80">
                        <c:v>1347</c:v>
                      </c:pt>
                      <c:pt idx="81">
                        <c:v>1210</c:v>
                      </c:pt>
                      <c:pt idx="82">
                        <c:v>1101</c:v>
                      </c:pt>
                      <c:pt idx="83">
                        <c:v>762</c:v>
                      </c:pt>
                      <c:pt idx="84">
                        <c:v>808</c:v>
                      </c:pt>
                      <c:pt idx="85">
                        <c:v>1212</c:v>
                      </c:pt>
                      <c:pt idx="86">
                        <c:v>1046</c:v>
                      </c:pt>
                      <c:pt idx="87">
                        <c:v>842</c:v>
                      </c:pt>
                      <c:pt idx="88">
                        <c:v>697</c:v>
                      </c:pt>
                      <c:pt idx="89">
                        <c:v>548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Data!$M$1</c15:sqref>
                        </c15:formulaRef>
                      </c:ext>
                    </c:extLst>
                    <c:strCache>
                      <c:ptCount val="1"/>
                      <c:pt idx="0">
                        <c:v>Internet 2A-L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Data!$M$2:$M$97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20</c:v>
                      </c:pt>
                      <c:pt idx="1">
                        <c:v>154538</c:v>
                      </c:pt>
                      <c:pt idx="2">
                        <c:v>256311</c:v>
                      </c:pt>
                      <c:pt idx="3">
                        <c:v>189369</c:v>
                      </c:pt>
                      <c:pt idx="4">
                        <c:v>138463</c:v>
                      </c:pt>
                      <c:pt idx="5">
                        <c:v>101053</c:v>
                      </c:pt>
                      <c:pt idx="6">
                        <c:v>98713</c:v>
                      </c:pt>
                      <c:pt idx="7">
                        <c:v>138883</c:v>
                      </c:pt>
                      <c:pt idx="8">
                        <c:v>177468</c:v>
                      </c:pt>
                      <c:pt idx="9">
                        <c:v>263585</c:v>
                      </c:pt>
                      <c:pt idx="10">
                        <c:v>106403</c:v>
                      </c:pt>
                      <c:pt idx="11">
                        <c:v>67508</c:v>
                      </c:pt>
                      <c:pt idx="12">
                        <c:v>62995</c:v>
                      </c:pt>
                      <c:pt idx="13">
                        <c:v>45500</c:v>
                      </c:pt>
                      <c:pt idx="14">
                        <c:v>48561</c:v>
                      </c:pt>
                      <c:pt idx="15">
                        <c:v>57130</c:v>
                      </c:pt>
                      <c:pt idx="16">
                        <c:v>42473</c:v>
                      </c:pt>
                      <c:pt idx="17">
                        <c:v>29598</c:v>
                      </c:pt>
                      <c:pt idx="18">
                        <c:v>21476</c:v>
                      </c:pt>
                      <c:pt idx="19">
                        <c:v>14910</c:v>
                      </c:pt>
                      <c:pt idx="20">
                        <c:v>10898</c:v>
                      </c:pt>
                      <c:pt idx="21">
                        <c:v>10846</c:v>
                      </c:pt>
                      <c:pt idx="22">
                        <c:v>15453</c:v>
                      </c:pt>
                      <c:pt idx="23">
                        <c:v>24705</c:v>
                      </c:pt>
                      <c:pt idx="24">
                        <c:v>31648</c:v>
                      </c:pt>
                      <c:pt idx="25">
                        <c:v>28081</c:v>
                      </c:pt>
                      <c:pt idx="26">
                        <c:v>18203</c:v>
                      </c:pt>
                      <c:pt idx="27">
                        <c:v>12070</c:v>
                      </c:pt>
                      <c:pt idx="28">
                        <c:v>15042</c:v>
                      </c:pt>
                      <c:pt idx="29">
                        <c:v>20676</c:v>
                      </c:pt>
                      <c:pt idx="30">
                        <c:v>19370</c:v>
                      </c:pt>
                      <c:pt idx="31">
                        <c:v>14311</c:v>
                      </c:pt>
                      <c:pt idx="32">
                        <c:v>10149</c:v>
                      </c:pt>
                      <c:pt idx="33">
                        <c:v>6511</c:v>
                      </c:pt>
                      <c:pt idx="34">
                        <c:v>4867</c:v>
                      </c:pt>
                      <c:pt idx="35">
                        <c:v>7334</c:v>
                      </c:pt>
                      <c:pt idx="36">
                        <c:v>8497</c:v>
                      </c:pt>
                      <c:pt idx="37">
                        <c:v>6894</c:v>
                      </c:pt>
                      <c:pt idx="38">
                        <c:v>6109</c:v>
                      </c:pt>
                      <c:pt idx="39">
                        <c:v>5075</c:v>
                      </c:pt>
                      <c:pt idx="40">
                        <c:v>3689</c:v>
                      </c:pt>
                      <c:pt idx="41">
                        <c:v>3096</c:v>
                      </c:pt>
                      <c:pt idx="42">
                        <c:v>4268</c:v>
                      </c:pt>
                      <c:pt idx="43">
                        <c:v>5143</c:v>
                      </c:pt>
                      <c:pt idx="44">
                        <c:v>4188</c:v>
                      </c:pt>
                      <c:pt idx="45">
                        <c:v>3710</c:v>
                      </c:pt>
                      <c:pt idx="46">
                        <c:v>3156</c:v>
                      </c:pt>
                      <c:pt idx="47">
                        <c:v>2260</c:v>
                      </c:pt>
                      <c:pt idx="48">
                        <c:v>1857</c:v>
                      </c:pt>
                      <c:pt idx="49">
                        <c:v>2089</c:v>
                      </c:pt>
                      <c:pt idx="50">
                        <c:v>3244</c:v>
                      </c:pt>
                      <c:pt idx="51">
                        <c:v>2955</c:v>
                      </c:pt>
                      <c:pt idx="52">
                        <c:v>2525</c:v>
                      </c:pt>
                      <c:pt idx="53">
                        <c:v>2208</c:v>
                      </c:pt>
                      <c:pt idx="54">
                        <c:v>1557</c:v>
                      </c:pt>
                      <c:pt idx="55">
                        <c:v>1323</c:v>
                      </c:pt>
                      <c:pt idx="56">
                        <c:v>1671</c:v>
                      </c:pt>
                      <c:pt idx="57">
                        <c:v>2258</c:v>
                      </c:pt>
                      <c:pt idx="58">
                        <c:v>1909</c:v>
                      </c:pt>
                      <c:pt idx="59">
                        <c:v>1622</c:v>
                      </c:pt>
                      <c:pt idx="60">
                        <c:v>1154</c:v>
                      </c:pt>
                      <c:pt idx="61">
                        <c:v>748</c:v>
                      </c:pt>
                      <c:pt idx="62">
                        <c:v>745</c:v>
                      </c:pt>
                      <c:pt idx="63">
                        <c:v>950</c:v>
                      </c:pt>
                      <c:pt idx="64">
                        <c:v>1611</c:v>
                      </c:pt>
                      <c:pt idx="65">
                        <c:v>1361</c:v>
                      </c:pt>
                      <c:pt idx="66">
                        <c:v>1163</c:v>
                      </c:pt>
                      <c:pt idx="67">
                        <c:v>1005</c:v>
                      </c:pt>
                      <c:pt idx="68">
                        <c:v>689</c:v>
                      </c:pt>
                      <c:pt idx="69">
                        <c:v>522</c:v>
                      </c:pt>
                      <c:pt idx="70">
                        <c:v>585</c:v>
                      </c:pt>
                      <c:pt idx="71">
                        <c:v>927</c:v>
                      </c:pt>
                      <c:pt idx="72">
                        <c:v>811</c:v>
                      </c:pt>
                      <c:pt idx="73">
                        <c:v>665</c:v>
                      </c:pt>
                      <c:pt idx="74">
                        <c:v>562</c:v>
                      </c:pt>
                      <c:pt idx="75">
                        <c:v>420</c:v>
                      </c:pt>
                      <c:pt idx="76">
                        <c:v>282</c:v>
                      </c:pt>
                      <c:pt idx="77">
                        <c:v>326</c:v>
                      </c:pt>
                      <c:pt idx="78">
                        <c:v>554</c:v>
                      </c:pt>
                      <c:pt idx="79">
                        <c:v>447</c:v>
                      </c:pt>
                      <c:pt idx="80">
                        <c:v>338</c:v>
                      </c:pt>
                      <c:pt idx="81">
                        <c:v>268</c:v>
                      </c:pt>
                      <c:pt idx="82">
                        <c:v>240</c:v>
                      </c:pt>
                      <c:pt idx="83">
                        <c:v>134</c:v>
                      </c:pt>
                      <c:pt idx="84">
                        <c:v>165</c:v>
                      </c:pt>
                      <c:pt idx="85">
                        <c:v>268</c:v>
                      </c:pt>
                      <c:pt idx="86">
                        <c:v>239</c:v>
                      </c:pt>
                      <c:pt idx="87">
                        <c:v>176</c:v>
                      </c:pt>
                      <c:pt idx="88">
                        <c:v>144</c:v>
                      </c:pt>
                      <c:pt idx="89">
                        <c:v>120</c:v>
                      </c:pt>
                      <c:pt idx="90">
                        <c:v>61</c:v>
                      </c:pt>
                      <c:pt idx="91">
                        <c:v>67</c:v>
                      </c:pt>
                      <c:pt idx="92">
                        <c:v>25</c:v>
                      </c:pt>
                      <c:pt idx="93">
                        <c:v>40</c:v>
                      </c:pt>
                      <c:pt idx="94">
                        <c:v>14920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Data!$N$1</c15:sqref>
                        </c15:formulaRef>
                      </c:ext>
                    </c:extLst>
                    <c:strCache>
                      <c:ptCount val="1"/>
                      <c:pt idx="0">
                        <c:v>Internet 2A-L Prediction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Data!$N$2:$N$97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249740</c:v>
                      </c:pt>
                      <c:pt idx="2">
                        <c:v>210553</c:v>
                      </c:pt>
                      <c:pt idx="3">
                        <c:v>167351</c:v>
                      </c:pt>
                      <c:pt idx="4">
                        <c:v>135429</c:v>
                      </c:pt>
                      <c:pt idx="5">
                        <c:v>108330</c:v>
                      </c:pt>
                      <c:pt idx="6">
                        <c:v>72151</c:v>
                      </c:pt>
                      <c:pt idx="7">
                        <c:v>73312</c:v>
                      </c:pt>
                      <c:pt idx="8">
                        <c:v>100603</c:v>
                      </c:pt>
                      <c:pt idx="9">
                        <c:v>83393</c:v>
                      </c:pt>
                      <c:pt idx="10">
                        <c:v>65930</c:v>
                      </c:pt>
                      <c:pt idx="11">
                        <c:v>54414</c:v>
                      </c:pt>
                      <c:pt idx="12">
                        <c:v>42959</c:v>
                      </c:pt>
                      <c:pt idx="13">
                        <c:v>33727</c:v>
                      </c:pt>
                      <c:pt idx="14">
                        <c:v>56756</c:v>
                      </c:pt>
                      <c:pt idx="15">
                        <c:v>105946</c:v>
                      </c:pt>
                      <c:pt idx="16">
                        <c:v>84711</c:v>
                      </c:pt>
                      <c:pt idx="17">
                        <c:v>59595</c:v>
                      </c:pt>
                      <c:pt idx="18">
                        <c:v>42930</c:v>
                      </c:pt>
                      <c:pt idx="19">
                        <c:v>29822</c:v>
                      </c:pt>
                      <c:pt idx="20">
                        <c:v>23771</c:v>
                      </c:pt>
                      <c:pt idx="21">
                        <c:v>27735</c:v>
                      </c:pt>
                      <c:pt idx="22">
                        <c:v>40697</c:v>
                      </c:pt>
                      <c:pt idx="23">
                        <c:v>36544</c:v>
                      </c:pt>
                      <c:pt idx="24">
                        <c:v>30345</c:v>
                      </c:pt>
                      <c:pt idx="25">
                        <c:v>22287</c:v>
                      </c:pt>
                      <c:pt idx="26">
                        <c:v>17006</c:v>
                      </c:pt>
                      <c:pt idx="27">
                        <c:v>12178</c:v>
                      </c:pt>
                      <c:pt idx="28">
                        <c:v>12813</c:v>
                      </c:pt>
                      <c:pt idx="29">
                        <c:v>17450</c:v>
                      </c:pt>
                      <c:pt idx="30">
                        <c:v>12207</c:v>
                      </c:pt>
                      <c:pt idx="31">
                        <c:v>10524</c:v>
                      </c:pt>
                      <c:pt idx="32">
                        <c:v>8618</c:v>
                      </c:pt>
                      <c:pt idx="33">
                        <c:v>6741</c:v>
                      </c:pt>
                      <c:pt idx="34">
                        <c:v>4792</c:v>
                      </c:pt>
                      <c:pt idx="35">
                        <c:v>5708</c:v>
                      </c:pt>
                      <c:pt idx="36">
                        <c:v>8343</c:v>
                      </c:pt>
                      <c:pt idx="37">
                        <c:v>7533</c:v>
                      </c:pt>
                      <c:pt idx="38">
                        <c:v>6770</c:v>
                      </c:pt>
                      <c:pt idx="39">
                        <c:v>5907</c:v>
                      </c:pt>
                      <c:pt idx="40">
                        <c:v>4560</c:v>
                      </c:pt>
                      <c:pt idx="41">
                        <c:v>3517</c:v>
                      </c:pt>
                      <c:pt idx="42">
                        <c:v>4408</c:v>
                      </c:pt>
                      <c:pt idx="43">
                        <c:v>6021</c:v>
                      </c:pt>
                      <c:pt idx="44">
                        <c:v>4594</c:v>
                      </c:pt>
                      <c:pt idx="45">
                        <c:v>3863</c:v>
                      </c:pt>
                      <c:pt idx="46">
                        <c:v>3257</c:v>
                      </c:pt>
                      <c:pt idx="47">
                        <c:v>2619</c:v>
                      </c:pt>
                      <c:pt idx="48">
                        <c:v>1890</c:v>
                      </c:pt>
                      <c:pt idx="49">
                        <c:v>2324</c:v>
                      </c:pt>
                      <c:pt idx="50">
                        <c:v>3551</c:v>
                      </c:pt>
                      <c:pt idx="51">
                        <c:v>2926</c:v>
                      </c:pt>
                      <c:pt idx="52">
                        <c:v>2510</c:v>
                      </c:pt>
                      <c:pt idx="53">
                        <c:v>2153</c:v>
                      </c:pt>
                      <c:pt idx="54">
                        <c:v>1687</c:v>
                      </c:pt>
                      <c:pt idx="55">
                        <c:v>1241</c:v>
                      </c:pt>
                      <c:pt idx="56">
                        <c:v>1507</c:v>
                      </c:pt>
                      <c:pt idx="57">
                        <c:v>2169</c:v>
                      </c:pt>
                      <c:pt idx="58">
                        <c:v>1874</c:v>
                      </c:pt>
                      <c:pt idx="59">
                        <c:v>1580</c:v>
                      </c:pt>
                      <c:pt idx="60">
                        <c:v>1137</c:v>
                      </c:pt>
                      <c:pt idx="61">
                        <c:v>746</c:v>
                      </c:pt>
                      <c:pt idx="62">
                        <c:v>580</c:v>
                      </c:pt>
                      <c:pt idx="63">
                        <c:v>800</c:v>
                      </c:pt>
                      <c:pt idx="64">
                        <c:v>1318</c:v>
                      </c:pt>
                      <c:pt idx="65">
                        <c:v>1195</c:v>
                      </c:pt>
                      <c:pt idx="66">
                        <c:v>1133</c:v>
                      </c:pt>
                      <c:pt idx="67">
                        <c:v>1006</c:v>
                      </c:pt>
                      <c:pt idx="68">
                        <c:v>778</c:v>
                      </c:pt>
                      <c:pt idx="69">
                        <c:v>501</c:v>
                      </c:pt>
                      <c:pt idx="70">
                        <c:v>564</c:v>
                      </c:pt>
                      <c:pt idx="71">
                        <c:v>876</c:v>
                      </c:pt>
                      <c:pt idx="72">
                        <c:v>792</c:v>
                      </c:pt>
                      <c:pt idx="73">
                        <c:v>743</c:v>
                      </c:pt>
                      <c:pt idx="74">
                        <c:v>625</c:v>
                      </c:pt>
                      <c:pt idx="75">
                        <c:v>448</c:v>
                      </c:pt>
                      <c:pt idx="76">
                        <c:v>295</c:v>
                      </c:pt>
                      <c:pt idx="77">
                        <c:v>367</c:v>
                      </c:pt>
                      <c:pt idx="78">
                        <c:v>547</c:v>
                      </c:pt>
                      <c:pt idx="79">
                        <c:v>487</c:v>
                      </c:pt>
                      <c:pt idx="80">
                        <c:v>436</c:v>
                      </c:pt>
                      <c:pt idx="81">
                        <c:v>391</c:v>
                      </c:pt>
                      <c:pt idx="82">
                        <c:v>355</c:v>
                      </c:pt>
                      <c:pt idx="83">
                        <c:v>246</c:v>
                      </c:pt>
                      <c:pt idx="84">
                        <c:v>261</c:v>
                      </c:pt>
                      <c:pt idx="85">
                        <c:v>391</c:v>
                      </c:pt>
                      <c:pt idx="86">
                        <c:v>338</c:v>
                      </c:pt>
                      <c:pt idx="87">
                        <c:v>272</c:v>
                      </c:pt>
                      <c:pt idx="88">
                        <c:v>225</c:v>
                      </c:pt>
                      <c:pt idx="89">
                        <c:v>177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Data!$P$1</c15:sqref>
                        </c15:formulaRef>
                      </c:ext>
                    </c:extLst>
                    <c:strCache>
                      <c:ptCount val="1"/>
                      <c:pt idx="0">
                        <c:v>Internet Cumulative 2011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Data!$P$2:$P$97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2290</c:v>
                      </c:pt>
                      <c:pt idx="2">
                        <c:v>432753</c:v>
                      </c:pt>
                      <c:pt idx="3">
                        <c:v>1210856</c:v>
                      </c:pt>
                      <c:pt idx="4">
                        <c:v>1832477</c:v>
                      </c:pt>
                      <c:pt idx="5">
                        <c:v>1948275</c:v>
                      </c:pt>
                      <c:pt idx="6">
                        <c:v>2675542</c:v>
                      </c:pt>
                      <c:pt idx="7">
                        <c:v>2989679</c:v>
                      </c:pt>
                      <c:pt idx="8">
                        <c:v>3334110</c:v>
                      </c:pt>
                      <c:pt idx="9">
                        <c:v>3680863</c:v>
                      </c:pt>
                      <c:pt idx="10">
                        <c:v>3916928</c:v>
                      </c:pt>
                      <c:pt idx="11">
                        <c:v>4106400</c:v>
                      </c:pt>
                      <c:pt idx="12">
                        <c:v>4242599</c:v>
                      </c:pt>
                      <c:pt idx="13">
                        <c:v>4362298</c:v>
                      </c:pt>
                      <c:pt idx="14">
                        <c:v>4496127</c:v>
                      </c:pt>
                      <c:pt idx="15">
                        <c:v>4643286</c:v>
                      </c:pt>
                      <c:pt idx="16">
                        <c:v>4911235</c:v>
                      </c:pt>
                      <c:pt idx="17">
                        <c:v>5179470</c:v>
                      </c:pt>
                      <c:pt idx="18">
                        <c:v>5432109</c:v>
                      </c:pt>
                      <c:pt idx="19">
                        <c:v>5582441</c:v>
                      </c:pt>
                      <c:pt idx="20">
                        <c:v>5672717</c:v>
                      </c:pt>
                      <c:pt idx="21">
                        <c:v>5756403</c:v>
                      </c:pt>
                      <c:pt idx="22">
                        <c:v>5886646</c:v>
                      </c:pt>
                      <c:pt idx="23">
                        <c:v>6022892</c:v>
                      </c:pt>
                      <c:pt idx="24">
                        <c:v>6124574</c:v>
                      </c:pt>
                      <c:pt idx="25">
                        <c:v>6219699</c:v>
                      </c:pt>
                      <c:pt idx="26">
                        <c:v>6303089</c:v>
                      </c:pt>
                      <c:pt idx="27">
                        <c:v>6361304</c:v>
                      </c:pt>
                      <c:pt idx="28">
                        <c:v>6421813</c:v>
                      </c:pt>
                      <c:pt idx="29">
                        <c:v>6504932</c:v>
                      </c:pt>
                      <c:pt idx="30">
                        <c:v>6574711</c:v>
                      </c:pt>
                      <c:pt idx="31">
                        <c:v>6638228</c:v>
                      </c:pt>
                      <c:pt idx="32">
                        <c:v>6695203</c:v>
                      </c:pt>
                      <c:pt idx="33">
                        <c:v>6735191</c:v>
                      </c:pt>
                      <c:pt idx="34">
                        <c:v>6762172</c:v>
                      </c:pt>
                      <c:pt idx="35">
                        <c:v>6791211</c:v>
                      </c:pt>
                      <c:pt idx="36">
                        <c:v>6829953</c:v>
                      </c:pt>
                      <c:pt idx="37">
                        <c:v>6862361</c:v>
                      </c:pt>
                      <c:pt idx="38">
                        <c:v>6886255</c:v>
                      </c:pt>
                      <c:pt idx="39">
                        <c:v>6907739</c:v>
                      </c:pt>
                      <c:pt idx="40">
                        <c:v>6923310</c:v>
                      </c:pt>
                      <c:pt idx="41">
                        <c:v>6935203</c:v>
                      </c:pt>
                      <c:pt idx="42">
                        <c:v>6950315</c:v>
                      </c:pt>
                      <c:pt idx="43">
                        <c:v>6970507</c:v>
                      </c:pt>
                      <c:pt idx="44">
                        <c:v>6986179</c:v>
                      </c:pt>
                      <c:pt idx="45">
                        <c:v>6999514</c:v>
                      </c:pt>
                      <c:pt idx="46">
                        <c:v>7010647</c:v>
                      </c:pt>
                      <c:pt idx="47">
                        <c:v>7013760</c:v>
                      </c:pt>
                      <c:pt idx="48">
                        <c:v>7026793</c:v>
                      </c:pt>
                      <c:pt idx="49">
                        <c:v>7033852</c:v>
                      </c:pt>
                      <c:pt idx="50">
                        <c:v>7045766</c:v>
                      </c:pt>
                      <c:pt idx="51">
                        <c:v>7055716</c:v>
                      </c:pt>
                      <c:pt idx="52">
                        <c:v>7059271</c:v>
                      </c:pt>
                      <c:pt idx="53">
                        <c:v>7071094</c:v>
                      </c:pt>
                      <c:pt idx="54">
                        <c:v>7075545</c:v>
                      </c:pt>
                      <c:pt idx="55">
                        <c:v>7080704</c:v>
                      </c:pt>
                      <c:pt idx="56">
                        <c:v>7085427</c:v>
                      </c:pt>
                      <c:pt idx="57">
                        <c:v>7091871</c:v>
                      </c:pt>
                      <c:pt idx="58">
                        <c:v>7097578</c:v>
                      </c:pt>
                      <c:pt idx="59">
                        <c:v>7102693</c:v>
                      </c:pt>
                      <c:pt idx="60">
                        <c:v>7106238</c:v>
                      </c:pt>
                      <c:pt idx="61">
                        <c:v>7108305</c:v>
                      </c:pt>
                      <c:pt idx="62">
                        <c:v>7109987</c:v>
                      </c:pt>
                      <c:pt idx="63">
                        <c:v>7112283</c:v>
                      </c:pt>
                      <c:pt idx="64">
                        <c:v>7114278</c:v>
                      </c:pt>
                      <c:pt idx="65">
                        <c:v>7120065</c:v>
                      </c:pt>
                      <c:pt idx="66">
                        <c:v>7123295</c:v>
                      </c:pt>
                      <c:pt idx="67">
                        <c:v>7125788</c:v>
                      </c:pt>
                      <c:pt idx="68">
                        <c:v>7127978</c:v>
                      </c:pt>
                      <c:pt idx="69">
                        <c:v>7129441</c:v>
                      </c:pt>
                      <c:pt idx="70">
                        <c:v>7130991</c:v>
                      </c:pt>
                      <c:pt idx="71">
                        <c:v>7133702</c:v>
                      </c:pt>
                      <c:pt idx="72">
                        <c:v>7135932</c:v>
                      </c:pt>
                      <c:pt idx="73">
                        <c:v>7137917</c:v>
                      </c:pt>
                      <c:pt idx="74">
                        <c:v>7139591</c:v>
                      </c:pt>
                      <c:pt idx="75">
                        <c:v>7140703</c:v>
                      </c:pt>
                      <c:pt idx="76">
                        <c:v>7141282</c:v>
                      </c:pt>
                      <c:pt idx="77">
                        <c:v>7141983</c:v>
                      </c:pt>
                      <c:pt idx="78">
                        <c:v>7143767</c:v>
                      </c:pt>
                      <c:pt idx="79">
                        <c:v>7145338</c:v>
                      </c:pt>
                      <c:pt idx="80">
                        <c:v>7146708</c:v>
                      </c:pt>
                      <c:pt idx="81">
                        <c:v>7147706</c:v>
                      </c:pt>
                      <c:pt idx="82">
                        <c:v>7148570</c:v>
                      </c:pt>
                      <c:pt idx="83">
                        <c:v>7149128</c:v>
                      </c:pt>
                      <c:pt idx="84">
                        <c:v>7149816</c:v>
                      </c:pt>
                      <c:pt idx="85">
                        <c:v>7151068</c:v>
                      </c:pt>
                      <c:pt idx="86">
                        <c:v>7151998</c:v>
                      </c:pt>
                      <c:pt idx="87">
                        <c:v>7152802</c:v>
                      </c:pt>
                      <c:pt idx="88">
                        <c:v>7153444</c:v>
                      </c:pt>
                      <c:pt idx="89">
                        <c:v>7153984</c:v>
                      </c:pt>
                      <c:pt idx="90">
                        <c:v>7154233</c:v>
                      </c:pt>
                      <c:pt idx="91">
                        <c:v>7154476</c:v>
                      </c:pt>
                      <c:pt idx="92">
                        <c:v>7154525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Data!$Q$1</c15:sqref>
                        </c15:formulaRef>
                      </c:ext>
                    </c:extLst>
                    <c:strCache>
                      <c:ptCount val="1"/>
                      <c:pt idx="0">
                        <c:v>Mail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Data!$Q$2:$Q$97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1507</c:v>
                      </c:pt>
                      <c:pt idx="3">
                        <c:v>15421</c:v>
                      </c:pt>
                      <c:pt idx="4">
                        <c:v>35582</c:v>
                      </c:pt>
                      <c:pt idx="5">
                        <c:v>51323</c:v>
                      </c:pt>
                      <c:pt idx="6">
                        <c:v>64124</c:v>
                      </c:pt>
                      <c:pt idx="7">
                        <c:v>15945</c:v>
                      </c:pt>
                      <c:pt idx="8">
                        <c:v>38893</c:v>
                      </c:pt>
                      <c:pt idx="9">
                        <c:v>222379</c:v>
                      </c:pt>
                      <c:pt idx="10">
                        <c:v>268586</c:v>
                      </c:pt>
                      <c:pt idx="11">
                        <c:v>241312</c:v>
                      </c:pt>
                      <c:pt idx="12">
                        <c:v>176869</c:v>
                      </c:pt>
                      <c:pt idx="13">
                        <c:v>19778</c:v>
                      </c:pt>
                      <c:pt idx="14">
                        <c:v>92222</c:v>
                      </c:pt>
                      <c:pt idx="15">
                        <c:v>52439</c:v>
                      </c:pt>
                      <c:pt idx="16">
                        <c:v>163190</c:v>
                      </c:pt>
                      <c:pt idx="17">
                        <c:v>107639</c:v>
                      </c:pt>
                      <c:pt idx="18">
                        <c:v>84633</c:v>
                      </c:pt>
                      <c:pt idx="19">
                        <c:v>67537</c:v>
                      </c:pt>
                      <c:pt idx="20">
                        <c:v>6129</c:v>
                      </c:pt>
                      <c:pt idx="21">
                        <c:v>29787</c:v>
                      </c:pt>
                      <c:pt idx="22">
                        <c:v>2</c:v>
                      </c:pt>
                      <c:pt idx="23">
                        <c:v>27630</c:v>
                      </c:pt>
                      <c:pt idx="24">
                        <c:v>98424</c:v>
                      </c:pt>
                      <c:pt idx="25">
                        <c:v>83143</c:v>
                      </c:pt>
                      <c:pt idx="26">
                        <c:v>73040</c:v>
                      </c:pt>
                      <c:pt idx="27">
                        <c:v>48684</c:v>
                      </c:pt>
                      <c:pt idx="28">
                        <c:v>4919</c:v>
                      </c:pt>
                      <c:pt idx="29">
                        <c:v>48992</c:v>
                      </c:pt>
                      <c:pt idx="30">
                        <c:v>104434</c:v>
                      </c:pt>
                      <c:pt idx="31">
                        <c:v>76461</c:v>
                      </c:pt>
                      <c:pt idx="32">
                        <c:v>56211</c:v>
                      </c:pt>
                      <c:pt idx="33">
                        <c:v>36152</c:v>
                      </c:pt>
                      <c:pt idx="34">
                        <c:v>12481</c:v>
                      </c:pt>
                      <c:pt idx="35">
                        <c:v>8938</c:v>
                      </c:pt>
                      <c:pt idx="36">
                        <c:v>25430</c:v>
                      </c:pt>
                      <c:pt idx="37">
                        <c:v>46176</c:v>
                      </c:pt>
                      <c:pt idx="38">
                        <c:v>29993</c:v>
                      </c:pt>
                      <c:pt idx="39">
                        <c:v>29301</c:v>
                      </c:pt>
                      <c:pt idx="40">
                        <c:v>35571</c:v>
                      </c:pt>
                      <c:pt idx="41">
                        <c:v>782</c:v>
                      </c:pt>
                      <c:pt idx="42">
                        <c:v>6465</c:v>
                      </c:pt>
                      <c:pt idx="43">
                        <c:v>8137</c:v>
                      </c:pt>
                      <c:pt idx="44">
                        <c:v>24365</c:v>
                      </c:pt>
                      <c:pt idx="45">
                        <c:v>13598</c:v>
                      </c:pt>
                      <c:pt idx="46">
                        <c:v>12623</c:v>
                      </c:pt>
                      <c:pt idx="47">
                        <c:v>11179</c:v>
                      </c:pt>
                      <c:pt idx="48">
                        <c:v>2394</c:v>
                      </c:pt>
                      <c:pt idx="49">
                        <c:v>2</c:v>
                      </c:pt>
                      <c:pt idx="50">
                        <c:v>9709</c:v>
                      </c:pt>
                      <c:pt idx="51">
                        <c:v>15473</c:v>
                      </c:pt>
                      <c:pt idx="52">
                        <c:v>6599</c:v>
                      </c:pt>
                      <c:pt idx="53">
                        <c:v>7988</c:v>
                      </c:pt>
                      <c:pt idx="54">
                        <c:v>2718</c:v>
                      </c:pt>
                      <c:pt idx="55">
                        <c:v>3</c:v>
                      </c:pt>
                      <c:pt idx="56">
                        <c:v>1</c:v>
                      </c:pt>
                      <c:pt idx="57">
                        <c:v>20753</c:v>
                      </c:pt>
                      <c:pt idx="58">
                        <c:v>17641</c:v>
                      </c:pt>
                      <c:pt idx="59">
                        <c:v>12027</c:v>
                      </c:pt>
                      <c:pt idx="60">
                        <c:v>8310</c:v>
                      </c:pt>
                      <c:pt idx="61">
                        <c:v>888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8098</c:v>
                      </c:pt>
                      <c:pt idx="65">
                        <c:v>5520</c:v>
                      </c:pt>
                      <c:pt idx="66">
                        <c:v>6526</c:v>
                      </c:pt>
                      <c:pt idx="67">
                        <c:v>7261</c:v>
                      </c:pt>
                      <c:pt idx="68">
                        <c:v>5532</c:v>
                      </c:pt>
                      <c:pt idx="69">
                        <c:v>782</c:v>
                      </c:pt>
                      <c:pt idx="70">
                        <c:v>0</c:v>
                      </c:pt>
                      <c:pt idx="71">
                        <c:v>4387</c:v>
                      </c:pt>
                      <c:pt idx="72">
                        <c:v>3234</c:v>
                      </c:pt>
                      <c:pt idx="73">
                        <c:v>9825</c:v>
                      </c:pt>
                      <c:pt idx="74">
                        <c:v>6790</c:v>
                      </c:pt>
                      <c:pt idx="75">
                        <c:v>4164</c:v>
                      </c:pt>
                      <c:pt idx="76">
                        <c:v>265</c:v>
                      </c:pt>
                      <c:pt idx="77">
                        <c:v>0</c:v>
                      </c:pt>
                      <c:pt idx="78">
                        <c:v>3203</c:v>
                      </c:pt>
                      <c:pt idx="79">
                        <c:v>2164</c:v>
                      </c:pt>
                      <c:pt idx="80">
                        <c:v>2010</c:v>
                      </c:pt>
                      <c:pt idx="81">
                        <c:v>3347</c:v>
                      </c:pt>
                      <c:pt idx="82">
                        <c:v>1807</c:v>
                      </c:pt>
                      <c:pt idx="83">
                        <c:v>110</c:v>
                      </c:pt>
                      <c:pt idx="84">
                        <c:v>2</c:v>
                      </c:pt>
                      <c:pt idx="85">
                        <c:v>1485</c:v>
                      </c:pt>
                      <c:pt idx="86">
                        <c:v>2090</c:v>
                      </c:pt>
                      <c:pt idx="87">
                        <c:v>1411</c:v>
                      </c:pt>
                      <c:pt idx="88">
                        <c:v>2865</c:v>
                      </c:pt>
                      <c:pt idx="89">
                        <c:v>1471</c:v>
                      </c:pt>
                      <c:pt idx="90">
                        <c:v>61</c:v>
                      </c:pt>
                      <c:pt idx="91">
                        <c:v>0</c:v>
                      </c:pt>
                      <c:pt idx="92">
                        <c:v>1017</c:v>
                      </c:pt>
                      <c:pt idx="93">
                        <c:v>1406</c:v>
                      </c:pt>
                      <c:pt idx="94">
                        <c:v>1897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Data!$R$1</c15:sqref>
                        </c15:formulaRef>
                      </c:ext>
                    </c:extLst>
                    <c:strCache>
                      <c:ptCount val="1"/>
                      <c:pt idx="0">
                        <c:v>Mail 2011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Data!$R$2:$R$97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5</c:v>
                      </c:pt>
                      <c:pt idx="2">
                        <c:v>7152</c:v>
                      </c:pt>
                      <c:pt idx="3">
                        <c:v>55440</c:v>
                      </c:pt>
                      <c:pt idx="4">
                        <c:v>184123</c:v>
                      </c:pt>
                      <c:pt idx="5">
                        <c:v>183848</c:v>
                      </c:pt>
                      <c:pt idx="6">
                        <c:v>152833</c:v>
                      </c:pt>
                      <c:pt idx="7">
                        <c:v>11898</c:v>
                      </c:pt>
                      <c:pt idx="8">
                        <c:v>60770</c:v>
                      </c:pt>
                      <c:pt idx="9">
                        <c:v>412887</c:v>
                      </c:pt>
                      <c:pt idx="10">
                        <c:v>313786</c:v>
                      </c:pt>
                      <c:pt idx="11">
                        <c:v>327139</c:v>
                      </c:pt>
                      <c:pt idx="12">
                        <c:v>217821</c:v>
                      </c:pt>
                      <c:pt idx="13">
                        <c:v>138220</c:v>
                      </c:pt>
                      <c:pt idx="14">
                        <c:v>13681</c:v>
                      </c:pt>
                      <c:pt idx="15">
                        <c:v>53388</c:v>
                      </c:pt>
                      <c:pt idx="16">
                        <c:v>224072</c:v>
                      </c:pt>
                      <c:pt idx="17">
                        <c:v>129846</c:v>
                      </c:pt>
                      <c:pt idx="18">
                        <c:v>121567</c:v>
                      </c:pt>
                      <c:pt idx="19">
                        <c:v>104942</c:v>
                      </c:pt>
                      <c:pt idx="20">
                        <c:v>64872</c:v>
                      </c:pt>
                      <c:pt idx="21">
                        <c:v>7336</c:v>
                      </c:pt>
                      <c:pt idx="22">
                        <c:v>610</c:v>
                      </c:pt>
                      <c:pt idx="23">
                        <c:v>47497</c:v>
                      </c:pt>
                      <c:pt idx="24">
                        <c:v>120065</c:v>
                      </c:pt>
                      <c:pt idx="25">
                        <c:v>112739</c:v>
                      </c:pt>
                      <c:pt idx="26">
                        <c:v>74682</c:v>
                      </c:pt>
                      <c:pt idx="27">
                        <c:v>59603</c:v>
                      </c:pt>
                      <c:pt idx="28">
                        <c:v>1803</c:v>
                      </c:pt>
                      <c:pt idx="29">
                        <c:v>40209</c:v>
                      </c:pt>
                      <c:pt idx="30">
                        <c:v>168978</c:v>
                      </c:pt>
                      <c:pt idx="31">
                        <c:v>123237</c:v>
                      </c:pt>
                      <c:pt idx="32">
                        <c:v>98441</c:v>
                      </c:pt>
                      <c:pt idx="33">
                        <c:v>71650</c:v>
                      </c:pt>
                      <c:pt idx="34">
                        <c:v>40528</c:v>
                      </c:pt>
                      <c:pt idx="35">
                        <c:v>1674</c:v>
                      </c:pt>
                      <c:pt idx="36">
                        <c:v>25671</c:v>
                      </c:pt>
                      <c:pt idx="37">
                        <c:v>84288</c:v>
                      </c:pt>
                      <c:pt idx="38">
                        <c:v>40546</c:v>
                      </c:pt>
                      <c:pt idx="39">
                        <c:v>40566</c:v>
                      </c:pt>
                      <c:pt idx="40">
                        <c:v>27450</c:v>
                      </c:pt>
                      <c:pt idx="41">
                        <c:v>13642</c:v>
                      </c:pt>
                      <c:pt idx="42">
                        <c:v>2202</c:v>
                      </c:pt>
                      <c:pt idx="43">
                        <c:v>12294</c:v>
                      </c:pt>
                      <c:pt idx="44">
                        <c:v>15879</c:v>
                      </c:pt>
                      <c:pt idx="45">
                        <c:v>1948</c:v>
                      </c:pt>
                      <c:pt idx="46">
                        <c:v>1675</c:v>
                      </c:pt>
                      <c:pt idx="47">
                        <c:v>1756</c:v>
                      </c:pt>
                      <c:pt idx="48">
                        <c:v>1611</c:v>
                      </c:pt>
                      <c:pt idx="49">
                        <c:v>316</c:v>
                      </c:pt>
                      <c:pt idx="50">
                        <c:v>1466</c:v>
                      </c:pt>
                      <c:pt idx="51">
                        <c:v>1568</c:v>
                      </c:pt>
                      <c:pt idx="52">
                        <c:v>2248</c:v>
                      </c:pt>
                      <c:pt idx="53">
                        <c:v>2117</c:v>
                      </c:pt>
                      <c:pt idx="54">
                        <c:v>15</c:v>
                      </c:pt>
                      <c:pt idx="55">
                        <c:v>8</c:v>
                      </c:pt>
                      <c:pt idx="56">
                        <c:v>8</c:v>
                      </c:pt>
                      <c:pt idx="57">
                        <c:v>6821</c:v>
                      </c:pt>
                      <c:pt idx="58">
                        <c:v>21600</c:v>
                      </c:pt>
                      <c:pt idx="59">
                        <c:v>19622</c:v>
                      </c:pt>
                      <c:pt idx="60">
                        <c:v>14529</c:v>
                      </c:pt>
                      <c:pt idx="61">
                        <c:v>3075</c:v>
                      </c:pt>
                      <c:pt idx="62">
                        <c:v>4657</c:v>
                      </c:pt>
                      <c:pt idx="63">
                        <c:v>1148</c:v>
                      </c:pt>
                      <c:pt idx="64">
                        <c:v>1860</c:v>
                      </c:pt>
                      <c:pt idx="65">
                        <c:v>16197</c:v>
                      </c:pt>
                      <c:pt idx="66">
                        <c:v>8164</c:v>
                      </c:pt>
                      <c:pt idx="67">
                        <c:v>5853</c:v>
                      </c:pt>
                      <c:pt idx="68">
                        <c:v>8573</c:v>
                      </c:pt>
                      <c:pt idx="69">
                        <c:v>1767</c:v>
                      </c:pt>
                      <c:pt idx="70">
                        <c:v>386</c:v>
                      </c:pt>
                      <c:pt idx="71">
                        <c:v>3588</c:v>
                      </c:pt>
                      <c:pt idx="72">
                        <c:v>5770</c:v>
                      </c:pt>
                      <c:pt idx="73">
                        <c:v>3915</c:v>
                      </c:pt>
                      <c:pt idx="74">
                        <c:v>3592</c:v>
                      </c:pt>
                      <c:pt idx="75">
                        <c:v>4410</c:v>
                      </c:pt>
                      <c:pt idx="76">
                        <c:v>1141</c:v>
                      </c:pt>
                      <c:pt idx="77">
                        <c:v>159</c:v>
                      </c:pt>
                      <c:pt idx="78">
                        <c:v>1355</c:v>
                      </c:pt>
                      <c:pt idx="79">
                        <c:v>3646</c:v>
                      </c:pt>
                      <c:pt idx="80">
                        <c:v>3653</c:v>
                      </c:pt>
                      <c:pt idx="81">
                        <c:v>2297</c:v>
                      </c:pt>
                      <c:pt idx="82">
                        <c:v>1510</c:v>
                      </c:pt>
                      <c:pt idx="83">
                        <c:v>650</c:v>
                      </c:pt>
                      <c:pt idx="84">
                        <c:v>151</c:v>
                      </c:pt>
                      <c:pt idx="85">
                        <c:v>515</c:v>
                      </c:pt>
                      <c:pt idx="86">
                        <c:v>2076</c:v>
                      </c:pt>
                      <c:pt idx="87">
                        <c:v>1871</c:v>
                      </c:pt>
                      <c:pt idx="88">
                        <c:v>1870</c:v>
                      </c:pt>
                      <c:pt idx="89">
                        <c:v>991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490</c:v>
                      </c:pt>
                      <c:pt idx="93">
                        <c:v>2890</c:v>
                      </c:pt>
                      <c:pt idx="94">
                        <c:v>1556</c:v>
                      </c:pt>
                      <c:pt idx="95">
                        <c:v>822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Data!$S$1</c15:sqref>
                        </c15:formulaRef>
                      </c:ext>
                    </c:extLst>
                    <c:strCache>
                      <c:ptCount val="1"/>
                      <c:pt idx="0">
                        <c:v>Mail Prediction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Data!$S$2:$S$97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12525</c:v>
                      </c:pt>
                      <c:pt idx="2">
                        <c:v>22496</c:v>
                      </c:pt>
                      <c:pt idx="3">
                        <c:v>32100</c:v>
                      </c:pt>
                      <c:pt idx="4">
                        <c:v>72876</c:v>
                      </c:pt>
                      <c:pt idx="5">
                        <c:v>123431</c:v>
                      </c:pt>
                      <c:pt idx="6">
                        <c:v>73352</c:v>
                      </c:pt>
                      <c:pt idx="7">
                        <c:v>6988</c:v>
                      </c:pt>
                      <c:pt idx="8">
                        <c:v>44518</c:v>
                      </c:pt>
                      <c:pt idx="9">
                        <c:v>206823</c:v>
                      </c:pt>
                      <c:pt idx="10">
                        <c:v>189485</c:v>
                      </c:pt>
                      <c:pt idx="11">
                        <c:v>190400</c:v>
                      </c:pt>
                      <c:pt idx="12">
                        <c:v>122570</c:v>
                      </c:pt>
                      <c:pt idx="13">
                        <c:v>53623</c:v>
                      </c:pt>
                      <c:pt idx="14">
                        <c:v>8763</c:v>
                      </c:pt>
                      <c:pt idx="15">
                        <c:v>54967</c:v>
                      </c:pt>
                      <c:pt idx="16">
                        <c:v>128256</c:v>
                      </c:pt>
                      <c:pt idx="17">
                        <c:v>78076</c:v>
                      </c:pt>
                      <c:pt idx="18">
                        <c:v>59885</c:v>
                      </c:pt>
                      <c:pt idx="19">
                        <c:v>46814</c:v>
                      </c:pt>
                      <c:pt idx="20">
                        <c:v>29344</c:v>
                      </c:pt>
                      <c:pt idx="21">
                        <c:v>6256</c:v>
                      </c:pt>
                      <c:pt idx="22">
                        <c:v>19498</c:v>
                      </c:pt>
                      <c:pt idx="23">
                        <c:v>53965</c:v>
                      </c:pt>
                      <c:pt idx="24">
                        <c:v>136002</c:v>
                      </c:pt>
                      <c:pt idx="25">
                        <c:v>111886</c:v>
                      </c:pt>
                      <c:pt idx="26">
                        <c:v>95554</c:v>
                      </c:pt>
                      <c:pt idx="27">
                        <c:v>41300</c:v>
                      </c:pt>
                      <c:pt idx="28">
                        <c:v>2223</c:v>
                      </c:pt>
                      <c:pt idx="29">
                        <c:v>69217</c:v>
                      </c:pt>
                      <c:pt idx="30">
                        <c:v>120886</c:v>
                      </c:pt>
                      <c:pt idx="31">
                        <c:v>75370</c:v>
                      </c:pt>
                      <c:pt idx="32">
                        <c:v>53509</c:v>
                      </c:pt>
                      <c:pt idx="33">
                        <c:v>35897</c:v>
                      </c:pt>
                      <c:pt idx="34">
                        <c:v>14963</c:v>
                      </c:pt>
                      <c:pt idx="35">
                        <c:v>386</c:v>
                      </c:pt>
                      <c:pt idx="36">
                        <c:v>23795</c:v>
                      </c:pt>
                      <c:pt idx="37">
                        <c:v>44141</c:v>
                      </c:pt>
                      <c:pt idx="38">
                        <c:v>22696</c:v>
                      </c:pt>
                      <c:pt idx="39">
                        <c:v>17554</c:v>
                      </c:pt>
                      <c:pt idx="40">
                        <c:v>12098</c:v>
                      </c:pt>
                      <c:pt idx="41">
                        <c:v>3772</c:v>
                      </c:pt>
                      <c:pt idx="42">
                        <c:v>788</c:v>
                      </c:pt>
                      <c:pt idx="43">
                        <c:v>10040</c:v>
                      </c:pt>
                      <c:pt idx="44">
                        <c:v>13599</c:v>
                      </c:pt>
                      <c:pt idx="45">
                        <c:v>2736</c:v>
                      </c:pt>
                      <c:pt idx="46">
                        <c:v>2355</c:v>
                      </c:pt>
                      <c:pt idx="47">
                        <c:v>5243</c:v>
                      </c:pt>
                      <c:pt idx="48">
                        <c:v>265</c:v>
                      </c:pt>
                      <c:pt idx="49">
                        <c:v>237</c:v>
                      </c:pt>
                      <c:pt idx="50">
                        <c:v>9816</c:v>
                      </c:pt>
                      <c:pt idx="51">
                        <c:v>9583</c:v>
                      </c:pt>
                      <c:pt idx="52">
                        <c:v>4997</c:v>
                      </c:pt>
                      <c:pt idx="53">
                        <c:v>3996</c:v>
                      </c:pt>
                      <c:pt idx="54">
                        <c:v>377</c:v>
                      </c:pt>
                      <c:pt idx="55">
                        <c:v>193</c:v>
                      </c:pt>
                      <c:pt idx="56">
                        <c:v>166</c:v>
                      </c:pt>
                      <c:pt idx="57">
                        <c:v>6170</c:v>
                      </c:pt>
                      <c:pt idx="58">
                        <c:v>11208</c:v>
                      </c:pt>
                      <c:pt idx="59">
                        <c:v>10018</c:v>
                      </c:pt>
                      <c:pt idx="60">
                        <c:v>8034</c:v>
                      </c:pt>
                      <c:pt idx="61">
                        <c:v>1072</c:v>
                      </c:pt>
                      <c:pt idx="62">
                        <c:v>2692</c:v>
                      </c:pt>
                      <c:pt idx="63">
                        <c:v>798</c:v>
                      </c:pt>
                      <c:pt idx="64">
                        <c:v>5595</c:v>
                      </c:pt>
                      <c:pt idx="65">
                        <c:v>8969</c:v>
                      </c:pt>
                      <c:pt idx="66">
                        <c:v>5846</c:v>
                      </c:pt>
                      <c:pt idx="67">
                        <c:v>4208</c:v>
                      </c:pt>
                      <c:pt idx="68">
                        <c:v>6707</c:v>
                      </c:pt>
                      <c:pt idx="69">
                        <c:v>1320</c:v>
                      </c:pt>
                      <c:pt idx="70">
                        <c:v>485</c:v>
                      </c:pt>
                      <c:pt idx="71">
                        <c:v>4302</c:v>
                      </c:pt>
                      <c:pt idx="72">
                        <c:v>5499</c:v>
                      </c:pt>
                      <c:pt idx="73">
                        <c:v>4141</c:v>
                      </c:pt>
                      <c:pt idx="74">
                        <c:v>3309</c:v>
                      </c:pt>
                      <c:pt idx="75">
                        <c:v>4540</c:v>
                      </c:pt>
                      <c:pt idx="76">
                        <c:v>862</c:v>
                      </c:pt>
                      <c:pt idx="77">
                        <c:v>209</c:v>
                      </c:pt>
                      <c:pt idx="78">
                        <c:v>1970</c:v>
                      </c:pt>
                      <c:pt idx="79">
                        <c:v>4229</c:v>
                      </c:pt>
                      <c:pt idx="80">
                        <c:v>2717</c:v>
                      </c:pt>
                      <c:pt idx="81">
                        <c:v>2769</c:v>
                      </c:pt>
                      <c:pt idx="82">
                        <c:v>1883</c:v>
                      </c:pt>
                      <c:pt idx="83">
                        <c:v>506</c:v>
                      </c:pt>
                      <c:pt idx="84">
                        <c:v>136</c:v>
                      </c:pt>
                      <c:pt idx="85">
                        <c:v>811</c:v>
                      </c:pt>
                      <c:pt idx="86">
                        <c:v>2239</c:v>
                      </c:pt>
                      <c:pt idx="87">
                        <c:v>1895</c:v>
                      </c:pt>
                      <c:pt idx="88">
                        <c:v>1703</c:v>
                      </c:pt>
                      <c:pt idx="89">
                        <c:v>943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Data!$T$1</c15:sqref>
                        </c15:formulaRef>
                      </c:ext>
                    </c:extLst>
                    <c:strCache>
                      <c:ptCount val="1"/>
                      <c:pt idx="0">
                        <c:v>Mail Prediction Cumulative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Data!$T$2:$T$97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12525</c:v>
                      </c:pt>
                      <c:pt idx="2">
                        <c:v>35021</c:v>
                      </c:pt>
                      <c:pt idx="3">
                        <c:v>67121</c:v>
                      </c:pt>
                      <c:pt idx="4">
                        <c:v>139997</c:v>
                      </c:pt>
                      <c:pt idx="5">
                        <c:v>263428</c:v>
                      </c:pt>
                      <c:pt idx="6">
                        <c:v>336780</c:v>
                      </c:pt>
                      <c:pt idx="7">
                        <c:v>343768</c:v>
                      </c:pt>
                      <c:pt idx="8">
                        <c:v>388286</c:v>
                      </c:pt>
                      <c:pt idx="9">
                        <c:v>595109</c:v>
                      </c:pt>
                      <c:pt idx="10">
                        <c:v>784594</c:v>
                      </c:pt>
                      <c:pt idx="11">
                        <c:v>974994</c:v>
                      </c:pt>
                      <c:pt idx="12">
                        <c:v>1097564</c:v>
                      </c:pt>
                      <c:pt idx="13">
                        <c:v>1151187</c:v>
                      </c:pt>
                      <c:pt idx="14">
                        <c:v>1159950</c:v>
                      </c:pt>
                      <c:pt idx="15">
                        <c:v>1214917</c:v>
                      </c:pt>
                      <c:pt idx="16">
                        <c:v>1343173</c:v>
                      </c:pt>
                      <c:pt idx="17">
                        <c:v>1421249</c:v>
                      </c:pt>
                      <c:pt idx="18">
                        <c:v>1481134</c:v>
                      </c:pt>
                      <c:pt idx="19">
                        <c:v>1527948</c:v>
                      </c:pt>
                      <c:pt idx="20">
                        <c:v>1557292</c:v>
                      </c:pt>
                      <c:pt idx="21">
                        <c:v>1563548</c:v>
                      </c:pt>
                      <c:pt idx="22">
                        <c:v>1583046</c:v>
                      </c:pt>
                      <c:pt idx="23">
                        <c:v>1637011</c:v>
                      </c:pt>
                      <c:pt idx="24">
                        <c:v>1773013</c:v>
                      </c:pt>
                      <c:pt idx="25">
                        <c:v>1884899</c:v>
                      </c:pt>
                      <c:pt idx="26">
                        <c:v>1980453</c:v>
                      </c:pt>
                      <c:pt idx="27">
                        <c:v>2021753</c:v>
                      </c:pt>
                      <c:pt idx="28">
                        <c:v>2023976</c:v>
                      </c:pt>
                      <c:pt idx="29">
                        <c:v>2093193</c:v>
                      </c:pt>
                      <c:pt idx="30">
                        <c:v>2214079</c:v>
                      </c:pt>
                      <c:pt idx="31">
                        <c:v>2289449</c:v>
                      </c:pt>
                      <c:pt idx="32">
                        <c:v>2342958</c:v>
                      </c:pt>
                      <c:pt idx="33">
                        <c:v>2378855</c:v>
                      </c:pt>
                      <c:pt idx="34">
                        <c:v>2393818</c:v>
                      </c:pt>
                      <c:pt idx="35">
                        <c:v>2394204</c:v>
                      </c:pt>
                      <c:pt idx="36">
                        <c:v>2417999</c:v>
                      </c:pt>
                      <c:pt idx="37">
                        <c:v>2462140</c:v>
                      </c:pt>
                      <c:pt idx="38">
                        <c:v>2484836</c:v>
                      </c:pt>
                      <c:pt idx="39">
                        <c:v>2502390</c:v>
                      </c:pt>
                      <c:pt idx="40">
                        <c:v>2514488</c:v>
                      </c:pt>
                      <c:pt idx="41">
                        <c:v>2518260</c:v>
                      </c:pt>
                      <c:pt idx="42">
                        <c:v>2519048</c:v>
                      </c:pt>
                      <c:pt idx="43">
                        <c:v>2529088</c:v>
                      </c:pt>
                      <c:pt idx="44">
                        <c:v>2542687</c:v>
                      </c:pt>
                      <c:pt idx="45">
                        <c:v>2545423</c:v>
                      </c:pt>
                      <c:pt idx="46">
                        <c:v>2547778</c:v>
                      </c:pt>
                      <c:pt idx="47">
                        <c:v>2553021</c:v>
                      </c:pt>
                      <c:pt idx="48">
                        <c:v>2553286</c:v>
                      </c:pt>
                      <c:pt idx="49">
                        <c:v>2553523</c:v>
                      </c:pt>
                      <c:pt idx="50">
                        <c:v>2563339</c:v>
                      </c:pt>
                      <c:pt idx="51">
                        <c:v>2572922</c:v>
                      </c:pt>
                      <c:pt idx="52">
                        <c:v>2577919</c:v>
                      </c:pt>
                      <c:pt idx="53">
                        <c:v>2581915</c:v>
                      </c:pt>
                      <c:pt idx="54">
                        <c:v>2582292</c:v>
                      </c:pt>
                      <c:pt idx="55">
                        <c:v>2582485</c:v>
                      </c:pt>
                      <c:pt idx="56">
                        <c:v>2582651</c:v>
                      </c:pt>
                      <c:pt idx="57">
                        <c:v>2588821</c:v>
                      </c:pt>
                      <c:pt idx="58">
                        <c:v>2600029</c:v>
                      </c:pt>
                      <c:pt idx="59">
                        <c:v>2610047</c:v>
                      </c:pt>
                      <c:pt idx="60">
                        <c:v>2618081</c:v>
                      </c:pt>
                      <c:pt idx="61">
                        <c:v>2619153</c:v>
                      </c:pt>
                      <c:pt idx="62">
                        <c:v>2621845</c:v>
                      </c:pt>
                      <c:pt idx="63">
                        <c:v>2622643</c:v>
                      </c:pt>
                      <c:pt idx="64">
                        <c:v>2628238</c:v>
                      </c:pt>
                      <c:pt idx="65">
                        <c:v>2637207</c:v>
                      </c:pt>
                      <c:pt idx="66">
                        <c:v>2643053</c:v>
                      </c:pt>
                      <c:pt idx="67">
                        <c:v>2647261</c:v>
                      </c:pt>
                      <c:pt idx="68">
                        <c:v>2653968</c:v>
                      </c:pt>
                      <c:pt idx="69">
                        <c:v>2655288</c:v>
                      </c:pt>
                      <c:pt idx="70">
                        <c:v>2655773</c:v>
                      </c:pt>
                      <c:pt idx="71">
                        <c:v>2660075</c:v>
                      </c:pt>
                      <c:pt idx="72">
                        <c:v>2665574</c:v>
                      </c:pt>
                      <c:pt idx="73">
                        <c:v>2669715</c:v>
                      </c:pt>
                      <c:pt idx="74">
                        <c:v>2673024</c:v>
                      </c:pt>
                      <c:pt idx="75">
                        <c:v>2677564</c:v>
                      </c:pt>
                      <c:pt idx="76">
                        <c:v>2678426</c:v>
                      </c:pt>
                      <c:pt idx="77">
                        <c:v>2678635</c:v>
                      </c:pt>
                      <c:pt idx="78">
                        <c:v>2680605</c:v>
                      </c:pt>
                      <c:pt idx="79">
                        <c:v>2684834</c:v>
                      </c:pt>
                      <c:pt idx="80">
                        <c:v>2687551</c:v>
                      </c:pt>
                      <c:pt idx="81">
                        <c:v>2690320</c:v>
                      </c:pt>
                      <c:pt idx="82">
                        <c:v>2692203</c:v>
                      </c:pt>
                      <c:pt idx="83">
                        <c:v>2692709</c:v>
                      </c:pt>
                      <c:pt idx="84">
                        <c:v>2692845</c:v>
                      </c:pt>
                      <c:pt idx="85">
                        <c:v>2693656</c:v>
                      </c:pt>
                      <c:pt idx="86">
                        <c:v>2695895</c:v>
                      </c:pt>
                      <c:pt idx="87">
                        <c:v>2697790</c:v>
                      </c:pt>
                      <c:pt idx="88">
                        <c:v>2699493</c:v>
                      </c:pt>
                      <c:pt idx="89">
                        <c:v>2700436</c:v>
                      </c:pt>
                      <c:pt idx="90">
                        <c:v>2700436</c:v>
                      </c:pt>
                      <c:pt idx="91">
                        <c:v>2700436</c:v>
                      </c:pt>
                      <c:pt idx="92">
                        <c:v>2700436</c:v>
                      </c:pt>
                      <c:pt idx="93">
                        <c:v>2700436</c:v>
                      </c:pt>
                      <c:pt idx="94">
                        <c:v>2700436</c:v>
                      </c:pt>
                      <c:pt idx="95">
                        <c:v>2700436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Data!$U$1</c15:sqref>
                        </c15:formulaRef>
                      </c:ext>
                    </c:extLst>
                    <c:strCache>
                      <c:ptCount val="1"/>
                      <c:pt idx="0">
                        <c:v>Mail 2A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Data!$U$2:$U$97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1507</c:v>
                      </c:pt>
                      <c:pt idx="3">
                        <c:v>15310</c:v>
                      </c:pt>
                      <c:pt idx="4">
                        <c:v>33557</c:v>
                      </c:pt>
                      <c:pt idx="5">
                        <c:v>45017</c:v>
                      </c:pt>
                      <c:pt idx="6">
                        <c:v>47586</c:v>
                      </c:pt>
                      <c:pt idx="7">
                        <c:v>14703</c:v>
                      </c:pt>
                      <c:pt idx="8">
                        <c:v>24271</c:v>
                      </c:pt>
                      <c:pt idx="9">
                        <c:v>178383</c:v>
                      </c:pt>
                      <c:pt idx="10">
                        <c:v>206912</c:v>
                      </c:pt>
                      <c:pt idx="11">
                        <c:v>184703</c:v>
                      </c:pt>
                      <c:pt idx="12">
                        <c:v>134433</c:v>
                      </c:pt>
                      <c:pt idx="13">
                        <c:v>16995</c:v>
                      </c:pt>
                      <c:pt idx="14">
                        <c:v>68712</c:v>
                      </c:pt>
                      <c:pt idx="15">
                        <c:v>32809</c:v>
                      </c:pt>
                      <c:pt idx="16">
                        <c:v>123149</c:v>
                      </c:pt>
                      <c:pt idx="17">
                        <c:v>75906</c:v>
                      </c:pt>
                      <c:pt idx="18">
                        <c:v>59193</c:v>
                      </c:pt>
                      <c:pt idx="19">
                        <c:v>50574</c:v>
                      </c:pt>
                      <c:pt idx="20">
                        <c:v>4841</c:v>
                      </c:pt>
                      <c:pt idx="21">
                        <c:v>25628</c:v>
                      </c:pt>
                      <c:pt idx="22">
                        <c:v>2</c:v>
                      </c:pt>
                      <c:pt idx="23">
                        <c:v>18295</c:v>
                      </c:pt>
                      <c:pt idx="24">
                        <c:v>76608</c:v>
                      </c:pt>
                      <c:pt idx="25">
                        <c:v>64824</c:v>
                      </c:pt>
                      <c:pt idx="26">
                        <c:v>62514</c:v>
                      </c:pt>
                      <c:pt idx="27">
                        <c:v>43607</c:v>
                      </c:pt>
                      <c:pt idx="28">
                        <c:v>2335</c:v>
                      </c:pt>
                      <c:pt idx="29">
                        <c:v>29294</c:v>
                      </c:pt>
                      <c:pt idx="30">
                        <c:v>76655</c:v>
                      </c:pt>
                      <c:pt idx="31">
                        <c:v>52740</c:v>
                      </c:pt>
                      <c:pt idx="32">
                        <c:v>37903</c:v>
                      </c:pt>
                      <c:pt idx="33">
                        <c:v>27378</c:v>
                      </c:pt>
                      <c:pt idx="34">
                        <c:v>11050</c:v>
                      </c:pt>
                      <c:pt idx="35">
                        <c:v>4975</c:v>
                      </c:pt>
                      <c:pt idx="36">
                        <c:v>15577</c:v>
                      </c:pt>
                      <c:pt idx="37">
                        <c:v>31617</c:v>
                      </c:pt>
                      <c:pt idx="38">
                        <c:v>21866</c:v>
                      </c:pt>
                      <c:pt idx="39">
                        <c:v>20406</c:v>
                      </c:pt>
                      <c:pt idx="40">
                        <c:v>25640</c:v>
                      </c:pt>
                      <c:pt idx="41">
                        <c:v>689</c:v>
                      </c:pt>
                      <c:pt idx="42">
                        <c:v>4935</c:v>
                      </c:pt>
                      <c:pt idx="43">
                        <c:v>4572</c:v>
                      </c:pt>
                      <c:pt idx="44">
                        <c:v>16614</c:v>
                      </c:pt>
                      <c:pt idx="45">
                        <c:v>8567</c:v>
                      </c:pt>
                      <c:pt idx="46">
                        <c:v>7982</c:v>
                      </c:pt>
                      <c:pt idx="47">
                        <c:v>8035</c:v>
                      </c:pt>
                      <c:pt idx="48">
                        <c:v>2345</c:v>
                      </c:pt>
                      <c:pt idx="49">
                        <c:v>2</c:v>
                      </c:pt>
                      <c:pt idx="50">
                        <c:v>5708</c:v>
                      </c:pt>
                      <c:pt idx="51">
                        <c:v>11257</c:v>
                      </c:pt>
                      <c:pt idx="52">
                        <c:v>4361</c:v>
                      </c:pt>
                      <c:pt idx="53">
                        <c:v>4339</c:v>
                      </c:pt>
                      <c:pt idx="54">
                        <c:v>1941</c:v>
                      </c:pt>
                      <c:pt idx="55">
                        <c:v>3</c:v>
                      </c:pt>
                      <c:pt idx="56">
                        <c:v>1</c:v>
                      </c:pt>
                      <c:pt idx="57">
                        <c:v>14068</c:v>
                      </c:pt>
                      <c:pt idx="58">
                        <c:v>12882</c:v>
                      </c:pt>
                      <c:pt idx="59">
                        <c:v>7173</c:v>
                      </c:pt>
                      <c:pt idx="60">
                        <c:v>5679</c:v>
                      </c:pt>
                      <c:pt idx="61">
                        <c:v>611</c:v>
                      </c:pt>
                      <c:pt idx="62">
                        <c:v>1</c:v>
                      </c:pt>
                      <c:pt idx="63">
                        <c:v>0</c:v>
                      </c:pt>
                      <c:pt idx="64">
                        <c:v>4316</c:v>
                      </c:pt>
                      <c:pt idx="65">
                        <c:v>3842</c:v>
                      </c:pt>
                      <c:pt idx="66">
                        <c:v>3455</c:v>
                      </c:pt>
                      <c:pt idx="67">
                        <c:v>4299</c:v>
                      </c:pt>
                      <c:pt idx="68">
                        <c:v>3897</c:v>
                      </c:pt>
                      <c:pt idx="69">
                        <c:v>560</c:v>
                      </c:pt>
                      <c:pt idx="70">
                        <c:v>0</c:v>
                      </c:pt>
                      <c:pt idx="71">
                        <c:v>2539</c:v>
                      </c:pt>
                      <c:pt idx="72">
                        <c:v>1822</c:v>
                      </c:pt>
                      <c:pt idx="73">
                        <c:v>6157</c:v>
                      </c:pt>
                      <c:pt idx="74">
                        <c:v>4888</c:v>
                      </c:pt>
                      <c:pt idx="75">
                        <c:v>2392</c:v>
                      </c:pt>
                      <c:pt idx="76">
                        <c:v>232</c:v>
                      </c:pt>
                      <c:pt idx="77">
                        <c:v>0</c:v>
                      </c:pt>
                      <c:pt idx="78">
                        <c:v>1847</c:v>
                      </c:pt>
                      <c:pt idx="79">
                        <c:v>1235</c:v>
                      </c:pt>
                      <c:pt idx="80">
                        <c:v>1106</c:v>
                      </c:pt>
                      <c:pt idx="81">
                        <c:v>2001</c:v>
                      </c:pt>
                      <c:pt idx="82">
                        <c:v>965</c:v>
                      </c:pt>
                      <c:pt idx="83">
                        <c:v>68</c:v>
                      </c:pt>
                      <c:pt idx="84">
                        <c:v>2</c:v>
                      </c:pt>
                      <c:pt idx="85">
                        <c:v>697</c:v>
                      </c:pt>
                      <c:pt idx="86">
                        <c:v>1214</c:v>
                      </c:pt>
                      <c:pt idx="87">
                        <c:v>891</c:v>
                      </c:pt>
                      <c:pt idx="88">
                        <c:v>2052</c:v>
                      </c:pt>
                      <c:pt idx="89">
                        <c:v>1067</c:v>
                      </c:pt>
                      <c:pt idx="90">
                        <c:v>50</c:v>
                      </c:pt>
                      <c:pt idx="91">
                        <c:v>0</c:v>
                      </c:pt>
                      <c:pt idx="92">
                        <c:v>518</c:v>
                      </c:pt>
                      <c:pt idx="93">
                        <c:v>854</c:v>
                      </c:pt>
                      <c:pt idx="94">
                        <c:v>1361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Data!$V$1</c15:sqref>
                        </c15:formulaRef>
                      </c:ext>
                    </c:extLst>
                    <c:strCache>
                      <c:ptCount val="1"/>
                      <c:pt idx="0">
                        <c:v>Mail 2A Prediction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Data!$V$2:$V$97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9466</c:v>
                      </c:pt>
                      <c:pt idx="2">
                        <c:v>17001</c:v>
                      </c:pt>
                      <c:pt idx="3">
                        <c:v>24259</c:v>
                      </c:pt>
                      <c:pt idx="4">
                        <c:v>55074</c:v>
                      </c:pt>
                      <c:pt idx="5">
                        <c:v>93280</c:v>
                      </c:pt>
                      <c:pt idx="6">
                        <c:v>55434</c:v>
                      </c:pt>
                      <c:pt idx="7">
                        <c:v>5281</c:v>
                      </c:pt>
                      <c:pt idx="8">
                        <c:v>33643</c:v>
                      </c:pt>
                      <c:pt idx="9">
                        <c:v>156302</c:v>
                      </c:pt>
                      <c:pt idx="10">
                        <c:v>143199</c:v>
                      </c:pt>
                      <c:pt idx="11">
                        <c:v>143890</c:v>
                      </c:pt>
                      <c:pt idx="12">
                        <c:v>92629</c:v>
                      </c:pt>
                      <c:pt idx="13">
                        <c:v>40524</c:v>
                      </c:pt>
                      <c:pt idx="14">
                        <c:v>6622</c:v>
                      </c:pt>
                      <c:pt idx="15">
                        <c:v>41540</c:v>
                      </c:pt>
                      <c:pt idx="16">
                        <c:v>96926</c:v>
                      </c:pt>
                      <c:pt idx="17">
                        <c:v>59004</c:v>
                      </c:pt>
                      <c:pt idx="18">
                        <c:v>45256</c:v>
                      </c:pt>
                      <c:pt idx="19">
                        <c:v>35378</c:v>
                      </c:pt>
                      <c:pt idx="20">
                        <c:v>22176</c:v>
                      </c:pt>
                      <c:pt idx="21">
                        <c:v>4728</c:v>
                      </c:pt>
                      <c:pt idx="22">
                        <c:v>14735</c:v>
                      </c:pt>
                      <c:pt idx="23">
                        <c:v>40783</c:v>
                      </c:pt>
                      <c:pt idx="24">
                        <c:v>102780</c:v>
                      </c:pt>
                      <c:pt idx="25">
                        <c:v>84555</c:v>
                      </c:pt>
                      <c:pt idx="26">
                        <c:v>72212</c:v>
                      </c:pt>
                      <c:pt idx="27">
                        <c:v>31211</c:v>
                      </c:pt>
                      <c:pt idx="28">
                        <c:v>1680</c:v>
                      </c:pt>
                      <c:pt idx="29">
                        <c:v>52309</c:v>
                      </c:pt>
                      <c:pt idx="30">
                        <c:v>91357</c:v>
                      </c:pt>
                      <c:pt idx="31">
                        <c:v>56959</c:v>
                      </c:pt>
                      <c:pt idx="32">
                        <c:v>40438</c:v>
                      </c:pt>
                      <c:pt idx="33">
                        <c:v>27128</c:v>
                      </c:pt>
                      <c:pt idx="34">
                        <c:v>11308</c:v>
                      </c:pt>
                      <c:pt idx="35">
                        <c:v>292</c:v>
                      </c:pt>
                      <c:pt idx="36">
                        <c:v>17983</c:v>
                      </c:pt>
                      <c:pt idx="37">
                        <c:v>33359</c:v>
                      </c:pt>
                      <c:pt idx="38">
                        <c:v>17152</c:v>
                      </c:pt>
                      <c:pt idx="39">
                        <c:v>13266</c:v>
                      </c:pt>
                      <c:pt idx="40">
                        <c:v>9143</c:v>
                      </c:pt>
                      <c:pt idx="41">
                        <c:v>2851</c:v>
                      </c:pt>
                      <c:pt idx="42">
                        <c:v>595</c:v>
                      </c:pt>
                      <c:pt idx="43">
                        <c:v>7587</c:v>
                      </c:pt>
                      <c:pt idx="44">
                        <c:v>10277</c:v>
                      </c:pt>
                      <c:pt idx="45">
                        <c:v>2067</c:v>
                      </c:pt>
                      <c:pt idx="46">
                        <c:v>1780</c:v>
                      </c:pt>
                      <c:pt idx="47">
                        <c:v>3962</c:v>
                      </c:pt>
                      <c:pt idx="48">
                        <c:v>200</c:v>
                      </c:pt>
                      <c:pt idx="49">
                        <c:v>179</c:v>
                      </c:pt>
                      <c:pt idx="50">
                        <c:v>7418</c:v>
                      </c:pt>
                      <c:pt idx="51">
                        <c:v>7242</c:v>
                      </c:pt>
                      <c:pt idx="52">
                        <c:v>3776</c:v>
                      </c:pt>
                      <c:pt idx="53">
                        <c:v>3020</c:v>
                      </c:pt>
                      <c:pt idx="54">
                        <c:v>285</c:v>
                      </c:pt>
                      <c:pt idx="55">
                        <c:v>146</c:v>
                      </c:pt>
                      <c:pt idx="56">
                        <c:v>126</c:v>
                      </c:pt>
                      <c:pt idx="57">
                        <c:v>4663</c:v>
                      </c:pt>
                      <c:pt idx="58">
                        <c:v>8470</c:v>
                      </c:pt>
                      <c:pt idx="59">
                        <c:v>7571</c:v>
                      </c:pt>
                      <c:pt idx="60">
                        <c:v>6071</c:v>
                      </c:pt>
                      <c:pt idx="61">
                        <c:v>810</c:v>
                      </c:pt>
                      <c:pt idx="62">
                        <c:v>2034</c:v>
                      </c:pt>
                      <c:pt idx="63">
                        <c:v>603</c:v>
                      </c:pt>
                      <c:pt idx="64">
                        <c:v>4228</c:v>
                      </c:pt>
                      <c:pt idx="65">
                        <c:v>6778</c:v>
                      </c:pt>
                      <c:pt idx="66">
                        <c:v>4418</c:v>
                      </c:pt>
                      <c:pt idx="67">
                        <c:v>3180</c:v>
                      </c:pt>
                      <c:pt idx="68">
                        <c:v>5069</c:v>
                      </c:pt>
                      <c:pt idx="69">
                        <c:v>997</c:v>
                      </c:pt>
                      <c:pt idx="70">
                        <c:v>367</c:v>
                      </c:pt>
                      <c:pt idx="71">
                        <c:v>3251</c:v>
                      </c:pt>
                      <c:pt idx="72">
                        <c:v>4156</c:v>
                      </c:pt>
                      <c:pt idx="73">
                        <c:v>3129</c:v>
                      </c:pt>
                      <c:pt idx="74">
                        <c:v>2501</c:v>
                      </c:pt>
                      <c:pt idx="75">
                        <c:v>3431</c:v>
                      </c:pt>
                      <c:pt idx="76">
                        <c:v>651</c:v>
                      </c:pt>
                      <c:pt idx="77">
                        <c:v>158</c:v>
                      </c:pt>
                      <c:pt idx="78">
                        <c:v>1489</c:v>
                      </c:pt>
                      <c:pt idx="79">
                        <c:v>3196</c:v>
                      </c:pt>
                      <c:pt idx="80">
                        <c:v>2053</c:v>
                      </c:pt>
                      <c:pt idx="81">
                        <c:v>2092</c:v>
                      </c:pt>
                      <c:pt idx="82">
                        <c:v>1423</c:v>
                      </c:pt>
                      <c:pt idx="83">
                        <c:v>382</c:v>
                      </c:pt>
                      <c:pt idx="84">
                        <c:v>103</c:v>
                      </c:pt>
                      <c:pt idx="85">
                        <c:v>613</c:v>
                      </c:pt>
                      <c:pt idx="86">
                        <c:v>1692</c:v>
                      </c:pt>
                      <c:pt idx="87">
                        <c:v>1432</c:v>
                      </c:pt>
                      <c:pt idx="88">
                        <c:v>1287</c:v>
                      </c:pt>
                      <c:pt idx="89">
                        <c:v>713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Data!$W$1</c15:sqref>
                        </c15:formulaRef>
                      </c:ext>
                    </c:extLst>
                    <c:strCache>
                      <c:ptCount val="1"/>
                      <c:pt idx="0">
                        <c:v>Mail 2A-L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Data!$W$2:$W$97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111</c:v>
                      </c:pt>
                      <c:pt idx="4">
                        <c:v>2025</c:v>
                      </c:pt>
                      <c:pt idx="5">
                        <c:v>6306</c:v>
                      </c:pt>
                      <c:pt idx="6">
                        <c:v>16538</c:v>
                      </c:pt>
                      <c:pt idx="7">
                        <c:v>1242</c:v>
                      </c:pt>
                      <c:pt idx="8">
                        <c:v>14622</c:v>
                      </c:pt>
                      <c:pt idx="9">
                        <c:v>43996</c:v>
                      </c:pt>
                      <c:pt idx="10">
                        <c:v>61674</c:v>
                      </c:pt>
                      <c:pt idx="11">
                        <c:v>56609</c:v>
                      </c:pt>
                      <c:pt idx="12">
                        <c:v>42436</c:v>
                      </c:pt>
                      <c:pt idx="13">
                        <c:v>2783</c:v>
                      </c:pt>
                      <c:pt idx="14">
                        <c:v>23510</c:v>
                      </c:pt>
                      <c:pt idx="15">
                        <c:v>19630</c:v>
                      </c:pt>
                      <c:pt idx="16">
                        <c:v>40041</c:v>
                      </c:pt>
                      <c:pt idx="17">
                        <c:v>31733</c:v>
                      </c:pt>
                      <c:pt idx="18">
                        <c:v>25440</c:v>
                      </c:pt>
                      <c:pt idx="19">
                        <c:v>16963</c:v>
                      </c:pt>
                      <c:pt idx="20">
                        <c:v>1288</c:v>
                      </c:pt>
                      <c:pt idx="21">
                        <c:v>4159</c:v>
                      </c:pt>
                      <c:pt idx="22">
                        <c:v>0</c:v>
                      </c:pt>
                      <c:pt idx="23">
                        <c:v>9335</c:v>
                      </c:pt>
                      <c:pt idx="24">
                        <c:v>21814</c:v>
                      </c:pt>
                      <c:pt idx="25">
                        <c:v>18319</c:v>
                      </c:pt>
                      <c:pt idx="26">
                        <c:v>10526</c:v>
                      </c:pt>
                      <c:pt idx="27">
                        <c:v>5077</c:v>
                      </c:pt>
                      <c:pt idx="28">
                        <c:v>2584</c:v>
                      </c:pt>
                      <c:pt idx="29">
                        <c:v>19698</c:v>
                      </c:pt>
                      <c:pt idx="30">
                        <c:v>27779</c:v>
                      </c:pt>
                      <c:pt idx="31">
                        <c:v>23721</c:v>
                      </c:pt>
                      <c:pt idx="32">
                        <c:v>18308</c:v>
                      </c:pt>
                      <c:pt idx="33">
                        <c:v>8774</c:v>
                      </c:pt>
                      <c:pt idx="34">
                        <c:v>1419</c:v>
                      </c:pt>
                      <c:pt idx="35">
                        <c:v>3963</c:v>
                      </c:pt>
                      <c:pt idx="36">
                        <c:v>9847</c:v>
                      </c:pt>
                      <c:pt idx="37">
                        <c:v>14558</c:v>
                      </c:pt>
                      <c:pt idx="38">
                        <c:v>8127</c:v>
                      </c:pt>
                      <c:pt idx="39">
                        <c:v>8894</c:v>
                      </c:pt>
                      <c:pt idx="40">
                        <c:v>9927</c:v>
                      </c:pt>
                      <c:pt idx="41">
                        <c:v>93</c:v>
                      </c:pt>
                      <c:pt idx="42">
                        <c:v>1530</c:v>
                      </c:pt>
                      <c:pt idx="43">
                        <c:v>3564</c:v>
                      </c:pt>
                      <c:pt idx="44">
                        <c:v>7751</c:v>
                      </c:pt>
                      <c:pt idx="45">
                        <c:v>5028</c:v>
                      </c:pt>
                      <c:pt idx="46">
                        <c:v>4640</c:v>
                      </c:pt>
                      <c:pt idx="47">
                        <c:v>3142</c:v>
                      </c:pt>
                      <c:pt idx="48">
                        <c:v>49</c:v>
                      </c:pt>
                      <c:pt idx="49">
                        <c:v>0</c:v>
                      </c:pt>
                      <c:pt idx="50">
                        <c:v>4001</c:v>
                      </c:pt>
                      <c:pt idx="51">
                        <c:v>4214</c:v>
                      </c:pt>
                      <c:pt idx="52">
                        <c:v>2238</c:v>
                      </c:pt>
                      <c:pt idx="53">
                        <c:v>3649</c:v>
                      </c:pt>
                      <c:pt idx="54">
                        <c:v>777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6682</c:v>
                      </c:pt>
                      <c:pt idx="58">
                        <c:v>4757</c:v>
                      </c:pt>
                      <c:pt idx="59">
                        <c:v>4852</c:v>
                      </c:pt>
                      <c:pt idx="60">
                        <c:v>2631</c:v>
                      </c:pt>
                      <c:pt idx="61">
                        <c:v>277</c:v>
                      </c:pt>
                      <c:pt idx="62">
                        <c:v>0</c:v>
                      </c:pt>
                      <c:pt idx="63">
                        <c:v>1</c:v>
                      </c:pt>
                      <c:pt idx="64">
                        <c:v>3782</c:v>
                      </c:pt>
                      <c:pt idx="65">
                        <c:v>1678</c:v>
                      </c:pt>
                      <c:pt idx="66">
                        <c:v>3071</c:v>
                      </c:pt>
                      <c:pt idx="67">
                        <c:v>2962</c:v>
                      </c:pt>
                      <c:pt idx="68">
                        <c:v>1635</c:v>
                      </c:pt>
                      <c:pt idx="69">
                        <c:v>222</c:v>
                      </c:pt>
                      <c:pt idx="70">
                        <c:v>0</c:v>
                      </c:pt>
                      <c:pt idx="71">
                        <c:v>1848</c:v>
                      </c:pt>
                      <c:pt idx="72">
                        <c:v>1412</c:v>
                      </c:pt>
                      <c:pt idx="73">
                        <c:v>3668</c:v>
                      </c:pt>
                      <c:pt idx="74">
                        <c:v>1902</c:v>
                      </c:pt>
                      <c:pt idx="75">
                        <c:v>1772</c:v>
                      </c:pt>
                      <c:pt idx="76">
                        <c:v>33</c:v>
                      </c:pt>
                      <c:pt idx="77">
                        <c:v>0</c:v>
                      </c:pt>
                      <c:pt idx="78">
                        <c:v>1356</c:v>
                      </c:pt>
                      <c:pt idx="79">
                        <c:v>929</c:v>
                      </c:pt>
                      <c:pt idx="80">
                        <c:v>904</c:v>
                      </c:pt>
                      <c:pt idx="81">
                        <c:v>1345</c:v>
                      </c:pt>
                      <c:pt idx="82">
                        <c:v>842</c:v>
                      </c:pt>
                      <c:pt idx="83">
                        <c:v>42</c:v>
                      </c:pt>
                      <c:pt idx="84">
                        <c:v>0</c:v>
                      </c:pt>
                      <c:pt idx="85">
                        <c:v>788</c:v>
                      </c:pt>
                      <c:pt idx="86">
                        <c:v>876</c:v>
                      </c:pt>
                      <c:pt idx="87">
                        <c:v>520</c:v>
                      </c:pt>
                      <c:pt idx="88">
                        <c:v>813</c:v>
                      </c:pt>
                      <c:pt idx="89">
                        <c:v>404</c:v>
                      </c:pt>
                      <c:pt idx="90">
                        <c:v>11</c:v>
                      </c:pt>
                      <c:pt idx="91">
                        <c:v>0</c:v>
                      </c:pt>
                      <c:pt idx="92">
                        <c:v>499</c:v>
                      </c:pt>
                      <c:pt idx="93">
                        <c:v>552</c:v>
                      </c:pt>
                      <c:pt idx="94">
                        <c:v>536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Data!$X$1</c15:sqref>
                        </c15:formulaRef>
                      </c:ext>
                    </c:extLst>
                    <c:strCache>
                      <c:ptCount val="1"/>
                      <c:pt idx="0">
                        <c:v>Mail 2A-L Prediction</c:v>
                      </c:pt>
                    </c:strCache>
                  </c:strRef>
                </c:tx>
                <c:spPr>
                  <a:ln w="222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Data!$X$2:$X$97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3059</c:v>
                      </c:pt>
                      <c:pt idx="2">
                        <c:v>5495</c:v>
                      </c:pt>
                      <c:pt idx="3">
                        <c:v>7841</c:v>
                      </c:pt>
                      <c:pt idx="4">
                        <c:v>17802</c:v>
                      </c:pt>
                      <c:pt idx="5">
                        <c:v>30151</c:v>
                      </c:pt>
                      <c:pt idx="6">
                        <c:v>17918</c:v>
                      </c:pt>
                      <c:pt idx="7">
                        <c:v>1707</c:v>
                      </c:pt>
                      <c:pt idx="8">
                        <c:v>10875</c:v>
                      </c:pt>
                      <c:pt idx="9">
                        <c:v>50521</c:v>
                      </c:pt>
                      <c:pt idx="10">
                        <c:v>46286</c:v>
                      </c:pt>
                      <c:pt idx="11">
                        <c:v>46510</c:v>
                      </c:pt>
                      <c:pt idx="12">
                        <c:v>29941</c:v>
                      </c:pt>
                      <c:pt idx="13">
                        <c:v>13099</c:v>
                      </c:pt>
                      <c:pt idx="14">
                        <c:v>2141</c:v>
                      </c:pt>
                      <c:pt idx="15">
                        <c:v>13427</c:v>
                      </c:pt>
                      <c:pt idx="16">
                        <c:v>31330</c:v>
                      </c:pt>
                      <c:pt idx="17">
                        <c:v>19072</c:v>
                      </c:pt>
                      <c:pt idx="18">
                        <c:v>14629</c:v>
                      </c:pt>
                      <c:pt idx="19">
                        <c:v>11436</c:v>
                      </c:pt>
                      <c:pt idx="20">
                        <c:v>7168</c:v>
                      </c:pt>
                      <c:pt idx="21">
                        <c:v>1528</c:v>
                      </c:pt>
                      <c:pt idx="22">
                        <c:v>4763</c:v>
                      </c:pt>
                      <c:pt idx="23">
                        <c:v>13182</c:v>
                      </c:pt>
                      <c:pt idx="24">
                        <c:v>33222</c:v>
                      </c:pt>
                      <c:pt idx="25">
                        <c:v>27331</c:v>
                      </c:pt>
                      <c:pt idx="26">
                        <c:v>23342</c:v>
                      </c:pt>
                      <c:pt idx="27">
                        <c:v>10089</c:v>
                      </c:pt>
                      <c:pt idx="28">
                        <c:v>543</c:v>
                      </c:pt>
                      <c:pt idx="29">
                        <c:v>16908</c:v>
                      </c:pt>
                      <c:pt idx="30">
                        <c:v>29529</c:v>
                      </c:pt>
                      <c:pt idx="31">
                        <c:v>18411</c:v>
                      </c:pt>
                      <c:pt idx="32">
                        <c:v>13071</c:v>
                      </c:pt>
                      <c:pt idx="33">
                        <c:v>8769</c:v>
                      </c:pt>
                      <c:pt idx="34">
                        <c:v>3655</c:v>
                      </c:pt>
                      <c:pt idx="35">
                        <c:v>94</c:v>
                      </c:pt>
                      <c:pt idx="36">
                        <c:v>5812</c:v>
                      </c:pt>
                      <c:pt idx="37">
                        <c:v>10782</c:v>
                      </c:pt>
                      <c:pt idx="38">
                        <c:v>5544</c:v>
                      </c:pt>
                      <c:pt idx="39">
                        <c:v>4288</c:v>
                      </c:pt>
                      <c:pt idx="40">
                        <c:v>2955</c:v>
                      </c:pt>
                      <c:pt idx="41">
                        <c:v>921</c:v>
                      </c:pt>
                      <c:pt idx="42">
                        <c:v>193</c:v>
                      </c:pt>
                      <c:pt idx="43">
                        <c:v>2453</c:v>
                      </c:pt>
                      <c:pt idx="44">
                        <c:v>3322</c:v>
                      </c:pt>
                      <c:pt idx="45">
                        <c:v>669</c:v>
                      </c:pt>
                      <c:pt idx="46">
                        <c:v>575</c:v>
                      </c:pt>
                      <c:pt idx="47">
                        <c:v>1281</c:v>
                      </c:pt>
                      <c:pt idx="48">
                        <c:v>65</c:v>
                      </c:pt>
                      <c:pt idx="49">
                        <c:v>58</c:v>
                      </c:pt>
                      <c:pt idx="50">
                        <c:v>2398</c:v>
                      </c:pt>
                      <c:pt idx="51">
                        <c:v>2341</c:v>
                      </c:pt>
                      <c:pt idx="52">
                        <c:v>1221</c:v>
                      </c:pt>
                      <c:pt idx="53">
                        <c:v>976</c:v>
                      </c:pt>
                      <c:pt idx="54">
                        <c:v>92</c:v>
                      </c:pt>
                      <c:pt idx="55">
                        <c:v>47</c:v>
                      </c:pt>
                      <c:pt idx="56">
                        <c:v>40</c:v>
                      </c:pt>
                      <c:pt idx="57">
                        <c:v>1507</c:v>
                      </c:pt>
                      <c:pt idx="58">
                        <c:v>2738</c:v>
                      </c:pt>
                      <c:pt idx="59">
                        <c:v>2447</c:v>
                      </c:pt>
                      <c:pt idx="60">
                        <c:v>1963</c:v>
                      </c:pt>
                      <c:pt idx="61">
                        <c:v>262</c:v>
                      </c:pt>
                      <c:pt idx="62">
                        <c:v>658</c:v>
                      </c:pt>
                      <c:pt idx="63">
                        <c:v>195</c:v>
                      </c:pt>
                      <c:pt idx="64">
                        <c:v>1367</c:v>
                      </c:pt>
                      <c:pt idx="65">
                        <c:v>2191</c:v>
                      </c:pt>
                      <c:pt idx="66">
                        <c:v>1428</c:v>
                      </c:pt>
                      <c:pt idx="67">
                        <c:v>1028</c:v>
                      </c:pt>
                      <c:pt idx="68">
                        <c:v>1638</c:v>
                      </c:pt>
                      <c:pt idx="69">
                        <c:v>323</c:v>
                      </c:pt>
                      <c:pt idx="70">
                        <c:v>118</c:v>
                      </c:pt>
                      <c:pt idx="71">
                        <c:v>1051</c:v>
                      </c:pt>
                      <c:pt idx="72">
                        <c:v>1343</c:v>
                      </c:pt>
                      <c:pt idx="73">
                        <c:v>1012</c:v>
                      </c:pt>
                      <c:pt idx="74">
                        <c:v>808</c:v>
                      </c:pt>
                      <c:pt idx="75">
                        <c:v>1109</c:v>
                      </c:pt>
                      <c:pt idx="76">
                        <c:v>211</c:v>
                      </c:pt>
                      <c:pt idx="77">
                        <c:v>51</c:v>
                      </c:pt>
                      <c:pt idx="78">
                        <c:v>481</c:v>
                      </c:pt>
                      <c:pt idx="79">
                        <c:v>1033</c:v>
                      </c:pt>
                      <c:pt idx="80">
                        <c:v>664</c:v>
                      </c:pt>
                      <c:pt idx="81">
                        <c:v>677</c:v>
                      </c:pt>
                      <c:pt idx="82">
                        <c:v>460</c:v>
                      </c:pt>
                      <c:pt idx="83">
                        <c:v>124</c:v>
                      </c:pt>
                      <c:pt idx="84">
                        <c:v>33</c:v>
                      </c:pt>
                      <c:pt idx="85">
                        <c:v>198</c:v>
                      </c:pt>
                      <c:pt idx="86">
                        <c:v>547</c:v>
                      </c:pt>
                      <c:pt idx="87">
                        <c:v>463</c:v>
                      </c:pt>
                      <c:pt idx="88">
                        <c:v>416</c:v>
                      </c:pt>
                      <c:pt idx="89">
                        <c:v>230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Data!$Z$1</c15:sqref>
                        </c15:formulaRef>
                      </c:ext>
                    </c:extLst>
                    <c:strCache>
                      <c:ptCount val="1"/>
                      <c:pt idx="0">
                        <c:v>Mail Cumulative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Data!$Z$2:$Z$97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5</c:v>
                      </c:pt>
                      <c:pt idx="2">
                        <c:v>7157</c:v>
                      </c:pt>
                      <c:pt idx="3">
                        <c:v>62597</c:v>
                      </c:pt>
                      <c:pt idx="4">
                        <c:v>246720</c:v>
                      </c:pt>
                      <c:pt idx="5">
                        <c:v>430568</c:v>
                      </c:pt>
                      <c:pt idx="6">
                        <c:v>583401</c:v>
                      </c:pt>
                      <c:pt idx="7">
                        <c:v>595299</c:v>
                      </c:pt>
                      <c:pt idx="8">
                        <c:v>656069</c:v>
                      </c:pt>
                      <c:pt idx="9">
                        <c:v>1068956</c:v>
                      </c:pt>
                      <c:pt idx="10">
                        <c:v>1382742</c:v>
                      </c:pt>
                      <c:pt idx="11">
                        <c:v>1709881</c:v>
                      </c:pt>
                      <c:pt idx="12">
                        <c:v>1927702</c:v>
                      </c:pt>
                      <c:pt idx="13">
                        <c:v>2065922</c:v>
                      </c:pt>
                      <c:pt idx="14">
                        <c:v>2079603</c:v>
                      </c:pt>
                      <c:pt idx="15">
                        <c:v>2132991</c:v>
                      </c:pt>
                      <c:pt idx="16">
                        <c:v>2357063</c:v>
                      </c:pt>
                      <c:pt idx="17">
                        <c:v>2486909</c:v>
                      </c:pt>
                      <c:pt idx="18">
                        <c:v>2608476</c:v>
                      </c:pt>
                      <c:pt idx="19">
                        <c:v>2713418</c:v>
                      </c:pt>
                      <c:pt idx="20">
                        <c:v>2778290</c:v>
                      </c:pt>
                      <c:pt idx="21">
                        <c:v>2785626</c:v>
                      </c:pt>
                      <c:pt idx="22">
                        <c:v>2786236</c:v>
                      </c:pt>
                      <c:pt idx="23">
                        <c:v>2833733</c:v>
                      </c:pt>
                      <c:pt idx="24">
                        <c:v>2953798</c:v>
                      </c:pt>
                      <c:pt idx="25">
                        <c:v>3066537</c:v>
                      </c:pt>
                      <c:pt idx="26">
                        <c:v>3141219</c:v>
                      </c:pt>
                      <c:pt idx="27">
                        <c:v>3200822</c:v>
                      </c:pt>
                      <c:pt idx="28">
                        <c:v>3202625</c:v>
                      </c:pt>
                      <c:pt idx="29">
                        <c:v>3242834</c:v>
                      </c:pt>
                      <c:pt idx="30">
                        <c:v>3411812</c:v>
                      </c:pt>
                      <c:pt idx="31">
                        <c:v>3535049</c:v>
                      </c:pt>
                      <c:pt idx="32">
                        <c:v>3633490</c:v>
                      </c:pt>
                      <c:pt idx="33">
                        <c:v>3705140</c:v>
                      </c:pt>
                      <c:pt idx="34">
                        <c:v>3745668</c:v>
                      </c:pt>
                      <c:pt idx="35">
                        <c:v>3747342</c:v>
                      </c:pt>
                      <c:pt idx="36">
                        <c:v>3773013</c:v>
                      </c:pt>
                      <c:pt idx="37">
                        <c:v>3857301</c:v>
                      </c:pt>
                      <c:pt idx="38">
                        <c:v>3897847</c:v>
                      </c:pt>
                      <c:pt idx="39">
                        <c:v>3938413</c:v>
                      </c:pt>
                      <c:pt idx="40">
                        <c:v>3965863</c:v>
                      </c:pt>
                      <c:pt idx="41">
                        <c:v>3979505</c:v>
                      </c:pt>
                      <c:pt idx="42">
                        <c:v>3981707</c:v>
                      </c:pt>
                      <c:pt idx="43">
                        <c:v>3994001</c:v>
                      </c:pt>
                      <c:pt idx="44">
                        <c:v>4009880</c:v>
                      </c:pt>
                      <c:pt idx="45">
                        <c:v>4011828</c:v>
                      </c:pt>
                      <c:pt idx="46">
                        <c:v>4013503</c:v>
                      </c:pt>
                      <c:pt idx="47">
                        <c:v>4015259</c:v>
                      </c:pt>
                      <c:pt idx="48">
                        <c:v>4016870</c:v>
                      </c:pt>
                      <c:pt idx="49">
                        <c:v>4017186</c:v>
                      </c:pt>
                      <c:pt idx="50">
                        <c:v>4018652</c:v>
                      </c:pt>
                      <c:pt idx="51">
                        <c:v>4020220</c:v>
                      </c:pt>
                      <c:pt idx="52">
                        <c:v>4022468</c:v>
                      </c:pt>
                      <c:pt idx="53">
                        <c:v>4024585</c:v>
                      </c:pt>
                      <c:pt idx="54">
                        <c:v>4024600</c:v>
                      </c:pt>
                      <c:pt idx="55">
                        <c:v>4024608</c:v>
                      </c:pt>
                      <c:pt idx="56">
                        <c:v>4024616</c:v>
                      </c:pt>
                      <c:pt idx="57">
                        <c:v>4031437</c:v>
                      </c:pt>
                      <c:pt idx="58">
                        <c:v>4053037</c:v>
                      </c:pt>
                      <c:pt idx="59">
                        <c:v>4072659</c:v>
                      </c:pt>
                      <c:pt idx="60">
                        <c:v>4087188</c:v>
                      </c:pt>
                      <c:pt idx="61">
                        <c:v>4090263</c:v>
                      </c:pt>
                      <c:pt idx="62">
                        <c:v>4094920</c:v>
                      </c:pt>
                      <c:pt idx="63">
                        <c:v>4096068</c:v>
                      </c:pt>
                      <c:pt idx="64">
                        <c:v>4097928</c:v>
                      </c:pt>
                      <c:pt idx="65">
                        <c:v>4114125</c:v>
                      </c:pt>
                      <c:pt idx="66">
                        <c:v>4122289</c:v>
                      </c:pt>
                      <c:pt idx="67">
                        <c:v>4128142</c:v>
                      </c:pt>
                      <c:pt idx="68">
                        <c:v>4136715</c:v>
                      </c:pt>
                      <c:pt idx="69">
                        <c:v>4138482</c:v>
                      </c:pt>
                      <c:pt idx="70">
                        <c:v>4138868</c:v>
                      </c:pt>
                      <c:pt idx="71">
                        <c:v>4142456</c:v>
                      </c:pt>
                      <c:pt idx="72">
                        <c:v>4148226</c:v>
                      </c:pt>
                      <c:pt idx="73">
                        <c:v>4152141</c:v>
                      </c:pt>
                      <c:pt idx="74">
                        <c:v>4155733</c:v>
                      </c:pt>
                      <c:pt idx="75">
                        <c:v>4160143</c:v>
                      </c:pt>
                      <c:pt idx="76">
                        <c:v>4161284</c:v>
                      </c:pt>
                      <c:pt idx="77">
                        <c:v>4161443</c:v>
                      </c:pt>
                      <c:pt idx="78">
                        <c:v>4162798</c:v>
                      </c:pt>
                      <c:pt idx="79">
                        <c:v>4166444</c:v>
                      </c:pt>
                      <c:pt idx="80">
                        <c:v>4170097</c:v>
                      </c:pt>
                      <c:pt idx="81">
                        <c:v>4172394</c:v>
                      </c:pt>
                      <c:pt idx="82">
                        <c:v>4173904</c:v>
                      </c:pt>
                      <c:pt idx="83">
                        <c:v>4174554</c:v>
                      </c:pt>
                      <c:pt idx="84">
                        <c:v>4174705</c:v>
                      </c:pt>
                      <c:pt idx="85">
                        <c:v>4175220</c:v>
                      </c:pt>
                      <c:pt idx="86">
                        <c:v>4177296</c:v>
                      </c:pt>
                      <c:pt idx="87">
                        <c:v>4179167</c:v>
                      </c:pt>
                      <c:pt idx="88">
                        <c:v>4181037</c:v>
                      </c:pt>
                      <c:pt idx="89">
                        <c:v>4182028</c:v>
                      </c:pt>
                      <c:pt idx="90">
                        <c:v>4182028</c:v>
                      </c:pt>
                      <c:pt idx="91">
                        <c:v>4182028</c:v>
                      </c:pt>
                      <c:pt idx="92">
                        <c:v>4182518</c:v>
                      </c:pt>
                      <c:pt idx="93">
                        <c:v>4185408</c:v>
                      </c:pt>
                      <c:pt idx="94">
                        <c:v>4186964</c:v>
                      </c:pt>
                      <c:pt idx="95">
                        <c:v>4187786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Data!$AA$1</c15:sqref>
                        </c15:formulaRef>
                      </c:ext>
                    </c:extLst>
                    <c:strCache>
                      <c:ptCount val="1"/>
                      <c:pt idx="0">
                        <c:v>Self-Response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Data!$AA$2:$AA$97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95</c:v>
                      </c:pt>
                      <c:pt idx="1">
                        <c:v>752771</c:v>
                      </c:pt>
                      <c:pt idx="2">
                        <c:v>1125235</c:v>
                      </c:pt>
                      <c:pt idx="3">
                        <c:v>825796</c:v>
                      </c:pt>
                      <c:pt idx="4">
                        <c:v>621183</c:v>
                      </c:pt>
                      <c:pt idx="5">
                        <c:v>471432</c:v>
                      </c:pt>
                      <c:pt idx="6">
                        <c:v>462737</c:v>
                      </c:pt>
                      <c:pt idx="7">
                        <c:v>559883</c:v>
                      </c:pt>
                      <c:pt idx="8">
                        <c:v>745324</c:v>
                      </c:pt>
                      <c:pt idx="9">
                        <c:v>1232648</c:v>
                      </c:pt>
                      <c:pt idx="10">
                        <c:v>677514</c:v>
                      </c:pt>
                      <c:pt idx="11">
                        <c:v>515875</c:v>
                      </c:pt>
                      <c:pt idx="12">
                        <c:v>437022</c:v>
                      </c:pt>
                      <c:pt idx="13">
                        <c:v>201482</c:v>
                      </c:pt>
                      <c:pt idx="14">
                        <c:v>280413</c:v>
                      </c:pt>
                      <c:pt idx="15">
                        <c:v>284801</c:v>
                      </c:pt>
                      <c:pt idx="16">
                        <c:v>334830</c:v>
                      </c:pt>
                      <c:pt idx="17">
                        <c:v>226779</c:v>
                      </c:pt>
                      <c:pt idx="18">
                        <c:v>169072</c:v>
                      </c:pt>
                      <c:pt idx="19">
                        <c:v>133017</c:v>
                      </c:pt>
                      <c:pt idx="20">
                        <c:v>53016</c:v>
                      </c:pt>
                      <c:pt idx="21">
                        <c:v>72900</c:v>
                      </c:pt>
                      <c:pt idx="22">
                        <c:v>61420</c:v>
                      </c:pt>
                      <c:pt idx="23">
                        <c:v>138831</c:v>
                      </c:pt>
                      <c:pt idx="24">
                        <c:v>223882</c:v>
                      </c:pt>
                      <c:pt idx="25">
                        <c:v>181160</c:v>
                      </c:pt>
                      <c:pt idx="26">
                        <c:v>136712</c:v>
                      </c:pt>
                      <c:pt idx="27">
                        <c:v>90087</c:v>
                      </c:pt>
                      <c:pt idx="28">
                        <c:v>55526</c:v>
                      </c:pt>
                      <c:pt idx="29">
                        <c:v>122364</c:v>
                      </c:pt>
                      <c:pt idx="30">
                        <c:v>172484</c:v>
                      </c:pt>
                      <c:pt idx="31">
                        <c:v>126846</c:v>
                      </c:pt>
                      <c:pt idx="32">
                        <c:v>91031</c:v>
                      </c:pt>
                      <c:pt idx="33">
                        <c:v>58570</c:v>
                      </c:pt>
                      <c:pt idx="34">
                        <c:v>28690</c:v>
                      </c:pt>
                      <c:pt idx="35">
                        <c:v>32175</c:v>
                      </c:pt>
                      <c:pt idx="36">
                        <c:v>53547</c:v>
                      </c:pt>
                      <c:pt idx="37">
                        <c:v>68820</c:v>
                      </c:pt>
                      <c:pt idx="38">
                        <c:v>49932</c:v>
                      </c:pt>
                      <c:pt idx="39">
                        <c:v>45540</c:v>
                      </c:pt>
                      <c:pt idx="40">
                        <c:v>47440</c:v>
                      </c:pt>
                      <c:pt idx="41">
                        <c:v>10520</c:v>
                      </c:pt>
                      <c:pt idx="42">
                        <c:v>19106</c:v>
                      </c:pt>
                      <c:pt idx="43">
                        <c:v>23956</c:v>
                      </c:pt>
                      <c:pt idx="44">
                        <c:v>37416</c:v>
                      </c:pt>
                      <c:pt idx="45">
                        <c:v>24945</c:v>
                      </c:pt>
                      <c:pt idx="46">
                        <c:v>22148</c:v>
                      </c:pt>
                      <c:pt idx="47">
                        <c:v>18118</c:v>
                      </c:pt>
                      <c:pt idx="48">
                        <c:v>7749</c:v>
                      </c:pt>
                      <c:pt idx="49">
                        <c:v>5981</c:v>
                      </c:pt>
                      <c:pt idx="50">
                        <c:v>19018</c:v>
                      </c:pt>
                      <c:pt idx="51">
                        <c:v>23603</c:v>
                      </c:pt>
                      <c:pt idx="52">
                        <c:v>13703</c:v>
                      </c:pt>
                      <c:pt idx="53">
                        <c:v>14099</c:v>
                      </c:pt>
                      <c:pt idx="54">
                        <c:v>6987</c:v>
                      </c:pt>
                      <c:pt idx="55">
                        <c:v>3513</c:v>
                      </c:pt>
                      <c:pt idx="56">
                        <c:v>4362</c:v>
                      </c:pt>
                      <c:pt idx="57">
                        <c:v>26602</c:v>
                      </c:pt>
                      <c:pt idx="58">
                        <c:v>22742</c:v>
                      </c:pt>
                      <c:pt idx="59">
                        <c:v>16266</c:v>
                      </c:pt>
                      <c:pt idx="60">
                        <c:v>11455</c:v>
                      </c:pt>
                      <c:pt idx="61">
                        <c:v>2935</c:v>
                      </c:pt>
                      <c:pt idx="62">
                        <c:v>1958</c:v>
                      </c:pt>
                      <c:pt idx="63">
                        <c:v>2463</c:v>
                      </c:pt>
                      <c:pt idx="64">
                        <c:v>12232</c:v>
                      </c:pt>
                      <c:pt idx="65">
                        <c:v>8868</c:v>
                      </c:pt>
                      <c:pt idx="66">
                        <c:v>9420</c:v>
                      </c:pt>
                      <c:pt idx="67">
                        <c:v>9847</c:v>
                      </c:pt>
                      <c:pt idx="68">
                        <c:v>7252</c:v>
                      </c:pt>
                      <c:pt idx="69">
                        <c:v>2125</c:v>
                      </c:pt>
                      <c:pt idx="70">
                        <c:v>1517</c:v>
                      </c:pt>
                      <c:pt idx="71">
                        <c:v>6609</c:v>
                      </c:pt>
                      <c:pt idx="72">
                        <c:v>5149</c:v>
                      </c:pt>
                      <c:pt idx="73">
                        <c:v>11439</c:v>
                      </c:pt>
                      <c:pt idx="74">
                        <c:v>8126</c:v>
                      </c:pt>
                      <c:pt idx="75">
                        <c:v>5210</c:v>
                      </c:pt>
                      <c:pt idx="76">
                        <c:v>960</c:v>
                      </c:pt>
                      <c:pt idx="77">
                        <c:v>749</c:v>
                      </c:pt>
                      <c:pt idx="78">
                        <c:v>4429</c:v>
                      </c:pt>
                      <c:pt idx="79">
                        <c:v>3167</c:v>
                      </c:pt>
                      <c:pt idx="80">
                        <c:v>2807</c:v>
                      </c:pt>
                      <c:pt idx="81">
                        <c:v>4001</c:v>
                      </c:pt>
                      <c:pt idx="82">
                        <c:v>2349</c:v>
                      </c:pt>
                      <c:pt idx="83">
                        <c:v>481</c:v>
                      </c:pt>
                      <c:pt idx="84">
                        <c:v>425</c:v>
                      </c:pt>
                      <c:pt idx="85">
                        <c:v>2086</c:v>
                      </c:pt>
                      <c:pt idx="86">
                        <c:v>2627</c:v>
                      </c:pt>
                      <c:pt idx="87">
                        <c:v>1829</c:v>
                      </c:pt>
                      <c:pt idx="88">
                        <c:v>3222</c:v>
                      </c:pt>
                      <c:pt idx="89">
                        <c:v>1766</c:v>
                      </c:pt>
                      <c:pt idx="90">
                        <c:v>230</c:v>
                      </c:pt>
                      <c:pt idx="91">
                        <c:v>191</c:v>
                      </c:pt>
                      <c:pt idx="92">
                        <c:v>1070</c:v>
                      </c:pt>
                      <c:pt idx="93">
                        <c:v>1608</c:v>
                      </c:pt>
                      <c:pt idx="94">
                        <c:v>18444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6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Data!$AB$1</c15:sqref>
                        </c15:formulaRef>
                      </c:ext>
                    </c:extLst>
                    <c:strCache>
                      <c:ptCount val="1"/>
                      <c:pt idx="0">
                        <c:v>Self-Response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Data!$AB$2:$AB$97</c15:sqref>
                        </c15:formulaRef>
                      </c:ext>
                    </c:extLst>
                    <c:numCache>
                      <c:formatCode>General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140</c:v>
                      </c:pt>
                      <c:pt idx="3">
                        <c:v>398863</c:v>
                      </c:pt>
                      <c:pt idx="4">
                        <c:v>730185</c:v>
                      </c:pt>
                      <c:pt idx="5">
                        <c:v>568530</c:v>
                      </c:pt>
                      <c:pt idx="6">
                        <c:v>104689</c:v>
                      </c:pt>
                      <c:pt idx="7">
                        <c:v>641026</c:v>
                      </c:pt>
                      <c:pt idx="8">
                        <c:v>269820</c:v>
                      </c:pt>
                      <c:pt idx="9">
                        <c:v>309874</c:v>
                      </c:pt>
                      <c:pt idx="10">
                        <c:v>287267</c:v>
                      </c:pt>
                      <c:pt idx="11">
                        <c:v>248254</c:v>
                      </c:pt>
                      <c:pt idx="12">
                        <c:v>242112</c:v>
                      </c:pt>
                      <c:pt idx="13">
                        <c:v>174626</c:v>
                      </c:pt>
                      <c:pt idx="14">
                        <c:v>144350</c:v>
                      </c:pt>
                      <c:pt idx="15">
                        <c:v>112467</c:v>
                      </c:pt>
                      <c:pt idx="16">
                        <c:v>142104</c:v>
                      </c:pt>
                      <c:pt idx="17">
                        <c:v>293338</c:v>
                      </c:pt>
                      <c:pt idx="18">
                        <c:v>259974</c:v>
                      </c:pt>
                      <c:pt idx="19">
                        <c:v>240339</c:v>
                      </c:pt>
                      <c:pt idx="20">
                        <c:v>149800</c:v>
                      </c:pt>
                      <c:pt idx="21">
                        <c:v>90655</c:v>
                      </c:pt>
                      <c:pt idx="22">
                        <c:v>68696</c:v>
                      </c:pt>
                      <c:pt idx="23">
                        <c:v>104208</c:v>
                      </c:pt>
                      <c:pt idx="24">
                        <c:v>120316</c:v>
                      </c:pt>
                      <c:pt idx="25">
                        <c:v>114846</c:v>
                      </c:pt>
                      <c:pt idx="26">
                        <c:v>117245</c:v>
                      </c:pt>
                      <c:pt idx="27">
                        <c:v>104046</c:v>
                      </c:pt>
                      <c:pt idx="28">
                        <c:v>84322</c:v>
                      </c:pt>
                      <c:pt idx="29">
                        <c:v>49805</c:v>
                      </c:pt>
                      <c:pt idx="30">
                        <c:v>96267</c:v>
                      </c:pt>
                      <c:pt idx="31">
                        <c:v>180446</c:v>
                      </c:pt>
                      <c:pt idx="32">
                        <c:v>148791</c:v>
                      </c:pt>
                      <c:pt idx="33">
                        <c:v>#N/A</c:v>
                      </c:pt>
                      <c:pt idx="34">
                        <c:v>211232</c:v>
                      </c:pt>
                      <c:pt idx="35">
                        <c:v>52815</c:v>
                      </c:pt>
                      <c:pt idx="36">
                        <c:v>24500</c:v>
                      </c:pt>
                      <c:pt idx="37">
                        <c:v>48791</c:v>
                      </c:pt>
                      <c:pt idx="38">
                        <c:v>88110</c:v>
                      </c:pt>
                      <c:pt idx="39">
                        <c:v>47476</c:v>
                      </c:pt>
                      <c:pt idx="40">
                        <c:v>44143</c:v>
                      </c:pt>
                      <c:pt idx="41">
                        <c:v>30201</c:v>
                      </c:pt>
                      <c:pt idx="42">
                        <c:v>18318</c:v>
                      </c:pt>
                      <c:pt idx="43">
                        <c:v>13203</c:v>
                      </c:pt>
                      <c:pt idx="44">
                        <c:v>22882</c:v>
                      </c:pt>
                      <c:pt idx="45">
                        <c:v>20756</c:v>
                      </c:pt>
                      <c:pt idx="46">
                        <c:v>11067</c:v>
                      </c:pt>
                      <c:pt idx="47">
                        <c:v>9526</c:v>
                      </c:pt>
                      <c:pt idx="48">
                        <c:v>3862</c:v>
                      </c:pt>
                      <c:pt idx="49">
                        <c:v>10594</c:v>
                      </c:pt>
                      <c:pt idx="50">
                        <c:v>5613</c:v>
                      </c:pt>
                      <c:pt idx="51">
                        <c:v>9874</c:v>
                      </c:pt>
                      <c:pt idx="52">
                        <c:v>8735</c:v>
                      </c:pt>
                      <c:pt idx="53">
                        <c:v>4524</c:v>
                      </c:pt>
                      <c:pt idx="54">
                        <c:v>9866</c:v>
                      </c:pt>
                      <c:pt idx="55">
                        <c:v>3899</c:v>
                      </c:pt>
                      <c:pt idx="56">
                        <c:v>4497</c:v>
                      </c:pt>
                      <c:pt idx="57">
                        <c:v>4054</c:v>
                      </c:pt>
                      <c:pt idx="58">
                        <c:v>9281</c:v>
                      </c:pt>
                      <c:pt idx="59">
                        <c:v>15813</c:v>
                      </c:pt>
                      <c:pt idx="60">
                        <c:v>13481</c:v>
                      </c:pt>
                      <c:pt idx="61">
                        <c:v>9584</c:v>
                      </c:pt>
                      <c:pt idx="62">
                        <c:v>3124</c:v>
                      </c:pt>
                      <c:pt idx="63">
                        <c:v>3862</c:v>
                      </c:pt>
                      <c:pt idx="64">
                        <c:v>2323</c:v>
                      </c:pt>
                      <c:pt idx="65">
                        <c:v>5300</c:v>
                      </c:pt>
                      <c:pt idx="66">
                        <c:v>8435</c:v>
                      </c:pt>
                      <c:pt idx="67">
                        <c:v>6069</c:v>
                      </c:pt>
                      <c:pt idx="68">
                        <c:v>4445</c:v>
                      </c:pt>
                      <c:pt idx="69">
                        <c:v>4192</c:v>
                      </c:pt>
                      <c:pt idx="70">
                        <c:v>1936</c:v>
                      </c:pt>
                      <c:pt idx="71">
                        <c:v>1330</c:v>
                      </c:pt>
                      <c:pt idx="72">
                        <c:v>2874</c:v>
                      </c:pt>
                      <c:pt idx="73">
                        <c:v>3392</c:v>
                      </c:pt>
                      <c:pt idx="74">
                        <c:v>2966</c:v>
                      </c:pt>
                      <c:pt idx="75">
                        <c:v>2368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8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Data!$AD$1</c15:sqref>
                        </c15:formulaRef>
                      </c:ext>
                    </c:extLst>
                    <c:strCache>
                      <c:ptCount val="1"/>
                      <c:pt idx="0">
                        <c:v>Internet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Data!$AD$2:$AD$97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6.7732814438183394E-6</c:v>
                      </c:pt>
                      <c:pt idx="1">
                        <c:v>5.3670840481521848E-2</c:v>
                      </c:pt>
                      <c:pt idx="2">
                        <c:v>8.0119221161043114E-2</c:v>
                      </c:pt>
                      <c:pt idx="3">
                        <c:v>5.7777873158255652E-2</c:v>
                      </c:pt>
                      <c:pt idx="4">
                        <c:v>4.1752004071383825E-2</c:v>
                      </c:pt>
                      <c:pt idx="5">
                        <c:v>2.9952805200853461E-2</c:v>
                      </c:pt>
                      <c:pt idx="6">
                        <c:v>2.8420189854365892E-2</c:v>
                      </c:pt>
                      <c:pt idx="7">
                        <c:v>3.8781528020922738E-2</c:v>
                      </c:pt>
                      <c:pt idx="8">
                        <c:v>5.0366905090926672E-2</c:v>
                      </c:pt>
                      <c:pt idx="9">
                        <c:v>7.2029855483841165E-2</c:v>
                      </c:pt>
                      <c:pt idx="10">
                        <c:v>2.9155625623765748E-2</c:v>
                      </c:pt>
                      <c:pt idx="11">
                        <c:v>1.9575710242727314E-2</c:v>
                      </c:pt>
                      <c:pt idx="12">
                        <c:v>1.8548310394249184E-2</c:v>
                      </c:pt>
                      <c:pt idx="13">
                        <c:v>1.2955077173342816E-2</c:v>
                      </c:pt>
                      <c:pt idx="14">
                        <c:v>1.3417585349406496E-2</c:v>
                      </c:pt>
                      <c:pt idx="15">
                        <c:v>1.6566876029984391E-2</c:v>
                      </c:pt>
                      <c:pt idx="16">
                        <c:v>1.2237537126494525E-2</c:v>
                      </c:pt>
                      <c:pt idx="17">
                        <c:v>8.4944079075422833E-3</c:v>
                      </c:pt>
                      <c:pt idx="18">
                        <c:v>6.0203064403639662E-3</c:v>
                      </c:pt>
                      <c:pt idx="19">
                        <c:v>4.6685733572760513E-3</c:v>
                      </c:pt>
                      <c:pt idx="20">
                        <c:v>3.3429352321716894E-3</c:v>
                      </c:pt>
                      <c:pt idx="21">
                        <c:v>3.0738577146035796E-3</c:v>
                      </c:pt>
                      <c:pt idx="22">
                        <c:v>4.3789621022782606E-3</c:v>
                      </c:pt>
                      <c:pt idx="23">
                        <c:v>7.9283754719372962E-3</c:v>
                      </c:pt>
                      <c:pt idx="24">
                        <c:v>8.9448667724059076E-3</c:v>
                      </c:pt>
                      <c:pt idx="25">
                        <c:v>6.9883866029341289E-3</c:v>
                      </c:pt>
                      <c:pt idx="26">
                        <c:v>4.5396671167452773E-3</c:v>
                      </c:pt>
                      <c:pt idx="27">
                        <c:v>2.9519386486148496E-3</c:v>
                      </c:pt>
                      <c:pt idx="28">
                        <c:v>3.6081626739717337E-3</c:v>
                      </c:pt>
                      <c:pt idx="29">
                        <c:v>5.2312548010088342E-3</c:v>
                      </c:pt>
                      <c:pt idx="30">
                        <c:v>4.8518084447561893E-3</c:v>
                      </c:pt>
                      <c:pt idx="31">
                        <c:v>3.5923345847030217E-3</c:v>
                      </c:pt>
                      <c:pt idx="32">
                        <c:v>2.4825858934079429E-3</c:v>
                      </c:pt>
                      <c:pt idx="33">
                        <c:v>1.598351825342311E-3</c:v>
                      </c:pt>
                      <c:pt idx="34">
                        <c:v>1.1556644097142259E-3</c:v>
                      </c:pt>
                      <c:pt idx="35">
                        <c:v>1.6567446411579658E-3</c:v>
                      </c:pt>
                      <c:pt idx="36">
                        <c:v>2.0046774142720028E-3</c:v>
                      </c:pt>
                      <c:pt idx="37">
                        <c:v>1.6144651054086578E-3</c:v>
                      </c:pt>
                      <c:pt idx="38">
                        <c:v>1.4216048285083567E-3</c:v>
                      </c:pt>
                      <c:pt idx="39">
                        <c:v>1.1578033406964845E-3</c:v>
                      </c:pt>
                      <c:pt idx="40">
                        <c:v>8.4623239428084076E-4</c:v>
                      </c:pt>
                      <c:pt idx="41">
                        <c:v>6.9429699684108413E-4</c:v>
                      </c:pt>
                      <c:pt idx="42">
                        <c:v>9.0127421822429083E-4</c:v>
                      </c:pt>
                      <c:pt idx="43">
                        <c:v>1.1278583069448665E-3</c:v>
                      </c:pt>
                      <c:pt idx="44">
                        <c:v>9.3050627498182268E-4</c:v>
                      </c:pt>
                      <c:pt idx="45">
                        <c:v>8.0901499518954421E-4</c:v>
                      </c:pt>
                      <c:pt idx="46">
                        <c:v>6.7911058686704934E-4</c:v>
                      </c:pt>
                      <c:pt idx="47">
                        <c:v>4.9473473619637322E-4</c:v>
                      </c:pt>
                      <c:pt idx="48">
                        <c:v>3.8179918033312852E-4</c:v>
                      </c:pt>
                      <c:pt idx="49">
                        <c:v>4.2628894476410374E-4</c:v>
                      </c:pt>
                      <c:pt idx="50">
                        <c:v>6.6371028379478864E-4</c:v>
                      </c:pt>
                      <c:pt idx="51">
                        <c:v>5.7965029619203262E-4</c:v>
                      </c:pt>
                      <c:pt idx="52">
                        <c:v>5.0649885659879458E-4</c:v>
                      </c:pt>
                      <c:pt idx="53">
                        <c:v>4.357002410860408E-4</c:v>
                      </c:pt>
                      <c:pt idx="54">
                        <c:v>3.0436987877537362E-4</c:v>
                      </c:pt>
                      <c:pt idx="55">
                        <c:v>2.502549249242355E-4</c:v>
                      </c:pt>
                      <c:pt idx="56">
                        <c:v>3.1092926712096612E-4</c:v>
                      </c:pt>
                      <c:pt idx="57">
                        <c:v>4.1702024384098391E-4</c:v>
                      </c:pt>
                      <c:pt idx="58">
                        <c:v>3.6368956468334055E-4</c:v>
                      </c:pt>
                      <c:pt idx="59">
                        <c:v>3.0223094779311516E-4</c:v>
                      </c:pt>
                      <c:pt idx="60">
                        <c:v>2.2423126464009136E-4</c:v>
                      </c:pt>
                      <c:pt idx="61">
                        <c:v>1.4594639068943308E-4</c:v>
                      </c:pt>
                      <c:pt idx="62">
                        <c:v>1.3952959774265781E-4</c:v>
                      </c:pt>
                      <c:pt idx="63">
                        <c:v>1.7553493594400793E-4</c:v>
                      </c:pt>
                      <c:pt idx="64">
                        <c:v>2.9474468935521071E-4</c:v>
                      </c:pt>
                      <c:pt idx="65">
                        <c:v>2.3870469762004001E-4</c:v>
                      </c:pt>
                      <c:pt idx="66">
                        <c:v>2.0633554208852921E-4</c:v>
                      </c:pt>
                      <c:pt idx="67">
                        <c:v>1.8437585067067607E-4</c:v>
                      </c:pt>
                      <c:pt idx="68">
                        <c:v>1.2263204298281627E-4</c:v>
                      </c:pt>
                      <c:pt idx="69">
                        <c:v>9.5752810305768746E-5</c:v>
                      </c:pt>
                      <c:pt idx="70">
                        <c:v>1.081586100028676E-4</c:v>
                      </c:pt>
                      <c:pt idx="71">
                        <c:v>1.5842348808594054E-4</c:v>
                      </c:pt>
                      <c:pt idx="72">
                        <c:v>1.3653509436749602E-4</c:v>
                      </c:pt>
                      <c:pt idx="73">
                        <c:v>1.1507448684550316E-4</c:v>
                      </c:pt>
                      <c:pt idx="74">
                        <c:v>9.5253726409908439E-5</c:v>
                      </c:pt>
                      <c:pt idx="75">
                        <c:v>7.4577393581410357E-5</c:v>
                      </c:pt>
                      <c:pt idx="76">
                        <c:v>4.95519010889868E-5</c:v>
                      </c:pt>
                      <c:pt idx="77">
                        <c:v>5.340197685705196E-5</c:v>
                      </c:pt>
                      <c:pt idx="78">
                        <c:v>8.7410979474960887E-5</c:v>
                      </c:pt>
                      <c:pt idx="79">
                        <c:v>7.1511592506839951E-5</c:v>
                      </c:pt>
                      <c:pt idx="80">
                        <c:v>5.6824266428665442E-5</c:v>
                      </c:pt>
                      <c:pt idx="81">
                        <c:v>4.6628695413233625E-5</c:v>
                      </c:pt>
                      <c:pt idx="82">
                        <c:v>3.8643353079468843E-5</c:v>
                      </c:pt>
                      <c:pt idx="83">
                        <c:v>2.6451446480595833E-5</c:v>
                      </c:pt>
                      <c:pt idx="84">
                        <c:v>3.0158926849843766E-5</c:v>
                      </c:pt>
                      <c:pt idx="85">
                        <c:v>4.2849917344577073E-5</c:v>
                      </c:pt>
                      <c:pt idx="86">
                        <c:v>3.8286864582425773E-5</c:v>
                      </c:pt>
                      <c:pt idx="87">
                        <c:v>2.9802438352800697E-5</c:v>
                      </c:pt>
                      <c:pt idx="88">
                        <c:v>2.5453278688875235E-5</c:v>
                      </c:pt>
                      <c:pt idx="89">
                        <c:v>2.1032821325541159E-5</c:v>
                      </c:pt>
                      <c:pt idx="90">
                        <c:v>1.2049311200055784E-5</c:v>
                      </c:pt>
                      <c:pt idx="91">
                        <c:v>1.3617860587045294E-5</c:v>
                      </c:pt>
                      <c:pt idx="92">
                        <c:v>3.7787780686565473E-6</c:v>
                      </c:pt>
                      <c:pt idx="93">
                        <c:v>1.4402135280540049E-5</c:v>
                      </c:pt>
                      <c:pt idx="94">
                        <c:v>1.1797630321143376E-3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9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Data!$AE$1</c15:sqref>
                        </c15:formulaRef>
                      </c:ext>
                    </c:extLst>
                    <c:strCache>
                      <c:ptCount val="1"/>
                      <c:pt idx="0">
                        <c:v>Internet %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Data!$AE$2:$AE$97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6.5304556744545086E-4</c:v>
                      </c:pt>
                      <c:pt idx="2">
                        <c:v>5.7229107945963448E-2</c:v>
                      </c:pt>
                      <c:pt idx="3">
                        <c:v>5.5031758375973169E-2</c:v>
                      </c:pt>
                      <c:pt idx="4">
                        <c:v>3.7710272496700378E-2</c:v>
                      </c:pt>
                      <c:pt idx="5">
                        <c:v>2.5821795208360577E-2</c:v>
                      </c:pt>
                      <c:pt idx="6">
                        <c:v>2.2416246219621769E-2</c:v>
                      </c:pt>
                      <c:pt idx="7">
                        <c:v>2.3543784167160339E-2</c:v>
                      </c:pt>
                      <c:pt idx="8">
                        <c:v>2.5790235735082653E-2</c:v>
                      </c:pt>
                      <c:pt idx="9">
                        <c:v>2.5799607347099941E-2</c:v>
                      </c:pt>
                      <c:pt idx="10">
                        <c:v>1.7731461116942588E-2</c:v>
                      </c:pt>
                      <c:pt idx="11">
                        <c:v>1.3705698326449413E-2</c:v>
                      </c:pt>
                      <c:pt idx="12">
                        <c:v>1.0217034290551884E-2</c:v>
                      </c:pt>
                      <c:pt idx="13">
                        <c:v>8.855759647171146E-3</c:v>
                      </c:pt>
                      <c:pt idx="14">
                        <c:v>1.002542646828589E-2</c:v>
                      </c:pt>
                      <c:pt idx="15">
                        <c:v>1.1008182297766825E-2</c:v>
                      </c:pt>
                      <c:pt idx="16">
                        <c:v>2.0075699787722664E-2</c:v>
                      </c:pt>
                      <c:pt idx="17">
                        <c:v>2.0300766301387694E-2</c:v>
                      </c:pt>
                      <c:pt idx="18">
                        <c:v>1.7933056488711348E-2</c:v>
                      </c:pt>
                      <c:pt idx="19">
                        <c:v>1.0883368031900166E-2</c:v>
                      </c:pt>
                      <c:pt idx="20">
                        <c:v>6.7292706228224992E-3</c:v>
                      </c:pt>
                      <c:pt idx="21">
                        <c:v>6.2751545999750564E-3</c:v>
                      </c:pt>
                      <c:pt idx="22">
                        <c:v>9.7541853477874016E-3</c:v>
                      </c:pt>
                      <c:pt idx="23">
                        <c:v>1.0024520849566128E-2</c:v>
                      </c:pt>
                      <c:pt idx="24">
                        <c:v>7.6481894032417513E-3</c:v>
                      </c:pt>
                      <c:pt idx="25">
                        <c:v>7.1610661530180858E-3</c:v>
                      </c:pt>
                      <c:pt idx="26">
                        <c:v>6.2569940673842337E-3</c:v>
                      </c:pt>
                      <c:pt idx="27">
                        <c:v>4.3484471630910963E-3</c:v>
                      </c:pt>
                      <c:pt idx="28">
                        <c:v>4.5581716973966671E-3</c:v>
                      </c:pt>
                      <c:pt idx="29">
                        <c:v>6.3158980970765321E-3</c:v>
                      </c:pt>
                      <c:pt idx="30">
                        <c:v>5.2538921231621684E-3</c:v>
                      </c:pt>
                      <c:pt idx="31">
                        <c:v>4.7493245691748089E-3</c:v>
                      </c:pt>
                      <c:pt idx="32">
                        <c:v>4.2826932909865133E-3</c:v>
                      </c:pt>
                      <c:pt idx="33">
                        <c:v>3.0045052148847053E-3</c:v>
                      </c:pt>
                      <c:pt idx="34">
                        <c:v>2.0292249717143471E-3</c:v>
                      </c:pt>
                      <c:pt idx="35">
                        <c:v>2.2002638794753624E-3</c:v>
                      </c:pt>
                      <c:pt idx="36">
                        <c:v>2.9216497432812153E-3</c:v>
                      </c:pt>
                      <c:pt idx="37">
                        <c:v>2.4381603959610599E-3</c:v>
                      </c:pt>
                      <c:pt idx="38">
                        <c:v>1.8117717298658988E-3</c:v>
                      </c:pt>
                      <c:pt idx="39">
                        <c:v>1.6184974530534873E-3</c:v>
                      </c:pt>
                      <c:pt idx="40">
                        <c:v>1.171609151174574E-3</c:v>
                      </c:pt>
                      <c:pt idx="41">
                        <c:v>9.0111737174529329E-4</c:v>
                      </c:pt>
                      <c:pt idx="42">
                        <c:v>1.1458196461630575E-3</c:v>
                      </c:pt>
                      <c:pt idx="43">
                        <c:v>1.5265392102880269E-3</c:v>
                      </c:pt>
                      <c:pt idx="44">
                        <c:v>1.1960056073651389E-3</c:v>
                      </c:pt>
                      <c:pt idx="45">
                        <c:v>1.0090612539078677E-3</c:v>
                      </c:pt>
                      <c:pt idx="46">
                        <c:v>8.4274713389767043E-4</c:v>
                      </c:pt>
                      <c:pt idx="47">
                        <c:v>3.086518236215334E-4</c:v>
                      </c:pt>
                      <c:pt idx="48">
                        <c:v>5.5890159210702703E-4</c:v>
                      </c:pt>
                      <c:pt idx="49">
                        <c:v>5.4229550273968336E-4</c:v>
                      </c:pt>
                      <c:pt idx="50">
                        <c:v>9.0340818447947431E-4</c:v>
                      </c:pt>
                      <c:pt idx="51">
                        <c:v>7.5326230367733912E-4</c:v>
                      </c:pt>
                      <c:pt idx="52">
                        <c:v>3.3452002618028221E-4</c:v>
                      </c:pt>
                      <c:pt idx="53">
                        <c:v>5.9870092017534323E-4</c:v>
                      </c:pt>
                      <c:pt idx="54">
                        <c:v>3.5203990105064838E-4</c:v>
                      </c:pt>
                      <c:pt idx="55">
                        <c:v>3.4420839434037186E-4</c:v>
                      </c:pt>
                      <c:pt idx="56">
                        <c:v>3.6075339966574191E-4</c:v>
                      </c:pt>
                      <c:pt idx="57">
                        <c:v>4.928791240571968E-4</c:v>
                      </c:pt>
                      <c:pt idx="58">
                        <c:v>4.3611742653102228E-4</c:v>
                      </c:pt>
                      <c:pt idx="59">
                        <c:v>3.8956186274851051E-4</c:v>
                      </c:pt>
                      <c:pt idx="60">
                        <c:v>2.7126484340893976E-4</c:v>
                      </c:pt>
                      <c:pt idx="61">
                        <c:v>1.5805863626183406E-4</c:v>
                      </c:pt>
                      <c:pt idx="62">
                        <c:v>1.2954322576398254E-4</c:v>
                      </c:pt>
                      <c:pt idx="63">
                        <c:v>1.7672219345250606E-4</c:v>
                      </c:pt>
                      <c:pt idx="64">
                        <c:v>1.8447608635930037E-4</c:v>
                      </c:pt>
                      <c:pt idx="65">
                        <c:v>3.3446313830869074E-4</c:v>
                      </c:pt>
                      <c:pt idx="66">
                        <c:v>2.4923186483753409E-4</c:v>
                      </c:pt>
                      <c:pt idx="67">
                        <c:v>1.9409812426344388E-4</c:v>
                      </c:pt>
                      <c:pt idx="68">
                        <c:v>1.6907578970761525E-4</c:v>
                      </c:pt>
                      <c:pt idx="69">
                        <c:v>1.1195372636364163E-4</c:v>
                      </c:pt>
                      <c:pt idx="70">
                        <c:v>1.2160199033267358E-4</c:v>
                      </c:pt>
                      <c:pt idx="71">
                        <c:v>2.1098709510710418E-4</c:v>
                      </c:pt>
                      <c:pt idx="72">
                        <c:v>1.7323540909673678E-4</c:v>
                      </c:pt>
                      <c:pt idx="73">
                        <c:v>1.5516892898037384E-4</c:v>
                      </c:pt>
                      <c:pt idx="74">
                        <c:v>1.3111111535118883E-4</c:v>
                      </c:pt>
                      <c:pt idx="75">
                        <c:v>8.9451219149155604E-5</c:v>
                      </c:pt>
                      <c:pt idx="76">
                        <c:v>4.8434555893645451E-5</c:v>
                      </c:pt>
                      <c:pt idx="77">
                        <c:v>5.8193349379584295E-5</c:v>
                      </c:pt>
                      <c:pt idx="78">
                        <c:v>1.3784834684462381E-4</c:v>
                      </c:pt>
                      <c:pt idx="79">
                        <c:v>1.2083042250664002E-4</c:v>
                      </c:pt>
                      <c:pt idx="80">
                        <c:v>1.0578670324093801E-4</c:v>
                      </c:pt>
                      <c:pt idx="81">
                        <c:v>8.017371265905367E-5</c:v>
                      </c:pt>
                      <c:pt idx="82">
                        <c:v>6.7473047381062665E-5</c:v>
                      </c:pt>
                      <c:pt idx="83">
                        <c:v>4.4447480321278624E-5</c:v>
                      </c:pt>
                      <c:pt idx="84">
                        <c:v>5.364020388283229E-5</c:v>
                      </c:pt>
                      <c:pt idx="85">
                        <c:v>9.6587314054724353E-5</c:v>
                      </c:pt>
                      <c:pt idx="86">
                        <c:v>7.4363741727553718E-5</c:v>
                      </c:pt>
                      <c:pt idx="87">
                        <c:v>6.4068312570590176E-5</c:v>
                      </c:pt>
                      <c:pt idx="88">
                        <c:v>5.2836597882186495E-5</c:v>
                      </c:pt>
                      <c:pt idx="89">
                        <c:v>4.3062900250364227E-5</c:v>
                      </c:pt>
                      <c:pt idx="90">
                        <c:v>2.0675060999131318E-5</c:v>
                      </c:pt>
                      <c:pt idx="91">
                        <c:v>2.0103485936774201E-5</c:v>
                      </c:pt>
                      <c:pt idx="92">
                        <c:v>2.8268681618617099E-6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0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Data!$AF$1</c15:sqref>
                        </c15:formulaRef>
                      </c:ext>
                    </c:extLst>
                    <c:strCache>
                      <c:ptCount val="1"/>
                      <c:pt idx="0">
                        <c:v>Mail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50000"/>
                      </a:schemeClr>
                    </a:solidFill>
                    <a:ln w="9525">
                      <a:solidFill>
                        <a:schemeClr val="accent1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Data!$AF$2:$AF$97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1.0744563300878146E-4</c:v>
                      </c:pt>
                      <c:pt idx="3">
                        <c:v>1.0994818225802381E-3</c:v>
                      </c:pt>
                      <c:pt idx="4">
                        <c:v>2.5369147403573071E-3</c:v>
                      </c:pt>
                      <c:pt idx="5">
                        <c:v>3.6592118267483017E-3</c:v>
                      </c:pt>
                      <c:pt idx="6">
                        <c:v>4.5718936768779708E-3</c:v>
                      </c:pt>
                      <c:pt idx="7">
                        <c:v>1.1368418170703519E-3</c:v>
                      </c:pt>
                      <c:pt idx="8">
                        <c:v>2.7729814230992283E-3</c:v>
                      </c:pt>
                      <c:pt idx="9">
                        <c:v>1.5855111096788197E-2</c:v>
                      </c:pt>
                      <c:pt idx="10">
                        <c:v>1.9149563893362028E-2</c:v>
                      </c:pt>
                      <c:pt idx="11">
                        <c:v>1.7204990439691488E-2</c:v>
                      </c:pt>
                      <c:pt idx="12">
                        <c:v>1.2610352796702168E-2</c:v>
                      </c:pt>
                      <c:pt idx="13">
                        <c:v>1.4101258989035698E-3</c:v>
                      </c:pt>
                      <c:pt idx="14">
                        <c:v>6.5752164348612096E-3</c:v>
                      </c:pt>
                      <c:pt idx="15">
                        <c:v>3.7387800592883149E-3</c:v>
                      </c:pt>
                      <c:pt idx="16">
                        <c:v>1.1635071566491736E-2</c:v>
                      </c:pt>
                      <c:pt idx="17">
                        <c:v>7.6744130666438135E-3</c:v>
                      </c:pt>
                      <c:pt idx="18">
                        <c:v>6.0341381940492373E-3</c:v>
                      </c:pt>
                      <c:pt idx="19">
                        <c:v>4.8152327249595707E-3</c:v>
                      </c:pt>
                      <c:pt idx="20">
                        <c:v>4.3698359967539582E-4</c:v>
                      </c:pt>
                      <c:pt idx="21">
                        <c:v>2.1237445722843882E-3</c:v>
                      </c:pt>
                      <c:pt idx="22">
                        <c:v>1.4259539881722822E-7</c:v>
                      </c:pt>
                      <c:pt idx="23">
                        <c:v>1.9699554346600074E-3</c:v>
                      </c:pt>
                      <c:pt idx="24">
                        <c:v>7.0174047665934342E-3</c:v>
                      </c:pt>
                      <c:pt idx="25">
                        <c:v>5.9279046219304025E-3</c:v>
                      </c:pt>
                      <c:pt idx="26">
                        <c:v>5.2075839648051741E-3</c:v>
                      </c:pt>
                      <c:pt idx="27">
                        <c:v>3.4710571980089691E-3</c:v>
                      </c:pt>
                      <c:pt idx="28">
                        <c:v>3.5071338339097278E-4</c:v>
                      </c:pt>
                      <c:pt idx="29">
                        <c:v>3.493016889426822E-3</c:v>
                      </c:pt>
                      <c:pt idx="30">
                        <c:v>7.4459039400392056E-3</c:v>
                      </c:pt>
                      <c:pt idx="31">
                        <c:v>5.4514933944820425E-3</c:v>
                      </c:pt>
                      <c:pt idx="32">
                        <c:v>4.0077149814576069E-3</c:v>
                      </c:pt>
                      <c:pt idx="33">
                        <c:v>2.5775544290202171E-3</c:v>
                      </c:pt>
                      <c:pt idx="34">
                        <c:v>8.8986658631891259E-4</c:v>
                      </c:pt>
                      <c:pt idx="35">
                        <c:v>6.3725883731419284E-4</c:v>
                      </c:pt>
                      <c:pt idx="36">
                        <c:v>1.8131004959610567E-3</c:v>
                      </c:pt>
                      <c:pt idx="37">
                        <c:v>3.2922425678921646E-3</c:v>
                      </c:pt>
                      <c:pt idx="38">
                        <c:v>2.1384318983625628E-3</c:v>
                      </c:pt>
                      <c:pt idx="39">
                        <c:v>2.0890938903718017E-3</c:v>
                      </c:pt>
                      <c:pt idx="40">
                        <c:v>2.5361304656638124E-3</c:v>
                      </c:pt>
                      <c:pt idx="41">
                        <c:v>5.5754800937536226E-5</c:v>
                      </c:pt>
                      <c:pt idx="42">
                        <c:v>4.609396266766902E-4</c:v>
                      </c:pt>
                      <c:pt idx="43">
                        <c:v>5.8014938008789298E-4</c:v>
                      </c:pt>
                      <c:pt idx="44">
                        <c:v>1.7371684460908826E-3</c:v>
                      </c:pt>
                      <c:pt idx="45">
                        <c:v>9.6950611655833457E-4</c:v>
                      </c:pt>
                      <c:pt idx="46">
                        <c:v>8.9999085963493586E-4</c:v>
                      </c:pt>
                      <c:pt idx="47">
                        <c:v>7.9703698168889705E-4</c:v>
                      </c:pt>
                      <c:pt idx="48">
                        <c:v>1.7068669238422217E-4</c:v>
                      </c:pt>
                      <c:pt idx="49">
                        <c:v>1.4259539881722822E-7</c:v>
                      </c:pt>
                      <c:pt idx="50">
                        <c:v>6.9222936355823434E-4</c:v>
                      </c:pt>
                      <c:pt idx="51">
                        <c:v>1.1031893029494861E-3</c:v>
                      </c:pt>
                      <c:pt idx="52">
                        <c:v>4.7049351839744449E-4</c:v>
                      </c:pt>
                      <c:pt idx="53">
                        <c:v>5.6952602287600946E-4</c:v>
                      </c:pt>
                      <c:pt idx="54">
                        <c:v>1.9378714699261313E-4</c:v>
                      </c:pt>
                      <c:pt idx="55">
                        <c:v>2.1389309822584231E-7</c:v>
                      </c:pt>
                      <c:pt idx="56">
                        <c:v>7.1297699408614108E-8</c:v>
                      </c:pt>
                      <c:pt idx="57">
                        <c:v>1.4796411558269684E-3</c:v>
                      </c:pt>
                      <c:pt idx="58">
                        <c:v>1.2577627152673613E-3</c:v>
                      </c:pt>
                      <c:pt idx="59">
                        <c:v>8.5749743078740177E-4</c:v>
                      </c:pt>
                      <c:pt idx="60">
                        <c:v>5.9248388208558316E-4</c:v>
                      </c:pt>
                      <c:pt idx="61">
                        <c:v>6.3312357074849323E-5</c:v>
                      </c:pt>
                      <c:pt idx="62">
                        <c:v>7.1297699408614108E-8</c:v>
                      </c:pt>
                      <c:pt idx="63">
                        <c:v>7.1297699408614108E-8</c:v>
                      </c:pt>
                      <c:pt idx="64">
                        <c:v>5.7736876981095704E-4</c:v>
                      </c:pt>
                      <c:pt idx="65">
                        <c:v>3.9356330073554984E-4</c:v>
                      </c:pt>
                      <c:pt idx="66">
                        <c:v>4.6528878634061562E-4</c:v>
                      </c:pt>
                      <c:pt idx="67">
                        <c:v>5.1769259540594703E-4</c:v>
                      </c:pt>
                      <c:pt idx="68">
                        <c:v>3.9441887312845322E-4</c:v>
                      </c:pt>
                      <c:pt idx="69">
                        <c:v>5.5754800937536226E-5</c:v>
                      </c:pt>
                      <c:pt idx="70">
                        <c:v>0</c:v>
                      </c:pt>
                      <c:pt idx="71">
                        <c:v>3.1278300730559007E-4</c:v>
                      </c:pt>
                      <c:pt idx="72">
                        <c:v>2.3057675988745802E-4</c:v>
                      </c:pt>
                      <c:pt idx="73">
                        <c:v>7.004998966896335E-4</c:v>
                      </c:pt>
                      <c:pt idx="74">
                        <c:v>4.8411137898448975E-4</c:v>
                      </c:pt>
                      <c:pt idx="75">
                        <c:v>2.9688362033746912E-4</c:v>
                      </c:pt>
                      <c:pt idx="76">
                        <c:v>1.8893890343282736E-5</c:v>
                      </c:pt>
                      <c:pt idx="77">
                        <c:v>0</c:v>
                      </c:pt>
                      <c:pt idx="78">
                        <c:v>2.2836653120579097E-4</c:v>
                      </c:pt>
                      <c:pt idx="79">
                        <c:v>1.5428822152024091E-4</c:v>
                      </c:pt>
                      <c:pt idx="80">
                        <c:v>1.4330837581131434E-4</c:v>
                      </c:pt>
                      <c:pt idx="81">
                        <c:v>2.3863339992063139E-4</c:v>
                      </c:pt>
                      <c:pt idx="82">
                        <c:v>1.2883494283136569E-4</c:v>
                      </c:pt>
                      <c:pt idx="83">
                        <c:v>7.8427469349475517E-6</c:v>
                      </c:pt>
                      <c:pt idx="84">
                        <c:v>1.4259539881722822E-7</c:v>
                      </c:pt>
                      <c:pt idx="85">
                        <c:v>1.0587708362179195E-4</c:v>
                      </c:pt>
                      <c:pt idx="86">
                        <c:v>1.4901219176400348E-4</c:v>
                      </c:pt>
                      <c:pt idx="87">
                        <c:v>1.0060105386555449E-4</c:v>
                      </c:pt>
                      <c:pt idx="88">
                        <c:v>2.0426790880567939E-4</c:v>
                      </c:pt>
                      <c:pt idx="89">
                        <c:v>1.0487891583007135E-4</c:v>
                      </c:pt>
                      <c:pt idx="90">
                        <c:v>4.3491596639254603E-6</c:v>
                      </c:pt>
                      <c:pt idx="91">
                        <c:v>0</c:v>
                      </c:pt>
                      <c:pt idx="92">
                        <c:v>7.2509760298560539E-5</c:v>
                      </c:pt>
                      <c:pt idx="93">
                        <c:v>1.0024456536851143E-4</c:v>
                      </c:pt>
                      <c:pt idx="94">
                        <c:v>1.3525173577814094E-4</c:v>
                      </c:pt>
                      <c:pt idx="95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</c15:sqref>
                        </c15:formulaRef>
                      </c:ext>
                    </c:extLst>
                    <c:strCache>
                      <c:ptCount val="1"/>
                      <c:pt idx="0">
                        <c:v>Mail % 2011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Data!$AG$2:$AG$97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3.719563370870671E-7</c:v>
                      </c:pt>
                      <c:pt idx="2">
                        <c:v>5.3204634456934072E-4</c:v>
                      </c:pt>
                      <c:pt idx="3">
                        <c:v>4.1242518656213999E-3</c:v>
                      </c:pt>
                      <c:pt idx="4">
                        <c:v>1.3697143330696411E-2</c:v>
                      </c:pt>
                      <c:pt idx="5">
                        <c:v>1.3676685732156623E-2</c:v>
                      </c:pt>
                      <c:pt idx="6">
                        <c:v>1.1369440573205545E-2</c:v>
                      </c:pt>
                      <c:pt idx="7">
                        <c:v>8.8510729973238485E-4</c:v>
                      </c:pt>
                      <c:pt idx="8">
                        <c:v>4.5207573209562132E-3</c:v>
                      </c:pt>
                      <c:pt idx="9">
                        <c:v>3.0715187230173573E-2</c:v>
                      </c:pt>
                      <c:pt idx="10">
                        <c:v>2.3342938237840487E-2</c:v>
                      </c:pt>
                      <c:pt idx="11">
                        <c:v>2.4336284831665209E-2</c:v>
                      </c:pt>
                      <c:pt idx="12">
                        <c:v>1.6203980260128408E-2</c:v>
                      </c:pt>
                      <c:pt idx="13">
                        <c:v>1.0282360982434883E-2</c:v>
                      </c:pt>
                      <c:pt idx="14">
                        <c:v>1.017746929537633E-3</c:v>
                      </c:pt>
                      <c:pt idx="15">
                        <c:v>3.9716009848808674E-3</c:v>
                      </c:pt>
                      <c:pt idx="16">
                        <c:v>1.666900007275466E-2</c:v>
                      </c:pt>
                      <c:pt idx="17">
                        <c:v>9.6594085090814623E-3</c:v>
                      </c:pt>
                      <c:pt idx="18">
                        <c:v>9.0435232061326972E-3</c:v>
                      </c:pt>
                      <c:pt idx="19">
                        <c:v>7.8067683853181987E-3</c:v>
                      </c:pt>
                      <c:pt idx="20">
                        <c:v>4.8259102999024433E-3</c:v>
                      </c:pt>
                      <c:pt idx="21">
                        <c:v>5.4573433777414489E-4</c:v>
                      </c:pt>
                      <c:pt idx="22">
                        <c:v>4.5378673124622188E-5</c:v>
                      </c:pt>
                      <c:pt idx="23">
                        <c:v>3.5333620285248851E-3</c:v>
                      </c:pt>
                      <c:pt idx="24">
                        <c:v>8.9317875224717413E-3</c:v>
                      </c:pt>
                      <c:pt idx="25">
                        <c:v>8.3867970973717718E-3</c:v>
                      </c:pt>
                      <c:pt idx="26">
                        <c:v>5.555688633267269E-3</c:v>
                      </c:pt>
                      <c:pt idx="27">
                        <c:v>4.4339427118800919E-3</c:v>
                      </c:pt>
                      <c:pt idx="28">
                        <c:v>1.341274551535964E-4</c:v>
                      </c:pt>
                      <c:pt idx="29">
                        <c:v>2.9911984715867762E-3</c:v>
                      </c:pt>
                      <c:pt idx="30">
                        <c:v>1.2570487585659684E-2</c:v>
                      </c:pt>
                      <c:pt idx="31">
                        <c:v>9.1677566227197776E-3</c:v>
                      </c:pt>
                      <c:pt idx="32">
                        <c:v>7.3231507558375944E-3</c:v>
                      </c:pt>
                      <c:pt idx="33">
                        <c:v>5.3301343104576711E-3</c:v>
                      </c:pt>
                      <c:pt idx="34">
                        <c:v>3.0149292858929308E-3</c:v>
                      </c:pt>
                      <c:pt idx="35">
                        <c:v>1.2453098165675006E-4</c:v>
                      </c:pt>
                      <c:pt idx="36">
                        <c:v>1.9096982258724198E-3</c:v>
                      </c:pt>
                      <c:pt idx="37">
                        <c:v>6.2702911480789422E-3</c:v>
                      </c:pt>
                      <c:pt idx="38">
                        <c:v>3.0162683287064443E-3</c:v>
                      </c:pt>
                      <c:pt idx="39">
                        <c:v>3.0177561540547927E-3</c:v>
                      </c:pt>
                      <c:pt idx="40">
                        <c:v>2.0420402906079983E-3</c:v>
                      </c:pt>
                      <c:pt idx="41">
                        <c:v>1.0148456701083539E-3</c:v>
                      </c:pt>
                      <c:pt idx="42">
                        <c:v>1.6380957085314435E-4</c:v>
                      </c:pt>
                      <c:pt idx="43">
                        <c:v>9.1456624162968058E-4</c:v>
                      </c:pt>
                      <c:pt idx="44">
                        <c:v>1.1812589353211076E-3</c:v>
                      </c:pt>
                      <c:pt idx="45">
                        <c:v>1.4491418892912135E-4</c:v>
                      </c:pt>
                      <c:pt idx="46">
                        <c:v>1.2460537292416748E-4</c:v>
                      </c:pt>
                      <c:pt idx="47">
                        <c:v>1.3063106558497796E-4</c:v>
                      </c:pt>
                      <c:pt idx="48">
                        <c:v>1.1984433180945301E-4</c:v>
                      </c:pt>
                      <c:pt idx="49">
                        <c:v>2.3507640503902639E-5</c:v>
                      </c:pt>
                      <c:pt idx="50">
                        <c:v>1.0905759803392807E-4</c:v>
                      </c:pt>
                      <c:pt idx="51">
                        <c:v>1.1664550731050424E-4</c:v>
                      </c:pt>
                      <c:pt idx="52">
                        <c:v>1.6723156915434537E-4</c:v>
                      </c:pt>
                      <c:pt idx="53">
                        <c:v>1.5748631312266422E-4</c:v>
                      </c:pt>
                      <c:pt idx="54">
                        <c:v>1.1158690112612014E-6</c:v>
                      </c:pt>
                      <c:pt idx="55">
                        <c:v>5.951301393393073E-7</c:v>
                      </c:pt>
                      <c:pt idx="56">
                        <c:v>5.951301393393073E-7</c:v>
                      </c:pt>
                      <c:pt idx="57">
                        <c:v>5.0742283505417695E-4</c:v>
                      </c:pt>
                      <c:pt idx="58">
                        <c:v>1.6068513762161299E-3</c:v>
                      </c:pt>
                      <c:pt idx="59">
                        <c:v>1.459705449264486E-3</c:v>
                      </c:pt>
                      <c:pt idx="60">
                        <c:v>1.0808307243075996E-3</c:v>
                      </c:pt>
                      <c:pt idx="61">
                        <c:v>2.2875314730854627E-4</c:v>
                      </c:pt>
                      <c:pt idx="62">
                        <c:v>3.464401323628943E-4</c:v>
                      </c:pt>
                      <c:pt idx="63">
                        <c:v>8.5401174995190611E-5</c:v>
                      </c:pt>
                      <c:pt idx="64">
                        <c:v>1.3836775739638896E-4</c:v>
                      </c:pt>
                      <c:pt idx="65">
                        <c:v>1.204915358359845E-3</c:v>
                      </c:pt>
                      <c:pt idx="66">
                        <c:v>6.0733030719576319E-4</c:v>
                      </c:pt>
                      <c:pt idx="67">
                        <c:v>4.3541208819412072E-4</c:v>
                      </c:pt>
                      <c:pt idx="68">
                        <c:v>6.3775633556948524E-4</c:v>
                      </c:pt>
                      <c:pt idx="69">
                        <c:v>1.3144936952656951E-4</c:v>
                      </c:pt>
                      <c:pt idx="70">
                        <c:v>2.8715029223121578E-5</c:v>
                      </c:pt>
                      <c:pt idx="71">
                        <c:v>2.6691586749367932E-4</c:v>
                      </c:pt>
                      <c:pt idx="72">
                        <c:v>4.2923761299847545E-4</c:v>
                      </c:pt>
                      <c:pt idx="73">
                        <c:v>2.9124181193917353E-4</c:v>
                      </c:pt>
                      <c:pt idx="74">
                        <c:v>2.67213432563349E-4</c:v>
                      </c:pt>
                      <c:pt idx="75">
                        <c:v>3.2806548931079316E-4</c:v>
                      </c:pt>
                      <c:pt idx="76">
                        <c:v>8.4880436123268711E-5</c:v>
                      </c:pt>
                      <c:pt idx="77">
                        <c:v>1.1828211519368734E-5</c:v>
                      </c:pt>
                      <c:pt idx="78">
                        <c:v>1.0080016735059518E-4</c:v>
                      </c:pt>
                      <c:pt idx="79">
                        <c:v>2.712305610038893E-4</c:v>
                      </c:pt>
                      <c:pt idx="80">
                        <c:v>2.7175129987581123E-4</c:v>
                      </c:pt>
                      <c:pt idx="81">
                        <c:v>1.7087674125779861E-4</c:v>
                      </c:pt>
                      <c:pt idx="82">
                        <c:v>1.1233081380029426E-4</c:v>
                      </c:pt>
                      <c:pt idx="83">
                        <c:v>4.8354323821318723E-5</c:v>
                      </c:pt>
                      <c:pt idx="84">
                        <c:v>1.1233081380029427E-5</c:v>
                      </c:pt>
                      <c:pt idx="85">
                        <c:v>3.8311502719967908E-5</c:v>
                      </c:pt>
                      <c:pt idx="86">
                        <c:v>1.5443627115855027E-4</c:v>
                      </c:pt>
                      <c:pt idx="87">
                        <c:v>1.391860613379805E-4</c:v>
                      </c:pt>
                      <c:pt idx="88">
                        <c:v>1.3911167007056309E-4</c:v>
                      </c:pt>
                      <c:pt idx="89">
                        <c:v>7.3721746010656699E-5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3.6451721034532577E-5</c:v>
                      </c:pt>
                      <c:pt idx="93">
                        <c:v>2.1499076283632479E-4</c:v>
                      </c:pt>
                      <c:pt idx="94">
                        <c:v>1.1575281210149528E-4</c:v>
                      </c:pt>
                      <c:pt idx="95">
                        <c:v>6.1149621817113825E-5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34304"/>
        <c:axId val="210432768"/>
        <c:extLst>
          <c:ext xmlns:c15="http://schemas.microsoft.com/office/drawing/2012/chart" uri="{02D57815-91ED-43cb-92C2-25804820EDAC}">
            <c15:filteredLineSeries>
              <c15:ser>
                <c:idx val="32"/>
                <c:order val="33"/>
                <c:tx>
                  <c:strRef>
                    <c:extLst>
                      <c:ext uri="{02D57815-91ED-43cb-92C2-25804820EDAC}">
                        <c15:formulaRef>
                          <c15:sqref>Data!$AH$1</c15:sqref>
                        </c15:formulaRef>
                      </c:ext>
                    </c:extLst>
                    <c:strCache>
                      <c:ptCount val="1"/>
                      <c:pt idx="0">
                        <c:v>Internet cumulative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50000"/>
                      </a:schemeClr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Data!$AH$2:$AH$97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6.7732814438183394E-6</c:v>
                      </c:pt>
                      <c:pt idx="1">
                        <c:v>5.3677613762965669E-2</c:v>
                      </c:pt>
                      <c:pt idx="2">
                        <c:v>0.13379683492400879</c:v>
                      </c:pt>
                      <c:pt idx="3">
                        <c:v>0.19157470808226446</c:v>
                      </c:pt>
                      <c:pt idx="4">
                        <c:v>0.23332671215364828</c:v>
                      </c:pt>
                      <c:pt idx="5">
                        <c:v>0.26327951735450172</c:v>
                      </c:pt>
                      <c:pt idx="6">
                        <c:v>0.29169970720886762</c:v>
                      </c:pt>
                      <c:pt idx="7">
                        <c:v>0.33048123522979034</c:v>
                      </c:pt>
                      <c:pt idx="8">
                        <c:v>0.38084814032071701</c:v>
                      </c:pt>
                      <c:pt idx="9">
                        <c:v>0.45287799580455818</c:v>
                      </c:pt>
                      <c:pt idx="10">
                        <c:v>0.4820336214283239</c:v>
                      </c:pt>
                      <c:pt idx="11">
                        <c:v>0.50160933167105126</c:v>
                      </c:pt>
                      <c:pt idx="12">
                        <c:v>0.52015764206530046</c:v>
                      </c:pt>
                      <c:pt idx="13">
                        <c:v>0.53311271923864323</c:v>
                      </c:pt>
                      <c:pt idx="14">
                        <c:v>0.54653030458804974</c:v>
                      </c:pt>
                      <c:pt idx="15">
                        <c:v>0.56309718061803415</c:v>
                      </c:pt>
                      <c:pt idx="16">
                        <c:v>0.57533471774452871</c:v>
                      </c:pt>
                      <c:pt idx="17">
                        <c:v>0.58382912565207101</c:v>
                      </c:pt>
                      <c:pt idx="18">
                        <c:v>0.58984943209243501</c:v>
                      </c:pt>
                      <c:pt idx="19">
                        <c:v>0.59451800544971101</c:v>
                      </c:pt>
                      <c:pt idx="20">
                        <c:v>0.59786094068188267</c:v>
                      </c:pt>
                      <c:pt idx="21">
                        <c:v>0.60093479839648622</c:v>
                      </c:pt>
                      <c:pt idx="22">
                        <c:v>0.60531376049876451</c:v>
                      </c:pt>
                      <c:pt idx="23">
                        <c:v>0.61324213597070176</c:v>
                      </c:pt>
                      <c:pt idx="24">
                        <c:v>0.62218700274310768</c:v>
                      </c:pt>
                      <c:pt idx="25">
                        <c:v>0.62917538934604178</c:v>
                      </c:pt>
                      <c:pt idx="26">
                        <c:v>0.63371505646278703</c:v>
                      </c:pt>
                      <c:pt idx="27">
                        <c:v>0.6366669951114019</c:v>
                      </c:pt>
                      <c:pt idx="28">
                        <c:v>0.64027515778537358</c:v>
                      </c:pt>
                      <c:pt idx="29">
                        <c:v>0.64550641258638242</c:v>
                      </c:pt>
                      <c:pt idx="30">
                        <c:v>0.65035822103113861</c:v>
                      </c:pt>
                      <c:pt idx="31">
                        <c:v>0.65395055561584159</c:v>
                      </c:pt>
                      <c:pt idx="32">
                        <c:v>0.65643314150924958</c:v>
                      </c:pt>
                      <c:pt idx="33">
                        <c:v>0.65803149333459188</c:v>
                      </c:pt>
                      <c:pt idx="34">
                        <c:v>0.65918715774430614</c:v>
                      </c:pt>
                      <c:pt idx="35">
                        <c:v>0.66084390238546409</c:v>
                      </c:pt>
                      <c:pt idx="36">
                        <c:v>0.6628485797997361</c:v>
                      </c:pt>
                      <c:pt idx="37">
                        <c:v>0.66446304490514474</c:v>
                      </c:pt>
                      <c:pt idx="38">
                        <c:v>0.66588464973365313</c:v>
                      </c:pt>
                      <c:pt idx="39">
                        <c:v>0.66704245307434962</c:v>
                      </c:pt>
                      <c:pt idx="40">
                        <c:v>0.66788868546863045</c:v>
                      </c:pt>
                      <c:pt idx="41">
                        <c:v>0.66858298246547154</c:v>
                      </c:pt>
                      <c:pt idx="42">
                        <c:v>0.66948425668369582</c:v>
                      </c:pt>
                      <c:pt idx="43">
                        <c:v>0.67061211499064066</c:v>
                      </c:pt>
                      <c:pt idx="44">
                        <c:v>0.67154262126562247</c:v>
                      </c:pt>
                      <c:pt idx="45">
                        <c:v>0.67235163626081207</c:v>
                      </c:pt>
                      <c:pt idx="46">
                        <c:v>0.67303074684767916</c:v>
                      </c:pt>
                      <c:pt idx="47">
                        <c:v>0.67352548158387548</c:v>
                      </c:pt>
                      <c:pt idx="48">
                        <c:v>0.67390728076420858</c:v>
                      </c:pt>
                      <c:pt idx="49">
                        <c:v>0.67433356970897274</c:v>
                      </c:pt>
                      <c:pt idx="50">
                        <c:v>0.67499727999276748</c:v>
                      </c:pt>
                      <c:pt idx="51">
                        <c:v>0.67557693028895949</c:v>
                      </c:pt>
                      <c:pt idx="52">
                        <c:v>0.6760834291455583</c:v>
                      </c:pt>
                      <c:pt idx="53">
                        <c:v>0.67651912938664438</c:v>
                      </c:pt>
                      <c:pt idx="54">
                        <c:v>0.67682349926541974</c:v>
                      </c:pt>
                      <c:pt idx="55">
                        <c:v>0.67707375419034399</c:v>
                      </c:pt>
                      <c:pt idx="56">
                        <c:v>0.67738468345746494</c:v>
                      </c:pt>
                      <c:pt idx="57">
                        <c:v>0.67780170370130588</c:v>
                      </c:pt>
                      <c:pt idx="58">
                        <c:v>0.67816539326598924</c:v>
                      </c:pt>
                      <c:pt idx="59">
                        <c:v>0.67846762421378237</c:v>
                      </c:pt>
                      <c:pt idx="60">
                        <c:v>0.67869185547842248</c:v>
                      </c:pt>
                      <c:pt idx="61">
                        <c:v>0.67883780186911191</c:v>
                      </c:pt>
                      <c:pt idx="62">
                        <c:v>0.67897733146685457</c:v>
                      </c:pt>
                      <c:pt idx="63">
                        <c:v>0.67915286640279859</c:v>
                      </c:pt>
                      <c:pt idx="64">
                        <c:v>0.67944761109215379</c:v>
                      </c:pt>
                      <c:pt idx="65">
                        <c:v>0.67968631578977379</c:v>
                      </c:pt>
                      <c:pt idx="66">
                        <c:v>0.67989265133186227</c:v>
                      </c:pt>
                      <c:pt idx="67">
                        <c:v>0.68007702718253293</c:v>
                      </c:pt>
                      <c:pt idx="68">
                        <c:v>0.68019965922551573</c:v>
                      </c:pt>
                      <c:pt idx="69">
                        <c:v>0.68029541203582145</c:v>
                      </c:pt>
                      <c:pt idx="70">
                        <c:v>0.68040357064582435</c:v>
                      </c:pt>
                      <c:pt idx="71">
                        <c:v>0.68056199413391028</c:v>
                      </c:pt>
                      <c:pt idx="72">
                        <c:v>0.68069852922827778</c:v>
                      </c:pt>
                      <c:pt idx="73">
                        <c:v>0.68081360371512334</c:v>
                      </c:pt>
                      <c:pt idx="74">
                        <c:v>0.68090885744153329</c:v>
                      </c:pt>
                      <c:pt idx="75">
                        <c:v>0.6809834348351147</c:v>
                      </c:pt>
                      <c:pt idx="76">
                        <c:v>0.68103298673620372</c:v>
                      </c:pt>
                      <c:pt idx="77">
                        <c:v>0.68108638871306082</c:v>
                      </c:pt>
                      <c:pt idx="78">
                        <c:v>0.68117379969253578</c:v>
                      </c:pt>
                      <c:pt idx="79">
                        <c:v>0.68124531128504262</c:v>
                      </c:pt>
                      <c:pt idx="80">
                        <c:v>0.68130213555147123</c:v>
                      </c:pt>
                      <c:pt idx="81">
                        <c:v>0.68134876424688451</c:v>
                      </c:pt>
                      <c:pt idx="82">
                        <c:v>0.68138740759996397</c:v>
                      </c:pt>
                      <c:pt idx="83">
                        <c:v>0.68141385904644458</c:v>
                      </c:pt>
                      <c:pt idx="84">
                        <c:v>0.68144401797329446</c:v>
                      </c:pt>
                      <c:pt idx="85">
                        <c:v>0.68148686789063906</c:v>
                      </c:pt>
                      <c:pt idx="86">
                        <c:v>0.68152515475522146</c:v>
                      </c:pt>
                      <c:pt idx="87">
                        <c:v>0.68155495719357428</c:v>
                      </c:pt>
                      <c:pt idx="88">
                        <c:v>0.68158041047226314</c:v>
                      </c:pt>
                      <c:pt idx="89">
                        <c:v>0.68160144329358874</c:v>
                      </c:pt>
                      <c:pt idx="90">
                        <c:v>0.68161349260478876</c:v>
                      </c:pt>
                      <c:pt idx="91">
                        <c:v>0.68162711046537583</c:v>
                      </c:pt>
                      <c:pt idx="92">
                        <c:v>0.6816308892434445</c:v>
                      </c:pt>
                      <c:pt idx="93">
                        <c:v>0.68164529137872509</c:v>
                      </c:pt>
                      <c:pt idx="94">
                        <c:v>0.6828250544108394</c:v>
                      </c:pt>
                      <c:pt idx="95">
                        <c:v>0.6828250544108394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3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Data!$AI$1</c15:sqref>
                        </c15:formulaRef>
                      </c:ext>
                    </c:extLst>
                    <c:strCache>
                      <c:ptCount val="1"/>
                      <c:pt idx="0">
                        <c:v>Internet  cumulative %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50000"/>
                      </a:schemeClr>
                    </a:solidFill>
                    <a:ln w="9525">
                      <a:solidFill>
                        <a:schemeClr val="accent4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Data!$AI$2:$AI$97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6.5304556744545086E-4</c:v>
                      </c:pt>
                      <c:pt idx="2">
                        <c:v>5.7882153513408897E-2</c:v>
                      </c:pt>
                      <c:pt idx="3">
                        <c:v>0.11291391188938207</c:v>
                      </c:pt>
                      <c:pt idx="4">
                        <c:v>0.15062418438608244</c:v>
                      </c:pt>
                      <c:pt idx="5">
                        <c:v>0.17644597959444303</c:v>
                      </c:pt>
                      <c:pt idx="6">
                        <c:v>0.19886222581406479</c:v>
                      </c:pt>
                      <c:pt idx="7">
                        <c:v>0.22240600998122512</c:v>
                      </c:pt>
                      <c:pt idx="8">
                        <c:v>0.24819624571630777</c:v>
                      </c:pt>
                      <c:pt idx="9">
                        <c:v>0.27399585306340773</c:v>
                      </c:pt>
                      <c:pt idx="10">
                        <c:v>0.29172731418035031</c:v>
                      </c:pt>
                      <c:pt idx="11">
                        <c:v>0.30543301250679972</c:v>
                      </c:pt>
                      <c:pt idx="12">
                        <c:v>0.31565004679735159</c:v>
                      </c:pt>
                      <c:pt idx="13">
                        <c:v>0.32450580644452276</c:v>
                      </c:pt>
                      <c:pt idx="14">
                        <c:v>0.33453123291280867</c:v>
                      </c:pt>
                      <c:pt idx="15">
                        <c:v>0.34553941521057552</c:v>
                      </c:pt>
                      <c:pt idx="16">
                        <c:v>0.36561511499829819</c:v>
                      </c:pt>
                      <c:pt idx="17">
                        <c:v>0.3859158812996859</c:v>
                      </c:pt>
                      <c:pt idx="18">
                        <c:v>0.40384893778839726</c:v>
                      </c:pt>
                      <c:pt idx="19">
                        <c:v>0.41473230582029741</c:v>
                      </c:pt>
                      <c:pt idx="20">
                        <c:v>0.42146157644311993</c:v>
                      </c:pt>
                      <c:pt idx="21">
                        <c:v>0.42773673104309501</c:v>
                      </c:pt>
                      <c:pt idx="22">
                        <c:v>0.43749091639088239</c:v>
                      </c:pt>
                      <c:pt idx="23">
                        <c:v>0.44751543724044851</c:v>
                      </c:pt>
                      <c:pt idx="24">
                        <c:v>0.45516362664369026</c:v>
                      </c:pt>
                      <c:pt idx="25">
                        <c:v>0.46232469279670835</c:v>
                      </c:pt>
                      <c:pt idx="26">
                        <c:v>0.46858168686409257</c:v>
                      </c:pt>
                      <c:pt idx="27">
                        <c:v>0.47293013402718365</c:v>
                      </c:pt>
                      <c:pt idx="28">
                        <c:v>0.47748830572458029</c:v>
                      </c:pt>
                      <c:pt idx="29">
                        <c:v>0.48380420382165684</c:v>
                      </c:pt>
                      <c:pt idx="30">
                        <c:v>0.48905809594481903</c:v>
                      </c:pt>
                      <c:pt idx="31">
                        <c:v>0.49380742051399384</c:v>
                      </c:pt>
                      <c:pt idx="32">
                        <c:v>0.49809011380498036</c:v>
                      </c:pt>
                      <c:pt idx="33">
                        <c:v>0.50109461901986507</c:v>
                      </c:pt>
                      <c:pt idx="34">
                        <c:v>0.50312384399157939</c:v>
                      </c:pt>
                      <c:pt idx="35">
                        <c:v>0.50532410787105475</c:v>
                      </c:pt>
                      <c:pt idx="36">
                        <c:v>0.50824575761433599</c:v>
                      </c:pt>
                      <c:pt idx="37">
                        <c:v>0.510683918010297</c:v>
                      </c:pt>
                      <c:pt idx="38">
                        <c:v>0.51249568974016291</c:v>
                      </c:pt>
                      <c:pt idx="39">
                        <c:v>0.51411418719321644</c:v>
                      </c:pt>
                      <c:pt idx="40">
                        <c:v>0.51528579634439098</c:v>
                      </c:pt>
                      <c:pt idx="41">
                        <c:v>0.51618691371613623</c:v>
                      </c:pt>
                      <c:pt idx="42">
                        <c:v>0.51733273336229924</c:v>
                      </c:pt>
                      <c:pt idx="43">
                        <c:v>0.51885927257258724</c:v>
                      </c:pt>
                      <c:pt idx="44">
                        <c:v>0.52005527817995234</c:v>
                      </c:pt>
                      <c:pt idx="45">
                        <c:v>0.52106433943386021</c:v>
                      </c:pt>
                      <c:pt idx="46">
                        <c:v>0.52190708656775786</c:v>
                      </c:pt>
                      <c:pt idx="47">
                        <c:v>0.52221573839137936</c:v>
                      </c:pt>
                      <c:pt idx="48">
                        <c:v>0.52277463998348639</c:v>
                      </c:pt>
                      <c:pt idx="49">
                        <c:v>0.52331693548622604</c:v>
                      </c:pt>
                      <c:pt idx="50">
                        <c:v>0.52422034367070547</c:v>
                      </c:pt>
                      <c:pt idx="51">
                        <c:v>0.52497360597438281</c:v>
                      </c:pt>
                      <c:pt idx="52">
                        <c:v>0.52530812600056309</c:v>
                      </c:pt>
                      <c:pt idx="53">
                        <c:v>0.52590682692073842</c:v>
                      </c:pt>
                      <c:pt idx="54">
                        <c:v>0.52625886682178902</c:v>
                      </c:pt>
                      <c:pt idx="55">
                        <c:v>0.52660307521612937</c:v>
                      </c:pt>
                      <c:pt idx="56">
                        <c:v>0.52696382861579516</c:v>
                      </c:pt>
                      <c:pt idx="57">
                        <c:v>0.52745670773985232</c:v>
                      </c:pt>
                      <c:pt idx="58">
                        <c:v>0.52789282516638336</c:v>
                      </c:pt>
                      <c:pt idx="59">
                        <c:v>0.52828238702913188</c:v>
                      </c:pt>
                      <c:pt idx="60">
                        <c:v>0.52855365187254078</c:v>
                      </c:pt>
                      <c:pt idx="61">
                        <c:v>0.52871171050880261</c:v>
                      </c:pt>
                      <c:pt idx="62">
                        <c:v>0.52884125373456659</c:v>
                      </c:pt>
                      <c:pt idx="63">
                        <c:v>0.52901797592801914</c:v>
                      </c:pt>
                      <c:pt idx="64">
                        <c:v>0.52920245201437843</c:v>
                      </c:pt>
                      <c:pt idx="65">
                        <c:v>0.52953691515268708</c:v>
                      </c:pt>
                      <c:pt idx="66">
                        <c:v>0.52978614701752458</c:v>
                      </c:pt>
                      <c:pt idx="67">
                        <c:v>0.52998024514178799</c:v>
                      </c:pt>
                      <c:pt idx="68">
                        <c:v>0.53014932093149558</c:v>
                      </c:pt>
                      <c:pt idx="69">
                        <c:v>0.53026127465785922</c:v>
                      </c:pt>
                      <c:pt idx="70">
                        <c:v>0.53038287664819184</c:v>
                      </c:pt>
                      <c:pt idx="71">
                        <c:v>0.53059386374329898</c:v>
                      </c:pt>
                      <c:pt idx="72">
                        <c:v>0.53076709915239573</c:v>
                      </c:pt>
                      <c:pt idx="73">
                        <c:v>0.5309222680813761</c:v>
                      </c:pt>
                      <c:pt idx="74">
                        <c:v>0.53105337919672724</c:v>
                      </c:pt>
                      <c:pt idx="75">
                        <c:v>0.5311428304158764</c:v>
                      </c:pt>
                      <c:pt idx="76">
                        <c:v>0.53119126497177005</c:v>
                      </c:pt>
                      <c:pt idx="77">
                        <c:v>0.53124945832114967</c:v>
                      </c:pt>
                      <c:pt idx="78">
                        <c:v>0.53138730666799427</c:v>
                      </c:pt>
                      <c:pt idx="79">
                        <c:v>0.53150813709050093</c:v>
                      </c:pt>
                      <c:pt idx="80">
                        <c:v>0.53161392379374184</c:v>
                      </c:pt>
                      <c:pt idx="81">
                        <c:v>0.53169409750640084</c:v>
                      </c:pt>
                      <c:pt idx="82">
                        <c:v>0.53176157055378193</c:v>
                      </c:pt>
                      <c:pt idx="83">
                        <c:v>0.53180601803410321</c:v>
                      </c:pt>
                      <c:pt idx="84">
                        <c:v>0.53185965823798609</c:v>
                      </c:pt>
                      <c:pt idx="85">
                        <c:v>0.5319562455520408</c:v>
                      </c:pt>
                      <c:pt idx="86">
                        <c:v>0.53203060929376833</c:v>
                      </c:pt>
                      <c:pt idx="87">
                        <c:v>0.53209467760633888</c:v>
                      </c:pt>
                      <c:pt idx="88">
                        <c:v>0.53214751420422102</c:v>
                      </c:pt>
                      <c:pt idx="89">
                        <c:v>0.53219057710447137</c:v>
                      </c:pt>
                      <c:pt idx="90">
                        <c:v>0.53221125216547049</c:v>
                      </c:pt>
                      <c:pt idx="91">
                        <c:v>0.53223135565140722</c:v>
                      </c:pt>
                      <c:pt idx="92">
                        <c:v>0.53223418251956911</c:v>
                      </c:pt>
                      <c:pt idx="93">
                        <c:v>0.53223418251956911</c:v>
                      </c:pt>
                      <c:pt idx="94">
                        <c:v>0.53223418251956911</c:v>
                      </c:pt>
                      <c:pt idx="95">
                        <c:v>0.53223418251956911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4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Data!$AJ$1</c15:sqref>
                        </c15:formulaRef>
                      </c:ext>
                    </c:extLst>
                    <c:strCache>
                      <c:ptCount val="1"/>
                      <c:pt idx="0">
                        <c:v>Mail cumulative % 2016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Data!$AJ$2:$AJ$97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0</c:v>
                      </c:pt>
                      <c:pt idx="2">
                        <c:v>1.0744563300878146E-4</c:v>
                      </c:pt>
                      <c:pt idx="3">
                        <c:v>1.2069274555890196E-3</c:v>
                      </c:pt>
                      <c:pt idx="4">
                        <c:v>3.7438421959463267E-3</c:v>
                      </c:pt>
                      <c:pt idx="5">
                        <c:v>7.4030540226946284E-3</c:v>
                      </c:pt>
                      <c:pt idx="6">
                        <c:v>1.1974947699572599E-2</c:v>
                      </c:pt>
                      <c:pt idx="7">
                        <c:v>1.3111789516642951E-2</c:v>
                      </c:pt>
                      <c:pt idx="8">
                        <c:v>1.5884770939742179E-2</c:v>
                      </c:pt>
                      <c:pt idx="9">
                        <c:v>3.1739882036530373E-2</c:v>
                      </c:pt>
                      <c:pt idx="10">
                        <c:v>5.0889445929892405E-2</c:v>
                      </c:pt>
                      <c:pt idx="11">
                        <c:v>6.8094436369583899E-2</c:v>
                      </c:pt>
                      <c:pt idx="12">
                        <c:v>8.0704789166286067E-2</c:v>
                      </c:pt>
                      <c:pt idx="13">
                        <c:v>8.2114915065189642E-2</c:v>
                      </c:pt>
                      <c:pt idx="14">
                        <c:v>8.8690131500050853E-2</c:v>
                      </c:pt>
                      <c:pt idx="15">
                        <c:v>9.2428911559339175E-2</c:v>
                      </c:pt>
                      <c:pt idx="16">
                        <c:v>0.10406398312583091</c:v>
                      </c:pt>
                      <c:pt idx="17">
                        <c:v>0.11173839619247472</c:v>
                      </c:pt>
                      <c:pt idx="18">
                        <c:v>0.11777253438652396</c:v>
                      </c:pt>
                      <c:pt idx="19">
                        <c:v>0.12258776711148353</c:v>
                      </c:pt>
                      <c:pt idx="20">
                        <c:v>0.12302475071115893</c:v>
                      </c:pt>
                      <c:pt idx="21">
                        <c:v>0.12514849528344332</c:v>
                      </c:pt>
                      <c:pt idx="22">
                        <c:v>0.12514863787884214</c:v>
                      </c:pt>
                      <c:pt idx="23">
                        <c:v>0.12711859331350214</c:v>
                      </c:pt>
                      <c:pt idx="24">
                        <c:v>0.13413599808009558</c:v>
                      </c:pt>
                      <c:pt idx="25">
                        <c:v>0.14006390270202598</c:v>
                      </c:pt>
                      <c:pt idx="26">
                        <c:v>0.14527148666683115</c:v>
                      </c:pt>
                      <c:pt idx="27">
                        <c:v>0.14874254386484012</c:v>
                      </c:pt>
                      <c:pt idx="28">
                        <c:v>0.14909325724823108</c:v>
                      </c:pt>
                      <c:pt idx="29">
                        <c:v>0.15258627413765791</c:v>
                      </c:pt>
                      <c:pt idx="30">
                        <c:v>0.16003217807769712</c:v>
                      </c:pt>
                      <c:pt idx="31">
                        <c:v>0.16548367147217916</c:v>
                      </c:pt>
                      <c:pt idx="32">
                        <c:v>0.16949138645363676</c:v>
                      </c:pt>
                      <c:pt idx="33">
                        <c:v>0.17206894088265698</c:v>
                      </c:pt>
                      <c:pt idx="34">
                        <c:v>0.17295880746897588</c:v>
                      </c:pt>
                      <c:pt idx="35">
                        <c:v>0.17359606630629007</c:v>
                      </c:pt>
                      <c:pt idx="36">
                        <c:v>0.17540916680225113</c:v>
                      </c:pt>
                      <c:pt idx="37">
                        <c:v>0.17870140937014328</c:v>
                      </c:pt>
                      <c:pt idx="38">
                        <c:v>0.18083984126850586</c:v>
                      </c:pt>
                      <c:pt idx="39">
                        <c:v>0.18292893515887765</c:v>
                      </c:pt>
                      <c:pt idx="40">
                        <c:v>0.18546506562454146</c:v>
                      </c:pt>
                      <c:pt idx="41">
                        <c:v>0.18552082042547899</c:v>
                      </c:pt>
                      <c:pt idx="42">
                        <c:v>0.18598176005215566</c:v>
                      </c:pt>
                      <c:pt idx="43">
                        <c:v>0.18656190943224354</c:v>
                      </c:pt>
                      <c:pt idx="44">
                        <c:v>0.18829907787833441</c:v>
                      </c:pt>
                      <c:pt idx="45">
                        <c:v>0.18926858399489274</c:v>
                      </c:pt>
                      <c:pt idx="46">
                        <c:v>0.19016857485452768</c:v>
                      </c:pt>
                      <c:pt idx="47">
                        <c:v>0.19096561183621658</c:v>
                      </c:pt>
                      <c:pt idx="48">
                        <c:v>0.19113629852860078</c:v>
                      </c:pt>
                      <c:pt idx="49">
                        <c:v>0.19113644112399961</c:v>
                      </c:pt>
                      <c:pt idx="50">
                        <c:v>0.19182867048755783</c:v>
                      </c:pt>
                      <c:pt idx="51">
                        <c:v>0.19293185979050731</c:v>
                      </c:pt>
                      <c:pt idx="52">
                        <c:v>0.19340235330890476</c:v>
                      </c:pt>
                      <c:pt idx="53">
                        <c:v>0.19397187933178078</c:v>
                      </c:pt>
                      <c:pt idx="54">
                        <c:v>0.1941656664787734</c:v>
                      </c:pt>
                      <c:pt idx="55">
                        <c:v>0.19416588037187163</c:v>
                      </c:pt>
                      <c:pt idx="56">
                        <c:v>0.19416595166957104</c:v>
                      </c:pt>
                      <c:pt idx="57">
                        <c:v>0.19564559282539801</c:v>
                      </c:pt>
                      <c:pt idx="58">
                        <c:v>0.19690335554066538</c:v>
                      </c:pt>
                      <c:pt idx="59">
                        <c:v>0.19776085297145277</c:v>
                      </c:pt>
                      <c:pt idx="60">
                        <c:v>0.19835333685353834</c:v>
                      </c:pt>
                      <c:pt idx="61">
                        <c:v>0.19841664921061319</c:v>
                      </c:pt>
                      <c:pt idx="62">
                        <c:v>0.19841672050831261</c:v>
                      </c:pt>
                      <c:pt idx="63">
                        <c:v>0.19841679180601202</c:v>
                      </c:pt>
                      <c:pt idx="64">
                        <c:v>0.19899416057582298</c:v>
                      </c:pt>
                      <c:pt idx="65">
                        <c:v>0.19938772387655854</c:v>
                      </c:pt>
                      <c:pt idx="66">
                        <c:v>0.19985301266289915</c:v>
                      </c:pt>
                      <c:pt idx="67">
                        <c:v>0.20037070525830511</c:v>
                      </c:pt>
                      <c:pt idx="68">
                        <c:v>0.20076512413143358</c:v>
                      </c:pt>
                      <c:pt idx="69">
                        <c:v>0.20082087893237111</c:v>
                      </c:pt>
                      <c:pt idx="70">
                        <c:v>0.20082087893237111</c:v>
                      </c:pt>
                      <c:pt idx="71">
                        <c:v>0.20113366193967669</c:v>
                      </c:pt>
                      <c:pt idx="72">
                        <c:v>0.20136423869956416</c:v>
                      </c:pt>
                      <c:pt idx="73">
                        <c:v>0.20206473859625379</c:v>
                      </c:pt>
                      <c:pt idx="74">
                        <c:v>0.20254884997523828</c:v>
                      </c:pt>
                      <c:pt idx="75">
                        <c:v>0.20284573359557576</c:v>
                      </c:pt>
                      <c:pt idx="76">
                        <c:v>0.20286462748591905</c:v>
                      </c:pt>
                      <c:pt idx="77">
                        <c:v>0.20286462748591905</c:v>
                      </c:pt>
                      <c:pt idx="78">
                        <c:v>0.20309299401712483</c:v>
                      </c:pt>
                      <c:pt idx="79">
                        <c:v>0.20324728223864508</c:v>
                      </c:pt>
                      <c:pt idx="80">
                        <c:v>0.20339059061445638</c:v>
                      </c:pt>
                      <c:pt idx="81">
                        <c:v>0.20362922401437702</c:v>
                      </c:pt>
                      <c:pt idx="82">
                        <c:v>0.20375805895720839</c:v>
                      </c:pt>
                      <c:pt idx="83">
                        <c:v>0.20376590170414333</c:v>
                      </c:pt>
                      <c:pt idx="84">
                        <c:v>0.20376604429954215</c:v>
                      </c:pt>
                      <c:pt idx="85">
                        <c:v>0.20387192138316393</c:v>
                      </c:pt>
                      <c:pt idx="86">
                        <c:v>0.20402093357492793</c:v>
                      </c:pt>
                      <c:pt idx="87">
                        <c:v>0.20412153462879348</c:v>
                      </c:pt>
                      <c:pt idx="88">
                        <c:v>0.20432580253759916</c:v>
                      </c:pt>
                      <c:pt idx="89">
                        <c:v>0.20443068145342924</c:v>
                      </c:pt>
                      <c:pt idx="90">
                        <c:v>0.20443503061309318</c:v>
                      </c:pt>
                      <c:pt idx="91">
                        <c:v>0.20443503061309318</c:v>
                      </c:pt>
                      <c:pt idx="92">
                        <c:v>0.20450754037339175</c:v>
                      </c:pt>
                      <c:pt idx="93">
                        <c:v>0.20460778493876025</c:v>
                      </c:pt>
                      <c:pt idx="94">
                        <c:v>0.20474303667453839</c:v>
                      </c:pt>
                      <c:pt idx="95">
                        <c:v>0.20474303667453839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5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Data!$AK$1</c15:sqref>
                        </c15:formulaRef>
                      </c:ext>
                    </c:extLst>
                    <c:strCache>
                      <c:ptCount val="1"/>
                      <c:pt idx="0">
                        <c:v>Mail cumulative % 2011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50000"/>
                      </a:schemeClr>
                    </a:solidFill>
                    <a:ln w="9525">
                      <a:solidFill>
                        <a:schemeClr val="accent6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Data!$AK$2:$AK$97</c15:sqref>
                        </c15:formulaRef>
                      </c:ext>
                    </c:extLst>
                    <c:numCache>
                      <c:formatCode>0.0%</c:formatCode>
                      <c:ptCount val="96"/>
                      <c:pt idx="0">
                        <c:v>0</c:v>
                      </c:pt>
                      <c:pt idx="1">
                        <c:v>3.719563370870671E-7</c:v>
                      </c:pt>
                      <c:pt idx="2">
                        <c:v>5.3241830090642781E-4</c:v>
                      </c:pt>
                      <c:pt idx="3">
                        <c:v>4.6566701665278279E-3</c:v>
                      </c:pt>
                      <c:pt idx="4">
                        <c:v>1.8353813497224238E-2</c:v>
                      </c:pt>
                      <c:pt idx="5">
                        <c:v>3.2030499229380859E-2</c:v>
                      </c:pt>
                      <c:pt idx="6">
                        <c:v>4.3399939802586406E-2</c:v>
                      </c:pt>
                      <c:pt idx="7">
                        <c:v>4.4285047102318793E-2</c:v>
                      </c:pt>
                      <c:pt idx="8">
                        <c:v>4.8805804423275007E-2</c:v>
                      </c:pt>
                      <c:pt idx="9">
                        <c:v>7.9520991653448586E-2</c:v>
                      </c:pt>
                      <c:pt idx="10">
                        <c:v>0.10286392989128908</c:v>
                      </c:pt>
                      <c:pt idx="11">
                        <c:v>0.12720021472295429</c:v>
                      </c:pt>
                      <c:pt idx="12">
                        <c:v>0.14340419498308268</c:v>
                      </c:pt>
                      <c:pt idx="13">
                        <c:v>0.15368655596551756</c:v>
                      </c:pt>
                      <c:pt idx="14">
                        <c:v>0.15470430289505518</c:v>
                      </c:pt>
                      <c:pt idx="15">
                        <c:v>0.15867590387993605</c:v>
                      </c:pt>
                      <c:pt idx="16">
                        <c:v>0.1753449039526907</c:v>
                      </c:pt>
                      <c:pt idx="17">
                        <c:v>0.18500431246177215</c:v>
                      </c:pt>
                      <c:pt idx="18">
                        <c:v>0.19404783566790484</c:v>
                      </c:pt>
                      <c:pt idx="19">
                        <c:v>0.20185460405322303</c:v>
                      </c:pt>
                      <c:pt idx="20">
                        <c:v>0.20668051435312548</c:v>
                      </c:pt>
                      <c:pt idx="21">
                        <c:v>0.20722624869089962</c:v>
                      </c:pt>
                      <c:pt idx="22">
                        <c:v>0.20727162736402424</c:v>
                      </c:pt>
                      <c:pt idx="23">
                        <c:v>0.21080498939254913</c:v>
                      </c:pt>
                      <c:pt idx="24">
                        <c:v>0.21973677691502086</c:v>
                      </c:pt>
                      <c:pt idx="25">
                        <c:v>0.22812357401239264</c:v>
                      </c:pt>
                      <c:pt idx="26">
                        <c:v>0.23367926264565991</c:v>
                      </c:pt>
                      <c:pt idx="27">
                        <c:v>0.23811320535753999</c:v>
                      </c:pt>
                      <c:pt idx="28">
                        <c:v>0.23824733281269359</c:v>
                      </c:pt>
                      <c:pt idx="29">
                        <c:v>0.24123853128428036</c:v>
                      </c:pt>
                      <c:pt idx="30">
                        <c:v>0.25380901886994006</c:v>
                      </c:pt>
                      <c:pt idx="31">
                        <c:v>0.26297677549265985</c:v>
                      </c:pt>
                      <c:pt idx="32">
                        <c:v>0.27029992624849747</c:v>
                      </c:pt>
                      <c:pt idx="33">
                        <c:v>0.27563006055895511</c:v>
                      </c:pt>
                      <c:pt idx="34">
                        <c:v>0.27864498984484803</c:v>
                      </c:pt>
                      <c:pt idx="35">
                        <c:v>0.2787695208265048</c:v>
                      </c:pt>
                      <c:pt idx="36">
                        <c:v>0.28067921905237725</c:v>
                      </c:pt>
                      <c:pt idx="37">
                        <c:v>0.28694951020045617</c:v>
                      </c:pt>
                      <c:pt idx="38">
                        <c:v>0.28996577852916261</c:v>
                      </c:pt>
                      <c:pt idx="39">
                        <c:v>0.29298353468321742</c:v>
                      </c:pt>
                      <c:pt idx="40">
                        <c:v>0.29502557497382542</c:v>
                      </c:pt>
                      <c:pt idx="41">
                        <c:v>0.29604042064393377</c:v>
                      </c:pt>
                      <c:pt idx="42">
                        <c:v>0.29620423021478692</c:v>
                      </c:pt>
                      <c:pt idx="43">
                        <c:v>0.29711879645641659</c:v>
                      </c:pt>
                      <c:pt idx="44">
                        <c:v>0.29830005539173771</c:v>
                      </c:pt>
                      <c:pt idx="45">
                        <c:v>0.29844496958066685</c:v>
                      </c:pt>
                      <c:pt idx="46">
                        <c:v>0.29856957495359104</c:v>
                      </c:pt>
                      <c:pt idx="47">
                        <c:v>0.29870020601917602</c:v>
                      </c:pt>
                      <c:pt idx="48">
                        <c:v>0.29882005035098547</c:v>
                      </c:pt>
                      <c:pt idx="49">
                        <c:v>0.29884355799148937</c:v>
                      </c:pt>
                      <c:pt idx="50">
                        <c:v>0.2989526155895233</c:v>
                      </c:pt>
                      <c:pt idx="51">
                        <c:v>0.29906926109683379</c:v>
                      </c:pt>
                      <c:pt idx="52">
                        <c:v>0.29923649266598812</c:v>
                      </c:pt>
                      <c:pt idx="53">
                        <c:v>0.2993939789791108</c:v>
                      </c:pt>
                      <c:pt idx="54">
                        <c:v>0.29939509484812205</c:v>
                      </c:pt>
                      <c:pt idx="55">
                        <c:v>0.29939568997826138</c:v>
                      </c:pt>
                      <c:pt idx="56">
                        <c:v>0.29939628510840072</c:v>
                      </c:pt>
                      <c:pt idx="57">
                        <c:v>0.29990370794345489</c:v>
                      </c:pt>
                      <c:pt idx="58">
                        <c:v>0.30151055931967102</c:v>
                      </c:pt>
                      <c:pt idx="59">
                        <c:v>0.30297026476893552</c:v>
                      </c:pt>
                      <c:pt idx="60">
                        <c:v>0.30405109549324311</c:v>
                      </c:pt>
                      <c:pt idx="61">
                        <c:v>0.30427984864055163</c:v>
                      </c:pt>
                      <c:pt idx="62">
                        <c:v>0.30462628877291453</c:v>
                      </c:pt>
                      <c:pt idx="63">
                        <c:v>0.3047116899479097</c:v>
                      </c:pt>
                      <c:pt idx="64">
                        <c:v>0.3048500577053061</c:v>
                      </c:pt>
                      <c:pt idx="65">
                        <c:v>0.30605497306366597</c:v>
                      </c:pt>
                      <c:pt idx="66">
                        <c:v>0.30666230337086176</c:v>
                      </c:pt>
                      <c:pt idx="67">
                        <c:v>0.3070977154590559</c:v>
                      </c:pt>
                      <c:pt idx="68">
                        <c:v>0.3077354717946254</c:v>
                      </c:pt>
                      <c:pt idx="69">
                        <c:v>0.30786692116415199</c:v>
                      </c:pt>
                      <c:pt idx="70">
                        <c:v>0.30789563619337512</c:v>
                      </c:pt>
                      <c:pt idx="71">
                        <c:v>0.30816255206086879</c:v>
                      </c:pt>
                      <c:pt idx="72">
                        <c:v>0.30859178967386725</c:v>
                      </c:pt>
                      <c:pt idx="73">
                        <c:v>0.30888303148580643</c:v>
                      </c:pt>
                      <c:pt idx="74">
                        <c:v>0.30915024491836979</c:v>
                      </c:pt>
                      <c:pt idx="75">
                        <c:v>0.30947831040768059</c:v>
                      </c:pt>
                      <c:pt idx="76">
                        <c:v>0.30956319084380385</c:v>
                      </c:pt>
                      <c:pt idx="77">
                        <c:v>0.3095750190553232</c:v>
                      </c:pt>
                      <c:pt idx="78">
                        <c:v>0.30967581922267379</c:v>
                      </c:pt>
                      <c:pt idx="79">
                        <c:v>0.30994704978367765</c:v>
                      </c:pt>
                      <c:pt idx="80">
                        <c:v>0.31021880108355349</c:v>
                      </c:pt>
                      <c:pt idx="81">
                        <c:v>0.31038967782481131</c:v>
                      </c:pt>
                      <c:pt idx="82">
                        <c:v>0.3105020086386116</c:v>
                      </c:pt>
                      <c:pt idx="83">
                        <c:v>0.31055036296243294</c:v>
                      </c:pt>
                      <c:pt idx="84">
                        <c:v>0.31056159604381295</c:v>
                      </c:pt>
                      <c:pt idx="85">
                        <c:v>0.31059990754653294</c:v>
                      </c:pt>
                      <c:pt idx="86">
                        <c:v>0.31075434381769151</c:v>
                      </c:pt>
                      <c:pt idx="87">
                        <c:v>0.31089352987902952</c:v>
                      </c:pt>
                      <c:pt idx="88">
                        <c:v>0.3110326415491001</c:v>
                      </c:pt>
                      <c:pt idx="89">
                        <c:v>0.31110636329511077</c:v>
                      </c:pt>
                      <c:pt idx="90">
                        <c:v>0.31110636329511077</c:v>
                      </c:pt>
                      <c:pt idx="91">
                        <c:v>0.31110636329511077</c:v>
                      </c:pt>
                      <c:pt idx="92">
                        <c:v>0.31114281501614532</c:v>
                      </c:pt>
                      <c:pt idx="93">
                        <c:v>0.31135780577898164</c:v>
                      </c:pt>
                      <c:pt idx="94">
                        <c:v>0.31147355859108317</c:v>
                      </c:pt>
                      <c:pt idx="95">
                        <c:v>0.3115347082129003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Data!$AM$1</c15:sqref>
                        </c15:formulaRef>
                      </c:ext>
                    </c:extLst>
                    <c:strCache>
                      <c:ptCount val="1"/>
                      <c:pt idx="0">
                        <c:v>dummy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70000"/>
                        <a:lumOff val="30000"/>
                      </a:schemeClr>
                    </a:solidFill>
                    <a:ln w="9525">
                      <a:solidFill>
                        <a:schemeClr val="accent2">
                          <a:lumMod val="70000"/>
                          <a:lumOff val="3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Data!$A$2:$A$97</c15:sqref>
                        </c15:formulaRef>
                      </c:ext>
                    </c:extLst>
                    <c:numCache>
                      <c:formatCode>m/d/yyyy</c:formatCode>
                      <c:ptCount val="96"/>
                      <c:pt idx="0">
                        <c:v>42491</c:v>
                      </c:pt>
                      <c:pt idx="1">
                        <c:v>42492</c:v>
                      </c:pt>
                      <c:pt idx="2">
                        <c:v>42493</c:v>
                      </c:pt>
                      <c:pt idx="3">
                        <c:v>42494</c:v>
                      </c:pt>
                      <c:pt idx="4">
                        <c:v>42495</c:v>
                      </c:pt>
                      <c:pt idx="5">
                        <c:v>42496</c:v>
                      </c:pt>
                      <c:pt idx="6">
                        <c:v>42497</c:v>
                      </c:pt>
                      <c:pt idx="7">
                        <c:v>42498</c:v>
                      </c:pt>
                      <c:pt idx="8">
                        <c:v>42499</c:v>
                      </c:pt>
                      <c:pt idx="9">
                        <c:v>42500</c:v>
                      </c:pt>
                      <c:pt idx="10">
                        <c:v>42501</c:v>
                      </c:pt>
                      <c:pt idx="11">
                        <c:v>42502</c:v>
                      </c:pt>
                      <c:pt idx="12">
                        <c:v>42503</c:v>
                      </c:pt>
                      <c:pt idx="13">
                        <c:v>42504</c:v>
                      </c:pt>
                      <c:pt idx="14">
                        <c:v>42505</c:v>
                      </c:pt>
                      <c:pt idx="15">
                        <c:v>42506</c:v>
                      </c:pt>
                      <c:pt idx="16">
                        <c:v>42507</c:v>
                      </c:pt>
                      <c:pt idx="17">
                        <c:v>42508</c:v>
                      </c:pt>
                      <c:pt idx="18">
                        <c:v>42509</c:v>
                      </c:pt>
                      <c:pt idx="19">
                        <c:v>42510</c:v>
                      </c:pt>
                      <c:pt idx="20">
                        <c:v>42511</c:v>
                      </c:pt>
                      <c:pt idx="21">
                        <c:v>42512</c:v>
                      </c:pt>
                      <c:pt idx="22">
                        <c:v>42513</c:v>
                      </c:pt>
                      <c:pt idx="23">
                        <c:v>42514</c:v>
                      </c:pt>
                      <c:pt idx="24">
                        <c:v>42515</c:v>
                      </c:pt>
                      <c:pt idx="25">
                        <c:v>42516</c:v>
                      </c:pt>
                      <c:pt idx="26">
                        <c:v>42517</c:v>
                      </c:pt>
                      <c:pt idx="27">
                        <c:v>42518</c:v>
                      </c:pt>
                      <c:pt idx="28">
                        <c:v>42519</c:v>
                      </c:pt>
                      <c:pt idx="29">
                        <c:v>42520</c:v>
                      </c:pt>
                      <c:pt idx="30">
                        <c:v>42521</c:v>
                      </c:pt>
                      <c:pt idx="31">
                        <c:v>42522</c:v>
                      </c:pt>
                      <c:pt idx="32">
                        <c:v>42523</c:v>
                      </c:pt>
                      <c:pt idx="33">
                        <c:v>42524</c:v>
                      </c:pt>
                      <c:pt idx="34">
                        <c:v>42525</c:v>
                      </c:pt>
                      <c:pt idx="35">
                        <c:v>42526</c:v>
                      </c:pt>
                      <c:pt idx="36">
                        <c:v>42527</c:v>
                      </c:pt>
                      <c:pt idx="37">
                        <c:v>42528</c:v>
                      </c:pt>
                      <c:pt idx="38">
                        <c:v>42529</c:v>
                      </c:pt>
                      <c:pt idx="39">
                        <c:v>42530</c:v>
                      </c:pt>
                      <c:pt idx="40">
                        <c:v>42531</c:v>
                      </c:pt>
                      <c:pt idx="41">
                        <c:v>42532</c:v>
                      </c:pt>
                      <c:pt idx="42">
                        <c:v>42533</c:v>
                      </c:pt>
                      <c:pt idx="43">
                        <c:v>42534</c:v>
                      </c:pt>
                      <c:pt idx="44">
                        <c:v>42535</c:v>
                      </c:pt>
                      <c:pt idx="45">
                        <c:v>42536</c:v>
                      </c:pt>
                      <c:pt idx="46">
                        <c:v>42537</c:v>
                      </c:pt>
                      <c:pt idx="47">
                        <c:v>42538</c:v>
                      </c:pt>
                      <c:pt idx="48">
                        <c:v>42539</c:v>
                      </c:pt>
                      <c:pt idx="49">
                        <c:v>42540</c:v>
                      </c:pt>
                      <c:pt idx="50">
                        <c:v>42541</c:v>
                      </c:pt>
                      <c:pt idx="51">
                        <c:v>42542</c:v>
                      </c:pt>
                      <c:pt idx="52">
                        <c:v>42543</c:v>
                      </c:pt>
                      <c:pt idx="53">
                        <c:v>42544</c:v>
                      </c:pt>
                      <c:pt idx="54">
                        <c:v>42545</c:v>
                      </c:pt>
                      <c:pt idx="55">
                        <c:v>42546</c:v>
                      </c:pt>
                      <c:pt idx="56">
                        <c:v>42547</c:v>
                      </c:pt>
                      <c:pt idx="57">
                        <c:v>42548</c:v>
                      </c:pt>
                      <c:pt idx="58">
                        <c:v>42549</c:v>
                      </c:pt>
                      <c:pt idx="59">
                        <c:v>42550</c:v>
                      </c:pt>
                      <c:pt idx="60">
                        <c:v>42551</c:v>
                      </c:pt>
                      <c:pt idx="61">
                        <c:v>42552</c:v>
                      </c:pt>
                      <c:pt idx="62">
                        <c:v>42553</c:v>
                      </c:pt>
                      <c:pt idx="63">
                        <c:v>42554</c:v>
                      </c:pt>
                      <c:pt idx="64">
                        <c:v>42555</c:v>
                      </c:pt>
                      <c:pt idx="65">
                        <c:v>42556</c:v>
                      </c:pt>
                      <c:pt idx="66">
                        <c:v>42557</c:v>
                      </c:pt>
                      <c:pt idx="67">
                        <c:v>42558</c:v>
                      </c:pt>
                      <c:pt idx="68">
                        <c:v>42559</c:v>
                      </c:pt>
                      <c:pt idx="69">
                        <c:v>42560</c:v>
                      </c:pt>
                      <c:pt idx="70">
                        <c:v>42561</c:v>
                      </c:pt>
                      <c:pt idx="71">
                        <c:v>42562</c:v>
                      </c:pt>
                      <c:pt idx="72">
                        <c:v>42563</c:v>
                      </c:pt>
                      <c:pt idx="73">
                        <c:v>42564</c:v>
                      </c:pt>
                      <c:pt idx="74">
                        <c:v>42565</c:v>
                      </c:pt>
                      <c:pt idx="75">
                        <c:v>42566</c:v>
                      </c:pt>
                      <c:pt idx="76">
                        <c:v>42567</c:v>
                      </c:pt>
                      <c:pt idx="77">
                        <c:v>42568</c:v>
                      </c:pt>
                      <c:pt idx="78">
                        <c:v>42569</c:v>
                      </c:pt>
                      <c:pt idx="79">
                        <c:v>42570</c:v>
                      </c:pt>
                      <c:pt idx="80">
                        <c:v>42571</c:v>
                      </c:pt>
                      <c:pt idx="81">
                        <c:v>42572</c:v>
                      </c:pt>
                      <c:pt idx="82">
                        <c:v>42573</c:v>
                      </c:pt>
                      <c:pt idx="83">
                        <c:v>42574</c:v>
                      </c:pt>
                      <c:pt idx="84">
                        <c:v>42575</c:v>
                      </c:pt>
                      <c:pt idx="85">
                        <c:v>42576</c:v>
                      </c:pt>
                      <c:pt idx="86">
                        <c:v>42577</c:v>
                      </c:pt>
                      <c:pt idx="87">
                        <c:v>42578</c:v>
                      </c:pt>
                      <c:pt idx="88">
                        <c:v>42579</c:v>
                      </c:pt>
                      <c:pt idx="89">
                        <c:v>42580</c:v>
                      </c:pt>
                      <c:pt idx="90">
                        <c:v>42581</c:v>
                      </c:pt>
                      <c:pt idx="91">
                        <c:v>42582</c:v>
                      </c:pt>
                      <c:pt idx="92">
                        <c:v>42583</c:v>
                      </c:pt>
                      <c:pt idx="93">
                        <c:v>42584</c:v>
                      </c:pt>
                      <c:pt idx="94">
                        <c:v>42585</c:v>
                      </c:pt>
                      <c:pt idx="95">
                        <c:v>42586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Data!$AM$2:$AM$97</c15:sqref>
                        </c15:formulaRef>
                      </c:ext>
                    </c:extLst>
                    <c:numCache>
                      <c:formatCode>General</c:formatCode>
                      <c:ptCount val="96"/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210425344"/>
        <c:scaling>
          <c:orientation val="minMax"/>
        </c:scaling>
        <c:delete val="0"/>
        <c:axPos val="b"/>
        <c:numFmt formatCode="m/d/yyyy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26880"/>
        <c:crosses val="autoZero"/>
        <c:auto val="1"/>
        <c:lblOffset val="100"/>
        <c:baseTimeUnit val="days"/>
        <c:majorUnit val="2"/>
        <c:majorTimeUnit val="days"/>
      </c:dateAx>
      <c:valAx>
        <c:axId val="210426880"/>
        <c:scaling>
          <c:orientation val="minMax"/>
          <c:max val="1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Dot"/>
              <a:round/>
            </a:ln>
            <a:effectLst/>
          </c:spPr>
        </c:minorGridlines>
        <c:numFmt formatCode="#,##0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25344"/>
        <c:crosses val="autoZero"/>
        <c:crossBetween val="midCat"/>
        <c:majorUnit val="1000000"/>
        <c:minorUnit val="500000"/>
      </c:valAx>
      <c:valAx>
        <c:axId val="210432768"/>
        <c:scaling>
          <c:orientation val="minMax"/>
          <c:max val="1.069"/>
          <c:min val="0"/>
        </c:scaling>
        <c:delete val="0"/>
        <c:axPos val="r"/>
        <c:numFmt formatCode="0.0%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34304"/>
        <c:crosses val="max"/>
        <c:crossBetween val="between"/>
        <c:majorUnit val="0.1"/>
      </c:valAx>
      <c:catAx>
        <c:axId val="210434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043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5EC0AA6-4E8F-4F6B-9316-90A4B29285BC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6A4AF55-119E-4430-B172-776B6E22D7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15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35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06389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84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CA" dirty="0"/>
          </a:p>
          <a:p>
            <a:pPr defTabSz="933237">
              <a:defRPr/>
            </a:pPr>
            <a:r>
              <a:rPr lang="fr-FR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135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59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2011 Collection approaches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May 11,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B5FC660-5F10-4E6F-8FCF-8D416B8BF64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4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96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119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08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030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7041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158144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419100"/>
            <a:ext cx="4257675" cy="239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972" y="2814143"/>
            <a:ext cx="6543303" cy="3600450"/>
          </a:xfrm>
        </p:spPr>
        <p:txBody>
          <a:bodyPr>
            <a:noAutofit/>
          </a:bodyPr>
          <a:lstStyle/>
          <a:p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18016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419100"/>
            <a:ext cx="4257675" cy="239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972" y="2814143"/>
            <a:ext cx="6543303" cy="3600450"/>
          </a:xfrm>
        </p:spPr>
        <p:txBody>
          <a:bodyPr>
            <a:noAutofit/>
          </a:bodyPr>
          <a:lstStyle/>
          <a:p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78001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691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15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43748" cy="4565320"/>
          </a:xfrm>
        </p:spPr>
        <p:txBody>
          <a:bodyPr>
            <a:normAutofit/>
          </a:bodyPr>
          <a:lstStyle/>
          <a:p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060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45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317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337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274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34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4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97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2790-429D-4907-923D-E1373DDD413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52E08-A644-4442-AF05-779CDF34179B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79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160C-793A-4D26-8B53-B52D3A66DEFC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7E16-3AFF-46AF-B4D9-1399E5837B96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36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FB31-E75B-4615-A4F5-698B7965A5E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901D-F95B-419D-90F9-3D12FA1BC8EE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653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C746-90E2-4FD6-86BB-2E929A616A85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1FD1-248F-4A4B-8A78-1D4B06759895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33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3B24-5CC1-439D-A247-35ACA918BE4D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494C-FBB8-4BAD-B862-C894BEE9EE58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98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88CE-C487-47F4-9FB6-8F36587FE5AC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E62F0-4023-4597-986C-B87C5E333679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24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CF61-F141-4405-A9AE-78FDD0ABA33A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9BDC-646B-4FDE-975C-E15B0F6429B3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8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5A74-BBEC-4AD5-937B-B9B06AB01537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9430-2BC5-4F56-87AB-3609256290E1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026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893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28C4-1CF0-45AA-BCC9-8958D5D7D34F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B49D-D835-413E-BA20-0D33841E9DA4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915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DE3D-1048-48ED-A23E-542997F1C88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660E-037D-4A73-953B-D7FF34FF1087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088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F82D-0E5B-4557-BD7E-94A4FCECBD6D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AF35-C8B8-4EF4-89CF-EAE71DFFFE59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444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2790-429D-4907-923D-E1373DDD413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52E08-A644-4442-AF05-779CDF34179B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2030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160C-793A-4D26-8B53-B52D3A66DEFC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7E16-3AFF-46AF-B4D9-1399E5837B96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400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FB31-E75B-4615-A4F5-698B7965A5E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901D-F95B-419D-90F9-3D12FA1BC8EE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484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C746-90E2-4FD6-86BB-2E929A616A85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1FD1-248F-4A4B-8A78-1D4B06759895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5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3B24-5CC1-439D-A247-35ACA918BE4D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494C-FBB8-4BAD-B862-C894BEE9EE58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417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88CE-C487-47F4-9FB6-8F36587FE5AC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E62F0-4023-4597-986C-B87C5E333679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158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CF61-F141-4405-A9AE-78FDD0ABA33A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9BDC-646B-4FDE-975C-E15B0F6429B3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24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27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5A74-BBEC-4AD5-937B-B9B06AB01537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9430-2BC5-4F56-87AB-3609256290E1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06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28C4-1CF0-45AA-BCC9-8958D5D7D34F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B49D-D835-413E-BA20-0D33841E9DA4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917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DE3D-1048-48ED-A23E-542997F1C880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660E-037D-4A73-953B-D7FF34FF1087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96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F82D-0E5B-4557-BD7E-94A4FCECBD6D}" type="datetime1">
              <a:rPr lang="en-CA" smtClean="0">
                <a:solidFill>
                  <a:srgbClr val="333399"/>
                </a:solidFill>
              </a:rPr>
              <a:pPr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AF35-C8B8-4EF4-89CF-EAE71DFFFE59}" type="slidenum">
              <a:rPr lang="en-CA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59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6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2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0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20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6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59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A97B-CA9A-4F64-BB36-53A629213CE6}" type="datetimeFigureOut">
              <a:rPr lang="en-CA" smtClean="0"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5578-0D07-478C-99C6-C975C15F4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35634" y="6380163"/>
            <a:ext cx="1693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9374D-64F6-4A06-BC57-EC733AE6C002}" type="datetime1">
              <a:rPr lang="en-CA" smtClean="0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2" y="6388100"/>
            <a:ext cx="5185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7051" y="6408738"/>
            <a:ext cx="20298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55A0D-26A0-4CEB-8B72-7FD5D95E39D4}" type="slidenum">
              <a:rPr lang="en-CA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35634" y="6380163"/>
            <a:ext cx="1693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9374D-64F6-4A06-BC57-EC733AE6C002}" type="datetime1">
              <a:rPr lang="en-CA" smtClean="0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09/12/2016</a:t>
            </a:fld>
            <a:endParaRPr lang="en-CA">
              <a:solidFill>
                <a:srgbClr val="3333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2" y="6388100"/>
            <a:ext cx="5185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>
                <a:solidFill>
                  <a:srgbClr val="333399"/>
                </a:solidFill>
              </a:rPr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7051" y="6408738"/>
            <a:ext cx="20298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55A0D-26A0-4CEB-8B72-7FD5D95E39D4}" type="slidenum">
              <a:rPr lang="en-CA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jean-francois.rodrigue@statcan.gc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0999" y="1696404"/>
            <a:ext cx="6642505" cy="1470025"/>
          </a:xfrm>
        </p:spPr>
        <p:txBody>
          <a:bodyPr/>
          <a:lstStyle/>
          <a:p>
            <a:pPr algn="ctr" eaLnBrk="1" hangingPunct="1"/>
            <a:r>
              <a:rPr lang="en-CA" sz="3600" dirty="0" smtClean="0">
                <a:solidFill>
                  <a:schemeClr val="tx1"/>
                </a:solidFill>
                <a:latin typeface="Arial Black" pitchFamily="34" charset="0"/>
              </a:rPr>
              <a:t>2016 Canadian Census</a:t>
            </a:r>
            <a:br>
              <a:rPr lang="en-CA" sz="3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CA" sz="3600" dirty="0" smtClean="0">
                <a:solidFill>
                  <a:schemeClr val="tx1"/>
                </a:solidFill>
                <a:latin typeface="Arial Black" pitchFamily="34" charset="0"/>
              </a:rPr>
              <a:t> of Population</a:t>
            </a:r>
            <a:r>
              <a:rPr lang="en-CA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CA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CA" altLang="en-US" sz="1800" b="1" dirty="0">
                <a:solidFill>
                  <a:schemeClr val="tx1"/>
                </a:solidFill>
                <a:latin typeface="+mn-lt"/>
              </a:rPr>
              <a:t>Patrice Mathieu, Chief Methodologist, </a:t>
            </a:r>
            <a:br>
              <a:rPr lang="en-CA" altLang="en-US" sz="1800" b="1" dirty="0">
                <a:solidFill>
                  <a:schemeClr val="tx1"/>
                </a:solidFill>
                <a:latin typeface="+mn-lt"/>
              </a:rPr>
            </a:br>
            <a:r>
              <a:rPr lang="en-CA" altLang="en-US" sz="1800" b="1" dirty="0">
                <a:solidFill>
                  <a:schemeClr val="tx1"/>
                </a:solidFill>
                <a:latin typeface="+mn-lt"/>
              </a:rPr>
              <a:t>Statistics </a:t>
            </a:r>
            <a:r>
              <a:rPr lang="en-CA" altLang="en-US" sz="1800" b="1" dirty="0" smtClean="0">
                <a:solidFill>
                  <a:schemeClr val="tx1"/>
                </a:solidFill>
                <a:latin typeface="+mn-lt"/>
              </a:rPr>
              <a:t>Canada</a:t>
            </a:r>
            <a:br>
              <a:rPr lang="en-CA" altLang="en-US" sz="1800" b="1" dirty="0" smtClean="0">
                <a:solidFill>
                  <a:schemeClr val="tx1"/>
                </a:solidFill>
                <a:latin typeface="+mn-lt"/>
              </a:rPr>
            </a:br>
            <a:r>
              <a:rPr lang="en-CA" altLang="en-US" sz="1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CA" altLang="en-US" sz="1000" dirty="0" smtClean="0">
                <a:solidFill>
                  <a:schemeClr val="tx1"/>
                </a:solidFill>
                <a:latin typeface="+mn-lt"/>
              </a:rPr>
            </a:br>
            <a:r>
              <a:rPr lang="en-CA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United Nations Technical Meeting on the Use of Technology in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Population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and Housing Censuses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CA" sz="2000" dirty="0">
                <a:solidFill>
                  <a:schemeClr val="tx1"/>
                </a:solidFill>
                <a:latin typeface="+mn-lt"/>
              </a:rPr>
            </a:br>
            <a:r>
              <a:rPr lang="en-CA" sz="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CA" sz="8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Amman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Jordan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en-CA" sz="1400" dirty="0">
                <a:solidFill>
                  <a:schemeClr val="tx1"/>
                </a:solidFill>
                <a:latin typeface="+mn-lt"/>
              </a:rPr>
            </a:br>
            <a:r>
              <a:rPr lang="en-US" sz="100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/>
            </a:r>
            <a:br>
              <a:rPr lang="en-CA" sz="1400" dirty="0">
                <a:solidFill>
                  <a:schemeClr val="tx1"/>
                </a:solidFill>
                <a:latin typeface="+mn-lt"/>
              </a:rPr>
            </a:br>
            <a:r>
              <a:rPr lang="en-CA" sz="140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ovember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29, 2016</a:t>
            </a:r>
            <a:r>
              <a:rPr lang="en-CA" sz="16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CA" sz="1600" b="1" dirty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latin typeface="+mn-lt"/>
              </a:rPr>
              <a:t> </a:t>
            </a:r>
            <a:r>
              <a:rPr lang="en-CA" dirty="0">
                <a:latin typeface="+mn-lt"/>
              </a:rPr>
              <a:t/>
            </a:r>
            <a:br>
              <a:rPr lang="en-CA" dirty="0">
                <a:latin typeface="+mn-lt"/>
              </a:rPr>
            </a:br>
            <a:r>
              <a:rPr lang="en-CA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CA" dirty="0">
                <a:solidFill>
                  <a:schemeClr val="tx1"/>
                </a:solidFill>
                <a:latin typeface="Arial Black" pitchFamily="34" charset="0"/>
              </a:rPr>
            </a:br>
            <a:endParaRPr lang="en-CA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2" name="Picture 21" descr="3 coloured stripes no logo flipped v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2001" y="1052736"/>
            <a:ext cx="272469" cy="2757362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36993"/>
              </p:ext>
            </p:extLst>
          </p:nvPr>
        </p:nvGraphicFramePr>
        <p:xfrm>
          <a:off x="89941" y="892820"/>
          <a:ext cx="12192000" cy="541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00574" y="2360284"/>
            <a:ext cx="0" cy="33065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64690" y="2360284"/>
            <a:ext cx="512689" cy="3232834"/>
          </a:xfrm>
          <a:prstGeom prst="rect">
            <a:avLst/>
          </a:prstGeom>
          <a:solidFill>
            <a:schemeClr val="accent1">
              <a:alpha val="2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  <p:sp>
        <p:nvSpPr>
          <p:cNvPr id="27" name="Rectangle 26"/>
          <p:cNvSpPr/>
          <p:nvPr/>
        </p:nvSpPr>
        <p:spPr>
          <a:xfrm>
            <a:off x="2578698" y="2360284"/>
            <a:ext cx="662796" cy="3232834"/>
          </a:xfrm>
          <a:prstGeom prst="rect">
            <a:avLst/>
          </a:prstGeom>
          <a:solidFill>
            <a:srgbClr val="FF0000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767778" y="2360284"/>
            <a:ext cx="27470" cy="32328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68152" y="2360284"/>
            <a:ext cx="6294" cy="32328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8445" y="627593"/>
            <a:ext cx="837366" cy="53045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</a:t>
            </a:r>
            <a:r>
              <a:rPr lang="en-CA" sz="1200" b="1" u="sng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on May 2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42262" y="1761125"/>
            <a:ext cx="1357544" cy="532114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</a:t>
            </a:r>
            <a:r>
              <a:rPr lang="en-CA" sz="1200" b="1" u="sng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between May 11-16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56744" y="1751845"/>
            <a:ext cx="1421528" cy="532114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3</a:t>
            </a:r>
            <a:endParaRPr lang="en-CA" sz="1200" b="1" u="sng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between May 19-26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13767" y="3483164"/>
            <a:ext cx="1231189" cy="545996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 smtClean="0">
                <a:solidFill>
                  <a:schemeClr val="tx1"/>
                </a:solidFill>
              </a:rPr>
              <a:t>Voice Broadcast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On May 30-31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935" y="2516924"/>
            <a:ext cx="933394" cy="53045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 smtClean="0">
                <a:solidFill>
                  <a:schemeClr val="tx1"/>
                </a:solidFill>
              </a:rPr>
              <a:t>Census Day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On May 10</a:t>
            </a:r>
            <a:endParaRPr lang="en-CA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37940" y="3096446"/>
            <a:ext cx="0" cy="24966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11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62184" y="1504264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do it? </a:t>
            </a:r>
          </a:p>
          <a:p>
            <a:pPr algn="l">
              <a:buClr>
                <a:srgbClr val="000000"/>
              </a:buClr>
            </a:pPr>
            <a:endParaRPr lang="en-C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Wave Model - Static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control system (MCS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Wave approach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process for on-demand Wave 2 letters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 process for on-demand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Wave 3 questionnaire packages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An automated system to enable Canadians to call for a paper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Wave Model - Dynamic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7719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12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310874" y="1459995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Wave Model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Needed tools for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planning, monitoring and forecasting purposes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types of models used in 2016: static &amp;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Static: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uses – provided the planned daily and cumulative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volumetrics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for printing, collection and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 responses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by day and by channel, given assumptions before collection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with Address Register projections of dwelling counts on Census day, then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daily return estimates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based on daily returns from Census 2011,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Census Content Test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data and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guestimates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sz="2000" dirty="0"/>
          </a:p>
          <a:p>
            <a:pPr lvl="1" algn="l">
              <a:buClr>
                <a:srgbClr val="000000"/>
              </a:buClr>
            </a:pPr>
            <a:endParaRPr lang="en-CA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/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7365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13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20933" y="1435198"/>
            <a:ext cx="9976723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Master Control System (MCS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buClr>
                <a:srgbClr val="000000"/>
              </a:buClr>
            </a:pPr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r>
              <a:rPr lang="en-CA" sz="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system that integrated information from all collection and processing systems.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List of all dwellings in Canada to which a questionnaire is mailed or dropped off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record given a unique frame-id and a secure access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monitor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status of each dwelling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collection (Canada Post, internet submissions, Data Operations Centre and NRFU)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C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almost real-time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800" dirty="0" smtClean="0"/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400" dirty="0" smtClean="0"/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14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62184" y="1435198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Wave Methodology – Material</a:t>
            </a:r>
          </a:p>
          <a:p>
            <a:pPr algn="l">
              <a:buClr>
                <a:srgbClr val="000000"/>
              </a:buClr>
            </a:pPr>
            <a:endParaRPr lang="en-CA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Wave 1 &amp; 2 letters: Self-Mailers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a cost effective way to mail-out a planned 13.3M Wave 1 letters and 8.4M Wave 2 reminder letters (on demand) with variable imaged addresses and secure access codes.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Wave 3 and QRS:  Questionnaires packages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4M Questionnaire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packages prepared in advance with generic barcodes and secure access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codes printed on questionnaires</a:t>
            </a:r>
            <a:endParaRPr lang="en-CA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 algn="l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Generic barcode showing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envelope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</a:p>
          <a:p>
            <a:pPr marL="1371600" lvl="2" indent="-457200" algn="l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As questionnaires are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required, MCS transmits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address information and dwelling identifier to Canada Post.</a:t>
            </a:r>
          </a:p>
          <a:p>
            <a:pPr marL="1371600" lvl="2" indent="-457200" algn="l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Canada Post prints address and true barcode on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envelope,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scan the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two barcodes to create the linkage</a:t>
            </a:r>
          </a:p>
          <a:p>
            <a:pPr marL="1371600" lvl="2" indent="-457200" algn="l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Linkage file sent back to MCS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/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b="0" dirty="0">
              <a:solidFill>
                <a:srgbClr val="6600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2011 Canadian Census</a:t>
            </a:r>
            <a:endParaRPr lang="en-CA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57" y="914400"/>
            <a:ext cx="3634612" cy="544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400"/>
            <a:ext cx="3899129" cy="572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6948" y="6007250"/>
            <a:ext cx="1377846" cy="345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315231" y="6264246"/>
            <a:ext cx="3248494" cy="3570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044352" y="406762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 smtClean="0"/>
              <a:t>Waves 1 and 2 self-mailers</a:t>
            </a:r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16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505744" y="1351142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 smtClean="0"/>
              <a:t>Wave 3 and QRS questionnaire packages</a:t>
            </a:r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24125" y="1971675"/>
            <a:ext cx="7162800" cy="3657600"/>
          </a:xfrm>
          <a:prstGeom prst="rect">
            <a:avLst/>
          </a:prstGeom>
          <a:solidFill>
            <a:srgbClr val="E4E03E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667000" y="2743200"/>
            <a:ext cx="3124200" cy="838200"/>
          </a:xfrm>
          <a:prstGeom prst="rect">
            <a:avLst/>
          </a:prstGeom>
          <a:gradFill rotWithShape="1">
            <a:gsLst>
              <a:gs pos="0">
                <a:srgbClr val="CCE8EA">
                  <a:gamma/>
                  <a:shade val="46275"/>
                  <a:invGamma/>
                </a:srgbClr>
              </a:gs>
              <a:gs pos="100000">
                <a:srgbClr val="CCE8EA">
                  <a:alpha val="3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sz="1400" dirty="0">
                <a:cs typeface="Arial" charset="0"/>
              </a:rPr>
              <a:t>▀▄█▌▐ </a:t>
            </a:r>
            <a:r>
              <a:rPr lang="en-CA" sz="1400" dirty="0"/>
              <a:t>▀▄█▌▐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 flipV="1">
            <a:off x="4953000" y="3200400"/>
            <a:ext cx="1066800" cy="533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019800" y="321945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dirty="0"/>
              <a:t>Read generic barcode through </a:t>
            </a:r>
            <a:r>
              <a:rPr lang="en-CA" dirty="0" smtClean="0"/>
              <a:t>envelope </a:t>
            </a:r>
            <a:r>
              <a:rPr lang="en-CA" dirty="0"/>
              <a:t>window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419600" y="4191000"/>
            <a:ext cx="3581400" cy="14954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en-US" sz="1600" dirty="0"/>
              <a:t>123 ABC STREET</a:t>
            </a:r>
          </a:p>
          <a:p>
            <a:pPr>
              <a:buNone/>
            </a:pPr>
            <a:r>
              <a:rPr lang="en-US" sz="1600" dirty="0"/>
              <a:t>ANYTOWN, ANYPROV</a:t>
            </a:r>
          </a:p>
          <a:p>
            <a:pPr>
              <a:buNone/>
            </a:pPr>
            <a:r>
              <a:rPr lang="en-CA" dirty="0"/>
              <a:t>▐</a:t>
            </a:r>
            <a:r>
              <a:rPr lang="en-CA" sz="1400" dirty="0"/>
              <a:t> ▀▄█▌▐▀▄█▌</a:t>
            </a:r>
          </a:p>
        </p:txBody>
      </p:sp>
      <p:sp>
        <p:nvSpPr>
          <p:cNvPr id="19" name="AutoShape 25"/>
          <p:cNvSpPr>
            <a:spLocks/>
          </p:cNvSpPr>
          <p:nvPr/>
        </p:nvSpPr>
        <p:spPr bwMode="auto">
          <a:xfrm>
            <a:off x="7924800" y="2819400"/>
            <a:ext cx="609600" cy="2895600"/>
          </a:xfrm>
          <a:prstGeom prst="righ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686800" y="41148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dirty="0"/>
              <a:t>Linked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3733800" y="5257800"/>
            <a:ext cx="83820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895600" y="5638800"/>
            <a:ext cx="6781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dirty="0"/>
              <a:t>Read true barcode Canada Post prints on questionnaire </a:t>
            </a:r>
            <a:r>
              <a:rPr lang="en-CA" dirty="0" smtClean="0"/>
              <a:t>envelope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25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34212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17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62204" y="1525402"/>
            <a:ext cx="9785547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algn="l">
              <a:spcBef>
                <a:spcPts val="0"/>
              </a:spcBef>
              <a:buClr>
                <a:srgbClr val="000000"/>
              </a:buClr>
            </a:pPr>
            <a:endParaRPr lang="en-CA" altLang="en-US" sz="1800" dirty="0"/>
          </a:p>
          <a:p>
            <a:pPr lvl="1" algn="l">
              <a:spcBef>
                <a:spcPts val="0"/>
              </a:spcBef>
              <a:buClr>
                <a:srgbClr val="000000"/>
              </a:buClr>
            </a:pPr>
            <a:endParaRPr lang="en-CA" altLang="en-US" sz="1600" dirty="0" smtClean="0"/>
          </a:p>
          <a:p>
            <a:pPr lvl="1" algn="l">
              <a:spcBef>
                <a:spcPts val="0"/>
              </a:spcBef>
              <a:buClr>
                <a:srgbClr val="000000"/>
              </a:buClr>
            </a:pPr>
            <a:r>
              <a:rPr lang="en-CA" altLang="en-US" sz="2000" dirty="0" smtClean="0"/>
              <a:t>From 2006…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NRFU </a:t>
            </a:r>
            <a:r>
              <a:rPr lang="en-CA" altLang="en-US" sz="1600" dirty="0"/>
              <a:t>System located in </a:t>
            </a:r>
            <a:r>
              <a:rPr lang="en-CA" altLang="en-US" sz="1600" dirty="0" smtClean="0"/>
              <a:t>every </a:t>
            </a:r>
            <a:r>
              <a:rPr lang="en-CA" altLang="en-US" sz="1600" dirty="0"/>
              <a:t>Local Census Offices (</a:t>
            </a:r>
            <a:r>
              <a:rPr lang="en-CA" altLang="en-US" sz="1600" dirty="0" smtClean="0"/>
              <a:t>LCO)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NRFU </a:t>
            </a:r>
            <a:r>
              <a:rPr lang="en-CA" altLang="en-US" sz="1600" dirty="0"/>
              <a:t>System linked to the Master Control System, used by the Field Operation Supervisors located in the </a:t>
            </a:r>
            <a:r>
              <a:rPr lang="en-CA" altLang="en-US" sz="1600" dirty="0" smtClean="0"/>
              <a:t>LCO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Assignment </a:t>
            </a:r>
            <a:r>
              <a:rPr lang="en-CA" altLang="en-US" sz="1600" dirty="0"/>
              <a:t>Lists, Notification Lists, NRFU Control Forms and other forms faxed or  shipped by courier  (to/from Field Operation Supervisors, Crew Leaders and Enumerators</a:t>
            </a:r>
            <a:r>
              <a:rPr lang="en-CA" altLang="en-US" sz="1600" dirty="0" smtClean="0"/>
              <a:t>)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altLang="en-US" sz="1600" dirty="0" smtClean="0"/>
          </a:p>
          <a:p>
            <a:pPr lvl="1" algn="l">
              <a:spcBef>
                <a:spcPts val="0"/>
              </a:spcBef>
              <a:buClr>
                <a:srgbClr val="000000"/>
              </a:buClr>
            </a:pPr>
            <a:r>
              <a:rPr lang="en-CA" altLang="en-US" sz="2000" dirty="0" smtClean="0"/>
              <a:t>…</a:t>
            </a:r>
            <a:r>
              <a:rPr lang="en-CA" altLang="en-US" sz="2000" dirty="0"/>
              <a:t>to </a:t>
            </a:r>
            <a:r>
              <a:rPr lang="en-CA" altLang="en-US" sz="2000" dirty="0" smtClean="0"/>
              <a:t>2011…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Field </a:t>
            </a:r>
            <a:r>
              <a:rPr lang="en-CA" altLang="en-US" sz="1600" dirty="0"/>
              <a:t>Management System (</a:t>
            </a:r>
            <a:r>
              <a:rPr lang="en-CA" altLang="en-US" sz="1600" dirty="0" smtClean="0"/>
              <a:t>FMS)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Controlled-access </a:t>
            </a:r>
            <a:r>
              <a:rPr lang="en-CA" altLang="en-US" sz="1600" dirty="0"/>
              <a:t>web portal for field enumerators and </a:t>
            </a:r>
            <a:r>
              <a:rPr lang="en-CA" altLang="en-US" sz="1600" dirty="0" smtClean="0"/>
              <a:t>supervisors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Linked </a:t>
            </a:r>
            <a:r>
              <a:rPr lang="en-CA" altLang="en-US" sz="1600" dirty="0"/>
              <a:t>to the Master Control System, and used by all levels of field staff (assignment lists, pay claims, tracking shipments, birthing dwellings, notifications, </a:t>
            </a:r>
            <a:r>
              <a:rPr lang="en-CA" altLang="en-US" sz="1600" dirty="0" smtClean="0"/>
              <a:t>etc.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altLang="en-US" sz="1600" dirty="0" smtClean="0"/>
              <a:t>Provided </a:t>
            </a:r>
            <a:r>
              <a:rPr lang="en-CA" altLang="en-US" sz="1600" dirty="0"/>
              <a:t>field staff and managers with timely information to manage workloads and control costs </a:t>
            </a:r>
            <a:endParaRPr lang="en-CA" altLang="en-US" sz="1600" dirty="0" smtClean="0"/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altLang="en-US" sz="700" dirty="0" smtClean="0"/>
          </a:p>
          <a:p>
            <a:pPr lvl="1" algn="l" eaLnBrk="1" hangingPunct="1"/>
            <a:r>
              <a:rPr lang="en-CA" altLang="en-US" sz="2000" dirty="0" smtClean="0"/>
              <a:t>… </a:t>
            </a:r>
            <a:r>
              <a:rPr lang="en-CA" altLang="en-US" sz="2000" dirty="0"/>
              <a:t>to 2016</a:t>
            </a:r>
            <a:r>
              <a:rPr lang="en-CA" altLang="en-US" sz="2000" dirty="0" smtClean="0"/>
              <a:t>…</a:t>
            </a:r>
            <a:endParaRPr lang="en-CA" alt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052" y="1243436"/>
            <a:ext cx="9414798" cy="696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Adopting Corporate Collection Systems for the Census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34212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18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196052" y="1832357"/>
            <a:ext cx="10541245" cy="511256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 Canada adopted a Corporate </a:t>
            </a:r>
            <a:r>
              <a:rPr lang="en-CA" sz="8000" dirty="0">
                <a:latin typeface="Arial" panose="020B0604020202020204" pitchFamily="34" charset="0"/>
                <a:cs typeface="Arial" panose="020B0604020202020204" pitchFamily="34" charset="0"/>
              </a:rPr>
              <a:t>Business Architecture which calls for IT solutions and business processes to be developed for corporate use rather than for individual program specific </a:t>
            </a: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 </a:t>
            </a:r>
          </a:p>
          <a:p>
            <a:pPr marL="800100" lvl="1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robust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 </a:t>
            </a: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rigorous risk mitigation strategy </a:t>
            </a:r>
            <a:endParaRPr lang="en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economies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of scale for the department </a:t>
            </a:r>
            <a:endParaRPr lang="en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8000" dirty="0">
                <a:latin typeface="Arial" panose="020B0604020202020204" pitchFamily="34" charset="0"/>
                <a:cs typeface="Arial" panose="020B0604020202020204" pitchFamily="34" charset="0"/>
              </a:rPr>
              <a:t>the 2016 </a:t>
            </a: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Census: New </a:t>
            </a:r>
            <a:r>
              <a:rPr lang="en-CA" sz="8000" dirty="0">
                <a:latin typeface="Arial" panose="020B0604020202020204" pitchFamily="34" charset="0"/>
                <a:cs typeface="Arial" panose="020B0604020202020204" pitchFamily="34" charset="0"/>
              </a:rPr>
              <a:t>Integrated Collection and Operation System (ICOS) </a:t>
            </a:r>
            <a:endParaRPr lang="en-CA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multi-mode, multi-site, generic and integrated collection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CA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Common collection platform for all programs and surveys</a:t>
            </a: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Unique portal for all collection users (respondents, interviewers,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  <a:endParaRPr lang="en-CA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internet application (</a:t>
            </a:r>
            <a:r>
              <a:rPr lang="en-CA" sz="64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) to replace the census-specific application used since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  <a:p>
            <a:pPr marL="1257300" lvl="2" indent="-342900" algn="l">
              <a:spcBef>
                <a:spcPts val="456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Management Portal (CMP)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6400" dirty="0">
                <a:latin typeface="Arial" panose="020B0604020202020204" pitchFamily="34" charset="0"/>
                <a:cs typeface="Arial" panose="020B0604020202020204" pitchFamily="34" charset="0"/>
              </a:rPr>
              <a:t>replace the Field Management System used in </a:t>
            </a:r>
            <a:r>
              <a:rPr lang="en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2011  </a:t>
            </a:r>
          </a:p>
          <a:p>
            <a:pPr algn="l">
              <a:buClr>
                <a:srgbClr val="000000"/>
              </a:buClr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052" y="1241744"/>
            <a:ext cx="9414797" cy="696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Adopting Corporate Collection Systems for the Census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34212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19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437892" y="1717743"/>
            <a:ext cx="983033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1400" dirty="0"/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400" dirty="0" smtClean="0"/>
          </a:p>
          <a:p>
            <a:pPr marL="342900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CMP for Field Enumerators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and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pdate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non-response follow-up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 (record attempts and outcome codes)</a:t>
            </a:r>
          </a:p>
          <a:p>
            <a:pPr marL="1257300" lvl="2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imely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updates on cases resolved from other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daily claims for hourly pay and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Record tracking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for questionnaires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shipped</a:t>
            </a:r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CMP for Crew Leaders (Supervisors)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Create assignment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Review daily productivity and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 pay claims (productivity/travel claims linked to productivity)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Monitor Key Indicator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Quality Control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Record tracking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for questionnaires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shipped</a:t>
            </a:r>
          </a:p>
          <a:p>
            <a:pPr marL="800100" lvl="1" indent="-342900" algn="l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CMP for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Daily metrics obtained for non-response follow-up status to monitor progress</a:t>
            </a:r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Provides basis for monitoring costs</a:t>
            </a:r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dirty="0" smtClean="0"/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dirty="0"/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dirty="0"/>
          </a:p>
          <a:p>
            <a:pPr marL="800100" lvl="1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dirty="0"/>
          </a:p>
          <a:p>
            <a:pPr marL="342900" indent="-3429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053" y="1243777"/>
            <a:ext cx="7852276" cy="696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Management Portal (CMP)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058400" y="5669525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2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445621" y="1352369"/>
            <a:ext cx="9762310" cy="4682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dirty="0" smtClean="0">
                <a:solidFill>
                  <a:srgbClr val="000000"/>
                </a:solidFill>
              </a:rPr>
              <a:t>Agenda </a:t>
            </a:r>
          </a:p>
          <a:p>
            <a:pPr algn="l">
              <a:buClr>
                <a:srgbClr val="000000"/>
              </a:buClr>
            </a:pPr>
            <a:endParaRPr lang="en-CA" sz="800" dirty="0" smtClean="0">
              <a:solidFill>
                <a:srgbClr val="000000"/>
              </a:solidFill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2000" dirty="0"/>
              <a:t>The 2016 Canadian Census at a </a:t>
            </a:r>
            <a:r>
              <a:rPr lang="en-US" altLang="en-US" sz="2000" dirty="0" smtClean="0"/>
              <a:t>glance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Key operations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Wave methodology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Preliminary collection results</a:t>
            </a:r>
            <a:endParaRPr lang="en-US" altLang="en-US" sz="1600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1000" dirty="0" smtClean="0">
              <a:solidFill>
                <a:srgbClr val="000000"/>
              </a:solidFill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/>
              <a:t>How did we do it?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/>
              <a:t>Wave Model for planning, monitoring and forecasting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/>
              <a:t>Multi-mode collection – Wave Methodology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/>
              <a:t>Support </a:t>
            </a:r>
            <a:r>
              <a:rPr lang="en-CA" sz="1600" dirty="0"/>
              <a:t>systems and </a:t>
            </a:r>
            <a:r>
              <a:rPr lang="en-CA" sz="1600" dirty="0" smtClean="0"/>
              <a:t>infrastructure 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1600" dirty="0" smtClean="0"/>
              <a:t>New corporate collection systems</a:t>
            </a:r>
          </a:p>
          <a:p>
            <a:pPr marL="1371600" lvl="2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1000" dirty="0" smtClean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r>
              <a:rPr lang="en-CA" sz="2000" dirty="0" smtClean="0"/>
              <a:t>Towards 2021 and 2026</a:t>
            </a: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/>
          </a:p>
          <a:p>
            <a:pPr lvl="1" algn="l">
              <a:buClr>
                <a:srgbClr val="000000"/>
              </a:buClr>
            </a:pPr>
            <a:endParaRPr lang="en-CA" b="1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82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505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20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105693" y="1429169"/>
            <a:ext cx="9751869" cy="582919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en-CA" sz="8600" dirty="0"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  <a:r>
              <a:rPr lang="en-CA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- Dynamic</a:t>
            </a:r>
            <a:r>
              <a:rPr lang="en-CA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buClr>
                <a:srgbClr val="000000"/>
              </a:buClr>
            </a:pPr>
            <a:endParaRPr lang="en-CA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predictive microsimulation model to optimize use of human and financial resources in pursuit of response objectives</a:t>
            </a:r>
          </a:p>
          <a:p>
            <a:pPr marL="914400" lvl="1" indent="-457200" algn="l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000" kern="0" dirty="0">
                <a:latin typeface="Arial" panose="020B0604020202020204" pitchFamily="34" charset="0"/>
                <a:cs typeface="Arial" panose="020B0604020202020204" pitchFamily="34" charset="0"/>
              </a:rPr>
              <a:t>Updated weekly for parameters to reflect current collection </a:t>
            </a:r>
            <a:r>
              <a:rPr lang="en-CA" sz="6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operations, the model p</a:t>
            </a:r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rojected the end of collection by region based on a number of parameters such as:</a:t>
            </a:r>
          </a:p>
          <a:p>
            <a:pPr marL="1371600" lvl="2" indent="-457200" algn="l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Self-response levels and remaining </a:t>
            </a: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number of cases to be resolved</a:t>
            </a:r>
            <a:r>
              <a:rPr lang="en-CA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371600" lvl="2" indent="-457200" algn="l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 of enumerators;</a:t>
            </a:r>
          </a:p>
          <a:p>
            <a:pPr marL="1371600" lvl="2" indent="-457200" algn="l"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attrition of enumerators;</a:t>
            </a:r>
          </a:p>
          <a:p>
            <a:pPr marL="1371600" lvl="2" indent="-457200" algn="l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Hours worked per day by enumerator by area and by collection supports units</a:t>
            </a: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Model was flexible </a:t>
            </a:r>
            <a:r>
              <a:rPr lang="en-CA" sz="6000" kern="0" dirty="0">
                <a:latin typeface="Arial" panose="020B0604020202020204" pitchFamily="34" charset="0"/>
                <a:cs typeface="Arial" panose="020B0604020202020204" pitchFamily="34" charset="0"/>
              </a:rPr>
              <a:t>enough to explore different </a:t>
            </a:r>
            <a:r>
              <a:rPr lang="en-CA" sz="6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  <a:p>
            <a:pPr marL="914400" lvl="1" indent="-457200" algn="l"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the number of work hours to be added in any given region/area to complete collection operations by the end of July at the targeted response level.</a:t>
            </a:r>
          </a:p>
          <a:p>
            <a:pPr marL="914400" lvl="1" indent="-457200" algn="l"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Forecasted collection cost until the end of collection to see if available budget would be sufficient</a:t>
            </a:r>
            <a:endParaRPr lang="en-CA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buClr>
                <a:srgbClr val="000000"/>
              </a:buClr>
            </a:pPr>
            <a:endParaRPr lang="en-CA" sz="3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6959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21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086644" y="1337838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Towards 2021 and 2026</a:t>
            </a:r>
          </a:p>
          <a:p>
            <a:pPr algn="l" eaLnBrk="1" hangingPunct="1"/>
            <a:endParaRPr lang="en-CA" altLang="en-US" sz="1050" dirty="0" smtClean="0"/>
          </a:p>
          <a:p>
            <a:pPr algn="l">
              <a:buClr>
                <a:srgbClr val="000000"/>
              </a:buClr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sz="2000" dirty="0"/>
          </a:p>
          <a:p>
            <a:pPr lvl="1" algn="l">
              <a:buClr>
                <a:srgbClr val="000000"/>
              </a:buClr>
            </a:pPr>
            <a:endParaRPr lang="en-CA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/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9" name="Rectangle 44"/>
          <p:cNvSpPr txBox="1">
            <a:spLocks noChangeArrowheads="1"/>
          </p:cNvSpPr>
          <p:nvPr/>
        </p:nvSpPr>
        <p:spPr>
          <a:xfrm>
            <a:off x="1659296" y="1932267"/>
            <a:ext cx="903605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research on increased use of administrative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6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replace direct response from respondents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6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replace NRFU in some cases – possibly integrated in non-response management strategy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6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other field activities, such as determining the occupancy status of the dwellings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endParaRPr lang="en-CA" altLang="en-US" sz="1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mail-out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geospatial technologies, in particular in list/leave areas and to optimize Field Enumerator workload allocation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amount of paper we use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drop-off of paper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in list/leave areas?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Paper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questionnaires completed by Field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Staff - Use of handled devices?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who are the more than 1 million people who used the QRS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– CMP, 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5687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CA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80894" y="2011138"/>
            <a:ext cx="9036496" cy="648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CA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>
            <a:off x="3432175" y="4292600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>
                <a:cs typeface="Arial" panose="020B0604020202020204" pitchFamily="34" charset="0"/>
                <a:hlinkClick r:id="rId7"/>
              </a:rPr>
              <a:t>patrice.mathieu@statcan.gc.ca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6240464" y="3110478"/>
            <a:ext cx="3862387" cy="1223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400" kern="0" dirty="0">
                <a:latin typeface="Arial" panose="020B0604020202020204" pitchFamily="34" charset="0"/>
                <a:cs typeface="Arial" panose="020B0604020202020204" pitchFamily="34" charset="0"/>
              </a:rPr>
              <a:t>Pour plus </a:t>
            </a:r>
            <a:r>
              <a:rPr lang="en-CA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d’information</a:t>
            </a:r>
            <a:r>
              <a:rPr lang="en-CA" sz="2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veuillez</a:t>
            </a:r>
            <a:r>
              <a:rPr lang="en-CA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contacter</a:t>
            </a:r>
            <a:r>
              <a:rPr lang="en-CA" sz="24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208214" y="3125468"/>
            <a:ext cx="3862387" cy="1223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400" kern="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</p:txBody>
      </p:sp>
    </p:spTree>
    <p:extLst>
      <p:ext uri="{BB962C8B-B14F-4D97-AF65-F5344CB8AC3E}">
        <p14:creationId xmlns:p14="http://schemas.microsoft.com/office/powerpoint/2010/main" val="35660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032108" y="5689385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3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083707" y="1488818"/>
            <a:ext cx="10522137" cy="382000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11200" dirty="0"/>
              <a:t>The </a:t>
            </a:r>
            <a:r>
              <a:rPr lang="en-US" altLang="en-US" sz="11200" dirty="0" smtClean="0"/>
              <a:t>2016 Canadian </a:t>
            </a:r>
            <a:r>
              <a:rPr lang="en-US" altLang="en-US" sz="11200" dirty="0"/>
              <a:t>Census </a:t>
            </a:r>
            <a:r>
              <a:rPr lang="en-US" altLang="en-US" sz="11200" dirty="0" smtClean="0"/>
              <a:t>at </a:t>
            </a:r>
            <a:r>
              <a:rPr lang="en-US" altLang="en-US" sz="11200" dirty="0"/>
              <a:t>a </a:t>
            </a:r>
            <a:r>
              <a:rPr lang="en-US" altLang="en-US" sz="11200" dirty="0" smtClean="0"/>
              <a:t>glance</a:t>
            </a:r>
          </a:p>
          <a:p>
            <a:pPr algn="l" eaLnBrk="1" hangingPunct="1"/>
            <a:endParaRPr lang="en-US" altLang="en-US" sz="3200" dirty="0" smtClean="0"/>
          </a:p>
          <a:p>
            <a:pPr algn="l" eaLnBrk="1" hangingPunct="1"/>
            <a:endParaRPr lang="en-CA" altLang="en-US" sz="2000" dirty="0" smtClean="0"/>
          </a:p>
          <a:p>
            <a:pPr lvl="1" indent="-216000" algn="l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5600" dirty="0" smtClean="0"/>
          </a:p>
          <a:p>
            <a:pPr lvl="1" indent="-216000" algn="l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Census Day: May 10</a:t>
            </a:r>
            <a:r>
              <a:rPr lang="en-CA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pPr marL="914400" lvl="3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6400" dirty="0"/>
          </a:p>
          <a:p>
            <a:pPr marL="457200" lvl="2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Multi-mode collection:</a:t>
            </a:r>
          </a:p>
          <a:p>
            <a:pPr marL="914400" lvl="3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400" dirty="0" smtClean="0"/>
          </a:p>
          <a:p>
            <a:pPr lvl="2" indent="-216000" algn="l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7200" dirty="0" smtClean="0"/>
              <a:t>Self-Response </a:t>
            </a:r>
            <a:r>
              <a:rPr lang="en-CA" sz="7200" dirty="0"/>
              <a:t>(May 2 to July 31, mostly in May</a:t>
            </a:r>
            <a:r>
              <a:rPr lang="en-CA" sz="7200" dirty="0" smtClean="0"/>
              <a:t>)</a:t>
            </a:r>
          </a:p>
          <a:p>
            <a:pPr lvl="3" indent="-216000" algn="l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6400" dirty="0" smtClean="0"/>
              <a:t>Electronic and paper questionnaires</a:t>
            </a:r>
          </a:p>
          <a:p>
            <a:pPr lvl="3" indent="-2160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400" dirty="0"/>
          </a:p>
          <a:p>
            <a:pPr marL="914400" lvl="3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400" dirty="0"/>
          </a:p>
          <a:p>
            <a:pPr lvl="2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7200" dirty="0" smtClean="0"/>
              <a:t>Non-Response </a:t>
            </a:r>
            <a:r>
              <a:rPr lang="en-CA" sz="7200" dirty="0"/>
              <a:t>Follow-up – NRFU  (June and July)</a:t>
            </a:r>
          </a:p>
          <a:p>
            <a:pPr marL="1371600" lvl="4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6400" dirty="0" smtClean="0"/>
              <a:t>Field enumerators </a:t>
            </a:r>
            <a:r>
              <a:rPr lang="en-CA" sz="6400" dirty="0"/>
              <a:t>complete </a:t>
            </a:r>
            <a:r>
              <a:rPr lang="en-CA" sz="6400" dirty="0" smtClean="0"/>
              <a:t>paper questionnaires </a:t>
            </a:r>
            <a:r>
              <a:rPr lang="en-CA" sz="6400" dirty="0"/>
              <a:t>with </a:t>
            </a:r>
            <a:r>
              <a:rPr lang="en-CA" sz="6400" dirty="0" smtClean="0"/>
              <a:t>respondents</a:t>
            </a:r>
          </a:p>
          <a:p>
            <a:pPr marL="1371600" lvl="4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6400" dirty="0" smtClean="0"/>
              <a:t>Support units or Census Help Line operators complete electronic questionnaires from call centres</a:t>
            </a:r>
          </a:p>
          <a:p>
            <a:pPr marL="1371600" lvl="4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1600" dirty="0" smtClean="0"/>
          </a:p>
          <a:p>
            <a:pPr lvl="2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7200" dirty="0" smtClean="0"/>
              <a:t>Failed-Edit </a:t>
            </a:r>
            <a:r>
              <a:rPr lang="en-CA" sz="7200" dirty="0"/>
              <a:t>Follow-up (During NRFU)</a:t>
            </a:r>
          </a:p>
          <a:p>
            <a:pPr marL="1371600" lvl="4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6400" dirty="0"/>
              <a:t>Phone follow-up for incomplete questionnaires </a:t>
            </a:r>
            <a:r>
              <a:rPr lang="en-CA" sz="6400" dirty="0" smtClean="0"/>
              <a:t>or coverage issues (sample</a:t>
            </a:r>
            <a:r>
              <a:rPr lang="en-CA" sz="6400" dirty="0"/>
              <a:t>) </a:t>
            </a:r>
          </a:p>
          <a:p>
            <a:pPr marL="914400" lvl="3" indent="-216000" algn="l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CA" sz="2000" dirty="0"/>
          </a:p>
          <a:p>
            <a:pPr lvl="2" indent="-216000" algn="l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CA" sz="7200" dirty="0" smtClean="0"/>
              <a:t>Special </a:t>
            </a:r>
            <a:r>
              <a:rPr lang="en-CA" sz="7200" dirty="0"/>
              <a:t>enumeration procedures for collective dwellings, aboriginal communities (reserves), and remote </a:t>
            </a:r>
            <a:r>
              <a:rPr lang="en-CA" sz="7200" dirty="0" smtClean="0"/>
              <a:t>areas</a:t>
            </a:r>
            <a:endParaRPr lang="en-CA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4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268929" y="1366132"/>
            <a:ext cx="9868109" cy="2366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Wave Methodology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6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48812" y="1946081"/>
            <a:ext cx="9868762" cy="450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to remind Canadians to fill out their census form, at specific times throughout the collection period</a:t>
            </a: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alt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Self-Response while encouraging households to respond by Internet</a:t>
            </a:r>
          </a:p>
          <a:p>
            <a: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altLang="en-US" sz="5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of the Wave Methodology: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endParaRPr lang="en-CA" altLang="en-US" sz="3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Wave 1: Mail out an Invitation Letter instead of a questionnaire. </a:t>
            </a:r>
          </a:p>
          <a:p>
            <a:pPr marL="1085850" lvl="2" indent="-171450" algn="l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 immediate option for paper response </a:t>
            </a:r>
            <a:r>
              <a:rPr lang="en-CA" altLang="en-U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but the letter provides an effective method to request a paper questionnaire </a:t>
            </a:r>
            <a:r>
              <a:rPr lang="en-CA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(about 1 million requests in </a:t>
            </a:r>
            <a:r>
              <a:rPr lang="en-CA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CA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(8% of the dwellings)).</a:t>
            </a:r>
          </a:p>
          <a:p>
            <a:pPr marL="1085850" lvl="2" indent="-171450" algn="l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Availability of an automated system to request a paper questionnaire was essential</a:t>
            </a:r>
          </a:p>
          <a:p>
            <a:pPr marL="1085850" lvl="2" indent="-171450" algn="l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CA" alt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Wave 2:  As the returns from Wave 1 starts to decline, mail out a reminder letter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endParaRPr lang="en-CA" altLang="en-US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Wave 3:  As the returns from Wave 2 starts to decline, mail out a paper questionnaire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endParaRPr lang="en-CA" altLang="en-US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Wave 4:  As </a:t>
            </a:r>
            <a:r>
              <a:rPr lang="en-CA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returns from Wave </a:t>
            </a: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CA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starts to </a:t>
            </a: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decline, start NRFU</a:t>
            </a:r>
          </a:p>
          <a:p>
            <a:pPr marL="628650" lvl="1" indent="-171450" algn="l">
              <a:buFont typeface="Wingdings" panose="05000000000000000000" pitchFamily="2" charset="2"/>
              <a:buChar char="§"/>
            </a:pPr>
            <a:endParaRPr lang="en-CA" altLang="en-US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CA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Aligned public communication messages</a:t>
            </a:r>
          </a:p>
        </p:txBody>
      </p:sp>
    </p:spTree>
    <p:extLst>
      <p:ext uri="{BB962C8B-B14F-4D97-AF65-F5344CB8AC3E}">
        <p14:creationId xmlns:p14="http://schemas.microsoft.com/office/powerpoint/2010/main" val="34399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2" name="Content Placeholder 11"/>
          <p:cNvSpPr txBox="1">
            <a:spLocks/>
          </p:cNvSpPr>
          <p:nvPr/>
        </p:nvSpPr>
        <p:spPr>
          <a:xfrm>
            <a:off x="3244317" y="1209082"/>
            <a:ext cx="9868109" cy="4506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2016 Census Wave Methodology</a:t>
            </a:r>
            <a:endParaRPr lang="en-CA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00"/>
              </a:buClr>
            </a:pPr>
            <a:endParaRPr lang="en-CA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rgbClr val="000000"/>
              </a:buClr>
            </a:pPr>
            <a:endParaRPr lang="en-CA" sz="2000" dirty="0"/>
          </a:p>
          <a:p>
            <a:pPr lvl="1" algn="l">
              <a:buClr>
                <a:srgbClr val="000000"/>
              </a:buClr>
            </a:pPr>
            <a:endParaRPr lang="en-CA" dirty="0"/>
          </a:p>
          <a:p>
            <a:pPr marL="914400" lvl="1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/>
          </a:p>
          <a:p>
            <a:pPr algn="l">
              <a:buClr>
                <a:srgbClr val="000000"/>
              </a:buClr>
            </a:pPr>
            <a:endParaRPr lang="en-CA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9DD4C76-7D54-4A11-8C42-43901CDC45E3}" type="slidenum">
              <a:rPr lang="fr-CA" altLang="en-US" smtClean="0">
                <a:solidFill>
                  <a:srgbClr val="080808"/>
                </a:solidFill>
              </a:rPr>
              <a:pPr eaLnBrk="1" hangingPunct="1"/>
              <a:t>5</a:t>
            </a:fld>
            <a:endParaRPr lang="fr-CA" altLang="en-US">
              <a:solidFill>
                <a:srgbClr val="080808"/>
              </a:solidFill>
            </a:endParaRPr>
          </a:p>
        </p:txBody>
      </p:sp>
      <p:sp>
        <p:nvSpPr>
          <p:cNvPr id="15" name="AutoShape 5"/>
          <p:cNvSpPr>
            <a:spLocks noChangeAspect="1" noChangeArrowheads="1"/>
          </p:cNvSpPr>
          <p:nvPr/>
        </p:nvSpPr>
        <p:spPr bwMode="auto">
          <a:xfrm>
            <a:off x="2651766" y="1462533"/>
            <a:ext cx="64547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80808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3097853" y="2357882"/>
            <a:ext cx="885825" cy="647700"/>
            <a:chOff x="548" y="730"/>
            <a:chExt cx="1086" cy="796"/>
          </a:xfrm>
          <a:solidFill>
            <a:srgbClr val="D2DEEF"/>
          </a:solidFill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48" y="730"/>
              <a:ext cx="1086" cy="796"/>
            </a:xfrm>
            <a:custGeom>
              <a:avLst/>
              <a:gdLst>
                <a:gd name="T0" fmla="*/ 1 w 5666"/>
                <a:gd name="T1" fmla="*/ 0 h 4158"/>
                <a:gd name="T2" fmla="*/ 0 w 5666"/>
                <a:gd name="T3" fmla="*/ 1 h 4158"/>
                <a:gd name="T4" fmla="*/ 0 w 5666"/>
                <a:gd name="T5" fmla="*/ 5 h 4158"/>
                <a:gd name="T6" fmla="*/ 1 w 5666"/>
                <a:gd name="T7" fmla="*/ 6 h 4158"/>
                <a:gd name="T8" fmla="*/ 7 w 5666"/>
                <a:gd name="T9" fmla="*/ 6 h 4158"/>
                <a:gd name="T10" fmla="*/ 8 w 5666"/>
                <a:gd name="T11" fmla="*/ 5 h 4158"/>
                <a:gd name="T12" fmla="*/ 8 w 5666"/>
                <a:gd name="T13" fmla="*/ 1 h 4158"/>
                <a:gd name="T14" fmla="*/ 7 w 5666"/>
                <a:gd name="T15" fmla="*/ 0 h 4158"/>
                <a:gd name="T16" fmla="*/ 1 w 5666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8"/>
                <a:gd name="T29" fmla="*/ 5666 w 5666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8">
                  <a:moveTo>
                    <a:pt x="550" y="0"/>
                  </a:moveTo>
                  <a:cubicBezTo>
                    <a:pt x="246" y="0"/>
                    <a:pt x="0" y="246"/>
                    <a:pt x="0" y="550"/>
                  </a:cubicBezTo>
                  <a:lnTo>
                    <a:pt x="0" y="3608"/>
                  </a:lnTo>
                  <a:cubicBezTo>
                    <a:pt x="0" y="3912"/>
                    <a:pt x="246" y="4158"/>
                    <a:pt x="550" y="4158"/>
                  </a:cubicBezTo>
                  <a:lnTo>
                    <a:pt x="5116" y="4158"/>
                  </a:lnTo>
                  <a:cubicBezTo>
                    <a:pt x="5420" y="4158"/>
                    <a:pt x="5666" y="3912"/>
                    <a:pt x="5666" y="3608"/>
                  </a:cubicBezTo>
                  <a:lnTo>
                    <a:pt x="5666" y="550"/>
                  </a:lnTo>
                  <a:cubicBezTo>
                    <a:pt x="5666" y="246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48" y="730"/>
              <a:ext cx="1086" cy="796"/>
            </a:xfrm>
            <a:custGeom>
              <a:avLst/>
              <a:gdLst>
                <a:gd name="T0" fmla="*/ 1 w 5666"/>
                <a:gd name="T1" fmla="*/ 0 h 4158"/>
                <a:gd name="T2" fmla="*/ 0 w 5666"/>
                <a:gd name="T3" fmla="*/ 1 h 4158"/>
                <a:gd name="T4" fmla="*/ 0 w 5666"/>
                <a:gd name="T5" fmla="*/ 5 h 4158"/>
                <a:gd name="T6" fmla="*/ 1 w 5666"/>
                <a:gd name="T7" fmla="*/ 6 h 4158"/>
                <a:gd name="T8" fmla="*/ 7 w 5666"/>
                <a:gd name="T9" fmla="*/ 6 h 4158"/>
                <a:gd name="T10" fmla="*/ 8 w 5666"/>
                <a:gd name="T11" fmla="*/ 5 h 4158"/>
                <a:gd name="T12" fmla="*/ 8 w 5666"/>
                <a:gd name="T13" fmla="*/ 1 h 4158"/>
                <a:gd name="T14" fmla="*/ 7 w 5666"/>
                <a:gd name="T15" fmla="*/ 0 h 4158"/>
                <a:gd name="T16" fmla="*/ 1 w 5666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8"/>
                <a:gd name="T29" fmla="*/ 5666 w 5666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8">
                  <a:moveTo>
                    <a:pt x="550" y="0"/>
                  </a:moveTo>
                  <a:cubicBezTo>
                    <a:pt x="246" y="0"/>
                    <a:pt x="0" y="246"/>
                    <a:pt x="0" y="550"/>
                  </a:cubicBezTo>
                  <a:lnTo>
                    <a:pt x="0" y="3608"/>
                  </a:lnTo>
                  <a:cubicBezTo>
                    <a:pt x="0" y="3912"/>
                    <a:pt x="246" y="4158"/>
                    <a:pt x="550" y="4158"/>
                  </a:cubicBezTo>
                  <a:lnTo>
                    <a:pt x="5116" y="4158"/>
                  </a:lnTo>
                  <a:cubicBezTo>
                    <a:pt x="5420" y="4158"/>
                    <a:pt x="5666" y="3912"/>
                    <a:pt x="5666" y="3608"/>
                  </a:cubicBezTo>
                  <a:lnTo>
                    <a:pt x="5666" y="550"/>
                  </a:lnTo>
                  <a:cubicBezTo>
                    <a:pt x="5666" y="246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4721866" y="2357882"/>
            <a:ext cx="885825" cy="647700"/>
            <a:chOff x="2540" y="730"/>
            <a:chExt cx="1087" cy="796"/>
          </a:xfrm>
          <a:solidFill>
            <a:srgbClr val="D2DEEF"/>
          </a:solidFill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540" y="730"/>
              <a:ext cx="1087" cy="796"/>
            </a:xfrm>
            <a:custGeom>
              <a:avLst/>
              <a:gdLst>
                <a:gd name="T0" fmla="*/ 1 w 5675"/>
                <a:gd name="T1" fmla="*/ 0 h 4158"/>
                <a:gd name="T2" fmla="*/ 0 w 5675"/>
                <a:gd name="T3" fmla="*/ 1 h 4158"/>
                <a:gd name="T4" fmla="*/ 0 w 5675"/>
                <a:gd name="T5" fmla="*/ 5 h 4158"/>
                <a:gd name="T6" fmla="*/ 1 w 5675"/>
                <a:gd name="T7" fmla="*/ 6 h 4158"/>
                <a:gd name="T8" fmla="*/ 7 w 5675"/>
                <a:gd name="T9" fmla="*/ 6 h 4158"/>
                <a:gd name="T10" fmla="*/ 8 w 5675"/>
                <a:gd name="T11" fmla="*/ 5 h 4158"/>
                <a:gd name="T12" fmla="*/ 8 w 5675"/>
                <a:gd name="T13" fmla="*/ 1 h 4158"/>
                <a:gd name="T14" fmla="*/ 7 w 5675"/>
                <a:gd name="T15" fmla="*/ 0 h 4158"/>
                <a:gd name="T16" fmla="*/ 1 w 5675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8"/>
                <a:gd name="T29" fmla="*/ 5675 w 5675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8">
                  <a:moveTo>
                    <a:pt x="694" y="0"/>
                  </a:moveTo>
                  <a:cubicBezTo>
                    <a:pt x="311" y="0"/>
                    <a:pt x="0" y="310"/>
                    <a:pt x="0" y="693"/>
                  </a:cubicBezTo>
                  <a:lnTo>
                    <a:pt x="0" y="3465"/>
                  </a:lnTo>
                  <a:cubicBezTo>
                    <a:pt x="0" y="3848"/>
                    <a:pt x="311" y="4158"/>
                    <a:pt x="694" y="4158"/>
                  </a:cubicBezTo>
                  <a:lnTo>
                    <a:pt x="4982" y="4158"/>
                  </a:lnTo>
                  <a:cubicBezTo>
                    <a:pt x="5365" y="4158"/>
                    <a:pt x="5675" y="3848"/>
                    <a:pt x="5675" y="3465"/>
                  </a:cubicBezTo>
                  <a:lnTo>
                    <a:pt x="5675" y="693"/>
                  </a:lnTo>
                  <a:cubicBezTo>
                    <a:pt x="5675" y="310"/>
                    <a:pt x="5365" y="0"/>
                    <a:pt x="4982" y="0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540" y="730"/>
              <a:ext cx="1087" cy="796"/>
            </a:xfrm>
            <a:custGeom>
              <a:avLst/>
              <a:gdLst>
                <a:gd name="T0" fmla="*/ 1 w 5675"/>
                <a:gd name="T1" fmla="*/ 0 h 4158"/>
                <a:gd name="T2" fmla="*/ 0 w 5675"/>
                <a:gd name="T3" fmla="*/ 1 h 4158"/>
                <a:gd name="T4" fmla="*/ 0 w 5675"/>
                <a:gd name="T5" fmla="*/ 5 h 4158"/>
                <a:gd name="T6" fmla="*/ 1 w 5675"/>
                <a:gd name="T7" fmla="*/ 6 h 4158"/>
                <a:gd name="T8" fmla="*/ 7 w 5675"/>
                <a:gd name="T9" fmla="*/ 6 h 4158"/>
                <a:gd name="T10" fmla="*/ 8 w 5675"/>
                <a:gd name="T11" fmla="*/ 5 h 4158"/>
                <a:gd name="T12" fmla="*/ 8 w 5675"/>
                <a:gd name="T13" fmla="*/ 1 h 4158"/>
                <a:gd name="T14" fmla="*/ 7 w 5675"/>
                <a:gd name="T15" fmla="*/ 0 h 4158"/>
                <a:gd name="T16" fmla="*/ 1 w 5675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8"/>
                <a:gd name="T29" fmla="*/ 5675 w 5675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8">
                  <a:moveTo>
                    <a:pt x="694" y="0"/>
                  </a:moveTo>
                  <a:cubicBezTo>
                    <a:pt x="311" y="0"/>
                    <a:pt x="0" y="310"/>
                    <a:pt x="0" y="693"/>
                  </a:cubicBezTo>
                  <a:lnTo>
                    <a:pt x="0" y="3465"/>
                  </a:lnTo>
                  <a:cubicBezTo>
                    <a:pt x="0" y="3848"/>
                    <a:pt x="311" y="4158"/>
                    <a:pt x="694" y="4158"/>
                  </a:cubicBezTo>
                  <a:lnTo>
                    <a:pt x="4982" y="4158"/>
                  </a:lnTo>
                  <a:cubicBezTo>
                    <a:pt x="5365" y="4158"/>
                    <a:pt x="5675" y="3848"/>
                    <a:pt x="5675" y="3465"/>
                  </a:cubicBezTo>
                  <a:lnTo>
                    <a:pt x="5675" y="693"/>
                  </a:lnTo>
                  <a:cubicBezTo>
                    <a:pt x="5675" y="310"/>
                    <a:pt x="5365" y="0"/>
                    <a:pt x="4982" y="0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376041" y="2357882"/>
            <a:ext cx="885825" cy="647700"/>
            <a:chOff x="4570" y="730"/>
            <a:chExt cx="1086" cy="796"/>
          </a:xfrm>
          <a:solidFill>
            <a:srgbClr val="D2DEEF"/>
          </a:solidFill>
        </p:grpSpPr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4570" y="730"/>
              <a:ext cx="1086" cy="796"/>
            </a:xfrm>
            <a:custGeom>
              <a:avLst/>
              <a:gdLst>
                <a:gd name="T0" fmla="*/ 1 w 5667"/>
                <a:gd name="T1" fmla="*/ 0 h 4158"/>
                <a:gd name="T2" fmla="*/ 0 w 5667"/>
                <a:gd name="T3" fmla="*/ 1 h 4158"/>
                <a:gd name="T4" fmla="*/ 0 w 5667"/>
                <a:gd name="T5" fmla="*/ 5 h 4158"/>
                <a:gd name="T6" fmla="*/ 1 w 5667"/>
                <a:gd name="T7" fmla="*/ 6 h 4158"/>
                <a:gd name="T8" fmla="*/ 7 w 5667"/>
                <a:gd name="T9" fmla="*/ 6 h 4158"/>
                <a:gd name="T10" fmla="*/ 8 w 5667"/>
                <a:gd name="T11" fmla="*/ 5 h 4158"/>
                <a:gd name="T12" fmla="*/ 8 w 5667"/>
                <a:gd name="T13" fmla="*/ 1 h 4158"/>
                <a:gd name="T14" fmla="*/ 7 w 5667"/>
                <a:gd name="T15" fmla="*/ 0 h 4158"/>
                <a:gd name="T16" fmla="*/ 1 w 5667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7"/>
                <a:gd name="T28" fmla="*/ 0 h 4158"/>
                <a:gd name="T29" fmla="*/ 5667 w 5667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7" h="4158">
                  <a:moveTo>
                    <a:pt x="693" y="0"/>
                  </a:moveTo>
                  <a:cubicBezTo>
                    <a:pt x="310" y="0"/>
                    <a:pt x="0" y="310"/>
                    <a:pt x="0" y="693"/>
                  </a:cubicBezTo>
                  <a:lnTo>
                    <a:pt x="0" y="3465"/>
                  </a:lnTo>
                  <a:cubicBezTo>
                    <a:pt x="0" y="3848"/>
                    <a:pt x="310" y="4158"/>
                    <a:pt x="693" y="4158"/>
                  </a:cubicBezTo>
                  <a:lnTo>
                    <a:pt x="4974" y="4158"/>
                  </a:lnTo>
                  <a:cubicBezTo>
                    <a:pt x="5356" y="4158"/>
                    <a:pt x="5667" y="3848"/>
                    <a:pt x="5667" y="3465"/>
                  </a:cubicBezTo>
                  <a:lnTo>
                    <a:pt x="5667" y="693"/>
                  </a:lnTo>
                  <a:cubicBezTo>
                    <a:pt x="5667" y="310"/>
                    <a:pt x="5356" y="0"/>
                    <a:pt x="4974" y="0"/>
                  </a:cubicBezTo>
                  <a:lnTo>
                    <a:pt x="69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570" y="730"/>
              <a:ext cx="1086" cy="796"/>
            </a:xfrm>
            <a:custGeom>
              <a:avLst/>
              <a:gdLst>
                <a:gd name="T0" fmla="*/ 1 w 5667"/>
                <a:gd name="T1" fmla="*/ 0 h 4158"/>
                <a:gd name="T2" fmla="*/ 0 w 5667"/>
                <a:gd name="T3" fmla="*/ 1 h 4158"/>
                <a:gd name="T4" fmla="*/ 0 w 5667"/>
                <a:gd name="T5" fmla="*/ 5 h 4158"/>
                <a:gd name="T6" fmla="*/ 1 w 5667"/>
                <a:gd name="T7" fmla="*/ 6 h 4158"/>
                <a:gd name="T8" fmla="*/ 7 w 5667"/>
                <a:gd name="T9" fmla="*/ 6 h 4158"/>
                <a:gd name="T10" fmla="*/ 8 w 5667"/>
                <a:gd name="T11" fmla="*/ 5 h 4158"/>
                <a:gd name="T12" fmla="*/ 8 w 5667"/>
                <a:gd name="T13" fmla="*/ 1 h 4158"/>
                <a:gd name="T14" fmla="*/ 7 w 5667"/>
                <a:gd name="T15" fmla="*/ 0 h 4158"/>
                <a:gd name="T16" fmla="*/ 1 w 5667"/>
                <a:gd name="T17" fmla="*/ 0 h 4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7"/>
                <a:gd name="T28" fmla="*/ 0 h 4158"/>
                <a:gd name="T29" fmla="*/ 5667 w 5667"/>
                <a:gd name="T30" fmla="*/ 4158 h 4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7" h="4158">
                  <a:moveTo>
                    <a:pt x="693" y="0"/>
                  </a:moveTo>
                  <a:cubicBezTo>
                    <a:pt x="310" y="0"/>
                    <a:pt x="0" y="310"/>
                    <a:pt x="0" y="693"/>
                  </a:cubicBezTo>
                  <a:lnTo>
                    <a:pt x="0" y="3465"/>
                  </a:lnTo>
                  <a:cubicBezTo>
                    <a:pt x="0" y="3848"/>
                    <a:pt x="310" y="4158"/>
                    <a:pt x="693" y="4158"/>
                  </a:cubicBezTo>
                  <a:lnTo>
                    <a:pt x="4974" y="4158"/>
                  </a:lnTo>
                  <a:cubicBezTo>
                    <a:pt x="5356" y="4158"/>
                    <a:pt x="5667" y="3848"/>
                    <a:pt x="5667" y="3465"/>
                  </a:cubicBezTo>
                  <a:lnTo>
                    <a:pt x="5667" y="693"/>
                  </a:lnTo>
                  <a:cubicBezTo>
                    <a:pt x="5667" y="310"/>
                    <a:pt x="5356" y="0"/>
                    <a:pt x="4974" y="0"/>
                  </a:cubicBezTo>
                  <a:lnTo>
                    <a:pt x="693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7" name="Freeform 15"/>
          <p:cNvSpPr>
            <a:spLocks/>
          </p:cNvSpPr>
          <p:nvPr/>
        </p:nvSpPr>
        <p:spPr bwMode="auto">
          <a:xfrm>
            <a:off x="8087365" y="2357882"/>
            <a:ext cx="887412" cy="647700"/>
          </a:xfrm>
          <a:custGeom>
            <a:avLst/>
            <a:gdLst>
              <a:gd name="T0" fmla="*/ 2147483647 w 2837"/>
              <a:gd name="T1" fmla="*/ 0 h 2075"/>
              <a:gd name="T2" fmla="*/ 0 w 2837"/>
              <a:gd name="T3" fmla="*/ 2147483647 h 2075"/>
              <a:gd name="T4" fmla="*/ 0 w 2837"/>
              <a:gd name="T5" fmla="*/ 2147483647 h 2075"/>
              <a:gd name="T6" fmla="*/ 2147483647 w 2837"/>
              <a:gd name="T7" fmla="*/ 2147483647 h 2075"/>
              <a:gd name="T8" fmla="*/ 2147483647 w 2837"/>
              <a:gd name="T9" fmla="*/ 2147483647 h 2075"/>
              <a:gd name="T10" fmla="*/ 2147483647 w 2837"/>
              <a:gd name="T11" fmla="*/ 2147483647 h 2075"/>
              <a:gd name="T12" fmla="*/ 2147483647 w 2837"/>
              <a:gd name="T13" fmla="*/ 2147483647 h 2075"/>
              <a:gd name="T14" fmla="*/ 2147483647 w 2837"/>
              <a:gd name="T15" fmla="*/ 0 h 2075"/>
              <a:gd name="T16" fmla="*/ 2147483647 w 2837"/>
              <a:gd name="T17" fmla="*/ 0 h 20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37"/>
              <a:gd name="T28" fmla="*/ 0 h 2075"/>
              <a:gd name="T29" fmla="*/ 2837 w 2837"/>
              <a:gd name="T30" fmla="*/ 2075 h 20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37" h="2075">
                <a:moveTo>
                  <a:pt x="346" y="0"/>
                </a:moveTo>
                <a:cubicBezTo>
                  <a:pt x="155" y="0"/>
                  <a:pt x="0" y="154"/>
                  <a:pt x="0" y="345"/>
                </a:cubicBezTo>
                <a:lnTo>
                  <a:pt x="0" y="1729"/>
                </a:lnTo>
                <a:cubicBezTo>
                  <a:pt x="0" y="1920"/>
                  <a:pt x="155" y="2075"/>
                  <a:pt x="346" y="2075"/>
                </a:cubicBezTo>
                <a:lnTo>
                  <a:pt x="2492" y="2075"/>
                </a:lnTo>
                <a:cubicBezTo>
                  <a:pt x="2683" y="2075"/>
                  <a:pt x="2837" y="1920"/>
                  <a:pt x="2837" y="1729"/>
                </a:cubicBezTo>
                <a:lnTo>
                  <a:pt x="2837" y="345"/>
                </a:lnTo>
                <a:cubicBezTo>
                  <a:pt x="2837" y="154"/>
                  <a:pt x="2683" y="0"/>
                  <a:pt x="2492" y="0"/>
                </a:cubicBezTo>
                <a:lnTo>
                  <a:pt x="34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" cap="rnd">
            <a:solidFill>
              <a:srgbClr val="0033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3232791" y="1880046"/>
            <a:ext cx="6880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Wave 1</a:t>
            </a:r>
            <a:endParaRPr lang="en-US" altLang="en-US" sz="2800" dirty="0">
              <a:solidFill>
                <a:srgbClr val="080808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856803" y="1880046"/>
            <a:ext cx="6880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Wave 2</a:t>
            </a:r>
            <a:endParaRPr lang="en-US" altLang="en-US" sz="2800" dirty="0">
              <a:solidFill>
                <a:srgbClr val="080808"/>
              </a:solidFill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6510978" y="1880046"/>
            <a:ext cx="6880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Wave 3</a:t>
            </a:r>
            <a:endParaRPr lang="en-US" altLang="en-US" sz="2800" dirty="0">
              <a:solidFill>
                <a:srgbClr val="080808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8222303" y="1880046"/>
            <a:ext cx="6880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Wave 4</a:t>
            </a:r>
            <a:endParaRPr lang="en-US" altLang="en-US" sz="2800" dirty="0">
              <a:solidFill>
                <a:srgbClr val="080808"/>
              </a:solidFill>
            </a:endParaRPr>
          </a:p>
        </p:txBody>
      </p:sp>
      <p:sp>
        <p:nvSpPr>
          <p:cNvPr id="32" name="Freeform 20"/>
          <p:cNvSpPr>
            <a:spLocks noEditPoints="1"/>
          </p:cNvSpPr>
          <p:nvPr/>
        </p:nvSpPr>
        <p:spPr bwMode="auto">
          <a:xfrm>
            <a:off x="3978915" y="2649982"/>
            <a:ext cx="742950" cy="63500"/>
          </a:xfrm>
          <a:custGeom>
            <a:avLst/>
            <a:gdLst>
              <a:gd name="T0" fmla="*/ 2147483647 w 9516"/>
              <a:gd name="T1" fmla="*/ 2147483647 h 800"/>
              <a:gd name="T2" fmla="*/ 2147483647 w 9516"/>
              <a:gd name="T3" fmla="*/ 2147483647 h 800"/>
              <a:gd name="T4" fmla="*/ 2147483647 w 9516"/>
              <a:gd name="T5" fmla="*/ 2147483647 h 800"/>
              <a:gd name="T6" fmla="*/ 2147483647 w 9516"/>
              <a:gd name="T7" fmla="*/ 2147483647 h 800"/>
              <a:gd name="T8" fmla="*/ 2147483647 w 9516"/>
              <a:gd name="T9" fmla="*/ 2147483647 h 800"/>
              <a:gd name="T10" fmla="*/ 0 w 9516"/>
              <a:gd name="T11" fmla="*/ 2147483647 h 800"/>
              <a:gd name="T12" fmla="*/ 2147483647 w 9516"/>
              <a:gd name="T13" fmla="*/ 2147483647 h 800"/>
              <a:gd name="T14" fmla="*/ 2147483647 w 9516"/>
              <a:gd name="T15" fmla="*/ 0 h 800"/>
              <a:gd name="T16" fmla="*/ 2147483647 w 9516"/>
              <a:gd name="T17" fmla="*/ 2147483647 h 800"/>
              <a:gd name="T18" fmla="*/ 2147483647 w 9516"/>
              <a:gd name="T19" fmla="*/ 2147483647 h 800"/>
              <a:gd name="T20" fmla="*/ 2147483647 w 9516"/>
              <a:gd name="T21" fmla="*/ 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16"/>
              <a:gd name="T34" fmla="*/ 0 h 800"/>
              <a:gd name="T35" fmla="*/ 9516 w 9516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16" h="800">
                <a:moveTo>
                  <a:pt x="66" y="333"/>
                </a:moveTo>
                <a:lnTo>
                  <a:pt x="8850" y="333"/>
                </a:lnTo>
                <a:cubicBezTo>
                  <a:pt x="8887" y="333"/>
                  <a:pt x="8916" y="363"/>
                  <a:pt x="8916" y="400"/>
                </a:cubicBezTo>
                <a:cubicBezTo>
                  <a:pt x="8916" y="437"/>
                  <a:pt x="8887" y="466"/>
                  <a:pt x="8850" y="466"/>
                </a:cubicBezTo>
                <a:lnTo>
                  <a:pt x="66" y="466"/>
                </a:lnTo>
                <a:cubicBezTo>
                  <a:pt x="30" y="466"/>
                  <a:pt x="0" y="437"/>
                  <a:pt x="0" y="400"/>
                </a:cubicBezTo>
                <a:cubicBezTo>
                  <a:pt x="0" y="363"/>
                  <a:pt x="30" y="333"/>
                  <a:pt x="66" y="333"/>
                </a:cubicBezTo>
                <a:close/>
                <a:moveTo>
                  <a:pt x="8716" y="0"/>
                </a:moveTo>
                <a:lnTo>
                  <a:pt x="9516" y="400"/>
                </a:lnTo>
                <a:lnTo>
                  <a:pt x="8716" y="800"/>
                </a:lnTo>
                <a:lnTo>
                  <a:pt x="8716" y="0"/>
                </a:lnTo>
                <a:close/>
              </a:path>
            </a:pathLst>
          </a:custGeom>
          <a:solidFill>
            <a:schemeClr val="tx1"/>
          </a:solidFill>
          <a:ln w="635" cap="flat">
            <a:solidFill>
              <a:schemeClr val="bg2">
                <a:lumMod val="1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5602928" y="2649982"/>
            <a:ext cx="773113" cy="63500"/>
          </a:xfrm>
          <a:custGeom>
            <a:avLst/>
            <a:gdLst>
              <a:gd name="T0" fmla="*/ 2147483647 w 4950"/>
              <a:gd name="T1" fmla="*/ 2147483647 h 400"/>
              <a:gd name="T2" fmla="*/ 2147483647 w 4950"/>
              <a:gd name="T3" fmla="*/ 2147483647 h 400"/>
              <a:gd name="T4" fmla="*/ 2147483647 w 4950"/>
              <a:gd name="T5" fmla="*/ 2147483647 h 400"/>
              <a:gd name="T6" fmla="*/ 2147483647 w 4950"/>
              <a:gd name="T7" fmla="*/ 2147483647 h 400"/>
              <a:gd name="T8" fmla="*/ 2147483647 w 4950"/>
              <a:gd name="T9" fmla="*/ 2147483647 h 400"/>
              <a:gd name="T10" fmla="*/ 0 w 4950"/>
              <a:gd name="T11" fmla="*/ 2147483647 h 400"/>
              <a:gd name="T12" fmla="*/ 2147483647 w 4950"/>
              <a:gd name="T13" fmla="*/ 2147483647 h 400"/>
              <a:gd name="T14" fmla="*/ 2147483647 w 4950"/>
              <a:gd name="T15" fmla="*/ 0 h 400"/>
              <a:gd name="T16" fmla="*/ 2147483647 w 4950"/>
              <a:gd name="T17" fmla="*/ 2147483647 h 400"/>
              <a:gd name="T18" fmla="*/ 2147483647 w 4950"/>
              <a:gd name="T19" fmla="*/ 2147483647 h 400"/>
              <a:gd name="T20" fmla="*/ 2147483647 w 4950"/>
              <a:gd name="T21" fmla="*/ 0 h 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50"/>
              <a:gd name="T34" fmla="*/ 0 h 400"/>
              <a:gd name="T35" fmla="*/ 4950 w 4950"/>
              <a:gd name="T36" fmla="*/ 400 h 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50" h="400">
                <a:moveTo>
                  <a:pt x="33" y="167"/>
                </a:moveTo>
                <a:lnTo>
                  <a:pt x="4617" y="167"/>
                </a:lnTo>
                <a:cubicBezTo>
                  <a:pt x="4635" y="167"/>
                  <a:pt x="4650" y="182"/>
                  <a:pt x="4650" y="200"/>
                </a:cubicBezTo>
                <a:cubicBezTo>
                  <a:pt x="4650" y="219"/>
                  <a:pt x="4635" y="233"/>
                  <a:pt x="4617" y="233"/>
                </a:cubicBezTo>
                <a:lnTo>
                  <a:pt x="33" y="233"/>
                </a:lnTo>
                <a:cubicBezTo>
                  <a:pt x="15" y="233"/>
                  <a:pt x="0" y="219"/>
                  <a:pt x="0" y="200"/>
                </a:cubicBezTo>
                <a:cubicBezTo>
                  <a:pt x="0" y="182"/>
                  <a:pt x="15" y="167"/>
                  <a:pt x="33" y="167"/>
                </a:cubicBezTo>
                <a:close/>
                <a:moveTo>
                  <a:pt x="4550" y="0"/>
                </a:moveTo>
                <a:lnTo>
                  <a:pt x="4950" y="200"/>
                </a:lnTo>
                <a:lnTo>
                  <a:pt x="4550" y="400"/>
                </a:lnTo>
                <a:lnTo>
                  <a:pt x="4550" y="0"/>
                </a:lnTo>
                <a:close/>
              </a:path>
            </a:pathLst>
          </a:custGeom>
          <a:solidFill>
            <a:schemeClr val="tx1"/>
          </a:solidFill>
          <a:ln w="635" cap="flat">
            <a:solidFill>
              <a:schemeClr val="bg2">
                <a:lumMod val="1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7257103" y="2649983"/>
            <a:ext cx="830263" cy="61913"/>
          </a:xfrm>
          <a:custGeom>
            <a:avLst/>
            <a:gdLst>
              <a:gd name="T0" fmla="*/ 2147483647 w 2663"/>
              <a:gd name="T1" fmla="*/ 2147483647 h 200"/>
              <a:gd name="T2" fmla="*/ 2147483647 w 2663"/>
              <a:gd name="T3" fmla="*/ 2147483647 h 200"/>
              <a:gd name="T4" fmla="*/ 2147483647 w 2663"/>
              <a:gd name="T5" fmla="*/ 2147483647 h 200"/>
              <a:gd name="T6" fmla="*/ 2147483647 w 2663"/>
              <a:gd name="T7" fmla="*/ 2147483647 h 200"/>
              <a:gd name="T8" fmla="*/ 2147483647 w 2663"/>
              <a:gd name="T9" fmla="*/ 2147483647 h 200"/>
              <a:gd name="T10" fmla="*/ 0 w 2663"/>
              <a:gd name="T11" fmla="*/ 2147483647 h 200"/>
              <a:gd name="T12" fmla="*/ 2147483647 w 2663"/>
              <a:gd name="T13" fmla="*/ 2147483647 h 200"/>
              <a:gd name="T14" fmla="*/ 2147483647 w 2663"/>
              <a:gd name="T15" fmla="*/ 0 h 200"/>
              <a:gd name="T16" fmla="*/ 2147483647 w 2663"/>
              <a:gd name="T17" fmla="*/ 2147483647 h 200"/>
              <a:gd name="T18" fmla="*/ 2147483647 w 2663"/>
              <a:gd name="T19" fmla="*/ 2147483647 h 200"/>
              <a:gd name="T20" fmla="*/ 2147483647 w 2663"/>
              <a:gd name="T21" fmla="*/ 0 h 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63"/>
              <a:gd name="T34" fmla="*/ 0 h 200"/>
              <a:gd name="T35" fmla="*/ 2663 w 2663"/>
              <a:gd name="T36" fmla="*/ 200 h 2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63" h="200">
                <a:moveTo>
                  <a:pt x="17" y="88"/>
                </a:moveTo>
                <a:lnTo>
                  <a:pt x="2496" y="84"/>
                </a:lnTo>
                <a:cubicBezTo>
                  <a:pt x="2505" y="84"/>
                  <a:pt x="2513" y="91"/>
                  <a:pt x="2513" y="100"/>
                </a:cubicBezTo>
                <a:cubicBezTo>
                  <a:pt x="2513" y="110"/>
                  <a:pt x="2506" y="117"/>
                  <a:pt x="2496" y="117"/>
                </a:cubicBezTo>
                <a:lnTo>
                  <a:pt x="17" y="121"/>
                </a:lnTo>
                <a:cubicBezTo>
                  <a:pt x="8" y="121"/>
                  <a:pt x="0" y="114"/>
                  <a:pt x="0" y="104"/>
                </a:cubicBezTo>
                <a:cubicBezTo>
                  <a:pt x="0" y="95"/>
                  <a:pt x="8" y="88"/>
                  <a:pt x="17" y="88"/>
                </a:cubicBezTo>
                <a:close/>
                <a:moveTo>
                  <a:pt x="2463" y="0"/>
                </a:moveTo>
                <a:lnTo>
                  <a:pt x="2663" y="100"/>
                </a:lnTo>
                <a:lnTo>
                  <a:pt x="2463" y="200"/>
                </a:lnTo>
                <a:lnTo>
                  <a:pt x="2463" y="0"/>
                </a:lnTo>
                <a:close/>
              </a:path>
            </a:pathLst>
          </a:custGeom>
          <a:solidFill>
            <a:schemeClr val="tx1"/>
          </a:solidFill>
          <a:ln w="635" cap="flat">
            <a:solidFill>
              <a:schemeClr val="bg2">
                <a:lumMod val="1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3331216" y="2589658"/>
            <a:ext cx="3587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080808"/>
                </a:solidFill>
              </a:rPr>
              <a:t>Letter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4828228" y="2469008"/>
            <a:ext cx="606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Reminder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609403" y="2438846"/>
            <a:ext cx="409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Quest.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8314378" y="2399158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NRFU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4204341" y="2465833"/>
            <a:ext cx="1666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80808"/>
                </a:solidFill>
              </a:rPr>
              <a:t>NR</a:t>
            </a:r>
            <a:endParaRPr lang="en-US" altLang="en-US" dirty="0">
              <a:solidFill>
                <a:srgbClr val="080808"/>
              </a:solidFill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5861691" y="2465833"/>
            <a:ext cx="1666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80808"/>
                </a:solidFill>
              </a:rPr>
              <a:t>NR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7574602" y="2465833"/>
            <a:ext cx="1666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80808"/>
                </a:solidFill>
              </a:rPr>
              <a:t>NR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4974278" y="2705546"/>
            <a:ext cx="309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letter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6577653" y="2734121"/>
            <a:ext cx="441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&amp; letter</a:t>
            </a:r>
            <a:endParaRPr lang="en-US" altLang="en-US">
              <a:solidFill>
                <a:srgbClr val="080808"/>
              </a:solidFill>
            </a:endParaRPr>
          </a:p>
        </p:txBody>
      </p:sp>
      <p:grpSp>
        <p:nvGrpSpPr>
          <p:cNvPr id="44" name="Group 51"/>
          <p:cNvGrpSpPr>
            <a:grpSpLocks/>
          </p:cNvGrpSpPr>
          <p:nvPr/>
        </p:nvGrpSpPr>
        <p:grpSpPr bwMode="auto">
          <a:xfrm>
            <a:off x="3097853" y="3447692"/>
            <a:ext cx="885825" cy="649288"/>
            <a:chOff x="548" y="2902"/>
            <a:chExt cx="1086" cy="797"/>
          </a:xfrm>
          <a:solidFill>
            <a:srgbClr val="D2DEEF"/>
          </a:solidFill>
        </p:grpSpPr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548" y="2902"/>
              <a:ext cx="1086" cy="797"/>
            </a:xfrm>
            <a:custGeom>
              <a:avLst/>
              <a:gdLst>
                <a:gd name="T0" fmla="*/ 1 w 5666"/>
                <a:gd name="T1" fmla="*/ 0 h 4159"/>
                <a:gd name="T2" fmla="*/ 0 w 5666"/>
                <a:gd name="T3" fmla="*/ 1 h 4159"/>
                <a:gd name="T4" fmla="*/ 0 w 5666"/>
                <a:gd name="T5" fmla="*/ 5 h 4159"/>
                <a:gd name="T6" fmla="*/ 1 w 5666"/>
                <a:gd name="T7" fmla="*/ 6 h 4159"/>
                <a:gd name="T8" fmla="*/ 7 w 5666"/>
                <a:gd name="T9" fmla="*/ 6 h 4159"/>
                <a:gd name="T10" fmla="*/ 8 w 5666"/>
                <a:gd name="T11" fmla="*/ 5 h 4159"/>
                <a:gd name="T12" fmla="*/ 8 w 5666"/>
                <a:gd name="T13" fmla="*/ 1 h 4159"/>
                <a:gd name="T14" fmla="*/ 7 w 5666"/>
                <a:gd name="T15" fmla="*/ 0 h 4159"/>
                <a:gd name="T16" fmla="*/ 1 w 5666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9"/>
                <a:gd name="T29" fmla="*/ 5666 w 5666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9">
                  <a:moveTo>
                    <a:pt x="550" y="0"/>
                  </a:moveTo>
                  <a:cubicBezTo>
                    <a:pt x="246" y="0"/>
                    <a:pt x="0" y="247"/>
                    <a:pt x="0" y="551"/>
                  </a:cubicBezTo>
                  <a:lnTo>
                    <a:pt x="0" y="3608"/>
                  </a:lnTo>
                  <a:cubicBezTo>
                    <a:pt x="0" y="3912"/>
                    <a:pt x="246" y="4159"/>
                    <a:pt x="550" y="4159"/>
                  </a:cubicBezTo>
                  <a:lnTo>
                    <a:pt x="5116" y="4159"/>
                  </a:lnTo>
                  <a:cubicBezTo>
                    <a:pt x="5420" y="4159"/>
                    <a:pt x="5666" y="3912"/>
                    <a:pt x="5666" y="3608"/>
                  </a:cubicBezTo>
                  <a:lnTo>
                    <a:pt x="5666" y="551"/>
                  </a:lnTo>
                  <a:cubicBezTo>
                    <a:pt x="5666" y="247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548" y="2902"/>
              <a:ext cx="1086" cy="797"/>
            </a:xfrm>
            <a:custGeom>
              <a:avLst/>
              <a:gdLst>
                <a:gd name="T0" fmla="*/ 1 w 5666"/>
                <a:gd name="T1" fmla="*/ 0 h 4159"/>
                <a:gd name="T2" fmla="*/ 0 w 5666"/>
                <a:gd name="T3" fmla="*/ 1 h 4159"/>
                <a:gd name="T4" fmla="*/ 0 w 5666"/>
                <a:gd name="T5" fmla="*/ 5 h 4159"/>
                <a:gd name="T6" fmla="*/ 1 w 5666"/>
                <a:gd name="T7" fmla="*/ 6 h 4159"/>
                <a:gd name="T8" fmla="*/ 7 w 5666"/>
                <a:gd name="T9" fmla="*/ 6 h 4159"/>
                <a:gd name="T10" fmla="*/ 8 w 5666"/>
                <a:gd name="T11" fmla="*/ 5 h 4159"/>
                <a:gd name="T12" fmla="*/ 8 w 5666"/>
                <a:gd name="T13" fmla="*/ 1 h 4159"/>
                <a:gd name="T14" fmla="*/ 7 w 5666"/>
                <a:gd name="T15" fmla="*/ 0 h 4159"/>
                <a:gd name="T16" fmla="*/ 1 w 5666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9"/>
                <a:gd name="T29" fmla="*/ 5666 w 5666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9">
                  <a:moveTo>
                    <a:pt x="550" y="0"/>
                  </a:moveTo>
                  <a:cubicBezTo>
                    <a:pt x="246" y="0"/>
                    <a:pt x="0" y="247"/>
                    <a:pt x="0" y="551"/>
                  </a:cubicBezTo>
                  <a:lnTo>
                    <a:pt x="0" y="3608"/>
                  </a:lnTo>
                  <a:cubicBezTo>
                    <a:pt x="0" y="3912"/>
                    <a:pt x="246" y="4159"/>
                    <a:pt x="550" y="4159"/>
                  </a:cubicBezTo>
                  <a:lnTo>
                    <a:pt x="5116" y="4159"/>
                  </a:lnTo>
                  <a:cubicBezTo>
                    <a:pt x="5420" y="4159"/>
                    <a:pt x="5666" y="3912"/>
                    <a:pt x="5666" y="3608"/>
                  </a:cubicBezTo>
                  <a:lnTo>
                    <a:pt x="5666" y="551"/>
                  </a:lnTo>
                  <a:cubicBezTo>
                    <a:pt x="5666" y="247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4721866" y="3436581"/>
            <a:ext cx="885825" cy="649287"/>
            <a:chOff x="2540" y="2902"/>
            <a:chExt cx="1087" cy="797"/>
          </a:xfrm>
          <a:solidFill>
            <a:srgbClr val="D2DEEF"/>
          </a:solidFill>
        </p:grpSpPr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2540" y="2902"/>
              <a:ext cx="1087" cy="797"/>
            </a:xfrm>
            <a:custGeom>
              <a:avLst/>
              <a:gdLst>
                <a:gd name="T0" fmla="*/ 1 w 5675"/>
                <a:gd name="T1" fmla="*/ 0 h 4159"/>
                <a:gd name="T2" fmla="*/ 0 w 5675"/>
                <a:gd name="T3" fmla="*/ 1 h 4159"/>
                <a:gd name="T4" fmla="*/ 0 w 5675"/>
                <a:gd name="T5" fmla="*/ 5 h 4159"/>
                <a:gd name="T6" fmla="*/ 1 w 5675"/>
                <a:gd name="T7" fmla="*/ 6 h 4159"/>
                <a:gd name="T8" fmla="*/ 7 w 5675"/>
                <a:gd name="T9" fmla="*/ 6 h 4159"/>
                <a:gd name="T10" fmla="*/ 8 w 5675"/>
                <a:gd name="T11" fmla="*/ 5 h 4159"/>
                <a:gd name="T12" fmla="*/ 8 w 5675"/>
                <a:gd name="T13" fmla="*/ 1 h 4159"/>
                <a:gd name="T14" fmla="*/ 7 w 5675"/>
                <a:gd name="T15" fmla="*/ 0 h 4159"/>
                <a:gd name="T16" fmla="*/ 1 w 5675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9"/>
                <a:gd name="T29" fmla="*/ 5675 w 5675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9">
                  <a:moveTo>
                    <a:pt x="694" y="0"/>
                  </a:moveTo>
                  <a:cubicBezTo>
                    <a:pt x="311" y="0"/>
                    <a:pt x="0" y="311"/>
                    <a:pt x="0" y="694"/>
                  </a:cubicBezTo>
                  <a:lnTo>
                    <a:pt x="0" y="3466"/>
                  </a:lnTo>
                  <a:cubicBezTo>
                    <a:pt x="0" y="3848"/>
                    <a:pt x="311" y="4159"/>
                    <a:pt x="694" y="4159"/>
                  </a:cubicBezTo>
                  <a:lnTo>
                    <a:pt x="4982" y="4159"/>
                  </a:lnTo>
                  <a:cubicBezTo>
                    <a:pt x="5365" y="4159"/>
                    <a:pt x="5675" y="3848"/>
                    <a:pt x="5675" y="3466"/>
                  </a:cubicBezTo>
                  <a:lnTo>
                    <a:pt x="5675" y="694"/>
                  </a:lnTo>
                  <a:cubicBezTo>
                    <a:pt x="5675" y="311"/>
                    <a:pt x="5365" y="0"/>
                    <a:pt x="4982" y="0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2540" y="2902"/>
              <a:ext cx="1087" cy="797"/>
            </a:xfrm>
            <a:custGeom>
              <a:avLst/>
              <a:gdLst>
                <a:gd name="T0" fmla="*/ 1 w 5675"/>
                <a:gd name="T1" fmla="*/ 0 h 4159"/>
                <a:gd name="T2" fmla="*/ 0 w 5675"/>
                <a:gd name="T3" fmla="*/ 1 h 4159"/>
                <a:gd name="T4" fmla="*/ 0 w 5675"/>
                <a:gd name="T5" fmla="*/ 5 h 4159"/>
                <a:gd name="T6" fmla="*/ 1 w 5675"/>
                <a:gd name="T7" fmla="*/ 6 h 4159"/>
                <a:gd name="T8" fmla="*/ 7 w 5675"/>
                <a:gd name="T9" fmla="*/ 6 h 4159"/>
                <a:gd name="T10" fmla="*/ 8 w 5675"/>
                <a:gd name="T11" fmla="*/ 5 h 4159"/>
                <a:gd name="T12" fmla="*/ 8 w 5675"/>
                <a:gd name="T13" fmla="*/ 1 h 4159"/>
                <a:gd name="T14" fmla="*/ 7 w 5675"/>
                <a:gd name="T15" fmla="*/ 0 h 4159"/>
                <a:gd name="T16" fmla="*/ 1 w 5675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9"/>
                <a:gd name="T29" fmla="*/ 5675 w 5675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9">
                  <a:moveTo>
                    <a:pt x="694" y="0"/>
                  </a:moveTo>
                  <a:cubicBezTo>
                    <a:pt x="311" y="0"/>
                    <a:pt x="0" y="311"/>
                    <a:pt x="0" y="694"/>
                  </a:cubicBezTo>
                  <a:lnTo>
                    <a:pt x="0" y="3466"/>
                  </a:lnTo>
                  <a:cubicBezTo>
                    <a:pt x="0" y="3848"/>
                    <a:pt x="311" y="4159"/>
                    <a:pt x="694" y="4159"/>
                  </a:cubicBezTo>
                  <a:lnTo>
                    <a:pt x="4982" y="4159"/>
                  </a:lnTo>
                  <a:cubicBezTo>
                    <a:pt x="5365" y="4159"/>
                    <a:pt x="5675" y="3848"/>
                    <a:pt x="5675" y="3466"/>
                  </a:cubicBezTo>
                  <a:lnTo>
                    <a:pt x="5675" y="694"/>
                  </a:lnTo>
                  <a:cubicBezTo>
                    <a:pt x="5675" y="311"/>
                    <a:pt x="5365" y="0"/>
                    <a:pt x="4982" y="0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0" name="Group 57"/>
          <p:cNvGrpSpPr>
            <a:grpSpLocks/>
          </p:cNvGrpSpPr>
          <p:nvPr/>
        </p:nvGrpSpPr>
        <p:grpSpPr bwMode="auto">
          <a:xfrm>
            <a:off x="6376040" y="3447692"/>
            <a:ext cx="887412" cy="647700"/>
            <a:chOff x="4570" y="2902"/>
            <a:chExt cx="1088" cy="795"/>
          </a:xfrm>
          <a:solidFill>
            <a:schemeClr val="bg1">
              <a:lumMod val="95000"/>
            </a:schemeClr>
          </a:solidFill>
        </p:grpSpPr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570" y="2902"/>
              <a:ext cx="1088" cy="795"/>
            </a:xfrm>
            <a:custGeom>
              <a:avLst/>
              <a:gdLst>
                <a:gd name="T0" fmla="*/ 1 w 5675"/>
                <a:gd name="T1" fmla="*/ 0 h 4150"/>
                <a:gd name="T2" fmla="*/ 0 w 5675"/>
                <a:gd name="T3" fmla="*/ 1 h 4150"/>
                <a:gd name="T4" fmla="*/ 0 w 5675"/>
                <a:gd name="T5" fmla="*/ 5 h 4150"/>
                <a:gd name="T6" fmla="*/ 1 w 5675"/>
                <a:gd name="T7" fmla="*/ 6 h 4150"/>
                <a:gd name="T8" fmla="*/ 7 w 5675"/>
                <a:gd name="T9" fmla="*/ 6 h 4150"/>
                <a:gd name="T10" fmla="*/ 8 w 5675"/>
                <a:gd name="T11" fmla="*/ 5 h 4150"/>
                <a:gd name="T12" fmla="*/ 8 w 5675"/>
                <a:gd name="T13" fmla="*/ 1 h 4150"/>
                <a:gd name="T14" fmla="*/ 7 w 5675"/>
                <a:gd name="T15" fmla="*/ 0 h 4150"/>
                <a:gd name="T16" fmla="*/ 1 w 5675"/>
                <a:gd name="T17" fmla="*/ 0 h 4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0"/>
                <a:gd name="T29" fmla="*/ 5675 w 5675"/>
                <a:gd name="T30" fmla="*/ 4150 h 4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0">
                  <a:moveTo>
                    <a:pt x="692" y="0"/>
                  </a:moveTo>
                  <a:cubicBezTo>
                    <a:pt x="310" y="0"/>
                    <a:pt x="0" y="310"/>
                    <a:pt x="0" y="692"/>
                  </a:cubicBezTo>
                  <a:lnTo>
                    <a:pt x="0" y="3459"/>
                  </a:lnTo>
                  <a:cubicBezTo>
                    <a:pt x="0" y="3841"/>
                    <a:pt x="310" y="4150"/>
                    <a:pt x="692" y="4150"/>
                  </a:cubicBezTo>
                  <a:lnTo>
                    <a:pt x="4983" y="4150"/>
                  </a:lnTo>
                  <a:cubicBezTo>
                    <a:pt x="5365" y="4150"/>
                    <a:pt x="5675" y="3841"/>
                    <a:pt x="5675" y="3459"/>
                  </a:cubicBezTo>
                  <a:lnTo>
                    <a:pt x="5675" y="692"/>
                  </a:lnTo>
                  <a:cubicBezTo>
                    <a:pt x="5675" y="310"/>
                    <a:pt x="5365" y="0"/>
                    <a:pt x="4983" y="0"/>
                  </a:cubicBezTo>
                  <a:lnTo>
                    <a:pt x="69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4570" y="2902"/>
              <a:ext cx="1088" cy="795"/>
            </a:xfrm>
            <a:custGeom>
              <a:avLst/>
              <a:gdLst>
                <a:gd name="T0" fmla="*/ 1 w 5675"/>
                <a:gd name="T1" fmla="*/ 0 h 4150"/>
                <a:gd name="T2" fmla="*/ 0 w 5675"/>
                <a:gd name="T3" fmla="*/ 1 h 4150"/>
                <a:gd name="T4" fmla="*/ 0 w 5675"/>
                <a:gd name="T5" fmla="*/ 5 h 4150"/>
                <a:gd name="T6" fmla="*/ 1 w 5675"/>
                <a:gd name="T7" fmla="*/ 6 h 4150"/>
                <a:gd name="T8" fmla="*/ 7 w 5675"/>
                <a:gd name="T9" fmla="*/ 6 h 4150"/>
                <a:gd name="T10" fmla="*/ 8 w 5675"/>
                <a:gd name="T11" fmla="*/ 5 h 4150"/>
                <a:gd name="T12" fmla="*/ 8 w 5675"/>
                <a:gd name="T13" fmla="*/ 1 h 4150"/>
                <a:gd name="T14" fmla="*/ 7 w 5675"/>
                <a:gd name="T15" fmla="*/ 0 h 4150"/>
                <a:gd name="T16" fmla="*/ 1 w 5675"/>
                <a:gd name="T17" fmla="*/ 0 h 4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5"/>
                <a:gd name="T28" fmla="*/ 0 h 4150"/>
                <a:gd name="T29" fmla="*/ 5675 w 5675"/>
                <a:gd name="T30" fmla="*/ 4150 h 4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5" h="4150">
                  <a:moveTo>
                    <a:pt x="692" y="0"/>
                  </a:moveTo>
                  <a:cubicBezTo>
                    <a:pt x="310" y="0"/>
                    <a:pt x="0" y="310"/>
                    <a:pt x="0" y="692"/>
                  </a:cubicBezTo>
                  <a:lnTo>
                    <a:pt x="0" y="3459"/>
                  </a:lnTo>
                  <a:cubicBezTo>
                    <a:pt x="0" y="3841"/>
                    <a:pt x="310" y="4150"/>
                    <a:pt x="692" y="4150"/>
                  </a:cubicBezTo>
                  <a:lnTo>
                    <a:pt x="4983" y="4150"/>
                  </a:lnTo>
                  <a:cubicBezTo>
                    <a:pt x="5365" y="4150"/>
                    <a:pt x="5675" y="3841"/>
                    <a:pt x="5675" y="3459"/>
                  </a:cubicBezTo>
                  <a:lnTo>
                    <a:pt x="5675" y="692"/>
                  </a:lnTo>
                  <a:cubicBezTo>
                    <a:pt x="5675" y="310"/>
                    <a:pt x="5365" y="0"/>
                    <a:pt x="4983" y="0"/>
                  </a:cubicBezTo>
                  <a:lnTo>
                    <a:pt x="692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3" name="Freeform 60"/>
          <p:cNvSpPr>
            <a:spLocks noEditPoints="1"/>
          </p:cNvSpPr>
          <p:nvPr/>
        </p:nvSpPr>
        <p:spPr bwMode="auto">
          <a:xfrm>
            <a:off x="3978915" y="3742968"/>
            <a:ext cx="742950" cy="61913"/>
          </a:xfrm>
          <a:custGeom>
            <a:avLst/>
            <a:gdLst>
              <a:gd name="T0" fmla="*/ 2147483647 w 4758"/>
              <a:gd name="T1" fmla="*/ 2147483647 h 400"/>
              <a:gd name="T2" fmla="*/ 2147483647 w 4758"/>
              <a:gd name="T3" fmla="*/ 2147483647 h 400"/>
              <a:gd name="T4" fmla="*/ 2147483647 w 4758"/>
              <a:gd name="T5" fmla="*/ 2147483647 h 400"/>
              <a:gd name="T6" fmla="*/ 2147483647 w 4758"/>
              <a:gd name="T7" fmla="*/ 2147483647 h 400"/>
              <a:gd name="T8" fmla="*/ 2147483647 w 4758"/>
              <a:gd name="T9" fmla="*/ 2147483647 h 400"/>
              <a:gd name="T10" fmla="*/ 0 w 4758"/>
              <a:gd name="T11" fmla="*/ 2147483647 h 400"/>
              <a:gd name="T12" fmla="*/ 2147483647 w 4758"/>
              <a:gd name="T13" fmla="*/ 2147483647 h 400"/>
              <a:gd name="T14" fmla="*/ 2147483647 w 4758"/>
              <a:gd name="T15" fmla="*/ 0 h 400"/>
              <a:gd name="T16" fmla="*/ 2147483647 w 4758"/>
              <a:gd name="T17" fmla="*/ 2147483647 h 400"/>
              <a:gd name="T18" fmla="*/ 2147483647 w 4758"/>
              <a:gd name="T19" fmla="*/ 2147483647 h 400"/>
              <a:gd name="T20" fmla="*/ 2147483647 w 4758"/>
              <a:gd name="T21" fmla="*/ 0 h 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58"/>
              <a:gd name="T34" fmla="*/ 0 h 400"/>
              <a:gd name="T35" fmla="*/ 4758 w 4758"/>
              <a:gd name="T36" fmla="*/ 400 h 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58" h="400">
                <a:moveTo>
                  <a:pt x="33" y="166"/>
                </a:moveTo>
                <a:lnTo>
                  <a:pt x="4425" y="166"/>
                </a:lnTo>
                <a:cubicBezTo>
                  <a:pt x="4444" y="166"/>
                  <a:pt x="4458" y="181"/>
                  <a:pt x="4458" y="200"/>
                </a:cubicBezTo>
                <a:cubicBezTo>
                  <a:pt x="4458" y="218"/>
                  <a:pt x="4444" y="233"/>
                  <a:pt x="4425" y="233"/>
                </a:cubicBezTo>
                <a:lnTo>
                  <a:pt x="33" y="233"/>
                </a:lnTo>
                <a:cubicBezTo>
                  <a:pt x="15" y="233"/>
                  <a:pt x="0" y="218"/>
                  <a:pt x="0" y="200"/>
                </a:cubicBezTo>
                <a:cubicBezTo>
                  <a:pt x="0" y="181"/>
                  <a:pt x="15" y="166"/>
                  <a:pt x="33" y="166"/>
                </a:cubicBezTo>
                <a:close/>
                <a:moveTo>
                  <a:pt x="4358" y="0"/>
                </a:moveTo>
                <a:lnTo>
                  <a:pt x="4758" y="200"/>
                </a:lnTo>
                <a:lnTo>
                  <a:pt x="4358" y="400"/>
                </a:lnTo>
                <a:lnTo>
                  <a:pt x="4358" y="0"/>
                </a:lnTo>
                <a:close/>
              </a:path>
            </a:pathLst>
          </a:custGeom>
          <a:solidFill>
            <a:schemeClr val="tx1"/>
          </a:solidFill>
          <a:ln w="635" cap="flat">
            <a:solidFill>
              <a:schemeClr val="bg2">
                <a:lumMod val="1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" name="Rectangle 61"/>
          <p:cNvSpPr>
            <a:spLocks noChangeArrowheads="1"/>
          </p:cNvSpPr>
          <p:nvPr/>
        </p:nvSpPr>
        <p:spPr bwMode="auto">
          <a:xfrm>
            <a:off x="3294703" y="3679468"/>
            <a:ext cx="409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Quest.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>
            <a:off x="4828228" y="3520717"/>
            <a:ext cx="766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Thank you / </a:t>
            </a:r>
          </a:p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Reminder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6555427" y="3593742"/>
            <a:ext cx="534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NRFU</a:t>
            </a:r>
          </a:p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(</a:t>
            </a:r>
            <a:r>
              <a:rPr lang="en-US" altLang="en-US" sz="900">
                <a:solidFill>
                  <a:srgbClr val="080808"/>
                </a:solidFill>
              </a:rPr>
              <a:t>May 20</a:t>
            </a:r>
            <a:r>
              <a:rPr lang="en-US" altLang="en-US" sz="900" baseline="30000">
                <a:solidFill>
                  <a:srgbClr val="080808"/>
                </a:solidFill>
              </a:rPr>
              <a:t>th</a:t>
            </a:r>
            <a:r>
              <a:rPr lang="en-US" altLang="en-US" sz="1100">
                <a:solidFill>
                  <a:srgbClr val="080808"/>
                </a:solidFill>
              </a:rPr>
              <a:t>)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5861691" y="3557230"/>
            <a:ext cx="1666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80808"/>
                </a:solidFill>
              </a:rPr>
              <a:t>NR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>
            <a:off x="4918716" y="3855680"/>
            <a:ext cx="4476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 err="1">
                <a:solidFill>
                  <a:srgbClr val="080808"/>
                </a:solidFill>
              </a:rPr>
              <a:t>Adcard</a:t>
            </a:r>
            <a:endParaRPr lang="en-US" altLang="en-US" dirty="0">
              <a:solidFill>
                <a:srgbClr val="080808"/>
              </a:solidFill>
            </a:endParaRPr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 rot="-5400000">
            <a:off x="2524753" y="3636494"/>
            <a:ext cx="6588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80808"/>
                </a:solidFill>
              </a:rPr>
              <a:t>List/Leave </a:t>
            </a:r>
            <a:endParaRPr lang="en-US" altLang="en-US" sz="1000" b="1" dirty="0" smtClean="0">
              <a:solidFill>
                <a:srgbClr val="080808"/>
              </a:solidFill>
            </a:endParaRPr>
          </a:p>
          <a:p>
            <a:pPr algn="ctr" eaLnBrk="1" hangingPunct="1"/>
            <a:r>
              <a:rPr lang="en-US" altLang="en-US" sz="1000" b="1" dirty="0" smtClean="0">
                <a:solidFill>
                  <a:srgbClr val="080808"/>
                </a:solidFill>
              </a:rPr>
              <a:t>(16%)</a:t>
            </a:r>
            <a:endParaRPr lang="en-US" altLang="en-US" sz="2000" b="1" dirty="0">
              <a:solidFill>
                <a:srgbClr val="080808"/>
              </a:solidFill>
            </a:endParaRPr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 rot="-5400000">
            <a:off x="2590476" y="2513036"/>
            <a:ext cx="527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80808"/>
                </a:solidFill>
              </a:rPr>
              <a:t>Mail-out </a:t>
            </a:r>
            <a:endParaRPr lang="en-US" altLang="en-US" sz="1000" b="1" dirty="0" smtClean="0">
              <a:solidFill>
                <a:srgbClr val="080808"/>
              </a:solidFill>
            </a:endParaRPr>
          </a:p>
          <a:p>
            <a:pPr algn="ctr" eaLnBrk="1" hangingPunct="1"/>
            <a:r>
              <a:rPr lang="en-US" altLang="en-US" sz="1000" b="1" dirty="0" smtClean="0">
                <a:solidFill>
                  <a:srgbClr val="080808"/>
                </a:solidFill>
              </a:rPr>
              <a:t>(82%)</a:t>
            </a:r>
            <a:endParaRPr lang="en-US" altLang="en-US" sz="2000" b="1" dirty="0">
              <a:solidFill>
                <a:srgbClr val="080808"/>
              </a:solidFill>
            </a:endParaRP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3097852" y="5343186"/>
            <a:ext cx="857250" cy="307975"/>
            <a:chOff x="548" y="3916"/>
            <a:chExt cx="1051" cy="379"/>
          </a:xfrm>
        </p:grpSpPr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548" y="3916"/>
              <a:ext cx="105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548" y="3916"/>
              <a:ext cx="1051" cy="379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</p:grpSp>
      <p:sp>
        <p:nvSpPr>
          <p:cNvPr id="64" name="Rectangle 72"/>
          <p:cNvSpPr>
            <a:spLocks noChangeArrowheads="1"/>
          </p:cNvSpPr>
          <p:nvPr/>
        </p:nvSpPr>
        <p:spPr bwMode="auto">
          <a:xfrm>
            <a:off x="3282002" y="5401923"/>
            <a:ext cx="565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080808"/>
                </a:solidFill>
              </a:rPr>
              <a:t>May 2</a:t>
            </a:r>
            <a:r>
              <a:rPr lang="en-US" altLang="en-US" sz="1100" baseline="30000" dirty="0">
                <a:solidFill>
                  <a:srgbClr val="080808"/>
                </a:solidFill>
              </a:rPr>
              <a:t>nd</a:t>
            </a:r>
            <a:r>
              <a:rPr lang="en-US" altLang="en-US" sz="1100" dirty="0">
                <a:solidFill>
                  <a:srgbClr val="080808"/>
                </a:solidFill>
              </a:rPr>
              <a:t>  </a:t>
            </a:r>
          </a:p>
        </p:txBody>
      </p: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3605853" y="501218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3720153" y="501218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67" name="Rectangle 75"/>
          <p:cNvSpPr>
            <a:spLocks noChangeArrowheads="1"/>
          </p:cNvSpPr>
          <p:nvPr/>
        </p:nvSpPr>
        <p:spPr bwMode="auto">
          <a:xfrm>
            <a:off x="4721866" y="5343186"/>
            <a:ext cx="885825" cy="307975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80808"/>
              </a:solidFill>
            </a:endParaRPr>
          </a:p>
        </p:txBody>
      </p:sp>
      <p:sp>
        <p:nvSpPr>
          <p:cNvPr id="68" name="Rectangle 76"/>
          <p:cNvSpPr>
            <a:spLocks noChangeArrowheads="1"/>
          </p:cNvSpPr>
          <p:nvPr/>
        </p:nvSpPr>
        <p:spPr bwMode="auto">
          <a:xfrm>
            <a:off x="4796477" y="5401923"/>
            <a:ext cx="7810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May 11-13</a:t>
            </a:r>
            <a:r>
              <a:rPr lang="en-US" altLang="en-US" sz="1100" baseline="30000">
                <a:solidFill>
                  <a:srgbClr val="080808"/>
                </a:solidFill>
              </a:rPr>
              <a:t>th</a:t>
            </a:r>
            <a:r>
              <a:rPr lang="en-US" altLang="en-US" sz="1100">
                <a:solidFill>
                  <a:srgbClr val="080808"/>
                </a:solidFill>
              </a:rPr>
              <a:t> 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69" name="Rectangle 77"/>
          <p:cNvSpPr>
            <a:spLocks noChangeArrowheads="1"/>
          </p:cNvSpPr>
          <p:nvPr/>
        </p:nvSpPr>
        <p:spPr bwMode="auto">
          <a:xfrm>
            <a:off x="6376041" y="5343186"/>
            <a:ext cx="885825" cy="307975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80808"/>
              </a:solidFill>
            </a:endParaRPr>
          </a:p>
        </p:txBody>
      </p:sp>
      <p:sp>
        <p:nvSpPr>
          <p:cNvPr id="70" name="Rectangle 78"/>
          <p:cNvSpPr>
            <a:spLocks noChangeArrowheads="1"/>
          </p:cNvSpPr>
          <p:nvPr/>
        </p:nvSpPr>
        <p:spPr bwMode="auto">
          <a:xfrm>
            <a:off x="6442716" y="5401923"/>
            <a:ext cx="7822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080808"/>
                </a:solidFill>
              </a:rPr>
              <a:t>May </a:t>
            </a:r>
            <a:r>
              <a:rPr lang="en-US" altLang="en-US" sz="1100" dirty="0" smtClean="0">
                <a:solidFill>
                  <a:srgbClr val="080808"/>
                </a:solidFill>
              </a:rPr>
              <a:t>19-26</a:t>
            </a:r>
            <a:r>
              <a:rPr lang="en-US" altLang="en-US" sz="1100" baseline="30000" dirty="0" smtClean="0">
                <a:solidFill>
                  <a:srgbClr val="080808"/>
                </a:solidFill>
              </a:rPr>
              <a:t>th</a:t>
            </a:r>
            <a:r>
              <a:rPr lang="en-US" altLang="en-US" sz="1100" dirty="0" smtClean="0">
                <a:solidFill>
                  <a:srgbClr val="080808"/>
                </a:solidFill>
              </a:rPr>
              <a:t> </a:t>
            </a:r>
            <a:endParaRPr lang="en-US" altLang="en-US" dirty="0">
              <a:solidFill>
                <a:srgbClr val="080808"/>
              </a:solidFill>
            </a:endParaRPr>
          </a:p>
        </p:txBody>
      </p:sp>
      <p:sp>
        <p:nvSpPr>
          <p:cNvPr id="71" name="Freeform 79"/>
          <p:cNvSpPr>
            <a:spLocks noEditPoints="1"/>
          </p:cNvSpPr>
          <p:nvPr/>
        </p:nvSpPr>
        <p:spPr bwMode="auto">
          <a:xfrm>
            <a:off x="5602928" y="3741380"/>
            <a:ext cx="773113" cy="61912"/>
          </a:xfrm>
          <a:custGeom>
            <a:avLst/>
            <a:gdLst>
              <a:gd name="T0" fmla="*/ 2147483647 w 4950"/>
              <a:gd name="T1" fmla="*/ 2147483647 h 400"/>
              <a:gd name="T2" fmla="*/ 2147483647 w 4950"/>
              <a:gd name="T3" fmla="*/ 2147483647 h 400"/>
              <a:gd name="T4" fmla="*/ 2147483647 w 4950"/>
              <a:gd name="T5" fmla="*/ 2147483647 h 400"/>
              <a:gd name="T6" fmla="*/ 2147483647 w 4950"/>
              <a:gd name="T7" fmla="*/ 2147483647 h 400"/>
              <a:gd name="T8" fmla="*/ 2147483647 w 4950"/>
              <a:gd name="T9" fmla="*/ 2147483647 h 400"/>
              <a:gd name="T10" fmla="*/ 0 w 4950"/>
              <a:gd name="T11" fmla="*/ 2147483647 h 400"/>
              <a:gd name="T12" fmla="*/ 2147483647 w 4950"/>
              <a:gd name="T13" fmla="*/ 2147483647 h 400"/>
              <a:gd name="T14" fmla="*/ 2147483647 w 4950"/>
              <a:gd name="T15" fmla="*/ 0 h 400"/>
              <a:gd name="T16" fmla="*/ 2147483647 w 4950"/>
              <a:gd name="T17" fmla="*/ 2147483647 h 400"/>
              <a:gd name="T18" fmla="*/ 2147483647 w 4950"/>
              <a:gd name="T19" fmla="*/ 2147483647 h 400"/>
              <a:gd name="T20" fmla="*/ 2147483647 w 4950"/>
              <a:gd name="T21" fmla="*/ 0 h 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50"/>
              <a:gd name="T34" fmla="*/ 0 h 400"/>
              <a:gd name="T35" fmla="*/ 4950 w 4950"/>
              <a:gd name="T36" fmla="*/ 400 h 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50" h="400">
                <a:moveTo>
                  <a:pt x="33" y="174"/>
                </a:moveTo>
                <a:lnTo>
                  <a:pt x="4617" y="167"/>
                </a:lnTo>
                <a:cubicBezTo>
                  <a:pt x="4635" y="167"/>
                  <a:pt x="4650" y="182"/>
                  <a:pt x="4650" y="200"/>
                </a:cubicBezTo>
                <a:cubicBezTo>
                  <a:pt x="4650" y="218"/>
                  <a:pt x="4635" y="233"/>
                  <a:pt x="4617" y="233"/>
                </a:cubicBezTo>
                <a:lnTo>
                  <a:pt x="34" y="241"/>
                </a:lnTo>
                <a:cubicBezTo>
                  <a:pt x="15" y="241"/>
                  <a:pt x="0" y="226"/>
                  <a:pt x="0" y="208"/>
                </a:cubicBezTo>
                <a:cubicBezTo>
                  <a:pt x="0" y="189"/>
                  <a:pt x="15" y="175"/>
                  <a:pt x="33" y="174"/>
                </a:cubicBezTo>
                <a:close/>
                <a:moveTo>
                  <a:pt x="4550" y="0"/>
                </a:moveTo>
                <a:lnTo>
                  <a:pt x="4950" y="199"/>
                </a:lnTo>
                <a:lnTo>
                  <a:pt x="4550" y="400"/>
                </a:lnTo>
                <a:lnTo>
                  <a:pt x="4550" y="0"/>
                </a:lnTo>
                <a:close/>
              </a:path>
            </a:pathLst>
          </a:custGeom>
          <a:solidFill>
            <a:schemeClr val="tx1"/>
          </a:solidFill>
          <a:ln w="635" cap="flat">
            <a:solidFill>
              <a:schemeClr val="bg2">
                <a:lumMod val="1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72" name="Group 80"/>
          <p:cNvGrpSpPr>
            <a:grpSpLocks/>
          </p:cNvGrpSpPr>
          <p:nvPr/>
        </p:nvGrpSpPr>
        <p:grpSpPr bwMode="auto">
          <a:xfrm>
            <a:off x="8028627" y="5343186"/>
            <a:ext cx="1004888" cy="307975"/>
            <a:chOff x="6597" y="3916"/>
            <a:chExt cx="1233" cy="379"/>
          </a:xfrm>
        </p:grpSpPr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6597" y="3916"/>
              <a:ext cx="123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6597" y="3916"/>
              <a:ext cx="1233" cy="379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</p:grpSp>
      <p:sp>
        <p:nvSpPr>
          <p:cNvPr id="75" name="Rectangle 83"/>
          <p:cNvSpPr>
            <a:spLocks noChangeArrowheads="1"/>
          </p:cNvSpPr>
          <p:nvPr/>
        </p:nvSpPr>
        <p:spPr bwMode="auto">
          <a:xfrm>
            <a:off x="8249290" y="5401923"/>
            <a:ext cx="5334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80808"/>
                </a:solidFill>
              </a:rPr>
              <a:t>June 1</a:t>
            </a:r>
            <a:r>
              <a:rPr lang="en-US" altLang="en-US" sz="1100" baseline="30000">
                <a:solidFill>
                  <a:srgbClr val="080808"/>
                </a:solidFill>
              </a:rPr>
              <a:t>st</a:t>
            </a:r>
            <a:r>
              <a:rPr lang="en-US" altLang="en-US" sz="1100">
                <a:solidFill>
                  <a:srgbClr val="080808"/>
                </a:solidFill>
              </a:rPr>
              <a:t> 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8458841" y="2583308"/>
            <a:ext cx="66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80808"/>
                </a:solidFill>
              </a:rPr>
              <a:t>+</a:t>
            </a:r>
            <a:endParaRPr lang="en-US" altLang="en-US">
              <a:solidFill>
                <a:srgbClr val="080808"/>
              </a:solidFill>
            </a:endParaRPr>
          </a:p>
        </p:txBody>
      </p:sp>
      <p:sp>
        <p:nvSpPr>
          <p:cNvPr id="77" name="Rectangle 85"/>
          <p:cNvSpPr>
            <a:spLocks noChangeArrowheads="1"/>
          </p:cNvSpPr>
          <p:nvPr/>
        </p:nvSpPr>
        <p:spPr bwMode="auto">
          <a:xfrm>
            <a:off x="8115291" y="2761108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80808"/>
                </a:solidFill>
              </a:rPr>
              <a:t>Automated calls</a:t>
            </a:r>
            <a:endParaRPr lang="en-US" altLang="en-US" dirty="0">
              <a:solidFill>
                <a:srgbClr val="080808"/>
              </a:solidFill>
            </a:endParaRPr>
          </a:p>
        </p:txBody>
      </p:sp>
      <p:sp>
        <p:nvSpPr>
          <p:cNvPr id="78" name="Rectangle 88"/>
          <p:cNvSpPr>
            <a:spLocks noChangeArrowheads="1"/>
          </p:cNvSpPr>
          <p:nvPr/>
        </p:nvSpPr>
        <p:spPr bwMode="auto">
          <a:xfrm>
            <a:off x="2533338" y="1767332"/>
            <a:ext cx="6558916" cy="4384019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80808"/>
              </a:solidFill>
            </a:endParaRPr>
          </a:p>
        </p:txBody>
      </p:sp>
      <p:cxnSp>
        <p:nvCxnSpPr>
          <p:cNvPr id="3" name="Straight Connector 2"/>
          <p:cNvCxnSpPr>
            <a:endCxn id="81" idx="0"/>
          </p:cNvCxnSpPr>
          <p:nvPr/>
        </p:nvCxnSpPr>
        <p:spPr>
          <a:xfrm flipH="1">
            <a:off x="4529777" y="2273171"/>
            <a:ext cx="2" cy="343217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Group 69"/>
          <p:cNvGrpSpPr>
            <a:grpSpLocks/>
          </p:cNvGrpSpPr>
          <p:nvPr/>
        </p:nvGrpSpPr>
        <p:grpSpPr bwMode="auto">
          <a:xfrm>
            <a:off x="4101152" y="5705348"/>
            <a:ext cx="857250" cy="374672"/>
            <a:chOff x="548" y="3916"/>
            <a:chExt cx="1051" cy="379"/>
          </a:xfrm>
        </p:grpSpPr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548" y="3916"/>
              <a:ext cx="105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548" y="3916"/>
              <a:ext cx="1051" cy="379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solidFill>
                  <a:srgbClr val="080808"/>
                </a:solidFill>
              </a:endParaRPr>
            </a:p>
          </p:txBody>
        </p:sp>
      </p:grpSp>
      <p:sp>
        <p:nvSpPr>
          <p:cNvPr id="85" name="Rectangle 72"/>
          <p:cNvSpPr>
            <a:spLocks noChangeArrowheads="1"/>
          </p:cNvSpPr>
          <p:nvPr/>
        </p:nvSpPr>
        <p:spPr bwMode="auto">
          <a:xfrm>
            <a:off x="4086865" y="5732334"/>
            <a:ext cx="8874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 smtClean="0">
                <a:solidFill>
                  <a:srgbClr val="080808"/>
                </a:solidFill>
              </a:rPr>
              <a:t>Census Day, </a:t>
            </a:r>
          </a:p>
          <a:p>
            <a:pPr algn="ctr" eaLnBrk="1" hangingPunct="1"/>
            <a:r>
              <a:rPr lang="en-US" altLang="en-US" sz="1050" dirty="0" smtClean="0">
                <a:solidFill>
                  <a:srgbClr val="080808"/>
                </a:solidFill>
              </a:rPr>
              <a:t>May 10</a:t>
            </a:r>
            <a:r>
              <a:rPr lang="en-US" altLang="en-US" sz="1050" baseline="30000" dirty="0" smtClean="0">
                <a:solidFill>
                  <a:srgbClr val="080808"/>
                </a:solidFill>
              </a:rPr>
              <a:t>th</a:t>
            </a:r>
            <a:r>
              <a:rPr lang="en-US" altLang="en-US" sz="1050" dirty="0" smtClean="0">
                <a:solidFill>
                  <a:srgbClr val="080808"/>
                </a:solidFill>
              </a:rPr>
              <a:t>  </a:t>
            </a:r>
            <a:endParaRPr lang="en-US" altLang="en-US" sz="1050" dirty="0">
              <a:solidFill>
                <a:srgbClr val="080808"/>
              </a:solidFill>
            </a:endParaRPr>
          </a:p>
        </p:txBody>
      </p: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3085363" y="4499503"/>
            <a:ext cx="885825" cy="649288"/>
            <a:chOff x="548" y="2902"/>
            <a:chExt cx="1086" cy="797"/>
          </a:xfrm>
          <a:solidFill>
            <a:srgbClr val="D2DEEF"/>
          </a:solidFill>
        </p:grpSpPr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548" y="2902"/>
              <a:ext cx="1086" cy="797"/>
            </a:xfrm>
            <a:custGeom>
              <a:avLst/>
              <a:gdLst>
                <a:gd name="T0" fmla="*/ 1 w 5666"/>
                <a:gd name="T1" fmla="*/ 0 h 4159"/>
                <a:gd name="T2" fmla="*/ 0 w 5666"/>
                <a:gd name="T3" fmla="*/ 1 h 4159"/>
                <a:gd name="T4" fmla="*/ 0 w 5666"/>
                <a:gd name="T5" fmla="*/ 5 h 4159"/>
                <a:gd name="T6" fmla="*/ 1 w 5666"/>
                <a:gd name="T7" fmla="*/ 6 h 4159"/>
                <a:gd name="T8" fmla="*/ 7 w 5666"/>
                <a:gd name="T9" fmla="*/ 6 h 4159"/>
                <a:gd name="T10" fmla="*/ 8 w 5666"/>
                <a:gd name="T11" fmla="*/ 5 h 4159"/>
                <a:gd name="T12" fmla="*/ 8 w 5666"/>
                <a:gd name="T13" fmla="*/ 1 h 4159"/>
                <a:gd name="T14" fmla="*/ 7 w 5666"/>
                <a:gd name="T15" fmla="*/ 0 h 4159"/>
                <a:gd name="T16" fmla="*/ 1 w 5666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9"/>
                <a:gd name="T29" fmla="*/ 5666 w 5666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9">
                  <a:moveTo>
                    <a:pt x="550" y="0"/>
                  </a:moveTo>
                  <a:cubicBezTo>
                    <a:pt x="246" y="0"/>
                    <a:pt x="0" y="247"/>
                    <a:pt x="0" y="551"/>
                  </a:cubicBezTo>
                  <a:lnTo>
                    <a:pt x="0" y="3608"/>
                  </a:lnTo>
                  <a:cubicBezTo>
                    <a:pt x="0" y="3912"/>
                    <a:pt x="246" y="4159"/>
                    <a:pt x="550" y="4159"/>
                  </a:cubicBezTo>
                  <a:lnTo>
                    <a:pt x="5116" y="4159"/>
                  </a:lnTo>
                  <a:cubicBezTo>
                    <a:pt x="5420" y="4159"/>
                    <a:pt x="5666" y="3912"/>
                    <a:pt x="5666" y="3608"/>
                  </a:cubicBezTo>
                  <a:lnTo>
                    <a:pt x="5666" y="551"/>
                  </a:lnTo>
                  <a:cubicBezTo>
                    <a:pt x="5666" y="247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548" y="2902"/>
              <a:ext cx="1086" cy="797"/>
            </a:xfrm>
            <a:custGeom>
              <a:avLst/>
              <a:gdLst>
                <a:gd name="T0" fmla="*/ 1 w 5666"/>
                <a:gd name="T1" fmla="*/ 0 h 4159"/>
                <a:gd name="T2" fmla="*/ 0 w 5666"/>
                <a:gd name="T3" fmla="*/ 1 h 4159"/>
                <a:gd name="T4" fmla="*/ 0 w 5666"/>
                <a:gd name="T5" fmla="*/ 5 h 4159"/>
                <a:gd name="T6" fmla="*/ 1 w 5666"/>
                <a:gd name="T7" fmla="*/ 6 h 4159"/>
                <a:gd name="T8" fmla="*/ 7 w 5666"/>
                <a:gd name="T9" fmla="*/ 6 h 4159"/>
                <a:gd name="T10" fmla="*/ 8 w 5666"/>
                <a:gd name="T11" fmla="*/ 5 h 4159"/>
                <a:gd name="T12" fmla="*/ 8 w 5666"/>
                <a:gd name="T13" fmla="*/ 1 h 4159"/>
                <a:gd name="T14" fmla="*/ 7 w 5666"/>
                <a:gd name="T15" fmla="*/ 0 h 4159"/>
                <a:gd name="T16" fmla="*/ 1 w 5666"/>
                <a:gd name="T17" fmla="*/ 0 h 4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66"/>
                <a:gd name="T28" fmla="*/ 0 h 4159"/>
                <a:gd name="T29" fmla="*/ 5666 w 5666"/>
                <a:gd name="T30" fmla="*/ 4159 h 4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66" h="4159">
                  <a:moveTo>
                    <a:pt x="550" y="0"/>
                  </a:moveTo>
                  <a:cubicBezTo>
                    <a:pt x="246" y="0"/>
                    <a:pt x="0" y="247"/>
                    <a:pt x="0" y="551"/>
                  </a:cubicBezTo>
                  <a:lnTo>
                    <a:pt x="0" y="3608"/>
                  </a:lnTo>
                  <a:cubicBezTo>
                    <a:pt x="0" y="3912"/>
                    <a:pt x="246" y="4159"/>
                    <a:pt x="550" y="4159"/>
                  </a:cubicBezTo>
                  <a:lnTo>
                    <a:pt x="5116" y="4159"/>
                  </a:lnTo>
                  <a:cubicBezTo>
                    <a:pt x="5420" y="4159"/>
                    <a:pt x="5666" y="3912"/>
                    <a:pt x="5666" y="3608"/>
                  </a:cubicBezTo>
                  <a:lnTo>
                    <a:pt x="5666" y="551"/>
                  </a:lnTo>
                  <a:cubicBezTo>
                    <a:pt x="5666" y="247"/>
                    <a:pt x="5420" y="0"/>
                    <a:pt x="5116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5715" cap="rnd">
              <a:solidFill>
                <a:srgbClr val="00336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6" name="Rectangle 61"/>
          <p:cNvSpPr>
            <a:spLocks noChangeArrowheads="1"/>
          </p:cNvSpPr>
          <p:nvPr/>
        </p:nvSpPr>
        <p:spPr bwMode="auto">
          <a:xfrm>
            <a:off x="3237243" y="4731279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 smtClean="0">
                <a:solidFill>
                  <a:srgbClr val="080808"/>
                </a:solidFill>
              </a:rPr>
              <a:t>Interview</a:t>
            </a:r>
            <a:endParaRPr lang="en-US" altLang="en-US" dirty="0">
              <a:solidFill>
                <a:srgbClr val="080808"/>
              </a:solidFill>
            </a:endParaRPr>
          </a:p>
        </p:txBody>
      </p:sp>
      <p:sp>
        <p:nvSpPr>
          <p:cNvPr id="91" name="Rectangle 66"/>
          <p:cNvSpPr>
            <a:spLocks noChangeArrowheads="1"/>
          </p:cNvSpPr>
          <p:nvPr/>
        </p:nvSpPr>
        <p:spPr bwMode="auto">
          <a:xfrm rot="-5400000">
            <a:off x="2516836" y="4688303"/>
            <a:ext cx="679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rgbClr val="080808"/>
                </a:solidFill>
              </a:rPr>
              <a:t>Canvasser </a:t>
            </a:r>
          </a:p>
          <a:p>
            <a:pPr algn="ctr" eaLnBrk="1" hangingPunct="1"/>
            <a:r>
              <a:rPr lang="en-US" altLang="en-US" sz="1000" b="1" dirty="0" smtClean="0">
                <a:solidFill>
                  <a:srgbClr val="080808"/>
                </a:solidFill>
              </a:rPr>
              <a:t>(2%)</a:t>
            </a:r>
            <a:endParaRPr lang="en-US" altLang="en-US" sz="2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001250" y="5808521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6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524000" y="1556792"/>
            <a:ext cx="9036496" cy="51125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8797" y="5852583"/>
            <a:ext cx="6543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/>
              <a:t>Source: MCS of August 4,</a:t>
            </a:r>
            <a:r>
              <a:rPr lang="en-CA" sz="1200" dirty="0" smtClean="0"/>
              <a:t> 2016 – occupied private dwellings</a:t>
            </a:r>
            <a:endParaRPr lang="en-CA" sz="1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64561" y="1100305"/>
            <a:ext cx="10166684" cy="4841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r>
              <a:rPr lang="en-CA" sz="28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Collection Response Rates - Highlights</a:t>
            </a:r>
            <a:endParaRPr lang="en-CA" sz="28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6" name="Table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53706"/>
              </p:ext>
            </p:extLst>
          </p:nvPr>
        </p:nvGraphicFramePr>
        <p:xfrm>
          <a:off x="2760815" y="1800204"/>
          <a:ext cx="6526354" cy="359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735"/>
                <a:gridCol w="1244183"/>
                <a:gridCol w="1169233"/>
                <a:gridCol w="1214203"/>
              </a:tblGrid>
              <a:tr h="36588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2011 Census</a:t>
                      </a:r>
                      <a:endParaRPr lang="en-CA" dirty="0"/>
                    </a:p>
                  </a:txBody>
                  <a:tcPr>
                    <a:solidFill>
                      <a:srgbClr val="5B9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2016 </a:t>
                      </a:r>
                    </a:p>
                    <a:p>
                      <a:pPr algn="ctr"/>
                      <a:r>
                        <a:rPr lang="en-CA" dirty="0" smtClean="0"/>
                        <a:t>Census</a:t>
                      </a:r>
                      <a:endParaRPr lang="en-CA" dirty="0"/>
                    </a:p>
                  </a:txBody>
                  <a:tcPr>
                    <a:solidFill>
                      <a:srgbClr val="5B9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5B9BCB"/>
                    </a:solidFill>
                  </a:tcPr>
                </a:tc>
              </a:tr>
              <a:tr h="712082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Collection Rate</a:t>
                      </a:r>
                      <a:endParaRPr lang="en-CA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Actual</a:t>
                      </a:r>
                      <a:endParaRPr lang="en-CA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Planned</a:t>
                      </a:r>
                      <a:endParaRPr lang="en-CA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Actual</a:t>
                      </a:r>
                      <a:endParaRPr lang="en-CA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</a:tr>
              <a:tr h="41529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Census Collection rate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98.1%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98%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98.4%</a:t>
                      </a:r>
                      <a:endParaRPr lang="en-CA" b="1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339247"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 smtClean="0"/>
                        <a:t>Internet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53.8%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65%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68.3%</a:t>
                      </a:r>
                      <a:endParaRPr lang="en-CA" b="1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281268"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 smtClean="0"/>
                        <a:t>Paper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31.3%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20%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20.5%</a:t>
                      </a:r>
                      <a:endParaRPr lang="en-CA" b="1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Self-Response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85.2%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85%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88.8%</a:t>
                      </a:r>
                      <a:endParaRPr lang="en-CA" b="1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18294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NRFU 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12.9%</a:t>
                      </a:r>
                      <a:endParaRPr lang="en-CA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9.7%</a:t>
                      </a:r>
                      <a:endParaRPr lang="en-CA" b="1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8294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Workload at start of</a:t>
                      </a:r>
                      <a:r>
                        <a:rPr lang="en-CA" baseline="0" dirty="0" smtClean="0"/>
                        <a:t> NRFU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4.8 M</a:t>
                      </a:r>
                      <a:endParaRPr lang="en-CA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4.5M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3.7 M</a:t>
                      </a:r>
                      <a:endParaRPr lang="en-CA" b="1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7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1524000" y="1556792"/>
            <a:ext cx="90364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Clr>
                <a:srgbClr val="000000"/>
              </a:buClr>
              <a:buFont typeface="Wingdings" pitchFamily="2" charset="2"/>
              <a:buChar char="§"/>
            </a:pPr>
            <a:endParaRPr lang="en-CA" dirty="0" smtClean="0">
              <a:solidFill>
                <a:srgbClr val="000000"/>
              </a:solidFill>
            </a:endParaRPr>
          </a:p>
          <a:p>
            <a:pPr algn="l">
              <a:buClr>
                <a:srgbClr val="000000"/>
              </a:buClr>
            </a:pPr>
            <a:endParaRPr lang="en-CA" sz="1400" dirty="0" smtClean="0">
              <a:solidFill>
                <a:srgbClr val="000000"/>
              </a:solidFill>
            </a:endParaRPr>
          </a:p>
          <a:p>
            <a:pPr marL="1828800" lvl="3" indent="-457200" algn="l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CA" sz="2400" kern="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896131"/>
            <a:ext cx="6543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/>
              <a:t>Source: MCS of August 4</a:t>
            </a:r>
            <a:r>
              <a:rPr lang="fr-FR" sz="1200" dirty="0" smtClean="0"/>
              <a:t>,</a:t>
            </a:r>
            <a:r>
              <a:rPr lang="en-CA" sz="1200" dirty="0" smtClean="0"/>
              <a:t> 2016 </a:t>
            </a:r>
            <a:r>
              <a:rPr lang="en-CA" sz="1200" dirty="0"/>
              <a:t>– private occupied dwellings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15184" y="1028809"/>
            <a:ext cx="7114032" cy="72236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r>
              <a:rPr lang="en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Rates by Collection </a:t>
            </a:r>
            <a:r>
              <a:rPr lang="en-C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CA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70893"/>
              </p:ext>
            </p:extLst>
          </p:nvPr>
        </p:nvGraphicFramePr>
        <p:xfrm>
          <a:off x="378825" y="1526315"/>
          <a:ext cx="11297887" cy="433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375"/>
                <a:gridCol w="770709"/>
                <a:gridCol w="1136468"/>
                <a:gridCol w="1058092"/>
                <a:gridCol w="836022"/>
                <a:gridCol w="927463"/>
                <a:gridCol w="1084217"/>
                <a:gridCol w="1018903"/>
                <a:gridCol w="1214846"/>
                <a:gridCol w="886792"/>
              </a:tblGrid>
              <a:tr h="455235">
                <a:tc rowSpan="4"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Collection method</a:t>
                      </a:r>
                      <a:endParaRPr lang="en-CA" sz="2000" b="1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Response Mode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Non-response</a:t>
                      </a:r>
                      <a:endParaRPr lang="en-CA" sz="2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CA" sz="2000" i="0" dirty="0" smtClean="0"/>
                        <a:t>Total</a:t>
                      </a:r>
                      <a:endParaRPr lang="en-CA" sz="2000" i="0" dirty="0"/>
                    </a:p>
                  </a:txBody>
                  <a:tcPr anchor="ctr"/>
                </a:tc>
              </a:tr>
              <a:tr h="396164">
                <a:tc vMerge="1">
                  <a:txBody>
                    <a:bodyPr/>
                    <a:lstStyle/>
                    <a:p>
                      <a:endParaRPr lang="en-CA" sz="2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Self-Response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Interview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96164">
                <a:tc vMerge="1">
                  <a:txBody>
                    <a:bodyPr/>
                    <a:lstStyle/>
                    <a:p>
                      <a:endParaRPr lang="en-CA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Mail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Internet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CA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Help</a:t>
                      </a:r>
                      <a:r>
                        <a:rPr lang="en-CA" sz="2000" b="1" baseline="0" dirty="0" smtClean="0">
                          <a:solidFill>
                            <a:schemeClr val="bg1"/>
                          </a:solidFill>
                        </a:rPr>
                        <a:t> Line</a:t>
                      </a:r>
                      <a:endParaRPr lang="en-CA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NRFU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b="1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b="1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CA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</a:tr>
              <a:tr h="39616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Support Units</a:t>
                      </a:r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42360"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Mail-Out</a:t>
                      </a:r>
                      <a:endParaRPr lang="en-CA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76.2%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</a:tr>
              <a:tr h="454360"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List-leave / Seasonal</a:t>
                      </a:r>
                      <a:endParaRPr lang="en-CA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64.1%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23.6%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87.7%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</a:tr>
              <a:tr h="637875">
                <a:tc>
                  <a:txBody>
                    <a:bodyPr/>
                    <a:lstStyle/>
                    <a:p>
                      <a:pPr algn="l"/>
                      <a:r>
                        <a:rPr lang="en-CA" sz="2000" b="1" i="0" dirty="0" smtClean="0"/>
                        <a:t>Subtotal</a:t>
                      </a:r>
                      <a:endParaRPr lang="en-CA" sz="2000" b="1" i="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20.5%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88.8%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10897" marR="10897" marT="9525" marB="0" anchor="ctr"/>
                </a:tc>
              </a:tr>
              <a:tr h="426426">
                <a:tc>
                  <a:txBody>
                    <a:bodyPr/>
                    <a:lstStyle/>
                    <a:p>
                      <a:pPr algn="l"/>
                      <a:r>
                        <a:rPr lang="en-CA" sz="2000" dirty="0" smtClean="0"/>
                        <a:t>Canvasser/reserves</a:t>
                      </a:r>
                      <a:endParaRPr lang="en-CA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92.1%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92.1%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10897" marR="10897" marT="9525" marB="0" anchor="ctr"/>
                </a:tc>
              </a:tr>
              <a:tr h="549700">
                <a:tc>
                  <a:txBody>
                    <a:bodyPr/>
                    <a:lstStyle/>
                    <a:p>
                      <a:pPr algn="l"/>
                      <a:r>
                        <a:rPr lang="en-CA" sz="2000" b="1" dirty="0" smtClean="0"/>
                        <a:t>Total</a:t>
                      </a:r>
                      <a:endParaRPr lang="en-CA" sz="2000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20.3%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67.6%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87.9%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97" marR="10897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10897" marR="10897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47728" y="4422099"/>
            <a:ext cx="879302" cy="284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0437" y="4422098"/>
            <a:ext cx="879302" cy="284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7728" y="3428892"/>
            <a:ext cx="879302" cy="284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89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112224" y="5661249"/>
            <a:ext cx="2133600" cy="365125"/>
          </a:xfrm>
        </p:spPr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8</a:t>
            </a:fld>
            <a:endParaRPr lang="en-CA" dirty="0">
              <a:solidFill>
                <a:srgbClr val="333399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7400" y="1078470"/>
            <a:ext cx="7635240" cy="4783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endParaRPr lang="en-CA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9176" y="1147908"/>
            <a:ext cx="676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responses by device category</a:t>
            </a:r>
            <a:endParaRPr lang="en-CA" sz="28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86706"/>
              </p:ext>
            </p:extLst>
          </p:nvPr>
        </p:nvGraphicFramePr>
        <p:xfrm>
          <a:off x="2137830" y="1768839"/>
          <a:ext cx="7772322" cy="393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884"/>
                <a:gridCol w="1877146"/>
                <a:gridCol w="1877146"/>
                <a:gridCol w="1877146"/>
              </a:tblGrid>
              <a:tr h="170434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Device category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Response Rate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Relative Rate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Number of Dwellings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BCB"/>
                    </a:solidFill>
                  </a:tcPr>
                </a:tc>
              </a:tr>
              <a:tr h="50034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</a:t>
                      </a:r>
                      <a:r>
                        <a:rPr lang="en-CA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Laptop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7,488,580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1,236,616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76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714,354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034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Desktop/Laptop (Touch-Screen)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134,456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21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Gaming Devices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6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Unidentified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9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68.3%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9,577,098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95798"/>
              </p:ext>
            </p:extLst>
          </p:nvPr>
        </p:nvGraphicFramePr>
        <p:xfrm>
          <a:off x="29980" y="970496"/>
          <a:ext cx="12192000" cy="534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2016 Census_text only_NO WEB_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7728" y="260649"/>
            <a:ext cx="4752528" cy="557221"/>
          </a:xfrm>
          <a:prstGeom prst="rect">
            <a:avLst/>
          </a:prstGeom>
        </p:spPr>
      </p:pic>
      <p:pic>
        <p:nvPicPr>
          <p:cNvPr id="13" name="Picture 12" descr="Census1_Year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1505" y="188641"/>
            <a:ext cx="639933" cy="868305"/>
          </a:xfrm>
          <a:prstGeom prst="rect">
            <a:avLst/>
          </a:prstGeom>
        </p:spPr>
      </p:pic>
      <p:pic>
        <p:nvPicPr>
          <p:cNvPr id="23" name="Picture 22" descr="Canada wordmark_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48329" y="6237313"/>
            <a:ext cx="1250351" cy="398201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6800" y="6328800"/>
            <a:ext cx="1600768" cy="28803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V="1">
            <a:off x="895214" y="1483233"/>
            <a:ext cx="29120" cy="41964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56680" y="2063528"/>
            <a:ext cx="1150139" cy="360559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dirty="0"/>
          </a:p>
        </p:txBody>
      </p:sp>
      <p:sp>
        <p:nvSpPr>
          <p:cNvPr id="46" name="Rectangle 45"/>
          <p:cNvSpPr/>
          <p:nvPr/>
        </p:nvSpPr>
        <p:spPr>
          <a:xfrm>
            <a:off x="4786225" y="2063528"/>
            <a:ext cx="1606847" cy="3605589"/>
          </a:xfrm>
          <a:prstGeom prst="rect">
            <a:avLst/>
          </a:prstGeom>
          <a:solidFill>
            <a:srgbClr val="FF0000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554168" y="2053003"/>
            <a:ext cx="1204" cy="36161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34588" y="2053003"/>
            <a:ext cx="422" cy="36161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98551" y="689123"/>
            <a:ext cx="804048" cy="53045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</a:t>
            </a:r>
            <a:r>
              <a:rPr lang="en-CA" sz="1200" b="1" u="sng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on May 2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67431" y="1448901"/>
            <a:ext cx="1357686" cy="536089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</a:t>
            </a:r>
            <a:r>
              <a:rPr lang="en-CA" sz="1200" b="1" u="sng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between May 11-16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96306" y="1465684"/>
            <a:ext cx="1386683" cy="53032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>
                <a:solidFill>
                  <a:schemeClr val="tx1"/>
                </a:solidFill>
              </a:rPr>
              <a:t>Wave 3</a:t>
            </a:r>
            <a:endParaRPr lang="en-CA" sz="1200" b="1" u="sng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Received between May 19-26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64663" y="1448587"/>
            <a:ext cx="1236462" cy="53640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 smtClean="0">
                <a:solidFill>
                  <a:schemeClr val="tx1"/>
                </a:solidFill>
              </a:rPr>
              <a:t>Voice Broadcast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On May 30-31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8527" y="1649214"/>
            <a:ext cx="933394" cy="530453"/>
          </a:xfrm>
          <a:prstGeom prst="rect">
            <a:avLst/>
          </a:prstGeom>
          <a:solidFill>
            <a:srgbClr val="00B050">
              <a:alpha val="5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CA" sz="1200" b="1" u="sng" dirty="0" smtClean="0">
                <a:solidFill>
                  <a:schemeClr val="tx1"/>
                </a:solidFill>
              </a:rPr>
              <a:t>Census Day</a:t>
            </a:r>
          </a:p>
          <a:p>
            <a:pPr algn="ctr">
              <a:buNone/>
            </a:pPr>
            <a:r>
              <a:rPr lang="en-CA" sz="1200" b="1" dirty="0" smtClean="0">
                <a:solidFill>
                  <a:schemeClr val="tx1"/>
                </a:solidFill>
              </a:rPr>
              <a:t>On May 10</a:t>
            </a:r>
            <a:endParaRPr lang="en-CA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663078" y="1841162"/>
            <a:ext cx="15328" cy="38279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33148" y="4625850"/>
            <a:ext cx="1315966" cy="103656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5787745" y="4888280"/>
            <a:ext cx="1666081" cy="78083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TextBox 2"/>
          <p:cNvSpPr txBox="1"/>
          <p:nvPr/>
        </p:nvSpPr>
        <p:spPr>
          <a:xfrm>
            <a:off x="3117009" y="3701338"/>
            <a:ext cx="105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7338" y="3980556"/>
            <a:ext cx="104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47706" y="4565890"/>
            <a:ext cx="470563" cy="254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46899" y="4224558"/>
            <a:ext cx="229217" cy="249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62574" y="5303813"/>
            <a:ext cx="2175163" cy="3758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TextBox 25"/>
          <p:cNvSpPr txBox="1"/>
          <p:nvPr/>
        </p:nvSpPr>
        <p:spPr>
          <a:xfrm>
            <a:off x="7790633" y="4073689"/>
            <a:ext cx="172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 / Voice Broadcast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616127" y="4673710"/>
            <a:ext cx="39235" cy="553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66dc8f31-6da7-4445-98da-8373720d89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1742</Words>
  <Application>Microsoft Office PowerPoint</Application>
  <PresentationFormat>Custom</PresentationFormat>
  <Paragraphs>467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Default Design</vt:lpstr>
      <vt:lpstr>1_Default Design</vt:lpstr>
      <vt:lpstr>2016 Canadian Census  of Population  Patrice Mathieu, Chief Methodologist,  Statistics Canada   United Nations Technical Meeting on the Use of Technology in Population and Housing Censuses  Amman - Jordan   November 29, 2016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clavjea</dc:creator>
  <cp:lastModifiedBy>Andrea De Luka</cp:lastModifiedBy>
  <cp:revision>946</cp:revision>
  <cp:lastPrinted>2016-10-28T15:58:10Z</cp:lastPrinted>
  <dcterms:created xsi:type="dcterms:W3CDTF">2016-07-28T16:44:11Z</dcterms:created>
  <dcterms:modified xsi:type="dcterms:W3CDTF">2016-12-09T16:37:03Z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-260568230</vt:i4>
  </property>
  <property fmtid="{D5CDD505-2E9C-101B-9397-08002B2CF9AE}" pid="3" name="_NewReviewCycle">
    <vt:lpwstr/>
  </property>
  <property fmtid="{D5CDD505-2E9C-101B-9397-08002B2CF9AE}" pid="4" name="_EmailSubject">
    <vt:lpwstr>United Nations Technical Meeting on Use of Technology in Population and Housing Censuses / Amman, Jordan / 28 November - 1 December 2016 - COUNTRY PRESENTATION</vt:lpwstr>
  </property>
  <property fmtid="{D5CDD505-2E9C-101B-9397-08002B2CF9AE}" pid="5" name="_AuthorEmail">
    <vt:lpwstr>patrice.mathieu@canada.ca</vt:lpwstr>
  </property>
  <property fmtid="{D5CDD505-2E9C-101B-9397-08002B2CF9AE}" pid="6" name="_AuthorEmailDisplayName">
    <vt:lpwstr>Mathieu, Patrice (STATCAN)</vt:lpwstr>
  </property>
  <property fmtid="{D5CDD505-2E9C-101B-9397-08002B2CF9AE}" pid="7" name="_PreviousAdHocReviewCycleID">
    <vt:i4>-710572289</vt:i4>
  </property>
</Properties>
</file>