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58" r:id="rId6"/>
    <p:sldId id="269" r:id="rId7"/>
    <p:sldId id="264" r:id="rId8"/>
    <p:sldId id="259" r:id="rId9"/>
    <p:sldId id="260" r:id="rId10"/>
    <p:sldId id="262"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8" autoAdjust="0"/>
    <p:restoredTop sz="94660"/>
  </p:normalViewPr>
  <p:slideViewPr>
    <p:cSldViewPr>
      <p:cViewPr varScale="1">
        <p:scale>
          <a:sx n="109" d="100"/>
          <a:sy n="109" d="100"/>
        </p:scale>
        <p:origin x="-1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99BA2-D5F3-4487-815C-B94E537A0C62}" type="datetimeFigureOut">
              <a:rPr lang="en-ZA" smtClean="0"/>
              <a:pPr/>
              <a:t>2016/12/09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4460B16-07F6-4A44-9D42-1F9883AD5126}"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99BA2-D5F3-4487-815C-B94E537A0C62}" type="datetimeFigureOut">
              <a:rPr lang="en-ZA" smtClean="0"/>
              <a:pPr/>
              <a:t>2016/12/09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60B16-07F6-4A44-9D42-1F9883AD5126}"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oleObject" Target="../embeddings/oleObject3.bin"/><Relationship Id="rId4" Type="http://schemas.openxmlformats.org/officeDocument/2006/relationships/audio" Target="../media/audio2.wav"/><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1"/>
          <p:cNvSpPr txBox="1">
            <a:spLocks noChangeArrowheads="1"/>
          </p:cNvSpPr>
          <p:nvPr/>
        </p:nvSpPr>
        <p:spPr bwMode="auto">
          <a:xfrm>
            <a:off x="0" y="-1"/>
            <a:ext cx="9144000" cy="1555703"/>
          </a:xfrm>
          <a:prstGeom prst="rect">
            <a:avLst/>
          </a:prstGeom>
          <a:noFill/>
          <a:ln w="9525">
            <a:noFill/>
            <a:miter lim="800000"/>
            <a:headEnd/>
            <a:tailEnd/>
          </a:ln>
          <a:effectLst>
            <a:outerShdw dist="35921" dir="2700000" algn="ctr" rotWithShape="0">
              <a:srgbClr val="808080"/>
            </a:outerShdw>
          </a:effectLst>
        </p:spPr>
        <p:txBody>
          <a:bodyPr/>
          <a:lstStyle/>
          <a:p>
            <a:pPr algn="ctr">
              <a:defRPr/>
            </a:pPr>
            <a:r>
              <a:rPr lang="pt-PT" sz="2400" b="1" dirty="0" smtClean="0">
                <a:latin typeface="Garamond" pitchFamily="18" charset="0"/>
                <a:cs typeface="Times New Roman" pitchFamily="18" charset="0"/>
              </a:rPr>
              <a:t>UN Technical Meeting on the Use of Technology in Population Censuses 28 Nov. To 01 Dec. 2016</a:t>
            </a:r>
            <a:endParaRPr lang="en-US" sz="2400" b="1" dirty="0" smtClean="0"/>
          </a:p>
          <a:p>
            <a:pPr algn="ctr">
              <a:defRPr/>
            </a:pPr>
            <a:r>
              <a:rPr lang="en-US" sz="2000" b="1" dirty="0" smtClean="0"/>
              <a:t>USE OF THE NEW TECHNOLOGY </a:t>
            </a:r>
            <a:r>
              <a:rPr lang="en-US" sz="2000" b="1" dirty="0"/>
              <a:t>IN MOZAMBIQUE STATISTICAL </a:t>
            </a:r>
            <a:r>
              <a:rPr lang="en-US" sz="2000" b="1" dirty="0" smtClean="0"/>
              <a:t>DATA COLLECTION  PREPARING THE 2017 POPULATION AND HOUSING CENSUS</a:t>
            </a:r>
            <a:endParaRPr lang="en-US" sz="2000" dirty="0">
              <a:solidFill>
                <a:srgbClr val="FF0000"/>
              </a:solidFill>
              <a:latin typeface="Arial" charset="0"/>
              <a:cs typeface="Arial" charset="0"/>
            </a:endParaRPr>
          </a:p>
        </p:txBody>
      </p:sp>
      <p:pic>
        <p:nvPicPr>
          <p:cNvPr id="12" name="Picture 81" descr="Agregado F"/>
          <p:cNvPicPr>
            <a:picLocks noChangeAspect="1" noChangeArrowheads="1"/>
          </p:cNvPicPr>
          <p:nvPr/>
        </p:nvPicPr>
        <p:blipFill>
          <a:blip r:embed="rId2">
            <a:extLst>
              <a:ext uri="{28A0092B-C50C-407E-A947-70E740481C1C}">
                <a14:useLocalDpi xmlns:a14="http://schemas.microsoft.com/office/drawing/2010/main" val="0"/>
              </a:ext>
            </a:extLst>
          </a:blip>
          <a:srcRect l="9753" t="13373" r="9265" b="6505"/>
          <a:stretch>
            <a:fillRect/>
          </a:stretch>
        </p:blipFill>
        <p:spPr>
          <a:xfrm>
            <a:off x="0" y="1958629"/>
            <a:ext cx="5003800" cy="4852988"/>
          </a:xfrm>
          <a:prstGeom prst="rect">
            <a:avLst/>
          </a:prstGeom>
        </p:spPr>
      </p:pic>
      <p:grpSp>
        <p:nvGrpSpPr>
          <p:cNvPr id="13" name="Group 83"/>
          <p:cNvGrpSpPr>
            <a:grpSpLocks/>
          </p:cNvGrpSpPr>
          <p:nvPr/>
        </p:nvGrpSpPr>
        <p:grpSpPr bwMode="auto">
          <a:xfrm>
            <a:off x="4644008" y="1844824"/>
            <a:ext cx="4681537" cy="5255914"/>
            <a:chOff x="2666" y="0"/>
            <a:chExt cx="3094" cy="4374"/>
          </a:xfrm>
        </p:grpSpPr>
        <p:pic>
          <p:nvPicPr>
            <p:cNvPr id="14" name="Picture 84" descr="Mapa de Popula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 y="0"/>
              <a:ext cx="3094" cy="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85"/>
            <p:cNvSpPr>
              <a:spLocks noChangeArrowheads="1"/>
            </p:cNvSpPr>
            <p:nvPr/>
          </p:nvSpPr>
          <p:spPr bwMode="auto">
            <a:xfrm>
              <a:off x="3552" y="0"/>
              <a:ext cx="1392" cy="19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grpSp>
      <p:sp>
        <p:nvSpPr>
          <p:cNvPr id="16" name="Rectangle 95"/>
          <p:cNvSpPr>
            <a:spLocks noChangeArrowheads="1"/>
          </p:cNvSpPr>
          <p:nvPr/>
        </p:nvSpPr>
        <p:spPr bwMode="auto">
          <a:xfrm>
            <a:off x="755576" y="5445224"/>
            <a:ext cx="43561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PT" dirty="0" smtClean="0">
                <a:cs typeface="Times New Roman" panose="02020603050405020304" pitchFamily="18" charset="0"/>
              </a:rPr>
              <a:t>By</a:t>
            </a:r>
            <a:endParaRPr lang="pt-PT" dirty="0">
              <a:cs typeface="Times New Roman" panose="02020603050405020304" pitchFamily="18" charset="0"/>
            </a:endParaRPr>
          </a:p>
          <a:p>
            <a:pPr algn="ctr" eaLnBrk="1" hangingPunct="1"/>
            <a:r>
              <a:rPr lang="pt-PT" dirty="0">
                <a:cs typeface="Times New Roman" panose="02020603050405020304" pitchFamily="18" charset="0"/>
              </a:rPr>
              <a:t>Arão </a:t>
            </a:r>
            <a:r>
              <a:rPr lang="pt-PT" dirty="0" smtClean="0">
                <a:cs typeface="Times New Roman" panose="02020603050405020304" pitchFamily="18" charset="0"/>
              </a:rPr>
              <a:t>Mbalate</a:t>
            </a:r>
            <a:endParaRPr lang="pt-PT" dirty="0">
              <a:cs typeface="Times New Roman" panose="02020603050405020304" pitchFamily="18" charset="0"/>
            </a:endParaRPr>
          </a:p>
          <a:p>
            <a:pPr algn="ctr" eaLnBrk="1" hangingPunct="1"/>
            <a:r>
              <a:rPr lang="pt-PT" dirty="0" smtClean="0">
                <a:solidFill>
                  <a:srgbClr val="FF3300"/>
                </a:solidFill>
                <a:cs typeface="Times New Roman" panose="02020603050405020304" pitchFamily="18" charset="0"/>
              </a:rPr>
              <a:t>Censsus and Surveys Director</a:t>
            </a:r>
            <a:endParaRPr lang="pt-PT" dirty="0">
              <a:solidFill>
                <a:srgbClr val="FF3300"/>
              </a:solidFill>
              <a:cs typeface="Times New Roman" panose="02020603050405020304" pitchFamily="18" charset="0"/>
            </a:endParaRPr>
          </a:p>
          <a:p>
            <a:pPr algn="ctr" eaLnBrk="1" hangingPunct="1"/>
            <a:r>
              <a:rPr lang="en-US" dirty="0">
                <a:solidFill>
                  <a:srgbClr val="0000CC"/>
                </a:solidFill>
                <a:cs typeface="Times New Roman" panose="02020603050405020304" pitchFamily="18" charset="0"/>
              </a:rPr>
              <a:t>Email: arao.balate@ine.gov.mz</a:t>
            </a:r>
            <a:endParaRPr lang="pt-PT" dirty="0">
              <a:solidFill>
                <a:srgbClr val="0000CC"/>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fmla="#ppt_w*sin(2.5*pi*$)">
                                          <p:val>
                                            <p:fltVal val="0"/>
                                          </p:val>
                                        </p:tav>
                                        <p:tav tm="100000">
                                          <p:val>
                                            <p:fltVal val="1"/>
                                          </p:val>
                                        </p:tav>
                                      </p:tavLst>
                                    </p:anim>
                                    <p:anim calcmode="lin" valueType="num">
                                      <p:cBhvr>
                                        <p:cTn id="8" dur="5000" fill="hold"/>
                                        <p:tgtEl>
                                          <p:spTgt spid="10"/>
                                        </p:tgtEl>
                                        <p:attrNameLst>
                                          <p:attrName>ppt_h</p:attrName>
                                        </p:attrNameLst>
                                      </p:cBhvr>
                                      <p:tavLst>
                                        <p:tav tm="0">
                                          <p:val>
                                            <p:strVal val="#ppt_h"/>
                                          </p:val>
                                        </p:tav>
                                        <p:tav tm="100000">
                                          <p:val>
                                            <p:strVal val="#ppt_h"/>
                                          </p:val>
                                        </p:tav>
                                      </p:tavLst>
                                    </p:anim>
                                  </p:childTnLst>
                                </p:cTn>
                              </p:par>
                              <p:par>
                                <p:cTn id="9" presetID="24"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1" fill="hold"/>
                                        <p:tgtEl>
                                          <p:spTgt spid="10"/>
                                        </p:tgtEl>
                                        <p:attrNameLst>
                                          <p:attrName/>
                                        </p:attrNameLst>
                                      </p:cBhvr>
                                    </p:anim>
                                  </p:childTnLst>
                                </p:cTn>
                              </p:par>
                              <p:par>
                                <p:cTn id="12" presetID="1" presetClass="entr" presetSubtype="0" fill="hold" nodeType="with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par>
                                <p:cTn id="14" presetID="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4"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to="" calcmode="lin" valueType="num">
                                      <p:cBhvr>
                                        <p:cTn id="20" dur="1" fill="hold"/>
                                        <p:tgtEl>
                                          <p:spTgt spid="12"/>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to="" calcmode="lin" valueType="num">
                                      <p:cBhvr>
                                        <p:cTn id="23" dur="1" fill="hold"/>
                                        <p:tgtEl>
                                          <p:spTgt spid="16"/>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to="" calcmode="lin" valueType="num">
                                      <p:cBhvr>
                                        <p:cTn id="26"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0" grpId="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8892480" cy="1032614"/>
            <a:chOff x="0" y="1070789"/>
            <a:chExt cx="3214678" cy="826303"/>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612805"/>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err="1" smtClean="0">
                  <a:latin typeface="Arial Black" pitchFamily="34" charset="0"/>
                </a:rPr>
                <a:t>Next</a:t>
              </a:r>
              <a:r>
                <a:rPr kumimoji="1" lang="pt-PT" sz="2400" b="1" dirty="0" smtClean="0">
                  <a:latin typeface="Arial Black" pitchFamily="34" charset="0"/>
                </a:rPr>
                <a:t> steps </a:t>
              </a:r>
              <a:r>
                <a:rPr kumimoji="1" lang="pt-PT" sz="2400" b="1" dirty="0" err="1" smtClean="0">
                  <a:latin typeface="Arial Black" pitchFamily="34" charset="0"/>
                </a:rPr>
                <a:t>of</a:t>
              </a:r>
              <a:r>
                <a:rPr kumimoji="1" lang="pt-PT" sz="2400" b="1" dirty="0" smtClean="0">
                  <a:latin typeface="Arial Black" pitchFamily="34" charset="0"/>
                </a:rPr>
                <a:t> </a:t>
              </a:r>
              <a:r>
                <a:rPr kumimoji="1" lang="pt-PT" sz="2400" b="1" dirty="0" err="1" smtClean="0">
                  <a:latin typeface="Arial Black" pitchFamily="34" charset="0"/>
                </a:rPr>
                <a:t>preparation</a:t>
              </a:r>
              <a:endParaRPr kumimoji="1" lang="pt-PT" sz="2400" b="1" dirty="0">
                <a:latin typeface="Arial Black" pitchFamily="34" charset="0"/>
              </a:endParaRPr>
            </a:p>
          </p:txBody>
        </p:sp>
      </p:grpSp>
      <p:sp>
        <p:nvSpPr>
          <p:cNvPr id="6" name="Text Box 5"/>
          <p:cNvSpPr txBox="1">
            <a:spLocks noChangeArrowheads="1"/>
          </p:cNvSpPr>
          <p:nvPr/>
        </p:nvSpPr>
        <p:spPr bwMode="auto">
          <a:xfrm>
            <a:off x="251520" y="1844824"/>
            <a:ext cx="8715436" cy="4016484"/>
          </a:xfrm>
          <a:prstGeom prst="rect">
            <a:avLst/>
          </a:prstGeom>
          <a:solidFill>
            <a:srgbClr val="0000CC"/>
          </a:solidFill>
          <a:ln w="38100">
            <a:solidFill>
              <a:schemeClr val="tx1"/>
            </a:solidFill>
            <a:miter lim="800000"/>
            <a:headEnd/>
            <a:tailEnd/>
          </a:ln>
          <a:scene3d>
            <a:camera prst="orthographicFront"/>
            <a:lightRig rig="threePt" dir="t"/>
          </a:scene3d>
          <a:sp3d>
            <a:bevelT w="114300" prst="artDeco"/>
          </a:sp3d>
        </p:spPr>
        <p:txBody>
          <a:bodyPr>
            <a:spAutoFit/>
          </a:bodyPr>
          <a:lstStyle/>
          <a:p>
            <a:pPr>
              <a:spcBef>
                <a:spcPct val="50000"/>
              </a:spcBef>
              <a:defRPr/>
            </a:pPr>
            <a:r>
              <a:rPr lang="en-GB" sz="3000" b="1" dirty="0" smtClean="0">
                <a:solidFill>
                  <a:schemeClr val="bg1"/>
                </a:solidFill>
                <a:latin typeface="Times New Roman" pitchFamily="18" charset="0"/>
                <a:cs typeface="Times New Roman" pitchFamily="18" charset="0"/>
              </a:rPr>
              <a:t>1. </a:t>
            </a:r>
            <a:r>
              <a:rPr lang="en-GB" sz="3000" b="1" dirty="0">
                <a:solidFill>
                  <a:schemeClr val="bg1"/>
                </a:solidFill>
                <a:latin typeface="Times New Roman" pitchFamily="18" charset="0"/>
                <a:cs typeface="Times New Roman" pitchFamily="18" charset="0"/>
              </a:rPr>
              <a:t>Conclusion of the Mapping in December </a:t>
            </a:r>
            <a:endParaRPr lang="en-GB" sz="3000" b="1" dirty="0" smtClean="0">
              <a:solidFill>
                <a:schemeClr val="bg1"/>
              </a:solidFill>
              <a:latin typeface="Times New Roman" pitchFamily="18" charset="0"/>
              <a:cs typeface="Times New Roman" pitchFamily="18" charset="0"/>
            </a:endParaRPr>
          </a:p>
          <a:p>
            <a:pPr>
              <a:spcBef>
                <a:spcPct val="50000"/>
              </a:spcBef>
              <a:defRPr/>
            </a:pPr>
            <a:r>
              <a:rPr lang="en-GB" sz="3000" b="1" dirty="0" smtClean="0">
                <a:solidFill>
                  <a:schemeClr val="bg1"/>
                </a:solidFill>
                <a:latin typeface="Times New Roman" pitchFamily="18" charset="0"/>
                <a:cs typeface="Times New Roman" pitchFamily="18" charset="0"/>
              </a:rPr>
              <a:t>2.  </a:t>
            </a:r>
            <a:r>
              <a:rPr lang="en-GB" sz="3000" b="1" dirty="0" err="1" smtClean="0">
                <a:solidFill>
                  <a:schemeClr val="bg1"/>
                </a:solidFill>
                <a:latin typeface="Times New Roman" pitchFamily="18" charset="0"/>
                <a:cs typeface="Times New Roman" pitchFamily="18" charset="0"/>
              </a:rPr>
              <a:t>Trainning</a:t>
            </a:r>
            <a:r>
              <a:rPr lang="en-GB" sz="3000" b="1" dirty="0" smtClean="0">
                <a:solidFill>
                  <a:schemeClr val="bg1"/>
                </a:solidFill>
                <a:latin typeface="Times New Roman" pitchFamily="18" charset="0"/>
                <a:cs typeface="Times New Roman" pitchFamily="18" charset="0"/>
              </a:rPr>
              <a:t> Field Staff </a:t>
            </a:r>
          </a:p>
          <a:p>
            <a:pPr marL="514350" indent="-514350">
              <a:spcBef>
                <a:spcPct val="50000"/>
              </a:spcBef>
              <a:buAutoNum type="arabicPeriod" startAt="3"/>
              <a:defRPr/>
            </a:pPr>
            <a:r>
              <a:rPr lang="en-GB" sz="3000" b="1" dirty="0" smtClean="0">
                <a:solidFill>
                  <a:schemeClr val="bg1"/>
                </a:solidFill>
                <a:latin typeface="Times New Roman" pitchFamily="18" charset="0"/>
                <a:cs typeface="Times New Roman" pitchFamily="18" charset="0"/>
              </a:rPr>
              <a:t>Data Collection in August 2017</a:t>
            </a:r>
          </a:p>
          <a:p>
            <a:pPr marL="514350" indent="-514350">
              <a:spcBef>
                <a:spcPct val="50000"/>
              </a:spcBef>
              <a:buAutoNum type="arabicPeriod" startAt="3"/>
              <a:defRPr/>
            </a:pPr>
            <a:r>
              <a:rPr lang="en-GB" sz="3000" b="1" dirty="0" smtClean="0">
                <a:solidFill>
                  <a:schemeClr val="bg1"/>
                </a:solidFill>
                <a:latin typeface="Times New Roman" pitchFamily="18" charset="0"/>
                <a:cs typeface="Times New Roman" pitchFamily="18" charset="0"/>
              </a:rPr>
              <a:t>Conclusion Data Processing in May 2018</a:t>
            </a:r>
          </a:p>
          <a:p>
            <a:pPr marL="514350" indent="-514350">
              <a:spcBef>
                <a:spcPct val="50000"/>
              </a:spcBef>
              <a:buAutoNum type="arabicPeriod" startAt="3"/>
              <a:defRPr/>
            </a:pPr>
            <a:r>
              <a:rPr lang="en-GB" sz="3000" b="1" dirty="0" smtClean="0">
                <a:solidFill>
                  <a:schemeClr val="bg1"/>
                </a:solidFill>
                <a:latin typeface="Times New Roman" pitchFamily="18" charset="0"/>
                <a:cs typeface="Times New Roman" pitchFamily="18" charset="0"/>
              </a:rPr>
              <a:t>Dissemination starting in July 2018 </a:t>
            </a:r>
          </a:p>
          <a:p>
            <a:pPr>
              <a:spcBef>
                <a:spcPct val="50000"/>
              </a:spcBef>
              <a:defRPr/>
            </a:pPr>
            <a:endParaRPr lang="pt-BR" sz="3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910"/>
          <p:cNvSpPr>
            <a:spLocks noChangeArrowheads="1" noChangeShapeType="1" noTextEdit="1"/>
          </p:cNvSpPr>
          <p:nvPr/>
        </p:nvSpPr>
        <p:spPr bwMode="auto">
          <a:xfrm>
            <a:off x="0" y="1628775"/>
            <a:ext cx="8785225" cy="1066800"/>
          </a:xfrm>
          <a:prstGeom prst="rect">
            <a:avLst/>
          </a:prstGeom>
        </p:spPr>
        <p:txBody>
          <a:bodyPr wrap="none" fromWordArt="1">
            <a:prstTxWarp prst="textPlain">
              <a:avLst>
                <a:gd name="adj" fmla="val 50000"/>
              </a:avLst>
            </a:prstTxWarp>
          </a:bodyPr>
          <a:lstStyle/>
          <a:p>
            <a:pPr algn="ctr"/>
            <a:r>
              <a:rPr lang="en-US" sz="4000" kern="10" dirty="0">
                <a:ln w="9525">
                  <a:solidFill>
                    <a:srgbClr val="006600"/>
                  </a:solidFill>
                  <a:round/>
                  <a:headEnd/>
                  <a:tailEnd/>
                </a:ln>
                <a:gradFill rotWithShape="1">
                  <a:gsLst>
                    <a:gs pos="0">
                      <a:srgbClr val="FF3300"/>
                    </a:gs>
                    <a:gs pos="100000">
                      <a:srgbClr val="FFFF00"/>
                    </a:gs>
                  </a:gsLst>
                  <a:lin ang="2700000" scaled="1"/>
                </a:gradFill>
                <a:effectLst>
                  <a:prstShdw prst="shdw17" dist="17961" dir="2700000">
                    <a:srgbClr val="003D00"/>
                  </a:prstShdw>
                </a:effectLst>
                <a:latin typeface="BinnerD"/>
              </a:rPr>
              <a:t>SUCCESSFUL  PH CENSUS</a:t>
            </a:r>
          </a:p>
        </p:txBody>
      </p:sp>
      <p:sp>
        <p:nvSpPr>
          <p:cNvPr id="7" name="WordArt 915"/>
          <p:cNvSpPr>
            <a:spLocks noChangeArrowheads="1" noChangeShapeType="1" noTextEdit="1"/>
          </p:cNvSpPr>
          <p:nvPr/>
        </p:nvSpPr>
        <p:spPr bwMode="auto">
          <a:xfrm>
            <a:off x="358775" y="3068638"/>
            <a:ext cx="8785225" cy="1066800"/>
          </a:xfrm>
          <a:prstGeom prst="rect">
            <a:avLst/>
          </a:prstGeom>
        </p:spPr>
        <p:txBody>
          <a:bodyPr wrap="none" fromWordArt="1">
            <a:prstTxWarp prst="textPlain">
              <a:avLst>
                <a:gd name="adj" fmla="val 50000"/>
              </a:avLst>
            </a:prstTxWarp>
          </a:bodyPr>
          <a:lstStyle/>
          <a:p>
            <a:pPr algn="ctr"/>
            <a:r>
              <a:rPr lang="en-US" sz="4000" kern="10" dirty="0">
                <a:ln w="9525">
                  <a:solidFill>
                    <a:srgbClr val="006600"/>
                  </a:solidFill>
                  <a:round/>
                  <a:headEnd/>
                  <a:tailEnd/>
                </a:ln>
                <a:gradFill rotWithShape="1">
                  <a:gsLst>
                    <a:gs pos="0">
                      <a:srgbClr val="FF3300"/>
                    </a:gs>
                    <a:gs pos="100000">
                      <a:srgbClr val="FFFF00"/>
                    </a:gs>
                  </a:gsLst>
                  <a:lin ang="2700000" scaled="1"/>
                </a:gradFill>
                <a:effectLst>
                  <a:prstShdw prst="shdw17" dist="17961" dir="2700000">
                    <a:srgbClr val="003D00"/>
                  </a:prstShdw>
                </a:effectLst>
                <a:latin typeface="BinnerD"/>
              </a:rPr>
              <a:t>ROUND </a:t>
            </a:r>
            <a:r>
              <a:rPr lang="en-US" sz="4000" kern="10" dirty="0" smtClean="0">
                <a:ln w="9525">
                  <a:solidFill>
                    <a:srgbClr val="006600"/>
                  </a:solidFill>
                  <a:round/>
                  <a:headEnd/>
                  <a:tailEnd/>
                </a:ln>
                <a:gradFill rotWithShape="1">
                  <a:gsLst>
                    <a:gs pos="0">
                      <a:srgbClr val="FF3300"/>
                    </a:gs>
                    <a:gs pos="100000">
                      <a:srgbClr val="FFFF00"/>
                    </a:gs>
                  </a:gsLst>
                  <a:lin ang="2700000" scaled="1"/>
                </a:gradFill>
                <a:effectLst>
                  <a:prstShdw prst="shdw17" dist="17961" dir="2700000">
                    <a:srgbClr val="003D00"/>
                  </a:prstShdw>
                </a:effectLst>
                <a:latin typeface="BinnerD"/>
              </a:rPr>
              <a:t>2020</a:t>
            </a:r>
            <a:endParaRPr lang="en-US" sz="4000" kern="10" dirty="0">
              <a:ln w="9525">
                <a:solidFill>
                  <a:srgbClr val="006600"/>
                </a:solidFill>
                <a:round/>
                <a:headEnd/>
                <a:tailEnd/>
              </a:ln>
              <a:gradFill rotWithShape="1">
                <a:gsLst>
                  <a:gs pos="0">
                    <a:srgbClr val="FF3300"/>
                  </a:gs>
                  <a:gs pos="100000">
                    <a:srgbClr val="FFFF00"/>
                  </a:gs>
                </a:gsLst>
                <a:lin ang="2700000" scaled="1"/>
              </a:gradFill>
              <a:effectLst>
                <a:prstShdw prst="shdw17" dist="17961" dir="2700000">
                  <a:srgbClr val="003D00"/>
                </a:prstShdw>
              </a:effectLst>
              <a:latin typeface="BinnerD"/>
            </a:endParaRPr>
          </a:p>
        </p:txBody>
      </p:sp>
      <p:sp>
        <p:nvSpPr>
          <p:cNvPr id="8" name="WordArt 911"/>
          <p:cNvSpPr>
            <a:spLocks noChangeArrowheads="1" noChangeShapeType="1" noTextEdit="1"/>
          </p:cNvSpPr>
          <p:nvPr/>
        </p:nvSpPr>
        <p:spPr bwMode="auto">
          <a:xfrm>
            <a:off x="3563888" y="5486400"/>
            <a:ext cx="5181600" cy="1371600"/>
          </a:xfrm>
          <a:prstGeom prst="rect">
            <a:avLst/>
          </a:prstGeom>
        </p:spPr>
        <p:txBody>
          <a:bodyPr wrap="none" fromWordArt="1">
            <a:prstTxWarp prst="textPlain">
              <a:avLst>
                <a:gd name="adj" fmla="val 50000"/>
              </a:avLst>
            </a:prstTxWarp>
          </a:bodyPr>
          <a:lstStyle/>
          <a:p>
            <a:pPr algn="ctr"/>
            <a:r>
              <a:rPr lang="en-US" sz="4400" kern="10" dirty="0">
                <a:ln w="9525">
                  <a:solidFill>
                    <a:schemeClr val="tx1"/>
                  </a:solidFill>
                  <a:round/>
                  <a:headEnd/>
                  <a:tailEnd/>
                </a:ln>
                <a:solidFill>
                  <a:srgbClr val="FF3300"/>
                </a:solidFill>
                <a:effectLst>
                  <a:prstShdw prst="shdw17" dist="17961" dir="2700000">
                    <a:srgbClr val="000000"/>
                  </a:prstShdw>
                </a:effectLst>
                <a:latin typeface="BinnerD"/>
              </a:rPr>
              <a:t>THANK YOU FOR YOUR ATTENTION</a:t>
            </a:r>
          </a:p>
          <a:p>
            <a:pPr algn="ctr"/>
            <a:endParaRPr lang="en-US" sz="4400" kern="10" dirty="0">
              <a:ln w="9525">
                <a:solidFill>
                  <a:schemeClr val="tx1"/>
                </a:solidFill>
                <a:round/>
                <a:headEnd/>
                <a:tailEnd/>
              </a:ln>
              <a:solidFill>
                <a:srgbClr val="FF3300"/>
              </a:solidFill>
              <a:effectLst>
                <a:prstShdw prst="shdw17" dist="17961" dir="2700000">
                  <a:srgbClr val="000000"/>
                </a:prstShdw>
              </a:effectLst>
              <a:latin typeface="BinnerD"/>
            </a:endParaRPr>
          </a:p>
        </p:txBody>
      </p:sp>
      <p:grpSp>
        <p:nvGrpSpPr>
          <p:cNvPr id="12" name="Group 408"/>
          <p:cNvGrpSpPr>
            <a:grpSpLocks/>
          </p:cNvGrpSpPr>
          <p:nvPr/>
        </p:nvGrpSpPr>
        <p:grpSpPr bwMode="auto">
          <a:xfrm>
            <a:off x="7924800" y="4800600"/>
            <a:ext cx="517525" cy="528638"/>
            <a:chOff x="2196" y="2263"/>
            <a:chExt cx="326" cy="333"/>
          </a:xfrm>
        </p:grpSpPr>
        <p:sp>
          <p:nvSpPr>
            <p:cNvPr id="13" name="Freeform 409"/>
            <p:cNvSpPr>
              <a:spLocks/>
            </p:cNvSpPr>
            <p:nvPr/>
          </p:nvSpPr>
          <p:spPr bwMode="auto">
            <a:xfrm>
              <a:off x="2196" y="2380"/>
              <a:ext cx="192" cy="200"/>
            </a:xfrm>
            <a:custGeom>
              <a:avLst/>
              <a:gdLst/>
              <a:ahLst/>
              <a:cxnLst>
                <a:cxn ang="0">
                  <a:pos x="368" y="391"/>
                </a:cxn>
                <a:cxn ang="0">
                  <a:pos x="325" y="400"/>
                </a:cxn>
                <a:cxn ang="0">
                  <a:pos x="276" y="393"/>
                </a:cxn>
                <a:cxn ang="0">
                  <a:pos x="228" y="370"/>
                </a:cxn>
                <a:cxn ang="0">
                  <a:pos x="184" y="349"/>
                </a:cxn>
                <a:cxn ang="0">
                  <a:pos x="136" y="320"/>
                </a:cxn>
                <a:cxn ang="0">
                  <a:pos x="93" y="283"/>
                </a:cxn>
                <a:cxn ang="0">
                  <a:pos x="61" y="239"/>
                </a:cxn>
                <a:cxn ang="0">
                  <a:pos x="33" y="189"/>
                </a:cxn>
                <a:cxn ang="0">
                  <a:pos x="10" y="131"/>
                </a:cxn>
                <a:cxn ang="0">
                  <a:pos x="4" y="86"/>
                </a:cxn>
                <a:cxn ang="0">
                  <a:pos x="0" y="42"/>
                </a:cxn>
                <a:cxn ang="0">
                  <a:pos x="13" y="0"/>
                </a:cxn>
                <a:cxn ang="0">
                  <a:pos x="159" y="15"/>
                </a:cxn>
                <a:cxn ang="0">
                  <a:pos x="320" y="83"/>
                </a:cxn>
                <a:cxn ang="0">
                  <a:pos x="385" y="261"/>
                </a:cxn>
                <a:cxn ang="0">
                  <a:pos x="368" y="391"/>
                </a:cxn>
              </a:cxnLst>
              <a:rect l="0" t="0" r="r" b="b"/>
              <a:pathLst>
                <a:path w="385" h="400">
                  <a:moveTo>
                    <a:pt x="368" y="391"/>
                  </a:moveTo>
                  <a:lnTo>
                    <a:pt x="325" y="400"/>
                  </a:lnTo>
                  <a:lnTo>
                    <a:pt x="276" y="393"/>
                  </a:lnTo>
                  <a:lnTo>
                    <a:pt x="228" y="370"/>
                  </a:lnTo>
                  <a:lnTo>
                    <a:pt x="184" y="349"/>
                  </a:lnTo>
                  <a:lnTo>
                    <a:pt x="136" y="320"/>
                  </a:lnTo>
                  <a:lnTo>
                    <a:pt x="93" y="283"/>
                  </a:lnTo>
                  <a:lnTo>
                    <a:pt x="61" y="239"/>
                  </a:lnTo>
                  <a:lnTo>
                    <a:pt x="33" y="189"/>
                  </a:lnTo>
                  <a:lnTo>
                    <a:pt x="10" y="131"/>
                  </a:lnTo>
                  <a:lnTo>
                    <a:pt x="4" y="86"/>
                  </a:lnTo>
                  <a:lnTo>
                    <a:pt x="0" y="42"/>
                  </a:lnTo>
                  <a:lnTo>
                    <a:pt x="13" y="0"/>
                  </a:lnTo>
                  <a:lnTo>
                    <a:pt x="159" y="15"/>
                  </a:lnTo>
                  <a:lnTo>
                    <a:pt x="320" y="83"/>
                  </a:lnTo>
                  <a:lnTo>
                    <a:pt x="385" y="261"/>
                  </a:lnTo>
                  <a:lnTo>
                    <a:pt x="368" y="391"/>
                  </a:lnTo>
                  <a:close/>
                </a:path>
              </a:pathLst>
            </a:custGeom>
            <a:solidFill>
              <a:srgbClr val="FFA040"/>
            </a:solidFill>
            <a:ln w="7938">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grpSp>
          <p:nvGrpSpPr>
            <p:cNvPr id="14" name="Group 410"/>
            <p:cNvGrpSpPr>
              <a:grpSpLocks/>
            </p:cNvGrpSpPr>
            <p:nvPr/>
          </p:nvGrpSpPr>
          <p:grpSpPr bwMode="auto">
            <a:xfrm>
              <a:off x="2208" y="2263"/>
              <a:ext cx="314" cy="333"/>
              <a:chOff x="2208" y="2263"/>
              <a:chExt cx="314" cy="333"/>
            </a:xfrm>
          </p:grpSpPr>
          <p:sp>
            <p:nvSpPr>
              <p:cNvPr id="15" name="Freeform 411"/>
              <p:cNvSpPr>
                <a:spLocks/>
              </p:cNvSpPr>
              <p:nvPr/>
            </p:nvSpPr>
            <p:spPr bwMode="auto">
              <a:xfrm>
                <a:off x="2257" y="2263"/>
                <a:ext cx="265" cy="268"/>
              </a:xfrm>
              <a:custGeom>
                <a:avLst/>
                <a:gdLst/>
                <a:ahLst/>
                <a:cxnLst>
                  <a:cxn ang="0">
                    <a:pos x="4" y="166"/>
                  </a:cxn>
                  <a:cxn ang="0">
                    <a:pos x="0" y="102"/>
                  </a:cxn>
                  <a:cxn ang="0">
                    <a:pos x="10" y="58"/>
                  </a:cxn>
                  <a:cxn ang="0">
                    <a:pos x="38" y="21"/>
                  </a:cxn>
                  <a:cxn ang="0">
                    <a:pos x="87" y="2"/>
                  </a:cxn>
                  <a:cxn ang="0">
                    <a:pos x="160" y="0"/>
                  </a:cxn>
                  <a:cxn ang="0">
                    <a:pos x="239" y="7"/>
                  </a:cxn>
                  <a:cxn ang="0">
                    <a:pos x="317" y="31"/>
                  </a:cxn>
                  <a:cxn ang="0">
                    <a:pos x="374" y="61"/>
                  </a:cxn>
                  <a:cxn ang="0">
                    <a:pos x="425" y="103"/>
                  </a:cxn>
                  <a:cxn ang="0">
                    <a:pos x="467" y="156"/>
                  </a:cxn>
                  <a:cxn ang="0">
                    <a:pos x="507" y="226"/>
                  </a:cxn>
                  <a:cxn ang="0">
                    <a:pos x="523" y="295"/>
                  </a:cxn>
                  <a:cxn ang="0">
                    <a:pos x="530" y="356"/>
                  </a:cxn>
                  <a:cxn ang="0">
                    <a:pos x="525" y="405"/>
                  </a:cxn>
                  <a:cxn ang="0">
                    <a:pos x="512" y="459"/>
                  </a:cxn>
                  <a:cxn ang="0">
                    <a:pos x="487" y="502"/>
                  </a:cxn>
                  <a:cxn ang="0">
                    <a:pos x="458" y="524"/>
                  </a:cxn>
                  <a:cxn ang="0">
                    <a:pos x="414" y="536"/>
                  </a:cxn>
                  <a:cxn ang="0">
                    <a:pos x="355" y="519"/>
                  </a:cxn>
                  <a:cxn ang="0">
                    <a:pos x="4" y="166"/>
                  </a:cxn>
                </a:cxnLst>
                <a:rect l="0" t="0" r="r" b="b"/>
                <a:pathLst>
                  <a:path w="530" h="536">
                    <a:moveTo>
                      <a:pt x="4" y="166"/>
                    </a:moveTo>
                    <a:lnTo>
                      <a:pt x="0" y="102"/>
                    </a:lnTo>
                    <a:lnTo>
                      <a:pt x="10" y="58"/>
                    </a:lnTo>
                    <a:lnTo>
                      <a:pt x="38" y="21"/>
                    </a:lnTo>
                    <a:lnTo>
                      <a:pt x="87" y="2"/>
                    </a:lnTo>
                    <a:lnTo>
                      <a:pt x="160" y="0"/>
                    </a:lnTo>
                    <a:lnTo>
                      <a:pt x="239" y="7"/>
                    </a:lnTo>
                    <a:lnTo>
                      <a:pt x="317" y="31"/>
                    </a:lnTo>
                    <a:lnTo>
                      <a:pt x="374" y="61"/>
                    </a:lnTo>
                    <a:lnTo>
                      <a:pt x="425" y="103"/>
                    </a:lnTo>
                    <a:lnTo>
                      <a:pt x="467" y="156"/>
                    </a:lnTo>
                    <a:lnTo>
                      <a:pt x="507" y="226"/>
                    </a:lnTo>
                    <a:lnTo>
                      <a:pt x="523" y="295"/>
                    </a:lnTo>
                    <a:lnTo>
                      <a:pt x="530" y="356"/>
                    </a:lnTo>
                    <a:lnTo>
                      <a:pt x="525" y="405"/>
                    </a:lnTo>
                    <a:lnTo>
                      <a:pt x="512" y="459"/>
                    </a:lnTo>
                    <a:lnTo>
                      <a:pt x="487" y="502"/>
                    </a:lnTo>
                    <a:lnTo>
                      <a:pt x="458" y="524"/>
                    </a:lnTo>
                    <a:lnTo>
                      <a:pt x="414" y="536"/>
                    </a:lnTo>
                    <a:lnTo>
                      <a:pt x="355" y="519"/>
                    </a:lnTo>
                    <a:lnTo>
                      <a:pt x="4" y="166"/>
                    </a:lnTo>
                    <a:close/>
                  </a:path>
                </a:pathLst>
              </a:custGeom>
              <a:solidFill>
                <a:srgbClr val="E08000"/>
              </a:solidFill>
              <a:ln w="7938">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sp>
            <p:nvSpPr>
              <p:cNvPr id="16" name="Freeform 412"/>
              <p:cNvSpPr>
                <a:spLocks/>
              </p:cNvSpPr>
              <p:nvPr/>
            </p:nvSpPr>
            <p:spPr bwMode="auto">
              <a:xfrm>
                <a:off x="2208" y="2352"/>
                <a:ext cx="251" cy="244"/>
              </a:xfrm>
              <a:custGeom>
                <a:avLst/>
                <a:gdLst/>
                <a:ahLst/>
                <a:cxnLst>
                  <a:cxn ang="0">
                    <a:pos x="130" y="0"/>
                  </a:cxn>
                  <a:cxn ang="0">
                    <a:pos x="189" y="0"/>
                  </a:cxn>
                  <a:cxn ang="0">
                    <a:pos x="253" y="11"/>
                  </a:cxn>
                  <a:cxn ang="0">
                    <a:pos x="311" y="28"/>
                  </a:cxn>
                  <a:cxn ang="0">
                    <a:pos x="361" y="51"/>
                  </a:cxn>
                  <a:cxn ang="0">
                    <a:pos x="408" y="88"/>
                  </a:cxn>
                  <a:cxn ang="0">
                    <a:pos x="444" y="128"/>
                  </a:cxn>
                  <a:cxn ang="0">
                    <a:pos x="468" y="168"/>
                  </a:cxn>
                  <a:cxn ang="0">
                    <a:pos x="488" y="210"/>
                  </a:cxn>
                  <a:cxn ang="0">
                    <a:pos x="499" y="259"/>
                  </a:cxn>
                  <a:cxn ang="0">
                    <a:pos x="501" y="309"/>
                  </a:cxn>
                  <a:cxn ang="0">
                    <a:pos x="496" y="362"/>
                  </a:cxn>
                  <a:cxn ang="0">
                    <a:pos x="354" y="488"/>
                  </a:cxn>
                  <a:cxn ang="0">
                    <a:pos x="345" y="419"/>
                  </a:cxn>
                  <a:cxn ang="0">
                    <a:pos x="330" y="365"/>
                  </a:cxn>
                  <a:cxn ang="0">
                    <a:pos x="298" y="293"/>
                  </a:cxn>
                  <a:cxn ang="0">
                    <a:pos x="256" y="244"/>
                  </a:cxn>
                  <a:cxn ang="0">
                    <a:pos x="203" y="187"/>
                  </a:cxn>
                  <a:cxn ang="0">
                    <a:pos x="130" y="138"/>
                  </a:cxn>
                  <a:cxn ang="0">
                    <a:pos x="68" y="112"/>
                  </a:cxn>
                  <a:cxn ang="0">
                    <a:pos x="0" y="95"/>
                  </a:cxn>
                  <a:cxn ang="0">
                    <a:pos x="130" y="0"/>
                  </a:cxn>
                </a:cxnLst>
                <a:rect l="0" t="0" r="r" b="b"/>
                <a:pathLst>
                  <a:path w="501" h="488">
                    <a:moveTo>
                      <a:pt x="130" y="0"/>
                    </a:moveTo>
                    <a:lnTo>
                      <a:pt x="189" y="0"/>
                    </a:lnTo>
                    <a:lnTo>
                      <a:pt x="253" y="11"/>
                    </a:lnTo>
                    <a:lnTo>
                      <a:pt x="311" y="28"/>
                    </a:lnTo>
                    <a:lnTo>
                      <a:pt x="361" y="51"/>
                    </a:lnTo>
                    <a:lnTo>
                      <a:pt x="408" y="88"/>
                    </a:lnTo>
                    <a:lnTo>
                      <a:pt x="444" y="128"/>
                    </a:lnTo>
                    <a:lnTo>
                      <a:pt x="468" y="168"/>
                    </a:lnTo>
                    <a:lnTo>
                      <a:pt x="488" y="210"/>
                    </a:lnTo>
                    <a:lnTo>
                      <a:pt x="499" y="259"/>
                    </a:lnTo>
                    <a:lnTo>
                      <a:pt x="501" y="309"/>
                    </a:lnTo>
                    <a:lnTo>
                      <a:pt x="496" y="362"/>
                    </a:lnTo>
                    <a:lnTo>
                      <a:pt x="354" y="488"/>
                    </a:lnTo>
                    <a:lnTo>
                      <a:pt x="345" y="419"/>
                    </a:lnTo>
                    <a:lnTo>
                      <a:pt x="330" y="365"/>
                    </a:lnTo>
                    <a:lnTo>
                      <a:pt x="298" y="293"/>
                    </a:lnTo>
                    <a:lnTo>
                      <a:pt x="256" y="244"/>
                    </a:lnTo>
                    <a:lnTo>
                      <a:pt x="203" y="187"/>
                    </a:lnTo>
                    <a:lnTo>
                      <a:pt x="130" y="138"/>
                    </a:lnTo>
                    <a:lnTo>
                      <a:pt x="68" y="112"/>
                    </a:lnTo>
                    <a:lnTo>
                      <a:pt x="0" y="95"/>
                    </a:lnTo>
                    <a:lnTo>
                      <a:pt x="130" y="0"/>
                    </a:lnTo>
                    <a:close/>
                  </a:path>
                </a:pathLst>
              </a:custGeom>
              <a:solidFill>
                <a:srgbClr val="FF8000"/>
              </a:solidFill>
              <a:ln w="7938">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grpSp>
      </p:grpSp>
      <p:grpSp>
        <p:nvGrpSpPr>
          <p:cNvPr id="17" name="Group 413"/>
          <p:cNvGrpSpPr>
            <a:grpSpLocks/>
          </p:cNvGrpSpPr>
          <p:nvPr/>
        </p:nvGrpSpPr>
        <p:grpSpPr bwMode="auto">
          <a:xfrm>
            <a:off x="8001000" y="6096000"/>
            <a:ext cx="517525" cy="528638"/>
            <a:chOff x="2196" y="2263"/>
            <a:chExt cx="326" cy="333"/>
          </a:xfrm>
        </p:grpSpPr>
        <p:sp>
          <p:nvSpPr>
            <p:cNvPr id="18" name="Freeform 414"/>
            <p:cNvSpPr>
              <a:spLocks/>
            </p:cNvSpPr>
            <p:nvPr/>
          </p:nvSpPr>
          <p:spPr bwMode="auto">
            <a:xfrm>
              <a:off x="2196" y="2380"/>
              <a:ext cx="192" cy="200"/>
            </a:xfrm>
            <a:custGeom>
              <a:avLst/>
              <a:gdLst/>
              <a:ahLst/>
              <a:cxnLst>
                <a:cxn ang="0">
                  <a:pos x="368" y="391"/>
                </a:cxn>
                <a:cxn ang="0">
                  <a:pos x="325" y="400"/>
                </a:cxn>
                <a:cxn ang="0">
                  <a:pos x="276" y="393"/>
                </a:cxn>
                <a:cxn ang="0">
                  <a:pos x="228" y="370"/>
                </a:cxn>
                <a:cxn ang="0">
                  <a:pos x="184" y="349"/>
                </a:cxn>
                <a:cxn ang="0">
                  <a:pos x="136" y="320"/>
                </a:cxn>
                <a:cxn ang="0">
                  <a:pos x="93" y="283"/>
                </a:cxn>
                <a:cxn ang="0">
                  <a:pos x="61" y="239"/>
                </a:cxn>
                <a:cxn ang="0">
                  <a:pos x="33" y="189"/>
                </a:cxn>
                <a:cxn ang="0">
                  <a:pos x="10" y="131"/>
                </a:cxn>
                <a:cxn ang="0">
                  <a:pos x="4" y="86"/>
                </a:cxn>
                <a:cxn ang="0">
                  <a:pos x="0" y="42"/>
                </a:cxn>
                <a:cxn ang="0">
                  <a:pos x="13" y="0"/>
                </a:cxn>
                <a:cxn ang="0">
                  <a:pos x="159" y="15"/>
                </a:cxn>
                <a:cxn ang="0">
                  <a:pos x="320" y="83"/>
                </a:cxn>
                <a:cxn ang="0">
                  <a:pos x="385" y="261"/>
                </a:cxn>
                <a:cxn ang="0">
                  <a:pos x="368" y="391"/>
                </a:cxn>
              </a:cxnLst>
              <a:rect l="0" t="0" r="r" b="b"/>
              <a:pathLst>
                <a:path w="385" h="400">
                  <a:moveTo>
                    <a:pt x="368" y="391"/>
                  </a:moveTo>
                  <a:lnTo>
                    <a:pt x="325" y="400"/>
                  </a:lnTo>
                  <a:lnTo>
                    <a:pt x="276" y="393"/>
                  </a:lnTo>
                  <a:lnTo>
                    <a:pt x="228" y="370"/>
                  </a:lnTo>
                  <a:lnTo>
                    <a:pt x="184" y="349"/>
                  </a:lnTo>
                  <a:lnTo>
                    <a:pt x="136" y="320"/>
                  </a:lnTo>
                  <a:lnTo>
                    <a:pt x="93" y="283"/>
                  </a:lnTo>
                  <a:lnTo>
                    <a:pt x="61" y="239"/>
                  </a:lnTo>
                  <a:lnTo>
                    <a:pt x="33" y="189"/>
                  </a:lnTo>
                  <a:lnTo>
                    <a:pt x="10" y="131"/>
                  </a:lnTo>
                  <a:lnTo>
                    <a:pt x="4" y="86"/>
                  </a:lnTo>
                  <a:lnTo>
                    <a:pt x="0" y="42"/>
                  </a:lnTo>
                  <a:lnTo>
                    <a:pt x="13" y="0"/>
                  </a:lnTo>
                  <a:lnTo>
                    <a:pt x="159" y="15"/>
                  </a:lnTo>
                  <a:lnTo>
                    <a:pt x="320" y="83"/>
                  </a:lnTo>
                  <a:lnTo>
                    <a:pt x="385" y="261"/>
                  </a:lnTo>
                  <a:lnTo>
                    <a:pt x="368" y="391"/>
                  </a:lnTo>
                  <a:close/>
                </a:path>
              </a:pathLst>
            </a:custGeom>
            <a:solidFill>
              <a:srgbClr val="FFA040"/>
            </a:solidFill>
            <a:ln w="7938">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grpSp>
          <p:nvGrpSpPr>
            <p:cNvPr id="19" name="Group 415"/>
            <p:cNvGrpSpPr>
              <a:grpSpLocks/>
            </p:cNvGrpSpPr>
            <p:nvPr/>
          </p:nvGrpSpPr>
          <p:grpSpPr bwMode="auto">
            <a:xfrm>
              <a:off x="2208" y="2263"/>
              <a:ext cx="314" cy="333"/>
              <a:chOff x="2208" y="2263"/>
              <a:chExt cx="314" cy="333"/>
            </a:xfrm>
          </p:grpSpPr>
          <p:sp>
            <p:nvSpPr>
              <p:cNvPr id="20" name="Freeform 416"/>
              <p:cNvSpPr>
                <a:spLocks/>
              </p:cNvSpPr>
              <p:nvPr/>
            </p:nvSpPr>
            <p:spPr bwMode="auto">
              <a:xfrm>
                <a:off x="2257" y="2263"/>
                <a:ext cx="265" cy="268"/>
              </a:xfrm>
              <a:custGeom>
                <a:avLst/>
                <a:gdLst/>
                <a:ahLst/>
                <a:cxnLst>
                  <a:cxn ang="0">
                    <a:pos x="4" y="166"/>
                  </a:cxn>
                  <a:cxn ang="0">
                    <a:pos x="0" y="102"/>
                  </a:cxn>
                  <a:cxn ang="0">
                    <a:pos x="10" y="58"/>
                  </a:cxn>
                  <a:cxn ang="0">
                    <a:pos x="38" y="21"/>
                  </a:cxn>
                  <a:cxn ang="0">
                    <a:pos x="87" y="2"/>
                  </a:cxn>
                  <a:cxn ang="0">
                    <a:pos x="160" y="0"/>
                  </a:cxn>
                  <a:cxn ang="0">
                    <a:pos x="239" y="7"/>
                  </a:cxn>
                  <a:cxn ang="0">
                    <a:pos x="317" y="31"/>
                  </a:cxn>
                  <a:cxn ang="0">
                    <a:pos x="374" y="61"/>
                  </a:cxn>
                  <a:cxn ang="0">
                    <a:pos x="425" y="103"/>
                  </a:cxn>
                  <a:cxn ang="0">
                    <a:pos x="467" y="156"/>
                  </a:cxn>
                  <a:cxn ang="0">
                    <a:pos x="507" y="226"/>
                  </a:cxn>
                  <a:cxn ang="0">
                    <a:pos x="523" y="295"/>
                  </a:cxn>
                  <a:cxn ang="0">
                    <a:pos x="530" y="356"/>
                  </a:cxn>
                  <a:cxn ang="0">
                    <a:pos x="525" y="405"/>
                  </a:cxn>
                  <a:cxn ang="0">
                    <a:pos x="512" y="459"/>
                  </a:cxn>
                  <a:cxn ang="0">
                    <a:pos x="487" y="502"/>
                  </a:cxn>
                  <a:cxn ang="0">
                    <a:pos x="458" y="524"/>
                  </a:cxn>
                  <a:cxn ang="0">
                    <a:pos x="414" y="536"/>
                  </a:cxn>
                  <a:cxn ang="0">
                    <a:pos x="355" y="519"/>
                  </a:cxn>
                  <a:cxn ang="0">
                    <a:pos x="4" y="166"/>
                  </a:cxn>
                </a:cxnLst>
                <a:rect l="0" t="0" r="r" b="b"/>
                <a:pathLst>
                  <a:path w="530" h="536">
                    <a:moveTo>
                      <a:pt x="4" y="166"/>
                    </a:moveTo>
                    <a:lnTo>
                      <a:pt x="0" y="102"/>
                    </a:lnTo>
                    <a:lnTo>
                      <a:pt x="10" y="58"/>
                    </a:lnTo>
                    <a:lnTo>
                      <a:pt x="38" y="21"/>
                    </a:lnTo>
                    <a:lnTo>
                      <a:pt x="87" y="2"/>
                    </a:lnTo>
                    <a:lnTo>
                      <a:pt x="160" y="0"/>
                    </a:lnTo>
                    <a:lnTo>
                      <a:pt x="239" y="7"/>
                    </a:lnTo>
                    <a:lnTo>
                      <a:pt x="317" y="31"/>
                    </a:lnTo>
                    <a:lnTo>
                      <a:pt x="374" y="61"/>
                    </a:lnTo>
                    <a:lnTo>
                      <a:pt x="425" y="103"/>
                    </a:lnTo>
                    <a:lnTo>
                      <a:pt x="467" y="156"/>
                    </a:lnTo>
                    <a:lnTo>
                      <a:pt x="507" y="226"/>
                    </a:lnTo>
                    <a:lnTo>
                      <a:pt x="523" y="295"/>
                    </a:lnTo>
                    <a:lnTo>
                      <a:pt x="530" y="356"/>
                    </a:lnTo>
                    <a:lnTo>
                      <a:pt x="525" y="405"/>
                    </a:lnTo>
                    <a:lnTo>
                      <a:pt x="512" y="459"/>
                    </a:lnTo>
                    <a:lnTo>
                      <a:pt x="487" y="502"/>
                    </a:lnTo>
                    <a:lnTo>
                      <a:pt x="458" y="524"/>
                    </a:lnTo>
                    <a:lnTo>
                      <a:pt x="414" y="536"/>
                    </a:lnTo>
                    <a:lnTo>
                      <a:pt x="355" y="519"/>
                    </a:lnTo>
                    <a:lnTo>
                      <a:pt x="4" y="166"/>
                    </a:lnTo>
                    <a:close/>
                  </a:path>
                </a:pathLst>
              </a:custGeom>
              <a:solidFill>
                <a:srgbClr val="E08000"/>
              </a:solidFill>
              <a:ln w="7938">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sp>
            <p:nvSpPr>
              <p:cNvPr id="21" name="Freeform 417"/>
              <p:cNvSpPr>
                <a:spLocks/>
              </p:cNvSpPr>
              <p:nvPr/>
            </p:nvSpPr>
            <p:spPr bwMode="auto">
              <a:xfrm>
                <a:off x="2208" y="2352"/>
                <a:ext cx="251" cy="244"/>
              </a:xfrm>
              <a:custGeom>
                <a:avLst/>
                <a:gdLst/>
                <a:ahLst/>
                <a:cxnLst>
                  <a:cxn ang="0">
                    <a:pos x="130" y="0"/>
                  </a:cxn>
                  <a:cxn ang="0">
                    <a:pos x="189" y="0"/>
                  </a:cxn>
                  <a:cxn ang="0">
                    <a:pos x="253" y="11"/>
                  </a:cxn>
                  <a:cxn ang="0">
                    <a:pos x="311" y="28"/>
                  </a:cxn>
                  <a:cxn ang="0">
                    <a:pos x="361" y="51"/>
                  </a:cxn>
                  <a:cxn ang="0">
                    <a:pos x="408" y="88"/>
                  </a:cxn>
                  <a:cxn ang="0">
                    <a:pos x="444" y="128"/>
                  </a:cxn>
                  <a:cxn ang="0">
                    <a:pos x="468" y="168"/>
                  </a:cxn>
                  <a:cxn ang="0">
                    <a:pos x="488" y="210"/>
                  </a:cxn>
                  <a:cxn ang="0">
                    <a:pos x="499" y="259"/>
                  </a:cxn>
                  <a:cxn ang="0">
                    <a:pos x="501" y="309"/>
                  </a:cxn>
                  <a:cxn ang="0">
                    <a:pos x="496" y="362"/>
                  </a:cxn>
                  <a:cxn ang="0">
                    <a:pos x="354" y="488"/>
                  </a:cxn>
                  <a:cxn ang="0">
                    <a:pos x="345" y="419"/>
                  </a:cxn>
                  <a:cxn ang="0">
                    <a:pos x="330" y="365"/>
                  </a:cxn>
                  <a:cxn ang="0">
                    <a:pos x="298" y="293"/>
                  </a:cxn>
                  <a:cxn ang="0">
                    <a:pos x="256" y="244"/>
                  </a:cxn>
                  <a:cxn ang="0">
                    <a:pos x="203" y="187"/>
                  </a:cxn>
                  <a:cxn ang="0">
                    <a:pos x="130" y="138"/>
                  </a:cxn>
                  <a:cxn ang="0">
                    <a:pos x="68" y="112"/>
                  </a:cxn>
                  <a:cxn ang="0">
                    <a:pos x="0" y="95"/>
                  </a:cxn>
                  <a:cxn ang="0">
                    <a:pos x="130" y="0"/>
                  </a:cxn>
                </a:cxnLst>
                <a:rect l="0" t="0" r="r" b="b"/>
                <a:pathLst>
                  <a:path w="501" h="488">
                    <a:moveTo>
                      <a:pt x="130" y="0"/>
                    </a:moveTo>
                    <a:lnTo>
                      <a:pt x="189" y="0"/>
                    </a:lnTo>
                    <a:lnTo>
                      <a:pt x="253" y="11"/>
                    </a:lnTo>
                    <a:lnTo>
                      <a:pt x="311" y="28"/>
                    </a:lnTo>
                    <a:lnTo>
                      <a:pt x="361" y="51"/>
                    </a:lnTo>
                    <a:lnTo>
                      <a:pt x="408" y="88"/>
                    </a:lnTo>
                    <a:lnTo>
                      <a:pt x="444" y="128"/>
                    </a:lnTo>
                    <a:lnTo>
                      <a:pt x="468" y="168"/>
                    </a:lnTo>
                    <a:lnTo>
                      <a:pt x="488" y="210"/>
                    </a:lnTo>
                    <a:lnTo>
                      <a:pt x="499" y="259"/>
                    </a:lnTo>
                    <a:lnTo>
                      <a:pt x="501" y="309"/>
                    </a:lnTo>
                    <a:lnTo>
                      <a:pt x="496" y="362"/>
                    </a:lnTo>
                    <a:lnTo>
                      <a:pt x="354" y="488"/>
                    </a:lnTo>
                    <a:lnTo>
                      <a:pt x="345" y="419"/>
                    </a:lnTo>
                    <a:lnTo>
                      <a:pt x="330" y="365"/>
                    </a:lnTo>
                    <a:lnTo>
                      <a:pt x="298" y="293"/>
                    </a:lnTo>
                    <a:lnTo>
                      <a:pt x="256" y="244"/>
                    </a:lnTo>
                    <a:lnTo>
                      <a:pt x="203" y="187"/>
                    </a:lnTo>
                    <a:lnTo>
                      <a:pt x="130" y="138"/>
                    </a:lnTo>
                    <a:lnTo>
                      <a:pt x="68" y="112"/>
                    </a:lnTo>
                    <a:lnTo>
                      <a:pt x="0" y="95"/>
                    </a:lnTo>
                    <a:lnTo>
                      <a:pt x="130" y="0"/>
                    </a:lnTo>
                    <a:close/>
                  </a:path>
                </a:pathLst>
              </a:custGeom>
              <a:solidFill>
                <a:srgbClr val="FF8000"/>
              </a:solidFill>
              <a:ln w="7938">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grpSp>
      </p:grpSp>
      <p:graphicFrame>
        <p:nvGraphicFramePr>
          <p:cNvPr id="22" name="Object 419">
            <a:hlinkClick r:id="" action="ppaction://ole?verb=0"/>
          </p:cNvPr>
          <p:cNvGraphicFramePr>
            <a:graphicFrameLocks/>
          </p:cNvGraphicFramePr>
          <p:nvPr/>
        </p:nvGraphicFramePr>
        <p:xfrm>
          <a:off x="3203575" y="1268413"/>
          <a:ext cx="3800475" cy="2849562"/>
        </p:xfrm>
        <a:graphic>
          <a:graphicData uri="http://schemas.openxmlformats.org/presentationml/2006/ole">
            <mc:AlternateContent xmlns:mc="http://schemas.openxmlformats.org/markup-compatibility/2006">
              <mc:Choice xmlns:v="urn:schemas-microsoft-com:vml" Requires="v">
                <p:oleObj spid="_x0000_s22582" name="Clip" r:id="rId8" imgW="4433760" imgH="3327120" progId="">
                  <p:embed/>
                </p:oleObj>
              </mc:Choice>
              <mc:Fallback>
                <p:oleObj name="Clip" r:id="rId8" imgW="4433760" imgH="3327120" progId="">
                  <p:embed/>
                  <p:pic>
                    <p:nvPicPr>
                      <p:cNvPr id="0" name="Object 41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1268413"/>
                        <a:ext cx="3800475" cy="28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420">
            <a:hlinkClick r:id="" action="ppaction://ole?verb=0"/>
          </p:cNvPr>
          <p:cNvGraphicFramePr>
            <a:graphicFrameLocks/>
          </p:cNvGraphicFramePr>
          <p:nvPr/>
        </p:nvGraphicFramePr>
        <p:xfrm>
          <a:off x="1219200" y="533400"/>
          <a:ext cx="3800475" cy="2849563"/>
        </p:xfrm>
        <a:graphic>
          <a:graphicData uri="http://schemas.openxmlformats.org/presentationml/2006/ole">
            <mc:AlternateContent xmlns:mc="http://schemas.openxmlformats.org/markup-compatibility/2006">
              <mc:Choice xmlns:v="urn:schemas-microsoft-com:vml" Requires="v">
                <p:oleObj spid="_x0000_s22583" name="Clip" r:id="rId10" imgW="4433760" imgH="3327120" progId="">
                  <p:embed/>
                </p:oleObj>
              </mc:Choice>
              <mc:Fallback>
                <p:oleObj name="Clip" r:id="rId10" imgW="4433760" imgH="3327120" progId="">
                  <p:embed/>
                  <p:pic>
                    <p:nvPicPr>
                      <p:cNvPr id="0" name="Object 42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33400"/>
                        <a:ext cx="3800475"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421"/>
          <p:cNvGrpSpPr>
            <a:grpSpLocks/>
          </p:cNvGrpSpPr>
          <p:nvPr/>
        </p:nvGrpSpPr>
        <p:grpSpPr bwMode="auto">
          <a:xfrm>
            <a:off x="6477000" y="1295400"/>
            <a:ext cx="1144588" cy="1165225"/>
            <a:chOff x="2063" y="1200"/>
            <a:chExt cx="721" cy="734"/>
          </a:xfrm>
        </p:grpSpPr>
        <p:sp>
          <p:nvSpPr>
            <p:cNvPr id="25" name="Freeform 422"/>
            <p:cNvSpPr>
              <a:spLocks/>
            </p:cNvSpPr>
            <p:nvPr/>
          </p:nvSpPr>
          <p:spPr bwMode="auto">
            <a:xfrm>
              <a:off x="2191" y="1296"/>
              <a:ext cx="530" cy="546"/>
            </a:xfrm>
            <a:custGeom>
              <a:avLst/>
              <a:gdLst>
                <a:gd name="T0" fmla="*/ 24 w 1060"/>
                <a:gd name="T1" fmla="*/ 3 h 1092"/>
                <a:gd name="T2" fmla="*/ 21 w 1060"/>
                <a:gd name="T3" fmla="*/ 4 h 1092"/>
                <a:gd name="T4" fmla="*/ 17 w 1060"/>
                <a:gd name="T5" fmla="*/ 6 h 1092"/>
                <a:gd name="T6" fmla="*/ 13 w 1060"/>
                <a:gd name="T7" fmla="*/ 7 h 1092"/>
                <a:gd name="T8" fmla="*/ 9 w 1060"/>
                <a:gd name="T9" fmla="*/ 9 h 1092"/>
                <a:gd name="T10" fmla="*/ 4 w 1060"/>
                <a:gd name="T11" fmla="*/ 10 h 1092"/>
                <a:gd name="T12" fmla="*/ 3 w 1060"/>
                <a:gd name="T13" fmla="*/ 17 h 1092"/>
                <a:gd name="T14" fmla="*/ 1 w 1060"/>
                <a:gd name="T15" fmla="*/ 21 h 1092"/>
                <a:gd name="T16" fmla="*/ 0 w 1060"/>
                <a:gd name="T17" fmla="*/ 27 h 1092"/>
                <a:gd name="T18" fmla="*/ 19 w 1060"/>
                <a:gd name="T19" fmla="*/ 34 h 1092"/>
                <a:gd name="T20" fmla="*/ 17 w 1060"/>
                <a:gd name="T21" fmla="*/ 36 h 1092"/>
                <a:gd name="T22" fmla="*/ 17 w 1060"/>
                <a:gd name="T23" fmla="*/ 37 h 1092"/>
                <a:gd name="T24" fmla="*/ 19 w 1060"/>
                <a:gd name="T25" fmla="*/ 39 h 1092"/>
                <a:gd name="T26" fmla="*/ 21 w 1060"/>
                <a:gd name="T27" fmla="*/ 40 h 1092"/>
                <a:gd name="T28" fmla="*/ 20 w 1060"/>
                <a:gd name="T29" fmla="*/ 43 h 1092"/>
                <a:gd name="T30" fmla="*/ 21 w 1060"/>
                <a:gd name="T31" fmla="*/ 42 h 1092"/>
                <a:gd name="T32" fmla="*/ 24 w 1060"/>
                <a:gd name="T33" fmla="*/ 43 h 1092"/>
                <a:gd name="T34" fmla="*/ 26 w 1060"/>
                <a:gd name="T35" fmla="*/ 46 h 1092"/>
                <a:gd name="T36" fmla="*/ 30 w 1060"/>
                <a:gd name="T37" fmla="*/ 68 h 1092"/>
                <a:gd name="T38" fmla="*/ 33 w 1060"/>
                <a:gd name="T39" fmla="*/ 65 h 1092"/>
                <a:gd name="T40" fmla="*/ 35 w 1060"/>
                <a:gd name="T41" fmla="*/ 63 h 1092"/>
                <a:gd name="T42" fmla="*/ 41 w 1060"/>
                <a:gd name="T43" fmla="*/ 62 h 1092"/>
                <a:gd name="T44" fmla="*/ 44 w 1060"/>
                <a:gd name="T45" fmla="*/ 60 h 1092"/>
                <a:gd name="T46" fmla="*/ 50 w 1060"/>
                <a:gd name="T47" fmla="*/ 62 h 1092"/>
                <a:gd name="T48" fmla="*/ 55 w 1060"/>
                <a:gd name="T49" fmla="*/ 58 h 1092"/>
                <a:gd name="T50" fmla="*/ 53 w 1060"/>
                <a:gd name="T51" fmla="*/ 49 h 1092"/>
                <a:gd name="T52" fmla="*/ 55 w 1060"/>
                <a:gd name="T53" fmla="*/ 45 h 1092"/>
                <a:gd name="T54" fmla="*/ 57 w 1060"/>
                <a:gd name="T55" fmla="*/ 39 h 1092"/>
                <a:gd name="T56" fmla="*/ 66 w 1060"/>
                <a:gd name="T57" fmla="*/ 32 h 1092"/>
                <a:gd name="T58" fmla="*/ 59 w 1060"/>
                <a:gd name="T59" fmla="*/ 28 h 1092"/>
                <a:gd name="T60" fmla="*/ 55 w 1060"/>
                <a:gd name="T61" fmla="*/ 21 h 1092"/>
                <a:gd name="T62" fmla="*/ 57 w 1060"/>
                <a:gd name="T63" fmla="*/ 9 h 1092"/>
                <a:gd name="T64" fmla="*/ 50 w 1060"/>
                <a:gd name="T65" fmla="*/ 6 h 1092"/>
                <a:gd name="T66" fmla="*/ 44 w 1060"/>
                <a:gd name="T67" fmla="*/ 8 h 1092"/>
                <a:gd name="T68" fmla="*/ 42 w 1060"/>
                <a:gd name="T69" fmla="*/ 2 h 1092"/>
                <a:gd name="T70" fmla="*/ 36 w 1060"/>
                <a:gd name="T71" fmla="*/ 1 h 1092"/>
                <a:gd name="T72" fmla="*/ 31 w 1060"/>
                <a:gd name="T73" fmla="*/ 0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0"/>
                <a:gd name="T112" fmla="*/ 0 h 1092"/>
                <a:gd name="T113" fmla="*/ 1060 w 1060"/>
                <a:gd name="T114" fmla="*/ 1092 h 10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0" h="1092">
                  <a:moveTo>
                    <a:pt x="438" y="248"/>
                  </a:moveTo>
                  <a:lnTo>
                    <a:pt x="387" y="60"/>
                  </a:lnTo>
                  <a:lnTo>
                    <a:pt x="419" y="339"/>
                  </a:lnTo>
                  <a:lnTo>
                    <a:pt x="346" y="67"/>
                  </a:lnTo>
                  <a:lnTo>
                    <a:pt x="371" y="292"/>
                  </a:lnTo>
                  <a:lnTo>
                    <a:pt x="260" y="96"/>
                  </a:lnTo>
                  <a:lnTo>
                    <a:pt x="349" y="351"/>
                  </a:lnTo>
                  <a:lnTo>
                    <a:pt x="214" y="118"/>
                  </a:lnTo>
                  <a:lnTo>
                    <a:pt x="324" y="383"/>
                  </a:lnTo>
                  <a:lnTo>
                    <a:pt x="159" y="132"/>
                  </a:lnTo>
                  <a:lnTo>
                    <a:pt x="313" y="400"/>
                  </a:lnTo>
                  <a:lnTo>
                    <a:pt x="70" y="171"/>
                  </a:lnTo>
                  <a:lnTo>
                    <a:pt x="300" y="416"/>
                  </a:lnTo>
                  <a:lnTo>
                    <a:pt x="48" y="279"/>
                  </a:lnTo>
                  <a:lnTo>
                    <a:pt x="276" y="443"/>
                  </a:lnTo>
                  <a:lnTo>
                    <a:pt x="5" y="339"/>
                  </a:lnTo>
                  <a:lnTo>
                    <a:pt x="246" y="472"/>
                  </a:lnTo>
                  <a:lnTo>
                    <a:pt x="0" y="440"/>
                  </a:lnTo>
                  <a:lnTo>
                    <a:pt x="288" y="508"/>
                  </a:lnTo>
                  <a:lnTo>
                    <a:pt x="306" y="537"/>
                  </a:lnTo>
                  <a:lnTo>
                    <a:pt x="5" y="602"/>
                  </a:lnTo>
                  <a:lnTo>
                    <a:pt x="257" y="577"/>
                  </a:lnTo>
                  <a:lnTo>
                    <a:pt x="34" y="638"/>
                  </a:lnTo>
                  <a:lnTo>
                    <a:pt x="284" y="602"/>
                  </a:lnTo>
                  <a:lnTo>
                    <a:pt x="48" y="732"/>
                  </a:lnTo>
                  <a:lnTo>
                    <a:pt x="313" y="625"/>
                  </a:lnTo>
                  <a:lnTo>
                    <a:pt x="89" y="782"/>
                  </a:lnTo>
                  <a:lnTo>
                    <a:pt x="351" y="655"/>
                  </a:lnTo>
                  <a:lnTo>
                    <a:pt x="66" y="883"/>
                  </a:lnTo>
                  <a:lnTo>
                    <a:pt x="329" y="693"/>
                  </a:lnTo>
                  <a:lnTo>
                    <a:pt x="130" y="962"/>
                  </a:lnTo>
                  <a:lnTo>
                    <a:pt x="349" y="681"/>
                  </a:lnTo>
                  <a:lnTo>
                    <a:pt x="240" y="922"/>
                  </a:lnTo>
                  <a:lnTo>
                    <a:pt x="394" y="697"/>
                  </a:lnTo>
                  <a:lnTo>
                    <a:pt x="354" y="988"/>
                  </a:lnTo>
                  <a:lnTo>
                    <a:pt x="425" y="750"/>
                  </a:lnTo>
                  <a:lnTo>
                    <a:pt x="461" y="876"/>
                  </a:lnTo>
                  <a:lnTo>
                    <a:pt x="483" y="1092"/>
                  </a:lnTo>
                  <a:lnTo>
                    <a:pt x="483" y="779"/>
                  </a:lnTo>
                  <a:lnTo>
                    <a:pt x="534" y="1027"/>
                  </a:lnTo>
                  <a:lnTo>
                    <a:pt x="509" y="756"/>
                  </a:lnTo>
                  <a:lnTo>
                    <a:pt x="575" y="1020"/>
                  </a:lnTo>
                  <a:lnTo>
                    <a:pt x="545" y="760"/>
                  </a:lnTo>
                  <a:lnTo>
                    <a:pt x="670" y="1005"/>
                  </a:lnTo>
                  <a:lnTo>
                    <a:pt x="589" y="760"/>
                  </a:lnTo>
                  <a:lnTo>
                    <a:pt x="714" y="974"/>
                  </a:lnTo>
                  <a:lnTo>
                    <a:pt x="620" y="736"/>
                  </a:lnTo>
                  <a:lnTo>
                    <a:pt x="800" y="998"/>
                  </a:lnTo>
                  <a:lnTo>
                    <a:pt x="659" y="739"/>
                  </a:lnTo>
                  <a:lnTo>
                    <a:pt x="887" y="936"/>
                  </a:lnTo>
                  <a:lnTo>
                    <a:pt x="634" y="685"/>
                  </a:lnTo>
                  <a:lnTo>
                    <a:pt x="855" y="796"/>
                  </a:lnTo>
                  <a:lnTo>
                    <a:pt x="620" y="628"/>
                  </a:lnTo>
                  <a:lnTo>
                    <a:pt x="884" y="732"/>
                  </a:lnTo>
                  <a:lnTo>
                    <a:pt x="649" y="596"/>
                  </a:lnTo>
                  <a:lnTo>
                    <a:pt x="916" y="638"/>
                  </a:lnTo>
                  <a:lnTo>
                    <a:pt x="623" y="566"/>
                  </a:lnTo>
                  <a:lnTo>
                    <a:pt x="1060" y="512"/>
                  </a:lnTo>
                  <a:lnTo>
                    <a:pt x="675" y="524"/>
                  </a:lnTo>
                  <a:lnTo>
                    <a:pt x="954" y="455"/>
                  </a:lnTo>
                  <a:lnTo>
                    <a:pt x="589" y="508"/>
                  </a:lnTo>
                  <a:lnTo>
                    <a:pt x="891" y="346"/>
                  </a:lnTo>
                  <a:lnTo>
                    <a:pt x="567" y="483"/>
                  </a:lnTo>
                  <a:lnTo>
                    <a:pt x="916" y="157"/>
                  </a:lnTo>
                  <a:lnTo>
                    <a:pt x="596" y="429"/>
                  </a:lnTo>
                  <a:lnTo>
                    <a:pt x="814" y="102"/>
                  </a:lnTo>
                  <a:lnTo>
                    <a:pt x="605" y="390"/>
                  </a:lnTo>
                  <a:lnTo>
                    <a:pt x="704" y="128"/>
                  </a:lnTo>
                  <a:lnTo>
                    <a:pt x="567" y="383"/>
                  </a:lnTo>
                  <a:lnTo>
                    <a:pt x="682" y="43"/>
                  </a:lnTo>
                  <a:lnTo>
                    <a:pt x="527" y="368"/>
                  </a:lnTo>
                  <a:lnTo>
                    <a:pt x="579" y="17"/>
                  </a:lnTo>
                  <a:lnTo>
                    <a:pt x="497" y="364"/>
                  </a:lnTo>
                  <a:lnTo>
                    <a:pt x="497" y="0"/>
                  </a:lnTo>
                  <a:lnTo>
                    <a:pt x="438" y="248"/>
                  </a:lnTo>
                  <a:close/>
                </a:path>
              </a:pathLst>
            </a:custGeom>
            <a:solidFill>
              <a:srgbClr val="4040FF"/>
            </a:solidFill>
            <a:ln w="9525">
              <a:noFill/>
              <a:round/>
              <a:headEnd/>
              <a:tailEnd/>
            </a:ln>
          </p:spPr>
          <p:txBody>
            <a:bodyPr/>
            <a:lstStyle/>
            <a:p>
              <a:endParaRPr lang="en-US"/>
            </a:p>
          </p:txBody>
        </p:sp>
        <p:grpSp>
          <p:nvGrpSpPr>
            <p:cNvPr id="26" name="Group 423"/>
            <p:cNvGrpSpPr>
              <a:grpSpLocks/>
            </p:cNvGrpSpPr>
            <p:nvPr/>
          </p:nvGrpSpPr>
          <p:grpSpPr bwMode="auto">
            <a:xfrm>
              <a:off x="2429" y="1215"/>
              <a:ext cx="336" cy="697"/>
              <a:chOff x="2429" y="1215"/>
              <a:chExt cx="336" cy="697"/>
            </a:xfrm>
          </p:grpSpPr>
          <p:sp>
            <p:nvSpPr>
              <p:cNvPr id="45" name="Freeform 424"/>
              <p:cNvSpPr>
                <a:spLocks/>
              </p:cNvSpPr>
              <p:nvPr/>
            </p:nvSpPr>
            <p:spPr bwMode="auto">
              <a:xfrm>
                <a:off x="2430" y="1438"/>
                <a:ext cx="331" cy="121"/>
              </a:xfrm>
              <a:custGeom>
                <a:avLst/>
                <a:gdLst>
                  <a:gd name="T0" fmla="*/ 0 w 663"/>
                  <a:gd name="T1" fmla="*/ 16 h 241"/>
                  <a:gd name="T2" fmla="*/ 38 w 663"/>
                  <a:gd name="T3" fmla="*/ 0 h 241"/>
                  <a:gd name="T4" fmla="*/ 21 w 663"/>
                  <a:gd name="T5" fmla="*/ 8 h 241"/>
                  <a:gd name="T6" fmla="*/ 41 w 663"/>
                  <a:gd name="T7" fmla="*/ 5 h 241"/>
                  <a:gd name="T8" fmla="*/ 0 w 663"/>
                  <a:gd name="T9" fmla="*/ 16 h 241"/>
                  <a:gd name="T10" fmla="*/ 0 60000 65536"/>
                  <a:gd name="T11" fmla="*/ 0 60000 65536"/>
                  <a:gd name="T12" fmla="*/ 0 60000 65536"/>
                  <a:gd name="T13" fmla="*/ 0 60000 65536"/>
                  <a:gd name="T14" fmla="*/ 0 60000 65536"/>
                  <a:gd name="T15" fmla="*/ 0 w 663"/>
                  <a:gd name="T16" fmla="*/ 0 h 241"/>
                  <a:gd name="T17" fmla="*/ 663 w 663"/>
                  <a:gd name="T18" fmla="*/ 241 h 241"/>
                </a:gdLst>
                <a:ahLst/>
                <a:cxnLst>
                  <a:cxn ang="T10">
                    <a:pos x="T0" y="T1"/>
                  </a:cxn>
                  <a:cxn ang="T11">
                    <a:pos x="T2" y="T3"/>
                  </a:cxn>
                  <a:cxn ang="T12">
                    <a:pos x="T4" y="T5"/>
                  </a:cxn>
                  <a:cxn ang="T13">
                    <a:pos x="T6" y="T7"/>
                  </a:cxn>
                  <a:cxn ang="T14">
                    <a:pos x="T8" y="T9"/>
                  </a:cxn>
                </a:cxnLst>
                <a:rect l="T15" t="T16" r="T17" b="T18"/>
                <a:pathLst>
                  <a:path w="663" h="241">
                    <a:moveTo>
                      <a:pt x="0" y="241"/>
                    </a:moveTo>
                    <a:lnTo>
                      <a:pt x="613" y="0"/>
                    </a:lnTo>
                    <a:lnTo>
                      <a:pt x="341" y="127"/>
                    </a:lnTo>
                    <a:lnTo>
                      <a:pt x="663" y="74"/>
                    </a:lnTo>
                    <a:lnTo>
                      <a:pt x="0" y="241"/>
                    </a:lnTo>
                    <a:close/>
                  </a:path>
                </a:pathLst>
              </a:custGeom>
              <a:solidFill>
                <a:srgbClr val="0000C0"/>
              </a:solidFill>
              <a:ln w="9525">
                <a:noFill/>
                <a:round/>
                <a:headEnd/>
                <a:tailEnd/>
              </a:ln>
            </p:spPr>
            <p:txBody>
              <a:bodyPr/>
              <a:lstStyle/>
              <a:p>
                <a:endParaRPr lang="en-US"/>
              </a:p>
            </p:txBody>
          </p:sp>
          <p:sp>
            <p:nvSpPr>
              <p:cNvPr id="46" name="Freeform 425"/>
              <p:cNvSpPr>
                <a:spLocks/>
              </p:cNvSpPr>
              <p:nvPr/>
            </p:nvSpPr>
            <p:spPr bwMode="auto">
              <a:xfrm>
                <a:off x="2433" y="1568"/>
                <a:ext cx="332" cy="121"/>
              </a:xfrm>
              <a:custGeom>
                <a:avLst/>
                <a:gdLst>
                  <a:gd name="T0" fmla="*/ 0 w 663"/>
                  <a:gd name="T1" fmla="*/ 0 h 242"/>
                  <a:gd name="T2" fmla="*/ 39 w 663"/>
                  <a:gd name="T3" fmla="*/ 15 h 242"/>
                  <a:gd name="T4" fmla="*/ 22 w 663"/>
                  <a:gd name="T5" fmla="*/ 8 h 242"/>
                  <a:gd name="T6" fmla="*/ 42 w 663"/>
                  <a:gd name="T7" fmla="*/ 11 h 242"/>
                  <a:gd name="T8" fmla="*/ 0 w 663"/>
                  <a:gd name="T9" fmla="*/ 0 h 242"/>
                  <a:gd name="T10" fmla="*/ 0 60000 65536"/>
                  <a:gd name="T11" fmla="*/ 0 60000 65536"/>
                  <a:gd name="T12" fmla="*/ 0 60000 65536"/>
                  <a:gd name="T13" fmla="*/ 0 60000 65536"/>
                  <a:gd name="T14" fmla="*/ 0 60000 65536"/>
                  <a:gd name="T15" fmla="*/ 0 w 663"/>
                  <a:gd name="T16" fmla="*/ 0 h 242"/>
                  <a:gd name="T17" fmla="*/ 663 w 663"/>
                  <a:gd name="T18" fmla="*/ 242 h 242"/>
                </a:gdLst>
                <a:ahLst/>
                <a:cxnLst>
                  <a:cxn ang="T10">
                    <a:pos x="T0" y="T1"/>
                  </a:cxn>
                  <a:cxn ang="T11">
                    <a:pos x="T2" y="T3"/>
                  </a:cxn>
                  <a:cxn ang="T12">
                    <a:pos x="T4" y="T5"/>
                  </a:cxn>
                  <a:cxn ang="T13">
                    <a:pos x="T6" y="T7"/>
                  </a:cxn>
                  <a:cxn ang="T14">
                    <a:pos x="T8" y="T9"/>
                  </a:cxn>
                </a:cxnLst>
                <a:rect l="T15" t="T16" r="T17" b="T18"/>
                <a:pathLst>
                  <a:path w="663" h="242">
                    <a:moveTo>
                      <a:pt x="0" y="0"/>
                    </a:moveTo>
                    <a:lnTo>
                      <a:pt x="613" y="242"/>
                    </a:lnTo>
                    <a:lnTo>
                      <a:pt x="341" y="115"/>
                    </a:lnTo>
                    <a:lnTo>
                      <a:pt x="663" y="168"/>
                    </a:lnTo>
                    <a:lnTo>
                      <a:pt x="0" y="0"/>
                    </a:lnTo>
                    <a:close/>
                  </a:path>
                </a:pathLst>
              </a:custGeom>
              <a:solidFill>
                <a:srgbClr val="0000C0"/>
              </a:solidFill>
              <a:ln w="9525">
                <a:noFill/>
                <a:round/>
                <a:headEnd/>
                <a:tailEnd/>
              </a:ln>
            </p:spPr>
            <p:txBody>
              <a:bodyPr/>
              <a:lstStyle/>
              <a:p>
                <a:endParaRPr lang="en-US"/>
              </a:p>
            </p:txBody>
          </p:sp>
          <p:sp>
            <p:nvSpPr>
              <p:cNvPr id="47" name="Freeform 426"/>
              <p:cNvSpPr>
                <a:spLocks/>
              </p:cNvSpPr>
              <p:nvPr/>
            </p:nvSpPr>
            <p:spPr bwMode="auto">
              <a:xfrm>
                <a:off x="2429" y="1573"/>
                <a:ext cx="119" cy="339"/>
              </a:xfrm>
              <a:custGeom>
                <a:avLst/>
                <a:gdLst>
                  <a:gd name="T0" fmla="*/ 0 w 238"/>
                  <a:gd name="T1" fmla="*/ 0 h 678"/>
                  <a:gd name="T2" fmla="*/ 15 w 238"/>
                  <a:gd name="T3" fmla="*/ 40 h 678"/>
                  <a:gd name="T4" fmla="*/ 7 w 238"/>
                  <a:gd name="T5" fmla="*/ 21 h 678"/>
                  <a:gd name="T6" fmla="*/ 11 w 238"/>
                  <a:gd name="T7" fmla="*/ 42 h 678"/>
                  <a:gd name="T8" fmla="*/ 0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0"/>
                    </a:moveTo>
                    <a:lnTo>
                      <a:pt x="238" y="627"/>
                    </a:lnTo>
                    <a:lnTo>
                      <a:pt x="115" y="348"/>
                    </a:lnTo>
                    <a:lnTo>
                      <a:pt x="166" y="678"/>
                    </a:lnTo>
                    <a:lnTo>
                      <a:pt x="0" y="0"/>
                    </a:lnTo>
                    <a:close/>
                  </a:path>
                </a:pathLst>
              </a:custGeom>
              <a:solidFill>
                <a:srgbClr val="0000C0"/>
              </a:solidFill>
              <a:ln w="9525">
                <a:noFill/>
                <a:round/>
                <a:headEnd/>
                <a:tailEnd/>
              </a:ln>
            </p:spPr>
            <p:txBody>
              <a:bodyPr/>
              <a:lstStyle/>
              <a:p>
                <a:endParaRPr lang="en-US"/>
              </a:p>
            </p:txBody>
          </p:sp>
          <p:sp>
            <p:nvSpPr>
              <p:cNvPr id="48" name="Freeform 427"/>
              <p:cNvSpPr>
                <a:spLocks/>
              </p:cNvSpPr>
              <p:nvPr/>
            </p:nvSpPr>
            <p:spPr bwMode="auto">
              <a:xfrm>
                <a:off x="2429" y="1215"/>
                <a:ext cx="119" cy="339"/>
              </a:xfrm>
              <a:custGeom>
                <a:avLst/>
                <a:gdLst>
                  <a:gd name="T0" fmla="*/ 0 w 238"/>
                  <a:gd name="T1" fmla="*/ 42 h 678"/>
                  <a:gd name="T2" fmla="*/ 15 w 238"/>
                  <a:gd name="T3" fmla="*/ 3 h 678"/>
                  <a:gd name="T4" fmla="*/ 7 w 238"/>
                  <a:gd name="T5" fmla="*/ 21 h 678"/>
                  <a:gd name="T6" fmla="*/ 11 w 238"/>
                  <a:gd name="T7" fmla="*/ 0 h 678"/>
                  <a:gd name="T8" fmla="*/ 0 w 238"/>
                  <a:gd name="T9" fmla="*/ 42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678"/>
                    </a:moveTo>
                    <a:lnTo>
                      <a:pt x="238" y="51"/>
                    </a:lnTo>
                    <a:lnTo>
                      <a:pt x="115" y="331"/>
                    </a:lnTo>
                    <a:lnTo>
                      <a:pt x="166" y="0"/>
                    </a:lnTo>
                    <a:lnTo>
                      <a:pt x="0" y="678"/>
                    </a:lnTo>
                    <a:close/>
                  </a:path>
                </a:pathLst>
              </a:custGeom>
              <a:solidFill>
                <a:srgbClr val="0000C0"/>
              </a:solidFill>
              <a:ln w="9525">
                <a:noFill/>
                <a:round/>
                <a:headEnd/>
                <a:tailEnd/>
              </a:ln>
            </p:spPr>
            <p:txBody>
              <a:bodyPr/>
              <a:lstStyle/>
              <a:p>
                <a:endParaRPr lang="en-US"/>
              </a:p>
            </p:txBody>
          </p:sp>
        </p:grpSp>
        <p:grpSp>
          <p:nvGrpSpPr>
            <p:cNvPr id="27" name="Group 428"/>
            <p:cNvGrpSpPr>
              <a:grpSpLocks/>
            </p:cNvGrpSpPr>
            <p:nvPr/>
          </p:nvGrpSpPr>
          <p:grpSpPr bwMode="auto">
            <a:xfrm>
              <a:off x="2063" y="1200"/>
              <a:ext cx="721" cy="734"/>
              <a:chOff x="2063" y="1200"/>
              <a:chExt cx="721" cy="734"/>
            </a:xfrm>
          </p:grpSpPr>
          <p:grpSp>
            <p:nvGrpSpPr>
              <p:cNvPr id="31" name="Group 429"/>
              <p:cNvGrpSpPr>
                <a:grpSpLocks/>
              </p:cNvGrpSpPr>
              <p:nvPr/>
            </p:nvGrpSpPr>
            <p:grpSpPr bwMode="auto">
              <a:xfrm>
                <a:off x="2162" y="1579"/>
                <a:ext cx="523" cy="268"/>
                <a:chOff x="2162" y="1579"/>
                <a:chExt cx="523" cy="268"/>
              </a:xfrm>
            </p:grpSpPr>
            <p:sp>
              <p:nvSpPr>
                <p:cNvPr id="43" name="Freeform 430"/>
                <p:cNvSpPr>
                  <a:spLocks/>
                </p:cNvSpPr>
                <p:nvPr/>
              </p:nvSpPr>
              <p:spPr bwMode="auto">
                <a:xfrm>
                  <a:off x="2162" y="1579"/>
                  <a:ext cx="242" cy="268"/>
                </a:xfrm>
                <a:custGeom>
                  <a:avLst/>
                  <a:gdLst>
                    <a:gd name="T0" fmla="*/ 30 w 485"/>
                    <a:gd name="T1" fmla="*/ 0 h 536"/>
                    <a:gd name="T2" fmla="*/ 10 w 485"/>
                    <a:gd name="T3" fmla="*/ 34 h 536"/>
                    <a:gd name="T4" fmla="*/ 20 w 485"/>
                    <a:gd name="T5" fmla="*/ 14 h 536"/>
                    <a:gd name="T6" fmla="*/ 1 w 485"/>
                    <a:gd name="T7" fmla="*/ 34 h 536"/>
                    <a:gd name="T8" fmla="*/ 17 w 485"/>
                    <a:gd name="T9" fmla="*/ 12 h 536"/>
                    <a:gd name="T10" fmla="*/ 0 w 485"/>
                    <a:gd name="T11" fmla="*/ 22 h 536"/>
                    <a:gd name="T12" fmla="*/ 30 w 485"/>
                    <a:gd name="T13" fmla="*/ 0 h 536"/>
                    <a:gd name="T14" fmla="*/ 0 60000 65536"/>
                    <a:gd name="T15" fmla="*/ 0 60000 65536"/>
                    <a:gd name="T16" fmla="*/ 0 60000 65536"/>
                    <a:gd name="T17" fmla="*/ 0 60000 65536"/>
                    <a:gd name="T18" fmla="*/ 0 60000 65536"/>
                    <a:gd name="T19" fmla="*/ 0 60000 65536"/>
                    <a:gd name="T20" fmla="*/ 0 60000 65536"/>
                    <a:gd name="T21" fmla="*/ 0 w 485"/>
                    <a:gd name="T22" fmla="*/ 0 h 536"/>
                    <a:gd name="T23" fmla="*/ 485 w 485"/>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6">
                      <a:moveTo>
                        <a:pt x="485" y="0"/>
                      </a:moveTo>
                      <a:lnTo>
                        <a:pt x="172" y="536"/>
                      </a:lnTo>
                      <a:lnTo>
                        <a:pt x="321" y="233"/>
                      </a:lnTo>
                      <a:lnTo>
                        <a:pt x="29" y="536"/>
                      </a:lnTo>
                      <a:lnTo>
                        <a:pt x="275" y="201"/>
                      </a:lnTo>
                      <a:lnTo>
                        <a:pt x="0" y="358"/>
                      </a:lnTo>
                      <a:lnTo>
                        <a:pt x="485" y="0"/>
                      </a:lnTo>
                      <a:close/>
                    </a:path>
                  </a:pathLst>
                </a:custGeom>
                <a:solidFill>
                  <a:srgbClr val="0000C0"/>
                </a:solidFill>
                <a:ln w="9525">
                  <a:noFill/>
                  <a:round/>
                  <a:headEnd/>
                  <a:tailEnd/>
                </a:ln>
              </p:spPr>
              <p:txBody>
                <a:bodyPr/>
                <a:lstStyle/>
                <a:p>
                  <a:endParaRPr lang="en-US"/>
                </a:p>
              </p:txBody>
            </p:sp>
            <p:sp>
              <p:nvSpPr>
                <p:cNvPr id="44" name="Freeform 431"/>
                <p:cNvSpPr>
                  <a:spLocks/>
                </p:cNvSpPr>
                <p:nvPr/>
              </p:nvSpPr>
              <p:spPr bwMode="auto">
                <a:xfrm>
                  <a:off x="2442" y="1579"/>
                  <a:ext cx="243" cy="268"/>
                </a:xfrm>
                <a:custGeom>
                  <a:avLst/>
                  <a:gdLst>
                    <a:gd name="T0" fmla="*/ 0 w 486"/>
                    <a:gd name="T1" fmla="*/ 0 h 536"/>
                    <a:gd name="T2" fmla="*/ 20 w 486"/>
                    <a:gd name="T3" fmla="*/ 34 h 536"/>
                    <a:gd name="T4" fmla="*/ 11 w 486"/>
                    <a:gd name="T5" fmla="*/ 14 h 536"/>
                    <a:gd name="T6" fmla="*/ 29 w 486"/>
                    <a:gd name="T7" fmla="*/ 34 h 536"/>
                    <a:gd name="T8" fmla="*/ 14 w 486"/>
                    <a:gd name="T9" fmla="*/ 12 h 536"/>
                    <a:gd name="T10" fmla="*/ 30 w 486"/>
                    <a:gd name="T11" fmla="*/ 22 h 536"/>
                    <a:gd name="T12" fmla="*/ 0 w 486"/>
                    <a:gd name="T13" fmla="*/ 0 h 536"/>
                    <a:gd name="T14" fmla="*/ 0 60000 65536"/>
                    <a:gd name="T15" fmla="*/ 0 60000 65536"/>
                    <a:gd name="T16" fmla="*/ 0 60000 65536"/>
                    <a:gd name="T17" fmla="*/ 0 60000 65536"/>
                    <a:gd name="T18" fmla="*/ 0 60000 65536"/>
                    <a:gd name="T19" fmla="*/ 0 60000 65536"/>
                    <a:gd name="T20" fmla="*/ 0 60000 65536"/>
                    <a:gd name="T21" fmla="*/ 0 w 486"/>
                    <a:gd name="T22" fmla="*/ 0 h 536"/>
                    <a:gd name="T23" fmla="*/ 486 w 48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6">
                      <a:moveTo>
                        <a:pt x="0" y="0"/>
                      </a:moveTo>
                      <a:lnTo>
                        <a:pt x="315" y="536"/>
                      </a:lnTo>
                      <a:lnTo>
                        <a:pt x="164" y="233"/>
                      </a:lnTo>
                      <a:lnTo>
                        <a:pt x="457" y="536"/>
                      </a:lnTo>
                      <a:lnTo>
                        <a:pt x="212" y="201"/>
                      </a:lnTo>
                      <a:lnTo>
                        <a:pt x="486" y="358"/>
                      </a:lnTo>
                      <a:lnTo>
                        <a:pt x="0" y="0"/>
                      </a:lnTo>
                      <a:close/>
                    </a:path>
                  </a:pathLst>
                </a:custGeom>
                <a:solidFill>
                  <a:srgbClr val="0000C0"/>
                </a:solidFill>
                <a:ln w="9525">
                  <a:noFill/>
                  <a:round/>
                  <a:headEnd/>
                  <a:tailEnd/>
                </a:ln>
              </p:spPr>
              <p:txBody>
                <a:bodyPr/>
                <a:lstStyle/>
                <a:p>
                  <a:endParaRPr lang="en-US"/>
                </a:p>
              </p:txBody>
            </p:sp>
          </p:grpSp>
          <p:grpSp>
            <p:nvGrpSpPr>
              <p:cNvPr id="32" name="Group 432"/>
              <p:cNvGrpSpPr>
                <a:grpSpLocks/>
              </p:cNvGrpSpPr>
              <p:nvPr/>
            </p:nvGrpSpPr>
            <p:grpSpPr bwMode="auto">
              <a:xfrm>
                <a:off x="2063" y="1200"/>
                <a:ext cx="721" cy="734"/>
                <a:chOff x="2063" y="1200"/>
                <a:chExt cx="721" cy="734"/>
              </a:xfrm>
            </p:grpSpPr>
            <p:sp>
              <p:nvSpPr>
                <p:cNvPr id="33" name="Freeform 433"/>
                <p:cNvSpPr>
                  <a:spLocks/>
                </p:cNvSpPr>
                <p:nvPr/>
              </p:nvSpPr>
              <p:spPr bwMode="auto">
                <a:xfrm>
                  <a:off x="2078" y="1443"/>
                  <a:ext cx="331" cy="121"/>
                </a:xfrm>
                <a:custGeom>
                  <a:avLst/>
                  <a:gdLst>
                    <a:gd name="T0" fmla="*/ 41 w 664"/>
                    <a:gd name="T1" fmla="*/ 15 h 242"/>
                    <a:gd name="T2" fmla="*/ 3 w 664"/>
                    <a:gd name="T3" fmla="*/ 0 h 242"/>
                    <a:gd name="T4" fmla="*/ 20 w 664"/>
                    <a:gd name="T5" fmla="*/ 8 h 242"/>
                    <a:gd name="T6" fmla="*/ 0 w 664"/>
                    <a:gd name="T7" fmla="*/ 5 h 242"/>
                    <a:gd name="T8" fmla="*/ 41 w 664"/>
                    <a:gd name="T9" fmla="*/ 15 h 242"/>
                    <a:gd name="T10" fmla="*/ 0 60000 65536"/>
                    <a:gd name="T11" fmla="*/ 0 60000 65536"/>
                    <a:gd name="T12" fmla="*/ 0 60000 65536"/>
                    <a:gd name="T13" fmla="*/ 0 60000 65536"/>
                    <a:gd name="T14" fmla="*/ 0 60000 65536"/>
                    <a:gd name="T15" fmla="*/ 0 w 664"/>
                    <a:gd name="T16" fmla="*/ 0 h 242"/>
                    <a:gd name="T17" fmla="*/ 664 w 664"/>
                    <a:gd name="T18" fmla="*/ 242 h 242"/>
                  </a:gdLst>
                  <a:ahLst/>
                  <a:cxnLst>
                    <a:cxn ang="T10">
                      <a:pos x="T0" y="T1"/>
                    </a:cxn>
                    <a:cxn ang="T11">
                      <a:pos x="T2" y="T3"/>
                    </a:cxn>
                    <a:cxn ang="T12">
                      <a:pos x="T4" y="T5"/>
                    </a:cxn>
                    <a:cxn ang="T13">
                      <a:pos x="T6" y="T7"/>
                    </a:cxn>
                    <a:cxn ang="T14">
                      <a:pos x="T8" y="T9"/>
                    </a:cxn>
                  </a:cxnLst>
                  <a:rect l="T15" t="T16" r="T17" b="T18"/>
                  <a:pathLst>
                    <a:path w="664" h="242">
                      <a:moveTo>
                        <a:pt x="664" y="242"/>
                      </a:moveTo>
                      <a:lnTo>
                        <a:pt x="50" y="0"/>
                      </a:lnTo>
                      <a:lnTo>
                        <a:pt x="323" y="125"/>
                      </a:lnTo>
                      <a:lnTo>
                        <a:pt x="0" y="74"/>
                      </a:lnTo>
                      <a:lnTo>
                        <a:pt x="664" y="242"/>
                      </a:lnTo>
                      <a:close/>
                    </a:path>
                  </a:pathLst>
                </a:custGeom>
                <a:solidFill>
                  <a:srgbClr val="0000C0"/>
                </a:solidFill>
                <a:ln w="9525">
                  <a:noFill/>
                  <a:round/>
                  <a:headEnd/>
                  <a:tailEnd/>
                </a:ln>
              </p:spPr>
              <p:txBody>
                <a:bodyPr/>
                <a:lstStyle/>
                <a:p>
                  <a:endParaRPr lang="en-US"/>
                </a:p>
              </p:txBody>
            </p:sp>
            <p:sp>
              <p:nvSpPr>
                <p:cNvPr id="34" name="Freeform 434"/>
                <p:cNvSpPr>
                  <a:spLocks/>
                </p:cNvSpPr>
                <p:nvPr/>
              </p:nvSpPr>
              <p:spPr bwMode="auto">
                <a:xfrm>
                  <a:off x="2074" y="1572"/>
                  <a:ext cx="332" cy="122"/>
                </a:xfrm>
                <a:custGeom>
                  <a:avLst/>
                  <a:gdLst>
                    <a:gd name="T0" fmla="*/ 42 w 663"/>
                    <a:gd name="T1" fmla="*/ 0 h 243"/>
                    <a:gd name="T2" fmla="*/ 4 w 663"/>
                    <a:gd name="T3" fmla="*/ 16 h 243"/>
                    <a:gd name="T4" fmla="*/ 21 w 663"/>
                    <a:gd name="T5" fmla="*/ 8 h 243"/>
                    <a:gd name="T6" fmla="*/ 0 w 663"/>
                    <a:gd name="T7" fmla="*/ 11 h 243"/>
                    <a:gd name="T8" fmla="*/ 42 w 663"/>
                    <a:gd name="T9" fmla="*/ 0 h 243"/>
                    <a:gd name="T10" fmla="*/ 0 60000 65536"/>
                    <a:gd name="T11" fmla="*/ 0 60000 65536"/>
                    <a:gd name="T12" fmla="*/ 0 60000 65536"/>
                    <a:gd name="T13" fmla="*/ 0 60000 65536"/>
                    <a:gd name="T14" fmla="*/ 0 60000 65536"/>
                    <a:gd name="T15" fmla="*/ 0 w 663"/>
                    <a:gd name="T16" fmla="*/ 0 h 243"/>
                    <a:gd name="T17" fmla="*/ 663 w 663"/>
                    <a:gd name="T18" fmla="*/ 243 h 243"/>
                  </a:gdLst>
                  <a:ahLst/>
                  <a:cxnLst>
                    <a:cxn ang="T10">
                      <a:pos x="T0" y="T1"/>
                    </a:cxn>
                    <a:cxn ang="T11">
                      <a:pos x="T2" y="T3"/>
                    </a:cxn>
                    <a:cxn ang="T12">
                      <a:pos x="T4" y="T5"/>
                    </a:cxn>
                    <a:cxn ang="T13">
                      <a:pos x="T6" y="T7"/>
                    </a:cxn>
                    <a:cxn ang="T14">
                      <a:pos x="T8" y="T9"/>
                    </a:cxn>
                  </a:cxnLst>
                  <a:rect l="T15" t="T16" r="T17" b="T18"/>
                  <a:pathLst>
                    <a:path w="663" h="243">
                      <a:moveTo>
                        <a:pt x="663" y="0"/>
                      </a:moveTo>
                      <a:lnTo>
                        <a:pt x="49" y="243"/>
                      </a:lnTo>
                      <a:lnTo>
                        <a:pt x="322" y="116"/>
                      </a:lnTo>
                      <a:lnTo>
                        <a:pt x="0" y="169"/>
                      </a:lnTo>
                      <a:lnTo>
                        <a:pt x="663" y="0"/>
                      </a:lnTo>
                      <a:close/>
                    </a:path>
                  </a:pathLst>
                </a:custGeom>
                <a:solidFill>
                  <a:srgbClr val="0000C0"/>
                </a:solidFill>
                <a:ln w="9525">
                  <a:noFill/>
                  <a:round/>
                  <a:headEnd/>
                  <a:tailEnd/>
                </a:ln>
              </p:spPr>
              <p:txBody>
                <a:bodyPr/>
                <a:lstStyle/>
                <a:p>
                  <a:endParaRPr lang="en-US"/>
                </a:p>
              </p:txBody>
            </p:sp>
            <p:sp>
              <p:nvSpPr>
                <p:cNvPr id="35" name="Freeform 435"/>
                <p:cNvSpPr>
                  <a:spLocks/>
                </p:cNvSpPr>
                <p:nvPr/>
              </p:nvSpPr>
              <p:spPr bwMode="auto">
                <a:xfrm>
                  <a:off x="2291" y="1578"/>
                  <a:ext cx="119" cy="339"/>
                </a:xfrm>
                <a:custGeom>
                  <a:avLst/>
                  <a:gdLst>
                    <a:gd name="T0" fmla="*/ 15 w 238"/>
                    <a:gd name="T1" fmla="*/ 0 h 678"/>
                    <a:gd name="T2" fmla="*/ 0 w 238"/>
                    <a:gd name="T3" fmla="*/ 40 h 678"/>
                    <a:gd name="T4" fmla="*/ 7 w 238"/>
                    <a:gd name="T5" fmla="*/ 21 h 678"/>
                    <a:gd name="T6" fmla="*/ 5 w 238"/>
                    <a:gd name="T7" fmla="*/ 42 h 678"/>
                    <a:gd name="T8" fmla="*/ 15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238" y="0"/>
                      </a:moveTo>
                      <a:lnTo>
                        <a:pt x="0" y="626"/>
                      </a:lnTo>
                      <a:lnTo>
                        <a:pt x="125" y="347"/>
                      </a:lnTo>
                      <a:lnTo>
                        <a:pt x="74" y="678"/>
                      </a:lnTo>
                      <a:lnTo>
                        <a:pt x="238" y="0"/>
                      </a:lnTo>
                      <a:close/>
                    </a:path>
                  </a:pathLst>
                </a:custGeom>
                <a:solidFill>
                  <a:srgbClr val="0000C0"/>
                </a:solidFill>
                <a:ln w="9525">
                  <a:noFill/>
                  <a:round/>
                  <a:headEnd/>
                  <a:tailEnd/>
                </a:ln>
              </p:spPr>
              <p:txBody>
                <a:bodyPr/>
                <a:lstStyle/>
                <a:p>
                  <a:endParaRPr lang="en-US"/>
                </a:p>
              </p:txBody>
            </p:sp>
            <p:sp>
              <p:nvSpPr>
                <p:cNvPr id="36" name="Freeform 436"/>
                <p:cNvSpPr>
                  <a:spLocks/>
                </p:cNvSpPr>
                <p:nvPr/>
              </p:nvSpPr>
              <p:spPr bwMode="auto">
                <a:xfrm>
                  <a:off x="2291" y="1220"/>
                  <a:ext cx="119" cy="338"/>
                </a:xfrm>
                <a:custGeom>
                  <a:avLst/>
                  <a:gdLst>
                    <a:gd name="T0" fmla="*/ 15 w 238"/>
                    <a:gd name="T1" fmla="*/ 42 h 677"/>
                    <a:gd name="T2" fmla="*/ 0 w 238"/>
                    <a:gd name="T3" fmla="*/ 3 h 677"/>
                    <a:gd name="T4" fmla="*/ 7 w 238"/>
                    <a:gd name="T5" fmla="*/ 20 h 677"/>
                    <a:gd name="T6" fmla="*/ 5 w 238"/>
                    <a:gd name="T7" fmla="*/ 0 h 677"/>
                    <a:gd name="T8" fmla="*/ 15 w 238"/>
                    <a:gd name="T9" fmla="*/ 42 h 677"/>
                    <a:gd name="T10" fmla="*/ 0 60000 65536"/>
                    <a:gd name="T11" fmla="*/ 0 60000 65536"/>
                    <a:gd name="T12" fmla="*/ 0 60000 65536"/>
                    <a:gd name="T13" fmla="*/ 0 60000 65536"/>
                    <a:gd name="T14" fmla="*/ 0 60000 65536"/>
                    <a:gd name="T15" fmla="*/ 0 w 238"/>
                    <a:gd name="T16" fmla="*/ 0 h 677"/>
                    <a:gd name="T17" fmla="*/ 238 w 238"/>
                    <a:gd name="T18" fmla="*/ 677 h 677"/>
                  </a:gdLst>
                  <a:ahLst/>
                  <a:cxnLst>
                    <a:cxn ang="T10">
                      <a:pos x="T0" y="T1"/>
                    </a:cxn>
                    <a:cxn ang="T11">
                      <a:pos x="T2" y="T3"/>
                    </a:cxn>
                    <a:cxn ang="T12">
                      <a:pos x="T4" y="T5"/>
                    </a:cxn>
                    <a:cxn ang="T13">
                      <a:pos x="T6" y="T7"/>
                    </a:cxn>
                    <a:cxn ang="T14">
                      <a:pos x="T8" y="T9"/>
                    </a:cxn>
                  </a:cxnLst>
                  <a:rect l="T15" t="T16" r="T17" b="T18"/>
                  <a:pathLst>
                    <a:path w="238" h="677">
                      <a:moveTo>
                        <a:pt x="238" y="677"/>
                      </a:moveTo>
                      <a:lnTo>
                        <a:pt x="0" y="50"/>
                      </a:lnTo>
                      <a:lnTo>
                        <a:pt x="125" y="329"/>
                      </a:lnTo>
                      <a:lnTo>
                        <a:pt x="74" y="0"/>
                      </a:lnTo>
                      <a:lnTo>
                        <a:pt x="238" y="677"/>
                      </a:lnTo>
                      <a:close/>
                    </a:path>
                  </a:pathLst>
                </a:custGeom>
                <a:solidFill>
                  <a:srgbClr val="0000C0"/>
                </a:solidFill>
                <a:ln w="9525">
                  <a:noFill/>
                  <a:round/>
                  <a:headEnd/>
                  <a:tailEnd/>
                </a:ln>
              </p:spPr>
              <p:txBody>
                <a:bodyPr/>
                <a:lstStyle/>
                <a:p>
                  <a:endParaRPr lang="en-US"/>
                </a:p>
              </p:txBody>
            </p:sp>
            <p:sp>
              <p:nvSpPr>
                <p:cNvPr id="37" name="Freeform 437"/>
                <p:cNvSpPr>
                  <a:spLocks/>
                </p:cNvSpPr>
                <p:nvPr/>
              </p:nvSpPr>
              <p:spPr bwMode="auto">
                <a:xfrm>
                  <a:off x="2162" y="1292"/>
                  <a:ext cx="242" cy="267"/>
                </a:xfrm>
                <a:custGeom>
                  <a:avLst/>
                  <a:gdLst>
                    <a:gd name="T0" fmla="*/ 30 w 485"/>
                    <a:gd name="T1" fmla="*/ 33 h 534"/>
                    <a:gd name="T2" fmla="*/ 10 w 485"/>
                    <a:gd name="T3" fmla="*/ 0 h 534"/>
                    <a:gd name="T4" fmla="*/ 20 w 485"/>
                    <a:gd name="T5" fmla="*/ 18 h 534"/>
                    <a:gd name="T6" fmla="*/ 1 w 485"/>
                    <a:gd name="T7" fmla="*/ 0 h 534"/>
                    <a:gd name="T8" fmla="*/ 17 w 485"/>
                    <a:gd name="T9" fmla="*/ 20 h 534"/>
                    <a:gd name="T10" fmla="*/ 0 w 485"/>
                    <a:gd name="T11" fmla="*/ 11 h 534"/>
                    <a:gd name="T12" fmla="*/ 30 w 485"/>
                    <a:gd name="T13" fmla="*/ 33 h 534"/>
                    <a:gd name="T14" fmla="*/ 0 60000 65536"/>
                    <a:gd name="T15" fmla="*/ 0 60000 65536"/>
                    <a:gd name="T16" fmla="*/ 0 60000 65536"/>
                    <a:gd name="T17" fmla="*/ 0 60000 65536"/>
                    <a:gd name="T18" fmla="*/ 0 60000 65536"/>
                    <a:gd name="T19" fmla="*/ 0 60000 65536"/>
                    <a:gd name="T20" fmla="*/ 0 60000 65536"/>
                    <a:gd name="T21" fmla="*/ 0 w 485"/>
                    <a:gd name="T22" fmla="*/ 0 h 534"/>
                    <a:gd name="T23" fmla="*/ 485 w 485"/>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4">
                      <a:moveTo>
                        <a:pt x="485" y="534"/>
                      </a:moveTo>
                      <a:lnTo>
                        <a:pt x="172" y="0"/>
                      </a:lnTo>
                      <a:lnTo>
                        <a:pt x="321" y="301"/>
                      </a:lnTo>
                      <a:lnTo>
                        <a:pt x="29" y="0"/>
                      </a:lnTo>
                      <a:lnTo>
                        <a:pt x="275" y="334"/>
                      </a:lnTo>
                      <a:lnTo>
                        <a:pt x="0" y="178"/>
                      </a:lnTo>
                      <a:lnTo>
                        <a:pt x="485" y="534"/>
                      </a:lnTo>
                      <a:close/>
                    </a:path>
                  </a:pathLst>
                </a:custGeom>
                <a:solidFill>
                  <a:srgbClr val="0000C0"/>
                </a:solidFill>
                <a:ln w="9525">
                  <a:noFill/>
                  <a:round/>
                  <a:headEnd/>
                  <a:tailEnd/>
                </a:ln>
              </p:spPr>
              <p:txBody>
                <a:bodyPr/>
                <a:lstStyle/>
                <a:p>
                  <a:endParaRPr lang="en-US"/>
                </a:p>
              </p:txBody>
            </p:sp>
            <p:sp>
              <p:nvSpPr>
                <p:cNvPr id="38" name="Freeform 438"/>
                <p:cNvSpPr>
                  <a:spLocks/>
                </p:cNvSpPr>
                <p:nvPr/>
              </p:nvSpPr>
              <p:spPr bwMode="auto">
                <a:xfrm>
                  <a:off x="2063" y="1524"/>
                  <a:ext cx="341" cy="83"/>
                </a:xfrm>
                <a:custGeom>
                  <a:avLst/>
                  <a:gdLst>
                    <a:gd name="T0" fmla="*/ 43 w 682"/>
                    <a:gd name="T1" fmla="*/ 5 h 164"/>
                    <a:gd name="T2" fmla="*/ 7 w 682"/>
                    <a:gd name="T3" fmla="*/ 0 h 164"/>
                    <a:gd name="T4" fmla="*/ 23 w 682"/>
                    <a:gd name="T5" fmla="*/ 4 h 164"/>
                    <a:gd name="T6" fmla="*/ 0 w 682"/>
                    <a:gd name="T7" fmla="*/ 7 h 164"/>
                    <a:gd name="T8" fmla="*/ 23 w 682"/>
                    <a:gd name="T9" fmla="*/ 7 h 164"/>
                    <a:gd name="T10" fmla="*/ 6 w 682"/>
                    <a:gd name="T11" fmla="*/ 11 h 164"/>
                    <a:gd name="T12" fmla="*/ 43 w 682"/>
                    <a:gd name="T13" fmla="*/ 5 h 164"/>
                    <a:gd name="T14" fmla="*/ 0 60000 65536"/>
                    <a:gd name="T15" fmla="*/ 0 60000 65536"/>
                    <a:gd name="T16" fmla="*/ 0 60000 65536"/>
                    <a:gd name="T17" fmla="*/ 0 60000 65536"/>
                    <a:gd name="T18" fmla="*/ 0 60000 65536"/>
                    <a:gd name="T19" fmla="*/ 0 60000 65536"/>
                    <a:gd name="T20" fmla="*/ 0 60000 65536"/>
                    <a:gd name="T21" fmla="*/ 0 w 682"/>
                    <a:gd name="T22" fmla="*/ 0 h 164"/>
                    <a:gd name="T23" fmla="*/ 682 w 682"/>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164">
                      <a:moveTo>
                        <a:pt x="682" y="80"/>
                      </a:moveTo>
                      <a:lnTo>
                        <a:pt x="120" y="0"/>
                      </a:lnTo>
                      <a:lnTo>
                        <a:pt x="382" y="58"/>
                      </a:lnTo>
                      <a:lnTo>
                        <a:pt x="0" y="109"/>
                      </a:lnTo>
                      <a:lnTo>
                        <a:pt x="372" y="106"/>
                      </a:lnTo>
                      <a:lnTo>
                        <a:pt x="108" y="164"/>
                      </a:lnTo>
                      <a:lnTo>
                        <a:pt x="682" y="80"/>
                      </a:lnTo>
                      <a:close/>
                    </a:path>
                  </a:pathLst>
                </a:custGeom>
                <a:solidFill>
                  <a:srgbClr val="0000C0"/>
                </a:solidFill>
                <a:ln w="9525">
                  <a:noFill/>
                  <a:round/>
                  <a:headEnd/>
                  <a:tailEnd/>
                </a:ln>
              </p:spPr>
              <p:txBody>
                <a:bodyPr/>
                <a:lstStyle/>
                <a:p>
                  <a:endParaRPr lang="en-US"/>
                </a:p>
              </p:txBody>
            </p:sp>
            <p:sp>
              <p:nvSpPr>
                <p:cNvPr id="39" name="Freeform 439"/>
                <p:cNvSpPr>
                  <a:spLocks/>
                </p:cNvSpPr>
                <p:nvPr/>
              </p:nvSpPr>
              <p:spPr bwMode="auto">
                <a:xfrm>
                  <a:off x="2442" y="1292"/>
                  <a:ext cx="243" cy="267"/>
                </a:xfrm>
                <a:custGeom>
                  <a:avLst/>
                  <a:gdLst>
                    <a:gd name="T0" fmla="*/ 0 w 486"/>
                    <a:gd name="T1" fmla="*/ 33 h 534"/>
                    <a:gd name="T2" fmla="*/ 20 w 486"/>
                    <a:gd name="T3" fmla="*/ 0 h 534"/>
                    <a:gd name="T4" fmla="*/ 11 w 486"/>
                    <a:gd name="T5" fmla="*/ 18 h 534"/>
                    <a:gd name="T6" fmla="*/ 29 w 486"/>
                    <a:gd name="T7" fmla="*/ 0 h 534"/>
                    <a:gd name="T8" fmla="*/ 14 w 486"/>
                    <a:gd name="T9" fmla="*/ 20 h 534"/>
                    <a:gd name="T10" fmla="*/ 30 w 486"/>
                    <a:gd name="T11" fmla="*/ 11 h 534"/>
                    <a:gd name="T12" fmla="*/ 0 w 486"/>
                    <a:gd name="T13" fmla="*/ 33 h 534"/>
                    <a:gd name="T14" fmla="*/ 0 60000 65536"/>
                    <a:gd name="T15" fmla="*/ 0 60000 65536"/>
                    <a:gd name="T16" fmla="*/ 0 60000 65536"/>
                    <a:gd name="T17" fmla="*/ 0 60000 65536"/>
                    <a:gd name="T18" fmla="*/ 0 60000 65536"/>
                    <a:gd name="T19" fmla="*/ 0 60000 65536"/>
                    <a:gd name="T20" fmla="*/ 0 60000 65536"/>
                    <a:gd name="T21" fmla="*/ 0 w 486"/>
                    <a:gd name="T22" fmla="*/ 0 h 534"/>
                    <a:gd name="T23" fmla="*/ 486 w 48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4">
                      <a:moveTo>
                        <a:pt x="0" y="534"/>
                      </a:moveTo>
                      <a:lnTo>
                        <a:pt x="315" y="0"/>
                      </a:lnTo>
                      <a:lnTo>
                        <a:pt x="164" y="301"/>
                      </a:lnTo>
                      <a:lnTo>
                        <a:pt x="457" y="0"/>
                      </a:lnTo>
                      <a:lnTo>
                        <a:pt x="212" y="334"/>
                      </a:lnTo>
                      <a:lnTo>
                        <a:pt x="486" y="178"/>
                      </a:lnTo>
                      <a:lnTo>
                        <a:pt x="0" y="534"/>
                      </a:lnTo>
                      <a:close/>
                    </a:path>
                  </a:pathLst>
                </a:custGeom>
                <a:solidFill>
                  <a:srgbClr val="0000C0"/>
                </a:solidFill>
                <a:ln w="9525">
                  <a:noFill/>
                  <a:round/>
                  <a:headEnd/>
                  <a:tailEnd/>
                </a:ln>
              </p:spPr>
              <p:txBody>
                <a:bodyPr/>
                <a:lstStyle/>
                <a:p>
                  <a:endParaRPr lang="en-US"/>
                </a:p>
              </p:txBody>
            </p:sp>
            <p:sp>
              <p:nvSpPr>
                <p:cNvPr id="40" name="Freeform 440"/>
                <p:cNvSpPr>
                  <a:spLocks/>
                </p:cNvSpPr>
                <p:nvPr/>
              </p:nvSpPr>
              <p:spPr bwMode="auto">
                <a:xfrm>
                  <a:off x="2442" y="1524"/>
                  <a:ext cx="342" cy="83"/>
                </a:xfrm>
                <a:custGeom>
                  <a:avLst/>
                  <a:gdLst>
                    <a:gd name="T0" fmla="*/ 0 w 683"/>
                    <a:gd name="T1" fmla="*/ 5 h 164"/>
                    <a:gd name="T2" fmla="*/ 36 w 683"/>
                    <a:gd name="T3" fmla="*/ 0 h 164"/>
                    <a:gd name="T4" fmla="*/ 19 w 683"/>
                    <a:gd name="T5" fmla="*/ 4 h 164"/>
                    <a:gd name="T6" fmla="*/ 43 w 683"/>
                    <a:gd name="T7" fmla="*/ 7 h 164"/>
                    <a:gd name="T8" fmla="*/ 20 w 683"/>
                    <a:gd name="T9" fmla="*/ 7 h 164"/>
                    <a:gd name="T10" fmla="*/ 36 w 683"/>
                    <a:gd name="T11" fmla="*/ 11 h 164"/>
                    <a:gd name="T12" fmla="*/ 0 w 683"/>
                    <a:gd name="T13" fmla="*/ 5 h 164"/>
                    <a:gd name="T14" fmla="*/ 0 60000 65536"/>
                    <a:gd name="T15" fmla="*/ 0 60000 65536"/>
                    <a:gd name="T16" fmla="*/ 0 60000 65536"/>
                    <a:gd name="T17" fmla="*/ 0 60000 65536"/>
                    <a:gd name="T18" fmla="*/ 0 60000 65536"/>
                    <a:gd name="T19" fmla="*/ 0 60000 65536"/>
                    <a:gd name="T20" fmla="*/ 0 60000 65536"/>
                    <a:gd name="T21" fmla="*/ 0 w 683"/>
                    <a:gd name="T22" fmla="*/ 0 h 164"/>
                    <a:gd name="T23" fmla="*/ 683 w 6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64">
                      <a:moveTo>
                        <a:pt x="0" y="80"/>
                      </a:moveTo>
                      <a:lnTo>
                        <a:pt x="564" y="0"/>
                      </a:lnTo>
                      <a:lnTo>
                        <a:pt x="301" y="58"/>
                      </a:lnTo>
                      <a:lnTo>
                        <a:pt x="683" y="109"/>
                      </a:lnTo>
                      <a:lnTo>
                        <a:pt x="312" y="106"/>
                      </a:lnTo>
                      <a:lnTo>
                        <a:pt x="576" y="164"/>
                      </a:lnTo>
                      <a:lnTo>
                        <a:pt x="0" y="80"/>
                      </a:lnTo>
                      <a:close/>
                    </a:path>
                  </a:pathLst>
                </a:custGeom>
                <a:solidFill>
                  <a:srgbClr val="0000C0"/>
                </a:solidFill>
                <a:ln w="9525">
                  <a:noFill/>
                  <a:round/>
                  <a:headEnd/>
                  <a:tailEnd/>
                </a:ln>
              </p:spPr>
              <p:txBody>
                <a:bodyPr/>
                <a:lstStyle/>
                <a:p>
                  <a:endParaRPr lang="en-US"/>
                </a:p>
              </p:txBody>
            </p:sp>
            <p:sp>
              <p:nvSpPr>
                <p:cNvPr id="41" name="Freeform 441"/>
                <p:cNvSpPr>
                  <a:spLocks/>
                </p:cNvSpPr>
                <p:nvPr/>
              </p:nvSpPr>
              <p:spPr bwMode="auto">
                <a:xfrm>
                  <a:off x="2378" y="1200"/>
                  <a:ext cx="81" cy="348"/>
                </a:xfrm>
                <a:custGeom>
                  <a:avLst/>
                  <a:gdLst>
                    <a:gd name="T0" fmla="*/ 6 w 161"/>
                    <a:gd name="T1" fmla="*/ 43 h 697"/>
                    <a:gd name="T2" fmla="*/ 11 w 161"/>
                    <a:gd name="T3" fmla="*/ 7 h 697"/>
                    <a:gd name="T4" fmla="*/ 7 w 161"/>
                    <a:gd name="T5" fmla="*/ 24 h 697"/>
                    <a:gd name="T6" fmla="*/ 4 w 161"/>
                    <a:gd name="T7" fmla="*/ 0 h 697"/>
                    <a:gd name="T8" fmla="*/ 4 w 161"/>
                    <a:gd name="T9" fmla="*/ 23 h 697"/>
                    <a:gd name="T10" fmla="*/ 0 w 161"/>
                    <a:gd name="T11" fmla="*/ 6 h 697"/>
                    <a:gd name="T12" fmla="*/ 6 w 161"/>
                    <a:gd name="T13" fmla="*/ 43 h 697"/>
                    <a:gd name="T14" fmla="*/ 0 60000 65536"/>
                    <a:gd name="T15" fmla="*/ 0 60000 65536"/>
                    <a:gd name="T16" fmla="*/ 0 60000 65536"/>
                    <a:gd name="T17" fmla="*/ 0 60000 65536"/>
                    <a:gd name="T18" fmla="*/ 0 60000 65536"/>
                    <a:gd name="T19" fmla="*/ 0 60000 65536"/>
                    <a:gd name="T20" fmla="*/ 0 60000 65536"/>
                    <a:gd name="T21" fmla="*/ 0 w 161"/>
                    <a:gd name="T22" fmla="*/ 0 h 697"/>
                    <a:gd name="T23" fmla="*/ 161 w 161"/>
                    <a:gd name="T24" fmla="*/ 697 h 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7">
                      <a:moveTo>
                        <a:pt x="82" y="697"/>
                      </a:moveTo>
                      <a:lnTo>
                        <a:pt x="161" y="122"/>
                      </a:lnTo>
                      <a:lnTo>
                        <a:pt x="104" y="389"/>
                      </a:lnTo>
                      <a:lnTo>
                        <a:pt x="53" y="0"/>
                      </a:lnTo>
                      <a:lnTo>
                        <a:pt x="56" y="378"/>
                      </a:lnTo>
                      <a:lnTo>
                        <a:pt x="0" y="110"/>
                      </a:lnTo>
                      <a:lnTo>
                        <a:pt x="82" y="697"/>
                      </a:lnTo>
                      <a:close/>
                    </a:path>
                  </a:pathLst>
                </a:custGeom>
                <a:solidFill>
                  <a:srgbClr val="0000C0"/>
                </a:solidFill>
                <a:ln w="9525">
                  <a:noFill/>
                  <a:round/>
                  <a:headEnd/>
                  <a:tailEnd/>
                </a:ln>
              </p:spPr>
              <p:txBody>
                <a:bodyPr/>
                <a:lstStyle/>
                <a:p>
                  <a:endParaRPr lang="en-US"/>
                </a:p>
              </p:txBody>
            </p:sp>
            <p:sp>
              <p:nvSpPr>
                <p:cNvPr id="42" name="Freeform 442"/>
                <p:cNvSpPr>
                  <a:spLocks/>
                </p:cNvSpPr>
                <p:nvPr/>
              </p:nvSpPr>
              <p:spPr bwMode="auto">
                <a:xfrm>
                  <a:off x="2380" y="1585"/>
                  <a:ext cx="81" cy="349"/>
                </a:xfrm>
                <a:custGeom>
                  <a:avLst/>
                  <a:gdLst>
                    <a:gd name="T0" fmla="*/ 6 w 161"/>
                    <a:gd name="T1" fmla="*/ 0 h 699"/>
                    <a:gd name="T2" fmla="*/ 11 w 161"/>
                    <a:gd name="T3" fmla="*/ 35 h 699"/>
                    <a:gd name="T4" fmla="*/ 7 w 161"/>
                    <a:gd name="T5" fmla="*/ 19 h 699"/>
                    <a:gd name="T6" fmla="*/ 4 w 161"/>
                    <a:gd name="T7" fmla="*/ 43 h 699"/>
                    <a:gd name="T8" fmla="*/ 4 w 161"/>
                    <a:gd name="T9" fmla="*/ 19 h 699"/>
                    <a:gd name="T10" fmla="*/ 0 w 161"/>
                    <a:gd name="T11" fmla="*/ 36 h 699"/>
                    <a:gd name="T12" fmla="*/ 6 w 161"/>
                    <a:gd name="T13" fmla="*/ 0 h 699"/>
                    <a:gd name="T14" fmla="*/ 0 60000 65536"/>
                    <a:gd name="T15" fmla="*/ 0 60000 65536"/>
                    <a:gd name="T16" fmla="*/ 0 60000 65536"/>
                    <a:gd name="T17" fmla="*/ 0 60000 65536"/>
                    <a:gd name="T18" fmla="*/ 0 60000 65536"/>
                    <a:gd name="T19" fmla="*/ 0 60000 65536"/>
                    <a:gd name="T20" fmla="*/ 0 60000 65536"/>
                    <a:gd name="T21" fmla="*/ 0 w 161"/>
                    <a:gd name="T22" fmla="*/ 0 h 699"/>
                    <a:gd name="T23" fmla="*/ 161 w 161"/>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9">
                      <a:moveTo>
                        <a:pt x="83" y="0"/>
                      </a:moveTo>
                      <a:lnTo>
                        <a:pt x="161" y="574"/>
                      </a:lnTo>
                      <a:lnTo>
                        <a:pt x="105" y="309"/>
                      </a:lnTo>
                      <a:lnTo>
                        <a:pt x="53" y="699"/>
                      </a:lnTo>
                      <a:lnTo>
                        <a:pt x="57" y="319"/>
                      </a:lnTo>
                      <a:lnTo>
                        <a:pt x="0" y="588"/>
                      </a:lnTo>
                      <a:lnTo>
                        <a:pt x="83" y="0"/>
                      </a:lnTo>
                      <a:close/>
                    </a:path>
                  </a:pathLst>
                </a:custGeom>
                <a:solidFill>
                  <a:srgbClr val="0000C0"/>
                </a:solidFill>
                <a:ln w="9525">
                  <a:noFill/>
                  <a:round/>
                  <a:headEnd/>
                  <a:tailEnd/>
                </a:ln>
              </p:spPr>
              <p:txBody>
                <a:bodyPr/>
                <a:lstStyle/>
                <a:p>
                  <a:endParaRPr lang="en-US"/>
                </a:p>
              </p:txBody>
            </p:sp>
          </p:grpSp>
        </p:grpSp>
        <p:sp>
          <p:nvSpPr>
            <p:cNvPr id="28" name="Freeform 443"/>
            <p:cNvSpPr>
              <a:spLocks/>
            </p:cNvSpPr>
            <p:nvPr/>
          </p:nvSpPr>
          <p:spPr bwMode="auto">
            <a:xfrm>
              <a:off x="2217" y="1380"/>
              <a:ext cx="395" cy="413"/>
            </a:xfrm>
            <a:custGeom>
              <a:avLst/>
              <a:gdLst>
                <a:gd name="T0" fmla="*/ 25 w 792"/>
                <a:gd name="T1" fmla="*/ 0 h 826"/>
                <a:gd name="T2" fmla="*/ 26 w 792"/>
                <a:gd name="T3" fmla="*/ 21 h 826"/>
                <a:gd name="T4" fmla="*/ 32 w 792"/>
                <a:gd name="T5" fmla="*/ 3 h 826"/>
                <a:gd name="T6" fmla="*/ 28 w 792"/>
                <a:gd name="T7" fmla="*/ 22 h 826"/>
                <a:gd name="T8" fmla="*/ 42 w 792"/>
                <a:gd name="T9" fmla="*/ 6 h 826"/>
                <a:gd name="T10" fmla="*/ 29 w 792"/>
                <a:gd name="T11" fmla="*/ 22 h 826"/>
                <a:gd name="T12" fmla="*/ 46 w 792"/>
                <a:gd name="T13" fmla="*/ 15 h 826"/>
                <a:gd name="T14" fmla="*/ 30 w 792"/>
                <a:gd name="T15" fmla="*/ 23 h 826"/>
                <a:gd name="T16" fmla="*/ 49 w 792"/>
                <a:gd name="T17" fmla="*/ 24 h 826"/>
                <a:gd name="T18" fmla="*/ 28 w 792"/>
                <a:gd name="T19" fmla="*/ 25 h 826"/>
                <a:gd name="T20" fmla="*/ 47 w 792"/>
                <a:gd name="T21" fmla="*/ 30 h 826"/>
                <a:gd name="T22" fmla="*/ 29 w 792"/>
                <a:gd name="T23" fmla="*/ 26 h 826"/>
                <a:gd name="T24" fmla="*/ 43 w 792"/>
                <a:gd name="T25" fmla="*/ 43 h 826"/>
                <a:gd name="T26" fmla="*/ 28 w 792"/>
                <a:gd name="T27" fmla="*/ 26 h 826"/>
                <a:gd name="T28" fmla="*/ 33 w 792"/>
                <a:gd name="T29" fmla="*/ 45 h 826"/>
                <a:gd name="T30" fmla="*/ 26 w 792"/>
                <a:gd name="T31" fmla="*/ 26 h 826"/>
                <a:gd name="T32" fmla="*/ 25 w 792"/>
                <a:gd name="T33" fmla="*/ 52 h 826"/>
                <a:gd name="T34" fmla="*/ 25 w 792"/>
                <a:gd name="T35" fmla="*/ 26 h 826"/>
                <a:gd name="T36" fmla="*/ 17 w 792"/>
                <a:gd name="T37" fmla="*/ 46 h 826"/>
                <a:gd name="T38" fmla="*/ 24 w 792"/>
                <a:gd name="T39" fmla="*/ 26 h 826"/>
                <a:gd name="T40" fmla="*/ 8 w 792"/>
                <a:gd name="T41" fmla="*/ 43 h 826"/>
                <a:gd name="T42" fmla="*/ 21 w 792"/>
                <a:gd name="T43" fmla="*/ 26 h 826"/>
                <a:gd name="T44" fmla="*/ 3 w 792"/>
                <a:gd name="T45" fmla="*/ 30 h 826"/>
                <a:gd name="T46" fmla="*/ 22 w 792"/>
                <a:gd name="T47" fmla="*/ 24 h 826"/>
                <a:gd name="T48" fmla="*/ 0 w 792"/>
                <a:gd name="T49" fmla="*/ 24 h 826"/>
                <a:gd name="T50" fmla="*/ 22 w 792"/>
                <a:gd name="T51" fmla="*/ 23 h 826"/>
                <a:gd name="T52" fmla="*/ 4 w 792"/>
                <a:gd name="T53" fmla="*/ 17 h 826"/>
                <a:gd name="T54" fmla="*/ 22 w 792"/>
                <a:gd name="T55" fmla="*/ 22 h 826"/>
                <a:gd name="T56" fmla="*/ 10 w 792"/>
                <a:gd name="T57" fmla="*/ 7 h 826"/>
                <a:gd name="T58" fmla="*/ 23 w 792"/>
                <a:gd name="T59" fmla="*/ 22 h 826"/>
                <a:gd name="T60" fmla="*/ 17 w 792"/>
                <a:gd name="T61" fmla="*/ 2 h 826"/>
                <a:gd name="T62" fmla="*/ 24 w 792"/>
                <a:gd name="T63" fmla="*/ 21 h 826"/>
                <a:gd name="T64" fmla="*/ 25 w 792"/>
                <a:gd name="T65" fmla="*/ 0 h 8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826"/>
                <a:gd name="T101" fmla="*/ 792 w 792"/>
                <a:gd name="T102" fmla="*/ 826 h 8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826">
                  <a:moveTo>
                    <a:pt x="410" y="0"/>
                  </a:moveTo>
                  <a:lnTo>
                    <a:pt x="425" y="333"/>
                  </a:lnTo>
                  <a:lnTo>
                    <a:pt x="528" y="44"/>
                  </a:lnTo>
                  <a:lnTo>
                    <a:pt x="458" y="340"/>
                  </a:lnTo>
                  <a:lnTo>
                    <a:pt x="687" y="94"/>
                  </a:lnTo>
                  <a:lnTo>
                    <a:pt x="476" y="340"/>
                  </a:lnTo>
                  <a:lnTo>
                    <a:pt x="752" y="255"/>
                  </a:lnTo>
                  <a:lnTo>
                    <a:pt x="487" y="359"/>
                  </a:lnTo>
                  <a:lnTo>
                    <a:pt x="792" y="376"/>
                  </a:lnTo>
                  <a:lnTo>
                    <a:pt x="461" y="386"/>
                  </a:lnTo>
                  <a:lnTo>
                    <a:pt x="756" y="481"/>
                  </a:lnTo>
                  <a:lnTo>
                    <a:pt x="480" y="405"/>
                  </a:lnTo>
                  <a:lnTo>
                    <a:pt x="691" y="676"/>
                  </a:lnTo>
                  <a:lnTo>
                    <a:pt x="458" y="424"/>
                  </a:lnTo>
                  <a:lnTo>
                    <a:pt x="531" y="708"/>
                  </a:lnTo>
                  <a:lnTo>
                    <a:pt x="428" y="428"/>
                  </a:lnTo>
                  <a:lnTo>
                    <a:pt x="410" y="826"/>
                  </a:lnTo>
                  <a:lnTo>
                    <a:pt x="406" y="412"/>
                  </a:lnTo>
                  <a:lnTo>
                    <a:pt x="281" y="729"/>
                  </a:lnTo>
                  <a:lnTo>
                    <a:pt x="391" y="412"/>
                  </a:lnTo>
                  <a:lnTo>
                    <a:pt x="134" y="683"/>
                  </a:lnTo>
                  <a:lnTo>
                    <a:pt x="351" y="405"/>
                  </a:lnTo>
                  <a:lnTo>
                    <a:pt x="57" y="493"/>
                  </a:lnTo>
                  <a:lnTo>
                    <a:pt x="362" y="380"/>
                  </a:lnTo>
                  <a:lnTo>
                    <a:pt x="0" y="376"/>
                  </a:lnTo>
                  <a:lnTo>
                    <a:pt x="365" y="362"/>
                  </a:lnTo>
                  <a:lnTo>
                    <a:pt x="74" y="265"/>
                  </a:lnTo>
                  <a:lnTo>
                    <a:pt x="355" y="347"/>
                  </a:lnTo>
                  <a:lnTo>
                    <a:pt x="166" y="119"/>
                  </a:lnTo>
                  <a:lnTo>
                    <a:pt x="380" y="347"/>
                  </a:lnTo>
                  <a:lnTo>
                    <a:pt x="285" y="25"/>
                  </a:lnTo>
                  <a:lnTo>
                    <a:pt x="398" y="326"/>
                  </a:lnTo>
                  <a:lnTo>
                    <a:pt x="410" y="0"/>
                  </a:lnTo>
                  <a:close/>
                </a:path>
              </a:pathLst>
            </a:custGeom>
            <a:solidFill>
              <a:srgbClr val="00FFFF"/>
            </a:solidFill>
            <a:ln w="9525">
              <a:noFill/>
              <a:round/>
              <a:headEnd/>
              <a:tailEnd/>
            </a:ln>
          </p:spPr>
          <p:txBody>
            <a:bodyPr/>
            <a:lstStyle/>
            <a:p>
              <a:endParaRPr lang="en-US"/>
            </a:p>
          </p:txBody>
        </p:sp>
        <p:sp>
          <p:nvSpPr>
            <p:cNvPr id="29" name="Freeform 444"/>
            <p:cNvSpPr>
              <a:spLocks/>
            </p:cNvSpPr>
            <p:nvPr/>
          </p:nvSpPr>
          <p:spPr bwMode="auto">
            <a:xfrm>
              <a:off x="2121" y="1295"/>
              <a:ext cx="589" cy="552"/>
            </a:xfrm>
            <a:custGeom>
              <a:avLst/>
              <a:gdLst>
                <a:gd name="T0" fmla="*/ 22 w 1177"/>
                <a:gd name="T1" fmla="*/ 2 h 1104"/>
                <a:gd name="T2" fmla="*/ 36 w 1177"/>
                <a:gd name="T3" fmla="*/ 30 h 1104"/>
                <a:gd name="T4" fmla="*/ 31 w 1177"/>
                <a:gd name="T5" fmla="*/ 0 h 1104"/>
                <a:gd name="T6" fmla="*/ 38 w 1177"/>
                <a:gd name="T7" fmla="*/ 29 h 1104"/>
                <a:gd name="T8" fmla="*/ 44 w 1177"/>
                <a:gd name="T9" fmla="*/ 1 h 1104"/>
                <a:gd name="T10" fmla="*/ 40 w 1177"/>
                <a:gd name="T11" fmla="*/ 30 h 1104"/>
                <a:gd name="T12" fmla="*/ 54 w 1177"/>
                <a:gd name="T13" fmla="*/ 2 h 1104"/>
                <a:gd name="T14" fmla="*/ 43 w 1177"/>
                <a:gd name="T15" fmla="*/ 30 h 1104"/>
                <a:gd name="T16" fmla="*/ 69 w 1177"/>
                <a:gd name="T17" fmla="*/ 17 h 1104"/>
                <a:gd name="T18" fmla="*/ 43 w 1177"/>
                <a:gd name="T19" fmla="*/ 33 h 1104"/>
                <a:gd name="T20" fmla="*/ 73 w 1177"/>
                <a:gd name="T21" fmla="*/ 26 h 1104"/>
                <a:gd name="T22" fmla="*/ 43 w 1177"/>
                <a:gd name="T23" fmla="*/ 34 h 1104"/>
                <a:gd name="T24" fmla="*/ 74 w 1177"/>
                <a:gd name="T25" fmla="*/ 40 h 1104"/>
                <a:gd name="T26" fmla="*/ 43 w 1177"/>
                <a:gd name="T27" fmla="*/ 35 h 1104"/>
                <a:gd name="T28" fmla="*/ 69 w 1177"/>
                <a:gd name="T29" fmla="*/ 49 h 1104"/>
                <a:gd name="T30" fmla="*/ 42 w 1177"/>
                <a:gd name="T31" fmla="*/ 37 h 1104"/>
                <a:gd name="T32" fmla="*/ 55 w 1177"/>
                <a:gd name="T33" fmla="*/ 67 h 1104"/>
                <a:gd name="T34" fmla="*/ 40 w 1177"/>
                <a:gd name="T35" fmla="*/ 37 h 1104"/>
                <a:gd name="T36" fmla="*/ 45 w 1177"/>
                <a:gd name="T37" fmla="*/ 69 h 1104"/>
                <a:gd name="T38" fmla="*/ 38 w 1177"/>
                <a:gd name="T39" fmla="*/ 37 h 1104"/>
                <a:gd name="T40" fmla="*/ 32 w 1177"/>
                <a:gd name="T41" fmla="*/ 67 h 1104"/>
                <a:gd name="T42" fmla="*/ 37 w 1177"/>
                <a:gd name="T43" fmla="*/ 36 h 1104"/>
                <a:gd name="T44" fmla="*/ 21 w 1177"/>
                <a:gd name="T45" fmla="*/ 69 h 1104"/>
                <a:gd name="T46" fmla="*/ 36 w 1177"/>
                <a:gd name="T47" fmla="*/ 35 h 1104"/>
                <a:gd name="T48" fmla="*/ 4 w 1177"/>
                <a:gd name="T49" fmla="*/ 53 h 1104"/>
                <a:gd name="T50" fmla="*/ 35 w 1177"/>
                <a:gd name="T51" fmla="*/ 35 h 1104"/>
                <a:gd name="T52" fmla="*/ 1 w 1177"/>
                <a:gd name="T53" fmla="*/ 41 h 1104"/>
                <a:gd name="T54" fmla="*/ 33 w 1177"/>
                <a:gd name="T55" fmla="*/ 34 h 1104"/>
                <a:gd name="T56" fmla="*/ 0 w 1177"/>
                <a:gd name="T57" fmla="*/ 27 h 1104"/>
                <a:gd name="T58" fmla="*/ 34 w 1177"/>
                <a:gd name="T59" fmla="*/ 33 h 1104"/>
                <a:gd name="T60" fmla="*/ 3 w 1177"/>
                <a:gd name="T61" fmla="*/ 17 h 1104"/>
                <a:gd name="T62" fmla="*/ 34 w 1177"/>
                <a:gd name="T63" fmla="*/ 30 h 1104"/>
                <a:gd name="T64" fmla="*/ 22 w 1177"/>
                <a:gd name="T65" fmla="*/ 2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1104"/>
                <a:gd name="T101" fmla="*/ 1177 w 1177"/>
                <a:gd name="T102" fmla="*/ 1104 h 1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1104">
                  <a:moveTo>
                    <a:pt x="344" y="36"/>
                  </a:moveTo>
                  <a:lnTo>
                    <a:pt x="570" y="488"/>
                  </a:lnTo>
                  <a:lnTo>
                    <a:pt x="490" y="0"/>
                  </a:lnTo>
                  <a:lnTo>
                    <a:pt x="596" y="471"/>
                  </a:lnTo>
                  <a:lnTo>
                    <a:pt x="692" y="12"/>
                  </a:lnTo>
                  <a:lnTo>
                    <a:pt x="637" y="485"/>
                  </a:lnTo>
                  <a:lnTo>
                    <a:pt x="850" y="36"/>
                  </a:lnTo>
                  <a:lnTo>
                    <a:pt x="673" y="490"/>
                  </a:lnTo>
                  <a:lnTo>
                    <a:pt x="1100" y="257"/>
                  </a:lnTo>
                  <a:lnTo>
                    <a:pt x="684" y="514"/>
                  </a:lnTo>
                  <a:lnTo>
                    <a:pt x="1155" y="421"/>
                  </a:lnTo>
                  <a:lnTo>
                    <a:pt x="680" y="539"/>
                  </a:lnTo>
                  <a:lnTo>
                    <a:pt x="1177" y="644"/>
                  </a:lnTo>
                  <a:lnTo>
                    <a:pt x="677" y="568"/>
                  </a:lnTo>
                  <a:lnTo>
                    <a:pt x="1093" y="798"/>
                  </a:lnTo>
                  <a:lnTo>
                    <a:pt x="666" y="594"/>
                  </a:lnTo>
                  <a:lnTo>
                    <a:pt x="869" y="1068"/>
                  </a:lnTo>
                  <a:lnTo>
                    <a:pt x="629" y="601"/>
                  </a:lnTo>
                  <a:lnTo>
                    <a:pt x="711" y="1097"/>
                  </a:lnTo>
                  <a:lnTo>
                    <a:pt x="606" y="594"/>
                  </a:lnTo>
                  <a:lnTo>
                    <a:pt x="500" y="1068"/>
                  </a:lnTo>
                  <a:lnTo>
                    <a:pt x="584" y="579"/>
                  </a:lnTo>
                  <a:lnTo>
                    <a:pt x="336" y="1104"/>
                  </a:lnTo>
                  <a:lnTo>
                    <a:pt x="562" y="575"/>
                  </a:lnTo>
                  <a:lnTo>
                    <a:pt x="58" y="863"/>
                  </a:lnTo>
                  <a:lnTo>
                    <a:pt x="548" y="558"/>
                  </a:lnTo>
                  <a:lnTo>
                    <a:pt x="10" y="661"/>
                  </a:lnTo>
                  <a:lnTo>
                    <a:pt x="526" y="539"/>
                  </a:lnTo>
                  <a:lnTo>
                    <a:pt x="0" y="438"/>
                  </a:lnTo>
                  <a:lnTo>
                    <a:pt x="536" y="520"/>
                  </a:lnTo>
                  <a:lnTo>
                    <a:pt x="36" y="257"/>
                  </a:lnTo>
                  <a:lnTo>
                    <a:pt x="529" y="493"/>
                  </a:lnTo>
                  <a:lnTo>
                    <a:pt x="344" y="36"/>
                  </a:lnTo>
                  <a:close/>
                </a:path>
              </a:pathLst>
            </a:custGeom>
            <a:solidFill>
              <a:srgbClr val="8080FF"/>
            </a:solidFill>
            <a:ln w="9525">
              <a:noFill/>
              <a:round/>
              <a:headEnd/>
              <a:tailEnd/>
            </a:ln>
          </p:spPr>
          <p:txBody>
            <a:bodyPr/>
            <a:lstStyle/>
            <a:p>
              <a:endParaRPr lang="en-US"/>
            </a:p>
          </p:txBody>
        </p:sp>
        <p:sp>
          <p:nvSpPr>
            <p:cNvPr id="30" name="Freeform 445"/>
            <p:cNvSpPr>
              <a:spLocks/>
            </p:cNvSpPr>
            <p:nvPr/>
          </p:nvSpPr>
          <p:spPr bwMode="auto">
            <a:xfrm>
              <a:off x="2292" y="1447"/>
              <a:ext cx="245" cy="256"/>
            </a:xfrm>
            <a:custGeom>
              <a:avLst/>
              <a:gdLst>
                <a:gd name="T0" fmla="*/ 15 w 490"/>
                <a:gd name="T1" fmla="*/ 0 h 514"/>
                <a:gd name="T2" fmla="*/ 17 w 490"/>
                <a:gd name="T3" fmla="*/ 12 h 514"/>
                <a:gd name="T4" fmla="*/ 21 w 490"/>
                <a:gd name="T5" fmla="*/ 1 h 514"/>
                <a:gd name="T6" fmla="*/ 18 w 490"/>
                <a:gd name="T7" fmla="*/ 13 h 514"/>
                <a:gd name="T8" fmla="*/ 27 w 490"/>
                <a:gd name="T9" fmla="*/ 3 h 514"/>
                <a:gd name="T10" fmla="*/ 19 w 490"/>
                <a:gd name="T11" fmla="*/ 13 h 514"/>
                <a:gd name="T12" fmla="*/ 30 w 490"/>
                <a:gd name="T13" fmla="*/ 9 h 514"/>
                <a:gd name="T14" fmla="*/ 19 w 490"/>
                <a:gd name="T15" fmla="*/ 13 h 514"/>
                <a:gd name="T16" fmla="*/ 31 w 490"/>
                <a:gd name="T17" fmla="*/ 14 h 514"/>
                <a:gd name="T18" fmla="*/ 18 w 490"/>
                <a:gd name="T19" fmla="*/ 15 h 514"/>
                <a:gd name="T20" fmla="*/ 30 w 490"/>
                <a:gd name="T21" fmla="*/ 18 h 514"/>
                <a:gd name="T22" fmla="*/ 19 w 490"/>
                <a:gd name="T23" fmla="*/ 15 h 514"/>
                <a:gd name="T24" fmla="*/ 27 w 490"/>
                <a:gd name="T25" fmla="*/ 26 h 514"/>
                <a:gd name="T26" fmla="*/ 18 w 490"/>
                <a:gd name="T27" fmla="*/ 16 h 514"/>
                <a:gd name="T28" fmla="*/ 21 w 490"/>
                <a:gd name="T29" fmla="*/ 27 h 514"/>
                <a:gd name="T30" fmla="*/ 17 w 490"/>
                <a:gd name="T31" fmla="*/ 16 h 514"/>
                <a:gd name="T32" fmla="*/ 15 w 490"/>
                <a:gd name="T33" fmla="*/ 32 h 514"/>
                <a:gd name="T34" fmla="*/ 15 w 490"/>
                <a:gd name="T35" fmla="*/ 15 h 514"/>
                <a:gd name="T36" fmla="*/ 11 w 490"/>
                <a:gd name="T37" fmla="*/ 28 h 514"/>
                <a:gd name="T38" fmla="*/ 15 w 490"/>
                <a:gd name="T39" fmla="*/ 15 h 514"/>
                <a:gd name="T40" fmla="*/ 6 w 490"/>
                <a:gd name="T41" fmla="*/ 26 h 514"/>
                <a:gd name="T42" fmla="*/ 14 w 490"/>
                <a:gd name="T43" fmla="*/ 15 h 514"/>
                <a:gd name="T44" fmla="*/ 3 w 490"/>
                <a:gd name="T45" fmla="*/ 19 h 514"/>
                <a:gd name="T46" fmla="*/ 14 w 490"/>
                <a:gd name="T47" fmla="*/ 14 h 514"/>
                <a:gd name="T48" fmla="*/ 0 w 490"/>
                <a:gd name="T49" fmla="*/ 14 h 514"/>
                <a:gd name="T50" fmla="*/ 14 w 490"/>
                <a:gd name="T51" fmla="*/ 14 h 514"/>
                <a:gd name="T52" fmla="*/ 3 w 490"/>
                <a:gd name="T53" fmla="*/ 10 h 514"/>
                <a:gd name="T54" fmla="*/ 14 w 490"/>
                <a:gd name="T55" fmla="*/ 13 h 514"/>
                <a:gd name="T56" fmla="*/ 7 w 490"/>
                <a:gd name="T57" fmla="*/ 4 h 514"/>
                <a:gd name="T58" fmla="*/ 15 w 490"/>
                <a:gd name="T59" fmla="*/ 13 h 514"/>
                <a:gd name="T60" fmla="*/ 11 w 490"/>
                <a:gd name="T61" fmla="*/ 0 h 514"/>
                <a:gd name="T62" fmla="*/ 15 w 490"/>
                <a:gd name="T63" fmla="*/ 12 h 514"/>
                <a:gd name="T64" fmla="*/ 15 w 490"/>
                <a:gd name="T65" fmla="*/ 0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514"/>
                <a:gd name="T101" fmla="*/ 490 w 490"/>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514">
                  <a:moveTo>
                    <a:pt x="253" y="0"/>
                  </a:moveTo>
                  <a:lnTo>
                    <a:pt x="264" y="207"/>
                  </a:lnTo>
                  <a:lnTo>
                    <a:pt x="327" y="27"/>
                  </a:lnTo>
                  <a:lnTo>
                    <a:pt x="283" y="211"/>
                  </a:lnTo>
                  <a:lnTo>
                    <a:pt x="423" y="57"/>
                  </a:lnTo>
                  <a:lnTo>
                    <a:pt x="295" y="211"/>
                  </a:lnTo>
                  <a:lnTo>
                    <a:pt x="466" y="158"/>
                  </a:lnTo>
                  <a:lnTo>
                    <a:pt x="301" y="223"/>
                  </a:lnTo>
                  <a:lnTo>
                    <a:pt x="490" y="233"/>
                  </a:lnTo>
                  <a:lnTo>
                    <a:pt x="286" y="240"/>
                  </a:lnTo>
                  <a:lnTo>
                    <a:pt x="469" y="298"/>
                  </a:lnTo>
                  <a:lnTo>
                    <a:pt x="296" y="252"/>
                  </a:lnTo>
                  <a:lnTo>
                    <a:pt x="427" y="421"/>
                  </a:lnTo>
                  <a:lnTo>
                    <a:pt x="283" y="264"/>
                  </a:lnTo>
                  <a:lnTo>
                    <a:pt x="329" y="440"/>
                  </a:lnTo>
                  <a:lnTo>
                    <a:pt x="265" y="265"/>
                  </a:lnTo>
                  <a:lnTo>
                    <a:pt x="253" y="514"/>
                  </a:lnTo>
                  <a:lnTo>
                    <a:pt x="250" y="255"/>
                  </a:lnTo>
                  <a:lnTo>
                    <a:pt x="175" y="454"/>
                  </a:lnTo>
                  <a:lnTo>
                    <a:pt x="241" y="255"/>
                  </a:lnTo>
                  <a:lnTo>
                    <a:pt x="82" y="426"/>
                  </a:lnTo>
                  <a:lnTo>
                    <a:pt x="219" y="252"/>
                  </a:lnTo>
                  <a:lnTo>
                    <a:pt x="36" y="306"/>
                  </a:lnTo>
                  <a:lnTo>
                    <a:pt x="224" y="235"/>
                  </a:lnTo>
                  <a:lnTo>
                    <a:pt x="0" y="233"/>
                  </a:lnTo>
                  <a:lnTo>
                    <a:pt x="224" y="224"/>
                  </a:lnTo>
                  <a:lnTo>
                    <a:pt x="46" y="164"/>
                  </a:lnTo>
                  <a:lnTo>
                    <a:pt x="221" y="216"/>
                  </a:lnTo>
                  <a:lnTo>
                    <a:pt x="103" y="74"/>
                  </a:lnTo>
                  <a:lnTo>
                    <a:pt x="236" y="216"/>
                  </a:lnTo>
                  <a:lnTo>
                    <a:pt x="176" y="14"/>
                  </a:lnTo>
                  <a:lnTo>
                    <a:pt x="247" y="204"/>
                  </a:lnTo>
                  <a:lnTo>
                    <a:pt x="253" y="0"/>
                  </a:lnTo>
                  <a:close/>
                </a:path>
              </a:pathLst>
            </a:custGeom>
            <a:solidFill>
              <a:srgbClr val="C0FFFF"/>
            </a:solidFill>
            <a:ln w="9525">
              <a:noFill/>
              <a:round/>
              <a:headEnd/>
              <a:tailEnd/>
            </a:ln>
          </p:spPr>
          <p:txBody>
            <a:bodyPr/>
            <a:lstStyle/>
            <a:p>
              <a:endParaRPr lang="en-US"/>
            </a:p>
          </p:txBody>
        </p:sp>
      </p:grpSp>
      <p:grpSp>
        <p:nvGrpSpPr>
          <p:cNvPr id="49" name="Group 446"/>
          <p:cNvGrpSpPr>
            <a:grpSpLocks/>
          </p:cNvGrpSpPr>
          <p:nvPr/>
        </p:nvGrpSpPr>
        <p:grpSpPr bwMode="auto">
          <a:xfrm>
            <a:off x="5105400" y="0"/>
            <a:ext cx="1144588" cy="1165225"/>
            <a:chOff x="2063" y="1200"/>
            <a:chExt cx="721" cy="734"/>
          </a:xfrm>
        </p:grpSpPr>
        <p:sp>
          <p:nvSpPr>
            <p:cNvPr id="50" name="Freeform 447"/>
            <p:cNvSpPr>
              <a:spLocks/>
            </p:cNvSpPr>
            <p:nvPr/>
          </p:nvSpPr>
          <p:spPr bwMode="auto">
            <a:xfrm>
              <a:off x="2191" y="1296"/>
              <a:ext cx="530" cy="546"/>
            </a:xfrm>
            <a:custGeom>
              <a:avLst/>
              <a:gdLst>
                <a:gd name="T0" fmla="*/ 24 w 1060"/>
                <a:gd name="T1" fmla="*/ 3 h 1092"/>
                <a:gd name="T2" fmla="*/ 21 w 1060"/>
                <a:gd name="T3" fmla="*/ 4 h 1092"/>
                <a:gd name="T4" fmla="*/ 17 w 1060"/>
                <a:gd name="T5" fmla="*/ 6 h 1092"/>
                <a:gd name="T6" fmla="*/ 13 w 1060"/>
                <a:gd name="T7" fmla="*/ 7 h 1092"/>
                <a:gd name="T8" fmla="*/ 9 w 1060"/>
                <a:gd name="T9" fmla="*/ 9 h 1092"/>
                <a:gd name="T10" fmla="*/ 4 w 1060"/>
                <a:gd name="T11" fmla="*/ 10 h 1092"/>
                <a:gd name="T12" fmla="*/ 3 w 1060"/>
                <a:gd name="T13" fmla="*/ 17 h 1092"/>
                <a:gd name="T14" fmla="*/ 1 w 1060"/>
                <a:gd name="T15" fmla="*/ 21 h 1092"/>
                <a:gd name="T16" fmla="*/ 0 w 1060"/>
                <a:gd name="T17" fmla="*/ 27 h 1092"/>
                <a:gd name="T18" fmla="*/ 19 w 1060"/>
                <a:gd name="T19" fmla="*/ 34 h 1092"/>
                <a:gd name="T20" fmla="*/ 17 w 1060"/>
                <a:gd name="T21" fmla="*/ 36 h 1092"/>
                <a:gd name="T22" fmla="*/ 17 w 1060"/>
                <a:gd name="T23" fmla="*/ 37 h 1092"/>
                <a:gd name="T24" fmla="*/ 19 w 1060"/>
                <a:gd name="T25" fmla="*/ 39 h 1092"/>
                <a:gd name="T26" fmla="*/ 21 w 1060"/>
                <a:gd name="T27" fmla="*/ 40 h 1092"/>
                <a:gd name="T28" fmla="*/ 20 w 1060"/>
                <a:gd name="T29" fmla="*/ 43 h 1092"/>
                <a:gd name="T30" fmla="*/ 21 w 1060"/>
                <a:gd name="T31" fmla="*/ 42 h 1092"/>
                <a:gd name="T32" fmla="*/ 24 w 1060"/>
                <a:gd name="T33" fmla="*/ 43 h 1092"/>
                <a:gd name="T34" fmla="*/ 26 w 1060"/>
                <a:gd name="T35" fmla="*/ 46 h 1092"/>
                <a:gd name="T36" fmla="*/ 30 w 1060"/>
                <a:gd name="T37" fmla="*/ 68 h 1092"/>
                <a:gd name="T38" fmla="*/ 33 w 1060"/>
                <a:gd name="T39" fmla="*/ 65 h 1092"/>
                <a:gd name="T40" fmla="*/ 35 w 1060"/>
                <a:gd name="T41" fmla="*/ 63 h 1092"/>
                <a:gd name="T42" fmla="*/ 41 w 1060"/>
                <a:gd name="T43" fmla="*/ 62 h 1092"/>
                <a:gd name="T44" fmla="*/ 44 w 1060"/>
                <a:gd name="T45" fmla="*/ 60 h 1092"/>
                <a:gd name="T46" fmla="*/ 50 w 1060"/>
                <a:gd name="T47" fmla="*/ 62 h 1092"/>
                <a:gd name="T48" fmla="*/ 55 w 1060"/>
                <a:gd name="T49" fmla="*/ 58 h 1092"/>
                <a:gd name="T50" fmla="*/ 53 w 1060"/>
                <a:gd name="T51" fmla="*/ 49 h 1092"/>
                <a:gd name="T52" fmla="*/ 55 w 1060"/>
                <a:gd name="T53" fmla="*/ 45 h 1092"/>
                <a:gd name="T54" fmla="*/ 57 w 1060"/>
                <a:gd name="T55" fmla="*/ 39 h 1092"/>
                <a:gd name="T56" fmla="*/ 66 w 1060"/>
                <a:gd name="T57" fmla="*/ 32 h 1092"/>
                <a:gd name="T58" fmla="*/ 59 w 1060"/>
                <a:gd name="T59" fmla="*/ 28 h 1092"/>
                <a:gd name="T60" fmla="*/ 55 w 1060"/>
                <a:gd name="T61" fmla="*/ 21 h 1092"/>
                <a:gd name="T62" fmla="*/ 57 w 1060"/>
                <a:gd name="T63" fmla="*/ 9 h 1092"/>
                <a:gd name="T64" fmla="*/ 50 w 1060"/>
                <a:gd name="T65" fmla="*/ 6 h 1092"/>
                <a:gd name="T66" fmla="*/ 44 w 1060"/>
                <a:gd name="T67" fmla="*/ 8 h 1092"/>
                <a:gd name="T68" fmla="*/ 42 w 1060"/>
                <a:gd name="T69" fmla="*/ 2 h 1092"/>
                <a:gd name="T70" fmla="*/ 36 w 1060"/>
                <a:gd name="T71" fmla="*/ 1 h 1092"/>
                <a:gd name="T72" fmla="*/ 31 w 1060"/>
                <a:gd name="T73" fmla="*/ 0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0"/>
                <a:gd name="T112" fmla="*/ 0 h 1092"/>
                <a:gd name="T113" fmla="*/ 1060 w 1060"/>
                <a:gd name="T114" fmla="*/ 1092 h 10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0" h="1092">
                  <a:moveTo>
                    <a:pt x="438" y="248"/>
                  </a:moveTo>
                  <a:lnTo>
                    <a:pt x="387" y="60"/>
                  </a:lnTo>
                  <a:lnTo>
                    <a:pt x="419" y="339"/>
                  </a:lnTo>
                  <a:lnTo>
                    <a:pt x="346" y="67"/>
                  </a:lnTo>
                  <a:lnTo>
                    <a:pt x="371" y="292"/>
                  </a:lnTo>
                  <a:lnTo>
                    <a:pt x="260" y="96"/>
                  </a:lnTo>
                  <a:lnTo>
                    <a:pt x="349" y="351"/>
                  </a:lnTo>
                  <a:lnTo>
                    <a:pt x="214" y="118"/>
                  </a:lnTo>
                  <a:lnTo>
                    <a:pt x="324" y="383"/>
                  </a:lnTo>
                  <a:lnTo>
                    <a:pt x="159" y="132"/>
                  </a:lnTo>
                  <a:lnTo>
                    <a:pt x="313" y="400"/>
                  </a:lnTo>
                  <a:lnTo>
                    <a:pt x="70" y="171"/>
                  </a:lnTo>
                  <a:lnTo>
                    <a:pt x="300" y="416"/>
                  </a:lnTo>
                  <a:lnTo>
                    <a:pt x="48" y="279"/>
                  </a:lnTo>
                  <a:lnTo>
                    <a:pt x="276" y="443"/>
                  </a:lnTo>
                  <a:lnTo>
                    <a:pt x="5" y="339"/>
                  </a:lnTo>
                  <a:lnTo>
                    <a:pt x="246" y="472"/>
                  </a:lnTo>
                  <a:lnTo>
                    <a:pt x="0" y="440"/>
                  </a:lnTo>
                  <a:lnTo>
                    <a:pt x="288" y="508"/>
                  </a:lnTo>
                  <a:lnTo>
                    <a:pt x="306" y="537"/>
                  </a:lnTo>
                  <a:lnTo>
                    <a:pt x="5" y="602"/>
                  </a:lnTo>
                  <a:lnTo>
                    <a:pt x="257" y="577"/>
                  </a:lnTo>
                  <a:lnTo>
                    <a:pt x="34" y="638"/>
                  </a:lnTo>
                  <a:lnTo>
                    <a:pt x="284" y="602"/>
                  </a:lnTo>
                  <a:lnTo>
                    <a:pt x="48" y="732"/>
                  </a:lnTo>
                  <a:lnTo>
                    <a:pt x="313" y="625"/>
                  </a:lnTo>
                  <a:lnTo>
                    <a:pt x="89" y="782"/>
                  </a:lnTo>
                  <a:lnTo>
                    <a:pt x="351" y="655"/>
                  </a:lnTo>
                  <a:lnTo>
                    <a:pt x="66" y="883"/>
                  </a:lnTo>
                  <a:lnTo>
                    <a:pt x="329" y="693"/>
                  </a:lnTo>
                  <a:lnTo>
                    <a:pt x="130" y="962"/>
                  </a:lnTo>
                  <a:lnTo>
                    <a:pt x="349" y="681"/>
                  </a:lnTo>
                  <a:lnTo>
                    <a:pt x="240" y="922"/>
                  </a:lnTo>
                  <a:lnTo>
                    <a:pt x="394" y="697"/>
                  </a:lnTo>
                  <a:lnTo>
                    <a:pt x="354" y="988"/>
                  </a:lnTo>
                  <a:lnTo>
                    <a:pt x="425" y="750"/>
                  </a:lnTo>
                  <a:lnTo>
                    <a:pt x="461" y="876"/>
                  </a:lnTo>
                  <a:lnTo>
                    <a:pt x="483" y="1092"/>
                  </a:lnTo>
                  <a:lnTo>
                    <a:pt x="483" y="779"/>
                  </a:lnTo>
                  <a:lnTo>
                    <a:pt x="534" y="1027"/>
                  </a:lnTo>
                  <a:lnTo>
                    <a:pt x="509" y="756"/>
                  </a:lnTo>
                  <a:lnTo>
                    <a:pt x="575" y="1020"/>
                  </a:lnTo>
                  <a:lnTo>
                    <a:pt x="545" y="760"/>
                  </a:lnTo>
                  <a:lnTo>
                    <a:pt x="670" y="1005"/>
                  </a:lnTo>
                  <a:lnTo>
                    <a:pt x="589" y="760"/>
                  </a:lnTo>
                  <a:lnTo>
                    <a:pt x="714" y="974"/>
                  </a:lnTo>
                  <a:lnTo>
                    <a:pt x="620" y="736"/>
                  </a:lnTo>
                  <a:lnTo>
                    <a:pt x="800" y="998"/>
                  </a:lnTo>
                  <a:lnTo>
                    <a:pt x="659" y="739"/>
                  </a:lnTo>
                  <a:lnTo>
                    <a:pt x="887" y="936"/>
                  </a:lnTo>
                  <a:lnTo>
                    <a:pt x="634" y="685"/>
                  </a:lnTo>
                  <a:lnTo>
                    <a:pt x="855" y="796"/>
                  </a:lnTo>
                  <a:lnTo>
                    <a:pt x="620" y="628"/>
                  </a:lnTo>
                  <a:lnTo>
                    <a:pt x="884" y="732"/>
                  </a:lnTo>
                  <a:lnTo>
                    <a:pt x="649" y="596"/>
                  </a:lnTo>
                  <a:lnTo>
                    <a:pt x="916" y="638"/>
                  </a:lnTo>
                  <a:lnTo>
                    <a:pt x="623" y="566"/>
                  </a:lnTo>
                  <a:lnTo>
                    <a:pt x="1060" y="512"/>
                  </a:lnTo>
                  <a:lnTo>
                    <a:pt x="675" y="524"/>
                  </a:lnTo>
                  <a:lnTo>
                    <a:pt x="954" y="455"/>
                  </a:lnTo>
                  <a:lnTo>
                    <a:pt x="589" y="508"/>
                  </a:lnTo>
                  <a:lnTo>
                    <a:pt x="891" y="346"/>
                  </a:lnTo>
                  <a:lnTo>
                    <a:pt x="567" y="483"/>
                  </a:lnTo>
                  <a:lnTo>
                    <a:pt x="916" y="157"/>
                  </a:lnTo>
                  <a:lnTo>
                    <a:pt x="596" y="429"/>
                  </a:lnTo>
                  <a:lnTo>
                    <a:pt x="814" y="102"/>
                  </a:lnTo>
                  <a:lnTo>
                    <a:pt x="605" y="390"/>
                  </a:lnTo>
                  <a:lnTo>
                    <a:pt x="704" y="128"/>
                  </a:lnTo>
                  <a:lnTo>
                    <a:pt x="567" y="383"/>
                  </a:lnTo>
                  <a:lnTo>
                    <a:pt x="682" y="43"/>
                  </a:lnTo>
                  <a:lnTo>
                    <a:pt x="527" y="368"/>
                  </a:lnTo>
                  <a:lnTo>
                    <a:pt x="579" y="17"/>
                  </a:lnTo>
                  <a:lnTo>
                    <a:pt x="497" y="364"/>
                  </a:lnTo>
                  <a:lnTo>
                    <a:pt x="497" y="0"/>
                  </a:lnTo>
                  <a:lnTo>
                    <a:pt x="438" y="248"/>
                  </a:lnTo>
                  <a:close/>
                </a:path>
              </a:pathLst>
            </a:custGeom>
            <a:solidFill>
              <a:srgbClr val="4040FF"/>
            </a:solidFill>
            <a:ln w="9525">
              <a:noFill/>
              <a:round/>
              <a:headEnd/>
              <a:tailEnd/>
            </a:ln>
          </p:spPr>
          <p:txBody>
            <a:bodyPr/>
            <a:lstStyle/>
            <a:p>
              <a:endParaRPr lang="en-US"/>
            </a:p>
          </p:txBody>
        </p:sp>
        <p:grpSp>
          <p:nvGrpSpPr>
            <p:cNvPr id="51" name="Group 448"/>
            <p:cNvGrpSpPr>
              <a:grpSpLocks/>
            </p:cNvGrpSpPr>
            <p:nvPr/>
          </p:nvGrpSpPr>
          <p:grpSpPr bwMode="auto">
            <a:xfrm>
              <a:off x="2429" y="1215"/>
              <a:ext cx="336" cy="697"/>
              <a:chOff x="2429" y="1215"/>
              <a:chExt cx="336" cy="697"/>
            </a:xfrm>
          </p:grpSpPr>
          <p:sp>
            <p:nvSpPr>
              <p:cNvPr id="70" name="Freeform 449"/>
              <p:cNvSpPr>
                <a:spLocks/>
              </p:cNvSpPr>
              <p:nvPr/>
            </p:nvSpPr>
            <p:spPr bwMode="auto">
              <a:xfrm>
                <a:off x="2430" y="1438"/>
                <a:ext cx="331" cy="121"/>
              </a:xfrm>
              <a:custGeom>
                <a:avLst/>
                <a:gdLst>
                  <a:gd name="T0" fmla="*/ 0 w 663"/>
                  <a:gd name="T1" fmla="*/ 16 h 241"/>
                  <a:gd name="T2" fmla="*/ 38 w 663"/>
                  <a:gd name="T3" fmla="*/ 0 h 241"/>
                  <a:gd name="T4" fmla="*/ 21 w 663"/>
                  <a:gd name="T5" fmla="*/ 8 h 241"/>
                  <a:gd name="T6" fmla="*/ 41 w 663"/>
                  <a:gd name="T7" fmla="*/ 5 h 241"/>
                  <a:gd name="T8" fmla="*/ 0 w 663"/>
                  <a:gd name="T9" fmla="*/ 16 h 241"/>
                  <a:gd name="T10" fmla="*/ 0 60000 65536"/>
                  <a:gd name="T11" fmla="*/ 0 60000 65536"/>
                  <a:gd name="T12" fmla="*/ 0 60000 65536"/>
                  <a:gd name="T13" fmla="*/ 0 60000 65536"/>
                  <a:gd name="T14" fmla="*/ 0 60000 65536"/>
                  <a:gd name="T15" fmla="*/ 0 w 663"/>
                  <a:gd name="T16" fmla="*/ 0 h 241"/>
                  <a:gd name="T17" fmla="*/ 663 w 663"/>
                  <a:gd name="T18" fmla="*/ 241 h 241"/>
                </a:gdLst>
                <a:ahLst/>
                <a:cxnLst>
                  <a:cxn ang="T10">
                    <a:pos x="T0" y="T1"/>
                  </a:cxn>
                  <a:cxn ang="T11">
                    <a:pos x="T2" y="T3"/>
                  </a:cxn>
                  <a:cxn ang="T12">
                    <a:pos x="T4" y="T5"/>
                  </a:cxn>
                  <a:cxn ang="T13">
                    <a:pos x="T6" y="T7"/>
                  </a:cxn>
                  <a:cxn ang="T14">
                    <a:pos x="T8" y="T9"/>
                  </a:cxn>
                </a:cxnLst>
                <a:rect l="T15" t="T16" r="T17" b="T18"/>
                <a:pathLst>
                  <a:path w="663" h="241">
                    <a:moveTo>
                      <a:pt x="0" y="241"/>
                    </a:moveTo>
                    <a:lnTo>
                      <a:pt x="613" y="0"/>
                    </a:lnTo>
                    <a:lnTo>
                      <a:pt x="341" y="127"/>
                    </a:lnTo>
                    <a:lnTo>
                      <a:pt x="663" y="74"/>
                    </a:lnTo>
                    <a:lnTo>
                      <a:pt x="0" y="241"/>
                    </a:lnTo>
                    <a:close/>
                  </a:path>
                </a:pathLst>
              </a:custGeom>
              <a:solidFill>
                <a:srgbClr val="0000C0"/>
              </a:solidFill>
              <a:ln w="9525">
                <a:noFill/>
                <a:round/>
                <a:headEnd/>
                <a:tailEnd/>
              </a:ln>
            </p:spPr>
            <p:txBody>
              <a:bodyPr/>
              <a:lstStyle/>
              <a:p>
                <a:endParaRPr lang="en-US"/>
              </a:p>
            </p:txBody>
          </p:sp>
          <p:sp>
            <p:nvSpPr>
              <p:cNvPr id="71" name="Freeform 450"/>
              <p:cNvSpPr>
                <a:spLocks/>
              </p:cNvSpPr>
              <p:nvPr/>
            </p:nvSpPr>
            <p:spPr bwMode="auto">
              <a:xfrm>
                <a:off x="2433" y="1568"/>
                <a:ext cx="332" cy="121"/>
              </a:xfrm>
              <a:custGeom>
                <a:avLst/>
                <a:gdLst>
                  <a:gd name="T0" fmla="*/ 0 w 663"/>
                  <a:gd name="T1" fmla="*/ 0 h 242"/>
                  <a:gd name="T2" fmla="*/ 39 w 663"/>
                  <a:gd name="T3" fmla="*/ 15 h 242"/>
                  <a:gd name="T4" fmla="*/ 22 w 663"/>
                  <a:gd name="T5" fmla="*/ 8 h 242"/>
                  <a:gd name="T6" fmla="*/ 42 w 663"/>
                  <a:gd name="T7" fmla="*/ 11 h 242"/>
                  <a:gd name="T8" fmla="*/ 0 w 663"/>
                  <a:gd name="T9" fmla="*/ 0 h 242"/>
                  <a:gd name="T10" fmla="*/ 0 60000 65536"/>
                  <a:gd name="T11" fmla="*/ 0 60000 65536"/>
                  <a:gd name="T12" fmla="*/ 0 60000 65536"/>
                  <a:gd name="T13" fmla="*/ 0 60000 65536"/>
                  <a:gd name="T14" fmla="*/ 0 60000 65536"/>
                  <a:gd name="T15" fmla="*/ 0 w 663"/>
                  <a:gd name="T16" fmla="*/ 0 h 242"/>
                  <a:gd name="T17" fmla="*/ 663 w 663"/>
                  <a:gd name="T18" fmla="*/ 242 h 242"/>
                </a:gdLst>
                <a:ahLst/>
                <a:cxnLst>
                  <a:cxn ang="T10">
                    <a:pos x="T0" y="T1"/>
                  </a:cxn>
                  <a:cxn ang="T11">
                    <a:pos x="T2" y="T3"/>
                  </a:cxn>
                  <a:cxn ang="T12">
                    <a:pos x="T4" y="T5"/>
                  </a:cxn>
                  <a:cxn ang="T13">
                    <a:pos x="T6" y="T7"/>
                  </a:cxn>
                  <a:cxn ang="T14">
                    <a:pos x="T8" y="T9"/>
                  </a:cxn>
                </a:cxnLst>
                <a:rect l="T15" t="T16" r="T17" b="T18"/>
                <a:pathLst>
                  <a:path w="663" h="242">
                    <a:moveTo>
                      <a:pt x="0" y="0"/>
                    </a:moveTo>
                    <a:lnTo>
                      <a:pt x="613" y="242"/>
                    </a:lnTo>
                    <a:lnTo>
                      <a:pt x="341" y="115"/>
                    </a:lnTo>
                    <a:lnTo>
                      <a:pt x="663" y="168"/>
                    </a:lnTo>
                    <a:lnTo>
                      <a:pt x="0" y="0"/>
                    </a:lnTo>
                    <a:close/>
                  </a:path>
                </a:pathLst>
              </a:custGeom>
              <a:solidFill>
                <a:srgbClr val="0000C0"/>
              </a:solidFill>
              <a:ln w="9525">
                <a:noFill/>
                <a:round/>
                <a:headEnd/>
                <a:tailEnd/>
              </a:ln>
            </p:spPr>
            <p:txBody>
              <a:bodyPr/>
              <a:lstStyle/>
              <a:p>
                <a:endParaRPr lang="en-US"/>
              </a:p>
            </p:txBody>
          </p:sp>
          <p:sp>
            <p:nvSpPr>
              <p:cNvPr id="72" name="Freeform 451"/>
              <p:cNvSpPr>
                <a:spLocks/>
              </p:cNvSpPr>
              <p:nvPr/>
            </p:nvSpPr>
            <p:spPr bwMode="auto">
              <a:xfrm>
                <a:off x="2429" y="1573"/>
                <a:ext cx="119" cy="339"/>
              </a:xfrm>
              <a:custGeom>
                <a:avLst/>
                <a:gdLst>
                  <a:gd name="T0" fmla="*/ 0 w 238"/>
                  <a:gd name="T1" fmla="*/ 0 h 678"/>
                  <a:gd name="T2" fmla="*/ 15 w 238"/>
                  <a:gd name="T3" fmla="*/ 40 h 678"/>
                  <a:gd name="T4" fmla="*/ 7 w 238"/>
                  <a:gd name="T5" fmla="*/ 21 h 678"/>
                  <a:gd name="T6" fmla="*/ 11 w 238"/>
                  <a:gd name="T7" fmla="*/ 42 h 678"/>
                  <a:gd name="T8" fmla="*/ 0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0"/>
                    </a:moveTo>
                    <a:lnTo>
                      <a:pt x="238" y="627"/>
                    </a:lnTo>
                    <a:lnTo>
                      <a:pt x="115" y="348"/>
                    </a:lnTo>
                    <a:lnTo>
                      <a:pt x="166" y="678"/>
                    </a:lnTo>
                    <a:lnTo>
                      <a:pt x="0" y="0"/>
                    </a:lnTo>
                    <a:close/>
                  </a:path>
                </a:pathLst>
              </a:custGeom>
              <a:solidFill>
                <a:srgbClr val="0000C0"/>
              </a:solidFill>
              <a:ln w="9525">
                <a:noFill/>
                <a:round/>
                <a:headEnd/>
                <a:tailEnd/>
              </a:ln>
            </p:spPr>
            <p:txBody>
              <a:bodyPr/>
              <a:lstStyle/>
              <a:p>
                <a:endParaRPr lang="en-US"/>
              </a:p>
            </p:txBody>
          </p:sp>
          <p:sp>
            <p:nvSpPr>
              <p:cNvPr id="73" name="Freeform 452"/>
              <p:cNvSpPr>
                <a:spLocks/>
              </p:cNvSpPr>
              <p:nvPr/>
            </p:nvSpPr>
            <p:spPr bwMode="auto">
              <a:xfrm>
                <a:off x="2429" y="1215"/>
                <a:ext cx="119" cy="339"/>
              </a:xfrm>
              <a:custGeom>
                <a:avLst/>
                <a:gdLst>
                  <a:gd name="T0" fmla="*/ 0 w 238"/>
                  <a:gd name="T1" fmla="*/ 42 h 678"/>
                  <a:gd name="T2" fmla="*/ 15 w 238"/>
                  <a:gd name="T3" fmla="*/ 3 h 678"/>
                  <a:gd name="T4" fmla="*/ 7 w 238"/>
                  <a:gd name="T5" fmla="*/ 21 h 678"/>
                  <a:gd name="T6" fmla="*/ 11 w 238"/>
                  <a:gd name="T7" fmla="*/ 0 h 678"/>
                  <a:gd name="T8" fmla="*/ 0 w 238"/>
                  <a:gd name="T9" fmla="*/ 42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678"/>
                    </a:moveTo>
                    <a:lnTo>
                      <a:pt x="238" y="51"/>
                    </a:lnTo>
                    <a:lnTo>
                      <a:pt x="115" y="331"/>
                    </a:lnTo>
                    <a:lnTo>
                      <a:pt x="166" y="0"/>
                    </a:lnTo>
                    <a:lnTo>
                      <a:pt x="0" y="678"/>
                    </a:lnTo>
                    <a:close/>
                  </a:path>
                </a:pathLst>
              </a:custGeom>
              <a:solidFill>
                <a:srgbClr val="0000C0"/>
              </a:solidFill>
              <a:ln w="9525">
                <a:noFill/>
                <a:round/>
                <a:headEnd/>
                <a:tailEnd/>
              </a:ln>
            </p:spPr>
            <p:txBody>
              <a:bodyPr/>
              <a:lstStyle/>
              <a:p>
                <a:endParaRPr lang="en-US"/>
              </a:p>
            </p:txBody>
          </p:sp>
        </p:grpSp>
        <p:grpSp>
          <p:nvGrpSpPr>
            <p:cNvPr id="52" name="Group 453"/>
            <p:cNvGrpSpPr>
              <a:grpSpLocks/>
            </p:cNvGrpSpPr>
            <p:nvPr/>
          </p:nvGrpSpPr>
          <p:grpSpPr bwMode="auto">
            <a:xfrm>
              <a:off x="2063" y="1200"/>
              <a:ext cx="721" cy="734"/>
              <a:chOff x="2063" y="1200"/>
              <a:chExt cx="721" cy="734"/>
            </a:xfrm>
          </p:grpSpPr>
          <p:grpSp>
            <p:nvGrpSpPr>
              <p:cNvPr id="56" name="Group 454"/>
              <p:cNvGrpSpPr>
                <a:grpSpLocks/>
              </p:cNvGrpSpPr>
              <p:nvPr/>
            </p:nvGrpSpPr>
            <p:grpSpPr bwMode="auto">
              <a:xfrm>
                <a:off x="2162" y="1579"/>
                <a:ext cx="523" cy="268"/>
                <a:chOff x="2162" y="1579"/>
                <a:chExt cx="523" cy="268"/>
              </a:xfrm>
            </p:grpSpPr>
            <p:sp>
              <p:nvSpPr>
                <p:cNvPr id="68" name="Freeform 455"/>
                <p:cNvSpPr>
                  <a:spLocks/>
                </p:cNvSpPr>
                <p:nvPr/>
              </p:nvSpPr>
              <p:spPr bwMode="auto">
                <a:xfrm>
                  <a:off x="2162" y="1579"/>
                  <a:ext cx="242" cy="268"/>
                </a:xfrm>
                <a:custGeom>
                  <a:avLst/>
                  <a:gdLst>
                    <a:gd name="T0" fmla="*/ 30 w 485"/>
                    <a:gd name="T1" fmla="*/ 0 h 536"/>
                    <a:gd name="T2" fmla="*/ 10 w 485"/>
                    <a:gd name="T3" fmla="*/ 34 h 536"/>
                    <a:gd name="T4" fmla="*/ 20 w 485"/>
                    <a:gd name="T5" fmla="*/ 14 h 536"/>
                    <a:gd name="T6" fmla="*/ 1 w 485"/>
                    <a:gd name="T7" fmla="*/ 34 h 536"/>
                    <a:gd name="T8" fmla="*/ 17 w 485"/>
                    <a:gd name="T9" fmla="*/ 12 h 536"/>
                    <a:gd name="T10" fmla="*/ 0 w 485"/>
                    <a:gd name="T11" fmla="*/ 22 h 536"/>
                    <a:gd name="T12" fmla="*/ 30 w 485"/>
                    <a:gd name="T13" fmla="*/ 0 h 536"/>
                    <a:gd name="T14" fmla="*/ 0 60000 65536"/>
                    <a:gd name="T15" fmla="*/ 0 60000 65536"/>
                    <a:gd name="T16" fmla="*/ 0 60000 65536"/>
                    <a:gd name="T17" fmla="*/ 0 60000 65536"/>
                    <a:gd name="T18" fmla="*/ 0 60000 65536"/>
                    <a:gd name="T19" fmla="*/ 0 60000 65536"/>
                    <a:gd name="T20" fmla="*/ 0 60000 65536"/>
                    <a:gd name="T21" fmla="*/ 0 w 485"/>
                    <a:gd name="T22" fmla="*/ 0 h 536"/>
                    <a:gd name="T23" fmla="*/ 485 w 485"/>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6">
                      <a:moveTo>
                        <a:pt x="485" y="0"/>
                      </a:moveTo>
                      <a:lnTo>
                        <a:pt x="172" y="536"/>
                      </a:lnTo>
                      <a:lnTo>
                        <a:pt x="321" y="233"/>
                      </a:lnTo>
                      <a:lnTo>
                        <a:pt x="29" y="536"/>
                      </a:lnTo>
                      <a:lnTo>
                        <a:pt x="275" y="201"/>
                      </a:lnTo>
                      <a:lnTo>
                        <a:pt x="0" y="358"/>
                      </a:lnTo>
                      <a:lnTo>
                        <a:pt x="485" y="0"/>
                      </a:lnTo>
                      <a:close/>
                    </a:path>
                  </a:pathLst>
                </a:custGeom>
                <a:solidFill>
                  <a:srgbClr val="0000C0"/>
                </a:solidFill>
                <a:ln w="9525">
                  <a:noFill/>
                  <a:round/>
                  <a:headEnd/>
                  <a:tailEnd/>
                </a:ln>
              </p:spPr>
              <p:txBody>
                <a:bodyPr/>
                <a:lstStyle/>
                <a:p>
                  <a:endParaRPr lang="en-US"/>
                </a:p>
              </p:txBody>
            </p:sp>
            <p:sp>
              <p:nvSpPr>
                <p:cNvPr id="69" name="Freeform 456"/>
                <p:cNvSpPr>
                  <a:spLocks/>
                </p:cNvSpPr>
                <p:nvPr/>
              </p:nvSpPr>
              <p:spPr bwMode="auto">
                <a:xfrm>
                  <a:off x="2442" y="1579"/>
                  <a:ext cx="243" cy="268"/>
                </a:xfrm>
                <a:custGeom>
                  <a:avLst/>
                  <a:gdLst>
                    <a:gd name="T0" fmla="*/ 0 w 486"/>
                    <a:gd name="T1" fmla="*/ 0 h 536"/>
                    <a:gd name="T2" fmla="*/ 20 w 486"/>
                    <a:gd name="T3" fmla="*/ 34 h 536"/>
                    <a:gd name="T4" fmla="*/ 11 w 486"/>
                    <a:gd name="T5" fmla="*/ 14 h 536"/>
                    <a:gd name="T6" fmla="*/ 29 w 486"/>
                    <a:gd name="T7" fmla="*/ 34 h 536"/>
                    <a:gd name="T8" fmla="*/ 14 w 486"/>
                    <a:gd name="T9" fmla="*/ 12 h 536"/>
                    <a:gd name="T10" fmla="*/ 30 w 486"/>
                    <a:gd name="T11" fmla="*/ 22 h 536"/>
                    <a:gd name="T12" fmla="*/ 0 w 486"/>
                    <a:gd name="T13" fmla="*/ 0 h 536"/>
                    <a:gd name="T14" fmla="*/ 0 60000 65536"/>
                    <a:gd name="T15" fmla="*/ 0 60000 65536"/>
                    <a:gd name="T16" fmla="*/ 0 60000 65536"/>
                    <a:gd name="T17" fmla="*/ 0 60000 65536"/>
                    <a:gd name="T18" fmla="*/ 0 60000 65536"/>
                    <a:gd name="T19" fmla="*/ 0 60000 65536"/>
                    <a:gd name="T20" fmla="*/ 0 60000 65536"/>
                    <a:gd name="T21" fmla="*/ 0 w 486"/>
                    <a:gd name="T22" fmla="*/ 0 h 536"/>
                    <a:gd name="T23" fmla="*/ 486 w 48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6">
                      <a:moveTo>
                        <a:pt x="0" y="0"/>
                      </a:moveTo>
                      <a:lnTo>
                        <a:pt x="315" y="536"/>
                      </a:lnTo>
                      <a:lnTo>
                        <a:pt x="164" y="233"/>
                      </a:lnTo>
                      <a:lnTo>
                        <a:pt x="457" y="536"/>
                      </a:lnTo>
                      <a:lnTo>
                        <a:pt x="212" y="201"/>
                      </a:lnTo>
                      <a:lnTo>
                        <a:pt x="486" y="358"/>
                      </a:lnTo>
                      <a:lnTo>
                        <a:pt x="0" y="0"/>
                      </a:lnTo>
                      <a:close/>
                    </a:path>
                  </a:pathLst>
                </a:custGeom>
                <a:solidFill>
                  <a:srgbClr val="0000C0"/>
                </a:solidFill>
                <a:ln w="9525">
                  <a:noFill/>
                  <a:round/>
                  <a:headEnd/>
                  <a:tailEnd/>
                </a:ln>
              </p:spPr>
              <p:txBody>
                <a:bodyPr/>
                <a:lstStyle/>
                <a:p>
                  <a:endParaRPr lang="en-US"/>
                </a:p>
              </p:txBody>
            </p:sp>
          </p:grpSp>
          <p:grpSp>
            <p:nvGrpSpPr>
              <p:cNvPr id="57" name="Group 457"/>
              <p:cNvGrpSpPr>
                <a:grpSpLocks/>
              </p:cNvGrpSpPr>
              <p:nvPr/>
            </p:nvGrpSpPr>
            <p:grpSpPr bwMode="auto">
              <a:xfrm>
                <a:off x="2063" y="1200"/>
                <a:ext cx="721" cy="734"/>
                <a:chOff x="2063" y="1200"/>
                <a:chExt cx="721" cy="734"/>
              </a:xfrm>
            </p:grpSpPr>
            <p:sp>
              <p:nvSpPr>
                <p:cNvPr id="58" name="Freeform 458"/>
                <p:cNvSpPr>
                  <a:spLocks/>
                </p:cNvSpPr>
                <p:nvPr/>
              </p:nvSpPr>
              <p:spPr bwMode="auto">
                <a:xfrm>
                  <a:off x="2078" y="1443"/>
                  <a:ext cx="331" cy="121"/>
                </a:xfrm>
                <a:custGeom>
                  <a:avLst/>
                  <a:gdLst>
                    <a:gd name="T0" fmla="*/ 41 w 664"/>
                    <a:gd name="T1" fmla="*/ 15 h 242"/>
                    <a:gd name="T2" fmla="*/ 3 w 664"/>
                    <a:gd name="T3" fmla="*/ 0 h 242"/>
                    <a:gd name="T4" fmla="*/ 20 w 664"/>
                    <a:gd name="T5" fmla="*/ 8 h 242"/>
                    <a:gd name="T6" fmla="*/ 0 w 664"/>
                    <a:gd name="T7" fmla="*/ 5 h 242"/>
                    <a:gd name="T8" fmla="*/ 41 w 664"/>
                    <a:gd name="T9" fmla="*/ 15 h 242"/>
                    <a:gd name="T10" fmla="*/ 0 60000 65536"/>
                    <a:gd name="T11" fmla="*/ 0 60000 65536"/>
                    <a:gd name="T12" fmla="*/ 0 60000 65536"/>
                    <a:gd name="T13" fmla="*/ 0 60000 65536"/>
                    <a:gd name="T14" fmla="*/ 0 60000 65536"/>
                    <a:gd name="T15" fmla="*/ 0 w 664"/>
                    <a:gd name="T16" fmla="*/ 0 h 242"/>
                    <a:gd name="T17" fmla="*/ 664 w 664"/>
                    <a:gd name="T18" fmla="*/ 242 h 242"/>
                  </a:gdLst>
                  <a:ahLst/>
                  <a:cxnLst>
                    <a:cxn ang="T10">
                      <a:pos x="T0" y="T1"/>
                    </a:cxn>
                    <a:cxn ang="T11">
                      <a:pos x="T2" y="T3"/>
                    </a:cxn>
                    <a:cxn ang="T12">
                      <a:pos x="T4" y="T5"/>
                    </a:cxn>
                    <a:cxn ang="T13">
                      <a:pos x="T6" y="T7"/>
                    </a:cxn>
                    <a:cxn ang="T14">
                      <a:pos x="T8" y="T9"/>
                    </a:cxn>
                  </a:cxnLst>
                  <a:rect l="T15" t="T16" r="T17" b="T18"/>
                  <a:pathLst>
                    <a:path w="664" h="242">
                      <a:moveTo>
                        <a:pt x="664" y="242"/>
                      </a:moveTo>
                      <a:lnTo>
                        <a:pt x="50" y="0"/>
                      </a:lnTo>
                      <a:lnTo>
                        <a:pt x="323" y="125"/>
                      </a:lnTo>
                      <a:lnTo>
                        <a:pt x="0" y="74"/>
                      </a:lnTo>
                      <a:lnTo>
                        <a:pt x="664" y="242"/>
                      </a:lnTo>
                      <a:close/>
                    </a:path>
                  </a:pathLst>
                </a:custGeom>
                <a:solidFill>
                  <a:srgbClr val="0000C0"/>
                </a:solidFill>
                <a:ln w="9525">
                  <a:noFill/>
                  <a:round/>
                  <a:headEnd/>
                  <a:tailEnd/>
                </a:ln>
              </p:spPr>
              <p:txBody>
                <a:bodyPr/>
                <a:lstStyle/>
                <a:p>
                  <a:endParaRPr lang="en-US"/>
                </a:p>
              </p:txBody>
            </p:sp>
            <p:sp>
              <p:nvSpPr>
                <p:cNvPr id="59" name="Freeform 459"/>
                <p:cNvSpPr>
                  <a:spLocks/>
                </p:cNvSpPr>
                <p:nvPr/>
              </p:nvSpPr>
              <p:spPr bwMode="auto">
                <a:xfrm>
                  <a:off x="2074" y="1572"/>
                  <a:ext cx="332" cy="122"/>
                </a:xfrm>
                <a:custGeom>
                  <a:avLst/>
                  <a:gdLst>
                    <a:gd name="T0" fmla="*/ 42 w 663"/>
                    <a:gd name="T1" fmla="*/ 0 h 243"/>
                    <a:gd name="T2" fmla="*/ 4 w 663"/>
                    <a:gd name="T3" fmla="*/ 16 h 243"/>
                    <a:gd name="T4" fmla="*/ 21 w 663"/>
                    <a:gd name="T5" fmla="*/ 8 h 243"/>
                    <a:gd name="T6" fmla="*/ 0 w 663"/>
                    <a:gd name="T7" fmla="*/ 11 h 243"/>
                    <a:gd name="T8" fmla="*/ 42 w 663"/>
                    <a:gd name="T9" fmla="*/ 0 h 243"/>
                    <a:gd name="T10" fmla="*/ 0 60000 65536"/>
                    <a:gd name="T11" fmla="*/ 0 60000 65536"/>
                    <a:gd name="T12" fmla="*/ 0 60000 65536"/>
                    <a:gd name="T13" fmla="*/ 0 60000 65536"/>
                    <a:gd name="T14" fmla="*/ 0 60000 65536"/>
                    <a:gd name="T15" fmla="*/ 0 w 663"/>
                    <a:gd name="T16" fmla="*/ 0 h 243"/>
                    <a:gd name="T17" fmla="*/ 663 w 663"/>
                    <a:gd name="T18" fmla="*/ 243 h 243"/>
                  </a:gdLst>
                  <a:ahLst/>
                  <a:cxnLst>
                    <a:cxn ang="T10">
                      <a:pos x="T0" y="T1"/>
                    </a:cxn>
                    <a:cxn ang="T11">
                      <a:pos x="T2" y="T3"/>
                    </a:cxn>
                    <a:cxn ang="T12">
                      <a:pos x="T4" y="T5"/>
                    </a:cxn>
                    <a:cxn ang="T13">
                      <a:pos x="T6" y="T7"/>
                    </a:cxn>
                    <a:cxn ang="T14">
                      <a:pos x="T8" y="T9"/>
                    </a:cxn>
                  </a:cxnLst>
                  <a:rect l="T15" t="T16" r="T17" b="T18"/>
                  <a:pathLst>
                    <a:path w="663" h="243">
                      <a:moveTo>
                        <a:pt x="663" y="0"/>
                      </a:moveTo>
                      <a:lnTo>
                        <a:pt x="49" y="243"/>
                      </a:lnTo>
                      <a:lnTo>
                        <a:pt x="322" y="116"/>
                      </a:lnTo>
                      <a:lnTo>
                        <a:pt x="0" y="169"/>
                      </a:lnTo>
                      <a:lnTo>
                        <a:pt x="663" y="0"/>
                      </a:lnTo>
                      <a:close/>
                    </a:path>
                  </a:pathLst>
                </a:custGeom>
                <a:solidFill>
                  <a:srgbClr val="0000C0"/>
                </a:solidFill>
                <a:ln w="9525">
                  <a:noFill/>
                  <a:round/>
                  <a:headEnd/>
                  <a:tailEnd/>
                </a:ln>
              </p:spPr>
              <p:txBody>
                <a:bodyPr/>
                <a:lstStyle/>
                <a:p>
                  <a:endParaRPr lang="en-US"/>
                </a:p>
              </p:txBody>
            </p:sp>
            <p:sp>
              <p:nvSpPr>
                <p:cNvPr id="60" name="Freeform 460"/>
                <p:cNvSpPr>
                  <a:spLocks/>
                </p:cNvSpPr>
                <p:nvPr/>
              </p:nvSpPr>
              <p:spPr bwMode="auto">
                <a:xfrm>
                  <a:off x="2291" y="1578"/>
                  <a:ext cx="119" cy="339"/>
                </a:xfrm>
                <a:custGeom>
                  <a:avLst/>
                  <a:gdLst>
                    <a:gd name="T0" fmla="*/ 15 w 238"/>
                    <a:gd name="T1" fmla="*/ 0 h 678"/>
                    <a:gd name="T2" fmla="*/ 0 w 238"/>
                    <a:gd name="T3" fmla="*/ 40 h 678"/>
                    <a:gd name="T4" fmla="*/ 7 w 238"/>
                    <a:gd name="T5" fmla="*/ 21 h 678"/>
                    <a:gd name="T6" fmla="*/ 5 w 238"/>
                    <a:gd name="T7" fmla="*/ 42 h 678"/>
                    <a:gd name="T8" fmla="*/ 15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238" y="0"/>
                      </a:moveTo>
                      <a:lnTo>
                        <a:pt x="0" y="626"/>
                      </a:lnTo>
                      <a:lnTo>
                        <a:pt x="125" y="347"/>
                      </a:lnTo>
                      <a:lnTo>
                        <a:pt x="74" y="678"/>
                      </a:lnTo>
                      <a:lnTo>
                        <a:pt x="238" y="0"/>
                      </a:lnTo>
                      <a:close/>
                    </a:path>
                  </a:pathLst>
                </a:custGeom>
                <a:solidFill>
                  <a:srgbClr val="0000C0"/>
                </a:solidFill>
                <a:ln w="9525">
                  <a:noFill/>
                  <a:round/>
                  <a:headEnd/>
                  <a:tailEnd/>
                </a:ln>
              </p:spPr>
              <p:txBody>
                <a:bodyPr/>
                <a:lstStyle/>
                <a:p>
                  <a:endParaRPr lang="en-US"/>
                </a:p>
              </p:txBody>
            </p:sp>
            <p:sp>
              <p:nvSpPr>
                <p:cNvPr id="61" name="Freeform 461"/>
                <p:cNvSpPr>
                  <a:spLocks/>
                </p:cNvSpPr>
                <p:nvPr/>
              </p:nvSpPr>
              <p:spPr bwMode="auto">
                <a:xfrm>
                  <a:off x="2291" y="1220"/>
                  <a:ext cx="119" cy="338"/>
                </a:xfrm>
                <a:custGeom>
                  <a:avLst/>
                  <a:gdLst>
                    <a:gd name="T0" fmla="*/ 15 w 238"/>
                    <a:gd name="T1" fmla="*/ 42 h 677"/>
                    <a:gd name="T2" fmla="*/ 0 w 238"/>
                    <a:gd name="T3" fmla="*/ 3 h 677"/>
                    <a:gd name="T4" fmla="*/ 7 w 238"/>
                    <a:gd name="T5" fmla="*/ 20 h 677"/>
                    <a:gd name="T6" fmla="*/ 5 w 238"/>
                    <a:gd name="T7" fmla="*/ 0 h 677"/>
                    <a:gd name="T8" fmla="*/ 15 w 238"/>
                    <a:gd name="T9" fmla="*/ 42 h 677"/>
                    <a:gd name="T10" fmla="*/ 0 60000 65536"/>
                    <a:gd name="T11" fmla="*/ 0 60000 65536"/>
                    <a:gd name="T12" fmla="*/ 0 60000 65536"/>
                    <a:gd name="T13" fmla="*/ 0 60000 65536"/>
                    <a:gd name="T14" fmla="*/ 0 60000 65536"/>
                    <a:gd name="T15" fmla="*/ 0 w 238"/>
                    <a:gd name="T16" fmla="*/ 0 h 677"/>
                    <a:gd name="T17" fmla="*/ 238 w 238"/>
                    <a:gd name="T18" fmla="*/ 677 h 677"/>
                  </a:gdLst>
                  <a:ahLst/>
                  <a:cxnLst>
                    <a:cxn ang="T10">
                      <a:pos x="T0" y="T1"/>
                    </a:cxn>
                    <a:cxn ang="T11">
                      <a:pos x="T2" y="T3"/>
                    </a:cxn>
                    <a:cxn ang="T12">
                      <a:pos x="T4" y="T5"/>
                    </a:cxn>
                    <a:cxn ang="T13">
                      <a:pos x="T6" y="T7"/>
                    </a:cxn>
                    <a:cxn ang="T14">
                      <a:pos x="T8" y="T9"/>
                    </a:cxn>
                  </a:cxnLst>
                  <a:rect l="T15" t="T16" r="T17" b="T18"/>
                  <a:pathLst>
                    <a:path w="238" h="677">
                      <a:moveTo>
                        <a:pt x="238" y="677"/>
                      </a:moveTo>
                      <a:lnTo>
                        <a:pt x="0" y="50"/>
                      </a:lnTo>
                      <a:lnTo>
                        <a:pt x="125" y="329"/>
                      </a:lnTo>
                      <a:lnTo>
                        <a:pt x="74" y="0"/>
                      </a:lnTo>
                      <a:lnTo>
                        <a:pt x="238" y="677"/>
                      </a:lnTo>
                      <a:close/>
                    </a:path>
                  </a:pathLst>
                </a:custGeom>
                <a:solidFill>
                  <a:srgbClr val="0000C0"/>
                </a:solidFill>
                <a:ln w="9525">
                  <a:noFill/>
                  <a:round/>
                  <a:headEnd/>
                  <a:tailEnd/>
                </a:ln>
              </p:spPr>
              <p:txBody>
                <a:bodyPr/>
                <a:lstStyle/>
                <a:p>
                  <a:endParaRPr lang="en-US"/>
                </a:p>
              </p:txBody>
            </p:sp>
            <p:sp>
              <p:nvSpPr>
                <p:cNvPr id="62" name="Freeform 462"/>
                <p:cNvSpPr>
                  <a:spLocks/>
                </p:cNvSpPr>
                <p:nvPr/>
              </p:nvSpPr>
              <p:spPr bwMode="auto">
                <a:xfrm>
                  <a:off x="2162" y="1292"/>
                  <a:ext cx="242" cy="267"/>
                </a:xfrm>
                <a:custGeom>
                  <a:avLst/>
                  <a:gdLst>
                    <a:gd name="T0" fmla="*/ 30 w 485"/>
                    <a:gd name="T1" fmla="*/ 33 h 534"/>
                    <a:gd name="T2" fmla="*/ 10 w 485"/>
                    <a:gd name="T3" fmla="*/ 0 h 534"/>
                    <a:gd name="T4" fmla="*/ 20 w 485"/>
                    <a:gd name="T5" fmla="*/ 18 h 534"/>
                    <a:gd name="T6" fmla="*/ 1 w 485"/>
                    <a:gd name="T7" fmla="*/ 0 h 534"/>
                    <a:gd name="T8" fmla="*/ 17 w 485"/>
                    <a:gd name="T9" fmla="*/ 20 h 534"/>
                    <a:gd name="T10" fmla="*/ 0 w 485"/>
                    <a:gd name="T11" fmla="*/ 11 h 534"/>
                    <a:gd name="T12" fmla="*/ 30 w 485"/>
                    <a:gd name="T13" fmla="*/ 33 h 534"/>
                    <a:gd name="T14" fmla="*/ 0 60000 65536"/>
                    <a:gd name="T15" fmla="*/ 0 60000 65536"/>
                    <a:gd name="T16" fmla="*/ 0 60000 65536"/>
                    <a:gd name="T17" fmla="*/ 0 60000 65536"/>
                    <a:gd name="T18" fmla="*/ 0 60000 65536"/>
                    <a:gd name="T19" fmla="*/ 0 60000 65536"/>
                    <a:gd name="T20" fmla="*/ 0 60000 65536"/>
                    <a:gd name="T21" fmla="*/ 0 w 485"/>
                    <a:gd name="T22" fmla="*/ 0 h 534"/>
                    <a:gd name="T23" fmla="*/ 485 w 485"/>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4">
                      <a:moveTo>
                        <a:pt x="485" y="534"/>
                      </a:moveTo>
                      <a:lnTo>
                        <a:pt x="172" y="0"/>
                      </a:lnTo>
                      <a:lnTo>
                        <a:pt x="321" y="301"/>
                      </a:lnTo>
                      <a:lnTo>
                        <a:pt x="29" y="0"/>
                      </a:lnTo>
                      <a:lnTo>
                        <a:pt x="275" y="334"/>
                      </a:lnTo>
                      <a:lnTo>
                        <a:pt x="0" y="178"/>
                      </a:lnTo>
                      <a:lnTo>
                        <a:pt x="485" y="534"/>
                      </a:lnTo>
                      <a:close/>
                    </a:path>
                  </a:pathLst>
                </a:custGeom>
                <a:solidFill>
                  <a:srgbClr val="0000C0"/>
                </a:solidFill>
                <a:ln w="9525">
                  <a:noFill/>
                  <a:round/>
                  <a:headEnd/>
                  <a:tailEnd/>
                </a:ln>
              </p:spPr>
              <p:txBody>
                <a:bodyPr/>
                <a:lstStyle/>
                <a:p>
                  <a:endParaRPr lang="en-US"/>
                </a:p>
              </p:txBody>
            </p:sp>
            <p:sp>
              <p:nvSpPr>
                <p:cNvPr id="63" name="Freeform 463"/>
                <p:cNvSpPr>
                  <a:spLocks/>
                </p:cNvSpPr>
                <p:nvPr/>
              </p:nvSpPr>
              <p:spPr bwMode="auto">
                <a:xfrm>
                  <a:off x="2063" y="1524"/>
                  <a:ext cx="341" cy="83"/>
                </a:xfrm>
                <a:custGeom>
                  <a:avLst/>
                  <a:gdLst>
                    <a:gd name="T0" fmla="*/ 43 w 682"/>
                    <a:gd name="T1" fmla="*/ 5 h 164"/>
                    <a:gd name="T2" fmla="*/ 7 w 682"/>
                    <a:gd name="T3" fmla="*/ 0 h 164"/>
                    <a:gd name="T4" fmla="*/ 23 w 682"/>
                    <a:gd name="T5" fmla="*/ 4 h 164"/>
                    <a:gd name="T6" fmla="*/ 0 w 682"/>
                    <a:gd name="T7" fmla="*/ 7 h 164"/>
                    <a:gd name="T8" fmla="*/ 23 w 682"/>
                    <a:gd name="T9" fmla="*/ 7 h 164"/>
                    <a:gd name="T10" fmla="*/ 6 w 682"/>
                    <a:gd name="T11" fmla="*/ 11 h 164"/>
                    <a:gd name="T12" fmla="*/ 43 w 682"/>
                    <a:gd name="T13" fmla="*/ 5 h 164"/>
                    <a:gd name="T14" fmla="*/ 0 60000 65536"/>
                    <a:gd name="T15" fmla="*/ 0 60000 65536"/>
                    <a:gd name="T16" fmla="*/ 0 60000 65536"/>
                    <a:gd name="T17" fmla="*/ 0 60000 65536"/>
                    <a:gd name="T18" fmla="*/ 0 60000 65536"/>
                    <a:gd name="T19" fmla="*/ 0 60000 65536"/>
                    <a:gd name="T20" fmla="*/ 0 60000 65536"/>
                    <a:gd name="T21" fmla="*/ 0 w 682"/>
                    <a:gd name="T22" fmla="*/ 0 h 164"/>
                    <a:gd name="T23" fmla="*/ 682 w 682"/>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164">
                      <a:moveTo>
                        <a:pt x="682" y="80"/>
                      </a:moveTo>
                      <a:lnTo>
                        <a:pt x="120" y="0"/>
                      </a:lnTo>
                      <a:lnTo>
                        <a:pt x="382" y="58"/>
                      </a:lnTo>
                      <a:lnTo>
                        <a:pt x="0" y="109"/>
                      </a:lnTo>
                      <a:lnTo>
                        <a:pt x="372" y="106"/>
                      </a:lnTo>
                      <a:lnTo>
                        <a:pt x="108" y="164"/>
                      </a:lnTo>
                      <a:lnTo>
                        <a:pt x="682" y="80"/>
                      </a:lnTo>
                      <a:close/>
                    </a:path>
                  </a:pathLst>
                </a:custGeom>
                <a:solidFill>
                  <a:srgbClr val="0000C0"/>
                </a:solidFill>
                <a:ln w="9525">
                  <a:noFill/>
                  <a:round/>
                  <a:headEnd/>
                  <a:tailEnd/>
                </a:ln>
              </p:spPr>
              <p:txBody>
                <a:bodyPr/>
                <a:lstStyle/>
                <a:p>
                  <a:endParaRPr lang="en-US"/>
                </a:p>
              </p:txBody>
            </p:sp>
            <p:sp>
              <p:nvSpPr>
                <p:cNvPr id="64" name="Freeform 464"/>
                <p:cNvSpPr>
                  <a:spLocks/>
                </p:cNvSpPr>
                <p:nvPr/>
              </p:nvSpPr>
              <p:spPr bwMode="auto">
                <a:xfrm>
                  <a:off x="2442" y="1292"/>
                  <a:ext cx="243" cy="267"/>
                </a:xfrm>
                <a:custGeom>
                  <a:avLst/>
                  <a:gdLst>
                    <a:gd name="T0" fmla="*/ 0 w 486"/>
                    <a:gd name="T1" fmla="*/ 33 h 534"/>
                    <a:gd name="T2" fmla="*/ 20 w 486"/>
                    <a:gd name="T3" fmla="*/ 0 h 534"/>
                    <a:gd name="T4" fmla="*/ 11 w 486"/>
                    <a:gd name="T5" fmla="*/ 18 h 534"/>
                    <a:gd name="T6" fmla="*/ 29 w 486"/>
                    <a:gd name="T7" fmla="*/ 0 h 534"/>
                    <a:gd name="T8" fmla="*/ 14 w 486"/>
                    <a:gd name="T9" fmla="*/ 20 h 534"/>
                    <a:gd name="T10" fmla="*/ 30 w 486"/>
                    <a:gd name="T11" fmla="*/ 11 h 534"/>
                    <a:gd name="T12" fmla="*/ 0 w 486"/>
                    <a:gd name="T13" fmla="*/ 33 h 534"/>
                    <a:gd name="T14" fmla="*/ 0 60000 65536"/>
                    <a:gd name="T15" fmla="*/ 0 60000 65536"/>
                    <a:gd name="T16" fmla="*/ 0 60000 65536"/>
                    <a:gd name="T17" fmla="*/ 0 60000 65536"/>
                    <a:gd name="T18" fmla="*/ 0 60000 65536"/>
                    <a:gd name="T19" fmla="*/ 0 60000 65536"/>
                    <a:gd name="T20" fmla="*/ 0 60000 65536"/>
                    <a:gd name="T21" fmla="*/ 0 w 486"/>
                    <a:gd name="T22" fmla="*/ 0 h 534"/>
                    <a:gd name="T23" fmla="*/ 486 w 48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4">
                      <a:moveTo>
                        <a:pt x="0" y="534"/>
                      </a:moveTo>
                      <a:lnTo>
                        <a:pt x="315" y="0"/>
                      </a:lnTo>
                      <a:lnTo>
                        <a:pt x="164" y="301"/>
                      </a:lnTo>
                      <a:lnTo>
                        <a:pt x="457" y="0"/>
                      </a:lnTo>
                      <a:lnTo>
                        <a:pt x="212" y="334"/>
                      </a:lnTo>
                      <a:lnTo>
                        <a:pt x="486" y="178"/>
                      </a:lnTo>
                      <a:lnTo>
                        <a:pt x="0" y="534"/>
                      </a:lnTo>
                      <a:close/>
                    </a:path>
                  </a:pathLst>
                </a:custGeom>
                <a:solidFill>
                  <a:srgbClr val="0000C0"/>
                </a:solidFill>
                <a:ln w="9525">
                  <a:noFill/>
                  <a:round/>
                  <a:headEnd/>
                  <a:tailEnd/>
                </a:ln>
              </p:spPr>
              <p:txBody>
                <a:bodyPr/>
                <a:lstStyle/>
                <a:p>
                  <a:endParaRPr lang="en-US"/>
                </a:p>
              </p:txBody>
            </p:sp>
            <p:sp>
              <p:nvSpPr>
                <p:cNvPr id="65" name="Freeform 465"/>
                <p:cNvSpPr>
                  <a:spLocks/>
                </p:cNvSpPr>
                <p:nvPr/>
              </p:nvSpPr>
              <p:spPr bwMode="auto">
                <a:xfrm>
                  <a:off x="2442" y="1524"/>
                  <a:ext cx="342" cy="83"/>
                </a:xfrm>
                <a:custGeom>
                  <a:avLst/>
                  <a:gdLst>
                    <a:gd name="T0" fmla="*/ 0 w 683"/>
                    <a:gd name="T1" fmla="*/ 5 h 164"/>
                    <a:gd name="T2" fmla="*/ 36 w 683"/>
                    <a:gd name="T3" fmla="*/ 0 h 164"/>
                    <a:gd name="T4" fmla="*/ 19 w 683"/>
                    <a:gd name="T5" fmla="*/ 4 h 164"/>
                    <a:gd name="T6" fmla="*/ 43 w 683"/>
                    <a:gd name="T7" fmla="*/ 7 h 164"/>
                    <a:gd name="T8" fmla="*/ 20 w 683"/>
                    <a:gd name="T9" fmla="*/ 7 h 164"/>
                    <a:gd name="T10" fmla="*/ 36 w 683"/>
                    <a:gd name="T11" fmla="*/ 11 h 164"/>
                    <a:gd name="T12" fmla="*/ 0 w 683"/>
                    <a:gd name="T13" fmla="*/ 5 h 164"/>
                    <a:gd name="T14" fmla="*/ 0 60000 65536"/>
                    <a:gd name="T15" fmla="*/ 0 60000 65536"/>
                    <a:gd name="T16" fmla="*/ 0 60000 65536"/>
                    <a:gd name="T17" fmla="*/ 0 60000 65536"/>
                    <a:gd name="T18" fmla="*/ 0 60000 65536"/>
                    <a:gd name="T19" fmla="*/ 0 60000 65536"/>
                    <a:gd name="T20" fmla="*/ 0 60000 65536"/>
                    <a:gd name="T21" fmla="*/ 0 w 683"/>
                    <a:gd name="T22" fmla="*/ 0 h 164"/>
                    <a:gd name="T23" fmla="*/ 683 w 6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64">
                      <a:moveTo>
                        <a:pt x="0" y="80"/>
                      </a:moveTo>
                      <a:lnTo>
                        <a:pt x="564" y="0"/>
                      </a:lnTo>
                      <a:lnTo>
                        <a:pt x="301" y="58"/>
                      </a:lnTo>
                      <a:lnTo>
                        <a:pt x="683" y="109"/>
                      </a:lnTo>
                      <a:lnTo>
                        <a:pt x="312" y="106"/>
                      </a:lnTo>
                      <a:lnTo>
                        <a:pt x="576" y="164"/>
                      </a:lnTo>
                      <a:lnTo>
                        <a:pt x="0" y="80"/>
                      </a:lnTo>
                      <a:close/>
                    </a:path>
                  </a:pathLst>
                </a:custGeom>
                <a:solidFill>
                  <a:srgbClr val="0000C0"/>
                </a:solidFill>
                <a:ln w="9525">
                  <a:noFill/>
                  <a:round/>
                  <a:headEnd/>
                  <a:tailEnd/>
                </a:ln>
              </p:spPr>
              <p:txBody>
                <a:bodyPr/>
                <a:lstStyle/>
                <a:p>
                  <a:endParaRPr lang="en-US"/>
                </a:p>
              </p:txBody>
            </p:sp>
            <p:sp>
              <p:nvSpPr>
                <p:cNvPr id="66" name="Freeform 466"/>
                <p:cNvSpPr>
                  <a:spLocks/>
                </p:cNvSpPr>
                <p:nvPr/>
              </p:nvSpPr>
              <p:spPr bwMode="auto">
                <a:xfrm>
                  <a:off x="2378" y="1200"/>
                  <a:ext cx="81" cy="348"/>
                </a:xfrm>
                <a:custGeom>
                  <a:avLst/>
                  <a:gdLst>
                    <a:gd name="T0" fmla="*/ 6 w 161"/>
                    <a:gd name="T1" fmla="*/ 43 h 697"/>
                    <a:gd name="T2" fmla="*/ 11 w 161"/>
                    <a:gd name="T3" fmla="*/ 7 h 697"/>
                    <a:gd name="T4" fmla="*/ 7 w 161"/>
                    <a:gd name="T5" fmla="*/ 24 h 697"/>
                    <a:gd name="T6" fmla="*/ 4 w 161"/>
                    <a:gd name="T7" fmla="*/ 0 h 697"/>
                    <a:gd name="T8" fmla="*/ 4 w 161"/>
                    <a:gd name="T9" fmla="*/ 23 h 697"/>
                    <a:gd name="T10" fmla="*/ 0 w 161"/>
                    <a:gd name="T11" fmla="*/ 6 h 697"/>
                    <a:gd name="T12" fmla="*/ 6 w 161"/>
                    <a:gd name="T13" fmla="*/ 43 h 697"/>
                    <a:gd name="T14" fmla="*/ 0 60000 65536"/>
                    <a:gd name="T15" fmla="*/ 0 60000 65536"/>
                    <a:gd name="T16" fmla="*/ 0 60000 65536"/>
                    <a:gd name="T17" fmla="*/ 0 60000 65536"/>
                    <a:gd name="T18" fmla="*/ 0 60000 65536"/>
                    <a:gd name="T19" fmla="*/ 0 60000 65536"/>
                    <a:gd name="T20" fmla="*/ 0 60000 65536"/>
                    <a:gd name="T21" fmla="*/ 0 w 161"/>
                    <a:gd name="T22" fmla="*/ 0 h 697"/>
                    <a:gd name="T23" fmla="*/ 161 w 161"/>
                    <a:gd name="T24" fmla="*/ 697 h 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7">
                      <a:moveTo>
                        <a:pt x="82" y="697"/>
                      </a:moveTo>
                      <a:lnTo>
                        <a:pt x="161" y="122"/>
                      </a:lnTo>
                      <a:lnTo>
                        <a:pt x="104" y="389"/>
                      </a:lnTo>
                      <a:lnTo>
                        <a:pt x="53" y="0"/>
                      </a:lnTo>
                      <a:lnTo>
                        <a:pt x="56" y="378"/>
                      </a:lnTo>
                      <a:lnTo>
                        <a:pt x="0" y="110"/>
                      </a:lnTo>
                      <a:lnTo>
                        <a:pt x="82" y="697"/>
                      </a:lnTo>
                      <a:close/>
                    </a:path>
                  </a:pathLst>
                </a:custGeom>
                <a:solidFill>
                  <a:srgbClr val="0000C0"/>
                </a:solidFill>
                <a:ln w="9525">
                  <a:noFill/>
                  <a:round/>
                  <a:headEnd/>
                  <a:tailEnd/>
                </a:ln>
              </p:spPr>
              <p:txBody>
                <a:bodyPr/>
                <a:lstStyle/>
                <a:p>
                  <a:endParaRPr lang="en-US"/>
                </a:p>
              </p:txBody>
            </p:sp>
            <p:sp>
              <p:nvSpPr>
                <p:cNvPr id="67" name="Freeform 467"/>
                <p:cNvSpPr>
                  <a:spLocks/>
                </p:cNvSpPr>
                <p:nvPr/>
              </p:nvSpPr>
              <p:spPr bwMode="auto">
                <a:xfrm>
                  <a:off x="2380" y="1585"/>
                  <a:ext cx="81" cy="349"/>
                </a:xfrm>
                <a:custGeom>
                  <a:avLst/>
                  <a:gdLst>
                    <a:gd name="T0" fmla="*/ 6 w 161"/>
                    <a:gd name="T1" fmla="*/ 0 h 699"/>
                    <a:gd name="T2" fmla="*/ 11 w 161"/>
                    <a:gd name="T3" fmla="*/ 35 h 699"/>
                    <a:gd name="T4" fmla="*/ 7 w 161"/>
                    <a:gd name="T5" fmla="*/ 19 h 699"/>
                    <a:gd name="T6" fmla="*/ 4 w 161"/>
                    <a:gd name="T7" fmla="*/ 43 h 699"/>
                    <a:gd name="T8" fmla="*/ 4 w 161"/>
                    <a:gd name="T9" fmla="*/ 19 h 699"/>
                    <a:gd name="T10" fmla="*/ 0 w 161"/>
                    <a:gd name="T11" fmla="*/ 36 h 699"/>
                    <a:gd name="T12" fmla="*/ 6 w 161"/>
                    <a:gd name="T13" fmla="*/ 0 h 699"/>
                    <a:gd name="T14" fmla="*/ 0 60000 65536"/>
                    <a:gd name="T15" fmla="*/ 0 60000 65536"/>
                    <a:gd name="T16" fmla="*/ 0 60000 65536"/>
                    <a:gd name="T17" fmla="*/ 0 60000 65536"/>
                    <a:gd name="T18" fmla="*/ 0 60000 65536"/>
                    <a:gd name="T19" fmla="*/ 0 60000 65536"/>
                    <a:gd name="T20" fmla="*/ 0 60000 65536"/>
                    <a:gd name="T21" fmla="*/ 0 w 161"/>
                    <a:gd name="T22" fmla="*/ 0 h 699"/>
                    <a:gd name="T23" fmla="*/ 161 w 161"/>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9">
                      <a:moveTo>
                        <a:pt x="83" y="0"/>
                      </a:moveTo>
                      <a:lnTo>
                        <a:pt x="161" y="574"/>
                      </a:lnTo>
                      <a:lnTo>
                        <a:pt x="105" y="309"/>
                      </a:lnTo>
                      <a:lnTo>
                        <a:pt x="53" y="699"/>
                      </a:lnTo>
                      <a:lnTo>
                        <a:pt x="57" y="319"/>
                      </a:lnTo>
                      <a:lnTo>
                        <a:pt x="0" y="588"/>
                      </a:lnTo>
                      <a:lnTo>
                        <a:pt x="83" y="0"/>
                      </a:lnTo>
                      <a:close/>
                    </a:path>
                  </a:pathLst>
                </a:custGeom>
                <a:solidFill>
                  <a:srgbClr val="0000C0"/>
                </a:solidFill>
                <a:ln w="9525">
                  <a:noFill/>
                  <a:round/>
                  <a:headEnd/>
                  <a:tailEnd/>
                </a:ln>
              </p:spPr>
              <p:txBody>
                <a:bodyPr/>
                <a:lstStyle/>
                <a:p>
                  <a:endParaRPr lang="en-US"/>
                </a:p>
              </p:txBody>
            </p:sp>
          </p:grpSp>
        </p:grpSp>
        <p:sp>
          <p:nvSpPr>
            <p:cNvPr id="53" name="Freeform 468"/>
            <p:cNvSpPr>
              <a:spLocks/>
            </p:cNvSpPr>
            <p:nvPr/>
          </p:nvSpPr>
          <p:spPr bwMode="auto">
            <a:xfrm>
              <a:off x="2217" y="1380"/>
              <a:ext cx="395" cy="413"/>
            </a:xfrm>
            <a:custGeom>
              <a:avLst/>
              <a:gdLst>
                <a:gd name="T0" fmla="*/ 25 w 792"/>
                <a:gd name="T1" fmla="*/ 0 h 826"/>
                <a:gd name="T2" fmla="*/ 26 w 792"/>
                <a:gd name="T3" fmla="*/ 21 h 826"/>
                <a:gd name="T4" fmla="*/ 32 w 792"/>
                <a:gd name="T5" fmla="*/ 3 h 826"/>
                <a:gd name="T6" fmla="*/ 28 w 792"/>
                <a:gd name="T7" fmla="*/ 22 h 826"/>
                <a:gd name="T8" fmla="*/ 42 w 792"/>
                <a:gd name="T9" fmla="*/ 6 h 826"/>
                <a:gd name="T10" fmla="*/ 29 w 792"/>
                <a:gd name="T11" fmla="*/ 22 h 826"/>
                <a:gd name="T12" fmla="*/ 46 w 792"/>
                <a:gd name="T13" fmla="*/ 15 h 826"/>
                <a:gd name="T14" fmla="*/ 30 w 792"/>
                <a:gd name="T15" fmla="*/ 23 h 826"/>
                <a:gd name="T16" fmla="*/ 49 w 792"/>
                <a:gd name="T17" fmla="*/ 24 h 826"/>
                <a:gd name="T18" fmla="*/ 28 w 792"/>
                <a:gd name="T19" fmla="*/ 25 h 826"/>
                <a:gd name="T20" fmla="*/ 47 w 792"/>
                <a:gd name="T21" fmla="*/ 30 h 826"/>
                <a:gd name="T22" fmla="*/ 29 w 792"/>
                <a:gd name="T23" fmla="*/ 26 h 826"/>
                <a:gd name="T24" fmla="*/ 43 w 792"/>
                <a:gd name="T25" fmla="*/ 43 h 826"/>
                <a:gd name="T26" fmla="*/ 28 w 792"/>
                <a:gd name="T27" fmla="*/ 26 h 826"/>
                <a:gd name="T28" fmla="*/ 33 w 792"/>
                <a:gd name="T29" fmla="*/ 45 h 826"/>
                <a:gd name="T30" fmla="*/ 26 w 792"/>
                <a:gd name="T31" fmla="*/ 26 h 826"/>
                <a:gd name="T32" fmla="*/ 25 w 792"/>
                <a:gd name="T33" fmla="*/ 52 h 826"/>
                <a:gd name="T34" fmla="*/ 25 w 792"/>
                <a:gd name="T35" fmla="*/ 26 h 826"/>
                <a:gd name="T36" fmla="*/ 17 w 792"/>
                <a:gd name="T37" fmla="*/ 46 h 826"/>
                <a:gd name="T38" fmla="*/ 24 w 792"/>
                <a:gd name="T39" fmla="*/ 26 h 826"/>
                <a:gd name="T40" fmla="*/ 8 w 792"/>
                <a:gd name="T41" fmla="*/ 43 h 826"/>
                <a:gd name="T42" fmla="*/ 21 w 792"/>
                <a:gd name="T43" fmla="*/ 26 h 826"/>
                <a:gd name="T44" fmla="*/ 3 w 792"/>
                <a:gd name="T45" fmla="*/ 30 h 826"/>
                <a:gd name="T46" fmla="*/ 22 w 792"/>
                <a:gd name="T47" fmla="*/ 24 h 826"/>
                <a:gd name="T48" fmla="*/ 0 w 792"/>
                <a:gd name="T49" fmla="*/ 24 h 826"/>
                <a:gd name="T50" fmla="*/ 22 w 792"/>
                <a:gd name="T51" fmla="*/ 23 h 826"/>
                <a:gd name="T52" fmla="*/ 4 w 792"/>
                <a:gd name="T53" fmla="*/ 17 h 826"/>
                <a:gd name="T54" fmla="*/ 22 w 792"/>
                <a:gd name="T55" fmla="*/ 22 h 826"/>
                <a:gd name="T56" fmla="*/ 10 w 792"/>
                <a:gd name="T57" fmla="*/ 7 h 826"/>
                <a:gd name="T58" fmla="*/ 23 w 792"/>
                <a:gd name="T59" fmla="*/ 22 h 826"/>
                <a:gd name="T60" fmla="*/ 17 w 792"/>
                <a:gd name="T61" fmla="*/ 2 h 826"/>
                <a:gd name="T62" fmla="*/ 24 w 792"/>
                <a:gd name="T63" fmla="*/ 21 h 826"/>
                <a:gd name="T64" fmla="*/ 25 w 792"/>
                <a:gd name="T65" fmla="*/ 0 h 8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826"/>
                <a:gd name="T101" fmla="*/ 792 w 792"/>
                <a:gd name="T102" fmla="*/ 826 h 8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826">
                  <a:moveTo>
                    <a:pt x="410" y="0"/>
                  </a:moveTo>
                  <a:lnTo>
                    <a:pt x="425" y="333"/>
                  </a:lnTo>
                  <a:lnTo>
                    <a:pt x="528" y="44"/>
                  </a:lnTo>
                  <a:lnTo>
                    <a:pt x="458" y="340"/>
                  </a:lnTo>
                  <a:lnTo>
                    <a:pt x="687" y="94"/>
                  </a:lnTo>
                  <a:lnTo>
                    <a:pt x="476" y="340"/>
                  </a:lnTo>
                  <a:lnTo>
                    <a:pt x="752" y="255"/>
                  </a:lnTo>
                  <a:lnTo>
                    <a:pt x="487" y="359"/>
                  </a:lnTo>
                  <a:lnTo>
                    <a:pt x="792" y="376"/>
                  </a:lnTo>
                  <a:lnTo>
                    <a:pt x="461" y="386"/>
                  </a:lnTo>
                  <a:lnTo>
                    <a:pt x="756" y="481"/>
                  </a:lnTo>
                  <a:lnTo>
                    <a:pt x="480" y="405"/>
                  </a:lnTo>
                  <a:lnTo>
                    <a:pt x="691" y="676"/>
                  </a:lnTo>
                  <a:lnTo>
                    <a:pt x="458" y="424"/>
                  </a:lnTo>
                  <a:lnTo>
                    <a:pt x="531" y="708"/>
                  </a:lnTo>
                  <a:lnTo>
                    <a:pt x="428" y="428"/>
                  </a:lnTo>
                  <a:lnTo>
                    <a:pt x="410" y="826"/>
                  </a:lnTo>
                  <a:lnTo>
                    <a:pt x="406" y="412"/>
                  </a:lnTo>
                  <a:lnTo>
                    <a:pt x="281" y="729"/>
                  </a:lnTo>
                  <a:lnTo>
                    <a:pt x="391" y="412"/>
                  </a:lnTo>
                  <a:lnTo>
                    <a:pt x="134" y="683"/>
                  </a:lnTo>
                  <a:lnTo>
                    <a:pt x="351" y="405"/>
                  </a:lnTo>
                  <a:lnTo>
                    <a:pt x="57" y="493"/>
                  </a:lnTo>
                  <a:lnTo>
                    <a:pt x="362" y="380"/>
                  </a:lnTo>
                  <a:lnTo>
                    <a:pt x="0" y="376"/>
                  </a:lnTo>
                  <a:lnTo>
                    <a:pt x="365" y="362"/>
                  </a:lnTo>
                  <a:lnTo>
                    <a:pt x="74" y="265"/>
                  </a:lnTo>
                  <a:lnTo>
                    <a:pt x="355" y="347"/>
                  </a:lnTo>
                  <a:lnTo>
                    <a:pt x="166" y="119"/>
                  </a:lnTo>
                  <a:lnTo>
                    <a:pt x="380" y="347"/>
                  </a:lnTo>
                  <a:lnTo>
                    <a:pt x="285" y="25"/>
                  </a:lnTo>
                  <a:lnTo>
                    <a:pt x="398" y="326"/>
                  </a:lnTo>
                  <a:lnTo>
                    <a:pt x="410" y="0"/>
                  </a:lnTo>
                  <a:close/>
                </a:path>
              </a:pathLst>
            </a:custGeom>
            <a:solidFill>
              <a:srgbClr val="00FFFF"/>
            </a:solidFill>
            <a:ln w="9525">
              <a:noFill/>
              <a:round/>
              <a:headEnd/>
              <a:tailEnd/>
            </a:ln>
          </p:spPr>
          <p:txBody>
            <a:bodyPr/>
            <a:lstStyle/>
            <a:p>
              <a:endParaRPr lang="en-US"/>
            </a:p>
          </p:txBody>
        </p:sp>
        <p:sp>
          <p:nvSpPr>
            <p:cNvPr id="54" name="Freeform 469"/>
            <p:cNvSpPr>
              <a:spLocks/>
            </p:cNvSpPr>
            <p:nvPr/>
          </p:nvSpPr>
          <p:spPr bwMode="auto">
            <a:xfrm>
              <a:off x="2121" y="1295"/>
              <a:ext cx="589" cy="552"/>
            </a:xfrm>
            <a:custGeom>
              <a:avLst/>
              <a:gdLst>
                <a:gd name="T0" fmla="*/ 22 w 1177"/>
                <a:gd name="T1" fmla="*/ 2 h 1104"/>
                <a:gd name="T2" fmla="*/ 36 w 1177"/>
                <a:gd name="T3" fmla="*/ 30 h 1104"/>
                <a:gd name="T4" fmla="*/ 31 w 1177"/>
                <a:gd name="T5" fmla="*/ 0 h 1104"/>
                <a:gd name="T6" fmla="*/ 38 w 1177"/>
                <a:gd name="T7" fmla="*/ 29 h 1104"/>
                <a:gd name="T8" fmla="*/ 44 w 1177"/>
                <a:gd name="T9" fmla="*/ 1 h 1104"/>
                <a:gd name="T10" fmla="*/ 40 w 1177"/>
                <a:gd name="T11" fmla="*/ 30 h 1104"/>
                <a:gd name="T12" fmla="*/ 54 w 1177"/>
                <a:gd name="T13" fmla="*/ 2 h 1104"/>
                <a:gd name="T14" fmla="*/ 43 w 1177"/>
                <a:gd name="T15" fmla="*/ 30 h 1104"/>
                <a:gd name="T16" fmla="*/ 69 w 1177"/>
                <a:gd name="T17" fmla="*/ 17 h 1104"/>
                <a:gd name="T18" fmla="*/ 43 w 1177"/>
                <a:gd name="T19" fmla="*/ 33 h 1104"/>
                <a:gd name="T20" fmla="*/ 73 w 1177"/>
                <a:gd name="T21" fmla="*/ 26 h 1104"/>
                <a:gd name="T22" fmla="*/ 43 w 1177"/>
                <a:gd name="T23" fmla="*/ 34 h 1104"/>
                <a:gd name="T24" fmla="*/ 74 w 1177"/>
                <a:gd name="T25" fmla="*/ 40 h 1104"/>
                <a:gd name="T26" fmla="*/ 43 w 1177"/>
                <a:gd name="T27" fmla="*/ 35 h 1104"/>
                <a:gd name="T28" fmla="*/ 69 w 1177"/>
                <a:gd name="T29" fmla="*/ 49 h 1104"/>
                <a:gd name="T30" fmla="*/ 42 w 1177"/>
                <a:gd name="T31" fmla="*/ 37 h 1104"/>
                <a:gd name="T32" fmla="*/ 55 w 1177"/>
                <a:gd name="T33" fmla="*/ 67 h 1104"/>
                <a:gd name="T34" fmla="*/ 40 w 1177"/>
                <a:gd name="T35" fmla="*/ 37 h 1104"/>
                <a:gd name="T36" fmla="*/ 45 w 1177"/>
                <a:gd name="T37" fmla="*/ 69 h 1104"/>
                <a:gd name="T38" fmla="*/ 38 w 1177"/>
                <a:gd name="T39" fmla="*/ 37 h 1104"/>
                <a:gd name="T40" fmla="*/ 32 w 1177"/>
                <a:gd name="T41" fmla="*/ 67 h 1104"/>
                <a:gd name="T42" fmla="*/ 37 w 1177"/>
                <a:gd name="T43" fmla="*/ 36 h 1104"/>
                <a:gd name="T44" fmla="*/ 21 w 1177"/>
                <a:gd name="T45" fmla="*/ 69 h 1104"/>
                <a:gd name="T46" fmla="*/ 36 w 1177"/>
                <a:gd name="T47" fmla="*/ 35 h 1104"/>
                <a:gd name="T48" fmla="*/ 4 w 1177"/>
                <a:gd name="T49" fmla="*/ 53 h 1104"/>
                <a:gd name="T50" fmla="*/ 35 w 1177"/>
                <a:gd name="T51" fmla="*/ 35 h 1104"/>
                <a:gd name="T52" fmla="*/ 1 w 1177"/>
                <a:gd name="T53" fmla="*/ 41 h 1104"/>
                <a:gd name="T54" fmla="*/ 33 w 1177"/>
                <a:gd name="T55" fmla="*/ 34 h 1104"/>
                <a:gd name="T56" fmla="*/ 0 w 1177"/>
                <a:gd name="T57" fmla="*/ 27 h 1104"/>
                <a:gd name="T58" fmla="*/ 34 w 1177"/>
                <a:gd name="T59" fmla="*/ 33 h 1104"/>
                <a:gd name="T60" fmla="*/ 3 w 1177"/>
                <a:gd name="T61" fmla="*/ 17 h 1104"/>
                <a:gd name="T62" fmla="*/ 34 w 1177"/>
                <a:gd name="T63" fmla="*/ 30 h 1104"/>
                <a:gd name="T64" fmla="*/ 22 w 1177"/>
                <a:gd name="T65" fmla="*/ 2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1104"/>
                <a:gd name="T101" fmla="*/ 1177 w 1177"/>
                <a:gd name="T102" fmla="*/ 1104 h 1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1104">
                  <a:moveTo>
                    <a:pt x="344" y="36"/>
                  </a:moveTo>
                  <a:lnTo>
                    <a:pt x="570" y="488"/>
                  </a:lnTo>
                  <a:lnTo>
                    <a:pt x="490" y="0"/>
                  </a:lnTo>
                  <a:lnTo>
                    <a:pt x="596" y="471"/>
                  </a:lnTo>
                  <a:lnTo>
                    <a:pt x="692" y="12"/>
                  </a:lnTo>
                  <a:lnTo>
                    <a:pt x="637" y="485"/>
                  </a:lnTo>
                  <a:lnTo>
                    <a:pt x="850" y="36"/>
                  </a:lnTo>
                  <a:lnTo>
                    <a:pt x="673" y="490"/>
                  </a:lnTo>
                  <a:lnTo>
                    <a:pt x="1100" y="257"/>
                  </a:lnTo>
                  <a:lnTo>
                    <a:pt x="684" y="514"/>
                  </a:lnTo>
                  <a:lnTo>
                    <a:pt x="1155" y="421"/>
                  </a:lnTo>
                  <a:lnTo>
                    <a:pt x="680" y="539"/>
                  </a:lnTo>
                  <a:lnTo>
                    <a:pt x="1177" y="644"/>
                  </a:lnTo>
                  <a:lnTo>
                    <a:pt x="677" y="568"/>
                  </a:lnTo>
                  <a:lnTo>
                    <a:pt x="1093" y="798"/>
                  </a:lnTo>
                  <a:lnTo>
                    <a:pt x="666" y="594"/>
                  </a:lnTo>
                  <a:lnTo>
                    <a:pt x="869" y="1068"/>
                  </a:lnTo>
                  <a:lnTo>
                    <a:pt x="629" y="601"/>
                  </a:lnTo>
                  <a:lnTo>
                    <a:pt x="711" y="1097"/>
                  </a:lnTo>
                  <a:lnTo>
                    <a:pt x="606" y="594"/>
                  </a:lnTo>
                  <a:lnTo>
                    <a:pt x="500" y="1068"/>
                  </a:lnTo>
                  <a:lnTo>
                    <a:pt x="584" y="579"/>
                  </a:lnTo>
                  <a:lnTo>
                    <a:pt x="336" y="1104"/>
                  </a:lnTo>
                  <a:lnTo>
                    <a:pt x="562" y="575"/>
                  </a:lnTo>
                  <a:lnTo>
                    <a:pt x="58" y="863"/>
                  </a:lnTo>
                  <a:lnTo>
                    <a:pt x="548" y="558"/>
                  </a:lnTo>
                  <a:lnTo>
                    <a:pt x="10" y="661"/>
                  </a:lnTo>
                  <a:lnTo>
                    <a:pt x="526" y="539"/>
                  </a:lnTo>
                  <a:lnTo>
                    <a:pt x="0" y="438"/>
                  </a:lnTo>
                  <a:lnTo>
                    <a:pt x="536" y="520"/>
                  </a:lnTo>
                  <a:lnTo>
                    <a:pt x="36" y="257"/>
                  </a:lnTo>
                  <a:lnTo>
                    <a:pt x="529" y="493"/>
                  </a:lnTo>
                  <a:lnTo>
                    <a:pt x="344" y="36"/>
                  </a:lnTo>
                  <a:close/>
                </a:path>
              </a:pathLst>
            </a:custGeom>
            <a:solidFill>
              <a:srgbClr val="8080FF"/>
            </a:solidFill>
            <a:ln w="9525">
              <a:noFill/>
              <a:round/>
              <a:headEnd/>
              <a:tailEnd/>
            </a:ln>
          </p:spPr>
          <p:txBody>
            <a:bodyPr/>
            <a:lstStyle/>
            <a:p>
              <a:endParaRPr lang="en-US"/>
            </a:p>
          </p:txBody>
        </p:sp>
        <p:sp>
          <p:nvSpPr>
            <p:cNvPr id="55" name="Freeform 470"/>
            <p:cNvSpPr>
              <a:spLocks/>
            </p:cNvSpPr>
            <p:nvPr/>
          </p:nvSpPr>
          <p:spPr bwMode="auto">
            <a:xfrm>
              <a:off x="2292" y="1447"/>
              <a:ext cx="245" cy="256"/>
            </a:xfrm>
            <a:custGeom>
              <a:avLst/>
              <a:gdLst>
                <a:gd name="T0" fmla="*/ 15 w 490"/>
                <a:gd name="T1" fmla="*/ 0 h 514"/>
                <a:gd name="T2" fmla="*/ 17 w 490"/>
                <a:gd name="T3" fmla="*/ 12 h 514"/>
                <a:gd name="T4" fmla="*/ 21 w 490"/>
                <a:gd name="T5" fmla="*/ 1 h 514"/>
                <a:gd name="T6" fmla="*/ 18 w 490"/>
                <a:gd name="T7" fmla="*/ 13 h 514"/>
                <a:gd name="T8" fmla="*/ 27 w 490"/>
                <a:gd name="T9" fmla="*/ 3 h 514"/>
                <a:gd name="T10" fmla="*/ 19 w 490"/>
                <a:gd name="T11" fmla="*/ 13 h 514"/>
                <a:gd name="T12" fmla="*/ 30 w 490"/>
                <a:gd name="T13" fmla="*/ 9 h 514"/>
                <a:gd name="T14" fmla="*/ 19 w 490"/>
                <a:gd name="T15" fmla="*/ 13 h 514"/>
                <a:gd name="T16" fmla="*/ 31 w 490"/>
                <a:gd name="T17" fmla="*/ 14 h 514"/>
                <a:gd name="T18" fmla="*/ 18 w 490"/>
                <a:gd name="T19" fmla="*/ 15 h 514"/>
                <a:gd name="T20" fmla="*/ 30 w 490"/>
                <a:gd name="T21" fmla="*/ 18 h 514"/>
                <a:gd name="T22" fmla="*/ 19 w 490"/>
                <a:gd name="T23" fmla="*/ 15 h 514"/>
                <a:gd name="T24" fmla="*/ 27 w 490"/>
                <a:gd name="T25" fmla="*/ 26 h 514"/>
                <a:gd name="T26" fmla="*/ 18 w 490"/>
                <a:gd name="T27" fmla="*/ 16 h 514"/>
                <a:gd name="T28" fmla="*/ 21 w 490"/>
                <a:gd name="T29" fmla="*/ 27 h 514"/>
                <a:gd name="T30" fmla="*/ 17 w 490"/>
                <a:gd name="T31" fmla="*/ 16 h 514"/>
                <a:gd name="T32" fmla="*/ 15 w 490"/>
                <a:gd name="T33" fmla="*/ 32 h 514"/>
                <a:gd name="T34" fmla="*/ 15 w 490"/>
                <a:gd name="T35" fmla="*/ 15 h 514"/>
                <a:gd name="T36" fmla="*/ 11 w 490"/>
                <a:gd name="T37" fmla="*/ 28 h 514"/>
                <a:gd name="T38" fmla="*/ 15 w 490"/>
                <a:gd name="T39" fmla="*/ 15 h 514"/>
                <a:gd name="T40" fmla="*/ 6 w 490"/>
                <a:gd name="T41" fmla="*/ 26 h 514"/>
                <a:gd name="T42" fmla="*/ 14 w 490"/>
                <a:gd name="T43" fmla="*/ 15 h 514"/>
                <a:gd name="T44" fmla="*/ 3 w 490"/>
                <a:gd name="T45" fmla="*/ 19 h 514"/>
                <a:gd name="T46" fmla="*/ 14 w 490"/>
                <a:gd name="T47" fmla="*/ 14 h 514"/>
                <a:gd name="T48" fmla="*/ 0 w 490"/>
                <a:gd name="T49" fmla="*/ 14 h 514"/>
                <a:gd name="T50" fmla="*/ 14 w 490"/>
                <a:gd name="T51" fmla="*/ 14 h 514"/>
                <a:gd name="T52" fmla="*/ 3 w 490"/>
                <a:gd name="T53" fmla="*/ 10 h 514"/>
                <a:gd name="T54" fmla="*/ 14 w 490"/>
                <a:gd name="T55" fmla="*/ 13 h 514"/>
                <a:gd name="T56" fmla="*/ 7 w 490"/>
                <a:gd name="T57" fmla="*/ 4 h 514"/>
                <a:gd name="T58" fmla="*/ 15 w 490"/>
                <a:gd name="T59" fmla="*/ 13 h 514"/>
                <a:gd name="T60" fmla="*/ 11 w 490"/>
                <a:gd name="T61" fmla="*/ 0 h 514"/>
                <a:gd name="T62" fmla="*/ 15 w 490"/>
                <a:gd name="T63" fmla="*/ 12 h 514"/>
                <a:gd name="T64" fmla="*/ 15 w 490"/>
                <a:gd name="T65" fmla="*/ 0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514"/>
                <a:gd name="T101" fmla="*/ 490 w 490"/>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514">
                  <a:moveTo>
                    <a:pt x="253" y="0"/>
                  </a:moveTo>
                  <a:lnTo>
                    <a:pt x="264" y="207"/>
                  </a:lnTo>
                  <a:lnTo>
                    <a:pt x="327" y="27"/>
                  </a:lnTo>
                  <a:lnTo>
                    <a:pt x="283" y="211"/>
                  </a:lnTo>
                  <a:lnTo>
                    <a:pt x="423" y="57"/>
                  </a:lnTo>
                  <a:lnTo>
                    <a:pt x="295" y="211"/>
                  </a:lnTo>
                  <a:lnTo>
                    <a:pt x="466" y="158"/>
                  </a:lnTo>
                  <a:lnTo>
                    <a:pt x="301" y="223"/>
                  </a:lnTo>
                  <a:lnTo>
                    <a:pt x="490" y="233"/>
                  </a:lnTo>
                  <a:lnTo>
                    <a:pt x="286" y="240"/>
                  </a:lnTo>
                  <a:lnTo>
                    <a:pt x="469" y="298"/>
                  </a:lnTo>
                  <a:lnTo>
                    <a:pt x="296" y="252"/>
                  </a:lnTo>
                  <a:lnTo>
                    <a:pt x="427" y="421"/>
                  </a:lnTo>
                  <a:lnTo>
                    <a:pt x="283" y="264"/>
                  </a:lnTo>
                  <a:lnTo>
                    <a:pt x="329" y="440"/>
                  </a:lnTo>
                  <a:lnTo>
                    <a:pt x="265" y="265"/>
                  </a:lnTo>
                  <a:lnTo>
                    <a:pt x="253" y="514"/>
                  </a:lnTo>
                  <a:lnTo>
                    <a:pt x="250" y="255"/>
                  </a:lnTo>
                  <a:lnTo>
                    <a:pt x="175" y="454"/>
                  </a:lnTo>
                  <a:lnTo>
                    <a:pt x="241" y="255"/>
                  </a:lnTo>
                  <a:lnTo>
                    <a:pt x="82" y="426"/>
                  </a:lnTo>
                  <a:lnTo>
                    <a:pt x="219" y="252"/>
                  </a:lnTo>
                  <a:lnTo>
                    <a:pt x="36" y="306"/>
                  </a:lnTo>
                  <a:lnTo>
                    <a:pt x="224" y="235"/>
                  </a:lnTo>
                  <a:lnTo>
                    <a:pt x="0" y="233"/>
                  </a:lnTo>
                  <a:lnTo>
                    <a:pt x="224" y="224"/>
                  </a:lnTo>
                  <a:lnTo>
                    <a:pt x="46" y="164"/>
                  </a:lnTo>
                  <a:lnTo>
                    <a:pt x="221" y="216"/>
                  </a:lnTo>
                  <a:lnTo>
                    <a:pt x="103" y="74"/>
                  </a:lnTo>
                  <a:lnTo>
                    <a:pt x="236" y="216"/>
                  </a:lnTo>
                  <a:lnTo>
                    <a:pt x="176" y="14"/>
                  </a:lnTo>
                  <a:lnTo>
                    <a:pt x="247" y="204"/>
                  </a:lnTo>
                  <a:lnTo>
                    <a:pt x="253" y="0"/>
                  </a:lnTo>
                  <a:close/>
                </a:path>
              </a:pathLst>
            </a:custGeom>
            <a:solidFill>
              <a:srgbClr val="C0FFFF"/>
            </a:solidFill>
            <a:ln w="9525">
              <a:noFill/>
              <a:round/>
              <a:headEnd/>
              <a:tailEnd/>
            </a:ln>
          </p:spPr>
          <p:txBody>
            <a:bodyPr/>
            <a:lstStyle/>
            <a:p>
              <a:endParaRPr lang="en-US"/>
            </a:p>
          </p:txBody>
        </p:sp>
      </p:grpSp>
      <p:grpSp>
        <p:nvGrpSpPr>
          <p:cNvPr id="74" name="Group 521"/>
          <p:cNvGrpSpPr>
            <a:grpSpLocks/>
          </p:cNvGrpSpPr>
          <p:nvPr/>
        </p:nvGrpSpPr>
        <p:grpSpPr bwMode="auto">
          <a:xfrm>
            <a:off x="2895600" y="4953000"/>
            <a:ext cx="1144588" cy="1165225"/>
            <a:chOff x="2063" y="1200"/>
            <a:chExt cx="721" cy="734"/>
          </a:xfrm>
        </p:grpSpPr>
        <p:sp>
          <p:nvSpPr>
            <p:cNvPr id="75" name="Freeform 522"/>
            <p:cNvSpPr>
              <a:spLocks/>
            </p:cNvSpPr>
            <p:nvPr/>
          </p:nvSpPr>
          <p:spPr bwMode="auto">
            <a:xfrm>
              <a:off x="2191" y="1296"/>
              <a:ext cx="530" cy="546"/>
            </a:xfrm>
            <a:custGeom>
              <a:avLst/>
              <a:gdLst>
                <a:gd name="T0" fmla="*/ 24 w 1060"/>
                <a:gd name="T1" fmla="*/ 3 h 1092"/>
                <a:gd name="T2" fmla="*/ 21 w 1060"/>
                <a:gd name="T3" fmla="*/ 4 h 1092"/>
                <a:gd name="T4" fmla="*/ 17 w 1060"/>
                <a:gd name="T5" fmla="*/ 6 h 1092"/>
                <a:gd name="T6" fmla="*/ 13 w 1060"/>
                <a:gd name="T7" fmla="*/ 7 h 1092"/>
                <a:gd name="T8" fmla="*/ 9 w 1060"/>
                <a:gd name="T9" fmla="*/ 9 h 1092"/>
                <a:gd name="T10" fmla="*/ 4 w 1060"/>
                <a:gd name="T11" fmla="*/ 10 h 1092"/>
                <a:gd name="T12" fmla="*/ 3 w 1060"/>
                <a:gd name="T13" fmla="*/ 17 h 1092"/>
                <a:gd name="T14" fmla="*/ 1 w 1060"/>
                <a:gd name="T15" fmla="*/ 21 h 1092"/>
                <a:gd name="T16" fmla="*/ 0 w 1060"/>
                <a:gd name="T17" fmla="*/ 27 h 1092"/>
                <a:gd name="T18" fmla="*/ 19 w 1060"/>
                <a:gd name="T19" fmla="*/ 34 h 1092"/>
                <a:gd name="T20" fmla="*/ 17 w 1060"/>
                <a:gd name="T21" fmla="*/ 36 h 1092"/>
                <a:gd name="T22" fmla="*/ 17 w 1060"/>
                <a:gd name="T23" fmla="*/ 37 h 1092"/>
                <a:gd name="T24" fmla="*/ 19 w 1060"/>
                <a:gd name="T25" fmla="*/ 39 h 1092"/>
                <a:gd name="T26" fmla="*/ 21 w 1060"/>
                <a:gd name="T27" fmla="*/ 40 h 1092"/>
                <a:gd name="T28" fmla="*/ 20 w 1060"/>
                <a:gd name="T29" fmla="*/ 43 h 1092"/>
                <a:gd name="T30" fmla="*/ 21 w 1060"/>
                <a:gd name="T31" fmla="*/ 42 h 1092"/>
                <a:gd name="T32" fmla="*/ 24 w 1060"/>
                <a:gd name="T33" fmla="*/ 43 h 1092"/>
                <a:gd name="T34" fmla="*/ 26 w 1060"/>
                <a:gd name="T35" fmla="*/ 46 h 1092"/>
                <a:gd name="T36" fmla="*/ 30 w 1060"/>
                <a:gd name="T37" fmla="*/ 68 h 1092"/>
                <a:gd name="T38" fmla="*/ 33 w 1060"/>
                <a:gd name="T39" fmla="*/ 65 h 1092"/>
                <a:gd name="T40" fmla="*/ 35 w 1060"/>
                <a:gd name="T41" fmla="*/ 63 h 1092"/>
                <a:gd name="T42" fmla="*/ 41 w 1060"/>
                <a:gd name="T43" fmla="*/ 62 h 1092"/>
                <a:gd name="T44" fmla="*/ 44 w 1060"/>
                <a:gd name="T45" fmla="*/ 60 h 1092"/>
                <a:gd name="T46" fmla="*/ 50 w 1060"/>
                <a:gd name="T47" fmla="*/ 62 h 1092"/>
                <a:gd name="T48" fmla="*/ 55 w 1060"/>
                <a:gd name="T49" fmla="*/ 58 h 1092"/>
                <a:gd name="T50" fmla="*/ 53 w 1060"/>
                <a:gd name="T51" fmla="*/ 49 h 1092"/>
                <a:gd name="T52" fmla="*/ 55 w 1060"/>
                <a:gd name="T53" fmla="*/ 45 h 1092"/>
                <a:gd name="T54" fmla="*/ 57 w 1060"/>
                <a:gd name="T55" fmla="*/ 39 h 1092"/>
                <a:gd name="T56" fmla="*/ 66 w 1060"/>
                <a:gd name="T57" fmla="*/ 32 h 1092"/>
                <a:gd name="T58" fmla="*/ 59 w 1060"/>
                <a:gd name="T59" fmla="*/ 28 h 1092"/>
                <a:gd name="T60" fmla="*/ 55 w 1060"/>
                <a:gd name="T61" fmla="*/ 21 h 1092"/>
                <a:gd name="T62" fmla="*/ 57 w 1060"/>
                <a:gd name="T63" fmla="*/ 9 h 1092"/>
                <a:gd name="T64" fmla="*/ 50 w 1060"/>
                <a:gd name="T65" fmla="*/ 6 h 1092"/>
                <a:gd name="T66" fmla="*/ 44 w 1060"/>
                <a:gd name="T67" fmla="*/ 8 h 1092"/>
                <a:gd name="T68" fmla="*/ 42 w 1060"/>
                <a:gd name="T69" fmla="*/ 2 h 1092"/>
                <a:gd name="T70" fmla="*/ 36 w 1060"/>
                <a:gd name="T71" fmla="*/ 1 h 1092"/>
                <a:gd name="T72" fmla="*/ 31 w 1060"/>
                <a:gd name="T73" fmla="*/ 0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0"/>
                <a:gd name="T112" fmla="*/ 0 h 1092"/>
                <a:gd name="T113" fmla="*/ 1060 w 1060"/>
                <a:gd name="T114" fmla="*/ 1092 h 10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0" h="1092">
                  <a:moveTo>
                    <a:pt x="438" y="248"/>
                  </a:moveTo>
                  <a:lnTo>
                    <a:pt x="387" y="60"/>
                  </a:lnTo>
                  <a:lnTo>
                    <a:pt x="419" y="339"/>
                  </a:lnTo>
                  <a:lnTo>
                    <a:pt x="346" y="67"/>
                  </a:lnTo>
                  <a:lnTo>
                    <a:pt x="371" y="292"/>
                  </a:lnTo>
                  <a:lnTo>
                    <a:pt x="260" y="96"/>
                  </a:lnTo>
                  <a:lnTo>
                    <a:pt x="349" y="351"/>
                  </a:lnTo>
                  <a:lnTo>
                    <a:pt x="214" y="118"/>
                  </a:lnTo>
                  <a:lnTo>
                    <a:pt x="324" y="383"/>
                  </a:lnTo>
                  <a:lnTo>
                    <a:pt x="159" y="132"/>
                  </a:lnTo>
                  <a:lnTo>
                    <a:pt x="313" y="400"/>
                  </a:lnTo>
                  <a:lnTo>
                    <a:pt x="70" y="171"/>
                  </a:lnTo>
                  <a:lnTo>
                    <a:pt x="300" y="416"/>
                  </a:lnTo>
                  <a:lnTo>
                    <a:pt x="48" y="279"/>
                  </a:lnTo>
                  <a:lnTo>
                    <a:pt x="276" y="443"/>
                  </a:lnTo>
                  <a:lnTo>
                    <a:pt x="5" y="339"/>
                  </a:lnTo>
                  <a:lnTo>
                    <a:pt x="246" y="472"/>
                  </a:lnTo>
                  <a:lnTo>
                    <a:pt x="0" y="440"/>
                  </a:lnTo>
                  <a:lnTo>
                    <a:pt x="288" y="508"/>
                  </a:lnTo>
                  <a:lnTo>
                    <a:pt x="306" y="537"/>
                  </a:lnTo>
                  <a:lnTo>
                    <a:pt x="5" y="602"/>
                  </a:lnTo>
                  <a:lnTo>
                    <a:pt x="257" y="577"/>
                  </a:lnTo>
                  <a:lnTo>
                    <a:pt x="34" y="638"/>
                  </a:lnTo>
                  <a:lnTo>
                    <a:pt x="284" y="602"/>
                  </a:lnTo>
                  <a:lnTo>
                    <a:pt x="48" y="732"/>
                  </a:lnTo>
                  <a:lnTo>
                    <a:pt x="313" y="625"/>
                  </a:lnTo>
                  <a:lnTo>
                    <a:pt x="89" y="782"/>
                  </a:lnTo>
                  <a:lnTo>
                    <a:pt x="351" y="655"/>
                  </a:lnTo>
                  <a:lnTo>
                    <a:pt x="66" y="883"/>
                  </a:lnTo>
                  <a:lnTo>
                    <a:pt x="329" y="693"/>
                  </a:lnTo>
                  <a:lnTo>
                    <a:pt x="130" y="962"/>
                  </a:lnTo>
                  <a:lnTo>
                    <a:pt x="349" y="681"/>
                  </a:lnTo>
                  <a:lnTo>
                    <a:pt x="240" y="922"/>
                  </a:lnTo>
                  <a:lnTo>
                    <a:pt x="394" y="697"/>
                  </a:lnTo>
                  <a:lnTo>
                    <a:pt x="354" y="988"/>
                  </a:lnTo>
                  <a:lnTo>
                    <a:pt x="425" y="750"/>
                  </a:lnTo>
                  <a:lnTo>
                    <a:pt x="461" y="876"/>
                  </a:lnTo>
                  <a:lnTo>
                    <a:pt x="483" y="1092"/>
                  </a:lnTo>
                  <a:lnTo>
                    <a:pt x="483" y="779"/>
                  </a:lnTo>
                  <a:lnTo>
                    <a:pt x="534" y="1027"/>
                  </a:lnTo>
                  <a:lnTo>
                    <a:pt x="509" y="756"/>
                  </a:lnTo>
                  <a:lnTo>
                    <a:pt x="575" y="1020"/>
                  </a:lnTo>
                  <a:lnTo>
                    <a:pt x="545" y="760"/>
                  </a:lnTo>
                  <a:lnTo>
                    <a:pt x="670" y="1005"/>
                  </a:lnTo>
                  <a:lnTo>
                    <a:pt x="589" y="760"/>
                  </a:lnTo>
                  <a:lnTo>
                    <a:pt x="714" y="974"/>
                  </a:lnTo>
                  <a:lnTo>
                    <a:pt x="620" y="736"/>
                  </a:lnTo>
                  <a:lnTo>
                    <a:pt x="800" y="998"/>
                  </a:lnTo>
                  <a:lnTo>
                    <a:pt x="659" y="739"/>
                  </a:lnTo>
                  <a:lnTo>
                    <a:pt x="887" y="936"/>
                  </a:lnTo>
                  <a:lnTo>
                    <a:pt x="634" y="685"/>
                  </a:lnTo>
                  <a:lnTo>
                    <a:pt x="855" y="796"/>
                  </a:lnTo>
                  <a:lnTo>
                    <a:pt x="620" y="628"/>
                  </a:lnTo>
                  <a:lnTo>
                    <a:pt x="884" y="732"/>
                  </a:lnTo>
                  <a:lnTo>
                    <a:pt x="649" y="596"/>
                  </a:lnTo>
                  <a:lnTo>
                    <a:pt x="916" y="638"/>
                  </a:lnTo>
                  <a:lnTo>
                    <a:pt x="623" y="566"/>
                  </a:lnTo>
                  <a:lnTo>
                    <a:pt x="1060" y="512"/>
                  </a:lnTo>
                  <a:lnTo>
                    <a:pt x="675" y="524"/>
                  </a:lnTo>
                  <a:lnTo>
                    <a:pt x="954" y="455"/>
                  </a:lnTo>
                  <a:lnTo>
                    <a:pt x="589" y="508"/>
                  </a:lnTo>
                  <a:lnTo>
                    <a:pt x="891" y="346"/>
                  </a:lnTo>
                  <a:lnTo>
                    <a:pt x="567" y="483"/>
                  </a:lnTo>
                  <a:lnTo>
                    <a:pt x="916" y="157"/>
                  </a:lnTo>
                  <a:lnTo>
                    <a:pt x="596" y="429"/>
                  </a:lnTo>
                  <a:lnTo>
                    <a:pt x="814" y="102"/>
                  </a:lnTo>
                  <a:lnTo>
                    <a:pt x="605" y="390"/>
                  </a:lnTo>
                  <a:lnTo>
                    <a:pt x="704" y="128"/>
                  </a:lnTo>
                  <a:lnTo>
                    <a:pt x="567" y="383"/>
                  </a:lnTo>
                  <a:lnTo>
                    <a:pt x="682" y="43"/>
                  </a:lnTo>
                  <a:lnTo>
                    <a:pt x="527" y="368"/>
                  </a:lnTo>
                  <a:lnTo>
                    <a:pt x="579" y="17"/>
                  </a:lnTo>
                  <a:lnTo>
                    <a:pt x="497" y="364"/>
                  </a:lnTo>
                  <a:lnTo>
                    <a:pt x="497" y="0"/>
                  </a:lnTo>
                  <a:lnTo>
                    <a:pt x="438" y="248"/>
                  </a:lnTo>
                  <a:close/>
                </a:path>
              </a:pathLst>
            </a:custGeom>
            <a:solidFill>
              <a:srgbClr val="4040FF"/>
            </a:solidFill>
            <a:ln w="9525">
              <a:noFill/>
              <a:round/>
              <a:headEnd/>
              <a:tailEnd/>
            </a:ln>
          </p:spPr>
          <p:txBody>
            <a:bodyPr/>
            <a:lstStyle/>
            <a:p>
              <a:endParaRPr lang="en-US"/>
            </a:p>
          </p:txBody>
        </p:sp>
        <p:grpSp>
          <p:nvGrpSpPr>
            <p:cNvPr id="76" name="Group 523"/>
            <p:cNvGrpSpPr>
              <a:grpSpLocks/>
            </p:cNvGrpSpPr>
            <p:nvPr/>
          </p:nvGrpSpPr>
          <p:grpSpPr bwMode="auto">
            <a:xfrm>
              <a:off x="2429" y="1215"/>
              <a:ext cx="336" cy="697"/>
              <a:chOff x="2429" y="1215"/>
              <a:chExt cx="336" cy="697"/>
            </a:xfrm>
          </p:grpSpPr>
          <p:sp>
            <p:nvSpPr>
              <p:cNvPr id="95" name="Freeform 524"/>
              <p:cNvSpPr>
                <a:spLocks/>
              </p:cNvSpPr>
              <p:nvPr/>
            </p:nvSpPr>
            <p:spPr bwMode="auto">
              <a:xfrm>
                <a:off x="2430" y="1438"/>
                <a:ext cx="331" cy="121"/>
              </a:xfrm>
              <a:custGeom>
                <a:avLst/>
                <a:gdLst>
                  <a:gd name="T0" fmla="*/ 0 w 663"/>
                  <a:gd name="T1" fmla="*/ 16 h 241"/>
                  <a:gd name="T2" fmla="*/ 38 w 663"/>
                  <a:gd name="T3" fmla="*/ 0 h 241"/>
                  <a:gd name="T4" fmla="*/ 21 w 663"/>
                  <a:gd name="T5" fmla="*/ 8 h 241"/>
                  <a:gd name="T6" fmla="*/ 41 w 663"/>
                  <a:gd name="T7" fmla="*/ 5 h 241"/>
                  <a:gd name="T8" fmla="*/ 0 w 663"/>
                  <a:gd name="T9" fmla="*/ 16 h 241"/>
                  <a:gd name="T10" fmla="*/ 0 60000 65536"/>
                  <a:gd name="T11" fmla="*/ 0 60000 65536"/>
                  <a:gd name="T12" fmla="*/ 0 60000 65536"/>
                  <a:gd name="T13" fmla="*/ 0 60000 65536"/>
                  <a:gd name="T14" fmla="*/ 0 60000 65536"/>
                  <a:gd name="T15" fmla="*/ 0 w 663"/>
                  <a:gd name="T16" fmla="*/ 0 h 241"/>
                  <a:gd name="T17" fmla="*/ 663 w 663"/>
                  <a:gd name="T18" fmla="*/ 241 h 241"/>
                </a:gdLst>
                <a:ahLst/>
                <a:cxnLst>
                  <a:cxn ang="T10">
                    <a:pos x="T0" y="T1"/>
                  </a:cxn>
                  <a:cxn ang="T11">
                    <a:pos x="T2" y="T3"/>
                  </a:cxn>
                  <a:cxn ang="T12">
                    <a:pos x="T4" y="T5"/>
                  </a:cxn>
                  <a:cxn ang="T13">
                    <a:pos x="T6" y="T7"/>
                  </a:cxn>
                  <a:cxn ang="T14">
                    <a:pos x="T8" y="T9"/>
                  </a:cxn>
                </a:cxnLst>
                <a:rect l="T15" t="T16" r="T17" b="T18"/>
                <a:pathLst>
                  <a:path w="663" h="241">
                    <a:moveTo>
                      <a:pt x="0" y="241"/>
                    </a:moveTo>
                    <a:lnTo>
                      <a:pt x="613" y="0"/>
                    </a:lnTo>
                    <a:lnTo>
                      <a:pt x="341" y="127"/>
                    </a:lnTo>
                    <a:lnTo>
                      <a:pt x="663" y="74"/>
                    </a:lnTo>
                    <a:lnTo>
                      <a:pt x="0" y="241"/>
                    </a:lnTo>
                    <a:close/>
                  </a:path>
                </a:pathLst>
              </a:custGeom>
              <a:solidFill>
                <a:srgbClr val="0000C0"/>
              </a:solidFill>
              <a:ln w="9525">
                <a:noFill/>
                <a:round/>
                <a:headEnd/>
                <a:tailEnd/>
              </a:ln>
            </p:spPr>
            <p:txBody>
              <a:bodyPr/>
              <a:lstStyle/>
              <a:p>
                <a:endParaRPr lang="en-US"/>
              </a:p>
            </p:txBody>
          </p:sp>
          <p:sp>
            <p:nvSpPr>
              <p:cNvPr id="96" name="Freeform 525"/>
              <p:cNvSpPr>
                <a:spLocks/>
              </p:cNvSpPr>
              <p:nvPr/>
            </p:nvSpPr>
            <p:spPr bwMode="auto">
              <a:xfrm>
                <a:off x="2433" y="1568"/>
                <a:ext cx="332" cy="121"/>
              </a:xfrm>
              <a:custGeom>
                <a:avLst/>
                <a:gdLst>
                  <a:gd name="T0" fmla="*/ 0 w 663"/>
                  <a:gd name="T1" fmla="*/ 0 h 242"/>
                  <a:gd name="T2" fmla="*/ 39 w 663"/>
                  <a:gd name="T3" fmla="*/ 15 h 242"/>
                  <a:gd name="T4" fmla="*/ 22 w 663"/>
                  <a:gd name="T5" fmla="*/ 8 h 242"/>
                  <a:gd name="T6" fmla="*/ 42 w 663"/>
                  <a:gd name="T7" fmla="*/ 11 h 242"/>
                  <a:gd name="T8" fmla="*/ 0 w 663"/>
                  <a:gd name="T9" fmla="*/ 0 h 242"/>
                  <a:gd name="T10" fmla="*/ 0 60000 65536"/>
                  <a:gd name="T11" fmla="*/ 0 60000 65536"/>
                  <a:gd name="T12" fmla="*/ 0 60000 65536"/>
                  <a:gd name="T13" fmla="*/ 0 60000 65536"/>
                  <a:gd name="T14" fmla="*/ 0 60000 65536"/>
                  <a:gd name="T15" fmla="*/ 0 w 663"/>
                  <a:gd name="T16" fmla="*/ 0 h 242"/>
                  <a:gd name="T17" fmla="*/ 663 w 663"/>
                  <a:gd name="T18" fmla="*/ 242 h 242"/>
                </a:gdLst>
                <a:ahLst/>
                <a:cxnLst>
                  <a:cxn ang="T10">
                    <a:pos x="T0" y="T1"/>
                  </a:cxn>
                  <a:cxn ang="T11">
                    <a:pos x="T2" y="T3"/>
                  </a:cxn>
                  <a:cxn ang="T12">
                    <a:pos x="T4" y="T5"/>
                  </a:cxn>
                  <a:cxn ang="T13">
                    <a:pos x="T6" y="T7"/>
                  </a:cxn>
                  <a:cxn ang="T14">
                    <a:pos x="T8" y="T9"/>
                  </a:cxn>
                </a:cxnLst>
                <a:rect l="T15" t="T16" r="T17" b="T18"/>
                <a:pathLst>
                  <a:path w="663" h="242">
                    <a:moveTo>
                      <a:pt x="0" y="0"/>
                    </a:moveTo>
                    <a:lnTo>
                      <a:pt x="613" y="242"/>
                    </a:lnTo>
                    <a:lnTo>
                      <a:pt x="341" y="115"/>
                    </a:lnTo>
                    <a:lnTo>
                      <a:pt x="663" y="168"/>
                    </a:lnTo>
                    <a:lnTo>
                      <a:pt x="0" y="0"/>
                    </a:lnTo>
                    <a:close/>
                  </a:path>
                </a:pathLst>
              </a:custGeom>
              <a:solidFill>
                <a:srgbClr val="0000C0"/>
              </a:solidFill>
              <a:ln w="9525">
                <a:noFill/>
                <a:round/>
                <a:headEnd/>
                <a:tailEnd/>
              </a:ln>
            </p:spPr>
            <p:txBody>
              <a:bodyPr/>
              <a:lstStyle/>
              <a:p>
                <a:endParaRPr lang="en-US"/>
              </a:p>
            </p:txBody>
          </p:sp>
          <p:sp>
            <p:nvSpPr>
              <p:cNvPr id="97" name="Freeform 526"/>
              <p:cNvSpPr>
                <a:spLocks/>
              </p:cNvSpPr>
              <p:nvPr/>
            </p:nvSpPr>
            <p:spPr bwMode="auto">
              <a:xfrm>
                <a:off x="2429" y="1573"/>
                <a:ext cx="119" cy="339"/>
              </a:xfrm>
              <a:custGeom>
                <a:avLst/>
                <a:gdLst>
                  <a:gd name="T0" fmla="*/ 0 w 238"/>
                  <a:gd name="T1" fmla="*/ 0 h 678"/>
                  <a:gd name="T2" fmla="*/ 15 w 238"/>
                  <a:gd name="T3" fmla="*/ 40 h 678"/>
                  <a:gd name="T4" fmla="*/ 7 w 238"/>
                  <a:gd name="T5" fmla="*/ 21 h 678"/>
                  <a:gd name="T6" fmla="*/ 11 w 238"/>
                  <a:gd name="T7" fmla="*/ 42 h 678"/>
                  <a:gd name="T8" fmla="*/ 0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0"/>
                    </a:moveTo>
                    <a:lnTo>
                      <a:pt x="238" y="627"/>
                    </a:lnTo>
                    <a:lnTo>
                      <a:pt x="115" y="348"/>
                    </a:lnTo>
                    <a:lnTo>
                      <a:pt x="166" y="678"/>
                    </a:lnTo>
                    <a:lnTo>
                      <a:pt x="0" y="0"/>
                    </a:lnTo>
                    <a:close/>
                  </a:path>
                </a:pathLst>
              </a:custGeom>
              <a:solidFill>
                <a:srgbClr val="0000C0"/>
              </a:solidFill>
              <a:ln w="9525">
                <a:noFill/>
                <a:round/>
                <a:headEnd/>
                <a:tailEnd/>
              </a:ln>
            </p:spPr>
            <p:txBody>
              <a:bodyPr/>
              <a:lstStyle/>
              <a:p>
                <a:endParaRPr lang="en-US"/>
              </a:p>
            </p:txBody>
          </p:sp>
          <p:sp>
            <p:nvSpPr>
              <p:cNvPr id="98" name="Freeform 527"/>
              <p:cNvSpPr>
                <a:spLocks/>
              </p:cNvSpPr>
              <p:nvPr/>
            </p:nvSpPr>
            <p:spPr bwMode="auto">
              <a:xfrm>
                <a:off x="2429" y="1215"/>
                <a:ext cx="119" cy="339"/>
              </a:xfrm>
              <a:custGeom>
                <a:avLst/>
                <a:gdLst>
                  <a:gd name="T0" fmla="*/ 0 w 238"/>
                  <a:gd name="T1" fmla="*/ 42 h 678"/>
                  <a:gd name="T2" fmla="*/ 15 w 238"/>
                  <a:gd name="T3" fmla="*/ 3 h 678"/>
                  <a:gd name="T4" fmla="*/ 7 w 238"/>
                  <a:gd name="T5" fmla="*/ 21 h 678"/>
                  <a:gd name="T6" fmla="*/ 11 w 238"/>
                  <a:gd name="T7" fmla="*/ 0 h 678"/>
                  <a:gd name="T8" fmla="*/ 0 w 238"/>
                  <a:gd name="T9" fmla="*/ 42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678"/>
                    </a:moveTo>
                    <a:lnTo>
                      <a:pt x="238" y="51"/>
                    </a:lnTo>
                    <a:lnTo>
                      <a:pt x="115" y="331"/>
                    </a:lnTo>
                    <a:lnTo>
                      <a:pt x="166" y="0"/>
                    </a:lnTo>
                    <a:lnTo>
                      <a:pt x="0" y="678"/>
                    </a:lnTo>
                    <a:close/>
                  </a:path>
                </a:pathLst>
              </a:custGeom>
              <a:solidFill>
                <a:srgbClr val="0000C0"/>
              </a:solidFill>
              <a:ln w="9525">
                <a:noFill/>
                <a:round/>
                <a:headEnd/>
                <a:tailEnd/>
              </a:ln>
            </p:spPr>
            <p:txBody>
              <a:bodyPr/>
              <a:lstStyle/>
              <a:p>
                <a:endParaRPr lang="en-US"/>
              </a:p>
            </p:txBody>
          </p:sp>
        </p:grpSp>
        <p:grpSp>
          <p:nvGrpSpPr>
            <p:cNvPr id="77" name="Group 528"/>
            <p:cNvGrpSpPr>
              <a:grpSpLocks/>
            </p:cNvGrpSpPr>
            <p:nvPr/>
          </p:nvGrpSpPr>
          <p:grpSpPr bwMode="auto">
            <a:xfrm>
              <a:off x="2063" y="1200"/>
              <a:ext cx="721" cy="734"/>
              <a:chOff x="2063" y="1200"/>
              <a:chExt cx="721" cy="734"/>
            </a:xfrm>
          </p:grpSpPr>
          <p:grpSp>
            <p:nvGrpSpPr>
              <p:cNvPr id="81" name="Group 529"/>
              <p:cNvGrpSpPr>
                <a:grpSpLocks/>
              </p:cNvGrpSpPr>
              <p:nvPr/>
            </p:nvGrpSpPr>
            <p:grpSpPr bwMode="auto">
              <a:xfrm>
                <a:off x="2162" y="1579"/>
                <a:ext cx="523" cy="268"/>
                <a:chOff x="2162" y="1579"/>
                <a:chExt cx="523" cy="268"/>
              </a:xfrm>
            </p:grpSpPr>
            <p:sp>
              <p:nvSpPr>
                <p:cNvPr id="93" name="Freeform 530"/>
                <p:cNvSpPr>
                  <a:spLocks/>
                </p:cNvSpPr>
                <p:nvPr/>
              </p:nvSpPr>
              <p:spPr bwMode="auto">
                <a:xfrm>
                  <a:off x="2162" y="1579"/>
                  <a:ext cx="242" cy="268"/>
                </a:xfrm>
                <a:custGeom>
                  <a:avLst/>
                  <a:gdLst>
                    <a:gd name="T0" fmla="*/ 30 w 485"/>
                    <a:gd name="T1" fmla="*/ 0 h 536"/>
                    <a:gd name="T2" fmla="*/ 10 w 485"/>
                    <a:gd name="T3" fmla="*/ 34 h 536"/>
                    <a:gd name="T4" fmla="*/ 20 w 485"/>
                    <a:gd name="T5" fmla="*/ 14 h 536"/>
                    <a:gd name="T6" fmla="*/ 1 w 485"/>
                    <a:gd name="T7" fmla="*/ 34 h 536"/>
                    <a:gd name="T8" fmla="*/ 17 w 485"/>
                    <a:gd name="T9" fmla="*/ 12 h 536"/>
                    <a:gd name="T10" fmla="*/ 0 w 485"/>
                    <a:gd name="T11" fmla="*/ 22 h 536"/>
                    <a:gd name="T12" fmla="*/ 30 w 485"/>
                    <a:gd name="T13" fmla="*/ 0 h 536"/>
                    <a:gd name="T14" fmla="*/ 0 60000 65536"/>
                    <a:gd name="T15" fmla="*/ 0 60000 65536"/>
                    <a:gd name="T16" fmla="*/ 0 60000 65536"/>
                    <a:gd name="T17" fmla="*/ 0 60000 65536"/>
                    <a:gd name="T18" fmla="*/ 0 60000 65536"/>
                    <a:gd name="T19" fmla="*/ 0 60000 65536"/>
                    <a:gd name="T20" fmla="*/ 0 60000 65536"/>
                    <a:gd name="T21" fmla="*/ 0 w 485"/>
                    <a:gd name="T22" fmla="*/ 0 h 536"/>
                    <a:gd name="T23" fmla="*/ 485 w 485"/>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6">
                      <a:moveTo>
                        <a:pt x="485" y="0"/>
                      </a:moveTo>
                      <a:lnTo>
                        <a:pt x="172" y="536"/>
                      </a:lnTo>
                      <a:lnTo>
                        <a:pt x="321" y="233"/>
                      </a:lnTo>
                      <a:lnTo>
                        <a:pt x="29" y="536"/>
                      </a:lnTo>
                      <a:lnTo>
                        <a:pt x="275" y="201"/>
                      </a:lnTo>
                      <a:lnTo>
                        <a:pt x="0" y="358"/>
                      </a:lnTo>
                      <a:lnTo>
                        <a:pt x="485" y="0"/>
                      </a:lnTo>
                      <a:close/>
                    </a:path>
                  </a:pathLst>
                </a:custGeom>
                <a:solidFill>
                  <a:srgbClr val="0000C0"/>
                </a:solidFill>
                <a:ln w="9525">
                  <a:noFill/>
                  <a:round/>
                  <a:headEnd/>
                  <a:tailEnd/>
                </a:ln>
              </p:spPr>
              <p:txBody>
                <a:bodyPr/>
                <a:lstStyle/>
                <a:p>
                  <a:endParaRPr lang="en-US"/>
                </a:p>
              </p:txBody>
            </p:sp>
            <p:sp>
              <p:nvSpPr>
                <p:cNvPr id="94" name="Freeform 531"/>
                <p:cNvSpPr>
                  <a:spLocks/>
                </p:cNvSpPr>
                <p:nvPr/>
              </p:nvSpPr>
              <p:spPr bwMode="auto">
                <a:xfrm>
                  <a:off x="2442" y="1579"/>
                  <a:ext cx="243" cy="268"/>
                </a:xfrm>
                <a:custGeom>
                  <a:avLst/>
                  <a:gdLst>
                    <a:gd name="T0" fmla="*/ 0 w 486"/>
                    <a:gd name="T1" fmla="*/ 0 h 536"/>
                    <a:gd name="T2" fmla="*/ 20 w 486"/>
                    <a:gd name="T3" fmla="*/ 34 h 536"/>
                    <a:gd name="T4" fmla="*/ 11 w 486"/>
                    <a:gd name="T5" fmla="*/ 14 h 536"/>
                    <a:gd name="T6" fmla="*/ 29 w 486"/>
                    <a:gd name="T7" fmla="*/ 34 h 536"/>
                    <a:gd name="T8" fmla="*/ 14 w 486"/>
                    <a:gd name="T9" fmla="*/ 12 h 536"/>
                    <a:gd name="T10" fmla="*/ 30 w 486"/>
                    <a:gd name="T11" fmla="*/ 22 h 536"/>
                    <a:gd name="T12" fmla="*/ 0 w 486"/>
                    <a:gd name="T13" fmla="*/ 0 h 536"/>
                    <a:gd name="T14" fmla="*/ 0 60000 65536"/>
                    <a:gd name="T15" fmla="*/ 0 60000 65536"/>
                    <a:gd name="T16" fmla="*/ 0 60000 65536"/>
                    <a:gd name="T17" fmla="*/ 0 60000 65536"/>
                    <a:gd name="T18" fmla="*/ 0 60000 65536"/>
                    <a:gd name="T19" fmla="*/ 0 60000 65536"/>
                    <a:gd name="T20" fmla="*/ 0 60000 65536"/>
                    <a:gd name="T21" fmla="*/ 0 w 486"/>
                    <a:gd name="T22" fmla="*/ 0 h 536"/>
                    <a:gd name="T23" fmla="*/ 486 w 48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6">
                      <a:moveTo>
                        <a:pt x="0" y="0"/>
                      </a:moveTo>
                      <a:lnTo>
                        <a:pt x="315" y="536"/>
                      </a:lnTo>
                      <a:lnTo>
                        <a:pt x="164" y="233"/>
                      </a:lnTo>
                      <a:lnTo>
                        <a:pt x="457" y="536"/>
                      </a:lnTo>
                      <a:lnTo>
                        <a:pt x="212" y="201"/>
                      </a:lnTo>
                      <a:lnTo>
                        <a:pt x="486" y="358"/>
                      </a:lnTo>
                      <a:lnTo>
                        <a:pt x="0" y="0"/>
                      </a:lnTo>
                      <a:close/>
                    </a:path>
                  </a:pathLst>
                </a:custGeom>
                <a:solidFill>
                  <a:srgbClr val="0000C0"/>
                </a:solidFill>
                <a:ln w="9525">
                  <a:noFill/>
                  <a:round/>
                  <a:headEnd/>
                  <a:tailEnd/>
                </a:ln>
              </p:spPr>
              <p:txBody>
                <a:bodyPr/>
                <a:lstStyle/>
                <a:p>
                  <a:endParaRPr lang="en-US"/>
                </a:p>
              </p:txBody>
            </p:sp>
          </p:grpSp>
          <p:grpSp>
            <p:nvGrpSpPr>
              <p:cNvPr id="82" name="Group 532"/>
              <p:cNvGrpSpPr>
                <a:grpSpLocks/>
              </p:cNvGrpSpPr>
              <p:nvPr/>
            </p:nvGrpSpPr>
            <p:grpSpPr bwMode="auto">
              <a:xfrm>
                <a:off x="2063" y="1200"/>
                <a:ext cx="721" cy="734"/>
                <a:chOff x="2063" y="1200"/>
                <a:chExt cx="721" cy="734"/>
              </a:xfrm>
            </p:grpSpPr>
            <p:sp>
              <p:nvSpPr>
                <p:cNvPr id="83" name="Freeform 533"/>
                <p:cNvSpPr>
                  <a:spLocks/>
                </p:cNvSpPr>
                <p:nvPr/>
              </p:nvSpPr>
              <p:spPr bwMode="auto">
                <a:xfrm>
                  <a:off x="2078" y="1443"/>
                  <a:ext cx="331" cy="121"/>
                </a:xfrm>
                <a:custGeom>
                  <a:avLst/>
                  <a:gdLst>
                    <a:gd name="T0" fmla="*/ 41 w 664"/>
                    <a:gd name="T1" fmla="*/ 15 h 242"/>
                    <a:gd name="T2" fmla="*/ 3 w 664"/>
                    <a:gd name="T3" fmla="*/ 0 h 242"/>
                    <a:gd name="T4" fmla="*/ 20 w 664"/>
                    <a:gd name="T5" fmla="*/ 8 h 242"/>
                    <a:gd name="T6" fmla="*/ 0 w 664"/>
                    <a:gd name="T7" fmla="*/ 5 h 242"/>
                    <a:gd name="T8" fmla="*/ 41 w 664"/>
                    <a:gd name="T9" fmla="*/ 15 h 242"/>
                    <a:gd name="T10" fmla="*/ 0 60000 65536"/>
                    <a:gd name="T11" fmla="*/ 0 60000 65536"/>
                    <a:gd name="T12" fmla="*/ 0 60000 65536"/>
                    <a:gd name="T13" fmla="*/ 0 60000 65536"/>
                    <a:gd name="T14" fmla="*/ 0 60000 65536"/>
                    <a:gd name="T15" fmla="*/ 0 w 664"/>
                    <a:gd name="T16" fmla="*/ 0 h 242"/>
                    <a:gd name="T17" fmla="*/ 664 w 664"/>
                    <a:gd name="T18" fmla="*/ 242 h 242"/>
                  </a:gdLst>
                  <a:ahLst/>
                  <a:cxnLst>
                    <a:cxn ang="T10">
                      <a:pos x="T0" y="T1"/>
                    </a:cxn>
                    <a:cxn ang="T11">
                      <a:pos x="T2" y="T3"/>
                    </a:cxn>
                    <a:cxn ang="T12">
                      <a:pos x="T4" y="T5"/>
                    </a:cxn>
                    <a:cxn ang="T13">
                      <a:pos x="T6" y="T7"/>
                    </a:cxn>
                    <a:cxn ang="T14">
                      <a:pos x="T8" y="T9"/>
                    </a:cxn>
                  </a:cxnLst>
                  <a:rect l="T15" t="T16" r="T17" b="T18"/>
                  <a:pathLst>
                    <a:path w="664" h="242">
                      <a:moveTo>
                        <a:pt x="664" y="242"/>
                      </a:moveTo>
                      <a:lnTo>
                        <a:pt x="50" y="0"/>
                      </a:lnTo>
                      <a:lnTo>
                        <a:pt x="323" y="125"/>
                      </a:lnTo>
                      <a:lnTo>
                        <a:pt x="0" y="74"/>
                      </a:lnTo>
                      <a:lnTo>
                        <a:pt x="664" y="242"/>
                      </a:lnTo>
                      <a:close/>
                    </a:path>
                  </a:pathLst>
                </a:custGeom>
                <a:solidFill>
                  <a:srgbClr val="0000C0"/>
                </a:solidFill>
                <a:ln w="9525">
                  <a:noFill/>
                  <a:round/>
                  <a:headEnd/>
                  <a:tailEnd/>
                </a:ln>
              </p:spPr>
              <p:txBody>
                <a:bodyPr/>
                <a:lstStyle/>
                <a:p>
                  <a:endParaRPr lang="en-US"/>
                </a:p>
              </p:txBody>
            </p:sp>
            <p:sp>
              <p:nvSpPr>
                <p:cNvPr id="84" name="Freeform 534"/>
                <p:cNvSpPr>
                  <a:spLocks/>
                </p:cNvSpPr>
                <p:nvPr/>
              </p:nvSpPr>
              <p:spPr bwMode="auto">
                <a:xfrm>
                  <a:off x="2074" y="1572"/>
                  <a:ext cx="332" cy="122"/>
                </a:xfrm>
                <a:custGeom>
                  <a:avLst/>
                  <a:gdLst>
                    <a:gd name="T0" fmla="*/ 42 w 663"/>
                    <a:gd name="T1" fmla="*/ 0 h 243"/>
                    <a:gd name="T2" fmla="*/ 4 w 663"/>
                    <a:gd name="T3" fmla="*/ 16 h 243"/>
                    <a:gd name="T4" fmla="*/ 21 w 663"/>
                    <a:gd name="T5" fmla="*/ 8 h 243"/>
                    <a:gd name="T6" fmla="*/ 0 w 663"/>
                    <a:gd name="T7" fmla="*/ 11 h 243"/>
                    <a:gd name="T8" fmla="*/ 42 w 663"/>
                    <a:gd name="T9" fmla="*/ 0 h 243"/>
                    <a:gd name="T10" fmla="*/ 0 60000 65536"/>
                    <a:gd name="T11" fmla="*/ 0 60000 65536"/>
                    <a:gd name="T12" fmla="*/ 0 60000 65536"/>
                    <a:gd name="T13" fmla="*/ 0 60000 65536"/>
                    <a:gd name="T14" fmla="*/ 0 60000 65536"/>
                    <a:gd name="T15" fmla="*/ 0 w 663"/>
                    <a:gd name="T16" fmla="*/ 0 h 243"/>
                    <a:gd name="T17" fmla="*/ 663 w 663"/>
                    <a:gd name="T18" fmla="*/ 243 h 243"/>
                  </a:gdLst>
                  <a:ahLst/>
                  <a:cxnLst>
                    <a:cxn ang="T10">
                      <a:pos x="T0" y="T1"/>
                    </a:cxn>
                    <a:cxn ang="T11">
                      <a:pos x="T2" y="T3"/>
                    </a:cxn>
                    <a:cxn ang="T12">
                      <a:pos x="T4" y="T5"/>
                    </a:cxn>
                    <a:cxn ang="T13">
                      <a:pos x="T6" y="T7"/>
                    </a:cxn>
                    <a:cxn ang="T14">
                      <a:pos x="T8" y="T9"/>
                    </a:cxn>
                  </a:cxnLst>
                  <a:rect l="T15" t="T16" r="T17" b="T18"/>
                  <a:pathLst>
                    <a:path w="663" h="243">
                      <a:moveTo>
                        <a:pt x="663" y="0"/>
                      </a:moveTo>
                      <a:lnTo>
                        <a:pt x="49" y="243"/>
                      </a:lnTo>
                      <a:lnTo>
                        <a:pt x="322" y="116"/>
                      </a:lnTo>
                      <a:lnTo>
                        <a:pt x="0" y="169"/>
                      </a:lnTo>
                      <a:lnTo>
                        <a:pt x="663" y="0"/>
                      </a:lnTo>
                      <a:close/>
                    </a:path>
                  </a:pathLst>
                </a:custGeom>
                <a:solidFill>
                  <a:srgbClr val="0000C0"/>
                </a:solidFill>
                <a:ln w="9525">
                  <a:noFill/>
                  <a:round/>
                  <a:headEnd/>
                  <a:tailEnd/>
                </a:ln>
              </p:spPr>
              <p:txBody>
                <a:bodyPr/>
                <a:lstStyle/>
                <a:p>
                  <a:endParaRPr lang="en-US"/>
                </a:p>
              </p:txBody>
            </p:sp>
            <p:sp>
              <p:nvSpPr>
                <p:cNvPr id="85" name="Freeform 535"/>
                <p:cNvSpPr>
                  <a:spLocks/>
                </p:cNvSpPr>
                <p:nvPr/>
              </p:nvSpPr>
              <p:spPr bwMode="auto">
                <a:xfrm>
                  <a:off x="2291" y="1578"/>
                  <a:ext cx="119" cy="339"/>
                </a:xfrm>
                <a:custGeom>
                  <a:avLst/>
                  <a:gdLst>
                    <a:gd name="T0" fmla="*/ 15 w 238"/>
                    <a:gd name="T1" fmla="*/ 0 h 678"/>
                    <a:gd name="T2" fmla="*/ 0 w 238"/>
                    <a:gd name="T3" fmla="*/ 40 h 678"/>
                    <a:gd name="T4" fmla="*/ 7 w 238"/>
                    <a:gd name="T5" fmla="*/ 21 h 678"/>
                    <a:gd name="T6" fmla="*/ 5 w 238"/>
                    <a:gd name="T7" fmla="*/ 42 h 678"/>
                    <a:gd name="T8" fmla="*/ 15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238" y="0"/>
                      </a:moveTo>
                      <a:lnTo>
                        <a:pt x="0" y="626"/>
                      </a:lnTo>
                      <a:lnTo>
                        <a:pt x="125" y="347"/>
                      </a:lnTo>
                      <a:lnTo>
                        <a:pt x="74" y="678"/>
                      </a:lnTo>
                      <a:lnTo>
                        <a:pt x="238" y="0"/>
                      </a:lnTo>
                      <a:close/>
                    </a:path>
                  </a:pathLst>
                </a:custGeom>
                <a:solidFill>
                  <a:srgbClr val="0000C0"/>
                </a:solidFill>
                <a:ln w="9525">
                  <a:noFill/>
                  <a:round/>
                  <a:headEnd/>
                  <a:tailEnd/>
                </a:ln>
              </p:spPr>
              <p:txBody>
                <a:bodyPr/>
                <a:lstStyle/>
                <a:p>
                  <a:endParaRPr lang="en-US"/>
                </a:p>
              </p:txBody>
            </p:sp>
            <p:sp>
              <p:nvSpPr>
                <p:cNvPr id="86" name="Freeform 536"/>
                <p:cNvSpPr>
                  <a:spLocks/>
                </p:cNvSpPr>
                <p:nvPr/>
              </p:nvSpPr>
              <p:spPr bwMode="auto">
                <a:xfrm>
                  <a:off x="2291" y="1220"/>
                  <a:ext cx="119" cy="338"/>
                </a:xfrm>
                <a:custGeom>
                  <a:avLst/>
                  <a:gdLst>
                    <a:gd name="T0" fmla="*/ 15 w 238"/>
                    <a:gd name="T1" fmla="*/ 42 h 677"/>
                    <a:gd name="T2" fmla="*/ 0 w 238"/>
                    <a:gd name="T3" fmla="*/ 3 h 677"/>
                    <a:gd name="T4" fmla="*/ 7 w 238"/>
                    <a:gd name="T5" fmla="*/ 20 h 677"/>
                    <a:gd name="T6" fmla="*/ 5 w 238"/>
                    <a:gd name="T7" fmla="*/ 0 h 677"/>
                    <a:gd name="T8" fmla="*/ 15 w 238"/>
                    <a:gd name="T9" fmla="*/ 42 h 677"/>
                    <a:gd name="T10" fmla="*/ 0 60000 65536"/>
                    <a:gd name="T11" fmla="*/ 0 60000 65536"/>
                    <a:gd name="T12" fmla="*/ 0 60000 65536"/>
                    <a:gd name="T13" fmla="*/ 0 60000 65536"/>
                    <a:gd name="T14" fmla="*/ 0 60000 65536"/>
                    <a:gd name="T15" fmla="*/ 0 w 238"/>
                    <a:gd name="T16" fmla="*/ 0 h 677"/>
                    <a:gd name="T17" fmla="*/ 238 w 238"/>
                    <a:gd name="T18" fmla="*/ 677 h 677"/>
                  </a:gdLst>
                  <a:ahLst/>
                  <a:cxnLst>
                    <a:cxn ang="T10">
                      <a:pos x="T0" y="T1"/>
                    </a:cxn>
                    <a:cxn ang="T11">
                      <a:pos x="T2" y="T3"/>
                    </a:cxn>
                    <a:cxn ang="T12">
                      <a:pos x="T4" y="T5"/>
                    </a:cxn>
                    <a:cxn ang="T13">
                      <a:pos x="T6" y="T7"/>
                    </a:cxn>
                    <a:cxn ang="T14">
                      <a:pos x="T8" y="T9"/>
                    </a:cxn>
                  </a:cxnLst>
                  <a:rect l="T15" t="T16" r="T17" b="T18"/>
                  <a:pathLst>
                    <a:path w="238" h="677">
                      <a:moveTo>
                        <a:pt x="238" y="677"/>
                      </a:moveTo>
                      <a:lnTo>
                        <a:pt x="0" y="50"/>
                      </a:lnTo>
                      <a:lnTo>
                        <a:pt x="125" y="329"/>
                      </a:lnTo>
                      <a:lnTo>
                        <a:pt x="74" y="0"/>
                      </a:lnTo>
                      <a:lnTo>
                        <a:pt x="238" y="677"/>
                      </a:lnTo>
                      <a:close/>
                    </a:path>
                  </a:pathLst>
                </a:custGeom>
                <a:solidFill>
                  <a:srgbClr val="0000C0"/>
                </a:solidFill>
                <a:ln w="9525">
                  <a:noFill/>
                  <a:round/>
                  <a:headEnd/>
                  <a:tailEnd/>
                </a:ln>
              </p:spPr>
              <p:txBody>
                <a:bodyPr/>
                <a:lstStyle/>
                <a:p>
                  <a:endParaRPr lang="en-US"/>
                </a:p>
              </p:txBody>
            </p:sp>
            <p:sp>
              <p:nvSpPr>
                <p:cNvPr id="87" name="Freeform 537"/>
                <p:cNvSpPr>
                  <a:spLocks/>
                </p:cNvSpPr>
                <p:nvPr/>
              </p:nvSpPr>
              <p:spPr bwMode="auto">
                <a:xfrm>
                  <a:off x="2162" y="1292"/>
                  <a:ext cx="242" cy="267"/>
                </a:xfrm>
                <a:custGeom>
                  <a:avLst/>
                  <a:gdLst>
                    <a:gd name="T0" fmla="*/ 30 w 485"/>
                    <a:gd name="T1" fmla="*/ 33 h 534"/>
                    <a:gd name="T2" fmla="*/ 10 w 485"/>
                    <a:gd name="T3" fmla="*/ 0 h 534"/>
                    <a:gd name="T4" fmla="*/ 20 w 485"/>
                    <a:gd name="T5" fmla="*/ 18 h 534"/>
                    <a:gd name="T6" fmla="*/ 1 w 485"/>
                    <a:gd name="T7" fmla="*/ 0 h 534"/>
                    <a:gd name="T8" fmla="*/ 17 w 485"/>
                    <a:gd name="T9" fmla="*/ 20 h 534"/>
                    <a:gd name="T10" fmla="*/ 0 w 485"/>
                    <a:gd name="T11" fmla="*/ 11 h 534"/>
                    <a:gd name="T12" fmla="*/ 30 w 485"/>
                    <a:gd name="T13" fmla="*/ 33 h 534"/>
                    <a:gd name="T14" fmla="*/ 0 60000 65536"/>
                    <a:gd name="T15" fmla="*/ 0 60000 65536"/>
                    <a:gd name="T16" fmla="*/ 0 60000 65536"/>
                    <a:gd name="T17" fmla="*/ 0 60000 65536"/>
                    <a:gd name="T18" fmla="*/ 0 60000 65536"/>
                    <a:gd name="T19" fmla="*/ 0 60000 65536"/>
                    <a:gd name="T20" fmla="*/ 0 60000 65536"/>
                    <a:gd name="T21" fmla="*/ 0 w 485"/>
                    <a:gd name="T22" fmla="*/ 0 h 534"/>
                    <a:gd name="T23" fmla="*/ 485 w 485"/>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4">
                      <a:moveTo>
                        <a:pt x="485" y="534"/>
                      </a:moveTo>
                      <a:lnTo>
                        <a:pt x="172" y="0"/>
                      </a:lnTo>
                      <a:lnTo>
                        <a:pt x="321" y="301"/>
                      </a:lnTo>
                      <a:lnTo>
                        <a:pt x="29" y="0"/>
                      </a:lnTo>
                      <a:lnTo>
                        <a:pt x="275" y="334"/>
                      </a:lnTo>
                      <a:lnTo>
                        <a:pt x="0" y="178"/>
                      </a:lnTo>
                      <a:lnTo>
                        <a:pt x="485" y="534"/>
                      </a:lnTo>
                      <a:close/>
                    </a:path>
                  </a:pathLst>
                </a:custGeom>
                <a:solidFill>
                  <a:srgbClr val="0000C0"/>
                </a:solidFill>
                <a:ln w="9525">
                  <a:noFill/>
                  <a:round/>
                  <a:headEnd/>
                  <a:tailEnd/>
                </a:ln>
              </p:spPr>
              <p:txBody>
                <a:bodyPr/>
                <a:lstStyle/>
                <a:p>
                  <a:endParaRPr lang="en-US"/>
                </a:p>
              </p:txBody>
            </p:sp>
            <p:sp>
              <p:nvSpPr>
                <p:cNvPr id="88" name="Freeform 538"/>
                <p:cNvSpPr>
                  <a:spLocks/>
                </p:cNvSpPr>
                <p:nvPr/>
              </p:nvSpPr>
              <p:spPr bwMode="auto">
                <a:xfrm>
                  <a:off x="2063" y="1524"/>
                  <a:ext cx="341" cy="83"/>
                </a:xfrm>
                <a:custGeom>
                  <a:avLst/>
                  <a:gdLst>
                    <a:gd name="T0" fmla="*/ 43 w 682"/>
                    <a:gd name="T1" fmla="*/ 5 h 164"/>
                    <a:gd name="T2" fmla="*/ 7 w 682"/>
                    <a:gd name="T3" fmla="*/ 0 h 164"/>
                    <a:gd name="T4" fmla="*/ 23 w 682"/>
                    <a:gd name="T5" fmla="*/ 4 h 164"/>
                    <a:gd name="T6" fmla="*/ 0 w 682"/>
                    <a:gd name="T7" fmla="*/ 7 h 164"/>
                    <a:gd name="T8" fmla="*/ 23 w 682"/>
                    <a:gd name="T9" fmla="*/ 7 h 164"/>
                    <a:gd name="T10" fmla="*/ 6 w 682"/>
                    <a:gd name="T11" fmla="*/ 11 h 164"/>
                    <a:gd name="T12" fmla="*/ 43 w 682"/>
                    <a:gd name="T13" fmla="*/ 5 h 164"/>
                    <a:gd name="T14" fmla="*/ 0 60000 65536"/>
                    <a:gd name="T15" fmla="*/ 0 60000 65536"/>
                    <a:gd name="T16" fmla="*/ 0 60000 65536"/>
                    <a:gd name="T17" fmla="*/ 0 60000 65536"/>
                    <a:gd name="T18" fmla="*/ 0 60000 65536"/>
                    <a:gd name="T19" fmla="*/ 0 60000 65536"/>
                    <a:gd name="T20" fmla="*/ 0 60000 65536"/>
                    <a:gd name="T21" fmla="*/ 0 w 682"/>
                    <a:gd name="T22" fmla="*/ 0 h 164"/>
                    <a:gd name="T23" fmla="*/ 682 w 682"/>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164">
                      <a:moveTo>
                        <a:pt x="682" y="80"/>
                      </a:moveTo>
                      <a:lnTo>
                        <a:pt x="120" y="0"/>
                      </a:lnTo>
                      <a:lnTo>
                        <a:pt x="382" y="58"/>
                      </a:lnTo>
                      <a:lnTo>
                        <a:pt x="0" y="109"/>
                      </a:lnTo>
                      <a:lnTo>
                        <a:pt x="372" y="106"/>
                      </a:lnTo>
                      <a:lnTo>
                        <a:pt x="108" y="164"/>
                      </a:lnTo>
                      <a:lnTo>
                        <a:pt x="682" y="80"/>
                      </a:lnTo>
                      <a:close/>
                    </a:path>
                  </a:pathLst>
                </a:custGeom>
                <a:solidFill>
                  <a:srgbClr val="0000C0"/>
                </a:solidFill>
                <a:ln w="9525">
                  <a:noFill/>
                  <a:round/>
                  <a:headEnd/>
                  <a:tailEnd/>
                </a:ln>
              </p:spPr>
              <p:txBody>
                <a:bodyPr/>
                <a:lstStyle/>
                <a:p>
                  <a:endParaRPr lang="en-US"/>
                </a:p>
              </p:txBody>
            </p:sp>
            <p:sp>
              <p:nvSpPr>
                <p:cNvPr id="89" name="Freeform 539"/>
                <p:cNvSpPr>
                  <a:spLocks/>
                </p:cNvSpPr>
                <p:nvPr/>
              </p:nvSpPr>
              <p:spPr bwMode="auto">
                <a:xfrm>
                  <a:off x="2442" y="1292"/>
                  <a:ext cx="243" cy="267"/>
                </a:xfrm>
                <a:custGeom>
                  <a:avLst/>
                  <a:gdLst>
                    <a:gd name="T0" fmla="*/ 0 w 486"/>
                    <a:gd name="T1" fmla="*/ 33 h 534"/>
                    <a:gd name="T2" fmla="*/ 20 w 486"/>
                    <a:gd name="T3" fmla="*/ 0 h 534"/>
                    <a:gd name="T4" fmla="*/ 11 w 486"/>
                    <a:gd name="T5" fmla="*/ 18 h 534"/>
                    <a:gd name="T6" fmla="*/ 29 w 486"/>
                    <a:gd name="T7" fmla="*/ 0 h 534"/>
                    <a:gd name="T8" fmla="*/ 14 w 486"/>
                    <a:gd name="T9" fmla="*/ 20 h 534"/>
                    <a:gd name="T10" fmla="*/ 30 w 486"/>
                    <a:gd name="T11" fmla="*/ 11 h 534"/>
                    <a:gd name="T12" fmla="*/ 0 w 486"/>
                    <a:gd name="T13" fmla="*/ 33 h 534"/>
                    <a:gd name="T14" fmla="*/ 0 60000 65536"/>
                    <a:gd name="T15" fmla="*/ 0 60000 65536"/>
                    <a:gd name="T16" fmla="*/ 0 60000 65536"/>
                    <a:gd name="T17" fmla="*/ 0 60000 65536"/>
                    <a:gd name="T18" fmla="*/ 0 60000 65536"/>
                    <a:gd name="T19" fmla="*/ 0 60000 65536"/>
                    <a:gd name="T20" fmla="*/ 0 60000 65536"/>
                    <a:gd name="T21" fmla="*/ 0 w 486"/>
                    <a:gd name="T22" fmla="*/ 0 h 534"/>
                    <a:gd name="T23" fmla="*/ 486 w 48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4">
                      <a:moveTo>
                        <a:pt x="0" y="534"/>
                      </a:moveTo>
                      <a:lnTo>
                        <a:pt x="315" y="0"/>
                      </a:lnTo>
                      <a:lnTo>
                        <a:pt x="164" y="301"/>
                      </a:lnTo>
                      <a:lnTo>
                        <a:pt x="457" y="0"/>
                      </a:lnTo>
                      <a:lnTo>
                        <a:pt x="212" y="334"/>
                      </a:lnTo>
                      <a:lnTo>
                        <a:pt x="486" y="178"/>
                      </a:lnTo>
                      <a:lnTo>
                        <a:pt x="0" y="534"/>
                      </a:lnTo>
                      <a:close/>
                    </a:path>
                  </a:pathLst>
                </a:custGeom>
                <a:solidFill>
                  <a:srgbClr val="0000C0"/>
                </a:solidFill>
                <a:ln w="9525">
                  <a:noFill/>
                  <a:round/>
                  <a:headEnd/>
                  <a:tailEnd/>
                </a:ln>
              </p:spPr>
              <p:txBody>
                <a:bodyPr/>
                <a:lstStyle/>
                <a:p>
                  <a:endParaRPr lang="en-US"/>
                </a:p>
              </p:txBody>
            </p:sp>
            <p:sp>
              <p:nvSpPr>
                <p:cNvPr id="90" name="Freeform 540"/>
                <p:cNvSpPr>
                  <a:spLocks/>
                </p:cNvSpPr>
                <p:nvPr/>
              </p:nvSpPr>
              <p:spPr bwMode="auto">
                <a:xfrm>
                  <a:off x="2442" y="1524"/>
                  <a:ext cx="342" cy="83"/>
                </a:xfrm>
                <a:custGeom>
                  <a:avLst/>
                  <a:gdLst>
                    <a:gd name="T0" fmla="*/ 0 w 683"/>
                    <a:gd name="T1" fmla="*/ 5 h 164"/>
                    <a:gd name="T2" fmla="*/ 36 w 683"/>
                    <a:gd name="T3" fmla="*/ 0 h 164"/>
                    <a:gd name="T4" fmla="*/ 19 w 683"/>
                    <a:gd name="T5" fmla="*/ 4 h 164"/>
                    <a:gd name="T6" fmla="*/ 43 w 683"/>
                    <a:gd name="T7" fmla="*/ 7 h 164"/>
                    <a:gd name="T8" fmla="*/ 20 w 683"/>
                    <a:gd name="T9" fmla="*/ 7 h 164"/>
                    <a:gd name="T10" fmla="*/ 36 w 683"/>
                    <a:gd name="T11" fmla="*/ 11 h 164"/>
                    <a:gd name="T12" fmla="*/ 0 w 683"/>
                    <a:gd name="T13" fmla="*/ 5 h 164"/>
                    <a:gd name="T14" fmla="*/ 0 60000 65536"/>
                    <a:gd name="T15" fmla="*/ 0 60000 65536"/>
                    <a:gd name="T16" fmla="*/ 0 60000 65536"/>
                    <a:gd name="T17" fmla="*/ 0 60000 65536"/>
                    <a:gd name="T18" fmla="*/ 0 60000 65536"/>
                    <a:gd name="T19" fmla="*/ 0 60000 65536"/>
                    <a:gd name="T20" fmla="*/ 0 60000 65536"/>
                    <a:gd name="T21" fmla="*/ 0 w 683"/>
                    <a:gd name="T22" fmla="*/ 0 h 164"/>
                    <a:gd name="T23" fmla="*/ 683 w 6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64">
                      <a:moveTo>
                        <a:pt x="0" y="80"/>
                      </a:moveTo>
                      <a:lnTo>
                        <a:pt x="564" y="0"/>
                      </a:lnTo>
                      <a:lnTo>
                        <a:pt x="301" y="58"/>
                      </a:lnTo>
                      <a:lnTo>
                        <a:pt x="683" y="109"/>
                      </a:lnTo>
                      <a:lnTo>
                        <a:pt x="312" y="106"/>
                      </a:lnTo>
                      <a:lnTo>
                        <a:pt x="576" y="164"/>
                      </a:lnTo>
                      <a:lnTo>
                        <a:pt x="0" y="80"/>
                      </a:lnTo>
                      <a:close/>
                    </a:path>
                  </a:pathLst>
                </a:custGeom>
                <a:solidFill>
                  <a:srgbClr val="0000C0"/>
                </a:solidFill>
                <a:ln w="9525">
                  <a:noFill/>
                  <a:round/>
                  <a:headEnd/>
                  <a:tailEnd/>
                </a:ln>
              </p:spPr>
              <p:txBody>
                <a:bodyPr/>
                <a:lstStyle/>
                <a:p>
                  <a:endParaRPr lang="en-US"/>
                </a:p>
              </p:txBody>
            </p:sp>
            <p:sp>
              <p:nvSpPr>
                <p:cNvPr id="91" name="Freeform 541"/>
                <p:cNvSpPr>
                  <a:spLocks/>
                </p:cNvSpPr>
                <p:nvPr/>
              </p:nvSpPr>
              <p:spPr bwMode="auto">
                <a:xfrm>
                  <a:off x="2378" y="1200"/>
                  <a:ext cx="81" cy="348"/>
                </a:xfrm>
                <a:custGeom>
                  <a:avLst/>
                  <a:gdLst>
                    <a:gd name="T0" fmla="*/ 6 w 161"/>
                    <a:gd name="T1" fmla="*/ 43 h 697"/>
                    <a:gd name="T2" fmla="*/ 11 w 161"/>
                    <a:gd name="T3" fmla="*/ 7 h 697"/>
                    <a:gd name="T4" fmla="*/ 7 w 161"/>
                    <a:gd name="T5" fmla="*/ 24 h 697"/>
                    <a:gd name="T6" fmla="*/ 4 w 161"/>
                    <a:gd name="T7" fmla="*/ 0 h 697"/>
                    <a:gd name="T8" fmla="*/ 4 w 161"/>
                    <a:gd name="T9" fmla="*/ 23 h 697"/>
                    <a:gd name="T10" fmla="*/ 0 w 161"/>
                    <a:gd name="T11" fmla="*/ 6 h 697"/>
                    <a:gd name="T12" fmla="*/ 6 w 161"/>
                    <a:gd name="T13" fmla="*/ 43 h 697"/>
                    <a:gd name="T14" fmla="*/ 0 60000 65536"/>
                    <a:gd name="T15" fmla="*/ 0 60000 65536"/>
                    <a:gd name="T16" fmla="*/ 0 60000 65536"/>
                    <a:gd name="T17" fmla="*/ 0 60000 65536"/>
                    <a:gd name="T18" fmla="*/ 0 60000 65536"/>
                    <a:gd name="T19" fmla="*/ 0 60000 65536"/>
                    <a:gd name="T20" fmla="*/ 0 60000 65536"/>
                    <a:gd name="T21" fmla="*/ 0 w 161"/>
                    <a:gd name="T22" fmla="*/ 0 h 697"/>
                    <a:gd name="T23" fmla="*/ 161 w 161"/>
                    <a:gd name="T24" fmla="*/ 697 h 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7">
                      <a:moveTo>
                        <a:pt x="82" y="697"/>
                      </a:moveTo>
                      <a:lnTo>
                        <a:pt x="161" y="122"/>
                      </a:lnTo>
                      <a:lnTo>
                        <a:pt x="104" y="389"/>
                      </a:lnTo>
                      <a:lnTo>
                        <a:pt x="53" y="0"/>
                      </a:lnTo>
                      <a:lnTo>
                        <a:pt x="56" y="378"/>
                      </a:lnTo>
                      <a:lnTo>
                        <a:pt x="0" y="110"/>
                      </a:lnTo>
                      <a:lnTo>
                        <a:pt x="82" y="697"/>
                      </a:lnTo>
                      <a:close/>
                    </a:path>
                  </a:pathLst>
                </a:custGeom>
                <a:solidFill>
                  <a:srgbClr val="0000C0"/>
                </a:solidFill>
                <a:ln w="9525">
                  <a:noFill/>
                  <a:round/>
                  <a:headEnd/>
                  <a:tailEnd/>
                </a:ln>
              </p:spPr>
              <p:txBody>
                <a:bodyPr/>
                <a:lstStyle/>
                <a:p>
                  <a:endParaRPr lang="en-US"/>
                </a:p>
              </p:txBody>
            </p:sp>
            <p:sp>
              <p:nvSpPr>
                <p:cNvPr id="92" name="Freeform 542"/>
                <p:cNvSpPr>
                  <a:spLocks/>
                </p:cNvSpPr>
                <p:nvPr/>
              </p:nvSpPr>
              <p:spPr bwMode="auto">
                <a:xfrm>
                  <a:off x="2380" y="1585"/>
                  <a:ext cx="81" cy="349"/>
                </a:xfrm>
                <a:custGeom>
                  <a:avLst/>
                  <a:gdLst>
                    <a:gd name="T0" fmla="*/ 6 w 161"/>
                    <a:gd name="T1" fmla="*/ 0 h 699"/>
                    <a:gd name="T2" fmla="*/ 11 w 161"/>
                    <a:gd name="T3" fmla="*/ 35 h 699"/>
                    <a:gd name="T4" fmla="*/ 7 w 161"/>
                    <a:gd name="T5" fmla="*/ 19 h 699"/>
                    <a:gd name="T6" fmla="*/ 4 w 161"/>
                    <a:gd name="T7" fmla="*/ 43 h 699"/>
                    <a:gd name="T8" fmla="*/ 4 w 161"/>
                    <a:gd name="T9" fmla="*/ 19 h 699"/>
                    <a:gd name="T10" fmla="*/ 0 w 161"/>
                    <a:gd name="T11" fmla="*/ 36 h 699"/>
                    <a:gd name="T12" fmla="*/ 6 w 161"/>
                    <a:gd name="T13" fmla="*/ 0 h 699"/>
                    <a:gd name="T14" fmla="*/ 0 60000 65536"/>
                    <a:gd name="T15" fmla="*/ 0 60000 65536"/>
                    <a:gd name="T16" fmla="*/ 0 60000 65536"/>
                    <a:gd name="T17" fmla="*/ 0 60000 65536"/>
                    <a:gd name="T18" fmla="*/ 0 60000 65536"/>
                    <a:gd name="T19" fmla="*/ 0 60000 65536"/>
                    <a:gd name="T20" fmla="*/ 0 60000 65536"/>
                    <a:gd name="T21" fmla="*/ 0 w 161"/>
                    <a:gd name="T22" fmla="*/ 0 h 699"/>
                    <a:gd name="T23" fmla="*/ 161 w 161"/>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9">
                      <a:moveTo>
                        <a:pt x="83" y="0"/>
                      </a:moveTo>
                      <a:lnTo>
                        <a:pt x="161" y="574"/>
                      </a:lnTo>
                      <a:lnTo>
                        <a:pt x="105" y="309"/>
                      </a:lnTo>
                      <a:lnTo>
                        <a:pt x="53" y="699"/>
                      </a:lnTo>
                      <a:lnTo>
                        <a:pt x="57" y="319"/>
                      </a:lnTo>
                      <a:lnTo>
                        <a:pt x="0" y="588"/>
                      </a:lnTo>
                      <a:lnTo>
                        <a:pt x="83" y="0"/>
                      </a:lnTo>
                      <a:close/>
                    </a:path>
                  </a:pathLst>
                </a:custGeom>
                <a:solidFill>
                  <a:srgbClr val="0000C0"/>
                </a:solidFill>
                <a:ln w="9525">
                  <a:noFill/>
                  <a:round/>
                  <a:headEnd/>
                  <a:tailEnd/>
                </a:ln>
              </p:spPr>
              <p:txBody>
                <a:bodyPr/>
                <a:lstStyle/>
                <a:p>
                  <a:endParaRPr lang="en-US"/>
                </a:p>
              </p:txBody>
            </p:sp>
          </p:grpSp>
        </p:grpSp>
        <p:sp>
          <p:nvSpPr>
            <p:cNvPr id="78" name="Freeform 543"/>
            <p:cNvSpPr>
              <a:spLocks/>
            </p:cNvSpPr>
            <p:nvPr/>
          </p:nvSpPr>
          <p:spPr bwMode="auto">
            <a:xfrm>
              <a:off x="2217" y="1380"/>
              <a:ext cx="395" cy="413"/>
            </a:xfrm>
            <a:custGeom>
              <a:avLst/>
              <a:gdLst>
                <a:gd name="T0" fmla="*/ 25 w 792"/>
                <a:gd name="T1" fmla="*/ 0 h 826"/>
                <a:gd name="T2" fmla="*/ 26 w 792"/>
                <a:gd name="T3" fmla="*/ 21 h 826"/>
                <a:gd name="T4" fmla="*/ 32 w 792"/>
                <a:gd name="T5" fmla="*/ 3 h 826"/>
                <a:gd name="T6" fmla="*/ 28 w 792"/>
                <a:gd name="T7" fmla="*/ 22 h 826"/>
                <a:gd name="T8" fmla="*/ 42 w 792"/>
                <a:gd name="T9" fmla="*/ 6 h 826"/>
                <a:gd name="T10" fmla="*/ 29 w 792"/>
                <a:gd name="T11" fmla="*/ 22 h 826"/>
                <a:gd name="T12" fmla="*/ 46 w 792"/>
                <a:gd name="T13" fmla="*/ 15 h 826"/>
                <a:gd name="T14" fmla="*/ 30 w 792"/>
                <a:gd name="T15" fmla="*/ 23 h 826"/>
                <a:gd name="T16" fmla="*/ 49 w 792"/>
                <a:gd name="T17" fmla="*/ 24 h 826"/>
                <a:gd name="T18" fmla="*/ 28 w 792"/>
                <a:gd name="T19" fmla="*/ 25 h 826"/>
                <a:gd name="T20" fmla="*/ 47 w 792"/>
                <a:gd name="T21" fmla="*/ 30 h 826"/>
                <a:gd name="T22" fmla="*/ 29 w 792"/>
                <a:gd name="T23" fmla="*/ 26 h 826"/>
                <a:gd name="T24" fmla="*/ 43 w 792"/>
                <a:gd name="T25" fmla="*/ 43 h 826"/>
                <a:gd name="T26" fmla="*/ 28 w 792"/>
                <a:gd name="T27" fmla="*/ 26 h 826"/>
                <a:gd name="T28" fmla="*/ 33 w 792"/>
                <a:gd name="T29" fmla="*/ 45 h 826"/>
                <a:gd name="T30" fmla="*/ 26 w 792"/>
                <a:gd name="T31" fmla="*/ 26 h 826"/>
                <a:gd name="T32" fmla="*/ 25 w 792"/>
                <a:gd name="T33" fmla="*/ 52 h 826"/>
                <a:gd name="T34" fmla="*/ 25 w 792"/>
                <a:gd name="T35" fmla="*/ 26 h 826"/>
                <a:gd name="T36" fmla="*/ 17 w 792"/>
                <a:gd name="T37" fmla="*/ 46 h 826"/>
                <a:gd name="T38" fmla="*/ 24 w 792"/>
                <a:gd name="T39" fmla="*/ 26 h 826"/>
                <a:gd name="T40" fmla="*/ 8 w 792"/>
                <a:gd name="T41" fmla="*/ 43 h 826"/>
                <a:gd name="T42" fmla="*/ 21 w 792"/>
                <a:gd name="T43" fmla="*/ 26 h 826"/>
                <a:gd name="T44" fmla="*/ 3 w 792"/>
                <a:gd name="T45" fmla="*/ 30 h 826"/>
                <a:gd name="T46" fmla="*/ 22 w 792"/>
                <a:gd name="T47" fmla="*/ 24 h 826"/>
                <a:gd name="T48" fmla="*/ 0 w 792"/>
                <a:gd name="T49" fmla="*/ 24 h 826"/>
                <a:gd name="T50" fmla="*/ 22 w 792"/>
                <a:gd name="T51" fmla="*/ 23 h 826"/>
                <a:gd name="T52" fmla="*/ 4 w 792"/>
                <a:gd name="T53" fmla="*/ 17 h 826"/>
                <a:gd name="T54" fmla="*/ 22 w 792"/>
                <a:gd name="T55" fmla="*/ 22 h 826"/>
                <a:gd name="T56" fmla="*/ 10 w 792"/>
                <a:gd name="T57" fmla="*/ 7 h 826"/>
                <a:gd name="T58" fmla="*/ 23 w 792"/>
                <a:gd name="T59" fmla="*/ 22 h 826"/>
                <a:gd name="T60" fmla="*/ 17 w 792"/>
                <a:gd name="T61" fmla="*/ 2 h 826"/>
                <a:gd name="T62" fmla="*/ 24 w 792"/>
                <a:gd name="T63" fmla="*/ 21 h 826"/>
                <a:gd name="T64" fmla="*/ 25 w 792"/>
                <a:gd name="T65" fmla="*/ 0 h 8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826"/>
                <a:gd name="T101" fmla="*/ 792 w 792"/>
                <a:gd name="T102" fmla="*/ 826 h 8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826">
                  <a:moveTo>
                    <a:pt x="410" y="0"/>
                  </a:moveTo>
                  <a:lnTo>
                    <a:pt x="425" y="333"/>
                  </a:lnTo>
                  <a:lnTo>
                    <a:pt x="528" y="44"/>
                  </a:lnTo>
                  <a:lnTo>
                    <a:pt x="458" y="340"/>
                  </a:lnTo>
                  <a:lnTo>
                    <a:pt x="687" y="94"/>
                  </a:lnTo>
                  <a:lnTo>
                    <a:pt x="476" y="340"/>
                  </a:lnTo>
                  <a:lnTo>
                    <a:pt x="752" y="255"/>
                  </a:lnTo>
                  <a:lnTo>
                    <a:pt x="487" y="359"/>
                  </a:lnTo>
                  <a:lnTo>
                    <a:pt x="792" y="376"/>
                  </a:lnTo>
                  <a:lnTo>
                    <a:pt x="461" y="386"/>
                  </a:lnTo>
                  <a:lnTo>
                    <a:pt x="756" y="481"/>
                  </a:lnTo>
                  <a:lnTo>
                    <a:pt x="480" y="405"/>
                  </a:lnTo>
                  <a:lnTo>
                    <a:pt x="691" y="676"/>
                  </a:lnTo>
                  <a:lnTo>
                    <a:pt x="458" y="424"/>
                  </a:lnTo>
                  <a:lnTo>
                    <a:pt x="531" y="708"/>
                  </a:lnTo>
                  <a:lnTo>
                    <a:pt x="428" y="428"/>
                  </a:lnTo>
                  <a:lnTo>
                    <a:pt x="410" y="826"/>
                  </a:lnTo>
                  <a:lnTo>
                    <a:pt x="406" y="412"/>
                  </a:lnTo>
                  <a:lnTo>
                    <a:pt x="281" y="729"/>
                  </a:lnTo>
                  <a:lnTo>
                    <a:pt x="391" y="412"/>
                  </a:lnTo>
                  <a:lnTo>
                    <a:pt x="134" y="683"/>
                  </a:lnTo>
                  <a:lnTo>
                    <a:pt x="351" y="405"/>
                  </a:lnTo>
                  <a:lnTo>
                    <a:pt x="57" y="493"/>
                  </a:lnTo>
                  <a:lnTo>
                    <a:pt x="362" y="380"/>
                  </a:lnTo>
                  <a:lnTo>
                    <a:pt x="0" y="376"/>
                  </a:lnTo>
                  <a:lnTo>
                    <a:pt x="365" y="362"/>
                  </a:lnTo>
                  <a:lnTo>
                    <a:pt x="74" y="265"/>
                  </a:lnTo>
                  <a:lnTo>
                    <a:pt x="355" y="347"/>
                  </a:lnTo>
                  <a:lnTo>
                    <a:pt x="166" y="119"/>
                  </a:lnTo>
                  <a:lnTo>
                    <a:pt x="380" y="347"/>
                  </a:lnTo>
                  <a:lnTo>
                    <a:pt x="285" y="25"/>
                  </a:lnTo>
                  <a:lnTo>
                    <a:pt x="398" y="326"/>
                  </a:lnTo>
                  <a:lnTo>
                    <a:pt x="410" y="0"/>
                  </a:lnTo>
                  <a:close/>
                </a:path>
              </a:pathLst>
            </a:custGeom>
            <a:solidFill>
              <a:srgbClr val="00FFFF"/>
            </a:solidFill>
            <a:ln w="9525">
              <a:noFill/>
              <a:round/>
              <a:headEnd/>
              <a:tailEnd/>
            </a:ln>
          </p:spPr>
          <p:txBody>
            <a:bodyPr/>
            <a:lstStyle/>
            <a:p>
              <a:endParaRPr lang="en-US"/>
            </a:p>
          </p:txBody>
        </p:sp>
        <p:sp>
          <p:nvSpPr>
            <p:cNvPr id="79" name="Freeform 544"/>
            <p:cNvSpPr>
              <a:spLocks/>
            </p:cNvSpPr>
            <p:nvPr/>
          </p:nvSpPr>
          <p:spPr bwMode="auto">
            <a:xfrm>
              <a:off x="2121" y="1295"/>
              <a:ext cx="589" cy="552"/>
            </a:xfrm>
            <a:custGeom>
              <a:avLst/>
              <a:gdLst>
                <a:gd name="T0" fmla="*/ 22 w 1177"/>
                <a:gd name="T1" fmla="*/ 2 h 1104"/>
                <a:gd name="T2" fmla="*/ 36 w 1177"/>
                <a:gd name="T3" fmla="*/ 30 h 1104"/>
                <a:gd name="T4" fmla="*/ 31 w 1177"/>
                <a:gd name="T5" fmla="*/ 0 h 1104"/>
                <a:gd name="T6" fmla="*/ 38 w 1177"/>
                <a:gd name="T7" fmla="*/ 29 h 1104"/>
                <a:gd name="T8" fmla="*/ 44 w 1177"/>
                <a:gd name="T9" fmla="*/ 1 h 1104"/>
                <a:gd name="T10" fmla="*/ 40 w 1177"/>
                <a:gd name="T11" fmla="*/ 30 h 1104"/>
                <a:gd name="T12" fmla="*/ 54 w 1177"/>
                <a:gd name="T13" fmla="*/ 2 h 1104"/>
                <a:gd name="T14" fmla="*/ 43 w 1177"/>
                <a:gd name="T15" fmla="*/ 30 h 1104"/>
                <a:gd name="T16" fmla="*/ 69 w 1177"/>
                <a:gd name="T17" fmla="*/ 17 h 1104"/>
                <a:gd name="T18" fmla="*/ 43 w 1177"/>
                <a:gd name="T19" fmla="*/ 33 h 1104"/>
                <a:gd name="T20" fmla="*/ 73 w 1177"/>
                <a:gd name="T21" fmla="*/ 26 h 1104"/>
                <a:gd name="T22" fmla="*/ 43 w 1177"/>
                <a:gd name="T23" fmla="*/ 34 h 1104"/>
                <a:gd name="T24" fmla="*/ 74 w 1177"/>
                <a:gd name="T25" fmla="*/ 40 h 1104"/>
                <a:gd name="T26" fmla="*/ 43 w 1177"/>
                <a:gd name="T27" fmla="*/ 35 h 1104"/>
                <a:gd name="T28" fmla="*/ 69 w 1177"/>
                <a:gd name="T29" fmla="*/ 49 h 1104"/>
                <a:gd name="T30" fmla="*/ 42 w 1177"/>
                <a:gd name="T31" fmla="*/ 37 h 1104"/>
                <a:gd name="T32" fmla="*/ 55 w 1177"/>
                <a:gd name="T33" fmla="*/ 67 h 1104"/>
                <a:gd name="T34" fmla="*/ 40 w 1177"/>
                <a:gd name="T35" fmla="*/ 37 h 1104"/>
                <a:gd name="T36" fmla="*/ 45 w 1177"/>
                <a:gd name="T37" fmla="*/ 69 h 1104"/>
                <a:gd name="T38" fmla="*/ 38 w 1177"/>
                <a:gd name="T39" fmla="*/ 37 h 1104"/>
                <a:gd name="T40" fmla="*/ 32 w 1177"/>
                <a:gd name="T41" fmla="*/ 67 h 1104"/>
                <a:gd name="T42" fmla="*/ 37 w 1177"/>
                <a:gd name="T43" fmla="*/ 36 h 1104"/>
                <a:gd name="T44" fmla="*/ 21 w 1177"/>
                <a:gd name="T45" fmla="*/ 69 h 1104"/>
                <a:gd name="T46" fmla="*/ 36 w 1177"/>
                <a:gd name="T47" fmla="*/ 35 h 1104"/>
                <a:gd name="T48" fmla="*/ 4 w 1177"/>
                <a:gd name="T49" fmla="*/ 53 h 1104"/>
                <a:gd name="T50" fmla="*/ 35 w 1177"/>
                <a:gd name="T51" fmla="*/ 35 h 1104"/>
                <a:gd name="T52" fmla="*/ 1 w 1177"/>
                <a:gd name="T53" fmla="*/ 41 h 1104"/>
                <a:gd name="T54" fmla="*/ 33 w 1177"/>
                <a:gd name="T55" fmla="*/ 34 h 1104"/>
                <a:gd name="T56" fmla="*/ 0 w 1177"/>
                <a:gd name="T57" fmla="*/ 27 h 1104"/>
                <a:gd name="T58" fmla="*/ 34 w 1177"/>
                <a:gd name="T59" fmla="*/ 33 h 1104"/>
                <a:gd name="T60" fmla="*/ 3 w 1177"/>
                <a:gd name="T61" fmla="*/ 17 h 1104"/>
                <a:gd name="T62" fmla="*/ 34 w 1177"/>
                <a:gd name="T63" fmla="*/ 30 h 1104"/>
                <a:gd name="T64" fmla="*/ 22 w 1177"/>
                <a:gd name="T65" fmla="*/ 2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1104"/>
                <a:gd name="T101" fmla="*/ 1177 w 1177"/>
                <a:gd name="T102" fmla="*/ 1104 h 1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1104">
                  <a:moveTo>
                    <a:pt x="344" y="36"/>
                  </a:moveTo>
                  <a:lnTo>
                    <a:pt x="570" y="488"/>
                  </a:lnTo>
                  <a:lnTo>
                    <a:pt x="490" y="0"/>
                  </a:lnTo>
                  <a:lnTo>
                    <a:pt x="596" y="471"/>
                  </a:lnTo>
                  <a:lnTo>
                    <a:pt x="692" y="12"/>
                  </a:lnTo>
                  <a:lnTo>
                    <a:pt x="637" y="485"/>
                  </a:lnTo>
                  <a:lnTo>
                    <a:pt x="850" y="36"/>
                  </a:lnTo>
                  <a:lnTo>
                    <a:pt x="673" y="490"/>
                  </a:lnTo>
                  <a:lnTo>
                    <a:pt x="1100" y="257"/>
                  </a:lnTo>
                  <a:lnTo>
                    <a:pt x="684" y="514"/>
                  </a:lnTo>
                  <a:lnTo>
                    <a:pt x="1155" y="421"/>
                  </a:lnTo>
                  <a:lnTo>
                    <a:pt x="680" y="539"/>
                  </a:lnTo>
                  <a:lnTo>
                    <a:pt x="1177" y="644"/>
                  </a:lnTo>
                  <a:lnTo>
                    <a:pt x="677" y="568"/>
                  </a:lnTo>
                  <a:lnTo>
                    <a:pt x="1093" y="798"/>
                  </a:lnTo>
                  <a:lnTo>
                    <a:pt x="666" y="594"/>
                  </a:lnTo>
                  <a:lnTo>
                    <a:pt x="869" y="1068"/>
                  </a:lnTo>
                  <a:lnTo>
                    <a:pt x="629" y="601"/>
                  </a:lnTo>
                  <a:lnTo>
                    <a:pt x="711" y="1097"/>
                  </a:lnTo>
                  <a:lnTo>
                    <a:pt x="606" y="594"/>
                  </a:lnTo>
                  <a:lnTo>
                    <a:pt x="500" y="1068"/>
                  </a:lnTo>
                  <a:lnTo>
                    <a:pt x="584" y="579"/>
                  </a:lnTo>
                  <a:lnTo>
                    <a:pt x="336" y="1104"/>
                  </a:lnTo>
                  <a:lnTo>
                    <a:pt x="562" y="575"/>
                  </a:lnTo>
                  <a:lnTo>
                    <a:pt x="58" y="863"/>
                  </a:lnTo>
                  <a:lnTo>
                    <a:pt x="548" y="558"/>
                  </a:lnTo>
                  <a:lnTo>
                    <a:pt x="10" y="661"/>
                  </a:lnTo>
                  <a:lnTo>
                    <a:pt x="526" y="539"/>
                  </a:lnTo>
                  <a:lnTo>
                    <a:pt x="0" y="438"/>
                  </a:lnTo>
                  <a:lnTo>
                    <a:pt x="536" y="520"/>
                  </a:lnTo>
                  <a:lnTo>
                    <a:pt x="36" y="257"/>
                  </a:lnTo>
                  <a:lnTo>
                    <a:pt x="529" y="493"/>
                  </a:lnTo>
                  <a:lnTo>
                    <a:pt x="344" y="36"/>
                  </a:lnTo>
                  <a:close/>
                </a:path>
              </a:pathLst>
            </a:custGeom>
            <a:solidFill>
              <a:srgbClr val="8080FF"/>
            </a:solidFill>
            <a:ln w="9525">
              <a:noFill/>
              <a:round/>
              <a:headEnd/>
              <a:tailEnd/>
            </a:ln>
          </p:spPr>
          <p:txBody>
            <a:bodyPr/>
            <a:lstStyle/>
            <a:p>
              <a:endParaRPr lang="en-US"/>
            </a:p>
          </p:txBody>
        </p:sp>
        <p:sp>
          <p:nvSpPr>
            <p:cNvPr id="80" name="Freeform 545"/>
            <p:cNvSpPr>
              <a:spLocks/>
            </p:cNvSpPr>
            <p:nvPr/>
          </p:nvSpPr>
          <p:spPr bwMode="auto">
            <a:xfrm>
              <a:off x="2292" y="1447"/>
              <a:ext cx="245" cy="256"/>
            </a:xfrm>
            <a:custGeom>
              <a:avLst/>
              <a:gdLst>
                <a:gd name="T0" fmla="*/ 15 w 490"/>
                <a:gd name="T1" fmla="*/ 0 h 514"/>
                <a:gd name="T2" fmla="*/ 17 w 490"/>
                <a:gd name="T3" fmla="*/ 12 h 514"/>
                <a:gd name="T4" fmla="*/ 21 w 490"/>
                <a:gd name="T5" fmla="*/ 1 h 514"/>
                <a:gd name="T6" fmla="*/ 18 w 490"/>
                <a:gd name="T7" fmla="*/ 13 h 514"/>
                <a:gd name="T8" fmla="*/ 27 w 490"/>
                <a:gd name="T9" fmla="*/ 3 h 514"/>
                <a:gd name="T10" fmla="*/ 19 w 490"/>
                <a:gd name="T11" fmla="*/ 13 h 514"/>
                <a:gd name="T12" fmla="*/ 30 w 490"/>
                <a:gd name="T13" fmla="*/ 9 h 514"/>
                <a:gd name="T14" fmla="*/ 19 w 490"/>
                <a:gd name="T15" fmla="*/ 13 h 514"/>
                <a:gd name="T16" fmla="*/ 31 w 490"/>
                <a:gd name="T17" fmla="*/ 14 h 514"/>
                <a:gd name="T18" fmla="*/ 18 w 490"/>
                <a:gd name="T19" fmla="*/ 15 h 514"/>
                <a:gd name="T20" fmla="*/ 30 w 490"/>
                <a:gd name="T21" fmla="*/ 18 h 514"/>
                <a:gd name="T22" fmla="*/ 19 w 490"/>
                <a:gd name="T23" fmla="*/ 15 h 514"/>
                <a:gd name="T24" fmla="*/ 27 w 490"/>
                <a:gd name="T25" fmla="*/ 26 h 514"/>
                <a:gd name="T26" fmla="*/ 18 w 490"/>
                <a:gd name="T27" fmla="*/ 16 h 514"/>
                <a:gd name="T28" fmla="*/ 21 w 490"/>
                <a:gd name="T29" fmla="*/ 27 h 514"/>
                <a:gd name="T30" fmla="*/ 17 w 490"/>
                <a:gd name="T31" fmla="*/ 16 h 514"/>
                <a:gd name="T32" fmla="*/ 15 w 490"/>
                <a:gd name="T33" fmla="*/ 32 h 514"/>
                <a:gd name="T34" fmla="*/ 15 w 490"/>
                <a:gd name="T35" fmla="*/ 15 h 514"/>
                <a:gd name="T36" fmla="*/ 11 w 490"/>
                <a:gd name="T37" fmla="*/ 28 h 514"/>
                <a:gd name="T38" fmla="*/ 15 w 490"/>
                <a:gd name="T39" fmla="*/ 15 h 514"/>
                <a:gd name="T40" fmla="*/ 6 w 490"/>
                <a:gd name="T41" fmla="*/ 26 h 514"/>
                <a:gd name="T42" fmla="*/ 14 w 490"/>
                <a:gd name="T43" fmla="*/ 15 h 514"/>
                <a:gd name="T44" fmla="*/ 3 w 490"/>
                <a:gd name="T45" fmla="*/ 19 h 514"/>
                <a:gd name="T46" fmla="*/ 14 w 490"/>
                <a:gd name="T47" fmla="*/ 14 h 514"/>
                <a:gd name="T48" fmla="*/ 0 w 490"/>
                <a:gd name="T49" fmla="*/ 14 h 514"/>
                <a:gd name="T50" fmla="*/ 14 w 490"/>
                <a:gd name="T51" fmla="*/ 14 h 514"/>
                <a:gd name="T52" fmla="*/ 3 w 490"/>
                <a:gd name="T53" fmla="*/ 10 h 514"/>
                <a:gd name="T54" fmla="*/ 14 w 490"/>
                <a:gd name="T55" fmla="*/ 13 h 514"/>
                <a:gd name="T56" fmla="*/ 7 w 490"/>
                <a:gd name="T57" fmla="*/ 4 h 514"/>
                <a:gd name="T58" fmla="*/ 15 w 490"/>
                <a:gd name="T59" fmla="*/ 13 h 514"/>
                <a:gd name="T60" fmla="*/ 11 w 490"/>
                <a:gd name="T61" fmla="*/ 0 h 514"/>
                <a:gd name="T62" fmla="*/ 15 w 490"/>
                <a:gd name="T63" fmla="*/ 12 h 514"/>
                <a:gd name="T64" fmla="*/ 15 w 490"/>
                <a:gd name="T65" fmla="*/ 0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514"/>
                <a:gd name="T101" fmla="*/ 490 w 490"/>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514">
                  <a:moveTo>
                    <a:pt x="253" y="0"/>
                  </a:moveTo>
                  <a:lnTo>
                    <a:pt x="264" y="207"/>
                  </a:lnTo>
                  <a:lnTo>
                    <a:pt x="327" y="27"/>
                  </a:lnTo>
                  <a:lnTo>
                    <a:pt x="283" y="211"/>
                  </a:lnTo>
                  <a:lnTo>
                    <a:pt x="423" y="57"/>
                  </a:lnTo>
                  <a:lnTo>
                    <a:pt x="295" y="211"/>
                  </a:lnTo>
                  <a:lnTo>
                    <a:pt x="466" y="158"/>
                  </a:lnTo>
                  <a:lnTo>
                    <a:pt x="301" y="223"/>
                  </a:lnTo>
                  <a:lnTo>
                    <a:pt x="490" y="233"/>
                  </a:lnTo>
                  <a:lnTo>
                    <a:pt x="286" y="240"/>
                  </a:lnTo>
                  <a:lnTo>
                    <a:pt x="469" y="298"/>
                  </a:lnTo>
                  <a:lnTo>
                    <a:pt x="296" y="252"/>
                  </a:lnTo>
                  <a:lnTo>
                    <a:pt x="427" y="421"/>
                  </a:lnTo>
                  <a:lnTo>
                    <a:pt x="283" y="264"/>
                  </a:lnTo>
                  <a:lnTo>
                    <a:pt x="329" y="440"/>
                  </a:lnTo>
                  <a:lnTo>
                    <a:pt x="265" y="265"/>
                  </a:lnTo>
                  <a:lnTo>
                    <a:pt x="253" y="514"/>
                  </a:lnTo>
                  <a:lnTo>
                    <a:pt x="250" y="255"/>
                  </a:lnTo>
                  <a:lnTo>
                    <a:pt x="175" y="454"/>
                  </a:lnTo>
                  <a:lnTo>
                    <a:pt x="241" y="255"/>
                  </a:lnTo>
                  <a:lnTo>
                    <a:pt x="82" y="426"/>
                  </a:lnTo>
                  <a:lnTo>
                    <a:pt x="219" y="252"/>
                  </a:lnTo>
                  <a:lnTo>
                    <a:pt x="36" y="306"/>
                  </a:lnTo>
                  <a:lnTo>
                    <a:pt x="224" y="235"/>
                  </a:lnTo>
                  <a:lnTo>
                    <a:pt x="0" y="233"/>
                  </a:lnTo>
                  <a:lnTo>
                    <a:pt x="224" y="224"/>
                  </a:lnTo>
                  <a:lnTo>
                    <a:pt x="46" y="164"/>
                  </a:lnTo>
                  <a:lnTo>
                    <a:pt x="221" y="216"/>
                  </a:lnTo>
                  <a:lnTo>
                    <a:pt x="103" y="74"/>
                  </a:lnTo>
                  <a:lnTo>
                    <a:pt x="236" y="216"/>
                  </a:lnTo>
                  <a:lnTo>
                    <a:pt x="176" y="14"/>
                  </a:lnTo>
                  <a:lnTo>
                    <a:pt x="247" y="204"/>
                  </a:lnTo>
                  <a:lnTo>
                    <a:pt x="253" y="0"/>
                  </a:lnTo>
                  <a:close/>
                </a:path>
              </a:pathLst>
            </a:custGeom>
            <a:solidFill>
              <a:srgbClr val="C0FFFF"/>
            </a:solidFill>
            <a:ln w="9525">
              <a:noFill/>
              <a:round/>
              <a:headEnd/>
              <a:tailEnd/>
            </a:ln>
          </p:spPr>
          <p:txBody>
            <a:bodyPr/>
            <a:lstStyle/>
            <a:p>
              <a:endParaRPr lang="en-US"/>
            </a:p>
          </p:txBody>
        </p:sp>
      </p:grpSp>
      <p:grpSp>
        <p:nvGrpSpPr>
          <p:cNvPr id="99" name="Group 546"/>
          <p:cNvGrpSpPr>
            <a:grpSpLocks/>
          </p:cNvGrpSpPr>
          <p:nvPr/>
        </p:nvGrpSpPr>
        <p:grpSpPr bwMode="auto">
          <a:xfrm>
            <a:off x="304800" y="4159250"/>
            <a:ext cx="627063" cy="636588"/>
            <a:chOff x="3371" y="1346"/>
            <a:chExt cx="1084" cy="1101"/>
          </a:xfrm>
        </p:grpSpPr>
        <p:sp>
          <p:nvSpPr>
            <p:cNvPr id="100" name="Freeform 547"/>
            <p:cNvSpPr>
              <a:spLocks/>
            </p:cNvSpPr>
            <p:nvPr/>
          </p:nvSpPr>
          <p:spPr bwMode="auto">
            <a:xfrm>
              <a:off x="3465" y="1490"/>
              <a:ext cx="798" cy="819"/>
            </a:xfrm>
            <a:custGeom>
              <a:avLst/>
              <a:gdLst>
                <a:gd name="T0" fmla="*/ 64 w 1595"/>
                <a:gd name="T1" fmla="*/ 5 h 1639"/>
                <a:gd name="T2" fmla="*/ 68 w 1595"/>
                <a:gd name="T3" fmla="*/ 6 h 1639"/>
                <a:gd name="T4" fmla="*/ 76 w 1595"/>
                <a:gd name="T5" fmla="*/ 8 h 1639"/>
                <a:gd name="T6" fmla="*/ 80 w 1595"/>
                <a:gd name="T7" fmla="*/ 11 h 1639"/>
                <a:gd name="T8" fmla="*/ 85 w 1595"/>
                <a:gd name="T9" fmla="*/ 12 h 1639"/>
                <a:gd name="T10" fmla="*/ 94 w 1595"/>
                <a:gd name="T11" fmla="*/ 15 h 1639"/>
                <a:gd name="T12" fmla="*/ 96 w 1595"/>
                <a:gd name="T13" fmla="*/ 26 h 1639"/>
                <a:gd name="T14" fmla="*/ 100 w 1595"/>
                <a:gd name="T15" fmla="*/ 31 h 1639"/>
                <a:gd name="T16" fmla="*/ 100 w 1595"/>
                <a:gd name="T17" fmla="*/ 41 h 1639"/>
                <a:gd name="T18" fmla="*/ 71 w 1595"/>
                <a:gd name="T19" fmla="*/ 50 h 1639"/>
                <a:gd name="T20" fmla="*/ 76 w 1595"/>
                <a:gd name="T21" fmla="*/ 53 h 1639"/>
                <a:gd name="T22" fmla="*/ 73 w 1595"/>
                <a:gd name="T23" fmla="*/ 56 h 1639"/>
                <a:gd name="T24" fmla="*/ 71 w 1595"/>
                <a:gd name="T25" fmla="*/ 58 h 1639"/>
                <a:gd name="T26" fmla="*/ 67 w 1595"/>
                <a:gd name="T27" fmla="*/ 61 h 1639"/>
                <a:gd name="T28" fmla="*/ 69 w 1595"/>
                <a:gd name="T29" fmla="*/ 65 h 1639"/>
                <a:gd name="T30" fmla="*/ 67 w 1595"/>
                <a:gd name="T31" fmla="*/ 63 h 1639"/>
                <a:gd name="T32" fmla="*/ 63 w 1595"/>
                <a:gd name="T33" fmla="*/ 65 h 1639"/>
                <a:gd name="T34" fmla="*/ 60 w 1595"/>
                <a:gd name="T35" fmla="*/ 70 h 1639"/>
                <a:gd name="T36" fmla="*/ 55 w 1595"/>
                <a:gd name="T37" fmla="*/ 102 h 1639"/>
                <a:gd name="T38" fmla="*/ 50 w 1595"/>
                <a:gd name="T39" fmla="*/ 96 h 1639"/>
                <a:gd name="T40" fmla="*/ 46 w 1595"/>
                <a:gd name="T41" fmla="*/ 95 h 1639"/>
                <a:gd name="T42" fmla="*/ 37 w 1595"/>
                <a:gd name="T43" fmla="*/ 94 h 1639"/>
                <a:gd name="T44" fmla="*/ 33 w 1595"/>
                <a:gd name="T45" fmla="*/ 91 h 1639"/>
                <a:gd name="T46" fmla="*/ 25 w 1595"/>
                <a:gd name="T47" fmla="*/ 93 h 1639"/>
                <a:gd name="T48" fmla="*/ 17 w 1595"/>
                <a:gd name="T49" fmla="*/ 87 h 1639"/>
                <a:gd name="T50" fmla="*/ 20 w 1595"/>
                <a:gd name="T51" fmla="*/ 74 h 1639"/>
                <a:gd name="T52" fmla="*/ 17 w 1595"/>
                <a:gd name="T53" fmla="*/ 68 h 1639"/>
                <a:gd name="T54" fmla="*/ 14 w 1595"/>
                <a:gd name="T55" fmla="*/ 59 h 1639"/>
                <a:gd name="T56" fmla="*/ 0 w 1595"/>
                <a:gd name="T57" fmla="*/ 47 h 1639"/>
                <a:gd name="T58" fmla="*/ 10 w 1595"/>
                <a:gd name="T59" fmla="*/ 42 h 1639"/>
                <a:gd name="T60" fmla="*/ 16 w 1595"/>
                <a:gd name="T61" fmla="*/ 32 h 1639"/>
                <a:gd name="T62" fmla="*/ 14 w 1595"/>
                <a:gd name="T63" fmla="*/ 14 h 1639"/>
                <a:gd name="T64" fmla="*/ 24 w 1595"/>
                <a:gd name="T65" fmla="*/ 9 h 1639"/>
                <a:gd name="T66" fmla="*/ 34 w 1595"/>
                <a:gd name="T67" fmla="*/ 12 h 1639"/>
                <a:gd name="T68" fmla="*/ 36 w 1595"/>
                <a:gd name="T69" fmla="*/ 4 h 1639"/>
                <a:gd name="T70" fmla="*/ 46 w 1595"/>
                <a:gd name="T71" fmla="*/ 1 h 1639"/>
                <a:gd name="T72" fmla="*/ 53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101" name="Group 548"/>
            <p:cNvGrpSpPr>
              <a:grpSpLocks/>
            </p:cNvGrpSpPr>
            <p:nvPr/>
          </p:nvGrpSpPr>
          <p:grpSpPr bwMode="auto">
            <a:xfrm>
              <a:off x="3371" y="1346"/>
              <a:ext cx="1084" cy="1101"/>
              <a:chOff x="3371" y="1346"/>
              <a:chExt cx="1084" cy="1101"/>
            </a:xfrm>
          </p:grpSpPr>
          <p:grpSp>
            <p:nvGrpSpPr>
              <p:cNvPr id="106" name="Group 549"/>
              <p:cNvGrpSpPr>
                <a:grpSpLocks/>
              </p:cNvGrpSpPr>
              <p:nvPr/>
            </p:nvGrpSpPr>
            <p:grpSpPr bwMode="auto">
              <a:xfrm>
                <a:off x="3399" y="1368"/>
                <a:ext cx="504" cy="1046"/>
                <a:chOff x="3399" y="1368"/>
                <a:chExt cx="504" cy="1046"/>
              </a:xfrm>
            </p:grpSpPr>
            <p:sp>
              <p:nvSpPr>
                <p:cNvPr id="122" name="Freeform 550"/>
                <p:cNvSpPr>
                  <a:spLocks/>
                </p:cNvSpPr>
                <p:nvPr/>
              </p:nvSpPr>
              <p:spPr bwMode="auto">
                <a:xfrm>
                  <a:off x="3403" y="1703"/>
                  <a:ext cx="499" cy="181"/>
                </a:xfrm>
                <a:custGeom>
                  <a:avLst/>
                  <a:gdLst>
                    <a:gd name="T0" fmla="*/ 62 w 998"/>
                    <a:gd name="T1" fmla="*/ 23 h 361"/>
                    <a:gd name="T2" fmla="*/ 5 w 998"/>
                    <a:gd name="T3" fmla="*/ 0 h 361"/>
                    <a:gd name="T4" fmla="*/ 31 w 998"/>
                    <a:gd name="T5" fmla="*/ 12 h 361"/>
                    <a:gd name="T6" fmla="*/ 0 w 998"/>
                    <a:gd name="T7" fmla="*/ 7 h 361"/>
                    <a:gd name="T8" fmla="*/ 62 w 998"/>
                    <a:gd name="T9" fmla="*/ 23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123" name="Freeform 551"/>
                <p:cNvSpPr>
                  <a:spLocks/>
                </p:cNvSpPr>
                <p:nvPr/>
              </p:nvSpPr>
              <p:spPr bwMode="auto">
                <a:xfrm>
                  <a:off x="3399" y="1898"/>
                  <a:ext cx="498" cy="180"/>
                </a:xfrm>
                <a:custGeom>
                  <a:avLst/>
                  <a:gdLst>
                    <a:gd name="T0" fmla="*/ 62 w 996"/>
                    <a:gd name="T1" fmla="*/ 0 h 359"/>
                    <a:gd name="T2" fmla="*/ 5 w 996"/>
                    <a:gd name="T3" fmla="*/ 23 h 359"/>
                    <a:gd name="T4" fmla="*/ 31 w 996"/>
                    <a:gd name="T5" fmla="*/ 11 h 359"/>
                    <a:gd name="T6" fmla="*/ 0 w 996"/>
                    <a:gd name="T7" fmla="*/ 16 h 359"/>
                    <a:gd name="T8" fmla="*/ 6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124" name="Freeform 552"/>
                <p:cNvSpPr>
                  <a:spLocks/>
                </p:cNvSpPr>
                <p:nvPr/>
              </p:nvSpPr>
              <p:spPr bwMode="auto">
                <a:xfrm>
                  <a:off x="3725" y="1906"/>
                  <a:ext cx="178" cy="508"/>
                </a:xfrm>
                <a:custGeom>
                  <a:avLst/>
                  <a:gdLst>
                    <a:gd name="T0" fmla="*/ 23 w 355"/>
                    <a:gd name="T1" fmla="*/ 0 h 1016"/>
                    <a:gd name="T2" fmla="*/ 0 w 355"/>
                    <a:gd name="T3" fmla="*/ 59 h 1016"/>
                    <a:gd name="T4" fmla="*/ 12 w 355"/>
                    <a:gd name="T5" fmla="*/ 33 h 1016"/>
                    <a:gd name="T6" fmla="*/ 7 w 355"/>
                    <a:gd name="T7" fmla="*/ 64 h 1016"/>
                    <a:gd name="T8" fmla="*/ 23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125" name="Freeform 553"/>
                <p:cNvSpPr>
                  <a:spLocks/>
                </p:cNvSpPr>
                <p:nvPr/>
              </p:nvSpPr>
              <p:spPr bwMode="auto">
                <a:xfrm>
                  <a:off x="3725" y="1368"/>
                  <a:ext cx="178" cy="507"/>
                </a:xfrm>
                <a:custGeom>
                  <a:avLst/>
                  <a:gdLst>
                    <a:gd name="T0" fmla="*/ 23 w 355"/>
                    <a:gd name="T1" fmla="*/ 63 h 1015"/>
                    <a:gd name="T2" fmla="*/ 0 w 355"/>
                    <a:gd name="T3" fmla="*/ 4 h 1015"/>
                    <a:gd name="T4" fmla="*/ 12 w 355"/>
                    <a:gd name="T5" fmla="*/ 30 h 1015"/>
                    <a:gd name="T6" fmla="*/ 7 w 355"/>
                    <a:gd name="T7" fmla="*/ 0 h 1015"/>
                    <a:gd name="T8" fmla="*/ 23 w 355"/>
                    <a:gd name="T9" fmla="*/ 63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107" name="Group 554"/>
              <p:cNvGrpSpPr>
                <a:grpSpLocks/>
              </p:cNvGrpSpPr>
              <p:nvPr/>
            </p:nvGrpSpPr>
            <p:grpSpPr bwMode="auto">
              <a:xfrm>
                <a:off x="3371" y="1346"/>
                <a:ext cx="1084" cy="1101"/>
                <a:chOff x="3371" y="1346"/>
                <a:chExt cx="1084" cy="1101"/>
              </a:xfrm>
            </p:grpSpPr>
            <p:grpSp>
              <p:nvGrpSpPr>
                <p:cNvPr id="108" name="Group 555"/>
                <p:cNvGrpSpPr>
                  <a:grpSpLocks/>
                </p:cNvGrpSpPr>
                <p:nvPr/>
              </p:nvGrpSpPr>
              <p:grpSpPr bwMode="auto">
                <a:xfrm>
                  <a:off x="3520" y="1916"/>
                  <a:ext cx="785" cy="400"/>
                  <a:chOff x="3520" y="1916"/>
                  <a:chExt cx="785" cy="400"/>
                </a:xfrm>
              </p:grpSpPr>
              <p:sp>
                <p:nvSpPr>
                  <p:cNvPr id="120" name="Freeform 556"/>
                  <p:cNvSpPr>
                    <a:spLocks/>
                  </p:cNvSpPr>
                  <p:nvPr/>
                </p:nvSpPr>
                <p:spPr bwMode="auto">
                  <a:xfrm>
                    <a:off x="3941" y="1916"/>
                    <a:ext cx="364" cy="400"/>
                  </a:xfrm>
                  <a:custGeom>
                    <a:avLst/>
                    <a:gdLst>
                      <a:gd name="T0" fmla="*/ 0 w 728"/>
                      <a:gd name="T1" fmla="*/ 0 h 801"/>
                      <a:gd name="T2" fmla="*/ 29 w 728"/>
                      <a:gd name="T3" fmla="*/ 50 h 801"/>
                      <a:gd name="T4" fmla="*/ 15 w 728"/>
                      <a:gd name="T5" fmla="*/ 21 h 801"/>
                      <a:gd name="T6" fmla="*/ 43 w 728"/>
                      <a:gd name="T7" fmla="*/ 50 h 801"/>
                      <a:gd name="T8" fmla="*/ 20 w 728"/>
                      <a:gd name="T9" fmla="*/ 18 h 801"/>
                      <a:gd name="T10" fmla="*/ 46 w 728"/>
                      <a:gd name="T11" fmla="*/ 33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121" name="Freeform 557"/>
                  <p:cNvSpPr>
                    <a:spLocks/>
                  </p:cNvSpPr>
                  <p:nvPr/>
                </p:nvSpPr>
                <p:spPr bwMode="auto">
                  <a:xfrm>
                    <a:off x="3520" y="1916"/>
                    <a:ext cx="364" cy="400"/>
                  </a:xfrm>
                  <a:custGeom>
                    <a:avLst/>
                    <a:gdLst>
                      <a:gd name="T0" fmla="*/ 46 w 728"/>
                      <a:gd name="T1" fmla="*/ 0 h 801"/>
                      <a:gd name="T2" fmla="*/ 15 w 728"/>
                      <a:gd name="T3" fmla="*/ 50 h 801"/>
                      <a:gd name="T4" fmla="*/ 30 w 728"/>
                      <a:gd name="T5" fmla="*/ 21 h 801"/>
                      <a:gd name="T6" fmla="*/ 3 w 728"/>
                      <a:gd name="T7" fmla="*/ 50 h 801"/>
                      <a:gd name="T8" fmla="*/ 25 w 728"/>
                      <a:gd name="T9" fmla="*/ 18 h 801"/>
                      <a:gd name="T10" fmla="*/ 0 w 728"/>
                      <a:gd name="T11" fmla="*/ 33 h 801"/>
                      <a:gd name="T12" fmla="*/ 46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109" name="Group 558"/>
                <p:cNvGrpSpPr>
                  <a:grpSpLocks/>
                </p:cNvGrpSpPr>
                <p:nvPr/>
              </p:nvGrpSpPr>
              <p:grpSpPr bwMode="auto">
                <a:xfrm>
                  <a:off x="3371" y="1346"/>
                  <a:ext cx="1084" cy="1101"/>
                  <a:chOff x="3371" y="1346"/>
                  <a:chExt cx="1084" cy="1101"/>
                </a:xfrm>
              </p:grpSpPr>
              <p:sp>
                <p:nvSpPr>
                  <p:cNvPr id="110" name="Freeform 559"/>
                  <p:cNvSpPr>
                    <a:spLocks/>
                  </p:cNvSpPr>
                  <p:nvPr/>
                </p:nvSpPr>
                <p:spPr bwMode="auto">
                  <a:xfrm>
                    <a:off x="3934" y="1711"/>
                    <a:ext cx="498" cy="180"/>
                  </a:xfrm>
                  <a:custGeom>
                    <a:avLst/>
                    <a:gdLst>
                      <a:gd name="T0" fmla="*/ 0 w 998"/>
                      <a:gd name="T1" fmla="*/ 23 h 360"/>
                      <a:gd name="T2" fmla="*/ 57 w 998"/>
                      <a:gd name="T3" fmla="*/ 0 h 360"/>
                      <a:gd name="T4" fmla="*/ 32 w 998"/>
                      <a:gd name="T5" fmla="*/ 11 h 360"/>
                      <a:gd name="T6" fmla="*/ 62 w 998"/>
                      <a:gd name="T7" fmla="*/ 6 h 360"/>
                      <a:gd name="T8" fmla="*/ 0 w 998"/>
                      <a:gd name="T9" fmla="*/ 23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111" name="Freeform 560"/>
                  <p:cNvSpPr>
                    <a:spLocks/>
                  </p:cNvSpPr>
                  <p:nvPr/>
                </p:nvSpPr>
                <p:spPr bwMode="auto">
                  <a:xfrm>
                    <a:off x="3939" y="1905"/>
                    <a:ext cx="498" cy="181"/>
                  </a:xfrm>
                  <a:custGeom>
                    <a:avLst/>
                    <a:gdLst>
                      <a:gd name="T0" fmla="*/ 0 w 995"/>
                      <a:gd name="T1" fmla="*/ 0 h 361"/>
                      <a:gd name="T2" fmla="*/ 58 w 995"/>
                      <a:gd name="T3" fmla="*/ 23 h 361"/>
                      <a:gd name="T4" fmla="*/ 32 w 995"/>
                      <a:gd name="T5" fmla="*/ 11 h 361"/>
                      <a:gd name="T6" fmla="*/ 63 w 995"/>
                      <a:gd name="T7" fmla="*/ 16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112" name="Freeform 561"/>
                  <p:cNvSpPr>
                    <a:spLocks/>
                  </p:cNvSpPr>
                  <p:nvPr/>
                </p:nvSpPr>
                <p:spPr bwMode="auto">
                  <a:xfrm>
                    <a:off x="3933" y="1914"/>
                    <a:ext cx="177" cy="507"/>
                  </a:xfrm>
                  <a:custGeom>
                    <a:avLst/>
                    <a:gdLst>
                      <a:gd name="T0" fmla="*/ 0 w 354"/>
                      <a:gd name="T1" fmla="*/ 0 h 1015"/>
                      <a:gd name="T2" fmla="*/ 22 w 354"/>
                      <a:gd name="T3" fmla="*/ 58 h 1015"/>
                      <a:gd name="T4" fmla="*/ 11 w 354"/>
                      <a:gd name="T5" fmla="*/ 32 h 1015"/>
                      <a:gd name="T6" fmla="*/ 15 w 354"/>
                      <a:gd name="T7" fmla="*/ 63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113" name="Freeform 562"/>
                  <p:cNvSpPr>
                    <a:spLocks/>
                  </p:cNvSpPr>
                  <p:nvPr/>
                </p:nvSpPr>
                <p:spPr bwMode="auto">
                  <a:xfrm>
                    <a:off x="3933" y="1375"/>
                    <a:ext cx="177" cy="508"/>
                  </a:xfrm>
                  <a:custGeom>
                    <a:avLst/>
                    <a:gdLst>
                      <a:gd name="T0" fmla="*/ 0 w 354"/>
                      <a:gd name="T1" fmla="*/ 64 h 1015"/>
                      <a:gd name="T2" fmla="*/ 22 w 354"/>
                      <a:gd name="T3" fmla="*/ 5 h 1015"/>
                      <a:gd name="T4" fmla="*/ 11 w 354"/>
                      <a:gd name="T5" fmla="*/ 31 h 1015"/>
                      <a:gd name="T6" fmla="*/ 15 w 354"/>
                      <a:gd name="T7" fmla="*/ 0 h 1015"/>
                      <a:gd name="T8" fmla="*/ 0 w 354"/>
                      <a:gd name="T9" fmla="*/ 64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114" name="Freeform 563"/>
                  <p:cNvSpPr>
                    <a:spLocks/>
                  </p:cNvSpPr>
                  <p:nvPr/>
                </p:nvSpPr>
                <p:spPr bwMode="auto">
                  <a:xfrm>
                    <a:off x="3941" y="1483"/>
                    <a:ext cx="364" cy="401"/>
                  </a:xfrm>
                  <a:custGeom>
                    <a:avLst/>
                    <a:gdLst>
                      <a:gd name="T0" fmla="*/ 0 w 728"/>
                      <a:gd name="T1" fmla="*/ 51 h 801"/>
                      <a:gd name="T2" fmla="*/ 29 w 728"/>
                      <a:gd name="T3" fmla="*/ 0 h 801"/>
                      <a:gd name="T4" fmla="*/ 15 w 728"/>
                      <a:gd name="T5" fmla="*/ 29 h 801"/>
                      <a:gd name="T6" fmla="*/ 43 w 728"/>
                      <a:gd name="T7" fmla="*/ 0 h 801"/>
                      <a:gd name="T8" fmla="*/ 20 w 728"/>
                      <a:gd name="T9" fmla="*/ 32 h 801"/>
                      <a:gd name="T10" fmla="*/ 46 w 728"/>
                      <a:gd name="T11" fmla="*/ 17 h 801"/>
                      <a:gd name="T12" fmla="*/ 0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115" name="Freeform 564"/>
                  <p:cNvSpPr>
                    <a:spLocks/>
                  </p:cNvSpPr>
                  <p:nvPr/>
                </p:nvSpPr>
                <p:spPr bwMode="auto">
                  <a:xfrm>
                    <a:off x="3941" y="1833"/>
                    <a:ext cx="514" cy="122"/>
                  </a:xfrm>
                  <a:custGeom>
                    <a:avLst/>
                    <a:gdLst>
                      <a:gd name="T0" fmla="*/ 0 w 1026"/>
                      <a:gd name="T1" fmla="*/ 7 h 245"/>
                      <a:gd name="T2" fmla="*/ 53 w 1026"/>
                      <a:gd name="T3" fmla="*/ 0 h 245"/>
                      <a:gd name="T4" fmla="*/ 29 w 1026"/>
                      <a:gd name="T5" fmla="*/ 5 h 245"/>
                      <a:gd name="T6" fmla="*/ 65 w 1026"/>
                      <a:gd name="T7" fmla="*/ 10 h 245"/>
                      <a:gd name="T8" fmla="*/ 30 w 1026"/>
                      <a:gd name="T9" fmla="*/ 9 h 245"/>
                      <a:gd name="T10" fmla="*/ 54 w 1026"/>
                      <a:gd name="T11" fmla="*/ 15 h 245"/>
                      <a:gd name="T12" fmla="*/ 0 w 1026"/>
                      <a:gd name="T13" fmla="*/ 7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116" name="Freeform 565"/>
                  <p:cNvSpPr>
                    <a:spLocks/>
                  </p:cNvSpPr>
                  <p:nvPr/>
                </p:nvSpPr>
                <p:spPr bwMode="auto">
                  <a:xfrm>
                    <a:off x="3520" y="1483"/>
                    <a:ext cx="364" cy="401"/>
                  </a:xfrm>
                  <a:custGeom>
                    <a:avLst/>
                    <a:gdLst>
                      <a:gd name="T0" fmla="*/ 46 w 728"/>
                      <a:gd name="T1" fmla="*/ 51 h 801"/>
                      <a:gd name="T2" fmla="*/ 15 w 728"/>
                      <a:gd name="T3" fmla="*/ 0 h 801"/>
                      <a:gd name="T4" fmla="*/ 30 w 728"/>
                      <a:gd name="T5" fmla="*/ 29 h 801"/>
                      <a:gd name="T6" fmla="*/ 3 w 728"/>
                      <a:gd name="T7" fmla="*/ 0 h 801"/>
                      <a:gd name="T8" fmla="*/ 25 w 728"/>
                      <a:gd name="T9" fmla="*/ 32 h 801"/>
                      <a:gd name="T10" fmla="*/ 0 w 728"/>
                      <a:gd name="T11" fmla="*/ 17 h 801"/>
                      <a:gd name="T12" fmla="*/ 46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117" name="Freeform 566"/>
                  <p:cNvSpPr>
                    <a:spLocks/>
                  </p:cNvSpPr>
                  <p:nvPr/>
                </p:nvSpPr>
                <p:spPr bwMode="auto">
                  <a:xfrm>
                    <a:off x="3371" y="1833"/>
                    <a:ext cx="513" cy="122"/>
                  </a:xfrm>
                  <a:custGeom>
                    <a:avLst/>
                    <a:gdLst>
                      <a:gd name="T0" fmla="*/ 64 w 1027"/>
                      <a:gd name="T1" fmla="*/ 7 h 245"/>
                      <a:gd name="T2" fmla="*/ 11 w 1027"/>
                      <a:gd name="T3" fmla="*/ 0 h 245"/>
                      <a:gd name="T4" fmla="*/ 35 w 1027"/>
                      <a:gd name="T5" fmla="*/ 5 h 245"/>
                      <a:gd name="T6" fmla="*/ 0 w 1027"/>
                      <a:gd name="T7" fmla="*/ 10 h 245"/>
                      <a:gd name="T8" fmla="*/ 34 w 1027"/>
                      <a:gd name="T9" fmla="*/ 9 h 245"/>
                      <a:gd name="T10" fmla="*/ 10 w 1027"/>
                      <a:gd name="T11" fmla="*/ 15 h 245"/>
                      <a:gd name="T12" fmla="*/ 64 w 1027"/>
                      <a:gd name="T13" fmla="*/ 7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118" name="Freeform 567"/>
                  <p:cNvSpPr>
                    <a:spLocks/>
                  </p:cNvSpPr>
                  <p:nvPr/>
                </p:nvSpPr>
                <p:spPr bwMode="auto">
                  <a:xfrm>
                    <a:off x="3859" y="1346"/>
                    <a:ext cx="120" cy="523"/>
                  </a:xfrm>
                  <a:custGeom>
                    <a:avLst/>
                    <a:gdLst>
                      <a:gd name="T0" fmla="*/ 8 w 240"/>
                      <a:gd name="T1" fmla="*/ 65 h 1046"/>
                      <a:gd name="T2" fmla="*/ 0 w 240"/>
                      <a:gd name="T3" fmla="*/ 11 h 1046"/>
                      <a:gd name="T4" fmla="*/ 6 w 240"/>
                      <a:gd name="T5" fmla="*/ 36 h 1046"/>
                      <a:gd name="T6" fmla="*/ 11 w 240"/>
                      <a:gd name="T7" fmla="*/ 0 h 1046"/>
                      <a:gd name="T8" fmla="*/ 10 w 240"/>
                      <a:gd name="T9" fmla="*/ 35 h 1046"/>
                      <a:gd name="T10" fmla="*/ 15 w 240"/>
                      <a:gd name="T11" fmla="*/ 10 h 1046"/>
                      <a:gd name="T12" fmla="*/ 8 w 240"/>
                      <a:gd name="T13" fmla="*/ 65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119" name="Freeform 568"/>
                  <p:cNvSpPr>
                    <a:spLocks/>
                  </p:cNvSpPr>
                  <p:nvPr/>
                </p:nvSpPr>
                <p:spPr bwMode="auto">
                  <a:xfrm>
                    <a:off x="3857" y="1924"/>
                    <a:ext cx="119" cy="523"/>
                  </a:xfrm>
                  <a:custGeom>
                    <a:avLst/>
                    <a:gdLst>
                      <a:gd name="T0" fmla="*/ 7 w 240"/>
                      <a:gd name="T1" fmla="*/ 0 h 1046"/>
                      <a:gd name="T2" fmla="*/ 0 w 240"/>
                      <a:gd name="T3" fmla="*/ 53 h 1046"/>
                      <a:gd name="T4" fmla="*/ 5 w 240"/>
                      <a:gd name="T5" fmla="*/ 28 h 1046"/>
                      <a:gd name="T6" fmla="*/ 10 w 240"/>
                      <a:gd name="T7" fmla="*/ 65 h 1046"/>
                      <a:gd name="T8" fmla="*/ 9 w 240"/>
                      <a:gd name="T9" fmla="*/ 29 h 1046"/>
                      <a:gd name="T10" fmla="*/ 14 w 240"/>
                      <a:gd name="T11" fmla="*/ 55 h 1046"/>
                      <a:gd name="T12" fmla="*/ 7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102" name="Group 569"/>
            <p:cNvGrpSpPr>
              <a:grpSpLocks/>
            </p:cNvGrpSpPr>
            <p:nvPr/>
          </p:nvGrpSpPr>
          <p:grpSpPr bwMode="auto">
            <a:xfrm>
              <a:off x="3482" y="1488"/>
              <a:ext cx="883" cy="829"/>
              <a:chOff x="3482" y="1488"/>
              <a:chExt cx="883" cy="829"/>
            </a:xfrm>
          </p:grpSpPr>
          <p:sp>
            <p:nvSpPr>
              <p:cNvPr id="103" name="Freeform 570"/>
              <p:cNvSpPr>
                <a:spLocks/>
              </p:cNvSpPr>
              <p:nvPr/>
            </p:nvSpPr>
            <p:spPr bwMode="auto">
              <a:xfrm>
                <a:off x="3629" y="1615"/>
                <a:ext cx="595" cy="621"/>
              </a:xfrm>
              <a:custGeom>
                <a:avLst/>
                <a:gdLst>
                  <a:gd name="T0" fmla="*/ 35 w 1191"/>
                  <a:gd name="T1" fmla="*/ 0 h 1241"/>
                  <a:gd name="T2" fmla="*/ 34 w 1191"/>
                  <a:gd name="T3" fmla="*/ 32 h 1241"/>
                  <a:gd name="T4" fmla="*/ 24 w 1191"/>
                  <a:gd name="T5" fmla="*/ 5 h 1241"/>
                  <a:gd name="T6" fmla="*/ 31 w 1191"/>
                  <a:gd name="T7" fmla="*/ 32 h 1241"/>
                  <a:gd name="T8" fmla="*/ 9 w 1191"/>
                  <a:gd name="T9" fmla="*/ 9 h 1241"/>
                  <a:gd name="T10" fmla="*/ 29 w 1191"/>
                  <a:gd name="T11" fmla="*/ 32 h 1241"/>
                  <a:gd name="T12" fmla="*/ 3 w 1191"/>
                  <a:gd name="T13" fmla="*/ 24 h 1241"/>
                  <a:gd name="T14" fmla="*/ 28 w 1191"/>
                  <a:gd name="T15" fmla="*/ 34 h 1241"/>
                  <a:gd name="T16" fmla="*/ 0 w 1191"/>
                  <a:gd name="T17" fmla="*/ 36 h 1241"/>
                  <a:gd name="T18" fmla="*/ 31 w 1191"/>
                  <a:gd name="T19" fmla="*/ 37 h 1241"/>
                  <a:gd name="T20" fmla="*/ 3 w 1191"/>
                  <a:gd name="T21" fmla="*/ 46 h 1241"/>
                  <a:gd name="T22" fmla="*/ 29 w 1191"/>
                  <a:gd name="T23" fmla="*/ 39 h 1241"/>
                  <a:gd name="T24" fmla="*/ 9 w 1191"/>
                  <a:gd name="T25" fmla="*/ 64 h 1241"/>
                  <a:gd name="T26" fmla="*/ 31 w 1191"/>
                  <a:gd name="T27" fmla="*/ 40 h 1241"/>
                  <a:gd name="T28" fmla="*/ 24 w 1191"/>
                  <a:gd name="T29" fmla="*/ 67 h 1241"/>
                  <a:gd name="T30" fmla="*/ 34 w 1191"/>
                  <a:gd name="T31" fmla="*/ 41 h 1241"/>
                  <a:gd name="T32" fmla="*/ 35 w 1191"/>
                  <a:gd name="T33" fmla="*/ 78 h 1241"/>
                  <a:gd name="T34" fmla="*/ 36 w 1191"/>
                  <a:gd name="T35" fmla="*/ 39 h 1241"/>
                  <a:gd name="T36" fmla="*/ 47 w 1191"/>
                  <a:gd name="T37" fmla="*/ 69 h 1241"/>
                  <a:gd name="T38" fmla="*/ 37 w 1191"/>
                  <a:gd name="T39" fmla="*/ 39 h 1241"/>
                  <a:gd name="T40" fmla="*/ 61 w 1191"/>
                  <a:gd name="T41" fmla="*/ 65 h 1241"/>
                  <a:gd name="T42" fmla="*/ 41 w 1191"/>
                  <a:gd name="T43" fmla="*/ 39 h 1241"/>
                  <a:gd name="T44" fmla="*/ 69 w 1191"/>
                  <a:gd name="T45" fmla="*/ 47 h 1241"/>
                  <a:gd name="T46" fmla="*/ 40 w 1191"/>
                  <a:gd name="T47" fmla="*/ 36 h 1241"/>
                  <a:gd name="T48" fmla="*/ 74 w 1191"/>
                  <a:gd name="T49" fmla="*/ 36 h 1241"/>
                  <a:gd name="T50" fmla="*/ 40 w 1191"/>
                  <a:gd name="T51" fmla="*/ 35 h 1241"/>
                  <a:gd name="T52" fmla="*/ 67 w 1191"/>
                  <a:gd name="T53" fmla="*/ 25 h 1241"/>
                  <a:gd name="T54" fmla="*/ 40 w 1191"/>
                  <a:gd name="T55" fmla="*/ 33 h 1241"/>
                  <a:gd name="T56" fmla="*/ 58 w 1191"/>
                  <a:gd name="T57" fmla="*/ 12 h 1241"/>
                  <a:gd name="T58" fmla="*/ 38 w 1191"/>
                  <a:gd name="T59" fmla="*/ 33 h 1241"/>
                  <a:gd name="T60" fmla="*/ 47 w 1191"/>
                  <a:gd name="T61" fmla="*/ 3 h 1241"/>
                  <a:gd name="T62" fmla="*/ 37 w 1191"/>
                  <a:gd name="T63" fmla="*/ 31 h 1241"/>
                  <a:gd name="T64" fmla="*/ 35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104" name="Freeform 571"/>
              <p:cNvSpPr>
                <a:spLocks/>
              </p:cNvSpPr>
              <p:nvPr/>
            </p:nvSpPr>
            <p:spPr bwMode="auto">
              <a:xfrm>
                <a:off x="3482" y="1488"/>
                <a:ext cx="883" cy="829"/>
              </a:xfrm>
              <a:custGeom>
                <a:avLst/>
                <a:gdLst>
                  <a:gd name="T0" fmla="*/ 78 w 1767"/>
                  <a:gd name="T1" fmla="*/ 3 h 1659"/>
                  <a:gd name="T2" fmla="*/ 56 w 1767"/>
                  <a:gd name="T3" fmla="*/ 45 h 1659"/>
                  <a:gd name="T4" fmla="*/ 64 w 1767"/>
                  <a:gd name="T5" fmla="*/ 0 h 1659"/>
                  <a:gd name="T6" fmla="*/ 54 w 1767"/>
                  <a:gd name="T7" fmla="*/ 44 h 1659"/>
                  <a:gd name="T8" fmla="*/ 45 w 1767"/>
                  <a:gd name="T9" fmla="*/ 1 h 1659"/>
                  <a:gd name="T10" fmla="*/ 50 w 1767"/>
                  <a:gd name="T11" fmla="*/ 45 h 1659"/>
                  <a:gd name="T12" fmla="*/ 30 w 1767"/>
                  <a:gd name="T13" fmla="*/ 3 h 1659"/>
                  <a:gd name="T14" fmla="*/ 47 w 1767"/>
                  <a:gd name="T15" fmla="*/ 46 h 1659"/>
                  <a:gd name="T16" fmla="*/ 7 w 1767"/>
                  <a:gd name="T17" fmla="*/ 24 h 1659"/>
                  <a:gd name="T18" fmla="*/ 46 w 1767"/>
                  <a:gd name="T19" fmla="*/ 48 h 1659"/>
                  <a:gd name="T20" fmla="*/ 2 w 1767"/>
                  <a:gd name="T21" fmla="*/ 39 h 1659"/>
                  <a:gd name="T22" fmla="*/ 46 w 1767"/>
                  <a:gd name="T23" fmla="*/ 50 h 1659"/>
                  <a:gd name="T24" fmla="*/ 0 w 1767"/>
                  <a:gd name="T25" fmla="*/ 60 h 1659"/>
                  <a:gd name="T26" fmla="*/ 46 w 1767"/>
                  <a:gd name="T27" fmla="*/ 53 h 1659"/>
                  <a:gd name="T28" fmla="*/ 7 w 1767"/>
                  <a:gd name="T29" fmla="*/ 74 h 1659"/>
                  <a:gd name="T30" fmla="*/ 47 w 1767"/>
                  <a:gd name="T31" fmla="*/ 55 h 1659"/>
                  <a:gd name="T32" fmla="*/ 28 w 1767"/>
                  <a:gd name="T33" fmla="*/ 100 h 1659"/>
                  <a:gd name="T34" fmla="*/ 51 w 1767"/>
                  <a:gd name="T35" fmla="*/ 56 h 1659"/>
                  <a:gd name="T36" fmla="*/ 43 w 1767"/>
                  <a:gd name="T37" fmla="*/ 103 h 1659"/>
                  <a:gd name="T38" fmla="*/ 53 w 1767"/>
                  <a:gd name="T39" fmla="*/ 55 h 1659"/>
                  <a:gd name="T40" fmla="*/ 63 w 1767"/>
                  <a:gd name="T41" fmla="*/ 100 h 1659"/>
                  <a:gd name="T42" fmla="*/ 55 w 1767"/>
                  <a:gd name="T43" fmla="*/ 54 h 1659"/>
                  <a:gd name="T44" fmla="*/ 79 w 1767"/>
                  <a:gd name="T45" fmla="*/ 103 h 1659"/>
                  <a:gd name="T46" fmla="*/ 57 w 1767"/>
                  <a:gd name="T47" fmla="*/ 54 h 1659"/>
                  <a:gd name="T48" fmla="*/ 105 w 1767"/>
                  <a:gd name="T49" fmla="*/ 81 h 1659"/>
                  <a:gd name="T50" fmla="*/ 59 w 1767"/>
                  <a:gd name="T51" fmla="*/ 52 h 1659"/>
                  <a:gd name="T52" fmla="*/ 109 w 1767"/>
                  <a:gd name="T53" fmla="*/ 61 h 1659"/>
                  <a:gd name="T54" fmla="*/ 61 w 1767"/>
                  <a:gd name="T55" fmla="*/ 50 h 1659"/>
                  <a:gd name="T56" fmla="*/ 110 w 1767"/>
                  <a:gd name="T57" fmla="*/ 41 h 1659"/>
                  <a:gd name="T58" fmla="*/ 60 w 1767"/>
                  <a:gd name="T59" fmla="*/ 48 h 1659"/>
                  <a:gd name="T60" fmla="*/ 107 w 1767"/>
                  <a:gd name="T61" fmla="*/ 24 h 1659"/>
                  <a:gd name="T62" fmla="*/ 60 w 1767"/>
                  <a:gd name="T63" fmla="*/ 46 h 1659"/>
                  <a:gd name="T64" fmla="*/ 78 w 1767"/>
                  <a:gd name="T65" fmla="*/ 3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105" name="Freeform 572"/>
              <p:cNvSpPr>
                <a:spLocks/>
              </p:cNvSpPr>
              <p:nvPr/>
            </p:nvSpPr>
            <p:spPr bwMode="auto">
              <a:xfrm>
                <a:off x="3743" y="1715"/>
                <a:ext cx="366" cy="385"/>
              </a:xfrm>
              <a:custGeom>
                <a:avLst/>
                <a:gdLst>
                  <a:gd name="T0" fmla="*/ 22 w 734"/>
                  <a:gd name="T1" fmla="*/ 0 h 770"/>
                  <a:gd name="T2" fmla="*/ 21 w 734"/>
                  <a:gd name="T3" fmla="*/ 20 h 770"/>
                  <a:gd name="T4" fmla="*/ 15 w 734"/>
                  <a:gd name="T5" fmla="*/ 3 h 770"/>
                  <a:gd name="T6" fmla="*/ 19 w 734"/>
                  <a:gd name="T7" fmla="*/ 20 h 770"/>
                  <a:gd name="T8" fmla="*/ 6 w 734"/>
                  <a:gd name="T9" fmla="*/ 6 h 770"/>
                  <a:gd name="T10" fmla="*/ 18 w 734"/>
                  <a:gd name="T11" fmla="*/ 20 h 770"/>
                  <a:gd name="T12" fmla="*/ 2 w 734"/>
                  <a:gd name="T13" fmla="*/ 14 h 770"/>
                  <a:gd name="T14" fmla="*/ 17 w 734"/>
                  <a:gd name="T15" fmla="*/ 21 h 770"/>
                  <a:gd name="T16" fmla="*/ 0 w 734"/>
                  <a:gd name="T17" fmla="*/ 22 h 770"/>
                  <a:gd name="T18" fmla="*/ 19 w 734"/>
                  <a:gd name="T19" fmla="*/ 23 h 770"/>
                  <a:gd name="T20" fmla="*/ 1 w 734"/>
                  <a:gd name="T21" fmla="*/ 27 h 770"/>
                  <a:gd name="T22" fmla="*/ 18 w 734"/>
                  <a:gd name="T23" fmla="*/ 24 h 770"/>
                  <a:gd name="T24" fmla="*/ 5 w 734"/>
                  <a:gd name="T25" fmla="*/ 40 h 770"/>
                  <a:gd name="T26" fmla="*/ 19 w 734"/>
                  <a:gd name="T27" fmla="*/ 24 h 770"/>
                  <a:gd name="T28" fmla="*/ 15 w 734"/>
                  <a:gd name="T29" fmla="*/ 42 h 770"/>
                  <a:gd name="T30" fmla="*/ 21 w 734"/>
                  <a:gd name="T31" fmla="*/ 24 h 770"/>
                  <a:gd name="T32" fmla="*/ 22 w 734"/>
                  <a:gd name="T33" fmla="*/ 48 h 770"/>
                  <a:gd name="T34" fmla="*/ 22 w 734"/>
                  <a:gd name="T35" fmla="*/ 24 h 770"/>
                  <a:gd name="T36" fmla="*/ 29 w 734"/>
                  <a:gd name="T37" fmla="*/ 43 h 770"/>
                  <a:gd name="T38" fmla="*/ 23 w 734"/>
                  <a:gd name="T39" fmla="*/ 24 h 770"/>
                  <a:gd name="T40" fmla="*/ 38 w 734"/>
                  <a:gd name="T41" fmla="*/ 40 h 770"/>
                  <a:gd name="T42" fmla="*/ 25 w 734"/>
                  <a:gd name="T43" fmla="*/ 24 h 770"/>
                  <a:gd name="T44" fmla="*/ 42 w 734"/>
                  <a:gd name="T45" fmla="*/ 28 h 770"/>
                  <a:gd name="T46" fmla="*/ 24 w 734"/>
                  <a:gd name="T47" fmla="*/ 22 h 770"/>
                  <a:gd name="T48" fmla="*/ 45 w 734"/>
                  <a:gd name="T49" fmla="*/ 22 h 770"/>
                  <a:gd name="T50" fmla="*/ 24 w 734"/>
                  <a:gd name="T51" fmla="*/ 22 h 770"/>
                  <a:gd name="T52" fmla="*/ 41 w 734"/>
                  <a:gd name="T53" fmla="*/ 15 h 770"/>
                  <a:gd name="T54" fmla="*/ 25 w 734"/>
                  <a:gd name="T55" fmla="*/ 21 h 770"/>
                  <a:gd name="T56" fmla="*/ 36 w 734"/>
                  <a:gd name="T57" fmla="*/ 6 h 770"/>
                  <a:gd name="T58" fmla="*/ 23 w 734"/>
                  <a:gd name="T59" fmla="*/ 21 h 770"/>
                  <a:gd name="T60" fmla="*/ 29 w 734"/>
                  <a:gd name="T61" fmla="*/ 2 h 770"/>
                  <a:gd name="T62" fmla="*/ 22 w 734"/>
                  <a:gd name="T63" fmla="*/ 20 h 770"/>
                  <a:gd name="T64" fmla="*/ 22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nvGrpSpPr>
          <p:cNvPr id="126" name="Group 648"/>
          <p:cNvGrpSpPr>
            <a:grpSpLocks/>
          </p:cNvGrpSpPr>
          <p:nvPr/>
        </p:nvGrpSpPr>
        <p:grpSpPr bwMode="auto">
          <a:xfrm>
            <a:off x="685800" y="381000"/>
            <a:ext cx="1235075" cy="1254125"/>
            <a:chOff x="3371" y="1346"/>
            <a:chExt cx="1084" cy="1101"/>
          </a:xfrm>
        </p:grpSpPr>
        <p:sp>
          <p:nvSpPr>
            <p:cNvPr id="127" name="Freeform 649"/>
            <p:cNvSpPr>
              <a:spLocks/>
            </p:cNvSpPr>
            <p:nvPr/>
          </p:nvSpPr>
          <p:spPr bwMode="auto">
            <a:xfrm>
              <a:off x="3465" y="1490"/>
              <a:ext cx="798" cy="819"/>
            </a:xfrm>
            <a:custGeom>
              <a:avLst/>
              <a:gdLst>
                <a:gd name="T0" fmla="*/ 64 w 1595"/>
                <a:gd name="T1" fmla="*/ 5 h 1639"/>
                <a:gd name="T2" fmla="*/ 68 w 1595"/>
                <a:gd name="T3" fmla="*/ 6 h 1639"/>
                <a:gd name="T4" fmla="*/ 76 w 1595"/>
                <a:gd name="T5" fmla="*/ 8 h 1639"/>
                <a:gd name="T6" fmla="*/ 80 w 1595"/>
                <a:gd name="T7" fmla="*/ 11 h 1639"/>
                <a:gd name="T8" fmla="*/ 85 w 1595"/>
                <a:gd name="T9" fmla="*/ 12 h 1639"/>
                <a:gd name="T10" fmla="*/ 94 w 1595"/>
                <a:gd name="T11" fmla="*/ 15 h 1639"/>
                <a:gd name="T12" fmla="*/ 96 w 1595"/>
                <a:gd name="T13" fmla="*/ 26 h 1639"/>
                <a:gd name="T14" fmla="*/ 100 w 1595"/>
                <a:gd name="T15" fmla="*/ 31 h 1639"/>
                <a:gd name="T16" fmla="*/ 100 w 1595"/>
                <a:gd name="T17" fmla="*/ 41 h 1639"/>
                <a:gd name="T18" fmla="*/ 71 w 1595"/>
                <a:gd name="T19" fmla="*/ 50 h 1639"/>
                <a:gd name="T20" fmla="*/ 76 w 1595"/>
                <a:gd name="T21" fmla="*/ 53 h 1639"/>
                <a:gd name="T22" fmla="*/ 73 w 1595"/>
                <a:gd name="T23" fmla="*/ 56 h 1639"/>
                <a:gd name="T24" fmla="*/ 71 w 1595"/>
                <a:gd name="T25" fmla="*/ 58 h 1639"/>
                <a:gd name="T26" fmla="*/ 67 w 1595"/>
                <a:gd name="T27" fmla="*/ 61 h 1639"/>
                <a:gd name="T28" fmla="*/ 69 w 1595"/>
                <a:gd name="T29" fmla="*/ 65 h 1639"/>
                <a:gd name="T30" fmla="*/ 67 w 1595"/>
                <a:gd name="T31" fmla="*/ 63 h 1639"/>
                <a:gd name="T32" fmla="*/ 63 w 1595"/>
                <a:gd name="T33" fmla="*/ 65 h 1639"/>
                <a:gd name="T34" fmla="*/ 60 w 1595"/>
                <a:gd name="T35" fmla="*/ 70 h 1639"/>
                <a:gd name="T36" fmla="*/ 55 w 1595"/>
                <a:gd name="T37" fmla="*/ 102 h 1639"/>
                <a:gd name="T38" fmla="*/ 50 w 1595"/>
                <a:gd name="T39" fmla="*/ 96 h 1639"/>
                <a:gd name="T40" fmla="*/ 46 w 1595"/>
                <a:gd name="T41" fmla="*/ 95 h 1639"/>
                <a:gd name="T42" fmla="*/ 37 w 1595"/>
                <a:gd name="T43" fmla="*/ 94 h 1639"/>
                <a:gd name="T44" fmla="*/ 33 w 1595"/>
                <a:gd name="T45" fmla="*/ 91 h 1639"/>
                <a:gd name="T46" fmla="*/ 25 w 1595"/>
                <a:gd name="T47" fmla="*/ 93 h 1639"/>
                <a:gd name="T48" fmla="*/ 17 w 1595"/>
                <a:gd name="T49" fmla="*/ 87 h 1639"/>
                <a:gd name="T50" fmla="*/ 20 w 1595"/>
                <a:gd name="T51" fmla="*/ 74 h 1639"/>
                <a:gd name="T52" fmla="*/ 17 w 1595"/>
                <a:gd name="T53" fmla="*/ 68 h 1639"/>
                <a:gd name="T54" fmla="*/ 14 w 1595"/>
                <a:gd name="T55" fmla="*/ 59 h 1639"/>
                <a:gd name="T56" fmla="*/ 0 w 1595"/>
                <a:gd name="T57" fmla="*/ 47 h 1639"/>
                <a:gd name="T58" fmla="*/ 10 w 1595"/>
                <a:gd name="T59" fmla="*/ 42 h 1639"/>
                <a:gd name="T60" fmla="*/ 16 w 1595"/>
                <a:gd name="T61" fmla="*/ 32 h 1639"/>
                <a:gd name="T62" fmla="*/ 14 w 1595"/>
                <a:gd name="T63" fmla="*/ 14 h 1639"/>
                <a:gd name="T64" fmla="*/ 24 w 1595"/>
                <a:gd name="T65" fmla="*/ 9 h 1639"/>
                <a:gd name="T66" fmla="*/ 34 w 1595"/>
                <a:gd name="T67" fmla="*/ 12 h 1639"/>
                <a:gd name="T68" fmla="*/ 36 w 1595"/>
                <a:gd name="T69" fmla="*/ 4 h 1639"/>
                <a:gd name="T70" fmla="*/ 46 w 1595"/>
                <a:gd name="T71" fmla="*/ 1 h 1639"/>
                <a:gd name="T72" fmla="*/ 53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128" name="Group 650"/>
            <p:cNvGrpSpPr>
              <a:grpSpLocks/>
            </p:cNvGrpSpPr>
            <p:nvPr/>
          </p:nvGrpSpPr>
          <p:grpSpPr bwMode="auto">
            <a:xfrm>
              <a:off x="3371" y="1346"/>
              <a:ext cx="1084" cy="1101"/>
              <a:chOff x="3371" y="1346"/>
              <a:chExt cx="1084" cy="1101"/>
            </a:xfrm>
          </p:grpSpPr>
          <p:grpSp>
            <p:nvGrpSpPr>
              <p:cNvPr id="133" name="Group 651"/>
              <p:cNvGrpSpPr>
                <a:grpSpLocks/>
              </p:cNvGrpSpPr>
              <p:nvPr/>
            </p:nvGrpSpPr>
            <p:grpSpPr bwMode="auto">
              <a:xfrm>
                <a:off x="3399" y="1368"/>
                <a:ext cx="504" cy="1046"/>
                <a:chOff x="3399" y="1368"/>
                <a:chExt cx="504" cy="1046"/>
              </a:xfrm>
            </p:grpSpPr>
            <p:sp>
              <p:nvSpPr>
                <p:cNvPr id="149" name="Freeform 652"/>
                <p:cNvSpPr>
                  <a:spLocks/>
                </p:cNvSpPr>
                <p:nvPr/>
              </p:nvSpPr>
              <p:spPr bwMode="auto">
                <a:xfrm>
                  <a:off x="3403" y="1703"/>
                  <a:ext cx="499" cy="181"/>
                </a:xfrm>
                <a:custGeom>
                  <a:avLst/>
                  <a:gdLst>
                    <a:gd name="T0" fmla="*/ 62 w 998"/>
                    <a:gd name="T1" fmla="*/ 23 h 361"/>
                    <a:gd name="T2" fmla="*/ 5 w 998"/>
                    <a:gd name="T3" fmla="*/ 0 h 361"/>
                    <a:gd name="T4" fmla="*/ 31 w 998"/>
                    <a:gd name="T5" fmla="*/ 12 h 361"/>
                    <a:gd name="T6" fmla="*/ 0 w 998"/>
                    <a:gd name="T7" fmla="*/ 7 h 361"/>
                    <a:gd name="T8" fmla="*/ 62 w 998"/>
                    <a:gd name="T9" fmla="*/ 23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150" name="Freeform 653"/>
                <p:cNvSpPr>
                  <a:spLocks/>
                </p:cNvSpPr>
                <p:nvPr/>
              </p:nvSpPr>
              <p:spPr bwMode="auto">
                <a:xfrm>
                  <a:off x="3399" y="1898"/>
                  <a:ext cx="498" cy="180"/>
                </a:xfrm>
                <a:custGeom>
                  <a:avLst/>
                  <a:gdLst>
                    <a:gd name="T0" fmla="*/ 62 w 996"/>
                    <a:gd name="T1" fmla="*/ 0 h 359"/>
                    <a:gd name="T2" fmla="*/ 5 w 996"/>
                    <a:gd name="T3" fmla="*/ 23 h 359"/>
                    <a:gd name="T4" fmla="*/ 31 w 996"/>
                    <a:gd name="T5" fmla="*/ 11 h 359"/>
                    <a:gd name="T6" fmla="*/ 0 w 996"/>
                    <a:gd name="T7" fmla="*/ 16 h 359"/>
                    <a:gd name="T8" fmla="*/ 6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151" name="Freeform 654"/>
                <p:cNvSpPr>
                  <a:spLocks/>
                </p:cNvSpPr>
                <p:nvPr/>
              </p:nvSpPr>
              <p:spPr bwMode="auto">
                <a:xfrm>
                  <a:off x="3725" y="1906"/>
                  <a:ext cx="178" cy="508"/>
                </a:xfrm>
                <a:custGeom>
                  <a:avLst/>
                  <a:gdLst>
                    <a:gd name="T0" fmla="*/ 23 w 355"/>
                    <a:gd name="T1" fmla="*/ 0 h 1016"/>
                    <a:gd name="T2" fmla="*/ 0 w 355"/>
                    <a:gd name="T3" fmla="*/ 59 h 1016"/>
                    <a:gd name="T4" fmla="*/ 12 w 355"/>
                    <a:gd name="T5" fmla="*/ 33 h 1016"/>
                    <a:gd name="T6" fmla="*/ 7 w 355"/>
                    <a:gd name="T7" fmla="*/ 64 h 1016"/>
                    <a:gd name="T8" fmla="*/ 23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152" name="Freeform 655"/>
                <p:cNvSpPr>
                  <a:spLocks/>
                </p:cNvSpPr>
                <p:nvPr/>
              </p:nvSpPr>
              <p:spPr bwMode="auto">
                <a:xfrm>
                  <a:off x="3725" y="1368"/>
                  <a:ext cx="178" cy="507"/>
                </a:xfrm>
                <a:custGeom>
                  <a:avLst/>
                  <a:gdLst>
                    <a:gd name="T0" fmla="*/ 23 w 355"/>
                    <a:gd name="T1" fmla="*/ 63 h 1015"/>
                    <a:gd name="T2" fmla="*/ 0 w 355"/>
                    <a:gd name="T3" fmla="*/ 4 h 1015"/>
                    <a:gd name="T4" fmla="*/ 12 w 355"/>
                    <a:gd name="T5" fmla="*/ 30 h 1015"/>
                    <a:gd name="T6" fmla="*/ 7 w 355"/>
                    <a:gd name="T7" fmla="*/ 0 h 1015"/>
                    <a:gd name="T8" fmla="*/ 23 w 355"/>
                    <a:gd name="T9" fmla="*/ 63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134" name="Group 656"/>
              <p:cNvGrpSpPr>
                <a:grpSpLocks/>
              </p:cNvGrpSpPr>
              <p:nvPr/>
            </p:nvGrpSpPr>
            <p:grpSpPr bwMode="auto">
              <a:xfrm>
                <a:off x="3371" y="1346"/>
                <a:ext cx="1084" cy="1101"/>
                <a:chOff x="3371" y="1346"/>
                <a:chExt cx="1084" cy="1101"/>
              </a:xfrm>
            </p:grpSpPr>
            <p:grpSp>
              <p:nvGrpSpPr>
                <p:cNvPr id="135" name="Group 657"/>
                <p:cNvGrpSpPr>
                  <a:grpSpLocks/>
                </p:cNvGrpSpPr>
                <p:nvPr/>
              </p:nvGrpSpPr>
              <p:grpSpPr bwMode="auto">
                <a:xfrm>
                  <a:off x="3520" y="1916"/>
                  <a:ext cx="785" cy="400"/>
                  <a:chOff x="3520" y="1916"/>
                  <a:chExt cx="785" cy="400"/>
                </a:xfrm>
              </p:grpSpPr>
              <p:sp>
                <p:nvSpPr>
                  <p:cNvPr id="147" name="Freeform 658"/>
                  <p:cNvSpPr>
                    <a:spLocks/>
                  </p:cNvSpPr>
                  <p:nvPr/>
                </p:nvSpPr>
                <p:spPr bwMode="auto">
                  <a:xfrm>
                    <a:off x="3941" y="1916"/>
                    <a:ext cx="364" cy="400"/>
                  </a:xfrm>
                  <a:custGeom>
                    <a:avLst/>
                    <a:gdLst>
                      <a:gd name="T0" fmla="*/ 0 w 728"/>
                      <a:gd name="T1" fmla="*/ 0 h 801"/>
                      <a:gd name="T2" fmla="*/ 29 w 728"/>
                      <a:gd name="T3" fmla="*/ 50 h 801"/>
                      <a:gd name="T4" fmla="*/ 15 w 728"/>
                      <a:gd name="T5" fmla="*/ 21 h 801"/>
                      <a:gd name="T6" fmla="*/ 43 w 728"/>
                      <a:gd name="T7" fmla="*/ 50 h 801"/>
                      <a:gd name="T8" fmla="*/ 20 w 728"/>
                      <a:gd name="T9" fmla="*/ 18 h 801"/>
                      <a:gd name="T10" fmla="*/ 46 w 728"/>
                      <a:gd name="T11" fmla="*/ 33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148" name="Freeform 659"/>
                  <p:cNvSpPr>
                    <a:spLocks/>
                  </p:cNvSpPr>
                  <p:nvPr/>
                </p:nvSpPr>
                <p:spPr bwMode="auto">
                  <a:xfrm>
                    <a:off x="3520" y="1916"/>
                    <a:ext cx="364" cy="400"/>
                  </a:xfrm>
                  <a:custGeom>
                    <a:avLst/>
                    <a:gdLst>
                      <a:gd name="T0" fmla="*/ 46 w 728"/>
                      <a:gd name="T1" fmla="*/ 0 h 801"/>
                      <a:gd name="T2" fmla="*/ 15 w 728"/>
                      <a:gd name="T3" fmla="*/ 50 h 801"/>
                      <a:gd name="T4" fmla="*/ 30 w 728"/>
                      <a:gd name="T5" fmla="*/ 21 h 801"/>
                      <a:gd name="T6" fmla="*/ 3 w 728"/>
                      <a:gd name="T7" fmla="*/ 50 h 801"/>
                      <a:gd name="T8" fmla="*/ 25 w 728"/>
                      <a:gd name="T9" fmla="*/ 18 h 801"/>
                      <a:gd name="T10" fmla="*/ 0 w 728"/>
                      <a:gd name="T11" fmla="*/ 33 h 801"/>
                      <a:gd name="T12" fmla="*/ 46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136" name="Group 660"/>
                <p:cNvGrpSpPr>
                  <a:grpSpLocks/>
                </p:cNvGrpSpPr>
                <p:nvPr/>
              </p:nvGrpSpPr>
              <p:grpSpPr bwMode="auto">
                <a:xfrm>
                  <a:off x="3371" y="1346"/>
                  <a:ext cx="1084" cy="1101"/>
                  <a:chOff x="3371" y="1346"/>
                  <a:chExt cx="1084" cy="1101"/>
                </a:xfrm>
              </p:grpSpPr>
              <p:sp>
                <p:nvSpPr>
                  <p:cNvPr id="137" name="Freeform 661"/>
                  <p:cNvSpPr>
                    <a:spLocks/>
                  </p:cNvSpPr>
                  <p:nvPr/>
                </p:nvSpPr>
                <p:spPr bwMode="auto">
                  <a:xfrm>
                    <a:off x="3934" y="1711"/>
                    <a:ext cx="498" cy="180"/>
                  </a:xfrm>
                  <a:custGeom>
                    <a:avLst/>
                    <a:gdLst>
                      <a:gd name="T0" fmla="*/ 0 w 998"/>
                      <a:gd name="T1" fmla="*/ 23 h 360"/>
                      <a:gd name="T2" fmla="*/ 57 w 998"/>
                      <a:gd name="T3" fmla="*/ 0 h 360"/>
                      <a:gd name="T4" fmla="*/ 32 w 998"/>
                      <a:gd name="T5" fmla="*/ 11 h 360"/>
                      <a:gd name="T6" fmla="*/ 62 w 998"/>
                      <a:gd name="T7" fmla="*/ 6 h 360"/>
                      <a:gd name="T8" fmla="*/ 0 w 998"/>
                      <a:gd name="T9" fmla="*/ 23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138" name="Freeform 662"/>
                  <p:cNvSpPr>
                    <a:spLocks/>
                  </p:cNvSpPr>
                  <p:nvPr/>
                </p:nvSpPr>
                <p:spPr bwMode="auto">
                  <a:xfrm>
                    <a:off x="3939" y="1905"/>
                    <a:ext cx="498" cy="181"/>
                  </a:xfrm>
                  <a:custGeom>
                    <a:avLst/>
                    <a:gdLst>
                      <a:gd name="T0" fmla="*/ 0 w 995"/>
                      <a:gd name="T1" fmla="*/ 0 h 361"/>
                      <a:gd name="T2" fmla="*/ 58 w 995"/>
                      <a:gd name="T3" fmla="*/ 23 h 361"/>
                      <a:gd name="T4" fmla="*/ 32 w 995"/>
                      <a:gd name="T5" fmla="*/ 11 h 361"/>
                      <a:gd name="T6" fmla="*/ 63 w 995"/>
                      <a:gd name="T7" fmla="*/ 16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139" name="Freeform 663"/>
                  <p:cNvSpPr>
                    <a:spLocks/>
                  </p:cNvSpPr>
                  <p:nvPr/>
                </p:nvSpPr>
                <p:spPr bwMode="auto">
                  <a:xfrm>
                    <a:off x="3933" y="1914"/>
                    <a:ext cx="177" cy="507"/>
                  </a:xfrm>
                  <a:custGeom>
                    <a:avLst/>
                    <a:gdLst>
                      <a:gd name="T0" fmla="*/ 0 w 354"/>
                      <a:gd name="T1" fmla="*/ 0 h 1015"/>
                      <a:gd name="T2" fmla="*/ 22 w 354"/>
                      <a:gd name="T3" fmla="*/ 58 h 1015"/>
                      <a:gd name="T4" fmla="*/ 11 w 354"/>
                      <a:gd name="T5" fmla="*/ 32 h 1015"/>
                      <a:gd name="T6" fmla="*/ 15 w 354"/>
                      <a:gd name="T7" fmla="*/ 63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140" name="Freeform 664"/>
                  <p:cNvSpPr>
                    <a:spLocks/>
                  </p:cNvSpPr>
                  <p:nvPr/>
                </p:nvSpPr>
                <p:spPr bwMode="auto">
                  <a:xfrm>
                    <a:off x="3933" y="1375"/>
                    <a:ext cx="177" cy="508"/>
                  </a:xfrm>
                  <a:custGeom>
                    <a:avLst/>
                    <a:gdLst>
                      <a:gd name="T0" fmla="*/ 0 w 354"/>
                      <a:gd name="T1" fmla="*/ 64 h 1015"/>
                      <a:gd name="T2" fmla="*/ 22 w 354"/>
                      <a:gd name="T3" fmla="*/ 5 h 1015"/>
                      <a:gd name="T4" fmla="*/ 11 w 354"/>
                      <a:gd name="T5" fmla="*/ 31 h 1015"/>
                      <a:gd name="T6" fmla="*/ 15 w 354"/>
                      <a:gd name="T7" fmla="*/ 0 h 1015"/>
                      <a:gd name="T8" fmla="*/ 0 w 354"/>
                      <a:gd name="T9" fmla="*/ 64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141" name="Freeform 665"/>
                  <p:cNvSpPr>
                    <a:spLocks/>
                  </p:cNvSpPr>
                  <p:nvPr/>
                </p:nvSpPr>
                <p:spPr bwMode="auto">
                  <a:xfrm>
                    <a:off x="3941" y="1483"/>
                    <a:ext cx="364" cy="401"/>
                  </a:xfrm>
                  <a:custGeom>
                    <a:avLst/>
                    <a:gdLst>
                      <a:gd name="T0" fmla="*/ 0 w 728"/>
                      <a:gd name="T1" fmla="*/ 51 h 801"/>
                      <a:gd name="T2" fmla="*/ 29 w 728"/>
                      <a:gd name="T3" fmla="*/ 0 h 801"/>
                      <a:gd name="T4" fmla="*/ 15 w 728"/>
                      <a:gd name="T5" fmla="*/ 29 h 801"/>
                      <a:gd name="T6" fmla="*/ 43 w 728"/>
                      <a:gd name="T7" fmla="*/ 0 h 801"/>
                      <a:gd name="T8" fmla="*/ 20 w 728"/>
                      <a:gd name="T9" fmla="*/ 32 h 801"/>
                      <a:gd name="T10" fmla="*/ 46 w 728"/>
                      <a:gd name="T11" fmla="*/ 17 h 801"/>
                      <a:gd name="T12" fmla="*/ 0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142" name="Freeform 666"/>
                  <p:cNvSpPr>
                    <a:spLocks/>
                  </p:cNvSpPr>
                  <p:nvPr/>
                </p:nvSpPr>
                <p:spPr bwMode="auto">
                  <a:xfrm>
                    <a:off x="3941" y="1833"/>
                    <a:ext cx="514" cy="122"/>
                  </a:xfrm>
                  <a:custGeom>
                    <a:avLst/>
                    <a:gdLst>
                      <a:gd name="T0" fmla="*/ 0 w 1026"/>
                      <a:gd name="T1" fmla="*/ 7 h 245"/>
                      <a:gd name="T2" fmla="*/ 53 w 1026"/>
                      <a:gd name="T3" fmla="*/ 0 h 245"/>
                      <a:gd name="T4" fmla="*/ 29 w 1026"/>
                      <a:gd name="T5" fmla="*/ 5 h 245"/>
                      <a:gd name="T6" fmla="*/ 65 w 1026"/>
                      <a:gd name="T7" fmla="*/ 10 h 245"/>
                      <a:gd name="T8" fmla="*/ 30 w 1026"/>
                      <a:gd name="T9" fmla="*/ 9 h 245"/>
                      <a:gd name="T10" fmla="*/ 54 w 1026"/>
                      <a:gd name="T11" fmla="*/ 15 h 245"/>
                      <a:gd name="T12" fmla="*/ 0 w 1026"/>
                      <a:gd name="T13" fmla="*/ 7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143" name="Freeform 667"/>
                  <p:cNvSpPr>
                    <a:spLocks/>
                  </p:cNvSpPr>
                  <p:nvPr/>
                </p:nvSpPr>
                <p:spPr bwMode="auto">
                  <a:xfrm>
                    <a:off x="3520" y="1483"/>
                    <a:ext cx="364" cy="401"/>
                  </a:xfrm>
                  <a:custGeom>
                    <a:avLst/>
                    <a:gdLst>
                      <a:gd name="T0" fmla="*/ 46 w 728"/>
                      <a:gd name="T1" fmla="*/ 51 h 801"/>
                      <a:gd name="T2" fmla="*/ 15 w 728"/>
                      <a:gd name="T3" fmla="*/ 0 h 801"/>
                      <a:gd name="T4" fmla="*/ 30 w 728"/>
                      <a:gd name="T5" fmla="*/ 29 h 801"/>
                      <a:gd name="T6" fmla="*/ 3 w 728"/>
                      <a:gd name="T7" fmla="*/ 0 h 801"/>
                      <a:gd name="T8" fmla="*/ 25 w 728"/>
                      <a:gd name="T9" fmla="*/ 32 h 801"/>
                      <a:gd name="T10" fmla="*/ 0 w 728"/>
                      <a:gd name="T11" fmla="*/ 17 h 801"/>
                      <a:gd name="T12" fmla="*/ 46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144" name="Freeform 668"/>
                  <p:cNvSpPr>
                    <a:spLocks/>
                  </p:cNvSpPr>
                  <p:nvPr/>
                </p:nvSpPr>
                <p:spPr bwMode="auto">
                  <a:xfrm>
                    <a:off x="3371" y="1833"/>
                    <a:ext cx="513" cy="122"/>
                  </a:xfrm>
                  <a:custGeom>
                    <a:avLst/>
                    <a:gdLst>
                      <a:gd name="T0" fmla="*/ 64 w 1027"/>
                      <a:gd name="T1" fmla="*/ 7 h 245"/>
                      <a:gd name="T2" fmla="*/ 11 w 1027"/>
                      <a:gd name="T3" fmla="*/ 0 h 245"/>
                      <a:gd name="T4" fmla="*/ 35 w 1027"/>
                      <a:gd name="T5" fmla="*/ 5 h 245"/>
                      <a:gd name="T6" fmla="*/ 0 w 1027"/>
                      <a:gd name="T7" fmla="*/ 10 h 245"/>
                      <a:gd name="T8" fmla="*/ 34 w 1027"/>
                      <a:gd name="T9" fmla="*/ 9 h 245"/>
                      <a:gd name="T10" fmla="*/ 10 w 1027"/>
                      <a:gd name="T11" fmla="*/ 15 h 245"/>
                      <a:gd name="T12" fmla="*/ 64 w 1027"/>
                      <a:gd name="T13" fmla="*/ 7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145" name="Freeform 669"/>
                  <p:cNvSpPr>
                    <a:spLocks/>
                  </p:cNvSpPr>
                  <p:nvPr/>
                </p:nvSpPr>
                <p:spPr bwMode="auto">
                  <a:xfrm>
                    <a:off x="3859" y="1346"/>
                    <a:ext cx="120" cy="523"/>
                  </a:xfrm>
                  <a:custGeom>
                    <a:avLst/>
                    <a:gdLst>
                      <a:gd name="T0" fmla="*/ 8 w 240"/>
                      <a:gd name="T1" fmla="*/ 65 h 1046"/>
                      <a:gd name="T2" fmla="*/ 0 w 240"/>
                      <a:gd name="T3" fmla="*/ 11 h 1046"/>
                      <a:gd name="T4" fmla="*/ 6 w 240"/>
                      <a:gd name="T5" fmla="*/ 36 h 1046"/>
                      <a:gd name="T6" fmla="*/ 11 w 240"/>
                      <a:gd name="T7" fmla="*/ 0 h 1046"/>
                      <a:gd name="T8" fmla="*/ 10 w 240"/>
                      <a:gd name="T9" fmla="*/ 35 h 1046"/>
                      <a:gd name="T10" fmla="*/ 15 w 240"/>
                      <a:gd name="T11" fmla="*/ 10 h 1046"/>
                      <a:gd name="T12" fmla="*/ 8 w 240"/>
                      <a:gd name="T13" fmla="*/ 65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146" name="Freeform 670"/>
                  <p:cNvSpPr>
                    <a:spLocks/>
                  </p:cNvSpPr>
                  <p:nvPr/>
                </p:nvSpPr>
                <p:spPr bwMode="auto">
                  <a:xfrm>
                    <a:off x="3857" y="1924"/>
                    <a:ext cx="119" cy="523"/>
                  </a:xfrm>
                  <a:custGeom>
                    <a:avLst/>
                    <a:gdLst>
                      <a:gd name="T0" fmla="*/ 7 w 240"/>
                      <a:gd name="T1" fmla="*/ 0 h 1046"/>
                      <a:gd name="T2" fmla="*/ 0 w 240"/>
                      <a:gd name="T3" fmla="*/ 53 h 1046"/>
                      <a:gd name="T4" fmla="*/ 5 w 240"/>
                      <a:gd name="T5" fmla="*/ 28 h 1046"/>
                      <a:gd name="T6" fmla="*/ 10 w 240"/>
                      <a:gd name="T7" fmla="*/ 65 h 1046"/>
                      <a:gd name="T8" fmla="*/ 9 w 240"/>
                      <a:gd name="T9" fmla="*/ 29 h 1046"/>
                      <a:gd name="T10" fmla="*/ 14 w 240"/>
                      <a:gd name="T11" fmla="*/ 55 h 1046"/>
                      <a:gd name="T12" fmla="*/ 7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129" name="Group 671"/>
            <p:cNvGrpSpPr>
              <a:grpSpLocks/>
            </p:cNvGrpSpPr>
            <p:nvPr/>
          </p:nvGrpSpPr>
          <p:grpSpPr bwMode="auto">
            <a:xfrm>
              <a:off x="3482" y="1488"/>
              <a:ext cx="883" cy="829"/>
              <a:chOff x="3482" y="1488"/>
              <a:chExt cx="883" cy="829"/>
            </a:xfrm>
          </p:grpSpPr>
          <p:sp>
            <p:nvSpPr>
              <p:cNvPr id="130" name="Freeform 672"/>
              <p:cNvSpPr>
                <a:spLocks/>
              </p:cNvSpPr>
              <p:nvPr/>
            </p:nvSpPr>
            <p:spPr bwMode="auto">
              <a:xfrm>
                <a:off x="3629" y="1615"/>
                <a:ext cx="595" cy="621"/>
              </a:xfrm>
              <a:custGeom>
                <a:avLst/>
                <a:gdLst>
                  <a:gd name="T0" fmla="*/ 35 w 1191"/>
                  <a:gd name="T1" fmla="*/ 0 h 1241"/>
                  <a:gd name="T2" fmla="*/ 34 w 1191"/>
                  <a:gd name="T3" fmla="*/ 32 h 1241"/>
                  <a:gd name="T4" fmla="*/ 24 w 1191"/>
                  <a:gd name="T5" fmla="*/ 5 h 1241"/>
                  <a:gd name="T6" fmla="*/ 31 w 1191"/>
                  <a:gd name="T7" fmla="*/ 32 h 1241"/>
                  <a:gd name="T8" fmla="*/ 9 w 1191"/>
                  <a:gd name="T9" fmla="*/ 9 h 1241"/>
                  <a:gd name="T10" fmla="*/ 29 w 1191"/>
                  <a:gd name="T11" fmla="*/ 32 h 1241"/>
                  <a:gd name="T12" fmla="*/ 3 w 1191"/>
                  <a:gd name="T13" fmla="*/ 24 h 1241"/>
                  <a:gd name="T14" fmla="*/ 28 w 1191"/>
                  <a:gd name="T15" fmla="*/ 34 h 1241"/>
                  <a:gd name="T16" fmla="*/ 0 w 1191"/>
                  <a:gd name="T17" fmla="*/ 36 h 1241"/>
                  <a:gd name="T18" fmla="*/ 31 w 1191"/>
                  <a:gd name="T19" fmla="*/ 37 h 1241"/>
                  <a:gd name="T20" fmla="*/ 3 w 1191"/>
                  <a:gd name="T21" fmla="*/ 46 h 1241"/>
                  <a:gd name="T22" fmla="*/ 29 w 1191"/>
                  <a:gd name="T23" fmla="*/ 39 h 1241"/>
                  <a:gd name="T24" fmla="*/ 9 w 1191"/>
                  <a:gd name="T25" fmla="*/ 64 h 1241"/>
                  <a:gd name="T26" fmla="*/ 31 w 1191"/>
                  <a:gd name="T27" fmla="*/ 40 h 1241"/>
                  <a:gd name="T28" fmla="*/ 24 w 1191"/>
                  <a:gd name="T29" fmla="*/ 67 h 1241"/>
                  <a:gd name="T30" fmla="*/ 34 w 1191"/>
                  <a:gd name="T31" fmla="*/ 41 h 1241"/>
                  <a:gd name="T32" fmla="*/ 35 w 1191"/>
                  <a:gd name="T33" fmla="*/ 78 h 1241"/>
                  <a:gd name="T34" fmla="*/ 36 w 1191"/>
                  <a:gd name="T35" fmla="*/ 39 h 1241"/>
                  <a:gd name="T36" fmla="*/ 47 w 1191"/>
                  <a:gd name="T37" fmla="*/ 69 h 1241"/>
                  <a:gd name="T38" fmla="*/ 37 w 1191"/>
                  <a:gd name="T39" fmla="*/ 39 h 1241"/>
                  <a:gd name="T40" fmla="*/ 61 w 1191"/>
                  <a:gd name="T41" fmla="*/ 65 h 1241"/>
                  <a:gd name="T42" fmla="*/ 41 w 1191"/>
                  <a:gd name="T43" fmla="*/ 39 h 1241"/>
                  <a:gd name="T44" fmla="*/ 69 w 1191"/>
                  <a:gd name="T45" fmla="*/ 47 h 1241"/>
                  <a:gd name="T46" fmla="*/ 40 w 1191"/>
                  <a:gd name="T47" fmla="*/ 36 h 1241"/>
                  <a:gd name="T48" fmla="*/ 74 w 1191"/>
                  <a:gd name="T49" fmla="*/ 36 h 1241"/>
                  <a:gd name="T50" fmla="*/ 40 w 1191"/>
                  <a:gd name="T51" fmla="*/ 35 h 1241"/>
                  <a:gd name="T52" fmla="*/ 67 w 1191"/>
                  <a:gd name="T53" fmla="*/ 25 h 1241"/>
                  <a:gd name="T54" fmla="*/ 40 w 1191"/>
                  <a:gd name="T55" fmla="*/ 33 h 1241"/>
                  <a:gd name="T56" fmla="*/ 58 w 1191"/>
                  <a:gd name="T57" fmla="*/ 12 h 1241"/>
                  <a:gd name="T58" fmla="*/ 38 w 1191"/>
                  <a:gd name="T59" fmla="*/ 33 h 1241"/>
                  <a:gd name="T60" fmla="*/ 47 w 1191"/>
                  <a:gd name="T61" fmla="*/ 3 h 1241"/>
                  <a:gd name="T62" fmla="*/ 37 w 1191"/>
                  <a:gd name="T63" fmla="*/ 31 h 1241"/>
                  <a:gd name="T64" fmla="*/ 35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131" name="Freeform 673"/>
              <p:cNvSpPr>
                <a:spLocks/>
              </p:cNvSpPr>
              <p:nvPr/>
            </p:nvSpPr>
            <p:spPr bwMode="auto">
              <a:xfrm>
                <a:off x="3482" y="1488"/>
                <a:ext cx="883" cy="829"/>
              </a:xfrm>
              <a:custGeom>
                <a:avLst/>
                <a:gdLst>
                  <a:gd name="T0" fmla="*/ 78 w 1767"/>
                  <a:gd name="T1" fmla="*/ 3 h 1659"/>
                  <a:gd name="T2" fmla="*/ 56 w 1767"/>
                  <a:gd name="T3" fmla="*/ 45 h 1659"/>
                  <a:gd name="T4" fmla="*/ 64 w 1767"/>
                  <a:gd name="T5" fmla="*/ 0 h 1659"/>
                  <a:gd name="T6" fmla="*/ 54 w 1767"/>
                  <a:gd name="T7" fmla="*/ 44 h 1659"/>
                  <a:gd name="T8" fmla="*/ 45 w 1767"/>
                  <a:gd name="T9" fmla="*/ 1 h 1659"/>
                  <a:gd name="T10" fmla="*/ 50 w 1767"/>
                  <a:gd name="T11" fmla="*/ 45 h 1659"/>
                  <a:gd name="T12" fmla="*/ 30 w 1767"/>
                  <a:gd name="T13" fmla="*/ 3 h 1659"/>
                  <a:gd name="T14" fmla="*/ 47 w 1767"/>
                  <a:gd name="T15" fmla="*/ 46 h 1659"/>
                  <a:gd name="T16" fmla="*/ 7 w 1767"/>
                  <a:gd name="T17" fmla="*/ 24 h 1659"/>
                  <a:gd name="T18" fmla="*/ 46 w 1767"/>
                  <a:gd name="T19" fmla="*/ 48 h 1659"/>
                  <a:gd name="T20" fmla="*/ 2 w 1767"/>
                  <a:gd name="T21" fmla="*/ 39 h 1659"/>
                  <a:gd name="T22" fmla="*/ 46 w 1767"/>
                  <a:gd name="T23" fmla="*/ 50 h 1659"/>
                  <a:gd name="T24" fmla="*/ 0 w 1767"/>
                  <a:gd name="T25" fmla="*/ 60 h 1659"/>
                  <a:gd name="T26" fmla="*/ 46 w 1767"/>
                  <a:gd name="T27" fmla="*/ 53 h 1659"/>
                  <a:gd name="T28" fmla="*/ 7 w 1767"/>
                  <a:gd name="T29" fmla="*/ 74 h 1659"/>
                  <a:gd name="T30" fmla="*/ 47 w 1767"/>
                  <a:gd name="T31" fmla="*/ 55 h 1659"/>
                  <a:gd name="T32" fmla="*/ 28 w 1767"/>
                  <a:gd name="T33" fmla="*/ 100 h 1659"/>
                  <a:gd name="T34" fmla="*/ 51 w 1767"/>
                  <a:gd name="T35" fmla="*/ 56 h 1659"/>
                  <a:gd name="T36" fmla="*/ 43 w 1767"/>
                  <a:gd name="T37" fmla="*/ 103 h 1659"/>
                  <a:gd name="T38" fmla="*/ 53 w 1767"/>
                  <a:gd name="T39" fmla="*/ 55 h 1659"/>
                  <a:gd name="T40" fmla="*/ 63 w 1767"/>
                  <a:gd name="T41" fmla="*/ 100 h 1659"/>
                  <a:gd name="T42" fmla="*/ 55 w 1767"/>
                  <a:gd name="T43" fmla="*/ 54 h 1659"/>
                  <a:gd name="T44" fmla="*/ 79 w 1767"/>
                  <a:gd name="T45" fmla="*/ 103 h 1659"/>
                  <a:gd name="T46" fmla="*/ 57 w 1767"/>
                  <a:gd name="T47" fmla="*/ 54 h 1659"/>
                  <a:gd name="T48" fmla="*/ 105 w 1767"/>
                  <a:gd name="T49" fmla="*/ 81 h 1659"/>
                  <a:gd name="T50" fmla="*/ 59 w 1767"/>
                  <a:gd name="T51" fmla="*/ 52 h 1659"/>
                  <a:gd name="T52" fmla="*/ 109 w 1767"/>
                  <a:gd name="T53" fmla="*/ 61 h 1659"/>
                  <a:gd name="T54" fmla="*/ 61 w 1767"/>
                  <a:gd name="T55" fmla="*/ 50 h 1659"/>
                  <a:gd name="T56" fmla="*/ 110 w 1767"/>
                  <a:gd name="T57" fmla="*/ 41 h 1659"/>
                  <a:gd name="T58" fmla="*/ 60 w 1767"/>
                  <a:gd name="T59" fmla="*/ 48 h 1659"/>
                  <a:gd name="T60" fmla="*/ 107 w 1767"/>
                  <a:gd name="T61" fmla="*/ 24 h 1659"/>
                  <a:gd name="T62" fmla="*/ 60 w 1767"/>
                  <a:gd name="T63" fmla="*/ 46 h 1659"/>
                  <a:gd name="T64" fmla="*/ 78 w 1767"/>
                  <a:gd name="T65" fmla="*/ 3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132" name="Freeform 674"/>
              <p:cNvSpPr>
                <a:spLocks/>
              </p:cNvSpPr>
              <p:nvPr/>
            </p:nvSpPr>
            <p:spPr bwMode="auto">
              <a:xfrm>
                <a:off x="3743" y="1715"/>
                <a:ext cx="366" cy="385"/>
              </a:xfrm>
              <a:custGeom>
                <a:avLst/>
                <a:gdLst>
                  <a:gd name="T0" fmla="*/ 22 w 734"/>
                  <a:gd name="T1" fmla="*/ 0 h 770"/>
                  <a:gd name="T2" fmla="*/ 21 w 734"/>
                  <a:gd name="T3" fmla="*/ 20 h 770"/>
                  <a:gd name="T4" fmla="*/ 15 w 734"/>
                  <a:gd name="T5" fmla="*/ 3 h 770"/>
                  <a:gd name="T6" fmla="*/ 19 w 734"/>
                  <a:gd name="T7" fmla="*/ 20 h 770"/>
                  <a:gd name="T8" fmla="*/ 6 w 734"/>
                  <a:gd name="T9" fmla="*/ 6 h 770"/>
                  <a:gd name="T10" fmla="*/ 18 w 734"/>
                  <a:gd name="T11" fmla="*/ 20 h 770"/>
                  <a:gd name="T12" fmla="*/ 2 w 734"/>
                  <a:gd name="T13" fmla="*/ 14 h 770"/>
                  <a:gd name="T14" fmla="*/ 17 w 734"/>
                  <a:gd name="T15" fmla="*/ 21 h 770"/>
                  <a:gd name="T16" fmla="*/ 0 w 734"/>
                  <a:gd name="T17" fmla="*/ 22 h 770"/>
                  <a:gd name="T18" fmla="*/ 19 w 734"/>
                  <a:gd name="T19" fmla="*/ 23 h 770"/>
                  <a:gd name="T20" fmla="*/ 1 w 734"/>
                  <a:gd name="T21" fmla="*/ 27 h 770"/>
                  <a:gd name="T22" fmla="*/ 18 w 734"/>
                  <a:gd name="T23" fmla="*/ 24 h 770"/>
                  <a:gd name="T24" fmla="*/ 5 w 734"/>
                  <a:gd name="T25" fmla="*/ 40 h 770"/>
                  <a:gd name="T26" fmla="*/ 19 w 734"/>
                  <a:gd name="T27" fmla="*/ 24 h 770"/>
                  <a:gd name="T28" fmla="*/ 15 w 734"/>
                  <a:gd name="T29" fmla="*/ 42 h 770"/>
                  <a:gd name="T30" fmla="*/ 21 w 734"/>
                  <a:gd name="T31" fmla="*/ 24 h 770"/>
                  <a:gd name="T32" fmla="*/ 22 w 734"/>
                  <a:gd name="T33" fmla="*/ 48 h 770"/>
                  <a:gd name="T34" fmla="*/ 22 w 734"/>
                  <a:gd name="T35" fmla="*/ 24 h 770"/>
                  <a:gd name="T36" fmla="*/ 29 w 734"/>
                  <a:gd name="T37" fmla="*/ 43 h 770"/>
                  <a:gd name="T38" fmla="*/ 23 w 734"/>
                  <a:gd name="T39" fmla="*/ 24 h 770"/>
                  <a:gd name="T40" fmla="*/ 38 w 734"/>
                  <a:gd name="T41" fmla="*/ 40 h 770"/>
                  <a:gd name="T42" fmla="*/ 25 w 734"/>
                  <a:gd name="T43" fmla="*/ 24 h 770"/>
                  <a:gd name="T44" fmla="*/ 42 w 734"/>
                  <a:gd name="T45" fmla="*/ 28 h 770"/>
                  <a:gd name="T46" fmla="*/ 24 w 734"/>
                  <a:gd name="T47" fmla="*/ 22 h 770"/>
                  <a:gd name="T48" fmla="*/ 45 w 734"/>
                  <a:gd name="T49" fmla="*/ 22 h 770"/>
                  <a:gd name="T50" fmla="*/ 24 w 734"/>
                  <a:gd name="T51" fmla="*/ 22 h 770"/>
                  <a:gd name="T52" fmla="*/ 41 w 734"/>
                  <a:gd name="T53" fmla="*/ 15 h 770"/>
                  <a:gd name="T54" fmla="*/ 25 w 734"/>
                  <a:gd name="T55" fmla="*/ 21 h 770"/>
                  <a:gd name="T56" fmla="*/ 36 w 734"/>
                  <a:gd name="T57" fmla="*/ 6 h 770"/>
                  <a:gd name="T58" fmla="*/ 23 w 734"/>
                  <a:gd name="T59" fmla="*/ 21 h 770"/>
                  <a:gd name="T60" fmla="*/ 29 w 734"/>
                  <a:gd name="T61" fmla="*/ 2 h 770"/>
                  <a:gd name="T62" fmla="*/ 22 w 734"/>
                  <a:gd name="T63" fmla="*/ 20 h 770"/>
                  <a:gd name="T64" fmla="*/ 22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nvGrpSpPr>
          <p:cNvPr id="153" name="Group 675"/>
          <p:cNvGrpSpPr>
            <a:grpSpLocks/>
          </p:cNvGrpSpPr>
          <p:nvPr/>
        </p:nvGrpSpPr>
        <p:grpSpPr bwMode="auto">
          <a:xfrm>
            <a:off x="838200" y="5257800"/>
            <a:ext cx="1050925" cy="1066800"/>
            <a:chOff x="3371" y="1346"/>
            <a:chExt cx="1084" cy="1101"/>
          </a:xfrm>
        </p:grpSpPr>
        <p:sp>
          <p:nvSpPr>
            <p:cNvPr id="154" name="Freeform 676"/>
            <p:cNvSpPr>
              <a:spLocks/>
            </p:cNvSpPr>
            <p:nvPr/>
          </p:nvSpPr>
          <p:spPr bwMode="auto">
            <a:xfrm>
              <a:off x="3465" y="1490"/>
              <a:ext cx="798" cy="819"/>
            </a:xfrm>
            <a:custGeom>
              <a:avLst/>
              <a:gdLst>
                <a:gd name="T0" fmla="*/ 64 w 1595"/>
                <a:gd name="T1" fmla="*/ 5 h 1639"/>
                <a:gd name="T2" fmla="*/ 68 w 1595"/>
                <a:gd name="T3" fmla="*/ 6 h 1639"/>
                <a:gd name="T4" fmla="*/ 76 w 1595"/>
                <a:gd name="T5" fmla="*/ 8 h 1639"/>
                <a:gd name="T6" fmla="*/ 80 w 1595"/>
                <a:gd name="T7" fmla="*/ 11 h 1639"/>
                <a:gd name="T8" fmla="*/ 85 w 1595"/>
                <a:gd name="T9" fmla="*/ 12 h 1639"/>
                <a:gd name="T10" fmla="*/ 94 w 1595"/>
                <a:gd name="T11" fmla="*/ 15 h 1639"/>
                <a:gd name="T12" fmla="*/ 96 w 1595"/>
                <a:gd name="T13" fmla="*/ 26 h 1639"/>
                <a:gd name="T14" fmla="*/ 100 w 1595"/>
                <a:gd name="T15" fmla="*/ 31 h 1639"/>
                <a:gd name="T16" fmla="*/ 100 w 1595"/>
                <a:gd name="T17" fmla="*/ 41 h 1639"/>
                <a:gd name="T18" fmla="*/ 71 w 1595"/>
                <a:gd name="T19" fmla="*/ 50 h 1639"/>
                <a:gd name="T20" fmla="*/ 76 w 1595"/>
                <a:gd name="T21" fmla="*/ 53 h 1639"/>
                <a:gd name="T22" fmla="*/ 73 w 1595"/>
                <a:gd name="T23" fmla="*/ 56 h 1639"/>
                <a:gd name="T24" fmla="*/ 71 w 1595"/>
                <a:gd name="T25" fmla="*/ 58 h 1639"/>
                <a:gd name="T26" fmla="*/ 67 w 1595"/>
                <a:gd name="T27" fmla="*/ 61 h 1639"/>
                <a:gd name="T28" fmla="*/ 69 w 1595"/>
                <a:gd name="T29" fmla="*/ 65 h 1639"/>
                <a:gd name="T30" fmla="*/ 67 w 1595"/>
                <a:gd name="T31" fmla="*/ 63 h 1639"/>
                <a:gd name="T32" fmla="*/ 63 w 1595"/>
                <a:gd name="T33" fmla="*/ 65 h 1639"/>
                <a:gd name="T34" fmla="*/ 60 w 1595"/>
                <a:gd name="T35" fmla="*/ 70 h 1639"/>
                <a:gd name="T36" fmla="*/ 55 w 1595"/>
                <a:gd name="T37" fmla="*/ 102 h 1639"/>
                <a:gd name="T38" fmla="*/ 50 w 1595"/>
                <a:gd name="T39" fmla="*/ 96 h 1639"/>
                <a:gd name="T40" fmla="*/ 46 w 1595"/>
                <a:gd name="T41" fmla="*/ 95 h 1639"/>
                <a:gd name="T42" fmla="*/ 37 w 1595"/>
                <a:gd name="T43" fmla="*/ 94 h 1639"/>
                <a:gd name="T44" fmla="*/ 33 w 1595"/>
                <a:gd name="T45" fmla="*/ 91 h 1639"/>
                <a:gd name="T46" fmla="*/ 25 w 1595"/>
                <a:gd name="T47" fmla="*/ 93 h 1639"/>
                <a:gd name="T48" fmla="*/ 17 w 1595"/>
                <a:gd name="T49" fmla="*/ 87 h 1639"/>
                <a:gd name="T50" fmla="*/ 20 w 1595"/>
                <a:gd name="T51" fmla="*/ 74 h 1639"/>
                <a:gd name="T52" fmla="*/ 17 w 1595"/>
                <a:gd name="T53" fmla="*/ 68 h 1639"/>
                <a:gd name="T54" fmla="*/ 14 w 1595"/>
                <a:gd name="T55" fmla="*/ 59 h 1639"/>
                <a:gd name="T56" fmla="*/ 0 w 1595"/>
                <a:gd name="T57" fmla="*/ 47 h 1639"/>
                <a:gd name="T58" fmla="*/ 10 w 1595"/>
                <a:gd name="T59" fmla="*/ 42 h 1639"/>
                <a:gd name="T60" fmla="*/ 16 w 1595"/>
                <a:gd name="T61" fmla="*/ 32 h 1639"/>
                <a:gd name="T62" fmla="*/ 14 w 1595"/>
                <a:gd name="T63" fmla="*/ 14 h 1639"/>
                <a:gd name="T64" fmla="*/ 24 w 1595"/>
                <a:gd name="T65" fmla="*/ 9 h 1639"/>
                <a:gd name="T66" fmla="*/ 34 w 1595"/>
                <a:gd name="T67" fmla="*/ 12 h 1639"/>
                <a:gd name="T68" fmla="*/ 36 w 1595"/>
                <a:gd name="T69" fmla="*/ 4 h 1639"/>
                <a:gd name="T70" fmla="*/ 46 w 1595"/>
                <a:gd name="T71" fmla="*/ 1 h 1639"/>
                <a:gd name="T72" fmla="*/ 53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155" name="Group 677"/>
            <p:cNvGrpSpPr>
              <a:grpSpLocks/>
            </p:cNvGrpSpPr>
            <p:nvPr/>
          </p:nvGrpSpPr>
          <p:grpSpPr bwMode="auto">
            <a:xfrm>
              <a:off x="3371" y="1346"/>
              <a:ext cx="1084" cy="1101"/>
              <a:chOff x="3371" y="1346"/>
              <a:chExt cx="1084" cy="1101"/>
            </a:xfrm>
          </p:grpSpPr>
          <p:grpSp>
            <p:nvGrpSpPr>
              <p:cNvPr id="160" name="Group 678"/>
              <p:cNvGrpSpPr>
                <a:grpSpLocks/>
              </p:cNvGrpSpPr>
              <p:nvPr/>
            </p:nvGrpSpPr>
            <p:grpSpPr bwMode="auto">
              <a:xfrm>
                <a:off x="3399" y="1368"/>
                <a:ext cx="504" cy="1046"/>
                <a:chOff x="3399" y="1368"/>
                <a:chExt cx="504" cy="1046"/>
              </a:xfrm>
            </p:grpSpPr>
            <p:sp>
              <p:nvSpPr>
                <p:cNvPr id="176" name="Freeform 679"/>
                <p:cNvSpPr>
                  <a:spLocks/>
                </p:cNvSpPr>
                <p:nvPr/>
              </p:nvSpPr>
              <p:spPr bwMode="auto">
                <a:xfrm>
                  <a:off x="3403" y="1703"/>
                  <a:ext cx="499" cy="181"/>
                </a:xfrm>
                <a:custGeom>
                  <a:avLst/>
                  <a:gdLst>
                    <a:gd name="T0" fmla="*/ 62 w 998"/>
                    <a:gd name="T1" fmla="*/ 23 h 361"/>
                    <a:gd name="T2" fmla="*/ 5 w 998"/>
                    <a:gd name="T3" fmla="*/ 0 h 361"/>
                    <a:gd name="T4" fmla="*/ 31 w 998"/>
                    <a:gd name="T5" fmla="*/ 12 h 361"/>
                    <a:gd name="T6" fmla="*/ 0 w 998"/>
                    <a:gd name="T7" fmla="*/ 7 h 361"/>
                    <a:gd name="T8" fmla="*/ 62 w 998"/>
                    <a:gd name="T9" fmla="*/ 23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177" name="Freeform 680"/>
                <p:cNvSpPr>
                  <a:spLocks/>
                </p:cNvSpPr>
                <p:nvPr/>
              </p:nvSpPr>
              <p:spPr bwMode="auto">
                <a:xfrm>
                  <a:off x="3399" y="1898"/>
                  <a:ext cx="498" cy="180"/>
                </a:xfrm>
                <a:custGeom>
                  <a:avLst/>
                  <a:gdLst>
                    <a:gd name="T0" fmla="*/ 62 w 996"/>
                    <a:gd name="T1" fmla="*/ 0 h 359"/>
                    <a:gd name="T2" fmla="*/ 5 w 996"/>
                    <a:gd name="T3" fmla="*/ 23 h 359"/>
                    <a:gd name="T4" fmla="*/ 31 w 996"/>
                    <a:gd name="T5" fmla="*/ 11 h 359"/>
                    <a:gd name="T6" fmla="*/ 0 w 996"/>
                    <a:gd name="T7" fmla="*/ 16 h 359"/>
                    <a:gd name="T8" fmla="*/ 6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178" name="Freeform 681"/>
                <p:cNvSpPr>
                  <a:spLocks/>
                </p:cNvSpPr>
                <p:nvPr/>
              </p:nvSpPr>
              <p:spPr bwMode="auto">
                <a:xfrm>
                  <a:off x="3725" y="1906"/>
                  <a:ext cx="178" cy="508"/>
                </a:xfrm>
                <a:custGeom>
                  <a:avLst/>
                  <a:gdLst>
                    <a:gd name="T0" fmla="*/ 23 w 355"/>
                    <a:gd name="T1" fmla="*/ 0 h 1016"/>
                    <a:gd name="T2" fmla="*/ 0 w 355"/>
                    <a:gd name="T3" fmla="*/ 59 h 1016"/>
                    <a:gd name="T4" fmla="*/ 12 w 355"/>
                    <a:gd name="T5" fmla="*/ 33 h 1016"/>
                    <a:gd name="T6" fmla="*/ 7 w 355"/>
                    <a:gd name="T7" fmla="*/ 64 h 1016"/>
                    <a:gd name="T8" fmla="*/ 23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179" name="Freeform 682"/>
                <p:cNvSpPr>
                  <a:spLocks/>
                </p:cNvSpPr>
                <p:nvPr/>
              </p:nvSpPr>
              <p:spPr bwMode="auto">
                <a:xfrm>
                  <a:off x="3725" y="1368"/>
                  <a:ext cx="178" cy="507"/>
                </a:xfrm>
                <a:custGeom>
                  <a:avLst/>
                  <a:gdLst>
                    <a:gd name="T0" fmla="*/ 23 w 355"/>
                    <a:gd name="T1" fmla="*/ 63 h 1015"/>
                    <a:gd name="T2" fmla="*/ 0 w 355"/>
                    <a:gd name="T3" fmla="*/ 4 h 1015"/>
                    <a:gd name="T4" fmla="*/ 12 w 355"/>
                    <a:gd name="T5" fmla="*/ 30 h 1015"/>
                    <a:gd name="T6" fmla="*/ 7 w 355"/>
                    <a:gd name="T7" fmla="*/ 0 h 1015"/>
                    <a:gd name="T8" fmla="*/ 23 w 355"/>
                    <a:gd name="T9" fmla="*/ 63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161" name="Group 683"/>
              <p:cNvGrpSpPr>
                <a:grpSpLocks/>
              </p:cNvGrpSpPr>
              <p:nvPr/>
            </p:nvGrpSpPr>
            <p:grpSpPr bwMode="auto">
              <a:xfrm>
                <a:off x="3371" y="1346"/>
                <a:ext cx="1084" cy="1101"/>
                <a:chOff x="3371" y="1346"/>
                <a:chExt cx="1084" cy="1101"/>
              </a:xfrm>
            </p:grpSpPr>
            <p:grpSp>
              <p:nvGrpSpPr>
                <p:cNvPr id="162" name="Group 684"/>
                <p:cNvGrpSpPr>
                  <a:grpSpLocks/>
                </p:cNvGrpSpPr>
                <p:nvPr/>
              </p:nvGrpSpPr>
              <p:grpSpPr bwMode="auto">
                <a:xfrm>
                  <a:off x="3520" y="1916"/>
                  <a:ext cx="785" cy="400"/>
                  <a:chOff x="3520" y="1916"/>
                  <a:chExt cx="785" cy="400"/>
                </a:xfrm>
              </p:grpSpPr>
              <p:sp>
                <p:nvSpPr>
                  <p:cNvPr id="174" name="Freeform 685"/>
                  <p:cNvSpPr>
                    <a:spLocks/>
                  </p:cNvSpPr>
                  <p:nvPr/>
                </p:nvSpPr>
                <p:spPr bwMode="auto">
                  <a:xfrm>
                    <a:off x="3941" y="1916"/>
                    <a:ext cx="364" cy="400"/>
                  </a:xfrm>
                  <a:custGeom>
                    <a:avLst/>
                    <a:gdLst>
                      <a:gd name="T0" fmla="*/ 0 w 728"/>
                      <a:gd name="T1" fmla="*/ 0 h 801"/>
                      <a:gd name="T2" fmla="*/ 29 w 728"/>
                      <a:gd name="T3" fmla="*/ 50 h 801"/>
                      <a:gd name="T4" fmla="*/ 15 w 728"/>
                      <a:gd name="T5" fmla="*/ 21 h 801"/>
                      <a:gd name="T6" fmla="*/ 43 w 728"/>
                      <a:gd name="T7" fmla="*/ 50 h 801"/>
                      <a:gd name="T8" fmla="*/ 20 w 728"/>
                      <a:gd name="T9" fmla="*/ 18 h 801"/>
                      <a:gd name="T10" fmla="*/ 46 w 728"/>
                      <a:gd name="T11" fmla="*/ 33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175" name="Freeform 686"/>
                  <p:cNvSpPr>
                    <a:spLocks/>
                  </p:cNvSpPr>
                  <p:nvPr/>
                </p:nvSpPr>
                <p:spPr bwMode="auto">
                  <a:xfrm>
                    <a:off x="3520" y="1916"/>
                    <a:ext cx="364" cy="400"/>
                  </a:xfrm>
                  <a:custGeom>
                    <a:avLst/>
                    <a:gdLst>
                      <a:gd name="T0" fmla="*/ 46 w 728"/>
                      <a:gd name="T1" fmla="*/ 0 h 801"/>
                      <a:gd name="T2" fmla="*/ 15 w 728"/>
                      <a:gd name="T3" fmla="*/ 50 h 801"/>
                      <a:gd name="T4" fmla="*/ 30 w 728"/>
                      <a:gd name="T5" fmla="*/ 21 h 801"/>
                      <a:gd name="T6" fmla="*/ 3 w 728"/>
                      <a:gd name="T7" fmla="*/ 50 h 801"/>
                      <a:gd name="T8" fmla="*/ 25 w 728"/>
                      <a:gd name="T9" fmla="*/ 18 h 801"/>
                      <a:gd name="T10" fmla="*/ 0 w 728"/>
                      <a:gd name="T11" fmla="*/ 33 h 801"/>
                      <a:gd name="T12" fmla="*/ 46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163" name="Group 687"/>
                <p:cNvGrpSpPr>
                  <a:grpSpLocks/>
                </p:cNvGrpSpPr>
                <p:nvPr/>
              </p:nvGrpSpPr>
              <p:grpSpPr bwMode="auto">
                <a:xfrm>
                  <a:off x="3371" y="1346"/>
                  <a:ext cx="1084" cy="1101"/>
                  <a:chOff x="3371" y="1346"/>
                  <a:chExt cx="1084" cy="1101"/>
                </a:xfrm>
              </p:grpSpPr>
              <p:sp>
                <p:nvSpPr>
                  <p:cNvPr id="164" name="Freeform 688"/>
                  <p:cNvSpPr>
                    <a:spLocks/>
                  </p:cNvSpPr>
                  <p:nvPr/>
                </p:nvSpPr>
                <p:spPr bwMode="auto">
                  <a:xfrm>
                    <a:off x="3934" y="1711"/>
                    <a:ext cx="498" cy="180"/>
                  </a:xfrm>
                  <a:custGeom>
                    <a:avLst/>
                    <a:gdLst>
                      <a:gd name="T0" fmla="*/ 0 w 998"/>
                      <a:gd name="T1" fmla="*/ 23 h 360"/>
                      <a:gd name="T2" fmla="*/ 57 w 998"/>
                      <a:gd name="T3" fmla="*/ 0 h 360"/>
                      <a:gd name="T4" fmla="*/ 32 w 998"/>
                      <a:gd name="T5" fmla="*/ 11 h 360"/>
                      <a:gd name="T6" fmla="*/ 62 w 998"/>
                      <a:gd name="T7" fmla="*/ 6 h 360"/>
                      <a:gd name="T8" fmla="*/ 0 w 998"/>
                      <a:gd name="T9" fmla="*/ 23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165" name="Freeform 689"/>
                  <p:cNvSpPr>
                    <a:spLocks/>
                  </p:cNvSpPr>
                  <p:nvPr/>
                </p:nvSpPr>
                <p:spPr bwMode="auto">
                  <a:xfrm>
                    <a:off x="3939" y="1905"/>
                    <a:ext cx="498" cy="181"/>
                  </a:xfrm>
                  <a:custGeom>
                    <a:avLst/>
                    <a:gdLst>
                      <a:gd name="T0" fmla="*/ 0 w 995"/>
                      <a:gd name="T1" fmla="*/ 0 h 361"/>
                      <a:gd name="T2" fmla="*/ 58 w 995"/>
                      <a:gd name="T3" fmla="*/ 23 h 361"/>
                      <a:gd name="T4" fmla="*/ 32 w 995"/>
                      <a:gd name="T5" fmla="*/ 11 h 361"/>
                      <a:gd name="T6" fmla="*/ 63 w 995"/>
                      <a:gd name="T7" fmla="*/ 16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166" name="Freeform 690"/>
                  <p:cNvSpPr>
                    <a:spLocks/>
                  </p:cNvSpPr>
                  <p:nvPr/>
                </p:nvSpPr>
                <p:spPr bwMode="auto">
                  <a:xfrm>
                    <a:off x="3933" y="1914"/>
                    <a:ext cx="177" cy="507"/>
                  </a:xfrm>
                  <a:custGeom>
                    <a:avLst/>
                    <a:gdLst>
                      <a:gd name="T0" fmla="*/ 0 w 354"/>
                      <a:gd name="T1" fmla="*/ 0 h 1015"/>
                      <a:gd name="T2" fmla="*/ 22 w 354"/>
                      <a:gd name="T3" fmla="*/ 58 h 1015"/>
                      <a:gd name="T4" fmla="*/ 11 w 354"/>
                      <a:gd name="T5" fmla="*/ 32 h 1015"/>
                      <a:gd name="T6" fmla="*/ 15 w 354"/>
                      <a:gd name="T7" fmla="*/ 63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167" name="Freeform 691"/>
                  <p:cNvSpPr>
                    <a:spLocks/>
                  </p:cNvSpPr>
                  <p:nvPr/>
                </p:nvSpPr>
                <p:spPr bwMode="auto">
                  <a:xfrm>
                    <a:off x="3933" y="1375"/>
                    <a:ext cx="177" cy="508"/>
                  </a:xfrm>
                  <a:custGeom>
                    <a:avLst/>
                    <a:gdLst>
                      <a:gd name="T0" fmla="*/ 0 w 354"/>
                      <a:gd name="T1" fmla="*/ 64 h 1015"/>
                      <a:gd name="T2" fmla="*/ 22 w 354"/>
                      <a:gd name="T3" fmla="*/ 5 h 1015"/>
                      <a:gd name="T4" fmla="*/ 11 w 354"/>
                      <a:gd name="T5" fmla="*/ 31 h 1015"/>
                      <a:gd name="T6" fmla="*/ 15 w 354"/>
                      <a:gd name="T7" fmla="*/ 0 h 1015"/>
                      <a:gd name="T8" fmla="*/ 0 w 354"/>
                      <a:gd name="T9" fmla="*/ 64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168" name="Freeform 692"/>
                  <p:cNvSpPr>
                    <a:spLocks/>
                  </p:cNvSpPr>
                  <p:nvPr/>
                </p:nvSpPr>
                <p:spPr bwMode="auto">
                  <a:xfrm>
                    <a:off x="3941" y="1483"/>
                    <a:ext cx="364" cy="401"/>
                  </a:xfrm>
                  <a:custGeom>
                    <a:avLst/>
                    <a:gdLst>
                      <a:gd name="T0" fmla="*/ 0 w 728"/>
                      <a:gd name="T1" fmla="*/ 51 h 801"/>
                      <a:gd name="T2" fmla="*/ 29 w 728"/>
                      <a:gd name="T3" fmla="*/ 0 h 801"/>
                      <a:gd name="T4" fmla="*/ 15 w 728"/>
                      <a:gd name="T5" fmla="*/ 29 h 801"/>
                      <a:gd name="T6" fmla="*/ 43 w 728"/>
                      <a:gd name="T7" fmla="*/ 0 h 801"/>
                      <a:gd name="T8" fmla="*/ 20 w 728"/>
                      <a:gd name="T9" fmla="*/ 32 h 801"/>
                      <a:gd name="T10" fmla="*/ 46 w 728"/>
                      <a:gd name="T11" fmla="*/ 17 h 801"/>
                      <a:gd name="T12" fmla="*/ 0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169" name="Freeform 693"/>
                  <p:cNvSpPr>
                    <a:spLocks/>
                  </p:cNvSpPr>
                  <p:nvPr/>
                </p:nvSpPr>
                <p:spPr bwMode="auto">
                  <a:xfrm>
                    <a:off x="3941" y="1833"/>
                    <a:ext cx="514" cy="122"/>
                  </a:xfrm>
                  <a:custGeom>
                    <a:avLst/>
                    <a:gdLst>
                      <a:gd name="T0" fmla="*/ 0 w 1026"/>
                      <a:gd name="T1" fmla="*/ 7 h 245"/>
                      <a:gd name="T2" fmla="*/ 53 w 1026"/>
                      <a:gd name="T3" fmla="*/ 0 h 245"/>
                      <a:gd name="T4" fmla="*/ 29 w 1026"/>
                      <a:gd name="T5" fmla="*/ 5 h 245"/>
                      <a:gd name="T6" fmla="*/ 65 w 1026"/>
                      <a:gd name="T7" fmla="*/ 10 h 245"/>
                      <a:gd name="T8" fmla="*/ 30 w 1026"/>
                      <a:gd name="T9" fmla="*/ 9 h 245"/>
                      <a:gd name="T10" fmla="*/ 54 w 1026"/>
                      <a:gd name="T11" fmla="*/ 15 h 245"/>
                      <a:gd name="T12" fmla="*/ 0 w 1026"/>
                      <a:gd name="T13" fmla="*/ 7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170" name="Freeform 694"/>
                  <p:cNvSpPr>
                    <a:spLocks/>
                  </p:cNvSpPr>
                  <p:nvPr/>
                </p:nvSpPr>
                <p:spPr bwMode="auto">
                  <a:xfrm>
                    <a:off x="3520" y="1483"/>
                    <a:ext cx="364" cy="401"/>
                  </a:xfrm>
                  <a:custGeom>
                    <a:avLst/>
                    <a:gdLst>
                      <a:gd name="T0" fmla="*/ 46 w 728"/>
                      <a:gd name="T1" fmla="*/ 51 h 801"/>
                      <a:gd name="T2" fmla="*/ 15 w 728"/>
                      <a:gd name="T3" fmla="*/ 0 h 801"/>
                      <a:gd name="T4" fmla="*/ 30 w 728"/>
                      <a:gd name="T5" fmla="*/ 29 h 801"/>
                      <a:gd name="T6" fmla="*/ 3 w 728"/>
                      <a:gd name="T7" fmla="*/ 0 h 801"/>
                      <a:gd name="T8" fmla="*/ 25 w 728"/>
                      <a:gd name="T9" fmla="*/ 32 h 801"/>
                      <a:gd name="T10" fmla="*/ 0 w 728"/>
                      <a:gd name="T11" fmla="*/ 17 h 801"/>
                      <a:gd name="T12" fmla="*/ 46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171" name="Freeform 695"/>
                  <p:cNvSpPr>
                    <a:spLocks/>
                  </p:cNvSpPr>
                  <p:nvPr/>
                </p:nvSpPr>
                <p:spPr bwMode="auto">
                  <a:xfrm>
                    <a:off x="3371" y="1833"/>
                    <a:ext cx="513" cy="122"/>
                  </a:xfrm>
                  <a:custGeom>
                    <a:avLst/>
                    <a:gdLst>
                      <a:gd name="T0" fmla="*/ 64 w 1027"/>
                      <a:gd name="T1" fmla="*/ 7 h 245"/>
                      <a:gd name="T2" fmla="*/ 11 w 1027"/>
                      <a:gd name="T3" fmla="*/ 0 h 245"/>
                      <a:gd name="T4" fmla="*/ 35 w 1027"/>
                      <a:gd name="T5" fmla="*/ 5 h 245"/>
                      <a:gd name="T6" fmla="*/ 0 w 1027"/>
                      <a:gd name="T7" fmla="*/ 10 h 245"/>
                      <a:gd name="T8" fmla="*/ 34 w 1027"/>
                      <a:gd name="T9" fmla="*/ 9 h 245"/>
                      <a:gd name="T10" fmla="*/ 10 w 1027"/>
                      <a:gd name="T11" fmla="*/ 15 h 245"/>
                      <a:gd name="T12" fmla="*/ 64 w 1027"/>
                      <a:gd name="T13" fmla="*/ 7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172" name="Freeform 696"/>
                  <p:cNvSpPr>
                    <a:spLocks/>
                  </p:cNvSpPr>
                  <p:nvPr/>
                </p:nvSpPr>
                <p:spPr bwMode="auto">
                  <a:xfrm>
                    <a:off x="3859" y="1346"/>
                    <a:ext cx="120" cy="523"/>
                  </a:xfrm>
                  <a:custGeom>
                    <a:avLst/>
                    <a:gdLst>
                      <a:gd name="T0" fmla="*/ 8 w 240"/>
                      <a:gd name="T1" fmla="*/ 65 h 1046"/>
                      <a:gd name="T2" fmla="*/ 0 w 240"/>
                      <a:gd name="T3" fmla="*/ 11 h 1046"/>
                      <a:gd name="T4" fmla="*/ 6 w 240"/>
                      <a:gd name="T5" fmla="*/ 36 h 1046"/>
                      <a:gd name="T6" fmla="*/ 11 w 240"/>
                      <a:gd name="T7" fmla="*/ 0 h 1046"/>
                      <a:gd name="T8" fmla="*/ 10 w 240"/>
                      <a:gd name="T9" fmla="*/ 35 h 1046"/>
                      <a:gd name="T10" fmla="*/ 15 w 240"/>
                      <a:gd name="T11" fmla="*/ 10 h 1046"/>
                      <a:gd name="T12" fmla="*/ 8 w 240"/>
                      <a:gd name="T13" fmla="*/ 65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173" name="Freeform 697"/>
                  <p:cNvSpPr>
                    <a:spLocks/>
                  </p:cNvSpPr>
                  <p:nvPr/>
                </p:nvSpPr>
                <p:spPr bwMode="auto">
                  <a:xfrm>
                    <a:off x="3857" y="1924"/>
                    <a:ext cx="119" cy="523"/>
                  </a:xfrm>
                  <a:custGeom>
                    <a:avLst/>
                    <a:gdLst>
                      <a:gd name="T0" fmla="*/ 7 w 240"/>
                      <a:gd name="T1" fmla="*/ 0 h 1046"/>
                      <a:gd name="T2" fmla="*/ 0 w 240"/>
                      <a:gd name="T3" fmla="*/ 53 h 1046"/>
                      <a:gd name="T4" fmla="*/ 5 w 240"/>
                      <a:gd name="T5" fmla="*/ 28 h 1046"/>
                      <a:gd name="T6" fmla="*/ 10 w 240"/>
                      <a:gd name="T7" fmla="*/ 65 h 1046"/>
                      <a:gd name="T8" fmla="*/ 9 w 240"/>
                      <a:gd name="T9" fmla="*/ 29 h 1046"/>
                      <a:gd name="T10" fmla="*/ 14 w 240"/>
                      <a:gd name="T11" fmla="*/ 55 h 1046"/>
                      <a:gd name="T12" fmla="*/ 7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156" name="Group 698"/>
            <p:cNvGrpSpPr>
              <a:grpSpLocks/>
            </p:cNvGrpSpPr>
            <p:nvPr/>
          </p:nvGrpSpPr>
          <p:grpSpPr bwMode="auto">
            <a:xfrm>
              <a:off x="3482" y="1488"/>
              <a:ext cx="883" cy="829"/>
              <a:chOff x="3482" y="1488"/>
              <a:chExt cx="883" cy="829"/>
            </a:xfrm>
          </p:grpSpPr>
          <p:sp>
            <p:nvSpPr>
              <p:cNvPr id="157" name="Freeform 699"/>
              <p:cNvSpPr>
                <a:spLocks/>
              </p:cNvSpPr>
              <p:nvPr/>
            </p:nvSpPr>
            <p:spPr bwMode="auto">
              <a:xfrm>
                <a:off x="3629" y="1615"/>
                <a:ext cx="595" cy="621"/>
              </a:xfrm>
              <a:custGeom>
                <a:avLst/>
                <a:gdLst>
                  <a:gd name="T0" fmla="*/ 35 w 1191"/>
                  <a:gd name="T1" fmla="*/ 0 h 1241"/>
                  <a:gd name="T2" fmla="*/ 34 w 1191"/>
                  <a:gd name="T3" fmla="*/ 32 h 1241"/>
                  <a:gd name="T4" fmla="*/ 24 w 1191"/>
                  <a:gd name="T5" fmla="*/ 5 h 1241"/>
                  <a:gd name="T6" fmla="*/ 31 w 1191"/>
                  <a:gd name="T7" fmla="*/ 32 h 1241"/>
                  <a:gd name="T8" fmla="*/ 9 w 1191"/>
                  <a:gd name="T9" fmla="*/ 9 h 1241"/>
                  <a:gd name="T10" fmla="*/ 29 w 1191"/>
                  <a:gd name="T11" fmla="*/ 32 h 1241"/>
                  <a:gd name="T12" fmla="*/ 3 w 1191"/>
                  <a:gd name="T13" fmla="*/ 24 h 1241"/>
                  <a:gd name="T14" fmla="*/ 28 w 1191"/>
                  <a:gd name="T15" fmla="*/ 34 h 1241"/>
                  <a:gd name="T16" fmla="*/ 0 w 1191"/>
                  <a:gd name="T17" fmla="*/ 36 h 1241"/>
                  <a:gd name="T18" fmla="*/ 31 w 1191"/>
                  <a:gd name="T19" fmla="*/ 37 h 1241"/>
                  <a:gd name="T20" fmla="*/ 3 w 1191"/>
                  <a:gd name="T21" fmla="*/ 46 h 1241"/>
                  <a:gd name="T22" fmla="*/ 29 w 1191"/>
                  <a:gd name="T23" fmla="*/ 39 h 1241"/>
                  <a:gd name="T24" fmla="*/ 9 w 1191"/>
                  <a:gd name="T25" fmla="*/ 64 h 1241"/>
                  <a:gd name="T26" fmla="*/ 31 w 1191"/>
                  <a:gd name="T27" fmla="*/ 40 h 1241"/>
                  <a:gd name="T28" fmla="*/ 24 w 1191"/>
                  <a:gd name="T29" fmla="*/ 67 h 1241"/>
                  <a:gd name="T30" fmla="*/ 34 w 1191"/>
                  <a:gd name="T31" fmla="*/ 41 h 1241"/>
                  <a:gd name="T32" fmla="*/ 35 w 1191"/>
                  <a:gd name="T33" fmla="*/ 78 h 1241"/>
                  <a:gd name="T34" fmla="*/ 36 w 1191"/>
                  <a:gd name="T35" fmla="*/ 39 h 1241"/>
                  <a:gd name="T36" fmla="*/ 47 w 1191"/>
                  <a:gd name="T37" fmla="*/ 69 h 1241"/>
                  <a:gd name="T38" fmla="*/ 37 w 1191"/>
                  <a:gd name="T39" fmla="*/ 39 h 1241"/>
                  <a:gd name="T40" fmla="*/ 61 w 1191"/>
                  <a:gd name="T41" fmla="*/ 65 h 1241"/>
                  <a:gd name="T42" fmla="*/ 41 w 1191"/>
                  <a:gd name="T43" fmla="*/ 39 h 1241"/>
                  <a:gd name="T44" fmla="*/ 69 w 1191"/>
                  <a:gd name="T45" fmla="*/ 47 h 1241"/>
                  <a:gd name="T46" fmla="*/ 40 w 1191"/>
                  <a:gd name="T47" fmla="*/ 36 h 1241"/>
                  <a:gd name="T48" fmla="*/ 74 w 1191"/>
                  <a:gd name="T49" fmla="*/ 36 h 1241"/>
                  <a:gd name="T50" fmla="*/ 40 w 1191"/>
                  <a:gd name="T51" fmla="*/ 35 h 1241"/>
                  <a:gd name="T52" fmla="*/ 67 w 1191"/>
                  <a:gd name="T53" fmla="*/ 25 h 1241"/>
                  <a:gd name="T54" fmla="*/ 40 w 1191"/>
                  <a:gd name="T55" fmla="*/ 33 h 1241"/>
                  <a:gd name="T56" fmla="*/ 58 w 1191"/>
                  <a:gd name="T57" fmla="*/ 12 h 1241"/>
                  <a:gd name="T58" fmla="*/ 38 w 1191"/>
                  <a:gd name="T59" fmla="*/ 33 h 1241"/>
                  <a:gd name="T60" fmla="*/ 47 w 1191"/>
                  <a:gd name="T61" fmla="*/ 3 h 1241"/>
                  <a:gd name="T62" fmla="*/ 37 w 1191"/>
                  <a:gd name="T63" fmla="*/ 31 h 1241"/>
                  <a:gd name="T64" fmla="*/ 35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158" name="Freeform 700"/>
              <p:cNvSpPr>
                <a:spLocks/>
              </p:cNvSpPr>
              <p:nvPr/>
            </p:nvSpPr>
            <p:spPr bwMode="auto">
              <a:xfrm>
                <a:off x="3482" y="1488"/>
                <a:ext cx="883" cy="829"/>
              </a:xfrm>
              <a:custGeom>
                <a:avLst/>
                <a:gdLst>
                  <a:gd name="T0" fmla="*/ 78 w 1767"/>
                  <a:gd name="T1" fmla="*/ 3 h 1659"/>
                  <a:gd name="T2" fmla="*/ 56 w 1767"/>
                  <a:gd name="T3" fmla="*/ 45 h 1659"/>
                  <a:gd name="T4" fmla="*/ 64 w 1767"/>
                  <a:gd name="T5" fmla="*/ 0 h 1659"/>
                  <a:gd name="T6" fmla="*/ 54 w 1767"/>
                  <a:gd name="T7" fmla="*/ 44 h 1659"/>
                  <a:gd name="T8" fmla="*/ 45 w 1767"/>
                  <a:gd name="T9" fmla="*/ 1 h 1659"/>
                  <a:gd name="T10" fmla="*/ 50 w 1767"/>
                  <a:gd name="T11" fmla="*/ 45 h 1659"/>
                  <a:gd name="T12" fmla="*/ 30 w 1767"/>
                  <a:gd name="T13" fmla="*/ 3 h 1659"/>
                  <a:gd name="T14" fmla="*/ 47 w 1767"/>
                  <a:gd name="T15" fmla="*/ 46 h 1659"/>
                  <a:gd name="T16" fmla="*/ 7 w 1767"/>
                  <a:gd name="T17" fmla="*/ 24 h 1659"/>
                  <a:gd name="T18" fmla="*/ 46 w 1767"/>
                  <a:gd name="T19" fmla="*/ 48 h 1659"/>
                  <a:gd name="T20" fmla="*/ 2 w 1767"/>
                  <a:gd name="T21" fmla="*/ 39 h 1659"/>
                  <a:gd name="T22" fmla="*/ 46 w 1767"/>
                  <a:gd name="T23" fmla="*/ 50 h 1659"/>
                  <a:gd name="T24" fmla="*/ 0 w 1767"/>
                  <a:gd name="T25" fmla="*/ 60 h 1659"/>
                  <a:gd name="T26" fmla="*/ 46 w 1767"/>
                  <a:gd name="T27" fmla="*/ 53 h 1659"/>
                  <a:gd name="T28" fmla="*/ 7 w 1767"/>
                  <a:gd name="T29" fmla="*/ 74 h 1659"/>
                  <a:gd name="T30" fmla="*/ 47 w 1767"/>
                  <a:gd name="T31" fmla="*/ 55 h 1659"/>
                  <a:gd name="T32" fmla="*/ 28 w 1767"/>
                  <a:gd name="T33" fmla="*/ 100 h 1659"/>
                  <a:gd name="T34" fmla="*/ 51 w 1767"/>
                  <a:gd name="T35" fmla="*/ 56 h 1659"/>
                  <a:gd name="T36" fmla="*/ 43 w 1767"/>
                  <a:gd name="T37" fmla="*/ 103 h 1659"/>
                  <a:gd name="T38" fmla="*/ 53 w 1767"/>
                  <a:gd name="T39" fmla="*/ 55 h 1659"/>
                  <a:gd name="T40" fmla="*/ 63 w 1767"/>
                  <a:gd name="T41" fmla="*/ 100 h 1659"/>
                  <a:gd name="T42" fmla="*/ 55 w 1767"/>
                  <a:gd name="T43" fmla="*/ 54 h 1659"/>
                  <a:gd name="T44" fmla="*/ 79 w 1767"/>
                  <a:gd name="T45" fmla="*/ 103 h 1659"/>
                  <a:gd name="T46" fmla="*/ 57 w 1767"/>
                  <a:gd name="T47" fmla="*/ 54 h 1659"/>
                  <a:gd name="T48" fmla="*/ 105 w 1767"/>
                  <a:gd name="T49" fmla="*/ 81 h 1659"/>
                  <a:gd name="T50" fmla="*/ 59 w 1767"/>
                  <a:gd name="T51" fmla="*/ 52 h 1659"/>
                  <a:gd name="T52" fmla="*/ 109 w 1767"/>
                  <a:gd name="T53" fmla="*/ 61 h 1659"/>
                  <a:gd name="T54" fmla="*/ 61 w 1767"/>
                  <a:gd name="T55" fmla="*/ 50 h 1659"/>
                  <a:gd name="T56" fmla="*/ 110 w 1767"/>
                  <a:gd name="T57" fmla="*/ 41 h 1659"/>
                  <a:gd name="T58" fmla="*/ 60 w 1767"/>
                  <a:gd name="T59" fmla="*/ 48 h 1659"/>
                  <a:gd name="T60" fmla="*/ 107 w 1767"/>
                  <a:gd name="T61" fmla="*/ 24 h 1659"/>
                  <a:gd name="T62" fmla="*/ 60 w 1767"/>
                  <a:gd name="T63" fmla="*/ 46 h 1659"/>
                  <a:gd name="T64" fmla="*/ 78 w 1767"/>
                  <a:gd name="T65" fmla="*/ 3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159" name="Freeform 701"/>
              <p:cNvSpPr>
                <a:spLocks/>
              </p:cNvSpPr>
              <p:nvPr/>
            </p:nvSpPr>
            <p:spPr bwMode="auto">
              <a:xfrm>
                <a:off x="3743" y="1715"/>
                <a:ext cx="366" cy="385"/>
              </a:xfrm>
              <a:custGeom>
                <a:avLst/>
                <a:gdLst>
                  <a:gd name="T0" fmla="*/ 22 w 734"/>
                  <a:gd name="T1" fmla="*/ 0 h 770"/>
                  <a:gd name="T2" fmla="*/ 21 w 734"/>
                  <a:gd name="T3" fmla="*/ 20 h 770"/>
                  <a:gd name="T4" fmla="*/ 15 w 734"/>
                  <a:gd name="T5" fmla="*/ 3 h 770"/>
                  <a:gd name="T6" fmla="*/ 19 w 734"/>
                  <a:gd name="T7" fmla="*/ 20 h 770"/>
                  <a:gd name="T8" fmla="*/ 6 w 734"/>
                  <a:gd name="T9" fmla="*/ 6 h 770"/>
                  <a:gd name="T10" fmla="*/ 18 w 734"/>
                  <a:gd name="T11" fmla="*/ 20 h 770"/>
                  <a:gd name="T12" fmla="*/ 2 w 734"/>
                  <a:gd name="T13" fmla="*/ 14 h 770"/>
                  <a:gd name="T14" fmla="*/ 17 w 734"/>
                  <a:gd name="T15" fmla="*/ 21 h 770"/>
                  <a:gd name="T16" fmla="*/ 0 w 734"/>
                  <a:gd name="T17" fmla="*/ 22 h 770"/>
                  <a:gd name="T18" fmla="*/ 19 w 734"/>
                  <a:gd name="T19" fmla="*/ 23 h 770"/>
                  <a:gd name="T20" fmla="*/ 1 w 734"/>
                  <a:gd name="T21" fmla="*/ 27 h 770"/>
                  <a:gd name="T22" fmla="*/ 18 w 734"/>
                  <a:gd name="T23" fmla="*/ 24 h 770"/>
                  <a:gd name="T24" fmla="*/ 5 w 734"/>
                  <a:gd name="T25" fmla="*/ 40 h 770"/>
                  <a:gd name="T26" fmla="*/ 19 w 734"/>
                  <a:gd name="T27" fmla="*/ 24 h 770"/>
                  <a:gd name="T28" fmla="*/ 15 w 734"/>
                  <a:gd name="T29" fmla="*/ 42 h 770"/>
                  <a:gd name="T30" fmla="*/ 21 w 734"/>
                  <a:gd name="T31" fmla="*/ 24 h 770"/>
                  <a:gd name="T32" fmla="*/ 22 w 734"/>
                  <a:gd name="T33" fmla="*/ 48 h 770"/>
                  <a:gd name="T34" fmla="*/ 22 w 734"/>
                  <a:gd name="T35" fmla="*/ 24 h 770"/>
                  <a:gd name="T36" fmla="*/ 29 w 734"/>
                  <a:gd name="T37" fmla="*/ 43 h 770"/>
                  <a:gd name="T38" fmla="*/ 23 w 734"/>
                  <a:gd name="T39" fmla="*/ 24 h 770"/>
                  <a:gd name="T40" fmla="*/ 38 w 734"/>
                  <a:gd name="T41" fmla="*/ 40 h 770"/>
                  <a:gd name="T42" fmla="*/ 25 w 734"/>
                  <a:gd name="T43" fmla="*/ 24 h 770"/>
                  <a:gd name="T44" fmla="*/ 42 w 734"/>
                  <a:gd name="T45" fmla="*/ 28 h 770"/>
                  <a:gd name="T46" fmla="*/ 24 w 734"/>
                  <a:gd name="T47" fmla="*/ 22 h 770"/>
                  <a:gd name="T48" fmla="*/ 45 w 734"/>
                  <a:gd name="T49" fmla="*/ 22 h 770"/>
                  <a:gd name="T50" fmla="*/ 24 w 734"/>
                  <a:gd name="T51" fmla="*/ 22 h 770"/>
                  <a:gd name="T52" fmla="*/ 41 w 734"/>
                  <a:gd name="T53" fmla="*/ 15 h 770"/>
                  <a:gd name="T54" fmla="*/ 25 w 734"/>
                  <a:gd name="T55" fmla="*/ 21 h 770"/>
                  <a:gd name="T56" fmla="*/ 36 w 734"/>
                  <a:gd name="T57" fmla="*/ 6 h 770"/>
                  <a:gd name="T58" fmla="*/ 23 w 734"/>
                  <a:gd name="T59" fmla="*/ 21 h 770"/>
                  <a:gd name="T60" fmla="*/ 29 w 734"/>
                  <a:gd name="T61" fmla="*/ 2 h 770"/>
                  <a:gd name="T62" fmla="*/ 22 w 734"/>
                  <a:gd name="T63" fmla="*/ 20 h 770"/>
                  <a:gd name="T64" fmla="*/ 22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nvGrpSpPr>
          <p:cNvPr id="180" name="Group 754"/>
          <p:cNvGrpSpPr>
            <a:grpSpLocks/>
          </p:cNvGrpSpPr>
          <p:nvPr/>
        </p:nvGrpSpPr>
        <p:grpSpPr bwMode="auto">
          <a:xfrm>
            <a:off x="1828800" y="4494213"/>
            <a:ext cx="971550" cy="987425"/>
            <a:chOff x="3371" y="1346"/>
            <a:chExt cx="1084" cy="1101"/>
          </a:xfrm>
        </p:grpSpPr>
        <p:sp>
          <p:nvSpPr>
            <p:cNvPr id="181" name="Freeform 755"/>
            <p:cNvSpPr>
              <a:spLocks/>
            </p:cNvSpPr>
            <p:nvPr/>
          </p:nvSpPr>
          <p:spPr bwMode="auto">
            <a:xfrm>
              <a:off x="3465" y="1490"/>
              <a:ext cx="798" cy="819"/>
            </a:xfrm>
            <a:custGeom>
              <a:avLst/>
              <a:gdLst>
                <a:gd name="T0" fmla="*/ 64 w 1595"/>
                <a:gd name="T1" fmla="*/ 5 h 1639"/>
                <a:gd name="T2" fmla="*/ 68 w 1595"/>
                <a:gd name="T3" fmla="*/ 6 h 1639"/>
                <a:gd name="T4" fmla="*/ 76 w 1595"/>
                <a:gd name="T5" fmla="*/ 8 h 1639"/>
                <a:gd name="T6" fmla="*/ 80 w 1595"/>
                <a:gd name="T7" fmla="*/ 11 h 1639"/>
                <a:gd name="T8" fmla="*/ 85 w 1595"/>
                <a:gd name="T9" fmla="*/ 12 h 1639"/>
                <a:gd name="T10" fmla="*/ 94 w 1595"/>
                <a:gd name="T11" fmla="*/ 15 h 1639"/>
                <a:gd name="T12" fmla="*/ 96 w 1595"/>
                <a:gd name="T13" fmla="*/ 26 h 1639"/>
                <a:gd name="T14" fmla="*/ 100 w 1595"/>
                <a:gd name="T15" fmla="*/ 31 h 1639"/>
                <a:gd name="T16" fmla="*/ 100 w 1595"/>
                <a:gd name="T17" fmla="*/ 41 h 1639"/>
                <a:gd name="T18" fmla="*/ 71 w 1595"/>
                <a:gd name="T19" fmla="*/ 50 h 1639"/>
                <a:gd name="T20" fmla="*/ 76 w 1595"/>
                <a:gd name="T21" fmla="*/ 53 h 1639"/>
                <a:gd name="T22" fmla="*/ 73 w 1595"/>
                <a:gd name="T23" fmla="*/ 56 h 1639"/>
                <a:gd name="T24" fmla="*/ 71 w 1595"/>
                <a:gd name="T25" fmla="*/ 58 h 1639"/>
                <a:gd name="T26" fmla="*/ 67 w 1595"/>
                <a:gd name="T27" fmla="*/ 61 h 1639"/>
                <a:gd name="T28" fmla="*/ 69 w 1595"/>
                <a:gd name="T29" fmla="*/ 65 h 1639"/>
                <a:gd name="T30" fmla="*/ 67 w 1595"/>
                <a:gd name="T31" fmla="*/ 63 h 1639"/>
                <a:gd name="T32" fmla="*/ 63 w 1595"/>
                <a:gd name="T33" fmla="*/ 65 h 1639"/>
                <a:gd name="T34" fmla="*/ 60 w 1595"/>
                <a:gd name="T35" fmla="*/ 70 h 1639"/>
                <a:gd name="T36" fmla="*/ 55 w 1595"/>
                <a:gd name="T37" fmla="*/ 102 h 1639"/>
                <a:gd name="T38" fmla="*/ 50 w 1595"/>
                <a:gd name="T39" fmla="*/ 96 h 1639"/>
                <a:gd name="T40" fmla="*/ 46 w 1595"/>
                <a:gd name="T41" fmla="*/ 95 h 1639"/>
                <a:gd name="T42" fmla="*/ 37 w 1595"/>
                <a:gd name="T43" fmla="*/ 94 h 1639"/>
                <a:gd name="T44" fmla="*/ 33 w 1595"/>
                <a:gd name="T45" fmla="*/ 91 h 1639"/>
                <a:gd name="T46" fmla="*/ 25 w 1595"/>
                <a:gd name="T47" fmla="*/ 93 h 1639"/>
                <a:gd name="T48" fmla="*/ 17 w 1595"/>
                <a:gd name="T49" fmla="*/ 87 h 1639"/>
                <a:gd name="T50" fmla="*/ 20 w 1595"/>
                <a:gd name="T51" fmla="*/ 74 h 1639"/>
                <a:gd name="T52" fmla="*/ 17 w 1595"/>
                <a:gd name="T53" fmla="*/ 68 h 1639"/>
                <a:gd name="T54" fmla="*/ 14 w 1595"/>
                <a:gd name="T55" fmla="*/ 59 h 1639"/>
                <a:gd name="T56" fmla="*/ 0 w 1595"/>
                <a:gd name="T57" fmla="*/ 47 h 1639"/>
                <a:gd name="T58" fmla="*/ 10 w 1595"/>
                <a:gd name="T59" fmla="*/ 42 h 1639"/>
                <a:gd name="T60" fmla="*/ 16 w 1595"/>
                <a:gd name="T61" fmla="*/ 32 h 1639"/>
                <a:gd name="T62" fmla="*/ 14 w 1595"/>
                <a:gd name="T63" fmla="*/ 14 h 1639"/>
                <a:gd name="T64" fmla="*/ 24 w 1595"/>
                <a:gd name="T65" fmla="*/ 9 h 1639"/>
                <a:gd name="T66" fmla="*/ 34 w 1595"/>
                <a:gd name="T67" fmla="*/ 12 h 1639"/>
                <a:gd name="T68" fmla="*/ 36 w 1595"/>
                <a:gd name="T69" fmla="*/ 4 h 1639"/>
                <a:gd name="T70" fmla="*/ 46 w 1595"/>
                <a:gd name="T71" fmla="*/ 1 h 1639"/>
                <a:gd name="T72" fmla="*/ 53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182" name="Group 756"/>
            <p:cNvGrpSpPr>
              <a:grpSpLocks/>
            </p:cNvGrpSpPr>
            <p:nvPr/>
          </p:nvGrpSpPr>
          <p:grpSpPr bwMode="auto">
            <a:xfrm>
              <a:off x="3371" y="1346"/>
              <a:ext cx="1084" cy="1101"/>
              <a:chOff x="3371" y="1346"/>
              <a:chExt cx="1084" cy="1101"/>
            </a:xfrm>
          </p:grpSpPr>
          <p:grpSp>
            <p:nvGrpSpPr>
              <p:cNvPr id="187" name="Group 757"/>
              <p:cNvGrpSpPr>
                <a:grpSpLocks/>
              </p:cNvGrpSpPr>
              <p:nvPr/>
            </p:nvGrpSpPr>
            <p:grpSpPr bwMode="auto">
              <a:xfrm>
                <a:off x="3399" y="1368"/>
                <a:ext cx="504" cy="1046"/>
                <a:chOff x="3399" y="1368"/>
                <a:chExt cx="504" cy="1046"/>
              </a:xfrm>
            </p:grpSpPr>
            <p:sp>
              <p:nvSpPr>
                <p:cNvPr id="203" name="Freeform 758"/>
                <p:cNvSpPr>
                  <a:spLocks/>
                </p:cNvSpPr>
                <p:nvPr/>
              </p:nvSpPr>
              <p:spPr bwMode="auto">
                <a:xfrm>
                  <a:off x="3403" y="1703"/>
                  <a:ext cx="499" cy="181"/>
                </a:xfrm>
                <a:custGeom>
                  <a:avLst/>
                  <a:gdLst>
                    <a:gd name="T0" fmla="*/ 62 w 998"/>
                    <a:gd name="T1" fmla="*/ 23 h 361"/>
                    <a:gd name="T2" fmla="*/ 5 w 998"/>
                    <a:gd name="T3" fmla="*/ 0 h 361"/>
                    <a:gd name="T4" fmla="*/ 31 w 998"/>
                    <a:gd name="T5" fmla="*/ 12 h 361"/>
                    <a:gd name="T6" fmla="*/ 0 w 998"/>
                    <a:gd name="T7" fmla="*/ 7 h 361"/>
                    <a:gd name="T8" fmla="*/ 62 w 998"/>
                    <a:gd name="T9" fmla="*/ 23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204" name="Freeform 759"/>
                <p:cNvSpPr>
                  <a:spLocks/>
                </p:cNvSpPr>
                <p:nvPr/>
              </p:nvSpPr>
              <p:spPr bwMode="auto">
                <a:xfrm>
                  <a:off x="3399" y="1898"/>
                  <a:ext cx="498" cy="180"/>
                </a:xfrm>
                <a:custGeom>
                  <a:avLst/>
                  <a:gdLst>
                    <a:gd name="T0" fmla="*/ 62 w 996"/>
                    <a:gd name="T1" fmla="*/ 0 h 359"/>
                    <a:gd name="T2" fmla="*/ 5 w 996"/>
                    <a:gd name="T3" fmla="*/ 23 h 359"/>
                    <a:gd name="T4" fmla="*/ 31 w 996"/>
                    <a:gd name="T5" fmla="*/ 11 h 359"/>
                    <a:gd name="T6" fmla="*/ 0 w 996"/>
                    <a:gd name="T7" fmla="*/ 16 h 359"/>
                    <a:gd name="T8" fmla="*/ 6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205" name="Freeform 760"/>
                <p:cNvSpPr>
                  <a:spLocks/>
                </p:cNvSpPr>
                <p:nvPr/>
              </p:nvSpPr>
              <p:spPr bwMode="auto">
                <a:xfrm>
                  <a:off x="3725" y="1906"/>
                  <a:ext cx="178" cy="508"/>
                </a:xfrm>
                <a:custGeom>
                  <a:avLst/>
                  <a:gdLst>
                    <a:gd name="T0" fmla="*/ 23 w 355"/>
                    <a:gd name="T1" fmla="*/ 0 h 1016"/>
                    <a:gd name="T2" fmla="*/ 0 w 355"/>
                    <a:gd name="T3" fmla="*/ 59 h 1016"/>
                    <a:gd name="T4" fmla="*/ 12 w 355"/>
                    <a:gd name="T5" fmla="*/ 33 h 1016"/>
                    <a:gd name="T6" fmla="*/ 7 w 355"/>
                    <a:gd name="T7" fmla="*/ 64 h 1016"/>
                    <a:gd name="T8" fmla="*/ 23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206" name="Freeform 761"/>
                <p:cNvSpPr>
                  <a:spLocks/>
                </p:cNvSpPr>
                <p:nvPr/>
              </p:nvSpPr>
              <p:spPr bwMode="auto">
                <a:xfrm>
                  <a:off x="3725" y="1368"/>
                  <a:ext cx="178" cy="507"/>
                </a:xfrm>
                <a:custGeom>
                  <a:avLst/>
                  <a:gdLst>
                    <a:gd name="T0" fmla="*/ 23 w 355"/>
                    <a:gd name="T1" fmla="*/ 63 h 1015"/>
                    <a:gd name="T2" fmla="*/ 0 w 355"/>
                    <a:gd name="T3" fmla="*/ 4 h 1015"/>
                    <a:gd name="T4" fmla="*/ 12 w 355"/>
                    <a:gd name="T5" fmla="*/ 30 h 1015"/>
                    <a:gd name="T6" fmla="*/ 7 w 355"/>
                    <a:gd name="T7" fmla="*/ 0 h 1015"/>
                    <a:gd name="T8" fmla="*/ 23 w 355"/>
                    <a:gd name="T9" fmla="*/ 63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188" name="Group 762"/>
              <p:cNvGrpSpPr>
                <a:grpSpLocks/>
              </p:cNvGrpSpPr>
              <p:nvPr/>
            </p:nvGrpSpPr>
            <p:grpSpPr bwMode="auto">
              <a:xfrm>
                <a:off x="3371" y="1346"/>
                <a:ext cx="1084" cy="1101"/>
                <a:chOff x="3371" y="1346"/>
                <a:chExt cx="1084" cy="1101"/>
              </a:xfrm>
            </p:grpSpPr>
            <p:grpSp>
              <p:nvGrpSpPr>
                <p:cNvPr id="189" name="Group 763"/>
                <p:cNvGrpSpPr>
                  <a:grpSpLocks/>
                </p:cNvGrpSpPr>
                <p:nvPr/>
              </p:nvGrpSpPr>
              <p:grpSpPr bwMode="auto">
                <a:xfrm>
                  <a:off x="3520" y="1916"/>
                  <a:ext cx="785" cy="400"/>
                  <a:chOff x="3520" y="1916"/>
                  <a:chExt cx="785" cy="400"/>
                </a:xfrm>
              </p:grpSpPr>
              <p:sp>
                <p:nvSpPr>
                  <p:cNvPr id="201" name="Freeform 764"/>
                  <p:cNvSpPr>
                    <a:spLocks/>
                  </p:cNvSpPr>
                  <p:nvPr/>
                </p:nvSpPr>
                <p:spPr bwMode="auto">
                  <a:xfrm>
                    <a:off x="3941" y="1916"/>
                    <a:ext cx="364" cy="400"/>
                  </a:xfrm>
                  <a:custGeom>
                    <a:avLst/>
                    <a:gdLst>
                      <a:gd name="T0" fmla="*/ 0 w 728"/>
                      <a:gd name="T1" fmla="*/ 0 h 801"/>
                      <a:gd name="T2" fmla="*/ 29 w 728"/>
                      <a:gd name="T3" fmla="*/ 50 h 801"/>
                      <a:gd name="T4" fmla="*/ 15 w 728"/>
                      <a:gd name="T5" fmla="*/ 21 h 801"/>
                      <a:gd name="T6" fmla="*/ 43 w 728"/>
                      <a:gd name="T7" fmla="*/ 50 h 801"/>
                      <a:gd name="T8" fmla="*/ 20 w 728"/>
                      <a:gd name="T9" fmla="*/ 18 h 801"/>
                      <a:gd name="T10" fmla="*/ 46 w 728"/>
                      <a:gd name="T11" fmla="*/ 33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202" name="Freeform 765"/>
                  <p:cNvSpPr>
                    <a:spLocks/>
                  </p:cNvSpPr>
                  <p:nvPr/>
                </p:nvSpPr>
                <p:spPr bwMode="auto">
                  <a:xfrm>
                    <a:off x="3520" y="1916"/>
                    <a:ext cx="364" cy="400"/>
                  </a:xfrm>
                  <a:custGeom>
                    <a:avLst/>
                    <a:gdLst>
                      <a:gd name="T0" fmla="*/ 46 w 728"/>
                      <a:gd name="T1" fmla="*/ 0 h 801"/>
                      <a:gd name="T2" fmla="*/ 15 w 728"/>
                      <a:gd name="T3" fmla="*/ 50 h 801"/>
                      <a:gd name="T4" fmla="*/ 30 w 728"/>
                      <a:gd name="T5" fmla="*/ 21 h 801"/>
                      <a:gd name="T6" fmla="*/ 3 w 728"/>
                      <a:gd name="T7" fmla="*/ 50 h 801"/>
                      <a:gd name="T8" fmla="*/ 25 w 728"/>
                      <a:gd name="T9" fmla="*/ 18 h 801"/>
                      <a:gd name="T10" fmla="*/ 0 w 728"/>
                      <a:gd name="T11" fmla="*/ 33 h 801"/>
                      <a:gd name="T12" fmla="*/ 46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190" name="Group 766"/>
                <p:cNvGrpSpPr>
                  <a:grpSpLocks/>
                </p:cNvGrpSpPr>
                <p:nvPr/>
              </p:nvGrpSpPr>
              <p:grpSpPr bwMode="auto">
                <a:xfrm>
                  <a:off x="3371" y="1346"/>
                  <a:ext cx="1084" cy="1101"/>
                  <a:chOff x="3371" y="1346"/>
                  <a:chExt cx="1084" cy="1101"/>
                </a:xfrm>
              </p:grpSpPr>
              <p:sp>
                <p:nvSpPr>
                  <p:cNvPr id="191" name="Freeform 767"/>
                  <p:cNvSpPr>
                    <a:spLocks/>
                  </p:cNvSpPr>
                  <p:nvPr/>
                </p:nvSpPr>
                <p:spPr bwMode="auto">
                  <a:xfrm>
                    <a:off x="3934" y="1711"/>
                    <a:ext cx="498" cy="180"/>
                  </a:xfrm>
                  <a:custGeom>
                    <a:avLst/>
                    <a:gdLst>
                      <a:gd name="T0" fmla="*/ 0 w 998"/>
                      <a:gd name="T1" fmla="*/ 23 h 360"/>
                      <a:gd name="T2" fmla="*/ 57 w 998"/>
                      <a:gd name="T3" fmla="*/ 0 h 360"/>
                      <a:gd name="T4" fmla="*/ 32 w 998"/>
                      <a:gd name="T5" fmla="*/ 11 h 360"/>
                      <a:gd name="T6" fmla="*/ 62 w 998"/>
                      <a:gd name="T7" fmla="*/ 6 h 360"/>
                      <a:gd name="T8" fmla="*/ 0 w 998"/>
                      <a:gd name="T9" fmla="*/ 23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192" name="Freeform 768"/>
                  <p:cNvSpPr>
                    <a:spLocks/>
                  </p:cNvSpPr>
                  <p:nvPr/>
                </p:nvSpPr>
                <p:spPr bwMode="auto">
                  <a:xfrm>
                    <a:off x="3939" y="1905"/>
                    <a:ext cx="498" cy="181"/>
                  </a:xfrm>
                  <a:custGeom>
                    <a:avLst/>
                    <a:gdLst>
                      <a:gd name="T0" fmla="*/ 0 w 995"/>
                      <a:gd name="T1" fmla="*/ 0 h 361"/>
                      <a:gd name="T2" fmla="*/ 58 w 995"/>
                      <a:gd name="T3" fmla="*/ 23 h 361"/>
                      <a:gd name="T4" fmla="*/ 32 w 995"/>
                      <a:gd name="T5" fmla="*/ 11 h 361"/>
                      <a:gd name="T6" fmla="*/ 63 w 995"/>
                      <a:gd name="T7" fmla="*/ 16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193" name="Freeform 769"/>
                  <p:cNvSpPr>
                    <a:spLocks/>
                  </p:cNvSpPr>
                  <p:nvPr/>
                </p:nvSpPr>
                <p:spPr bwMode="auto">
                  <a:xfrm>
                    <a:off x="3933" y="1914"/>
                    <a:ext cx="177" cy="507"/>
                  </a:xfrm>
                  <a:custGeom>
                    <a:avLst/>
                    <a:gdLst>
                      <a:gd name="T0" fmla="*/ 0 w 354"/>
                      <a:gd name="T1" fmla="*/ 0 h 1015"/>
                      <a:gd name="T2" fmla="*/ 22 w 354"/>
                      <a:gd name="T3" fmla="*/ 58 h 1015"/>
                      <a:gd name="T4" fmla="*/ 11 w 354"/>
                      <a:gd name="T5" fmla="*/ 32 h 1015"/>
                      <a:gd name="T6" fmla="*/ 15 w 354"/>
                      <a:gd name="T7" fmla="*/ 63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194" name="Freeform 770"/>
                  <p:cNvSpPr>
                    <a:spLocks/>
                  </p:cNvSpPr>
                  <p:nvPr/>
                </p:nvSpPr>
                <p:spPr bwMode="auto">
                  <a:xfrm>
                    <a:off x="3933" y="1375"/>
                    <a:ext cx="177" cy="508"/>
                  </a:xfrm>
                  <a:custGeom>
                    <a:avLst/>
                    <a:gdLst>
                      <a:gd name="T0" fmla="*/ 0 w 354"/>
                      <a:gd name="T1" fmla="*/ 64 h 1015"/>
                      <a:gd name="T2" fmla="*/ 22 w 354"/>
                      <a:gd name="T3" fmla="*/ 5 h 1015"/>
                      <a:gd name="T4" fmla="*/ 11 w 354"/>
                      <a:gd name="T5" fmla="*/ 31 h 1015"/>
                      <a:gd name="T6" fmla="*/ 15 w 354"/>
                      <a:gd name="T7" fmla="*/ 0 h 1015"/>
                      <a:gd name="T8" fmla="*/ 0 w 354"/>
                      <a:gd name="T9" fmla="*/ 64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195" name="Freeform 771"/>
                  <p:cNvSpPr>
                    <a:spLocks/>
                  </p:cNvSpPr>
                  <p:nvPr/>
                </p:nvSpPr>
                <p:spPr bwMode="auto">
                  <a:xfrm>
                    <a:off x="3941" y="1483"/>
                    <a:ext cx="364" cy="401"/>
                  </a:xfrm>
                  <a:custGeom>
                    <a:avLst/>
                    <a:gdLst>
                      <a:gd name="T0" fmla="*/ 0 w 728"/>
                      <a:gd name="T1" fmla="*/ 51 h 801"/>
                      <a:gd name="T2" fmla="*/ 29 w 728"/>
                      <a:gd name="T3" fmla="*/ 0 h 801"/>
                      <a:gd name="T4" fmla="*/ 15 w 728"/>
                      <a:gd name="T5" fmla="*/ 29 h 801"/>
                      <a:gd name="T6" fmla="*/ 43 w 728"/>
                      <a:gd name="T7" fmla="*/ 0 h 801"/>
                      <a:gd name="T8" fmla="*/ 20 w 728"/>
                      <a:gd name="T9" fmla="*/ 32 h 801"/>
                      <a:gd name="T10" fmla="*/ 46 w 728"/>
                      <a:gd name="T11" fmla="*/ 17 h 801"/>
                      <a:gd name="T12" fmla="*/ 0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196" name="Freeform 772"/>
                  <p:cNvSpPr>
                    <a:spLocks/>
                  </p:cNvSpPr>
                  <p:nvPr/>
                </p:nvSpPr>
                <p:spPr bwMode="auto">
                  <a:xfrm>
                    <a:off x="3941" y="1833"/>
                    <a:ext cx="514" cy="122"/>
                  </a:xfrm>
                  <a:custGeom>
                    <a:avLst/>
                    <a:gdLst>
                      <a:gd name="T0" fmla="*/ 0 w 1026"/>
                      <a:gd name="T1" fmla="*/ 7 h 245"/>
                      <a:gd name="T2" fmla="*/ 53 w 1026"/>
                      <a:gd name="T3" fmla="*/ 0 h 245"/>
                      <a:gd name="T4" fmla="*/ 29 w 1026"/>
                      <a:gd name="T5" fmla="*/ 5 h 245"/>
                      <a:gd name="T6" fmla="*/ 65 w 1026"/>
                      <a:gd name="T7" fmla="*/ 10 h 245"/>
                      <a:gd name="T8" fmla="*/ 30 w 1026"/>
                      <a:gd name="T9" fmla="*/ 9 h 245"/>
                      <a:gd name="T10" fmla="*/ 54 w 1026"/>
                      <a:gd name="T11" fmla="*/ 15 h 245"/>
                      <a:gd name="T12" fmla="*/ 0 w 1026"/>
                      <a:gd name="T13" fmla="*/ 7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197" name="Freeform 773"/>
                  <p:cNvSpPr>
                    <a:spLocks/>
                  </p:cNvSpPr>
                  <p:nvPr/>
                </p:nvSpPr>
                <p:spPr bwMode="auto">
                  <a:xfrm>
                    <a:off x="3520" y="1483"/>
                    <a:ext cx="364" cy="401"/>
                  </a:xfrm>
                  <a:custGeom>
                    <a:avLst/>
                    <a:gdLst>
                      <a:gd name="T0" fmla="*/ 46 w 728"/>
                      <a:gd name="T1" fmla="*/ 51 h 801"/>
                      <a:gd name="T2" fmla="*/ 15 w 728"/>
                      <a:gd name="T3" fmla="*/ 0 h 801"/>
                      <a:gd name="T4" fmla="*/ 30 w 728"/>
                      <a:gd name="T5" fmla="*/ 29 h 801"/>
                      <a:gd name="T6" fmla="*/ 3 w 728"/>
                      <a:gd name="T7" fmla="*/ 0 h 801"/>
                      <a:gd name="T8" fmla="*/ 25 w 728"/>
                      <a:gd name="T9" fmla="*/ 32 h 801"/>
                      <a:gd name="T10" fmla="*/ 0 w 728"/>
                      <a:gd name="T11" fmla="*/ 17 h 801"/>
                      <a:gd name="T12" fmla="*/ 46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198" name="Freeform 774"/>
                  <p:cNvSpPr>
                    <a:spLocks/>
                  </p:cNvSpPr>
                  <p:nvPr/>
                </p:nvSpPr>
                <p:spPr bwMode="auto">
                  <a:xfrm>
                    <a:off x="3371" y="1833"/>
                    <a:ext cx="513" cy="122"/>
                  </a:xfrm>
                  <a:custGeom>
                    <a:avLst/>
                    <a:gdLst>
                      <a:gd name="T0" fmla="*/ 64 w 1027"/>
                      <a:gd name="T1" fmla="*/ 7 h 245"/>
                      <a:gd name="T2" fmla="*/ 11 w 1027"/>
                      <a:gd name="T3" fmla="*/ 0 h 245"/>
                      <a:gd name="T4" fmla="*/ 35 w 1027"/>
                      <a:gd name="T5" fmla="*/ 5 h 245"/>
                      <a:gd name="T6" fmla="*/ 0 w 1027"/>
                      <a:gd name="T7" fmla="*/ 10 h 245"/>
                      <a:gd name="T8" fmla="*/ 34 w 1027"/>
                      <a:gd name="T9" fmla="*/ 9 h 245"/>
                      <a:gd name="T10" fmla="*/ 10 w 1027"/>
                      <a:gd name="T11" fmla="*/ 15 h 245"/>
                      <a:gd name="T12" fmla="*/ 64 w 1027"/>
                      <a:gd name="T13" fmla="*/ 7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199" name="Freeform 775"/>
                  <p:cNvSpPr>
                    <a:spLocks/>
                  </p:cNvSpPr>
                  <p:nvPr/>
                </p:nvSpPr>
                <p:spPr bwMode="auto">
                  <a:xfrm>
                    <a:off x="3859" y="1346"/>
                    <a:ext cx="120" cy="523"/>
                  </a:xfrm>
                  <a:custGeom>
                    <a:avLst/>
                    <a:gdLst>
                      <a:gd name="T0" fmla="*/ 8 w 240"/>
                      <a:gd name="T1" fmla="*/ 65 h 1046"/>
                      <a:gd name="T2" fmla="*/ 0 w 240"/>
                      <a:gd name="T3" fmla="*/ 11 h 1046"/>
                      <a:gd name="T4" fmla="*/ 6 w 240"/>
                      <a:gd name="T5" fmla="*/ 36 h 1046"/>
                      <a:gd name="T6" fmla="*/ 11 w 240"/>
                      <a:gd name="T7" fmla="*/ 0 h 1046"/>
                      <a:gd name="T8" fmla="*/ 10 w 240"/>
                      <a:gd name="T9" fmla="*/ 35 h 1046"/>
                      <a:gd name="T10" fmla="*/ 15 w 240"/>
                      <a:gd name="T11" fmla="*/ 10 h 1046"/>
                      <a:gd name="T12" fmla="*/ 8 w 240"/>
                      <a:gd name="T13" fmla="*/ 65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200" name="Freeform 776"/>
                  <p:cNvSpPr>
                    <a:spLocks/>
                  </p:cNvSpPr>
                  <p:nvPr/>
                </p:nvSpPr>
                <p:spPr bwMode="auto">
                  <a:xfrm>
                    <a:off x="3857" y="1924"/>
                    <a:ext cx="119" cy="523"/>
                  </a:xfrm>
                  <a:custGeom>
                    <a:avLst/>
                    <a:gdLst>
                      <a:gd name="T0" fmla="*/ 7 w 240"/>
                      <a:gd name="T1" fmla="*/ 0 h 1046"/>
                      <a:gd name="T2" fmla="*/ 0 w 240"/>
                      <a:gd name="T3" fmla="*/ 53 h 1046"/>
                      <a:gd name="T4" fmla="*/ 5 w 240"/>
                      <a:gd name="T5" fmla="*/ 28 h 1046"/>
                      <a:gd name="T6" fmla="*/ 10 w 240"/>
                      <a:gd name="T7" fmla="*/ 65 h 1046"/>
                      <a:gd name="T8" fmla="*/ 9 w 240"/>
                      <a:gd name="T9" fmla="*/ 29 h 1046"/>
                      <a:gd name="T10" fmla="*/ 14 w 240"/>
                      <a:gd name="T11" fmla="*/ 55 h 1046"/>
                      <a:gd name="T12" fmla="*/ 7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183" name="Group 777"/>
            <p:cNvGrpSpPr>
              <a:grpSpLocks/>
            </p:cNvGrpSpPr>
            <p:nvPr/>
          </p:nvGrpSpPr>
          <p:grpSpPr bwMode="auto">
            <a:xfrm>
              <a:off x="3482" y="1488"/>
              <a:ext cx="883" cy="829"/>
              <a:chOff x="3482" y="1488"/>
              <a:chExt cx="883" cy="829"/>
            </a:xfrm>
          </p:grpSpPr>
          <p:sp>
            <p:nvSpPr>
              <p:cNvPr id="184" name="Freeform 778"/>
              <p:cNvSpPr>
                <a:spLocks/>
              </p:cNvSpPr>
              <p:nvPr/>
            </p:nvSpPr>
            <p:spPr bwMode="auto">
              <a:xfrm>
                <a:off x="3629" y="1615"/>
                <a:ext cx="595" cy="621"/>
              </a:xfrm>
              <a:custGeom>
                <a:avLst/>
                <a:gdLst>
                  <a:gd name="T0" fmla="*/ 35 w 1191"/>
                  <a:gd name="T1" fmla="*/ 0 h 1241"/>
                  <a:gd name="T2" fmla="*/ 34 w 1191"/>
                  <a:gd name="T3" fmla="*/ 32 h 1241"/>
                  <a:gd name="T4" fmla="*/ 24 w 1191"/>
                  <a:gd name="T5" fmla="*/ 5 h 1241"/>
                  <a:gd name="T6" fmla="*/ 31 w 1191"/>
                  <a:gd name="T7" fmla="*/ 32 h 1241"/>
                  <a:gd name="T8" fmla="*/ 9 w 1191"/>
                  <a:gd name="T9" fmla="*/ 9 h 1241"/>
                  <a:gd name="T10" fmla="*/ 29 w 1191"/>
                  <a:gd name="T11" fmla="*/ 32 h 1241"/>
                  <a:gd name="T12" fmla="*/ 3 w 1191"/>
                  <a:gd name="T13" fmla="*/ 24 h 1241"/>
                  <a:gd name="T14" fmla="*/ 28 w 1191"/>
                  <a:gd name="T15" fmla="*/ 34 h 1241"/>
                  <a:gd name="T16" fmla="*/ 0 w 1191"/>
                  <a:gd name="T17" fmla="*/ 36 h 1241"/>
                  <a:gd name="T18" fmla="*/ 31 w 1191"/>
                  <a:gd name="T19" fmla="*/ 37 h 1241"/>
                  <a:gd name="T20" fmla="*/ 3 w 1191"/>
                  <a:gd name="T21" fmla="*/ 46 h 1241"/>
                  <a:gd name="T22" fmla="*/ 29 w 1191"/>
                  <a:gd name="T23" fmla="*/ 39 h 1241"/>
                  <a:gd name="T24" fmla="*/ 9 w 1191"/>
                  <a:gd name="T25" fmla="*/ 64 h 1241"/>
                  <a:gd name="T26" fmla="*/ 31 w 1191"/>
                  <a:gd name="T27" fmla="*/ 40 h 1241"/>
                  <a:gd name="T28" fmla="*/ 24 w 1191"/>
                  <a:gd name="T29" fmla="*/ 67 h 1241"/>
                  <a:gd name="T30" fmla="*/ 34 w 1191"/>
                  <a:gd name="T31" fmla="*/ 41 h 1241"/>
                  <a:gd name="T32" fmla="*/ 35 w 1191"/>
                  <a:gd name="T33" fmla="*/ 78 h 1241"/>
                  <a:gd name="T34" fmla="*/ 36 w 1191"/>
                  <a:gd name="T35" fmla="*/ 39 h 1241"/>
                  <a:gd name="T36" fmla="*/ 47 w 1191"/>
                  <a:gd name="T37" fmla="*/ 69 h 1241"/>
                  <a:gd name="T38" fmla="*/ 37 w 1191"/>
                  <a:gd name="T39" fmla="*/ 39 h 1241"/>
                  <a:gd name="T40" fmla="*/ 61 w 1191"/>
                  <a:gd name="T41" fmla="*/ 65 h 1241"/>
                  <a:gd name="T42" fmla="*/ 41 w 1191"/>
                  <a:gd name="T43" fmla="*/ 39 h 1241"/>
                  <a:gd name="T44" fmla="*/ 69 w 1191"/>
                  <a:gd name="T45" fmla="*/ 47 h 1241"/>
                  <a:gd name="T46" fmla="*/ 40 w 1191"/>
                  <a:gd name="T47" fmla="*/ 36 h 1241"/>
                  <a:gd name="T48" fmla="*/ 74 w 1191"/>
                  <a:gd name="T49" fmla="*/ 36 h 1241"/>
                  <a:gd name="T50" fmla="*/ 40 w 1191"/>
                  <a:gd name="T51" fmla="*/ 35 h 1241"/>
                  <a:gd name="T52" fmla="*/ 67 w 1191"/>
                  <a:gd name="T53" fmla="*/ 25 h 1241"/>
                  <a:gd name="T54" fmla="*/ 40 w 1191"/>
                  <a:gd name="T55" fmla="*/ 33 h 1241"/>
                  <a:gd name="T56" fmla="*/ 58 w 1191"/>
                  <a:gd name="T57" fmla="*/ 12 h 1241"/>
                  <a:gd name="T58" fmla="*/ 38 w 1191"/>
                  <a:gd name="T59" fmla="*/ 33 h 1241"/>
                  <a:gd name="T60" fmla="*/ 47 w 1191"/>
                  <a:gd name="T61" fmla="*/ 3 h 1241"/>
                  <a:gd name="T62" fmla="*/ 37 w 1191"/>
                  <a:gd name="T63" fmla="*/ 31 h 1241"/>
                  <a:gd name="T64" fmla="*/ 35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185" name="Freeform 779"/>
              <p:cNvSpPr>
                <a:spLocks/>
              </p:cNvSpPr>
              <p:nvPr/>
            </p:nvSpPr>
            <p:spPr bwMode="auto">
              <a:xfrm>
                <a:off x="3482" y="1488"/>
                <a:ext cx="883" cy="829"/>
              </a:xfrm>
              <a:custGeom>
                <a:avLst/>
                <a:gdLst>
                  <a:gd name="T0" fmla="*/ 78 w 1767"/>
                  <a:gd name="T1" fmla="*/ 3 h 1659"/>
                  <a:gd name="T2" fmla="*/ 56 w 1767"/>
                  <a:gd name="T3" fmla="*/ 45 h 1659"/>
                  <a:gd name="T4" fmla="*/ 64 w 1767"/>
                  <a:gd name="T5" fmla="*/ 0 h 1659"/>
                  <a:gd name="T6" fmla="*/ 54 w 1767"/>
                  <a:gd name="T7" fmla="*/ 44 h 1659"/>
                  <a:gd name="T8" fmla="*/ 45 w 1767"/>
                  <a:gd name="T9" fmla="*/ 1 h 1659"/>
                  <a:gd name="T10" fmla="*/ 50 w 1767"/>
                  <a:gd name="T11" fmla="*/ 45 h 1659"/>
                  <a:gd name="T12" fmla="*/ 30 w 1767"/>
                  <a:gd name="T13" fmla="*/ 3 h 1659"/>
                  <a:gd name="T14" fmla="*/ 47 w 1767"/>
                  <a:gd name="T15" fmla="*/ 46 h 1659"/>
                  <a:gd name="T16" fmla="*/ 7 w 1767"/>
                  <a:gd name="T17" fmla="*/ 24 h 1659"/>
                  <a:gd name="T18" fmla="*/ 46 w 1767"/>
                  <a:gd name="T19" fmla="*/ 48 h 1659"/>
                  <a:gd name="T20" fmla="*/ 2 w 1767"/>
                  <a:gd name="T21" fmla="*/ 39 h 1659"/>
                  <a:gd name="T22" fmla="*/ 46 w 1767"/>
                  <a:gd name="T23" fmla="*/ 50 h 1659"/>
                  <a:gd name="T24" fmla="*/ 0 w 1767"/>
                  <a:gd name="T25" fmla="*/ 60 h 1659"/>
                  <a:gd name="T26" fmla="*/ 46 w 1767"/>
                  <a:gd name="T27" fmla="*/ 53 h 1659"/>
                  <a:gd name="T28" fmla="*/ 7 w 1767"/>
                  <a:gd name="T29" fmla="*/ 74 h 1659"/>
                  <a:gd name="T30" fmla="*/ 47 w 1767"/>
                  <a:gd name="T31" fmla="*/ 55 h 1659"/>
                  <a:gd name="T32" fmla="*/ 28 w 1767"/>
                  <a:gd name="T33" fmla="*/ 100 h 1659"/>
                  <a:gd name="T34" fmla="*/ 51 w 1767"/>
                  <a:gd name="T35" fmla="*/ 56 h 1659"/>
                  <a:gd name="T36" fmla="*/ 43 w 1767"/>
                  <a:gd name="T37" fmla="*/ 103 h 1659"/>
                  <a:gd name="T38" fmla="*/ 53 w 1767"/>
                  <a:gd name="T39" fmla="*/ 55 h 1659"/>
                  <a:gd name="T40" fmla="*/ 63 w 1767"/>
                  <a:gd name="T41" fmla="*/ 100 h 1659"/>
                  <a:gd name="T42" fmla="*/ 55 w 1767"/>
                  <a:gd name="T43" fmla="*/ 54 h 1659"/>
                  <a:gd name="T44" fmla="*/ 79 w 1767"/>
                  <a:gd name="T45" fmla="*/ 103 h 1659"/>
                  <a:gd name="T46" fmla="*/ 57 w 1767"/>
                  <a:gd name="T47" fmla="*/ 54 h 1659"/>
                  <a:gd name="T48" fmla="*/ 105 w 1767"/>
                  <a:gd name="T49" fmla="*/ 81 h 1659"/>
                  <a:gd name="T50" fmla="*/ 59 w 1767"/>
                  <a:gd name="T51" fmla="*/ 52 h 1659"/>
                  <a:gd name="T52" fmla="*/ 109 w 1767"/>
                  <a:gd name="T53" fmla="*/ 61 h 1659"/>
                  <a:gd name="T54" fmla="*/ 61 w 1767"/>
                  <a:gd name="T55" fmla="*/ 50 h 1659"/>
                  <a:gd name="T56" fmla="*/ 110 w 1767"/>
                  <a:gd name="T57" fmla="*/ 41 h 1659"/>
                  <a:gd name="T58" fmla="*/ 60 w 1767"/>
                  <a:gd name="T59" fmla="*/ 48 h 1659"/>
                  <a:gd name="T60" fmla="*/ 107 w 1767"/>
                  <a:gd name="T61" fmla="*/ 24 h 1659"/>
                  <a:gd name="T62" fmla="*/ 60 w 1767"/>
                  <a:gd name="T63" fmla="*/ 46 h 1659"/>
                  <a:gd name="T64" fmla="*/ 78 w 1767"/>
                  <a:gd name="T65" fmla="*/ 3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186" name="Freeform 780"/>
              <p:cNvSpPr>
                <a:spLocks/>
              </p:cNvSpPr>
              <p:nvPr/>
            </p:nvSpPr>
            <p:spPr bwMode="auto">
              <a:xfrm>
                <a:off x="3743" y="1715"/>
                <a:ext cx="366" cy="385"/>
              </a:xfrm>
              <a:custGeom>
                <a:avLst/>
                <a:gdLst>
                  <a:gd name="T0" fmla="*/ 22 w 734"/>
                  <a:gd name="T1" fmla="*/ 0 h 770"/>
                  <a:gd name="T2" fmla="*/ 21 w 734"/>
                  <a:gd name="T3" fmla="*/ 20 h 770"/>
                  <a:gd name="T4" fmla="*/ 15 w 734"/>
                  <a:gd name="T5" fmla="*/ 3 h 770"/>
                  <a:gd name="T6" fmla="*/ 19 w 734"/>
                  <a:gd name="T7" fmla="*/ 20 h 770"/>
                  <a:gd name="T8" fmla="*/ 6 w 734"/>
                  <a:gd name="T9" fmla="*/ 6 h 770"/>
                  <a:gd name="T10" fmla="*/ 18 w 734"/>
                  <a:gd name="T11" fmla="*/ 20 h 770"/>
                  <a:gd name="T12" fmla="*/ 2 w 734"/>
                  <a:gd name="T13" fmla="*/ 14 h 770"/>
                  <a:gd name="T14" fmla="*/ 17 w 734"/>
                  <a:gd name="T15" fmla="*/ 21 h 770"/>
                  <a:gd name="T16" fmla="*/ 0 w 734"/>
                  <a:gd name="T17" fmla="*/ 22 h 770"/>
                  <a:gd name="T18" fmla="*/ 19 w 734"/>
                  <a:gd name="T19" fmla="*/ 23 h 770"/>
                  <a:gd name="T20" fmla="*/ 1 w 734"/>
                  <a:gd name="T21" fmla="*/ 27 h 770"/>
                  <a:gd name="T22" fmla="*/ 18 w 734"/>
                  <a:gd name="T23" fmla="*/ 24 h 770"/>
                  <a:gd name="T24" fmla="*/ 5 w 734"/>
                  <a:gd name="T25" fmla="*/ 40 h 770"/>
                  <a:gd name="T26" fmla="*/ 19 w 734"/>
                  <a:gd name="T27" fmla="*/ 24 h 770"/>
                  <a:gd name="T28" fmla="*/ 15 w 734"/>
                  <a:gd name="T29" fmla="*/ 42 h 770"/>
                  <a:gd name="T30" fmla="*/ 21 w 734"/>
                  <a:gd name="T31" fmla="*/ 24 h 770"/>
                  <a:gd name="T32" fmla="*/ 22 w 734"/>
                  <a:gd name="T33" fmla="*/ 48 h 770"/>
                  <a:gd name="T34" fmla="*/ 22 w 734"/>
                  <a:gd name="T35" fmla="*/ 24 h 770"/>
                  <a:gd name="T36" fmla="*/ 29 w 734"/>
                  <a:gd name="T37" fmla="*/ 43 h 770"/>
                  <a:gd name="T38" fmla="*/ 23 w 734"/>
                  <a:gd name="T39" fmla="*/ 24 h 770"/>
                  <a:gd name="T40" fmla="*/ 38 w 734"/>
                  <a:gd name="T41" fmla="*/ 40 h 770"/>
                  <a:gd name="T42" fmla="*/ 25 w 734"/>
                  <a:gd name="T43" fmla="*/ 24 h 770"/>
                  <a:gd name="T44" fmla="*/ 42 w 734"/>
                  <a:gd name="T45" fmla="*/ 28 h 770"/>
                  <a:gd name="T46" fmla="*/ 24 w 734"/>
                  <a:gd name="T47" fmla="*/ 22 h 770"/>
                  <a:gd name="T48" fmla="*/ 45 w 734"/>
                  <a:gd name="T49" fmla="*/ 22 h 770"/>
                  <a:gd name="T50" fmla="*/ 24 w 734"/>
                  <a:gd name="T51" fmla="*/ 22 h 770"/>
                  <a:gd name="T52" fmla="*/ 41 w 734"/>
                  <a:gd name="T53" fmla="*/ 15 h 770"/>
                  <a:gd name="T54" fmla="*/ 25 w 734"/>
                  <a:gd name="T55" fmla="*/ 21 h 770"/>
                  <a:gd name="T56" fmla="*/ 36 w 734"/>
                  <a:gd name="T57" fmla="*/ 6 h 770"/>
                  <a:gd name="T58" fmla="*/ 23 w 734"/>
                  <a:gd name="T59" fmla="*/ 21 h 770"/>
                  <a:gd name="T60" fmla="*/ 29 w 734"/>
                  <a:gd name="T61" fmla="*/ 2 h 770"/>
                  <a:gd name="T62" fmla="*/ 22 w 734"/>
                  <a:gd name="T63" fmla="*/ 20 h 770"/>
                  <a:gd name="T64" fmla="*/ 22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nvGrpSpPr>
          <p:cNvPr id="207" name="Group 808"/>
          <p:cNvGrpSpPr>
            <a:grpSpLocks/>
          </p:cNvGrpSpPr>
          <p:nvPr/>
        </p:nvGrpSpPr>
        <p:grpSpPr bwMode="auto">
          <a:xfrm>
            <a:off x="1447800" y="4067175"/>
            <a:ext cx="517525" cy="527050"/>
            <a:chOff x="2063" y="1200"/>
            <a:chExt cx="721" cy="734"/>
          </a:xfrm>
        </p:grpSpPr>
        <p:sp>
          <p:nvSpPr>
            <p:cNvPr id="208" name="Freeform 809"/>
            <p:cNvSpPr>
              <a:spLocks/>
            </p:cNvSpPr>
            <p:nvPr/>
          </p:nvSpPr>
          <p:spPr bwMode="auto">
            <a:xfrm>
              <a:off x="2191" y="1296"/>
              <a:ext cx="530" cy="546"/>
            </a:xfrm>
            <a:custGeom>
              <a:avLst/>
              <a:gdLst>
                <a:gd name="T0" fmla="*/ 24 w 1060"/>
                <a:gd name="T1" fmla="*/ 3 h 1092"/>
                <a:gd name="T2" fmla="*/ 21 w 1060"/>
                <a:gd name="T3" fmla="*/ 4 h 1092"/>
                <a:gd name="T4" fmla="*/ 17 w 1060"/>
                <a:gd name="T5" fmla="*/ 6 h 1092"/>
                <a:gd name="T6" fmla="*/ 13 w 1060"/>
                <a:gd name="T7" fmla="*/ 7 h 1092"/>
                <a:gd name="T8" fmla="*/ 9 w 1060"/>
                <a:gd name="T9" fmla="*/ 9 h 1092"/>
                <a:gd name="T10" fmla="*/ 4 w 1060"/>
                <a:gd name="T11" fmla="*/ 10 h 1092"/>
                <a:gd name="T12" fmla="*/ 3 w 1060"/>
                <a:gd name="T13" fmla="*/ 17 h 1092"/>
                <a:gd name="T14" fmla="*/ 1 w 1060"/>
                <a:gd name="T15" fmla="*/ 21 h 1092"/>
                <a:gd name="T16" fmla="*/ 0 w 1060"/>
                <a:gd name="T17" fmla="*/ 27 h 1092"/>
                <a:gd name="T18" fmla="*/ 19 w 1060"/>
                <a:gd name="T19" fmla="*/ 34 h 1092"/>
                <a:gd name="T20" fmla="*/ 17 w 1060"/>
                <a:gd name="T21" fmla="*/ 36 h 1092"/>
                <a:gd name="T22" fmla="*/ 17 w 1060"/>
                <a:gd name="T23" fmla="*/ 37 h 1092"/>
                <a:gd name="T24" fmla="*/ 19 w 1060"/>
                <a:gd name="T25" fmla="*/ 39 h 1092"/>
                <a:gd name="T26" fmla="*/ 21 w 1060"/>
                <a:gd name="T27" fmla="*/ 40 h 1092"/>
                <a:gd name="T28" fmla="*/ 20 w 1060"/>
                <a:gd name="T29" fmla="*/ 43 h 1092"/>
                <a:gd name="T30" fmla="*/ 21 w 1060"/>
                <a:gd name="T31" fmla="*/ 42 h 1092"/>
                <a:gd name="T32" fmla="*/ 24 w 1060"/>
                <a:gd name="T33" fmla="*/ 43 h 1092"/>
                <a:gd name="T34" fmla="*/ 26 w 1060"/>
                <a:gd name="T35" fmla="*/ 46 h 1092"/>
                <a:gd name="T36" fmla="*/ 30 w 1060"/>
                <a:gd name="T37" fmla="*/ 68 h 1092"/>
                <a:gd name="T38" fmla="*/ 33 w 1060"/>
                <a:gd name="T39" fmla="*/ 65 h 1092"/>
                <a:gd name="T40" fmla="*/ 35 w 1060"/>
                <a:gd name="T41" fmla="*/ 63 h 1092"/>
                <a:gd name="T42" fmla="*/ 41 w 1060"/>
                <a:gd name="T43" fmla="*/ 62 h 1092"/>
                <a:gd name="T44" fmla="*/ 44 w 1060"/>
                <a:gd name="T45" fmla="*/ 60 h 1092"/>
                <a:gd name="T46" fmla="*/ 50 w 1060"/>
                <a:gd name="T47" fmla="*/ 62 h 1092"/>
                <a:gd name="T48" fmla="*/ 55 w 1060"/>
                <a:gd name="T49" fmla="*/ 58 h 1092"/>
                <a:gd name="T50" fmla="*/ 53 w 1060"/>
                <a:gd name="T51" fmla="*/ 49 h 1092"/>
                <a:gd name="T52" fmla="*/ 55 w 1060"/>
                <a:gd name="T53" fmla="*/ 45 h 1092"/>
                <a:gd name="T54" fmla="*/ 57 w 1060"/>
                <a:gd name="T55" fmla="*/ 39 h 1092"/>
                <a:gd name="T56" fmla="*/ 66 w 1060"/>
                <a:gd name="T57" fmla="*/ 32 h 1092"/>
                <a:gd name="T58" fmla="*/ 59 w 1060"/>
                <a:gd name="T59" fmla="*/ 28 h 1092"/>
                <a:gd name="T60" fmla="*/ 55 w 1060"/>
                <a:gd name="T61" fmla="*/ 21 h 1092"/>
                <a:gd name="T62" fmla="*/ 57 w 1060"/>
                <a:gd name="T63" fmla="*/ 9 h 1092"/>
                <a:gd name="T64" fmla="*/ 50 w 1060"/>
                <a:gd name="T65" fmla="*/ 6 h 1092"/>
                <a:gd name="T66" fmla="*/ 44 w 1060"/>
                <a:gd name="T67" fmla="*/ 8 h 1092"/>
                <a:gd name="T68" fmla="*/ 42 w 1060"/>
                <a:gd name="T69" fmla="*/ 2 h 1092"/>
                <a:gd name="T70" fmla="*/ 36 w 1060"/>
                <a:gd name="T71" fmla="*/ 1 h 1092"/>
                <a:gd name="T72" fmla="*/ 31 w 1060"/>
                <a:gd name="T73" fmla="*/ 0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0"/>
                <a:gd name="T112" fmla="*/ 0 h 1092"/>
                <a:gd name="T113" fmla="*/ 1060 w 1060"/>
                <a:gd name="T114" fmla="*/ 1092 h 10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0" h="1092">
                  <a:moveTo>
                    <a:pt x="438" y="248"/>
                  </a:moveTo>
                  <a:lnTo>
                    <a:pt x="387" y="60"/>
                  </a:lnTo>
                  <a:lnTo>
                    <a:pt x="419" y="339"/>
                  </a:lnTo>
                  <a:lnTo>
                    <a:pt x="346" y="67"/>
                  </a:lnTo>
                  <a:lnTo>
                    <a:pt x="371" y="292"/>
                  </a:lnTo>
                  <a:lnTo>
                    <a:pt x="260" y="96"/>
                  </a:lnTo>
                  <a:lnTo>
                    <a:pt x="349" y="351"/>
                  </a:lnTo>
                  <a:lnTo>
                    <a:pt x="214" y="118"/>
                  </a:lnTo>
                  <a:lnTo>
                    <a:pt x="324" y="383"/>
                  </a:lnTo>
                  <a:lnTo>
                    <a:pt x="159" y="132"/>
                  </a:lnTo>
                  <a:lnTo>
                    <a:pt x="313" y="400"/>
                  </a:lnTo>
                  <a:lnTo>
                    <a:pt x="70" y="171"/>
                  </a:lnTo>
                  <a:lnTo>
                    <a:pt x="300" y="416"/>
                  </a:lnTo>
                  <a:lnTo>
                    <a:pt x="48" y="279"/>
                  </a:lnTo>
                  <a:lnTo>
                    <a:pt x="276" y="443"/>
                  </a:lnTo>
                  <a:lnTo>
                    <a:pt x="5" y="339"/>
                  </a:lnTo>
                  <a:lnTo>
                    <a:pt x="246" y="472"/>
                  </a:lnTo>
                  <a:lnTo>
                    <a:pt x="0" y="440"/>
                  </a:lnTo>
                  <a:lnTo>
                    <a:pt x="288" y="508"/>
                  </a:lnTo>
                  <a:lnTo>
                    <a:pt x="306" y="537"/>
                  </a:lnTo>
                  <a:lnTo>
                    <a:pt x="5" y="602"/>
                  </a:lnTo>
                  <a:lnTo>
                    <a:pt x="257" y="577"/>
                  </a:lnTo>
                  <a:lnTo>
                    <a:pt x="34" y="638"/>
                  </a:lnTo>
                  <a:lnTo>
                    <a:pt x="284" y="602"/>
                  </a:lnTo>
                  <a:lnTo>
                    <a:pt x="48" y="732"/>
                  </a:lnTo>
                  <a:lnTo>
                    <a:pt x="313" y="625"/>
                  </a:lnTo>
                  <a:lnTo>
                    <a:pt x="89" y="782"/>
                  </a:lnTo>
                  <a:lnTo>
                    <a:pt x="351" y="655"/>
                  </a:lnTo>
                  <a:lnTo>
                    <a:pt x="66" y="883"/>
                  </a:lnTo>
                  <a:lnTo>
                    <a:pt x="329" y="693"/>
                  </a:lnTo>
                  <a:lnTo>
                    <a:pt x="130" y="962"/>
                  </a:lnTo>
                  <a:lnTo>
                    <a:pt x="349" y="681"/>
                  </a:lnTo>
                  <a:lnTo>
                    <a:pt x="240" y="922"/>
                  </a:lnTo>
                  <a:lnTo>
                    <a:pt x="394" y="697"/>
                  </a:lnTo>
                  <a:lnTo>
                    <a:pt x="354" y="988"/>
                  </a:lnTo>
                  <a:lnTo>
                    <a:pt x="425" y="750"/>
                  </a:lnTo>
                  <a:lnTo>
                    <a:pt x="461" y="876"/>
                  </a:lnTo>
                  <a:lnTo>
                    <a:pt x="483" y="1092"/>
                  </a:lnTo>
                  <a:lnTo>
                    <a:pt x="483" y="779"/>
                  </a:lnTo>
                  <a:lnTo>
                    <a:pt x="534" y="1027"/>
                  </a:lnTo>
                  <a:lnTo>
                    <a:pt x="509" y="756"/>
                  </a:lnTo>
                  <a:lnTo>
                    <a:pt x="575" y="1020"/>
                  </a:lnTo>
                  <a:lnTo>
                    <a:pt x="545" y="760"/>
                  </a:lnTo>
                  <a:lnTo>
                    <a:pt x="670" y="1005"/>
                  </a:lnTo>
                  <a:lnTo>
                    <a:pt x="589" y="760"/>
                  </a:lnTo>
                  <a:lnTo>
                    <a:pt x="714" y="974"/>
                  </a:lnTo>
                  <a:lnTo>
                    <a:pt x="620" y="736"/>
                  </a:lnTo>
                  <a:lnTo>
                    <a:pt x="800" y="998"/>
                  </a:lnTo>
                  <a:lnTo>
                    <a:pt x="659" y="739"/>
                  </a:lnTo>
                  <a:lnTo>
                    <a:pt x="887" y="936"/>
                  </a:lnTo>
                  <a:lnTo>
                    <a:pt x="634" y="685"/>
                  </a:lnTo>
                  <a:lnTo>
                    <a:pt x="855" y="796"/>
                  </a:lnTo>
                  <a:lnTo>
                    <a:pt x="620" y="628"/>
                  </a:lnTo>
                  <a:lnTo>
                    <a:pt x="884" y="732"/>
                  </a:lnTo>
                  <a:lnTo>
                    <a:pt x="649" y="596"/>
                  </a:lnTo>
                  <a:lnTo>
                    <a:pt x="916" y="638"/>
                  </a:lnTo>
                  <a:lnTo>
                    <a:pt x="623" y="566"/>
                  </a:lnTo>
                  <a:lnTo>
                    <a:pt x="1060" y="512"/>
                  </a:lnTo>
                  <a:lnTo>
                    <a:pt x="675" y="524"/>
                  </a:lnTo>
                  <a:lnTo>
                    <a:pt x="954" y="455"/>
                  </a:lnTo>
                  <a:lnTo>
                    <a:pt x="589" y="508"/>
                  </a:lnTo>
                  <a:lnTo>
                    <a:pt x="891" y="346"/>
                  </a:lnTo>
                  <a:lnTo>
                    <a:pt x="567" y="483"/>
                  </a:lnTo>
                  <a:lnTo>
                    <a:pt x="916" y="157"/>
                  </a:lnTo>
                  <a:lnTo>
                    <a:pt x="596" y="429"/>
                  </a:lnTo>
                  <a:lnTo>
                    <a:pt x="814" y="102"/>
                  </a:lnTo>
                  <a:lnTo>
                    <a:pt x="605" y="390"/>
                  </a:lnTo>
                  <a:lnTo>
                    <a:pt x="704" y="128"/>
                  </a:lnTo>
                  <a:lnTo>
                    <a:pt x="567" y="383"/>
                  </a:lnTo>
                  <a:lnTo>
                    <a:pt x="682" y="43"/>
                  </a:lnTo>
                  <a:lnTo>
                    <a:pt x="527" y="368"/>
                  </a:lnTo>
                  <a:lnTo>
                    <a:pt x="579" y="17"/>
                  </a:lnTo>
                  <a:lnTo>
                    <a:pt x="497" y="364"/>
                  </a:lnTo>
                  <a:lnTo>
                    <a:pt x="497" y="0"/>
                  </a:lnTo>
                  <a:lnTo>
                    <a:pt x="438" y="248"/>
                  </a:lnTo>
                  <a:close/>
                </a:path>
              </a:pathLst>
            </a:custGeom>
            <a:solidFill>
              <a:srgbClr val="4040FF"/>
            </a:solidFill>
            <a:ln w="9525">
              <a:noFill/>
              <a:round/>
              <a:headEnd/>
              <a:tailEnd/>
            </a:ln>
          </p:spPr>
          <p:txBody>
            <a:bodyPr/>
            <a:lstStyle/>
            <a:p>
              <a:endParaRPr lang="en-US"/>
            </a:p>
          </p:txBody>
        </p:sp>
        <p:grpSp>
          <p:nvGrpSpPr>
            <p:cNvPr id="209" name="Group 810"/>
            <p:cNvGrpSpPr>
              <a:grpSpLocks/>
            </p:cNvGrpSpPr>
            <p:nvPr/>
          </p:nvGrpSpPr>
          <p:grpSpPr bwMode="auto">
            <a:xfrm>
              <a:off x="2429" y="1215"/>
              <a:ext cx="336" cy="697"/>
              <a:chOff x="2429" y="1215"/>
              <a:chExt cx="336" cy="697"/>
            </a:xfrm>
          </p:grpSpPr>
          <p:sp>
            <p:nvSpPr>
              <p:cNvPr id="228" name="Freeform 811"/>
              <p:cNvSpPr>
                <a:spLocks/>
              </p:cNvSpPr>
              <p:nvPr/>
            </p:nvSpPr>
            <p:spPr bwMode="auto">
              <a:xfrm>
                <a:off x="2430" y="1438"/>
                <a:ext cx="331" cy="121"/>
              </a:xfrm>
              <a:custGeom>
                <a:avLst/>
                <a:gdLst>
                  <a:gd name="T0" fmla="*/ 0 w 663"/>
                  <a:gd name="T1" fmla="*/ 16 h 241"/>
                  <a:gd name="T2" fmla="*/ 38 w 663"/>
                  <a:gd name="T3" fmla="*/ 0 h 241"/>
                  <a:gd name="T4" fmla="*/ 21 w 663"/>
                  <a:gd name="T5" fmla="*/ 8 h 241"/>
                  <a:gd name="T6" fmla="*/ 41 w 663"/>
                  <a:gd name="T7" fmla="*/ 5 h 241"/>
                  <a:gd name="T8" fmla="*/ 0 w 663"/>
                  <a:gd name="T9" fmla="*/ 16 h 241"/>
                  <a:gd name="T10" fmla="*/ 0 60000 65536"/>
                  <a:gd name="T11" fmla="*/ 0 60000 65536"/>
                  <a:gd name="T12" fmla="*/ 0 60000 65536"/>
                  <a:gd name="T13" fmla="*/ 0 60000 65536"/>
                  <a:gd name="T14" fmla="*/ 0 60000 65536"/>
                  <a:gd name="T15" fmla="*/ 0 w 663"/>
                  <a:gd name="T16" fmla="*/ 0 h 241"/>
                  <a:gd name="T17" fmla="*/ 663 w 663"/>
                  <a:gd name="T18" fmla="*/ 241 h 241"/>
                </a:gdLst>
                <a:ahLst/>
                <a:cxnLst>
                  <a:cxn ang="T10">
                    <a:pos x="T0" y="T1"/>
                  </a:cxn>
                  <a:cxn ang="T11">
                    <a:pos x="T2" y="T3"/>
                  </a:cxn>
                  <a:cxn ang="T12">
                    <a:pos x="T4" y="T5"/>
                  </a:cxn>
                  <a:cxn ang="T13">
                    <a:pos x="T6" y="T7"/>
                  </a:cxn>
                  <a:cxn ang="T14">
                    <a:pos x="T8" y="T9"/>
                  </a:cxn>
                </a:cxnLst>
                <a:rect l="T15" t="T16" r="T17" b="T18"/>
                <a:pathLst>
                  <a:path w="663" h="241">
                    <a:moveTo>
                      <a:pt x="0" y="241"/>
                    </a:moveTo>
                    <a:lnTo>
                      <a:pt x="613" y="0"/>
                    </a:lnTo>
                    <a:lnTo>
                      <a:pt x="341" y="127"/>
                    </a:lnTo>
                    <a:lnTo>
                      <a:pt x="663" y="74"/>
                    </a:lnTo>
                    <a:lnTo>
                      <a:pt x="0" y="241"/>
                    </a:lnTo>
                    <a:close/>
                  </a:path>
                </a:pathLst>
              </a:custGeom>
              <a:solidFill>
                <a:srgbClr val="0000C0"/>
              </a:solidFill>
              <a:ln w="9525">
                <a:noFill/>
                <a:round/>
                <a:headEnd/>
                <a:tailEnd/>
              </a:ln>
            </p:spPr>
            <p:txBody>
              <a:bodyPr/>
              <a:lstStyle/>
              <a:p>
                <a:endParaRPr lang="en-US"/>
              </a:p>
            </p:txBody>
          </p:sp>
          <p:sp>
            <p:nvSpPr>
              <p:cNvPr id="229" name="Freeform 812"/>
              <p:cNvSpPr>
                <a:spLocks/>
              </p:cNvSpPr>
              <p:nvPr/>
            </p:nvSpPr>
            <p:spPr bwMode="auto">
              <a:xfrm>
                <a:off x="2433" y="1568"/>
                <a:ext cx="332" cy="121"/>
              </a:xfrm>
              <a:custGeom>
                <a:avLst/>
                <a:gdLst>
                  <a:gd name="T0" fmla="*/ 0 w 663"/>
                  <a:gd name="T1" fmla="*/ 0 h 242"/>
                  <a:gd name="T2" fmla="*/ 39 w 663"/>
                  <a:gd name="T3" fmla="*/ 15 h 242"/>
                  <a:gd name="T4" fmla="*/ 22 w 663"/>
                  <a:gd name="T5" fmla="*/ 8 h 242"/>
                  <a:gd name="T6" fmla="*/ 42 w 663"/>
                  <a:gd name="T7" fmla="*/ 11 h 242"/>
                  <a:gd name="T8" fmla="*/ 0 w 663"/>
                  <a:gd name="T9" fmla="*/ 0 h 242"/>
                  <a:gd name="T10" fmla="*/ 0 60000 65536"/>
                  <a:gd name="T11" fmla="*/ 0 60000 65536"/>
                  <a:gd name="T12" fmla="*/ 0 60000 65536"/>
                  <a:gd name="T13" fmla="*/ 0 60000 65536"/>
                  <a:gd name="T14" fmla="*/ 0 60000 65536"/>
                  <a:gd name="T15" fmla="*/ 0 w 663"/>
                  <a:gd name="T16" fmla="*/ 0 h 242"/>
                  <a:gd name="T17" fmla="*/ 663 w 663"/>
                  <a:gd name="T18" fmla="*/ 242 h 242"/>
                </a:gdLst>
                <a:ahLst/>
                <a:cxnLst>
                  <a:cxn ang="T10">
                    <a:pos x="T0" y="T1"/>
                  </a:cxn>
                  <a:cxn ang="T11">
                    <a:pos x="T2" y="T3"/>
                  </a:cxn>
                  <a:cxn ang="T12">
                    <a:pos x="T4" y="T5"/>
                  </a:cxn>
                  <a:cxn ang="T13">
                    <a:pos x="T6" y="T7"/>
                  </a:cxn>
                  <a:cxn ang="T14">
                    <a:pos x="T8" y="T9"/>
                  </a:cxn>
                </a:cxnLst>
                <a:rect l="T15" t="T16" r="T17" b="T18"/>
                <a:pathLst>
                  <a:path w="663" h="242">
                    <a:moveTo>
                      <a:pt x="0" y="0"/>
                    </a:moveTo>
                    <a:lnTo>
                      <a:pt x="613" y="242"/>
                    </a:lnTo>
                    <a:lnTo>
                      <a:pt x="341" y="115"/>
                    </a:lnTo>
                    <a:lnTo>
                      <a:pt x="663" y="168"/>
                    </a:lnTo>
                    <a:lnTo>
                      <a:pt x="0" y="0"/>
                    </a:lnTo>
                    <a:close/>
                  </a:path>
                </a:pathLst>
              </a:custGeom>
              <a:solidFill>
                <a:srgbClr val="0000C0"/>
              </a:solidFill>
              <a:ln w="9525">
                <a:noFill/>
                <a:round/>
                <a:headEnd/>
                <a:tailEnd/>
              </a:ln>
            </p:spPr>
            <p:txBody>
              <a:bodyPr/>
              <a:lstStyle/>
              <a:p>
                <a:endParaRPr lang="en-US"/>
              </a:p>
            </p:txBody>
          </p:sp>
          <p:sp>
            <p:nvSpPr>
              <p:cNvPr id="230" name="Freeform 813"/>
              <p:cNvSpPr>
                <a:spLocks/>
              </p:cNvSpPr>
              <p:nvPr/>
            </p:nvSpPr>
            <p:spPr bwMode="auto">
              <a:xfrm>
                <a:off x="2429" y="1573"/>
                <a:ext cx="119" cy="339"/>
              </a:xfrm>
              <a:custGeom>
                <a:avLst/>
                <a:gdLst>
                  <a:gd name="T0" fmla="*/ 0 w 238"/>
                  <a:gd name="T1" fmla="*/ 0 h 678"/>
                  <a:gd name="T2" fmla="*/ 15 w 238"/>
                  <a:gd name="T3" fmla="*/ 40 h 678"/>
                  <a:gd name="T4" fmla="*/ 7 w 238"/>
                  <a:gd name="T5" fmla="*/ 21 h 678"/>
                  <a:gd name="T6" fmla="*/ 11 w 238"/>
                  <a:gd name="T7" fmla="*/ 42 h 678"/>
                  <a:gd name="T8" fmla="*/ 0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0"/>
                    </a:moveTo>
                    <a:lnTo>
                      <a:pt x="238" y="627"/>
                    </a:lnTo>
                    <a:lnTo>
                      <a:pt x="115" y="348"/>
                    </a:lnTo>
                    <a:lnTo>
                      <a:pt x="166" y="678"/>
                    </a:lnTo>
                    <a:lnTo>
                      <a:pt x="0" y="0"/>
                    </a:lnTo>
                    <a:close/>
                  </a:path>
                </a:pathLst>
              </a:custGeom>
              <a:solidFill>
                <a:srgbClr val="0000C0"/>
              </a:solidFill>
              <a:ln w="9525">
                <a:noFill/>
                <a:round/>
                <a:headEnd/>
                <a:tailEnd/>
              </a:ln>
            </p:spPr>
            <p:txBody>
              <a:bodyPr/>
              <a:lstStyle/>
              <a:p>
                <a:endParaRPr lang="en-US"/>
              </a:p>
            </p:txBody>
          </p:sp>
          <p:sp>
            <p:nvSpPr>
              <p:cNvPr id="231" name="Freeform 814"/>
              <p:cNvSpPr>
                <a:spLocks/>
              </p:cNvSpPr>
              <p:nvPr/>
            </p:nvSpPr>
            <p:spPr bwMode="auto">
              <a:xfrm>
                <a:off x="2429" y="1215"/>
                <a:ext cx="119" cy="339"/>
              </a:xfrm>
              <a:custGeom>
                <a:avLst/>
                <a:gdLst>
                  <a:gd name="T0" fmla="*/ 0 w 238"/>
                  <a:gd name="T1" fmla="*/ 42 h 678"/>
                  <a:gd name="T2" fmla="*/ 15 w 238"/>
                  <a:gd name="T3" fmla="*/ 3 h 678"/>
                  <a:gd name="T4" fmla="*/ 7 w 238"/>
                  <a:gd name="T5" fmla="*/ 21 h 678"/>
                  <a:gd name="T6" fmla="*/ 11 w 238"/>
                  <a:gd name="T7" fmla="*/ 0 h 678"/>
                  <a:gd name="T8" fmla="*/ 0 w 238"/>
                  <a:gd name="T9" fmla="*/ 42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678"/>
                    </a:moveTo>
                    <a:lnTo>
                      <a:pt x="238" y="51"/>
                    </a:lnTo>
                    <a:lnTo>
                      <a:pt x="115" y="331"/>
                    </a:lnTo>
                    <a:lnTo>
                      <a:pt x="166" y="0"/>
                    </a:lnTo>
                    <a:lnTo>
                      <a:pt x="0" y="678"/>
                    </a:lnTo>
                    <a:close/>
                  </a:path>
                </a:pathLst>
              </a:custGeom>
              <a:solidFill>
                <a:srgbClr val="0000C0"/>
              </a:solidFill>
              <a:ln w="9525">
                <a:noFill/>
                <a:round/>
                <a:headEnd/>
                <a:tailEnd/>
              </a:ln>
            </p:spPr>
            <p:txBody>
              <a:bodyPr/>
              <a:lstStyle/>
              <a:p>
                <a:endParaRPr lang="en-US"/>
              </a:p>
            </p:txBody>
          </p:sp>
        </p:grpSp>
        <p:grpSp>
          <p:nvGrpSpPr>
            <p:cNvPr id="210" name="Group 815"/>
            <p:cNvGrpSpPr>
              <a:grpSpLocks/>
            </p:cNvGrpSpPr>
            <p:nvPr/>
          </p:nvGrpSpPr>
          <p:grpSpPr bwMode="auto">
            <a:xfrm>
              <a:off x="2063" y="1200"/>
              <a:ext cx="721" cy="734"/>
              <a:chOff x="2063" y="1200"/>
              <a:chExt cx="721" cy="734"/>
            </a:xfrm>
          </p:grpSpPr>
          <p:grpSp>
            <p:nvGrpSpPr>
              <p:cNvPr id="214" name="Group 816"/>
              <p:cNvGrpSpPr>
                <a:grpSpLocks/>
              </p:cNvGrpSpPr>
              <p:nvPr/>
            </p:nvGrpSpPr>
            <p:grpSpPr bwMode="auto">
              <a:xfrm>
                <a:off x="2162" y="1579"/>
                <a:ext cx="523" cy="268"/>
                <a:chOff x="2162" y="1579"/>
                <a:chExt cx="523" cy="268"/>
              </a:xfrm>
            </p:grpSpPr>
            <p:sp>
              <p:nvSpPr>
                <p:cNvPr id="226" name="Freeform 817"/>
                <p:cNvSpPr>
                  <a:spLocks/>
                </p:cNvSpPr>
                <p:nvPr/>
              </p:nvSpPr>
              <p:spPr bwMode="auto">
                <a:xfrm>
                  <a:off x="2162" y="1579"/>
                  <a:ext cx="242" cy="268"/>
                </a:xfrm>
                <a:custGeom>
                  <a:avLst/>
                  <a:gdLst>
                    <a:gd name="T0" fmla="*/ 30 w 485"/>
                    <a:gd name="T1" fmla="*/ 0 h 536"/>
                    <a:gd name="T2" fmla="*/ 10 w 485"/>
                    <a:gd name="T3" fmla="*/ 34 h 536"/>
                    <a:gd name="T4" fmla="*/ 20 w 485"/>
                    <a:gd name="T5" fmla="*/ 14 h 536"/>
                    <a:gd name="T6" fmla="*/ 1 w 485"/>
                    <a:gd name="T7" fmla="*/ 34 h 536"/>
                    <a:gd name="T8" fmla="*/ 17 w 485"/>
                    <a:gd name="T9" fmla="*/ 12 h 536"/>
                    <a:gd name="T10" fmla="*/ 0 w 485"/>
                    <a:gd name="T11" fmla="*/ 22 h 536"/>
                    <a:gd name="T12" fmla="*/ 30 w 485"/>
                    <a:gd name="T13" fmla="*/ 0 h 536"/>
                    <a:gd name="T14" fmla="*/ 0 60000 65536"/>
                    <a:gd name="T15" fmla="*/ 0 60000 65536"/>
                    <a:gd name="T16" fmla="*/ 0 60000 65536"/>
                    <a:gd name="T17" fmla="*/ 0 60000 65536"/>
                    <a:gd name="T18" fmla="*/ 0 60000 65536"/>
                    <a:gd name="T19" fmla="*/ 0 60000 65536"/>
                    <a:gd name="T20" fmla="*/ 0 60000 65536"/>
                    <a:gd name="T21" fmla="*/ 0 w 485"/>
                    <a:gd name="T22" fmla="*/ 0 h 536"/>
                    <a:gd name="T23" fmla="*/ 485 w 485"/>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6">
                      <a:moveTo>
                        <a:pt x="485" y="0"/>
                      </a:moveTo>
                      <a:lnTo>
                        <a:pt x="172" y="536"/>
                      </a:lnTo>
                      <a:lnTo>
                        <a:pt x="321" y="233"/>
                      </a:lnTo>
                      <a:lnTo>
                        <a:pt x="29" y="536"/>
                      </a:lnTo>
                      <a:lnTo>
                        <a:pt x="275" y="201"/>
                      </a:lnTo>
                      <a:lnTo>
                        <a:pt x="0" y="358"/>
                      </a:lnTo>
                      <a:lnTo>
                        <a:pt x="485" y="0"/>
                      </a:lnTo>
                      <a:close/>
                    </a:path>
                  </a:pathLst>
                </a:custGeom>
                <a:solidFill>
                  <a:srgbClr val="0000C0"/>
                </a:solidFill>
                <a:ln w="9525">
                  <a:noFill/>
                  <a:round/>
                  <a:headEnd/>
                  <a:tailEnd/>
                </a:ln>
              </p:spPr>
              <p:txBody>
                <a:bodyPr/>
                <a:lstStyle/>
                <a:p>
                  <a:endParaRPr lang="en-US"/>
                </a:p>
              </p:txBody>
            </p:sp>
            <p:sp>
              <p:nvSpPr>
                <p:cNvPr id="227" name="Freeform 818"/>
                <p:cNvSpPr>
                  <a:spLocks/>
                </p:cNvSpPr>
                <p:nvPr/>
              </p:nvSpPr>
              <p:spPr bwMode="auto">
                <a:xfrm>
                  <a:off x="2442" y="1579"/>
                  <a:ext cx="243" cy="268"/>
                </a:xfrm>
                <a:custGeom>
                  <a:avLst/>
                  <a:gdLst>
                    <a:gd name="T0" fmla="*/ 0 w 486"/>
                    <a:gd name="T1" fmla="*/ 0 h 536"/>
                    <a:gd name="T2" fmla="*/ 20 w 486"/>
                    <a:gd name="T3" fmla="*/ 34 h 536"/>
                    <a:gd name="T4" fmla="*/ 11 w 486"/>
                    <a:gd name="T5" fmla="*/ 14 h 536"/>
                    <a:gd name="T6" fmla="*/ 29 w 486"/>
                    <a:gd name="T7" fmla="*/ 34 h 536"/>
                    <a:gd name="T8" fmla="*/ 14 w 486"/>
                    <a:gd name="T9" fmla="*/ 12 h 536"/>
                    <a:gd name="T10" fmla="*/ 30 w 486"/>
                    <a:gd name="T11" fmla="*/ 22 h 536"/>
                    <a:gd name="T12" fmla="*/ 0 w 486"/>
                    <a:gd name="T13" fmla="*/ 0 h 536"/>
                    <a:gd name="T14" fmla="*/ 0 60000 65536"/>
                    <a:gd name="T15" fmla="*/ 0 60000 65536"/>
                    <a:gd name="T16" fmla="*/ 0 60000 65536"/>
                    <a:gd name="T17" fmla="*/ 0 60000 65536"/>
                    <a:gd name="T18" fmla="*/ 0 60000 65536"/>
                    <a:gd name="T19" fmla="*/ 0 60000 65536"/>
                    <a:gd name="T20" fmla="*/ 0 60000 65536"/>
                    <a:gd name="T21" fmla="*/ 0 w 486"/>
                    <a:gd name="T22" fmla="*/ 0 h 536"/>
                    <a:gd name="T23" fmla="*/ 486 w 48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6">
                      <a:moveTo>
                        <a:pt x="0" y="0"/>
                      </a:moveTo>
                      <a:lnTo>
                        <a:pt x="315" y="536"/>
                      </a:lnTo>
                      <a:lnTo>
                        <a:pt x="164" y="233"/>
                      </a:lnTo>
                      <a:lnTo>
                        <a:pt x="457" y="536"/>
                      </a:lnTo>
                      <a:lnTo>
                        <a:pt x="212" y="201"/>
                      </a:lnTo>
                      <a:lnTo>
                        <a:pt x="486" y="358"/>
                      </a:lnTo>
                      <a:lnTo>
                        <a:pt x="0" y="0"/>
                      </a:lnTo>
                      <a:close/>
                    </a:path>
                  </a:pathLst>
                </a:custGeom>
                <a:solidFill>
                  <a:srgbClr val="0000C0"/>
                </a:solidFill>
                <a:ln w="9525">
                  <a:noFill/>
                  <a:round/>
                  <a:headEnd/>
                  <a:tailEnd/>
                </a:ln>
              </p:spPr>
              <p:txBody>
                <a:bodyPr/>
                <a:lstStyle/>
                <a:p>
                  <a:endParaRPr lang="en-US"/>
                </a:p>
              </p:txBody>
            </p:sp>
          </p:grpSp>
          <p:grpSp>
            <p:nvGrpSpPr>
              <p:cNvPr id="215" name="Group 819"/>
              <p:cNvGrpSpPr>
                <a:grpSpLocks/>
              </p:cNvGrpSpPr>
              <p:nvPr/>
            </p:nvGrpSpPr>
            <p:grpSpPr bwMode="auto">
              <a:xfrm>
                <a:off x="2063" y="1200"/>
                <a:ext cx="721" cy="734"/>
                <a:chOff x="2063" y="1200"/>
                <a:chExt cx="721" cy="734"/>
              </a:xfrm>
            </p:grpSpPr>
            <p:sp>
              <p:nvSpPr>
                <p:cNvPr id="216" name="Freeform 820"/>
                <p:cNvSpPr>
                  <a:spLocks/>
                </p:cNvSpPr>
                <p:nvPr/>
              </p:nvSpPr>
              <p:spPr bwMode="auto">
                <a:xfrm>
                  <a:off x="2078" y="1443"/>
                  <a:ext cx="331" cy="121"/>
                </a:xfrm>
                <a:custGeom>
                  <a:avLst/>
                  <a:gdLst>
                    <a:gd name="T0" fmla="*/ 41 w 664"/>
                    <a:gd name="T1" fmla="*/ 15 h 242"/>
                    <a:gd name="T2" fmla="*/ 3 w 664"/>
                    <a:gd name="T3" fmla="*/ 0 h 242"/>
                    <a:gd name="T4" fmla="*/ 20 w 664"/>
                    <a:gd name="T5" fmla="*/ 8 h 242"/>
                    <a:gd name="T6" fmla="*/ 0 w 664"/>
                    <a:gd name="T7" fmla="*/ 5 h 242"/>
                    <a:gd name="T8" fmla="*/ 41 w 664"/>
                    <a:gd name="T9" fmla="*/ 15 h 242"/>
                    <a:gd name="T10" fmla="*/ 0 60000 65536"/>
                    <a:gd name="T11" fmla="*/ 0 60000 65536"/>
                    <a:gd name="T12" fmla="*/ 0 60000 65536"/>
                    <a:gd name="T13" fmla="*/ 0 60000 65536"/>
                    <a:gd name="T14" fmla="*/ 0 60000 65536"/>
                    <a:gd name="T15" fmla="*/ 0 w 664"/>
                    <a:gd name="T16" fmla="*/ 0 h 242"/>
                    <a:gd name="T17" fmla="*/ 664 w 664"/>
                    <a:gd name="T18" fmla="*/ 242 h 242"/>
                  </a:gdLst>
                  <a:ahLst/>
                  <a:cxnLst>
                    <a:cxn ang="T10">
                      <a:pos x="T0" y="T1"/>
                    </a:cxn>
                    <a:cxn ang="T11">
                      <a:pos x="T2" y="T3"/>
                    </a:cxn>
                    <a:cxn ang="T12">
                      <a:pos x="T4" y="T5"/>
                    </a:cxn>
                    <a:cxn ang="T13">
                      <a:pos x="T6" y="T7"/>
                    </a:cxn>
                    <a:cxn ang="T14">
                      <a:pos x="T8" y="T9"/>
                    </a:cxn>
                  </a:cxnLst>
                  <a:rect l="T15" t="T16" r="T17" b="T18"/>
                  <a:pathLst>
                    <a:path w="664" h="242">
                      <a:moveTo>
                        <a:pt x="664" y="242"/>
                      </a:moveTo>
                      <a:lnTo>
                        <a:pt x="50" y="0"/>
                      </a:lnTo>
                      <a:lnTo>
                        <a:pt x="323" y="125"/>
                      </a:lnTo>
                      <a:lnTo>
                        <a:pt x="0" y="74"/>
                      </a:lnTo>
                      <a:lnTo>
                        <a:pt x="664" y="242"/>
                      </a:lnTo>
                      <a:close/>
                    </a:path>
                  </a:pathLst>
                </a:custGeom>
                <a:solidFill>
                  <a:srgbClr val="0000C0"/>
                </a:solidFill>
                <a:ln w="9525">
                  <a:noFill/>
                  <a:round/>
                  <a:headEnd/>
                  <a:tailEnd/>
                </a:ln>
              </p:spPr>
              <p:txBody>
                <a:bodyPr/>
                <a:lstStyle/>
                <a:p>
                  <a:endParaRPr lang="en-US"/>
                </a:p>
              </p:txBody>
            </p:sp>
            <p:sp>
              <p:nvSpPr>
                <p:cNvPr id="217" name="Freeform 821"/>
                <p:cNvSpPr>
                  <a:spLocks/>
                </p:cNvSpPr>
                <p:nvPr/>
              </p:nvSpPr>
              <p:spPr bwMode="auto">
                <a:xfrm>
                  <a:off x="2074" y="1572"/>
                  <a:ext cx="332" cy="122"/>
                </a:xfrm>
                <a:custGeom>
                  <a:avLst/>
                  <a:gdLst>
                    <a:gd name="T0" fmla="*/ 42 w 663"/>
                    <a:gd name="T1" fmla="*/ 0 h 243"/>
                    <a:gd name="T2" fmla="*/ 4 w 663"/>
                    <a:gd name="T3" fmla="*/ 16 h 243"/>
                    <a:gd name="T4" fmla="*/ 21 w 663"/>
                    <a:gd name="T5" fmla="*/ 8 h 243"/>
                    <a:gd name="T6" fmla="*/ 0 w 663"/>
                    <a:gd name="T7" fmla="*/ 11 h 243"/>
                    <a:gd name="T8" fmla="*/ 42 w 663"/>
                    <a:gd name="T9" fmla="*/ 0 h 243"/>
                    <a:gd name="T10" fmla="*/ 0 60000 65536"/>
                    <a:gd name="T11" fmla="*/ 0 60000 65536"/>
                    <a:gd name="T12" fmla="*/ 0 60000 65536"/>
                    <a:gd name="T13" fmla="*/ 0 60000 65536"/>
                    <a:gd name="T14" fmla="*/ 0 60000 65536"/>
                    <a:gd name="T15" fmla="*/ 0 w 663"/>
                    <a:gd name="T16" fmla="*/ 0 h 243"/>
                    <a:gd name="T17" fmla="*/ 663 w 663"/>
                    <a:gd name="T18" fmla="*/ 243 h 243"/>
                  </a:gdLst>
                  <a:ahLst/>
                  <a:cxnLst>
                    <a:cxn ang="T10">
                      <a:pos x="T0" y="T1"/>
                    </a:cxn>
                    <a:cxn ang="T11">
                      <a:pos x="T2" y="T3"/>
                    </a:cxn>
                    <a:cxn ang="T12">
                      <a:pos x="T4" y="T5"/>
                    </a:cxn>
                    <a:cxn ang="T13">
                      <a:pos x="T6" y="T7"/>
                    </a:cxn>
                    <a:cxn ang="T14">
                      <a:pos x="T8" y="T9"/>
                    </a:cxn>
                  </a:cxnLst>
                  <a:rect l="T15" t="T16" r="T17" b="T18"/>
                  <a:pathLst>
                    <a:path w="663" h="243">
                      <a:moveTo>
                        <a:pt x="663" y="0"/>
                      </a:moveTo>
                      <a:lnTo>
                        <a:pt x="49" y="243"/>
                      </a:lnTo>
                      <a:lnTo>
                        <a:pt x="322" y="116"/>
                      </a:lnTo>
                      <a:lnTo>
                        <a:pt x="0" y="169"/>
                      </a:lnTo>
                      <a:lnTo>
                        <a:pt x="663" y="0"/>
                      </a:lnTo>
                      <a:close/>
                    </a:path>
                  </a:pathLst>
                </a:custGeom>
                <a:solidFill>
                  <a:srgbClr val="0000C0"/>
                </a:solidFill>
                <a:ln w="9525">
                  <a:noFill/>
                  <a:round/>
                  <a:headEnd/>
                  <a:tailEnd/>
                </a:ln>
              </p:spPr>
              <p:txBody>
                <a:bodyPr/>
                <a:lstStyle/>
                <a:p>
                  <a:endParaRPr lang="en-US"/>
                </a:p>
              </p:txBody>
            </p:sp>
            <p:sp>
              <p:nvSpPr>
                <p:cNvPr id="218" name="Freeform 822"/>
                <p:cNvSpPr>
                  <a:spLocks/>
                </p:cNvSpPr>
                <p:nvPr/>
              </p:nvSpPr>
              <p:spPr bwMode="auto">
                <a:xfrm>
                  <a:off x="2291" y="1578"/>
                  <a:ext cx="119" cy="339"/>
                </a:xfrm>
                <a:custGeom>
                  <a:avLst/>
                  <a:gdLst>
                    <a:gd name="T0" fmla="*/ 15 w 238"/>
                    <a:gd name="T1" fmla="*/ 0 h 678"/>
                    <a:gd name="T2" fmla="*/ 0 w 238"/>
                    <a:gd name="T3" fmla="*/ 40 h 678"/>
                    <a:gd name="T4" fmla="*/ 7 w 238"/>
                    <a:gd name="T5" fmla="*/ 21 h 678"/>
                    <a:gd name="T6" fmla="*/ 5 w 238"/>
                    <a:gd name="T7" fmla="*/ 42 h 678"/>
                    <a:gd name="T8" fmla="*/ 15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238" y="0"/>
                      </a:moveTo>
                      <a:lnTo>
                        <a:pt x="0" y="626"/>
                      </a:lnTo>
                      <a:lnTo>
                        <a:pt x="125" y="347"/>
                      </a:lnTo>
                      <a:lnTo>
                        <a:pt x="74" y="678"/>
                      </a:lnTo>
                      <a:lnTo>
                        <a:pt x="238" y="0"/>
                      </a:lnTo>
                      <a:close/>
                    </a:path>
                  </a:pathLst>
                </a:custGeom>
                <a:solidFill>
                  <a:srgbClr val="0000C0"/>
                </a:solidFill>
                <a:ln w="9525">
                  <a:noFill/>
                  <a:round/>
                  <a:headEnd/>
                  <a:tailEnd/>
                </a:ln>
              </p:spPr>
              <p:txBody>
                <a:bodyPr/>
                <a:lstStyle/>
                <a:p>
                  <a:endParaRPr lang="en-US"/>
                </a:p>
              </p:txBody>
            </p:sp>
            <p:sp>
              <p:nvSpPr>
                <p:cNvPr id="219" name="Freeform 823"/>
                <p:cNvSpPr>
                  <a:spLocks/>
                </p:cNvSpPr>
                <p:nvPr/>
              </p:nvSpPr>
              <p:spPr bwMode="auto">
                <a:xfrm>
                  <a:off x="2291" y="1220"/>
                  <a:ext cx="119" cy="338"/>
                </a:xfrm>
                <a:custGeom>
                  <a:avLst/>
                  <a:gdLst>
                    <a:gd name="T0" fmla="*/ 15 w 238"/>
                    <a:gd name="T1" fmla="*/ 42 h 677"/>
                    <a:gd name="T2" fmla="*/ 0 w 238"/>
                    <a:gd name="T3" fmla="*/ 3 h 677"/>
                    <a:gd name="T4" fmla="*/ 7 w 238"/>
                    <a:gd name="T5" fmla="*/ 20 h 677"/>
                    <a:gd name="T6" fmla="*/ 5 w 238"/>
                    <a:gd name="T7" fmla="*/ 0 h 677"/>
                    <a:gd name="T8" fmla="*/ 15 w 238"/>
                    <a:gd name="T9" fmla="*/ 42 h 677"/>
                    <a:gd name="T10" fmla="*/ 0 60000 65536"/>
                    <a:gd name="T11" fmla="*/ 0 60000 65536"/>
                    <a:gd name="T12" fmla="*/ 0 60000 65536"/>
                    <a:gd name="T13" fmla="*/ 0 60000 65536"/>
                    <a:gd name="T14" fmla="*/ 0 60000 65536"/>
                    <a:gd name="T15" fmla="*/ 0 w 238"/>
                    <a:gd name="T16" fmla="*/ 0 h 677"/>
                    <a:gd name="T17" fmla="*/ 238 w 238"/>
                    <a:gd name="T18" fmla="*/ 677 h 677"/>
                  </a:gdLst>
                  <a:ahLst/>
                  <a:cxnLst>
                    <a:cxn ang="T10">
                      <a:pos x="T0" y="T1"/>
                    </a:cxn>
                    <a:cxn ang="T11">
                      <a:pos x="T2" y="T3"/>
                    </a:cxn>
                    <a:cxn ang="T12">
                      <a:pos x="T4" y="T5"/>
                    </a:cxn>
                    <a:cxn ang="T13">
                      <a:pos x="T6" y="T7"/>
                    </a:cxn>
                    <a:cxn ang="T14">
                      <a:pos x="T8" y="T9"/>
                    </a:cxn>
                  </a:cxnLst>
                  <a:rect l="T15" t="T16" r="T17" b="T18"/>
                  <a:pathLst>
                    <a:path w="238" h="677">
                      <a:moveTo>
                        <a:pt x="238" y="677"/>
                      </a:moveTo>
                      <a:lnTo>
                        <a:pt x="0" y="50"/>
                      </a:lnTo>
                      <a:lnTo>
                        <a:pt x="125" y="329"/>
                      </a:lnTo>
                      <a:lnTo>
                        <a:pt x="74" y="0"/>
                      </a:lnTo>
                      <a:lnTo>
                        <a:pt x="238" y="677"/>
                      </a:lnTo>
                      <a:close/>
                    </a:path>
                  </a:pathLst>
                </a:custGeom>
                <a:solidFill>
                  <a:srgbClr val="0000C0"/>
                </a:solidFill>
                <a:ln w="9525">
                  <a:noFill/>
                  <a:round/>
                  <a:headEnd/>
                  <a:tailEnd/>
                </a:ln>
              </p:spPr>
              <p:txBody>
                <a:bodyPr/>
                <a:lstStyle/>
                <a:p>
                  <a:endParaRPr lang="en-US"/>
                </a:p>
              </p:txBody>
            </p:sp>
            <p:sp>
              <p:nvSpPr>
                <p:cNvPr id="220" name="Freeform 824"/>
                <p:cNvSpPr>
                  <a:spLocks/>
                </p:cNvSpPr>
                <p:nvPr/>
              </p:nvSpPr>
              <p:spPr bwMode="auto">
                <a:xfrm>
                  <a:off x="2162" y="1292"/>
                  <a:ext cx="242" cy="267"/>
                </a:xfrm>
                <a:custGeom>
                  <a:avLst/>
                  <a:gdLst>
                    <a:gd name="T0" fmla="*/ 30 w 485"/>
                    <a:gd name="T1" fmla="*/ 33 h 534"/>
                    <a:gd name="T2" fmla="*/ 10 w 485"/>
                    <a:gd name="T3" fmla="*/ 0 h 534"/>
                    <a:gd name="T4" fmla="*/ 20 w 485"/>
                    <a:gd name="T5" fmla="*/ 18 h 534"/>
                    <a:gd name="T6" fmla="*/ 1 w 485"/>
                    <a:gd name="T7" fmla="*/ 0 h 534"/>
                    <a:gd name="T8" fmla="*/ 17 w 485"/>
                    <a:gd name="T9" fmla="*/ 20 h 534"/>
                    <a:gd name="T10" fmla="*/ 0 w 485"/>
                    <a:gd name="T11" fmla="*/ 11 h 534"/>
                    <a:gd name="T12" fmla="*/ 30 w 485"/>
                    <a:gd name="T13" fmla="*/ 33 h 534"/>
                    <a:gd name="T14" fmla="*/ 0 60000 65536"/>
                    <a:gd name="T15" fmla="*/ 0 60000 65536"/>
                    <a:gd name="T16" fmla="*/ 0 60000 65536"/>
                    <a:gd name="T17" fmla="*/ 0 60000 65536"/>
                    <a:gd name="T18" fmla="*/ 0 60000 65536"/>
                    <a:gd name="T19" fmla="*/ 0 60000 65536"/>
                    <a:gd name="T20" fmla="*/ 0 60000 65536"/>
                    <a:gd name="T21" fmla="*/ 0 w 485"/>
                    <a:gd name="T22" fmla="*/ 0 h 534"/>
                    <a:gd name="T23" fmla="*/ 485 w 485"/>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4">
                      <a:moveTo>
                        <a:pt x="485" y="534"/>
                      </a:moveTo>
                      <a:lnTo>
                        <a:pt x="172" y="0"/>
                      </a:lnTo>
                      <a:lnTo>
                        <a:pt x="321" y="301"/>
                      </a:lnTo>
                      <a:lnTo>
                        <a:pt x="29" y="0"/>
                      </a:lnTo>
                      <a:lnTo>
                        <a:pt x="275" y="334"/>
                      </a:lnTo>
                      <a:lnTo>
                        <a:pt x="0" y="178"/>
                      </a:lnTo>
                      <a:lnTo>
                        <a:pt x="485" y="534"/>
                      </a:lnTo>
                      <a:close/>
                    </a:path>
                  </a:pathLst>
                </a:custGeom>
                <a:solidFill>
                  <a:srgbClr val="0000C0"/>
                </a:solidFill>
                <a:ln w="9525">
                  <a:noFill/>
                  <a:round/>
                  <a:headEnd/>
                  <a:tailEnd/>
                </a:ln>
              </p:spPr>
              <p:txBody>
                <a:bodyPr/>
                <a:lstStyle/>
                <a:p>
                  <a:endParaRPr lang="en-US"/>
                </a:p>
              </p:txBody>
            </p:sp>
            <p:sp>
              <p:nvSpPr>
                <p:cNvPr id="221" name="Freeform 825"/>
                <p:cNvSpPr>
                  <a:spLocks/>
                </p:cNvSpPr>
                <p:nvPr/>
              </p:nvSpPr>
              <p:spPr bwMode="auto">
                <a:xfrm>
                  <a:off x="2063" y="1524"/>
                  <a:ext cx="341" cy="83"/>
                </a:xfrm>
                <a:custGeom>
                  <a:avLst/>
                  <a:gdLst>
                    <a:gd name="T0" fmla="*/ 43 w 682"/>
                    <a:gd name="T1" fmla="*/ 5 h 164"/>
                    <a:gd name="T2" fmla="*/ 7 w 682"/>
                    <a:gd name="T3" fmla="*/ 0 h 164"/>
                    <a:gd name="T4" fmla="*/ 23 w 682"/>
                    <a:gd name="T5" fmla="*/ 4 h 164"/>
                    <a:gd name="T6" fmla="*/ 0 w 682"/>
                    <a:gd name="T7" fmla="*/ 7 h 164"/>
                    <a:gd name="T8" fmla="*/ 23 w 682"/>
                    <a:gd name="T9" fmla="*/ 7 h 164"/>
                    <a:gd name="T10" fmla="*/ 6 w 682"/>
                    <a:gd name="T11" fmla="*/ 11 h 164"/>
                    <a:gd name="T12" fmla="*/ 43 w 682"/>
                    <a:gd name="T13" fmla="*/ 5 h 164"/>
                    <a:gd name="T14" fmla="*/ 0 60000 65536"/>
                    <a:gd name="T15" fmla="*/ 0 60000 65536"/>
                    <a:gd name="T16" fmla="*/ 0 60000 65536"/>
                    <a:gd name="T17" fmla="*/ 0 60000 65536"/>
                    <a:gd name="T18" fmla="*/ 0 60000 65536"/>
                    <a:gd name="T19" fmla="*/ 0 60000 65536"/>
                    <a:gd name="T20" fmla="*/ 0 60000 65536"/>
                    <a:gd name="T21" fmla="*/ 0 w 682"/>
                    <a:gd name="T22" fmla="*/ 0 h 164"/>
                    <a:gd name="T23" fmla="*/ 682 w 682"/>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164">
                      <a:moveTo>
                        <a:pt x="682" y="80"/>
                      </a:moveTo>
                      <a:lnTo>
                        <a:pt x="120" y="0"/>
                      </a:lnTo>
                      <a:lnTo>
                        <a:pt x="382" y="58"/>
                      </a:lnTo>
                      <a:lnTo>
                        <a:pt x="0" y="109"/>
                      </a:lnTo>
                      <a:lnTo>
                        <a:pt x="372" y="106"/>
                      </a:lnTo>
                      <a:lnTo>
                        <a:pt x="108" y="164"/>
                      </a:lnTo>
                      <a:lnTo>
                        <a:pt x="682" y="80"/>
                      </a:lnTo>
                      <a:close/>
                    </a:path>
                  </a:pathLst>
                </a:custGeom>
                <a:solidFill>
                  <a:srgbClr val="0000C0"/>
                </a:solidFill>
                <a:ln w="9525">
                  <a:noFill/>
                  <a:round/>
                  <a:headEnd/>
                  <a:tailEnd/>
                </a:ln>
              </p:spPr>
              <p:txBody>
                <a:bodyPr/>
                <a:lstStyle/>
                <a:p>
                  <a:endParaRPr lang="en-US"/>
                </a:p>
              </p:txBody>
            </p:sp>
            <p:sp>
              <p:nvSpPr>
                <p:cNvPr id="222" name="Freeform 826"/>
                <p:cNvSpPr>
                  <a:spLocks/>
                </p:cNvSpPr>
                <p:nvPr/>
              </p:nvSpPr>
              <p:spPr bwMode="auto">
                <a:xfrm>
                  <a:off x="2442" y="1292"/>
                  <a:ext cx="243" cy="267"/>
                </a:xfrm>
                <a:custGeom>
                  <a:avLst/>
                  <a:gdLst>
                    <a:gd name="T0" fmla="*/ 0 w 486"/>
                    <a:gd name="T1" fmla="*/ 33 h 534"/>
                    <a:gd name="T2" fmla="*/ 20 w 486"/>
                    <a:gd name="T3" fmla="*/ 0 h 534"/>
                    <a:gd name="T4" fmla="*/ 11 w 486"/>
                    <a:gd name="T5" fmla="*/ 18 h 534"/>
                    <a:gd name="T6" fmla="*/ 29 w 486"/>
                    <a:gd name="T7" fmla="*/ 0 h 534"/>
                    <a:gd name="T8" fmla="*/ 14 w 486"/>
                    <a:gd name="T9" fmla="*/ 20 h 534"/>
                    <a:gd name="T10" fmla="*/ 30 w 486"/>
                    <a:gd name="T11" fmla="*/ 11 h 534"/>
                    <a:gd name="T12" fmla="*/ 0 w 486"/>
                    <a:gd name="T13" fmla="*/ 33 h 534"/>
                    <a:gd name="T14" fmla="*/ 0 60000 65536"/>
                    <a:gd name="T15" fmla="*/ 0 60000 65536"/>
                    <a:gd name="T16" fmla="*/ 0 60000 65536"/>
                    <a:gd name="T17" fmla="*/ 0 60000 65536"/>
                    <a:gd name="T18" fmla="*/ 0 60000 65536"/>
                    <a:gd name="T19" fmla="*/ 0 60000 65536"/>
                    <a:gd name="T20" fmla="*/ 0 60000 65536"/>
                    <a:gd name="T21" fmla="*/ 0 w 486"/>
                    <a:gd name="T22" fmla="*/ 0 h 534"/>
                    <a:gd name="T23" fmla="*/ 486 w 48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4">
                      <a:moveTo>
                        <a:pt x="0" y="534"/>
                      </a:moveTo>
                      <a:lnTo>
                        <a:pt x="315" y="0"/>
                      </a:lnTo>
                      <a:lnTo>
                        <a:pt x="164" y="301"/>
                      </a:lnTo>
                      <a:lnTo>
                        <a:pt x="457" y="0"/>
                      </a:lnTo>
                      <a:lnTo>
                        <a:pt x="212" y="334"/>
                      </a:lnTo>
                      <a:lnTo>
                        <a:pt x="486" y="178"/>
                      </a:lnTo>
                      <a:lnTo>
                        <a:pt x="0" y="534"/>
                      </a:lnTo>
                      <a:close/>
                    </a:path>
                  </a:pathLst>
                </a:custGeom>
                <a:solidFill>
                  <a:srgbClr val="0000C0"/>
                </a:solidFill>
                <a:ln w="9525">
                  <a:noFill/>
                  <a:round/>
                  <a:headEnd/>
                  <a:tailEnd/>
                </a:ln>
              </p:spPr>
              <p:txBody>
                <a:bodyPr/>
                <a:lstStyle/>
                <a:p>
                  <a:endParaRPr lang="en-US"/>
                </a:p>
              </p:txBody>
            </p:sp>
            <p:sp>
              <p:nvSpPr>
                <p:cNvPr id="223" name="Freeform 827"/>
                <p:cNvSpPr>
                  <a:spLocks/>
                </p:cNvSpPr>
                <p:nvPr/>
              </p:nvSpPr>
              <p:spPr bwMode="auto">
                <a:xfrm>
                  <a:off x="2442" y="1524"/>
                  <a:ext cx="342" cy="83"/>
                </a:xfrm>
                <a:custGeom>
                  <a:avLst/>
                  <a:gdLst>
                    <a:gd name="T0" fmla="*/ 0 w 683"/>
                    <a:gd name="T1" fmla="*/ 5 h 164"/>
                    <a:gd name="T2" fmla="*/ 36 w 683"/>
                    <a:gd name="T3" fmla="*/ 0 h 164"/>
                    <a:gd name="T4" fmla="*/ 19 w 683"/>
                    <a:gd name="T5" fmla="*/ 4 h 164"/>
                    <a:gd name="T6" fmla="*/ 43 w 683"/>
                    <a:gd name="T7" fmla="*/ 7 h 164"/>
                    <a:gd name="T8" fmla="*/ 20 w 683"/>
                    <a:gd name="T9" fmla="*/ 7 h 164"/>
                    <a:gd name="T10" fmla="*/ 36 w 683"/>
                    <a:gd name="T11" fmla="*/ 11 h 164"/>
                    <a:gd name="T12" fmla="*/ 0 w 683"/>
                    <a:gd name="T13" fmla="*/ 5 h 164"/>
                    <a:gd name="T14" fmla="*/ 0 60000 65536"/>
                    <a:gd name="T15" fmla="*/ 0 60000 65536"/>
                    <a:gd name="T16" fmla="*/ 0 60000 65536"/>
                    <a:gd name="T17" fmla="*/ 0 60000 65536"/>
                    <a:gd name="T18" fmla="*/ 0 60000 65536"/>
                    <a:gd name="T19" fmla="*/ 0 60000 65536"/>
                    <a:gd name="T20" fmla="*/ 0 60000 65536"/>
                    <a:gd name="T21" fmla="*/ 0 w 683"/>
                    <a:gd name="T22" fmla="*/ 0 h 164"/>
                    <a:gd name="T23" fmla="*/ 683 w 6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64">
                      <a:moveTo>
                        <a:pt x="0" y="80"/>
                      </a:moveTo>
                      <a:lnTo>
                        <a:pt x="564" y="0"/>
                      </a:lnTo>
                      <a:lnTo>
                        <a:pt x="301" y="58"/>
                      </a:lnTo>
                      <a:lnTo>
                        <a:pt x="683" y="109"/>
                      </a:lnTo>
                      <a:lnTo>
                        <a:pt x="312" y="106"/>
                      </a:lnTo>
                      <a:lnTo>
                        <a:pt x="576" y="164"/>
                      </a:lnTo>
                      <a:lnTo>
                        <a:pt x="0" y="80"/>
                      </a:lnTo>
                      <a:close/>
                    </a:path>
                  </a:pathLst>
                </a:custGeom>
                <a:solidFill>
                  <a:srgbClr val="0000C0"/>
                </a:solidFill>
                <a:ln w="9525">
                  <a:noFill/>
                  <a:round/>
                  <a:headEnd/>
                  <a:tailEnd/>
                </a:ln>
              </p:spPr>
              <p:txBody>
                <a:bodyPr/>
                <a:lstStyle/>
                <a:p>
                  <a:endParaRPr lang="en-US"/>
                </a:p>
              </p:txBody>
            </p:sp>
            <p:sp>
              <p:nvSpPr>
                <p:cNvPr id="224" name="Freeform 828"/>
                <p:cNvSpPr>
                  <a:spLocks/>
                </p:cNvSpPr>
                <p:nvPr/>
              </p:nvSpPr>
              <p:spPr bwMode="auto">
                <a:xfrm>
                  <a:off x="2378" y="1200"/>
                  <a:ext cx="81" cy="348"/>
                </a:xfrm>
                <a:custGeom>
                  <a:avLst/>
                  <a:gdLst>
                    <a:gd name="T0" fmla="*/ 6 w 161"/>
                    <a:gd name="T1" fmla="*/ 43 h 697"/>
                    <a:gd name="T2" fmla="*/ 11 w 161"/>
                    <a:gd name="T3" fmla="*/ 7 h 697"/>
                    <a:gd name="T4" fmla="*/ 7 w 161"/>
                    <a:gd name="T5" fmla="*/ 24 h 697"/>
                    <a:gd name="T6" fmla="*/ 4 w 161"/>
                    <a:gd name="T7" fmla="*/ 0 h 697"/>
                    <a:gd name="T8" fmla="*/ 4 w 161"/>
                    <a:gd name="T9" fmla="*/ 23 h 697"/>
                    <a:gd name="T10" fmla="*/ 0 w 161"/>
                    <a:gd name="T11" fmla="*/ 6 h 697"/>
                    <a:gd name="T12" fmla="*/ 6 w 161"/>
                    <a:gd name="T13" fmla="*/ 43 h 697"/>
                    <a:gd name="T14" fmla="*/ 0 60000 65536"/>
                    <a:gd name="T15" fmla="*/ 0 60000 65536"/>
                    <a:gd name="T16" fmla="*/ 0 60000 65536"/>
                    <a:gd name="T17" fmla="*/ 0 60000 65536"/>
                    <a:gd name="T18" fmla="*/ 0 60000 65536"/>
                    <a:gd name="T19" fmla="*/ 0 60000 65536"/>
                    <a:gd name="T20" fmla="*/ 0 60000 65536"/>
                    <a:gd name="T21" fmla="*/ 0 w 161"/>
                    <a:gd name="T22" fmla="*/ 0 h 697"/>
                    <a:gd name="T23" fmla="*/ 161 w 161"/>
                    <a:gd name="T24" fmla="*/ 697 h 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7">
                      <a:moveTo>
                        <a:pt x="82" y="697"/>
                      </a:moveTo>
                      <a:lnTo>
                        <a:pt x="161" y="122"/>
                      </a:lnTo>
                      <a:lnTo>
                        <a:pt x="104" y="389"/>
                      </a:lnTo>
                      <a:lnTo>
                        <a:pt x="53" y="0"/>
                      </a:lnTo>
                      <a:lnTo>
                        <a:pt x="56" y="378"/>
                      </a:lnTo>
                      <a:lnTo>
                        <a:pt x="0" y="110"/>
                      </a:lnTo>
                      <a:lnTo>
                        <a:pt x="82" y="697"/>
                      </a:lnTo>
                      <a:close/>
                    </a:path>
                  </a:pathLst>
                </a:custGeom>
                <a:solidFill>
                  <a:srgbClr val="0000C0"/>
                </a:solidFill>
                <a:ln w="9525">
                  <a:noFill/>
                  <a:round/>
                  <a:headEnd/>
                  <a:tailEnd/>
                </a:ln>
              </p:spPr>
              <p:txBody>
                <a:bodyPr/>
                <a:lstStyle/>
                <a:p>
                  <a:endParaRPr lang="en-US"/>
                </a:p>
              </p:txBody>
            </p:sp>
            <p:sp>
              <p:nvSpPr>
                <p:cNvPr id="225" name="Freeform 829"/>
                <p:cNvSpPr>
                  <a:spLocks/>
                </p:cNvSpPr>
                <p:nvPr/>
              </p:nvSpPr>
              <p:spPr bwMode="auto">
                <a:xfrm>
                  <a:off x="2380" y="1585"/>
                  <a:ext cx="81" cy="349"/>
                </a:xfrm>
                <a:custGeom>
                  <a:avLst/>
                  <a:gdLst>
                    <a:gd name="T0" fmla="*/ 6 w 161"/>
                    <a:gd name="T1" fmla="*/ 0 h 699"/>
                    <a:gd name="T2" fmla="*/ 11 w 161"/>
                    <a:gd name="T3" fmla="*/ 35 h 699"/>
                    <a:gd name="T4" fmla="*/ 7 w 161"/>
                    <a:gd name="T5" fmla="*/ 19 h 699"/>
                    <a:gd name="T6" fmla="*/ 4 w 161"/>
                    <a:gd name="T7" fmla="*/ 43 h 699"/>
                    <a:gd name="T8" fmla="*/ 4 w 161"/>
                    <a:gd name="T9" fmla="*/ 19 h 699"/>
                    <a:gd name="T10" fmla="*/ 0 w 161"/>
                    <a:gd name="T11" fmla="*/ 36 h 699"/>
                    <a:gd name="T12" fmla="*/ 6 w 161"/>
                    <a:gd name="T13" fmla="*/ 0 h 699"/>
                    <a:gd name="T14" fmla="*/ 0 60000 65536"/>
                    <a:gd name="T15" fmla="*/ 0 60000 65536"/>
                    <a:gd name="T16" fmla="*/ 0 60000 65536"/>
                    <a:gd name="T17" fmla="*/ 0 60000 65536"/>
                    <a:gd name="T18" fmla="*/ 0 60000 65536"/>
                    <a:gd name="T19" fmla="*/ 0 60000 65536"/>
                    <a:gd name="T20" fmla="*/ 0 60000 65536"/>
                    <a:gd name="T21" fmla="*/ 0 w 161"/>
                    <a:gd name="T22" fmla="*/ 0 h 699"/>
                    <a:gd name="T23" fmla="*/ 161 w 161"/>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9">
                      <a:moveTo>
                        <a:pt x="83" y="0"/>
                      </a:moveTo>
                      <a:lnTo>
                        <a:pt x="161" y="574"/>
                      </a:lnTo>
                      <a:lnTo>
                        <a:pt x="105" y="309"/>
                      </a:lnTo>
                      <a:lnTo>
                        <a:pt x="53" y="699"/>
                      </a:lnTo>
                      <a:lnTo>
                        <a:pt x="57" y="319"/>
                      </a:lnTo>
                      <a:lnTo>
                        <a:pt x="0" y="588"/>
                      </a:lnTo>
                      <a:lnTo>
                        <a:pt x="83" y="0"/>
                      </a:lnTo>
                      <a:close/>
                    </a:path>
                  </a:pathLst>
                </a:custGeom>
                <a:solidFill>
                  <a:srgbClr val="0000C0"/>
                </a:solidFill>
                <a:ln w="9525">
                  <a:noFill/>
                  <a:round/>
                  <a:headEnd/>
                  <a:tailEnd/>
                </a:ln>
              </p:spPr>
              <p:txBody>
                <a:bodyPr/>
                <a:lstStyle/>
                <a:p>
                  <a:endParaRPr lang="en-US"/>
                </a:p>
              </p:txBody>
            </p:sp>
          </p:grpSp>
        </p:grpSp>
        <p:sp>
          <p:nvSpPr>
            <p:cNvPr id="211" name="Freeform 830"/>
            <p:cNvSpPr>
              <a:spLocks/>
            </p:cNvSpPr>
            <p:nvPr/>
          </p:nvSpPr>
          <p:spPr bwMode="auto">
            <a:xfrm>
              <a:off x="2217" y="1380"/>
              <a:ext cx="395" cy="413"/>
            </a:xfrm>
            <a:custGeom>
              <a:avLst/>
              <a:gdLst>
                <a:gd name="T0" fmla="*/ 25 w 792"/>
                <a:gd name="T1" fmla="*/ 0 h 826"/>
                <a:gd name="T2" fmla="*/ 26 w 792"/>
                <a:gd name="T3" fmla="*/ 21 h 826"/>
                <a:gd name="T4" fmla="*/ 32 w 792"/>
                <a:gd name="T5" fmla="*/ 3 h 826"/>
                <a:gd name="T6" fmla="*/ 28 w 792"/>
                <a:gd name="T7" fmla="*/ 22 h 826"/>
                <a:gd name="T8" fmla="*/ 42 w 792"/>
                <a:gd name="T9" fmla="*/ 6 h 826"/>
                <a:gd name="T10" fmla="*/ 29 w 792"/>
                <a:gd name="T11" fmla="*/ 22 h 826"/>
                <a:gd name="T12" fmla="*/ 46 w 792"/>
                <a:gd name="T13" fmla="*/ 15 h 826"/>
                <a:gd name="T14" fmla="*/ 30 w 792"/>
                <a:gd name="T15" fmla="*/ 23 h 826"/>
                <a:gd name="T16" fmla="*/ 49 w 792"/>
                <a:gd name="T17" fmla="*/ 24 h 826"/>
                <a:gd name="T18" fmla="*/ 28 w 792"/>
                <a:gd name="T19" fmla="*/ 25 h 826"/>
                <a:gd name="T20" fmla="*/ 47 w 792"/>
                <a:gd name="T21" fmla="*/ 30 h 826"/>
                <a:gd name="T22" fmla="*/ 29 w 792"/>
                <a:gd name="T23" fmla="*/ 26 h 826"/>
                <a:gd name="T24" fmla="*/ 43 w 792"/>
                <a:gd name="T25" fmla="*/ 43 h 826"/>
                <a:gd name="T26" fmla="*/ 28 w 792"/>
                <a:gd name="T27" fmla="*/ 26 h 826"/>
                <a:gd name="T28" fmla="*/ 33 w 792"/>
                <a:gd name="T29" fmla="*/ 45 h 826"/>
                <a:gd name="T30" fmla="*/ 26 w 792"/>
                <a:gd name="T31" fmla="*/ 26 h 826"/>
                <a:gd name="T32" fmla="*/ 25 w 792"/>
                <a:gd name="T33" fmla="*/ 52 h 826"/>
                <a:gd name="T34" fmla="*/ 25 w 792"/>
                <a:gd name="T35" fmla="*/ 26 h 826"/>
                <a:gd name="T36" fmla="*/ 17 w 792"/>
                <a:gd name="T37" fmla="*/ 46 h 826"/>
                <a:gd name="T38" fmla="*/ 24 w 792"/>
                <a:gd name="T39" fmla="*/ 26 h 826"/>
                <a:gd name="T40" fmla="*/ 8 w 792"/>
                <a:gd name="T41" fmla="*/ 43 h 826"/>
                <a:gd name="T42" fmla="*/ 21 w 792"/>
                <a:gd name="T43" fmla="*/ 26 h 826"/>
                <a:gd name="T44" fmla="*/ 3 w 792"/>
                <a:gd name="T45" fmla="*/ 30 h 826"/>
                <a:gd name="T46" fmla="*/ 22 w 792"/>
                <a:gd name="T47" fmla="*/ 24 h 826"/>
                <a:gd name="T48" fmla="*/ 0 w 792"/>
                <a:gd name="T49" fmla="*/ 24 h 826"/>
                <a:gd name="T50" fmla="*/ 22 w 792"/>
                <a:gd name="T51" fmla="*/ 23 h 826"/>
                <a:gd name="T52" fmla="*/ 4 w 792"/>
                <a:gd name="T53" fmla="*/ 17 h 826"/>
                <a:gd name="T54" fmla="*/ 22 w 792"/>
                <a:gd name="T55" fmla="*/ 22 h 826"/>
                <a:gd name="T56" fmla="*/ 10 w 792"/>
                <a:gd name="T57" fmla="*/ 7 h 826"/>
                <a:gd name="T58" fmla="*/ 23 w 792"/>
                <a:gd name="T59" fmla="*/ 22 h 826"/>
                <a:gd name="T60" fmla="*/ 17 w 792"/>
                <a:gd name="T61" fmla="*/ 2 h 826"/>
                <a:gd name="T62" fmla="*/ 24 w 792"/>
                <a:gd name="T63" fmla="*/ 21 h 826"/>
                <a:gd name="T64" fmla="*/ 25 w 792"/>
                <a:gd name="T65" fmla="*/ 0 h 8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826"/>
                <a:gd name="T101" fmla="*/ 792 w 792"/>
                <a:gd name="T102" fmla="*/ 826 h 8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826">
                  <a:moveTo>
                    <a:pt x="410" y="0"/>
                  </a:moveTo>
                  <a:lnTo>
                    <a:pt x="425" y="333"/>
                  </a:lnTo>
                  <a:lnTo>
                    <a:pt x="528" y="44"/>
                  </a:lnTo>
                  <a:lnTo>
                    <a:pt x="458" y="340"/>
                  </a:lnTo>
                  <a:lnTo>
                    <a:pt x="687" y="94"/>
                  </a:lnTo>
                  <a:lnTo>
                    <a:pt x="476" y="340"/>
                  </a:lnTo>
                  <a:lnTo>
                    <a:pt x="752" y="255"/>
                  </a:lnTo>
                  <a:lnTo>
                    <a:pt x="487" y="359"/>
                  </a:lnTo>
                  <a:lnTo>
                    <a:pt x="792" y="376"/>
                  </a:lnTo>
                  <a:lnTo>
                    <a:pt x="461" y="386"/>
                  </a:lnTo>
                  <a:lnTo>
                    <a:pt x="756" y="481"/>
                  </a:lnTo>
                  <a:lnTo>
                    <a:pt x="480" y="405"/>
                  </a:lnTo>
                  <a:lnTo>
                    <a:pt x="691" y="676"/>
                  </a:lnTo>
                  <a:lnTo>
                    <a:pt x="458" y="424"/>
                  </a:lnTo>
                  <a:lnTo>
                    <a:pt x="531" y="708"/>
                  </a:lnTo>
                  <a:lnTo>
                    <a:pt x="428" y="428"/>
                  </a:lnTo>
                  <a:lnTo>
                    <a:pt x="410" y="826"/>
                  </a:lnTo>
                  <a:lnTo>
                    <a:pt x="406" y="412"/>
                  </a:lnTo>
                  <a:lnTo>
                    <a:pt x="281" y="729"/>
                  </a:lnTo>
                  <a:lnTo>
                    <a:pt x="391" y="412"/>
                  </a:lnTo>
                  <a:lnTo>
                    <a:pt x="134" y="683"/>
                  </a:lnTo>
                  <a:lnTo>
                    <a:pt x="351" y="405"/>
                  </a:lnTo>
                  <a:lnTo>
                    <a:pt x="57" y="493"/>
                  </a:lnTo>
                  <a:lnTo>
                    <a:pt x="362" y="380"/>
                  </a:lnTo>
                  <a:lnTo>
                    <a:pt x="0" y="376"/>
                  </a:lnTo>
                  <a:lnTo>
                    <a:pt x="365" y="362"/>
                  </a:lnTo>
                  <a:lnTo>
                    <a:pt x="74" y="265"/>
                  </a:lnTo>
                  <a:lnTo>
                    <a:pt x="355" y="347"/>
                  </a:lnTo>
                  <a:lnTo>
                    <a:pt x="166" y="119"/>
                  </a:lnTo>
                  <a:lnTo>
                    <a:pt x="380" y="347"/>
                  </a:lnTo>
                  <a:lnTo>
                    <a:pt x="285" y="25"/>
                  </a:lnTo>
                  <a:lnTo>
                    <a:pt x="398" y="326"/>
                  </a:lnTo>
                  <a:lnTo>
                    <a:pt x="410" y="0"/>
                  </a:lnTo>
                  <a:close/>
                </a:path>
              </a:pathLst>
            </a:custGeom>
            <a:solidFill>
              <a:srgbClr val="00FFFF"/>
            </a:solidFill>
            <a:ln w="9525">
              <a:noFill/>
              <a:round/>
              <a:headEnd/>
              <a:tailEnd/>
            </a:ln>
          </p:spPr>
          <p:txBody>
            <a:bodyPr/>
            <a:lstStyle/>
            <a:p>
              <a:endParaRPr lang="en-US"/>
            </a:p>
          </p:txBody>
        </p:sp>
        <p:sp>
          <p:nvSpPr>
            <p:cNvPr id="212" name="Freeform 831"/>
            <p:cNvSpPr>
              <a:spLocks/>
            </p:cNvSpPr>
            <p:nvPr/>
          </p:nvSpPr>
          <p:spPr bwMode="auto">
            <a:xfrm>
              <a:off x="2121" y="1295"/>
              <a:ext cx="589" cy="552"/>
            </a:xfrm>
            <a:custGeom>
              <a:avLst/>
              <a:gdLst>
                <a:gd name="T0" fmla="*/ 22 w 1177"/>
                <a:gd name="T1" fmla="*/ 2 h 1104"/>
                <a:gd name="T2" fmla="*/ 36 w 1177"/>
                <a:gd name="T3" fmla="*/ 30 h 1104"/>
                <a:gd name="T4" fmla="*/ 31 w 1177"/>
                <a:gd name="T5" fmla="*/ 0 h 1104"/>
                <a:gd name="T6" fmla="*/ 38 w 1177"/>
                <a:gd name="T7" fmla="*/ 29 h 1104"/>
                <a:gd name="T8" fmla="*/ 44 w 1177"/>
                <a:gd name="T9" fmla="*/ 1 h 1104"/>
                <a:gd name="T10" fmla="*/ 40 w 1177"/>
                <a:gd name="T11" fmla="*/ 30 h 1104"/>
                <a:gd name="T12" fmla="*/ 54 w 1177"/>
                <a:gd name="T13" fmla="*/ 2 h 1104"/>
                <a:gd name="T14" fmla="*/ 43 w 1177"/>
                <a:gd name="T15" fmla="*/ 30 h 1104"/>
                <a:gd name="T16" fmla="*/ 69 w 1177"/>
                <a:gd name="T17" fmla="*/ 17 h 1104"/>
                <a:gd name="T18" fmla="*/ 43 w 1177"/>
                <a:gd name="T19" fmla="*/ 33 h 1104"/>
                <a:gd name="T20" fmla="*/ 73 w 1177"/>
                <a:gd name="T21" fmla="*/ 26 h 1104"/>
                <a:gd name="T22" fmla="*/ 43 w 1177"/>
                <a:gd name="T23" fmla="*/ 34 h 1104"/>
                <a:gd name="T24" fmla="*/ 74 w 1177"/>
                <a:gd name="T25" fmla="*/ 40 h 1104"/>
                <a:gd name="T26" fmla="*/ 43 w 1177"/>
                <a:gd name="T27" fmla="*/ 35 h 1104"/>
                <a:gd name="T28" fmla="*/ 69 w 1177"/>
                <a:gd name="T29" fmla="*/ 49 h 1104"/>
                <a:gd name="T30" fmla="*/ 42 w 1177"/>
                <a:gd name="T31" fmla="*/ 37 h 1104"/>
                <a:gd name="T32" fmla="*/ 55 w 1177"/>
                <a:gd name="T33" fmla="*/ 67 h 1104"/>
                <a:gd name="T34" fmla="*/ 40 w 1177"/>
                <a:gd name="T35" fmla="*/ 37 h 1104"/>
                <a:gd name="T36" fmla="*/ 45 w 1177"/>
                <a:gd name="T37" fmla="*/ 69 h 1104"/>
                <a:gd name="T38" fmla="*/ 38 w 1177"/>
                <a:gd name="T39" fmla="*/ 37 h 1104"/>
                <a:gd name="T40" fmla="*/ 32 w 1177"/>
                <a:gd name="T41" fmla="*/ 67 h 1104"/>
                <a:gd name="T42" fmla="*/ 37 w 1177"/>
                <a:gd name="T43" fmla="*/ 36 h 1104"/>
                <a:gd name="T44" fmla="*/ 21 w 1177"/>
                <a:gd name="T45" fmla="*/ 69 h 1104"/>
                <a:gd name="T46" fmla="*/ 36 w 1177"/>
                <a:gd name="T47" fmla="*/ 35 h 1104"/>
                <a:gd name="T48" fmla="*/ 4 w 1177"/>
                <a:gd name="T49" fmla="*/ 53 h 1104"/>
                <a:gd name="T50" fmla="*/ 35 w 1177"/>
                <a:gd name="T51" fmla="*/ 35 h 1104"/>
                <a:gd name="T52" fmla="*/ 1 w 1177"/>
                <a:gd name="T53" fmla="*/ 41 h 1104"/>
                <a:gd name="T54" fmla="*/ 33 w 1177"/>
                <a:gd name="T55" fmla="*/ 34 h 1104"/>
                <a:gd name="T56" fmla="*/ 0 w 1177"/>
                <a:gd name="T57" fmla="*/ 27 h 1104"/>
                <a:gd name="T58" fmla="*/ 34 w 1177"/>
                <a:gd name="T59" fmla="*/ 33 h 1104"/>
                <a:gd name="T60" fmla="*/ 3 w 1177"/>
                <a:gd name="T61" fmla="*/ 17 h 1104"/>
                <a:gd name="T62" fmla="*/ 34 w 1177"/>
                <a:gd name="T63" fmla="*/ 30 h 1104"/>
                <a:gd name="T64" fmla="*/ 22 w 1177"/>
                <a:gd name="T65" fmla="*/ 2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1104"/>
                <a:gd name="T101" fmla="*/ 1177 w 1177"/>
                <a:gd name="T102" fmla="*/ 1104 h 1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1104">
                  <a:moveTo>
                    <a:pt x="344" y="36"/>
                  </a:moveTo>
                  <a:lnTo>
                    <a:pt x="570" y="488"/>
                  </a:lnTo>
                  <a:lnTo>
                    <a:pt x="490" y="0"/>
                  </a:lnTo>
                  <a:lnTo>
                    <a:pt x="596" y="471"/>
                  </a:lnTo>
                  <a:lnTo>
                    <a:pt x="692" y="12"/>
                  </a:lnTo>
                  <a:lnTo>
                    <a:pt x="637" y="485"/>
                  </a:lnTo>
                  <a:lnTo>
                    <a:pt x="850" y="36"/>
                  </a:lnTo>
                  <a:lnTo>
                    <a:pt x="673" y="490"/>
                  </a:lnTo>
                  <a:lnTo>
                    <a:pt x="1100" y="257"/>
                  </a:lnTo>
                  <a:lnTo>
                    <a:pt x="684" y="514"/>
                  </a:lnTo>
                  <a:lnTo>
                    <a:pt x="1155" y="421"/>
                  </a:lnTo>
                  <a:lnTo>
                    <a:pt x="680" y="539"/>
                  </a:lnTo>
                  <a:lnTo>
                    <a:pt x="1177" y="644"/>
                  </a:lnTo>
                  <a:lnTo>
                    <a:pt x="677" y="568"/>
                  </a:lnTo>
                  <a:lnTo>
                    <a:pt x="1093" y="798"/>
                  </a:lnTo>
                  <a:lnTo>
                    <a:pt x="666" y="594"/>
                  </a:lnTo>
                  <a:lnTo>
                    <a:pt x="869" y="1068"/>
                  </a:lnTo>
                  <a:lnTo>
                    <a:pt x="629" y="601"/>
                  </a:lnTo>
                  <a:lnTo>
                    <a:pt x="711" y="1097"/>
                  </a:lnTo>
                  <a:lnTo>
                    <a:pt x="606" y="594"/>
                  </a:lnTo>
                  <a:lnTo>
                    <a:pt x="500" y="1068"/>
                  </a:lnTo>
                  <a:lnTo>
                    <a:pt x="584" y="579"/>
                  </a:lnTo>
                  <a:lnTo>
                    <a:pt x="336" y="1104"/>
                  </a:lnTo>
                  <a:lnTo>
                    <a:pt x="562" y="575"/>
                  </a:lnTo>
                  <a:lnTo>
                    <a:pt x="58" y="863"/>
                  </a:lnTo>
                  <a:lnTo>
                    <a:pt x="548" y="558"/>
                  </a:lnTo>
                  <a:lnTo>
                    <a:pt x="10" y="661"/>
                  </a:lnTo>
                  <a:lnTo>
                    <a:pt x="526" y="539"/>
                  </a:lnTo>
                  <a:lnTo>
                    <a:pt x="0" y="438"/>
                  </a:lnTo>
                  <a:lnTo>
                    <a:pt x="536" y="520"/>
                  </a:lnTo>
                  <a:lnTo>
                    <a:pt x="36" y="257"/>
                  </a:lnTo>
                  <a:lnTo>
                    <a:pt x="529" y="493"/>
                  </a:lnTo>
                  <a:lnTo>
                    <a:pt x="344" y="36"/>
                  </a:lnTo>
                  <a:close/>
                </a:path>
              </a:pathLst>
            </a:custGeom>
            <a:solidFill>
              <a:srgbClr val="8080FF"/>
            </a:solidFill>
            <a:ln w="9525">
              <a:noFill/>
              <a:round/>
              <a:headEnd/>
              <a:tailEnd/>
            </a:ln>
          </p:spPr>
          <p:txBody>
            <a:bodyPr/>
            <a:lstStyle/>
            <a:p>
              <a:endParaRPr lang="en-US"/>
            </a:p>
          </p:txBody>
        </p:sp>
        <p:sp>
          <p:nvSpPr>
            <p:cNvPr id="213" name="Freeform 832"/>
            <p:cNvSpPr>
              <a:spLocks/>
            </p:cNvSpPr>
            <p:nvPr/>
          </p:nvSpPr>
          <p:spPr bwMode="auto">
            <a:xfrm>
              <a:off x="2292" y="1447"/>
              <a:ext cx="245" cy="256"/>
            </a:xfrm>
            <a:custGeom>
              <a:avLst/>
              <a:gdLst>
                <a:gd name="T0" fmla="*/ 15 w 490"/>
                <a:gd name="T1" fmla="*/ 0 h 514"/>
                <a:gd name="T2" fmla="*/ 17 w 490"/>
                <a:gd name="T3" fmla="*/ 12 h 514"/>
                <a:gd name="T4" fmla="*/ 21 w 490"/>
                <a:gd name="T5" fmla="*/ 1 h 514"/>
                <a:gd name="T6" fmla="*/ 18 w 490"/>
                <a:gd name="T7" fmla="*/ 13 h 514"/>
                <a:gd name="T8" fmla="*/ 27 w 490"/>
                <a:gd name="T9" fmla="*/ 3 h 514"/>
                <a:gd name="T10" fmla="*/ 19 w 490"/>
                <a:gd name="T11" fmla="*/ 13 h 514"/>
                <a:gd name="T12" fmla="*/ 30 w 490"/>
                <a:gd name="T13" fmla="*/ 9 h 514"/>
                <a:gd name="T14" fmla="*/ 19 w 490"/>
                <a:gd name="T15" fmla="*/ 13 h 514"/>
                <a:gd name="T16" fmla="*/ 31 w 490"/>
                <a:gd name="T17" fmla="*/ 14 h 514"/>
                <a:gd name="T18" fmla="*/ 18 w 490"/>
                <a:gd name="T19" fmla="*/ 15 h 514"/>
                <a:gd name="T20" fmla="*/ 30 w 490"/>
                <a:gd name="T21" fmla="*/ 18 h 514"/>
                <a:gd name="T22" fmla="*/ 19 w 490"/>
                <a:gd name="T23" fmla="*/ 15 h 514"/>
                <a:gd name="T24" fmla="*/ 27 w 490"/>
                <a:gd name="T25" fmla="*/ 26 h 514"/>
                <a:gd name="T26" fmla="*/ 18 w 490"/>
                <a:gd name="T27" fmla="*/ 16 h 514"/>
                <a:gd name="T28" fmla="*/ 21 w 490"/>
                <a:gd name="T29" fmla="*/ 27 h 514"/>
                <a:gd name="T30" fmla="*/ 17 w 490"/>
                <a:gd name="T31" fmla="*/ 16 h 514"/>
                <a:gd name="T32" fmla="*/ 15 w 490"/>
                <a:gd name="T33" fmla="*/ 32 h 514"/>
                <a:gd name="T34" fmla="*/ 15 w 490"/>
                <a:gd name="T35" fmla="*/ 15 h 514"/>
                <a:gd name="T36" fmla="*/ 11 w 490"/>
                <a:gd name="T37" fmla="*/ 28 h 514"/>
                <a:gd name="T38" fmla="*/ 15 w 490"/>
                <a:gd name="T39" fmla="*/ 15 h 514"/>
                <a:gd name="T40" fmla="*/ 6 w 490"/>
                <a:gd name="T41" fmla="*/ 26 h 514"/>
                <a:gd name="T42" fmla="*/ 14 w 490"/>
                <a:gd name="T43" fmla="*/ 15 h 514"/>
                <a:gd name="T44" fmla="*/ 3 w 490"/>
                <a:gd name="T45" fmla="*/ 19 h 514"/>
                <a:gd name="T46" fmla="*/ 14 w 490"/>
                <a:gd name="T47" fmla="*/ 14 h 514"/>
                <a:gd name="T48" fmla="*/ 0 w 490"/>
                <a:gd name="T49" fmla="*/ 14 h 514"/>
                <a:gd name="T50" fmla="*/ 14 w 490"/>
                <a:gd name="T51" fmla="*/ 14 h 514"/>
                <a:gd name="T52" fmla="*/ 3 w 490"/>
                <a:gd name="T53" fmla="*/ 10 h 514"/>
                <a:gd name="T54" fmla="*/ 14 w 490"/>
                <a:gd name="T55" fmla="*/ 13 h 514"/>
                <a:gd name="T56" fmla="*/ 7 w 490"/>
                <a:gd name="T57" fmla="*/ 4 h 514"/>
                <a:gd name="T58" fmla="*/ 15 w 490"/>
                <a:gd name="T59" fmla="*/ 13 h 514"/>
                <a:gd name="T60" fmla="*/ 11 w 490"/>
                <a:gd name="T61" fmla="*/ 0 h 514"/>
                <a:gd name="T62" fmla="*/ 15 w 490"/>
                <a:gd name="T63" fmla="*/ 12 h 514"/>
                <a:gd name="T64" fmla="*/ 15 w 490"/>
                <a:gd name="T65" fmla="*/ 0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514"/>
                <a:gd name="T101" fmla="*/ 490 w 490"/>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514">
                  <a:moveTo>
                    <a:pt x="253" y="0"/>
                  </a:moveTo>
                  <a:lnTo>
                    <a:pt x="264" y="207"/>
                  </a:lnTo>
                  <a:lnTo>
                    <a:pt x="327" y="27"/>
                  </a:lnTo>
                  <a:lnTo>
                    <a:pt x="283" y="211"/>
                  </a:lnTo>
                  <a:lnTo>
                    <a:pt x="423" y="57"/>
                  </a:lnTo>
                  <a:lnTo>
                    <a:pt x="295" y="211"/>
                  </a:lnTo>
                  <a:lnTo>
                    <a:pt x="466" y="158"/>
                  </a:lnTo>
                  <a:lnTo>
                    <a:pt x="301" y="223"/>
                  </a:lnTo>
                  <a:lnTo>
                    <a:pt x="490" y="233"/>
                  </a:lnTo>
                  <a:lnTo>
                    <a:pt x="286" y="240"/>
                  </a:lnTo>
                  <a:lnTo>
                    <a:pt x="469" y="298"/>
                  </a:lnTo>
                  <a:lnTo>
                    <a:pt x="296" y="252"/>
                  </a:lnTo>
                  <a:lnTo>
                    <a:pt x="427" y="421"/>
                  </a:lnTo>
                  <a:lnTo>
                    <a:pt x="283" y="264"/>
                  </a:lnTo>
                  <a:lnTo>
                    <a:pt x="329" y="440"/>
                  </a:lnTo>
                  <a:lnTo>
                    <a:pt x="265" y="265"/>
                  </a:lnTo>
                  <a:lnTo>
                    <a:pt x="253" y="514"/>
                  </a:lnTo>
                  <a:lnTo>
                    <a:pt x="250" y="255"/>
                  </a:lnTo>
                  <a:lnTo>
                    <a:pt x="175" y="454"/>
                  </a:lnTo>
                  <a:lnTo>
                    <a:pt x="241" y="255"/>
                  </a:lnTo>
                  <a:lnTo>
                    <a:pt x="82" y="426"/>
                  </a:lnTo>
                  <a:lnTo>
                    <a:pt x="219" y="252"/>
                  </a:lnTo>
                  <a:lnTo>
                    <a:pt x="36" y="306"/>
                  </a:lnTo>
                  <a:lnTo>
                    <a:pt x="224" y="235"/>
                  </a:lnTo>
                  <a:lnTo>
                    <a:pt x="0" y="233"/>
                  </a:lnTo>
                  <a:lnTo>
                    <a:pt x="224" y="224"/>
                  </a:lnTo>
                  <a:lnTo>
                    <a:pt x="46" y="164"/>
                  </a:lnTo>
                  <a:lnTo>
                    <a:pt x="221" y="216"/>
                  </a:lnTo>
                  <a:lnTo>
                    <a:pt x="103" y="74"/>
                  </a:lnTo>
                  <a:lnTo>
                    <a:pt x="236" y="216"/>
                  </a:lnTo>
                  <a:lnTo>
                    <a:pt x="176" y="14"/>
                  </a:lnTo>
                  <a:lnTo>
                    <a:pt x="247" y="204"/>
                  </a:lnTo>
                  <a:lnTo>
                    <a:pt x="253" y="0"/>
                  </a:lnTo>
                  <a:close/>
                </a:path>
              </a:pathLst>
            </a:custGeom>
            <a:solidFill>
              <a:srgbClr val="C0FFFF"/>
            </a:solidFill>
            <a:ln w="9525">
              <a:noFill/>
              <a:round/>
              <a:headEnd/>
              <a:tailEnd/>
            </a:ln>
          </p:spPr>
          <p:txBody>
            <a:bodyPr/>
            <a:lstStyle/>
            <a:p>
              <a:endParaRPr lang="en-US"/>
            </a:p>
          </p:txBody>
        </p:sp>
      </p:grpSp>
      <p:grpSp>
        <p:nvGrpSpPr>
          <p:cNvPr id="232" name="Group 858"/>
          <p:cNvGrpSpPr>
            <a:grpSpLocks/>
          </p:cNvGrpSpPr>
          <p:nvPr/>
        </p:nvGrpSpPr>
        <p:grpSpPr bwMode="auto">
          <a:xfrm>
            <a:off x="2362200" y="2971800"/>
            <a:ext cx="1720850" cy="1747838"/>
            <a:chOff x="3371" y="1346"/>
            <a:chExt cx="1084" cy="1101"/>
          </a:xfrm>
        </p:grpSpPr>
        <p:sp>
          <p:nvSpPr>
            <p:cNvPr id="233" name="Freeform 859"/>
            <p:cNvSpPr>
              <a:spLocks/>
            </p:cNvSpPr>
            <p:nvPr/>
          </p:nvSpPr>
          <p:spPr bwMode="auto">
            <a:xfrm>
              <a:off x="3465" y="1490"/>
              <a:ext cx="798" cy="819"/>
            </a:xfrm>
            <a:custGeom>
              <a:avLst/>
              <a:gdLst>
                <a:gd name="T0" fmla="*/ 64 w 1595"/>
                <a:gd name="T1" fmla="*/ 5 h 1639"/>
                <a:gd name="T2" fmla="*/ 68 w 1595"/>
                <a:gd name="T3" fmla="*/ 6 h 1639"/>
                <a:gd name="T4" fmla="*/ 76 w 1595"/>
                <a:gd name="T5" fmla="*/ 8 h 1639"/>
                <a:gd name="T6" fmla="*/ 80 w 1595"/>
                <a:gd name="T7" fmla="*/ 11 h 1639"/>
                <a:gd name="T8" fmla="*/ 85 w 1595"/>
                <a:gd name="T9" fmla="*/ 12 h 1639"/>
                <a:gd name="T10" fmla="*/ 94 w 1595"/>
                <a:gd name="T11" fmla="*/ 15 h 1639"/>
                <a:gd name="T12" fmla="*/ 96 w 1595"/>
                <a:gd name="T13" fmla="*/ 26 h 1639"/>
                <a:gd name="T14" fmla="*/ 100 w 1595"/>
                <a:gd name="T15" fmla="*/ 31 h 1639"/>
                <a:gd name="T16" fmla="*/ 100 w 1595"/>
                <a:gd name="T17" fmla="*/ 41 h 1639"/>
                <a:gd name="T18" fmla="*/ 71 w 1595"/>
                <a:gd name="T19" fmla="*/ 50 h 1639"/>
                <a:gd name="T20" fmla="*/ 76 w 1595"/>
                <a:gd name="T21" fmla="*/ 53 h 1639"/>
                <a:gd name="T22" fmla="*/ 73 w 1595"/>
                <a:gd name="T23" fmla="*/ 56 h 1639"/>
                <a:gd name="T24" fmla="*/ 71 w 1595"/>
                <a:gd name="T25" fmla="*/ 58 h 1639"/>
                <a:gd name="T26" fmla="*/ 67 w 1595"/>
                <a:gd name="T27" fmla="*/ 61 h 1639"/>
                <a:gd name="T28" fmla="*/ 69 w 1595"/>
                <a:gd name="T29" fmla="*/ 65 h 1639"/>
                <a:gd name="T30" fmla="*/ 67 w 1595"/>
                <a:gd name="T31" fmla="*/ 63 h 1639"/>
                <a:gd name="T32" fmla="*/ 63 w 1595"/>
                <a:gd name="T33" fmla="*/ 65 h 1639"/>
                <a:gd name="T34" fmla="*/ 60 w 1595"/>
                <a:gd name="T35" fmla="*/ 70 h 1639"/>
                <a:gd name="T36" fmla="*/ 55 w 1595"/>
                <a:gd name="T37" fmla="*/ 102 h 1639"/>
                <a:gd name="T38" fmla="*/ 50 w 1595"/>
                <a:gd name="T39" fmla="*/ 96 h 1639"/>
                <a:gd name="T40" fmla="*/ 46 w 1595"/>
                <a:gd name="T41" fmla="*/ 95 h 1639"/>
                <a:gd name="T42" fmla="*/ 37 w 1595"/>
                <a:gd name="T43" fmla="*/ 94 h 1639"/>
                <a:gd name="T44" fmla="*/ 33 w 1595"/>
                <a:gd name="T45" fmla="*/ 91 h 1639"/>
                <a:gd name="T46" fmla="*/ 25 w 1595"/>
                <a:gd name="T47" fmla="*/ 93 h 1639"/>
                <a:gd name="T48" fmla="*/ 17 w 1595"/>
                <a:gd name="T49" fmla="*/ 87 h 1639"/>
                <a:gd name="T50" fmla="*/ 20 w 1595"/>
                <a:gd name="T51" fmla="*/ 74 h 1639"/>
                <a:gd name="T52" fmla="*/ 17 w 1595"/>
                <a:gd name="T53" fmla="*/ 68 h 1639"/>
                <a:gd name="T54" fmla="*/ 14 w 1595"/>
                <a:gd name="T55" fmla="*/ 59 h 1639"/>
                <a:gd name="T56" fmla="*/ 0 w 1595"/>
                <a:gd name="T57" fmla="*/ 47 h 1639"/>
                <a:gd name="T58" fmla="*/ 10 w 1595"/>
                <a:gd name="T59" fmla="*/ 42 h 1639"/>
                <a:gd name="T60" fmla="*/ 16 w 1595"/>
                <a:gd name="T61" fmla="*/ 32 h 1639"/>
                <a:gd name="T62" fmla="*/ 14 w 1595"/>
                <a:gd name="T63" fmla="*/ 14 h 1639"/>
                <a:gd name="T64" fmla="*/ 24 w 1595"/>
                <a:gd name="T65" fmla="*/ 9 h 1639"/>
                <a:gd name="T66" fmla="*/ 34 w 1595"/>
                <a:gd name="T67" fmla="*/ 12 h 1639"/>
                <a:gd name="T68" fmla="*/ 36 w 1595"/>
                <a:gd name="T69" fmla="*/ 4 h 1639"/>
                <a:gd name="T70" fmla="*/ 46 w 1595"/>
                <a:gd name="T71" fmla="*/ 1 h 1639"/>
                <a:gd name="T72" fmla="*/ 53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234" name="Group 860"/>
            <p:cNvGrpSpPr>
              <a:grpSpLocks/>
            </p:cNvGrpSpPr>
            <p:nvPr/>
          </p:nvGrpSpPr>
          <p:grpSpPr bwMode="auto">
            <a:xfrm>
              <a:off x="3371" y="1346"/>
              <a:ext cx="1084" cy="1101"/>
              <a:chOff x="3371" y="1346"/>
              <a:chExt cx="1084" cy="1101"/>
            </a:xfrm>
          </p:grpSpPr>
          <p:grpSp>
            <p:nvGrpSpPr>
              <p:cNvPr id="239" name="Group 861"/>
              <p:cNvGrpSpPr>
                <a:grpSpLocks/>
              </p:cNvGrpSpPr>
              <p:nvPr/>
            </p:nvGrpSpPr>
            <p:grpSpPr bwMode="auto">
              <a:xfrm>
                <a:off x="3399" y="1368"/>
                <a:ext cx="504" cy="1046"/>
                <a:chOff x="3399" y="1368"/>
                <a:chExt cx="504" cy="1046"/>
              </a:xfrm>
            </p:grpSpPr>
            <p:sp>
              <p:nvSpPr>
                <p:cNvPr id="255" name="Freeform 862"/>
                <p:cNvSpPr>
                  <a:spLocks/>
                </p:cNvSpPr>
                <p:nvPr/>
              </p:nvSpPr>
              <p:spPr bwMode="auto">
                <a:xfrm>
                  <a:off x="3403" y="1703"/>
                  <a:ext cx="499" cy="181"/>
                </a:xfrm>
                <a:custGeom>
                  <a:avLst/>
                  <a:gdLst>
                    <a:gd name="T0" fmla="*/ 62 w 998"/>
                    <a:gd name="T1" fmla="*/ 23 h 361"/>
                    <a:gd name="T2" fmla="*/ 5 w 998"/>
                    <a:gd name="T3" fmla="*/ 0 h 361"/>
                    <a:gd name="T4" fmla="*/ 31 w 998"/>
                    <a:gd name="T5" fmla="*/ 12 h 361"/>
                    <a:gd name="T6" fmla="*/ 0 w 998"/>
                    <a:gd name="T7" fmla="*/ 7 h 361"/>
                    <a:gd name="T8" fmla="*/ 62 w 998"/>
                    <a:gd name="T9" fmla="*/ 23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256" name="Freeform 863"/>
                <p:cNvSpPr>
                  <a:spLocks/>
                </p:cNvSpPr>
                <p:nvPr/>
              </p:nvSpPr>
              <p:spPr bwMode="auto">
                <a:xfrm>
                  <a:off x="3399" y="1898"/>
                  <a:ext cx="498" cy="180"/>
                </a:xfrm>
                <a:custGeom>
                  <a:avLst/>
                  <a:gdLst>
                    <a:gd name="T0" fmla="*/ 62 w 996"/>
                    <a:gd name="T1" fmla="*/ 0 h 359"/>
                    <a:gd name="T2" fmla="*/ 5 w 996"/>
                    <a:gd name="T3" fmla="*/ 23 h 359"/>
                    <a:gd name="T4" fmla="*/ 31 w 996"/>
                    <a:gd name="T5" fmla="*/ 11 h 359"/>
                    <a:gd name="T6" fmla="*/ 0 w 996"/>
                    <a:gd name="T7" fmla="*/ 16 h 359"/>
                    <a:gd name="T8" fmla="*/ 6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257" name="Freeform 864"/>
                <p:cNvSpPr>
                  <a:spLocks/>
                </p:cNvSpPr>
                <p:nvPr/>
              </p:nvSpPr>
              <p:spPr bwMode="auto">
                <a:xfrm>
                  <a:off x="3725" y="1906"/>
                  <a:ext cx="178" cy="508"/>
                </a:xfrm>
                <a:custGeom>
                  <a:avLst/>
                  <a:gdLst>
                    <a:gd name="T0" fmla="*/ 23 w 355"/>
                    <a:gd name="T1" fmla="*/ 0 h 1016"/>
                    <a:gd name="T2" fmla="*/ 0 w 355"/>
                    <a:gd name="T3" fmla="*/ 59 h 1016"/>
                    <a:gd name="T4" fmla="*/ 12 w 355"/>
                    <a:gd name="T5" fmla="*/ 33 h 1016"/>
                    <a:gd name="T6" fmla="*/ 7 w 355"/>
                    <a:gd name="T7" fmla="*/ 64 h 1016"/>
                    <a:gd name="T8" fmla="*/ 23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258" name="Freeform 865"/>
                <p:cNvSpPr>
                  <a:spLocks/>
                </p:cNvSpPr>
                <p:nvPr/>
              </p:nvSpPr>
              <p:spPr bwMode="auto">
                <a:xfrm>
                  <a:off x="3725" y="1368"/>
                  <a:ext cx="178" cy="507"/>
                </a:xfrm>
                <a:custGeom>
                  <a:avLst/>
                  <a:gdLst>
                    <a:gd name="T0" fmla="*/ 23 w 355"/>
                    <a:gd name="T1" fmla="*/ 63 h 1015"/>
                    <a:gd name="T2" fmla="*/ 0 w 355"/>
                    <a:gd name="T3" fmla="*/ 4 h 1015"/>
                    <a:gd name="T4" fmla="*/ 12 w 355"/>
                    <a:gd name="T5" fmla="*/ 30 h 1015"/>
                    <a:gd name="T6" fmla="*/ 7 w 355"/>
                    <a:gd name="T7" fmla="*/ 0 h 1015"/>
                    <a:gd name="T8" fmla="*/ 23 w 355"/>
                    <a:gd name="T9" fmla="*/ 63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240" name="Group 866"/>
              <p:cNvGrpSpPr>
                <a:grpSpLocks/>
              </p:cNvGrpSpPr>
              <p:nvPr/>
            </p:nvGrpSpPr>
            <p:grpSpPr bwMode="auto">
              <a:xfrm>
                <a:off x="3371" y="1346"/>
                <a:ext cx="1084" cy="1101"/>
                <a:chOff x="3371" y="1346"/>
                <a:chExt cx="1084" cy="1101"/>
              </a:xfrm>
            </p:grpSpPr>
            <p:grpSp>
              <p:nvGrpSpPr>
                <p:cNvPr id="241" name="Group 867"/>
                <p:cNvGrpSpPr>
                  <a:grpSpLocks/>
                </p:cNvGrpSpPr>
                <p:nvPr/>
              </p:nvGrpSpPr>
              <p:grpSpPr bwMode="auto">
                <a:xfrm>
                  <a:off x="3520" y="1916"/>
                  <a:ext cx="785" cy="400"/>
                  <a:chOff x="3520" y="1916"/>
                  <a:chExt cx="785" cy="400"/>
                </a:xfrm>
              </p:grpSpPr>
              <p:sp>
                <p:nvSpPr>
                  <p:cNvPr id="253" name="Freeform 868"/>
                  <p:cNvSpPr>
                    <a:spLocks/>
                  </p:cNvSpPr>
                  <p:nvPr/>
                </p:nvSpPr>
                <p:spPr bwMode="auto">
                  <a:xfrm>
                    <a:off x="3941" y="1916"/>
                    <a:ext cx="364" cy="400"/>
                  </a:xfrm>
                  <a:custGeom>
                    <a:avLst/>
                    <a:gdLst>
                      <a:gd name="T0" fmla="*/ 0 w 728"/>
                      <a:gd name="T1" fmla="*/ 0 h 801"/>
                      <a:gd name="T2" fmla="*/ 29 w 728"/>
                      <a:gd name="T3" fmla="*/ 50 h 801"/>
                      <a:gd name="T4" fmla="*/ 15 w 728"/>
                      <a:gd name="T5" fmla="*/ 21 h 801"/>
                      <a:gd name="T6" fmla="*/ 43 w 728"/>
                      <a:gd name="T7" fmla="*/ 50 h 801"/>
                      <a:gd name="T8" fmla="*/ 20 w 728"/>
                      <a:gd name="T9" fmla="*/ 18 h 801"/>
                      <a:gd name="T10" fmla="*/ 46 w 728"/>
                      <a:gd name="T11" fmla="*/ 33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254" name="Freeform 869"/>
                  <p:cNvSpPr>
                    <a:spLocks/>
                  </p:cNvSpPr>
                  <p:nvPr/>
                </p:nvSpPr>
                <p:spPr bwMode="auto">
                  <a:xfrm>
                    <a:off x="3520" y="1916"/>
                    <a:ext cx="364" cy="400"/>
                  </a:xfrm>
                  <a:custGeom>
                    <a:avLst/>
                    <a:gdLst>
                      <a:gd name="T0" fmla="*/ 46 w 728"/>
                      <a:gd name="T1" fmla="*/ 0 h 801"/>
                      <a:gd name="T2" fmla="*/ 15 w 728"/>
                      <a:gd name="T3" fmla="*/ 50 h 801"/>
                      <a:gd name="T4" fmla="*/ 30 w 728"/>
                      <a:gd name="T5" fmla="*/ 21 h 801"/>
                      <a:gd name="T6" fmla="*/ 3 w 728"/>
                      <a:gd name="T7" fmla="*/ 50 h 801"/>
                      <a:gd name="T8" fmla="*/ 25 w 728"/>
                      <a:gd name="T9" fmla="*/ 18 h 801"/>
                      <a:gd name="T10" fmla="*/ 0 w 728"/>
                      <a:gd name="T11" fmla="*/ 33 h 801"/>
                      <a:gd name="T12" fmla="*/ 46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242" name="Group 870"/>
                <p:cNvGrpSpPr>
                  <a:grpSpLocks/>
                </p:cNvGrpSpPr>
                <p:nvPr/>
              </p:nvGrpSpPr>
              <p:grpSpPr bwMode="auto">
                <a:xfrm>
                  <a:off x="3371" y="1346"/>
                  <a:ext cx="1084" cy="1101"/>
                  <a:chOff x="3371" y="1346"/>
                  <a:chExt cx="1084" cy="1101"/>
                </a:xfrm>
              </p:grpSpPr>
              <p:sp>
                <p:nvSpPr>
                  <p:cNvPr id="243" name="Freeform 871"/>
                  <p:cNvSpPr>
                    <a:spLocks/>
                  </p:cNvSpPr>
                  <p:nvPr/>
                </p:nvSpPr>
                <p:spPr bwMode="auto">
                  <a:xfrm>
                    <a:off x="3934" y="1711"/>
                    <a:ext cx="498" cy="180"/>
                  </a:xfrm>
                  <a:custGeom>
                    <a:avLst/>
                    <a:gdLst>
                      <a:gd name="T0" fmla="*/ 0 w 998"/>
                      <a:gd name="T1" fmla="*/ 23 h 360"/>
                      <a:gd name="T2" fmla="*/ 57 w 998"/>
                      <a:gd name="T3" fmla="*/ 0 h 360"/>
                      <a:gd name="T4" fmla="*/ 32 w 998"/>
                      <a:gd name="T5" fmla="*/ 11 h 360"/>
                      <a:gd name="T6" fmla="*/ 62 w 998"/>
                      <a:gd name="T7" fmla="*/ 6 h 360"/>
                      <a:gd name="T8" fmla="*/ 0 w 998"/>
                      <a:gd name="T9" fmla="*/ 23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244" name="Freeform 872"/>
                  <p:cNvSpPr>
                    <a:spLocks/>
                  </p:cNvSpPr>
                  <p:nvPr/>
                </p:nvSpPr>
                <p:spPr bwMode="auto">
                  <a:xfrm>
                    <a:off x="3939" y="1905"/>
                    <a:ext cx="498" cy="181"/>
                  </a:xfrm>
                  <a:custGeom>
                    <a:avLst/>
                    <a:gdLst>
                      <a:gd name="T0" fmla="*/ 0 w 995"/>
                      <a:gd name="T1" fmla="*/ 0 h 361"/>
                      <a:gd name="T2" fmla="*/ 58 w 995"/>
                      <a:gd name="T3" fmla="*/ 23 h 361"/>
                      <a:gd name="T4" fmla="*/ 32 w 995"/>
                      <a:gd name="T5" fmla="*/ 11 h 361"/>
                      <a:gd name="T6" fmla="*/ 63 w 995"/>
                      <a:gd name="T7" fmla="*/ 16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245" name="Freeform 873"/>
                  <p:cNvSpPr>
                    <a:spLocks/>
                  </p:cNvSpPr>
                  <p:nvPr/>
                </p:nvSpPr>
                <p:spPr bwMode="auto">
                  <a:xfrm>
                    <a:off x="3933" y="1914"/>
                    <a:ext cx="177" cy="507"/>
                  </a:xfrm>
                  <a:custGeom>
                    <a:avLst/>
                    <a:gdLst>
                      <a:gd name="T0" fmla="*/ 0 w 354"/>
                      <a:gd name="T1" fmla="*/ 0 h 1015"/>
                      <a:gd name="T2" fmla="*/ 22 w 354"/>
                      <a:gd name="T3" fmla="*/ 58 h 1015"/>
                      <a:gd name="T4" fmla="*/ 11 w 354"/>
                      <a:gd name="T5" fmla="*/ 32 h 1015"/>
                      <a:gd name="T6" fmla="*/ 15 w 354"/>
                      <a:gd name="T7" fmla="*/ 63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246" name="Freeform 874"/>
                  <p:cNvSpPr>
                    <a:spLocks/>
                  </p:cNvSpPr>
                  <p:nvPr/>
                </p:nvSpPr>
                <p:spPr bwMode="auto">
                  <a:xfrm>
                    <a:off x="3933" y="1375"/>
                    <a:ext cx="177" cy="508"/>
                  </a:xfrm>
                  <a:custGeom>
                    <a:avLst/>
                    <a:gdLst>
                      <a:gd name="T0" fmla="*/ 0 w 354"/>
                      <a:gd name="T1" fmla="*/ 64 h 1015"/>
                      <a:gd name="T2" fmla="*/ 22 w 354"/>
                      <a:gd name="T3" fmla="*/ 5 h 1015"/>
                      <a:gd name="T4" fmla="*/ 11 w 354"/>
                      <a:gd name="T5" fmla="*/ 31 h 1015"/>
                      <a:gd name="T6" fmla="*/ 15 w 354"/>
                      <a:gd name="T7" fmla="*/ 0 h 1015"/>
                      <a:gd name="T8" fmla="*/ 0 w 354"/>
                      <a:gd name="T9" fmla="*/ 64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247" name="Freeform 875"/>
                  <p:cNvSpPr>
                    <a:spLocks/>
                  </p:cNvSpPr>
                  <p:nvPr/>
                </p:nvSpPr>
                <p:spPr bwMode="auto">
                  <a:xfrm>
                    <a:off x="3941" y="1483"/>
                    <a:ext cx="364" cy="401"/>
                  </a:xfrm>
                  <a:custGeom>
                    <a:avLst/>
                    <a:gdLst>
                      <a:gd name="T0" fmla="*/ 0 w 728"/>
                      <a:gd name="T1" fmla="*/ 51 h 801"/>
                      <a:gd name="T2" fmla="*/ 29 w 728"/>
                      <a:gd name="T3" fmla="*/ 0 h 801"/>
                      <a:gd name="T4" fmla="*/ 15 w 728"/>
                      <a:gd name="T5" fmla="*/ 29 h 801"/>
                      <a:gd name="T6" fmla="*/ 43 w 728"/>
                      <a:gd name="T7" fmla="*/ 0 h 801"/>
                      <a:gd name="T8" fmla="*/ 20 w 728"/>
                      <a:gd name="T9" fmla="*/ 32 h 801"/>
                      <a:gd name="T10" fmla="*/ 46 w 728"/>
                      <a:gd name="T11" fmla="*/ 17 h 801"/>
                      <a:gd name="T12" fmla="*/ 0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248" name="Freeform 876"/>
                  <p:cNvSpPr>
                    <a:spLocks/>
                  </p:cNvSpPr>
                  <p:nvPr/>
                </p:nvSpPr>
                <p:spPr bwMode="auto">
                  <a:xfrm>
                    <a:off x="3941" y="1833"/>
                    <a:ext cx="514" cy="122"/>
                  </a:xfrm>
                  <a:custGeom>
                    <a:avLst/>
                    <a:gdLst>
                      <a:gd name="T0" fmla="*/ 0 w 1026"/>
                      <a:gd name="T1" fmla="*/ 7 h 245"/>
                      <a:gd name="T2" fmla="*/ 53 w 1026"/>
                      <a:gd name="T3" fmla="*/ 0 h 245"/>
                      <a:gd name="T4" fmla="*/ 29 w 1026"/>
                      <a:gd name="T5" fmla="*/ 5 h 245"/>
                      <a:gd name="T6" fmla="*/ 65 w 1026"/>
                      <a:gd name="T7" fmla="*/ 10 h 245"/>
                      <a:gd name="T8" fmla="*/ 30 w 1026"/>
                      <a:gd name="T9" fmla="*/ 9 h 245"/>
                      <a:gd name="T10" fmla="*/ 54 w 1026"/>
                      <a:gd name="T11" fmla="*/ 15 h 245"/>
                      <a:gd name="T12" fmla="*/ 0 w 1026"/>
                      <a:gd name="T13" fmla="*/ 7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249" name="Freeform 877"/>
                  <p:cNvSpPr>
                    <a:spLocks/>
                  </p:cNvSpPr>
                  <p:nvPr/>
                </p:nvSpPr>
                <p:spPr bwMode="auto">
                  <a:xfrm>
                    <a:off x="3520" y="1483"/>
                    <a:ext cx="364" cy="401"/>
                  </a:xfrm>
                  <a:custGeom>
                    <a:avLst/>
                    <a:gdLst>
                      <a:gd name="T0" fmla="*/ 46 w 728"/>
                      <a:gd name="T1" fmla="*/ 51 h 801"/>
                      <a:gd name="T2" fmla="*/ 15 w 728"/>
                      <a:gd name="T3" fmla="*/ 0 h 801"/>
                      <a:gd name="T4" fmla="*/ 30 w 728"/>
                      <a:gd name="T5" fmla="*/ 29 h 801"/>
                      <a:gd name="T6" fmla="*/ 3 w 728"/>
                      <a:gd name="T7" fmla="*/ 0 h 801"/>
                      <a:gd name="T8" fmla="*/ 25 w 728"/>
                      <a:gd name="T9" fmla="*/ 32 h 801"/>
                      <a:gd name="T10" fmla="*/ 0 w 728"/>
                      <a:gd name="T11" fmla="*/ 17 h 801"/>
                      <a:gd name="T12" fmla="*/ 46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250" name="Freeform 878"/>
                  <p:cNvSpPr>
                    <a:spLocks/>
                  </p:cNvSpPr>
                  <p:nvPr/>
                </p:nvSpPr>
                <p:spPr bwMode="auto">
                  <a:xfrm>
                    <a:off x="3371" y="1833"/>
                    <a:ext cx="513" cy="122"/>
                  </a:xfrm>
                  <a:custGeom>
                    <a:avLst/>
                    <a:gdLst>
                      <a:gd name="T0" fmla="*/ 64 w 1027"/>
                      <a:gd name="T1" fmla="*/ 7 h 245"/>
                      <a:gd name="T2" fmla="*/ 11 w 1027"/>
                      <a:gd name="T3" fmla="*/ 0 h 245"/>
                      <a:gd name="T4" fmla="*/ 35 w 1027"/>
                      <a:gd name="T5" fmla="*/ 5 h 245"/>
                      <a:gd name="T6" fmla="*/ 0 w 1027"/>
                      <a:gd name="T7" fmla="*/ 10 h 245"/>
                      <a:gd name="T8" fmla="*/ 34 w 1027"/>
                      <a:gd name="T9" fmla="*/ 9 h 245"/>
                      <a:gd name="T10" fmla="*/ 10 w 1027"/>
                      <a:gd name="T11" fmla="*/ 15 h 245"/>
                      <a:gd name="T12" fmla="*/ 64 w 1027"/>
                      <a:gd name="T13" fmla="*/ 7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251" name="Freeform 879"/>
                  <p:cNvSpPr>
                    <a:spLocks/>
                  </p:cNvSpPr>
                  <p:nvPr/>
                </p:nvSpPr>
                <p:spPr bwMode="auto">
                  <a:xfrm>
                    <a:off x="3859" y="1346"/>
                    <a:ext cx="120" cy="523"/>
                  </a:xfrm>
                  <a:custGeom>
                    <a:avLst/>
                    <a:gdLst>
                      <a:gd name="T0" fmla="*/ 8 w 240"/>
                      <a:gd name="T1" fmla="*/ 65 h 1046"/>
                      <a:gd name="T2" fmla="*/ 0 w 240"/>
                      <a:gd name="T3" fmla="*/ 11 h 1046"/>
                      <a:gd name="T4" fmla="*/ 6 w 240"/>
                      <a:gd name="T5" fmla="*/ 36 h 1046"/>
                      <a:gd name="T6" fmla="*/ 11 w 240"/>
                      <a:gd name="T7" fmla="*/ 0 h 1046"/>
                      <a:gd name="T8" fmla="*/ 10 w 240"/>
                      <a:gd name="T9" fmla="*/ 35 h 1046"/>
                      <a:gd name="T10" fmla="*/ 15 w 240"/>
                      <a:gd name="T11" fmla="*/ 10 h 1046"/>
                      <a:gd name="T12" fmla="*/ 8 w 240"/>
                      <a:gd name="T13" fmla="*/ 65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252" name="Freeform 880"/>
                  <p:cNvSpPr>
                    <a:spLocks/>
                  </p:cNvSpPr>
                  <p:nvPr/>
                </p:nvSpPr>
                <p:spPr bwMode="auto">
                  <a:xfrm>
                    <a:off x="3857" y="1924"/>
                    <a:ext cx="119" cy="523"/>
                  </a:xfrm>
                  <a:custGeom>
                    <a:avLst/>
                    <a:gdLst>
                      <a:gd name="T0" fmla="*/ 7 w 240"/>
                      <a:gd name="T1" fmla="*/ 0 h 1046"/>
                      <a:gd name="T2" fmla="*/ 0 w 240"/>
                      <a:gd name="T3" fmla="*/ 53 h 1046"/>
                      <a:gd name="T4" fmla="*/ 5 w 240"/>
                      <a:gd name="T5" fmla="*/ 28 h 1046"/>
                      <a:gd name="T6" fmla="*/ 10 w 240"/>
                      <a:gd name="T7" fmla="*/ 65 h 1046"/>
                      <a:gd name="T8" fmla="*/ 9 w 240"/>
                      <a:gd name="T9" fmla="*/ 29 h 1046"/>
                      <a:gd name="T10" fmla="*/ 14 w 240"/>
                      <a:gd name="T11" fmla="*/ 55 h 1046"/>
                      <a:gd name="T12" fmla="*/ 7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235" name="Group 881"/>
            <p:cNvGrpSpPr>
              <a:grpSpLocks/>
            </p:cNvGrpSpPr>
            <p:nvPr/>
          </p:nvGrpSpPr>
          <p:grpSpPr bwMode="auto">
            <a:xfrm>
              <a:off x="3482" y="1488"/>
              <a:ext cx="883" cy="829"/>
              <a:chOff x="3482" y="1488"/>
              <a:chExt cx="883" cy="829"/>
            </a:xfrm>
          </p:grpSpPr>
          <p:sp>
            <p:nvSpPr>
              <p:cNvPr id="236" name="Freeform 882"/>
              <p:cNvSpPr>
                <a:spLocks/>
              </p:cNvSpPr>
              <p:nvPr/>
            </p:nvSpPr>
            <p:spPr bwMode="auto">
              <a:xfrm>
                <a:off x="3629" y="1615"/>
                <a:ext cx="595" cy="621"/>
              </a:xfrm>
              <a:custGeom>
                <a:avLst/>
                <a:gdLst>
                  <a:gd name="T0" fmla="*/ 35 w 1191"/>
                  <a:gd name="T1" fmla="*/ 0 h 1241"/>
                  <a:gd name="T2" fmla="*/ 34 w 1191"/>
                  <a:gd name="T3" fmla="*/ 32 h 1241"/>
                  <a:gd name="T4" fmla="*/ 24 w 1191"/>
                  <a:gd name="T5" fmla="*/ 5 h 1241"/>
                  <a:gd name="T6" fmla="*/ 31 w 1191"/>
                  <a:gd name="T7" fmla="*/ 32 h 1241"/>
                  <a:gd name="T8" fmla="*/ 9 w 1191"/>
                  <a:gd name="T9" fmla="*/ 9 h 1241"/>
                  <a:gd name="T10" fmla="*/ 29 w 1191"/>
                  <a:gd name="T11" fmla="*/ 32 h 1241"/>
                  <a:gd name="T12" fmla="*/ 3 w 1191"/>
                  <a:gd name="T13" fmla="*/ 24 h 1241"/>
                  <a:gd name="T14" fmla="*/ 28 w 1191"/>
                  <a:gd name="T15" fmla="*/ 34 h 1241"/>
                  <a:gd name="T16" fmla="*/ 0 w 1191"/>
                  <a:gd name="T17" fmla="*/ 36 h 1241"/>
                  <a:gd name="T18" fmla="*/ 31 w 1191"/>
                  <a:gd name="T19" fmla="*/ 37 h 1241"/>
                  <a:gd name="T20" fmla="*/ 3 w 1191"/>
                  <a:gd name="T21" fmla="*/ 46 h 1241"/>
                  <a:gd name="T22" fmla="*/ 29 w 1191"/>
                  <a:gd name="T23" fmla="*/ 39 h 1241"/>
                  <a:gd name="T24" fmla="*/ 9 w 1191"/>
                  <a:gd name="T25" fmla="*/ 64 h 1241"/>
                  <a:gd name="T26" fmla="*/ 31 w 1191"/>
                  <a:gd name="T27" fmla="*/ 40 h 1241"/>
                  <a:gd name="T28" fmla="*/ 24 w 1191"/>
                  <a:gd name="T29" fmla="*/ 67 h 1241"/>
                  <a:gd name="T30" fmla="*/ 34 w 1191"/>
                  <a:gd name="T31" fmla="*/ 41 h 1241"/>
                  <a:gd name="T32" fmla="*/ 35 w 1191"/>
                  <a:gd name="T33" fmla="*/ 78 h 1241"/>
                  <a:gd name="T34" fmla="*/ 36 w 1191"/>
                  <a:gd name="T35" fmla="*/ 39 h 1241"/>
                  <a:gd name="T36" fmla="*/ 47 w 1191"/>
                  <a:gd name="T37" fmla="*/ 69 h 1241"/>
                  <a:gd name="T38" fmla="*/ 37 w 1191"/>
                  <a:gd name="T39" fmla="*/ 39 h 1241"/>
                  <a:gd name="T40" fmla="*/ 61 w 1191"/>
                  <a:gd name="T41" fmla="*/ 65 h 1241"/>
                  <a:gd name="T42" fmla="*/ 41 w 1191"/>
                  <a:gd name="T43" fmla="*/ 39 h 1241"/>
                  <a:gd name="T44" fmla="*/ 69 w 1191"/>
                  <a:gd name="T45" fmla="*/ 47 h 1241"/>
                  <a:gd name="T46" fmla="*/ 40 w 1191"/>
                  <a:gd name="T47" fmla="*/ 36 h 1241"/>
                  <a:gd name="T48" fmla="*/ 74 w 1191"/>
                  <a:gd name="T49" fmla="*/ 36 h 1241"/>
                  <a:gd name="T50" fmla="*/ 40 w 1191"/>
                  <a:gd name="T51" fmla="*/ 35 h 1241"/>
                  <a:gd name="T52" fmla="*/ 67 w 1191"/>
                  <a:gd name="T53" fmla="*/ 25 h 1241"/>
                  <a:gd name="T54" fmla="*/ 40 w 1191"/>
                  <a:gd name="T55" fmla="*/ 33 h 1241"/>
                  <a:gd name="T56" fmla="*/ 58 w 1191"/>
                  <a:gd name="T57" fmla="*/ 12 h 1241"/>
                  <a:gd name="T58" fmla="*/ 38 w 1191"/>
                  <a:gd name="T59" fmla="*/ 33 h 1241"/>
                  <a:gd name="T60" fmla="*/ 47 w 1191"/>
                  <a:gd name="T61" fmla="*/ 3 h 1241"/>
                  <a:gd name="T62" fmla="*/ 37 w 1191"/>
                  <a:gd name="T63" fmla="*/ 31 h 1241"/>
                  <a:gd name="T64" fmla="*/ 35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237" name="Freeform 883"/>
              <p:cNvSpPr>
                <a:spLocks/>
              </p:cNvSpPr>
              <p:nvPr/>
            </p:nvSpPr>
            <p:spPr bwMode="auto">
              <a:xfrm>
                <a:off x="3482" y="1488"/>
                <a:ext cx="883" cy="829"/>
              </a:xfrm>
              <a:custGeom>
                <a:avLst/>
                <a:gdLst>
                  <a:gd name="T0" fmla="*/ 78 w 1767"/>
                  <a:gd name="T1" fmla="*/ 3 h 1659"/>
                  <a:gd name="T2" fmla="*/ 56 w 1767"/>
                  <a:gd name="T3" fmla="*/ 45 h 1659"/>
                  <a:gd name="T4" fmla="*/ 64 w 1767"/>
                  <a:gd name="T5" fmla="*/ 0 h 1659"/>
                  <a:gd name="T6" fmla="*/ 54 w 1767"/>
                  <a:gd name="T7" fmla="*/ 44 h 1659"/>
                  <a:gd name="T8" fmla="*/ 45 w 1767"/>
                  <a:gd name="T9" fmla="*/ 1 h 1659"/>
                  <a:gd name="T10" fmla="*/ 50 w 1767"/>
                  <a:gd name="T11" fmla="*/ 45 h 1659"/>
                  <a:gd name="T12" fmla="*/ 30 w 1767"/>
                  <a:gd name="T13" fmla="*/ 3 h 1659"/>
                  <a:gd name="T14" fmla="*/ 47 w 1767"/>
                  <a:gd name="T15" fmla="*/ 46 h 1659"/>
                  <a:gd name="T16" fmla="*/ 7 w 1767"/>
                  <a:gd name="T17" fmla="*/ 24 h 1659"/>
                  <a:gd name="T18" fmla="*/ 46 w 1767"/>
                  <a:gd name="T19" fmla="*/ 48 h 1659"/>
                  <a:gd name="T20" fmla="*/ 2 w 1767"/>
                  <a:gd name="T21" fmla="*/ 39 h 1659"/>
                  <a:gd name="T22" fmla="*/ 46 w 1767"/>
                  <a:gd name="T23" fmla="*/ 50 h 1659"/>
                  <a:gd name="T24" fmla="*/ 0 w 1767"/>
                  <a:gd name="T25" fmla="*/ 60 h 1659"/>
                  <a:gd name="T26" fmla="*/ 46 w 1767"/>
                  <a:gd name="T27" fmla="*/ 53 h 1659"/>
                  <a:gd name="T28" fmla="*/ 7 w 1767"/>
                  <a:gd name="T29" fmla="*/ 74 h 1659"/>
                  <a:gd name="T30" fmla="*/ 47 w 1767"/>
                  <a:gd name="T31" fmla="*/ 55 h 1659"/>
                  <a:gd name="T32" fmla="*/ 28 w 1767"/>
                  <a:gd name="T33" fmla="*/ 100 h 1659"/>
                  <a:gd name="T34" fmla="*/ 51 w 1767"/>
                  <a:gd name="T35" fmla="*/ 56 h 1659"/>
                  <a:gd name="T36" fmla="*/ 43 w 1767"/>
                  <a:gd name="T37" fmla="*/ 103 h 1659"/>
                  <a:gd name="T38" fmla="*/ 53 w 1767"/>
                  <a:gd name="T39" fmla="*/ 55 h 1659"/>
                  <a:gd name="T40" fmla="*/ 63 w 1767"/>
                  <a:gd name="T41" fmla="*/ 100 h 1659"/>
                  <a:gd name="T42" fmla="*/ 55 w 1767"/>
                  <a:gd name="T43" fmla="*/ 54 h 1659"/>
                  <a:gd name="T44" fmla="*/ 79 w 1767"/>
                  <a:gd name="T45" fmla="*/ 103 h 1659"/>
                  <a:gd name="T46" fmla="*/ 57 w 1767"/>
                  <a:gd name="T47" fmla="*/ 54 h 1659"/>
                  <a:gd name="T48" fmla="*/ 105 w 1767"/>
                  <a:gd name="T49" fmla="*/ 81 h 1659"/>
                  <a:gd name="T50" fmla="*/ 59 w 1767"/>
                  <a:gd name="T51" fmla="*/ 52 h 1659"/>
                  <a:gd name="T52" fmla="*/ 109 w 1767"/>
                  <a:gd name="T53" fmla="*/ 61 h 1659"/>
                  <a:gd name="T54" fmla="*/ 61 w 1767"/>
                  <a:gd name="T55" fmla="*/ 50 h 1659"/>
                  <a:gd name="T56" fmla="*/ 110 w 1767"/>
                  <a:gd name="T57" fmla="*/ 41 h 1659"/>
                  <a:gd name="T58" fmla="*/ 60 w 1767"/>
                  <a:gd name="T59" fmla="*/ 48 h 1659"/>
                  <a:gd name="T60" fmla="*/ 107 w 1767"/>
                  <a:gd name="T61" fmla="*/ 24 h 1659"/>
                  <a:gd name="T62" fmla="*/ 60 w 1767"/>
                  <a:gd name="T63" fmla="*/ 46 h 1659"/>
                  <a:gd name="T64" fmla="*/ 78 w 1767"/>
                  <a:gd name="T65" fmla="*/ 3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238" name="Freeform 884"/>
              <p:cNvSpPr>
                <a:spLocks/>
              </p:cNvSpPr>
              <p:nvPr/>
            </p:nvSpPr>
            <p:spPr bwMode="auto">
              <a:xfrm>
                <a:off x="3743" y="1715"/>
                <a:ext cx="366" cy="385"/>
              </a:xfrm>
              <a:custGeom>
                <a:avLst/>
                <a:gdLst>
                  <a:gd name="T0" fmla="*/ 22 w 734"/>
                  <a:gd name="T1" fmla="*/ 0 h 770"/>
                  <a:gd name="T2" fmla="*/ 21 w 734"/>
                  <a:gd name="T3" fmla="*/ 20 h 770"/>
                  <a:gd name="T4" fmla="*/ 15 w 734"/>
                  <a:gd name="T5" fmla="*/ 3 h 770"/>
                  <a:gd name="T6" fmla="*/ 19 w 734"/>
                  <a:gd name="T7" fmla="*/ 20 h 770"/>
                  <a:gd name="T8" fmla="*/ 6 w 734"/>
                  <a:gd name="T9" fmla="*/ 6 h 770"/>
                  <a:gd name="T10" fmla="*/ 18 w 734"/>
                  <a:gd name="T11" fmla="*/ 20 h 770"/>
                  <a:gd name="T12" fmla="*/ 2 w 734"/>
                  <a:gd name="T13" fmla="*/ 14 h 770"/>
                  <a:gd name="T14" fmla="*/ 17 w 734"/>
                  <a:gd name="T15" fmla="*/ 21 h 770"/>
                  <a:gd name="T16" fmla="*/ 0 w 734"/>
                  <a:gd name="T17" fmla="*/ 22 h 770"/>
                  <a:gd name="T18" fmla="*/ 19 w 734"/>
                  <a:gd name="T19" fmla="*/ 23 h 770"/>
                  <a:gd name="T20" fmla="*/ 1 w 734"/>
                  <a:gd name="T21" fmla="*/ 27 h 770"/>
                  <a:gd name="T22" fmla="*/ 18 w 734"/>
                  <a:gd name="T23" fmla="*/ 24 h 770"/>
                  <a:gd name="T24" fmla="*/ 5 w 734"/>
                  <a:gd name="T25" fmla="*/ 40 h 770"/>
                  <a:gd name="T26" fmla="*/ 19 w 734"/>
                  <a:gd name="T27" fmla="*/ 24 h 770"/>
                  <a:gd name="T28" fmla="*/ 15 w 734"/>
                  <a:gd name="T29" fmla="*/ 42 h 770"/>
                  <a:gd name="T30" fmla="*/ 21 w 734"/>
                  <a:gd name="T31" fmla="*/ 24 h 770"/>
                  <a:gd name="T32" fmla="*/ 22 w 734"/>
                  <a:gd name="T33" fmla="*/ 48 h 770"/>
                  <a:gd name="T34" fmla="*/ 22 w 734"/>
                  <a:gd name="T35" fmla="*/ 24 h 770"/>
                  <a:gd name="T36" fmla="*/ 29 w 734"/>
                  <a:gd name="T37" fmla="*/ 43 h 770"/>
                  <a:gd name="T38" fmla="*/ 23 w 734"/>
                  <a:gd name="T39" fmla="*/ 24 h 770"/>
                  <a:gd name="T40" fmla="*/ 38 w 734"/>
                  <a:gd name="T41" fmla="*/ 40 h 770"/>
                  <a:gd name="T42" fmla="*/ 25 w 734"/>
                  <a:gd name="T43" fmla="*/ 24 h 770"/>
                  <a:gd name="T44" fmla="*/ 42 w 734"/>
                  <a:gd name="T45" fmla="*/ 28 h 770"/>
                  <a:gd name="T46" fmla="*/ 24 w 734"/>
                  <a:gd name="T47" fmla="*/ 22 h 770"/>
                  <a:gd name="T48" fmla="*/ 45 w 734"/>
                  <a:gd name="T49" fmla="*/ 22 h 770"/>
                  <a:gd name="T50" fmla="*/ 24 w 734"/>
                  <a:gd name="T51" fmla="*/ 22 h 770"/>
                  <a:gd name="T52" fmla="*/ 41 w 734"/>
                  <a:gd name="T53" fmla="*/ 15 h 770"/>
                  <a:gd name="T54" fmla="*/ 25 w 734"/>
                  <a:gd name="T55" fmla="*/ 21 h 770"/>
                  <a:gd name="T56" fmla="*/ 36 w 734"/>
                  <a:gd name="T57" fmla="*/ 6 h 770"/>
                  <a:gd name="T58" fmla="*/ 23 w 734"/>
                  <a:gd name="T59" fmla="*/ 21 h 770"/>
                  <a:gd name="T60" fmla="*/ 29 w 734"/>
                  <a:gd name="T61" fmla="*/ 2 h 770"/>
                  <a:gd name="T62" fmla="*/ 22 w 734"/>
                  <a:gd name="T63" fmla="*/ 20 h 770"/>
                  <a:gd name="T64" fmla="*/ 22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nvGrpSpPr>
          <p:cNvPr id="259" name="Group 702"/>
          <p:cNvGrpSpPr>
            <a:grpSpLocks/>
          </p:cNvGrpSpPr>
          <p:nvPr/>
        </p:nvGrpSpPr>
        <p:grpSpPr bwMode="auto">
          <a:xfrm>
            <a:off x="6781800" y="1676400"/>
            <a:ext cx="1720850" cy="1747838"/>
            <a:chOff x="3371" y="1346"/>
            <a:chExt cx="1084" cy="1101"/>
          </a:xfrm>
        </p:grpSpPr>
        <p:sp>
          <p:nvSpPr>
            <p:cNvPr id="260" name="Freeform 703"/>
            <p:cNvSpPr>
              <a:spLocks/>
            </p:cNvSpPr>
            <p:nvPr/>
          </p:nvSpPr>
          <p:spPr bwMode="auto">
            <a:xfrm>
              <a:off x="3465" y="1490"/>
              <a:ext cx="798" cy="819"/>
            </a:xfrm>
            <a:custGeom>
              <a:avLst/>
              <a:gdLst>
                <a:gd name="T0" fmla="*/ 64 w 1595"/>
                <a:gd name="T1" fmla="*/ 5 h 1639"/>
                <a:gd name="T2" fmla="*/ 68 w 1595"/>
                <a:gd name="T3" fmla="*/ 6 h 1639"/>
                <a:gd name="T4" fmla="*/ 76 w 1595"/>
                <a:gd name="T5" fmla="*/ 8 h 1639"/>
                <a:gd name="T6" fmla="*/ 80 w 1595"/>
                <a:gd name="T7" fmla="*/ 11 h 1639"/>
                <a:gd name="T8" fmla="*/ 85 w 1595"/>
                <a:gd name="T9" fmla="*/ 12 h 1639"/>
                <a:gd name="T10" fmla="*/ 94 w 1595"/>
                <a:gd name="T11" fmla="*/ 15 h 1639"/>
                <a:gd name="T12" fmla="*/ 96 w 1595"/>
                <a:gd name="T13" fmla="*/ 26 h 1639"/>
                <a:gd name="T14" fmla="*/ 100 w 1595"/>
                <a:gd name="T15" fmla="*/ 31 h 1639"/>
                <a:gd name="T16" fmla="*/ 100 w 1595"/>
                <a:gd name="T17" fmla="*/ 41 h 1639"/>
                <a:gd name="T18" fmla="*/ 71 w 1595"/>
                <a:gd name="T19" fmla="*/ 50 h 1639"/>
                <a:gd name="T20" fmla="*/ 76 w 1595"/>
                <a:gd name="T21" fmla="*/ 53 h 1639"/>
                <a:gd name="T22" fmla="*/ 73 w 1595"/>
                <a:gd name="T23" fmla="*/ 56 h 1639"/>
                <a:gd name="T24" fmla="*/ 71 w 1595"/>
                <a:gd name="T25" fmla="*/ 58 h 1639"/>
                <a:gd name="T26" fmla="*/ 67 w 1595"/>
                <a:gd name="T27" fmla="*/ 61 h 1639"/>
                <a:gd name="T28" fmla="*/ 69 w 1595"/>
                <a:gd name="T29" fmla="*/ 65 h 1639"/>
                <a:gd name="T30" fmla="*/ 67 w 1595"/>
                <a:gd name="T31" fmla="*/ 63 h 1639"/>
                <a:gd name="T32" fmla="*/ 63 w 1595"/>
                <a:gd name="T33" fmla="*/ 65 h 1639"/>
                <a:gd name="T34" fmla="*/ 60 w 1595"/>
                <a:gd name="T35" fmla="*/ 70 h 1639"/>
                <a:gd name="T36" fmla="*/ 55 w 1595"/>
                <a:gd name="T37" fmla="*/ 102 h 1639"/>
                <a:gd name="T38" fmla="*/ 50 w 1595"/>
                <a:gd name="T39" fmla="*/ 96 h 1639"/>
                <a:gd name="T40" fmla="*/ 46 w 1595"/>
                <a:gd name="T41" fmla="*/ 95 h 1639"/>
                <a:gd name="T42" fmla="*/ 37 w 1595"/>
                <a:gd name="T43" fmla="*/ 94 h 1639"/>
                <a:gd name="T44" fmla="*/ 33 w 1595"/>
                <a:gd name="T45" fmla="*/ 91 h 1639"/>
                <a:gd name="T46" fmla="*/ 25 w 1595"/>
                <a:gd name="T47" fmla="*/ 93 h 1639"/>
                <a:gd name="T48" fmla="*/ 17 w 1595"/>
                <a:gd name="T49" fmla="*/ 87 h 1639"/>
                <a:gd name="T50" fmla="*/ 20 w 1595"/>
                <a:gd name="T51" fmla="*/ 74 h 1639"/>
                <a:gd name="T52" fmla="*/ 17 w 1595"/>
                <a:gd name="T53" fmla="*/ 68 h 1639"/>
                <a:gd name="T54" fmla="*/ 14 w 1595"/>
                <a:gd name="T55" fmla="*/ 59 h 1639"/>
                <a:gd name="T56" fmla="*/ 0 w 1595"/>
                <a:gd name="T57" fmla="*/ 47 h 1639"/>
                <a:gd name="T58" fmla="*/ 10 w 1595"/>
                <a:gd name="T59" fmla="*/ 42 h 1639"/>
                <a:gd name="T60" fmla="*/ 16 w 1595"/>
                <a:gd name="T61" fmla="*/ 32 h 1639"/>
                <a:gd name="T62" fmla="*/ 14 w 1595"/>
                <a:gd name="T63" fmla="*/ 14 h 1639"/>
                <a:gd name="T64" fmla="*/ 24 w 1595"/>
                <a:gd name="T65" fmla="*/ 9 h 1639"/>
                <a:gd name="T66" fmla="*/ 34 w 1595"/>
                <a:gd name="T67" fmla="*/ 12 h 1639"/>
                <a:gd name="T68" fmla="*/ 36 w 1595"/>
                <a:gd name="T69" fmla="*/ 4 h 1639"/>
                <a:gd name="T70" fmla="*/ 46 w 1595"/>
                <a:gd name="T71" fmla="*/ 1 h 1639"/>
                <a:gd name="T72" fmla="*/ 53 w 1595"/>
                <a:gd name="T73" fmla="*/ 0 h 16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5"/>
                <a:gd name="T112" fmla="*/ 0 h 1639"/>
                <a:gd name="T113" fmla="*/ 1595 w 1595"/>
                <a:gd name="T114" fmla="*/ 1639 h 16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5" h="1639">
                  <a:moveTo>
                    <a:pt x="934" y="374"/>
                  </a:moveTo>
                  <a:lnTo>
                    <a:pt x="1011" y="89"/>
                  </a:lnTo>
                  <a:lnTo>
                    <a:pt x="963" y="507"/>
                  </a:lnTo>
                  <a:lnTo>
                    <a:pt x="1074" y="98"/>
                  </a:lnTo>
                  <a:lnTo>
                    <a:pt x="1035" y="439"/>
                  </a:lnTo>
                  <a:lnTo>
                    <a:pt x="1201" y="142"/>
                  </a:lnTo>
                  <a:lnTo>
                    <a:pt x="1069" y="526"/>
                  </a:lnTo>
                  <a:lnTo>
                    <a:pt x="1273" y="177"/>
                  </a:lnTo>
                  <a:lnTo>
                    <a:pt x="1107" y="576"/>
                  </a:lnTo>
                  <a:lnTo>
                    <a:pt x="1354" y="197"/>
                  </a:lnTo>
                  <a:lnTo>
                    <a:pt x="1122" y="600"/>
                  </a:lnTo>
                  <a:lnTo>
                    <a:pt x="1489" y="255"/>
                  </a:lnTo>
                  <a:lnTo>
                    <a:pt x="1141" y="624"/>
                  </a:lnTo>
                  <a:lnTo>
                    <a:pt x="1523" y="418"/>
                  </a:lnTo>
                  <a:lnTo>
                    <a:pt x="1179" y="663"/>
                  </a:lnTo>
                  <a:lnTo>
                    <a:pt x="1585" y="507"/>
                  </a:lnTo>
                  <a:lnTo>
                    <a:pt x="1225" y="707"/>
                  </a:lnTo>
                  <a:lnTo>
                    <a:pt x="1595" y="658"/>
                  </a:lnTo>
                  <a:lnTo>
                    <a:pt x="1160" y="760"/>
                  </a:lnTo>
                  <a:lnTo>
                    <a:pt x="1131" y="805"/>
                  </a:lnTo>
                  <a:lnTo>
                    <a:pt x="1585" y="903"/>
                  </a:lnTo>
                  <a:lnTo>
                    <a:pt x="1205" y="863"/>
                  </a:lnTo>
                  <a:lnTo>
                    <a:pt x="1542" y="957"/>
                  </a:lnTo>
                  <a:lnTo>
                    <a:pt x="1165" y="903"/>
                  </a:lnTo>
                  <a:lnTo>
                    <a:pt x="1523" y="1099"/>
                  </a:lnTo>
                  <a:lnTo>
                    <a:pt x="1122" y="937"/>
                  </a:lnTo>
                  <a:lnTo>
                    <a:pt x="1460" y="1173"/>
                  </a:lnTo>
                  <a:lnTo>
                    <a:pt x="1064" y="981"/>
                  </a:lnTo>
                  <a:lnTo>
                    <a:pt x="1494" y="1325"/>
                  </a:lnTo>
                  <a:lnTo>
                    <a:pt x="1098" y="1040"/>
                  </a:lnTo>
                  <a:lnTo>
                    <a:pt x="1398" y="1444"/>
                  </a:lnTo>
                  <a:lnTo>
                    <a:pt x="1069" y="1021"/>
                  </a:lnTo>
                  <a:lnTo>
                    <a:pt x="1234" y="1384"/>
                  </a:lnTo>
                  <a:lnTo>
                    <a:pt x="1002" y="1045"/>
                  </a:lnTo>
                  <a:lnTo>
                    <a:pt x="1059" y="1483"/>
                  </a:lnTo>
                  <a:lnTo>
                    <a:pt x="954" y="1123"/>
                  </a:lnTo>
                  <a:lnTo>
                    <a:pt x="901" y="1315"/>
                  </a:lnTo>
                  <a:lnTo>
                    <a:pt x="867" y="1639"/>
                  </a:lnTo>
                  <a:lnTo>
                    <a:pt x="867" y="1168"/>
                  </a:lnTo>
                  <a:lnTo>
                    <a:pt x="790" y="1541"/>
                  </a:lnTo>
                  <a:lnTo>
                    <a:pt x="829" y="1134"/>
                  </a:lnTo>
                  <a:lnTo>
                    <a:pt x="728" y="1531"/>
                  </a:lnTo>
                  <a:lnTo>
                    <a:pt x="776" y="1137"/>
                  </a:lnTo>
                  <a:lnTo>
                    <a:pt x="588" y="1507"/>
                  </a:lnTo>
                  <a:lnTo>
                    <a:pt x="709" y="1137"/>
                  </a:lnTo>
                  <a:lnTo>
                    <a:pt x="521" y="1462"/>
                  </a:lnTo>
                  <a:lnTo>
                    <a:pt x="660" y="1103"/>
                  </a:lnTo>
                  <a:lnTo>
                    <a:pt x="389" y="1497"/>
                  </a:lnTo>
                  <a:lnTo>
                    <a:pt x="603" y="1108"/>
                  </a:lnTo>
                  <a:lnTo>
                    <a:pt x="260" y="1404"/>
                  </a:lnTo>
                  <a:lnTo>
                    <a:pt x="641" y="1026"/>
                  </a:lnTo>
                  <a:lnTo>
                    <a:pt x="308" y="1192"/>
                  </a:lnTo>
                  <a:lnTo>
                    <a:pt x="660" y="942"/>
                  </a:lnTo>
                  <a:lnTo>
                    <a:pt x="264" y="1099"/>
                  </a:lnTo>
                  <a:lnTo>
                    <a:pt x="617" y="894"/>
                  </a:lnTo>
                  <a:lnTo>
                    <a:pt x="216" y="957"/>
                  </a:lnTo>
                  <a:lnTo>
                    <a:pt x="656" y="849"/>
                  </a:lnTo>
                  <a:lnTo>
                    <a:pt x="0" y="766"/>
                  </a:lnTo>
                  <a:lnTo>
                    <a:pt x="579" y="786"/>
                  </a:lnTo>
                  <a:lnTo>
                    <a:pt x="159" y="683"/>
                  </a:lnTo>
                  <a:lnTo>
                    <a:pt x="709" y="760"/>
                  </a:lnTo>
                  <a:lnTo>
                    <a:pt x="255" y="516"/>
                  </a:lnTo>
                  <a:lnTo>
                    <a:pt x="742" y="721"/>
                  </a:lnTo>
                  <a:lnTo>
                    <a:pt x="216" y="235"/>
                  </a:lnTo>
                  <a:lnTo>
                    <a:pt x="699" y="644"/>
                  </a:lnTo>
                  <a:lnTo>
                    <a:pt x="370" y="153"/>
                  </a:lnTo>
                  <a:lnTo>
                    <a:pt x="684" y="584"/>
                  </a:lnTo>
                  <a:lnTo>
                    <a:pt x="536" y="192"/>
                  </a:lnTo>
                  <a:lnTo>
                    <a:pt x="742" y="576"/>
                  </a:lnTo>
                  <a:lnTo>
                    <a:pt x="569" y="64"/>
                  </a:lnTo>
                  <a:lnTo>
                    <a:pt x="800" y="550"/>
                  </a:lnTo>
                  <a:lnTo>
                    <a:pt x="723" y="26"/>
                  </a:lnTo>
                  <a:lnTo>
                    <a:pt x="848" y="546"/>
                  </a:lnTo>
                  <a:lnTo>
                    <a:pt x="848" y="0"/>
                  </a:lnTo>
                  <a:lnTo>
                    <a:pt x="934" y="374"/>
                  </a:lnTo>
                  <a:close/>
                </a:path>
              </a:pathLst>
            </a:custGeom>
            <a:solidFill>
              <a:srgbClr val="FFC080"/>
            </a:solidFill>
            <a:ln w="9525">
              <a:noFill/>
              <a:round/>
              <a:headEnd/>
              <a:tailEnd/>
            </a:ln>
          </p:spPr>
          <p:txBody>
            <a:bodyPr/>
            <a:lstStyle/>
            <a:p>
              <a:endParaRPr lang="en-US"/>
            </a:p>
          </p:txBody>
        </p:sp>
        <p:grpSp>
          <p:nvGrpSpPr>
            <p:cNvPr id="261" name="Group 704"/>
            <p:cNvGrpSpPr>
              <a:grpSpLocks/>
            </p:cNvGrpSpPr>
            <p:nvPr/>
          </p:nvGrpSpPr>
          <p:grpSpPr bwMode="auto">
            <a:xfrm>
              <a:off x="3371" y="1346"/>
              <a:ext cx="1084" cy="1101"/>
              <a:chOff x="3371" y="1346"/>
              <a:chExt cx="1084" cy="1101"/>
            </a:xfrm>
          </p:grpSpPr>
          <p:grpSp>
            <p:nvGrpSpPr>
              <p:cNvPr id="266" name="Group 705"/>
              <p:cNvGrpSpPr>
                <a:grpSpLocks/>
              </p:cNvGrpSpPr>
              <p:nvPr/>
            </p:nvGrpSpPr>
            <p:grpSpPr bwMode="auto">
              <a:xfrm>
                <a:off x="3399" y="1368"/>
                <a:ext cx="504" cy="1046"/>
                <a:chOff x="3399" y="1368"/>
                <a:chExt cx="504" cy="1046"/>
              </a:xfrm>
            </p:grpSpPr>
            <p:sp>
              <p:nvSpPr>
                <p:cNvPr id="282" name="Freeform 706"/>
                <p:cNvSpPr>
                  <a:spLocks/>
                </p:cNvSpPr>
                <p:nvPr/>
              </p:nvSpPr>
              <p:spPr bwMode="auto">
                <a:xfrm>
                  <a:off x="3403" y="1703"/>
                  <a:ext cx="499" cy="181"/>
                </a:xfrm>
                <a:custGeom>
                  <a:avLst/>
                  <a:gdLst>
                    <a:gd name="T0" fmla="*/ 62 w 998"/>
                    <a:gd name="T1" fmla="*/ 23 h 361"/>
                    <a:gd name="T2" fmla="*/ 5 w 998"/>
                    <a:gd name="T3" fmla="*/ 0 h 361"/>
                    <a:gd name="T4" fmla="*/ 31 w 998"/>
                    <a:gd name="T5" fmla="*/ 12 h 361"/>
                    <a:gd name="T6" fmla="*/ 0 w 998"/>
                    <a:gd name="T7" fmla="*/ 7 h 361"/>
                    <a:gd name="T8" fmla="*/ 62 w 998"/>
                    <a:gd name="T9" fmla="*/ 23 h 361"/>
                    <a:gd name="T10" fmla="*/ 0 60000 65536"/>
                    <a:gd name="T11" fmla="*/ 0 60000 65536"/>
                    <a:gd name="T12" fmla="*/ 0 60000 65536"/>
                    <a:gd name="T13" fmla="*/ 0 60000 65536"/>
                    <a:gd name="T14" fmla="*/ 0 60000 65536"/>
                    <a:gd name="T15" fmla="*/ 0 w 998"/>
                    <a:gd name="T16" fmla="*/ 0 h 361"/>
                    <a:gd name="T17" fmla="*/ 998 w 998"/>
                    <a:gd name="T18" fmla="*/ 361 h 361"/>
                  </a:gdLst>
                  <a:ahLst/>
                  <a:cxnLst>
                    <a:cxn ang="T10">
                      <a:pos x="T0" y="T1"/>
                    </a:cxn>
                    <a:cxn ang="T11">
                      <a:pos x="T2" y="T3"/>
                    </a:cxn>
                    <a:cxn ang="T12">
                      <a:pos x="T4" y="T5"/>
                    </a:cxn>
                    <a:cxn ang="T13">
                      <a:pos x="T6" y="T7"/>
                    </a:cxn>
                    <a:cxn ang="T14">
                      <a:pos x="T8" y="T9"/>
                    </a:cxn>
                  </a:cxnLst>
                  <a:rect l="T15" t="T16" r="T17" b="T18"/>
                  <a:pathLst>
                    <a:path w="998" h="361">
                      <a:moveTo>
                        <a:pt x="998" y="361"/>
                      </a:moveTo>
                      <a:lnTo>
                        <a:pt x="74" y="0"/>
                      </a:lnTo>
                      <a:lnTo>
                        <a:pt x="485" y="188"/>
                      </a:lnTo>
                      <a:lnTo>
                        <a:pt x="0" y="109"/>
                      </a:lnTo>
                      <a:lnTo>
                        <a:pt x="998" y="361"/>
                      </a:lnTo>
                      <a:close/>
                    </a:path>
                  </a:pathLst>
                </a:custGeom>
                <a:solidFill>
                  <a:srgbClr val="A00000"/>
                </a:solidFill>
                <a:ln w="9525">
                  <a:noFill/>
                  <a:round/>
                  <a:headEnd/>
                  <a:tailEnd/>
                </a:ln>
              </p:spPr>
              <p:txBody>
                <a:bodyPr/>
                <a:lstStyle/>
                <a:p>
                  <a:endParaRPr lang="en-US"/>
                </a:p>
              </p:txBody>
            </p:sp>
            <p:sp>
              <p:nvSpPr>
                <p:cNvPr id="283" name="Freeform 707"/>
                <p:cNvSpPr>
                  <a:spLocks/>
                </p:cNvSpPr>
                <p:nvPr/>
              </p:nvSpPr>
              <p:spPr bwMode="auto">
                <a:xfrm>
                  <a:off x="3399" y="1898"/>
                  <a:ext cx="498" cy="180"/>
                </a:xfrm>
                <a:custGeom>
                  <a:avLst/>
                  <a:gdLst>
                    <a:gd name="T0" fmla="*/ 62 w 996"/>
                    <a:gd name="T1" fmla="*/ 0 h 359"/>
                    <a:gd name="T2" fmla="*/ 5 w 996"/>
                    <a:gd name="T3" fmla="*/ 23 h 359"/>
                    <a:gd name="T4" fmla="*/ 31 w 996"/>
                    <a:gd name="T5" fmla="*/ 11 h 359"/>
                    <a:gd name="T6" fmla="*/ 0 w 996"/>
                    <a:gd name="T7" fmla="*/ 16 h 359"/>
                    <a:gd name="T8" fmla="*/ 62 w 996"/>
                    <a:gd name="T9" fmla="*/ 0 h 359"/>
                    <a:gd name="T10" fmla="*/ 0 60000 65536"/>
                    <a:gd name="T11" fmla="*/ 0 60000 65536"/>
                    <a:gd name="T12" fmla="*/ 0 60000 65536"/>
                    <a:gd name="T13" fmla="*/ 0 60000 65536"/>
                    <a:gd name="T14" fmla="*/ 0 60000 65536"/>
                    <a:gd name="T15" fmla="*/ 0 w 996"/>
                    <a:gd name="T16" fmla="*/ 0 h 359"/>
                    <a:gd name="T17" fmla="*/ 996 w 996"/>
                    <a:gd name="T18" fmla="*/ 359 h 359"/>
                  </a:gdLst>
                  <a:ahLst/>
                  <a:cxnLst>
                    <a:cxn ang="T10">
                      <a:pos x="T0" y="T1"/>
                    </a:cxn>
                    <a:cxn ang="T11">
                      <a:pos x="T2" y="T3"/>
                    </a:cxn>
                    <a:cxn ang="T12">
                      <a:pos x="T4" y="T5"/>
                    </a:cxn>
                    <a:cxn ang="T13">
                      <a:pos x="T6" y="T7"/>
                    </a:cxn>
                    <a:cxn ang="T14">
                      <a:pos x="T8" y="T9"/>
                    </a:cxn>
                  </a:cxnLst>
                  <a:rect l="T15" t="T16" r="T17" b="T18"/>
                  <a:pathLst>
                    <a:path w="996" h="359">
                      <a:moveTo>
                        <a:pt x="996" y="0"/>
                      </a:moveTo>
                      <a:lnTo>
                        <a:pt x="74" y="359"/>
                      </a:lnTo>
                      <a:lnTo>
                        <a:pt x="483" y="173"/>
                      </a:lnTo>
                      <a:lnTo>
                        <a:pt x="0" y="252"/>
                      </a:lnTo>
                      <a:lnTo>
                        <a:pt x="996" y="0"/>
                      </a:lnTo>
                      <a:close/>
                    </a:path>
                  </a:pathLst>
                </a:custGeom>
                <a:solidFill>
                  <a:srgbClr val="A00000"/>
                </a:solidFill>
                <a:ln w="9525">
                  <a:noFill/>
                  <a:round/>
                  <a:headEnd/>
                  <a:tailEnd/>
                </a:ln>
              </p:spPr>
              <p:txBody>
                <a:bodyPr/>
                <a:lstStyle/>
                <a:p>
                  <a:endParaRPr lang="en-US"/>
                </a:p>
              </p:txBody>
            </p:sp>
            <p:sp>
              <p:nvSpPr>
                <p:cNvPr id="284" name="Freeform 708"/>
                <p:cNvSpPr>
                  <a:spLocks/>
                </p:cNvSpPr>
                <p:nvPr/>
              </p:nvSpPr>
              <p:spPr bwMode="auto">
                <a:xfrm>
                  <a:off x="3725" y="1906"/>
                  <a:ext cx="178" cy="508"/>
                </a:xfrm>
                <a:custGeom>
                  <a:avLst/>
                  <a:gdLst>
                    <a:gd name="T0" fmla="*/ 23 w 355"/>
                    <a:gd name="T1" fmla="*/ 0 h 1016"/>
                    <a:gd name="T2" fmla="*/ 0 w 355"/>
                    <a:gd name="T3" fmla="*/ 59 h 1016"/>
                    <a:gd name="T4" fmla="*/ 12 w 355"/>
                    <a:gd name="T5" fmla="*/ 33 h 1016"/>
                    <a:gd name="T6" fmla="*/ 7 w 355"/>
                    <a:gd name="T7" fmla="*/ 64 h 1016"/>
                    <a:gd name="T8" fmla="*/ 23 w 355"/>
                    <a:gd name="T9" fmla="*/ 0 h 1016"/>
                    <a:gd name="T10" fmla="*/ 0 60000 65536"/>
                    <a:gd name="T11" fmla="*/ 0 60000 65536"/>
                    <a:gd name="T12" fmla="*/ 0 60000 65536"/>
                    <a:gd name="T13" fmla="*/ 0 60000 65536"/>
                    <a:gd name="T14" fmla="*/ 0 60000 65536"/>
                    <a:gd name="T15" fmla="*/ 0 w 355"/>
                    <a:gd name="T16" fmla="*/ 0 h 1016"/>
                    <a:gd name="T17" fmla="*/ 355 w 355"/>
                    <a:gd name="T18" fmla="*/ 1016 h 1016"/>
                  </a:gdLst>
                  <a:ahLst/>
                  <a:cxnLst>
                    <a:cxn ang="T10">
                      <a:pos x="T0" y="T1"/>
                    </a:cxn>
                    <a:cxn ang="T11">
                      <a:pos x="T2" y="T3"/>
                    </a:cxn>
                    <a:cxn ang="T12">
                      <a:pos x="T4" y="T5"/>
                    </a:cxn>
                    <a:cxn ang="T13">
                      <a:pos x="T6" y="T7"/>
                    </a:cxn>
                    <a:cxn ang="T14">
                      <a:pos x="T8" y="T9"/>
                    </a:cxn>
                  </a:cxnLst>
                  <a:rect l="T15" t="T16" r="T17" b="T18"/>
                  <a:pathLst>
                    <a:path w="355" h="1016">
                      <a:moveTo>
                        <a:pt x="355" y="0"/>
                      </a:moveTo>
                      <a:lnTo>
                        <a:pt x="0" y="940"/>
                      </a:lnTo>
                      <a:lnTo>
                        <a:pt x="185" y="523"/>
                      </a:lnTo>
                      <a:lnTo>
                        <a:pt x="108" y="1016"/>
                      </a:lnTo>
                      <a:lnTo>
                        <a:pt x="355" y="0"/>
                      </a:lnTo>
                      <a:close/>
                    </a:path>
                  </a:pathLst>
                </a:custGeom>
                <a:solidFill>
                  <a:srgbClr val="A00000"/>
                </a:solidFill>
                <a:ln w="9525">
                  <a:noFill/>
                  <a:round/>
                  <a:headEnd/>
                  <a:tailEnd/>
                </a:ln>
              </p:spPr>
              <p:txBody>
                <a:bodyPr/>
                <a:lstStyle/>
                <a:p>
                  <a:endParaRPr lang="en-US"/>
                </a:p>
              </p:txBody>
            </p:sp>
            <p:sp>
              <p:nvSpPr>
                <p:cNvPr id="285" name="Freeform 709"/>
                <p:cNvSpPr>
                  <a:spLocks/>
                </p:cNvSpPr>
                <p:nvPr/>
              </p:nvSpPr>
              <p:spPr bwMode="auto">
                <a:xfrm>
                  <a:off x="3725" y="1368"/>
                  <a:ext cx="178" cy="507"/>
                </a:xfrm>
                <a:custGeom>
                  <a:avLst/>
                  <a:gdLst>
                    <a:gd name="T0" fmla="*/ 23 w 355"/>
                    <a:gd name="T1" fmla="*/ 63 h 1015"/>
                    <a:gd name="T2" fmla="*/ 0 w 355"/>
                    <a:gd name="T3" fmla="*/ 4 h 1015"/>
                    <a:gd name="T4" fmla="*/ 12 w 355"/>
                    <a:gd name="T5" fmla="*/ 30 h 1015"/>
                    <a:gd name="T6" fmla="*/ 7 w 355"/>
                    <a:gd name="T7" fmla="*/ 0 h 1015"/>
                    <a:gd name="T8" fmla="*/ 23 w 355"/>
                    <a:gd name="T9" fmla="*/ 63 h 1015"/>
                    <a:gd name="T10" fmla="*/ 0 60000 65536"/>
                    <a:gd name="T11" fmla="*/ 0 60000 65536"/>
                    <a:gd name="T12" fmla="*/ 0 60000 65536"/>
                    <a:gd name="T13" fmla="*/ 0 60000 65536"/>
                    <a:gd name="T14" fmla="*/ 0 60000 65536"/>
                    <a:gd name="T15" fmla="*/ 0 w 355"/>
                    <a:gd name="T16" fmla="*/ 0 h 1015"/>
                    <a:gd name="T17" fmla="*/ 355 w 355"/>
                    <a:gd name="T18" fmla="*/ 1015 h 1015"/>
                  </a:gdLst>
                  <a:ahLst/>
                  <a:cxnLst>
                    <a:cxn ang="T10">
                      <a:pos x="T0" y="T1"/>
                    </a:cxn>
                    <a:cxn ang="T11">
                      <a:pos x="T2" y="T3"/>
                    </a:cxn>
                    <a:cxn ang="T12">
                      <a:pos x="T4" y="T5"/>
                    </a:cxn>
                    <a:cxn ang="T13">
                      <a:pos x="T6" y="T7"/>
                    </a:cxn>
                    <a:cxn ang="T14">
                      <a:pos x="T8" y="T9"/>
                    </a:cxn>
                  </a:cxnLst>
                  <a:rect l="T15" t="T16" r="T17" b="T18"/>
                  <a:pathLst>
                    <a:path w="355" h="1015">
                      <a:moveTo>
                        <a:pt x="355" y="1015"/>
                      </a:moveTo>
                      <a:lnTo>
                        <a:pt x="0" y="75"/>
                      </a:lnTo>
                      <a:lnTo>
                        <a:pt x="185" y="493"/>
                      </a:lnTo>
                      <a:lnTo>
                        <a:pt x="108" y="0"/>
                      </a:lnTo>
                      <a:lnTo>
                        <a:pt x="355" y="1015"/>
                      </a:lnTo>
                      <a:close/>
                    </a:path>
                  </a:pathLst>
                </a:custGeom>
                <a:solidFill>
                  <a:srgbClr val="A00000"/>
                </a:solidFill>
                <a:ln w="9525">
                  <a:noFill/>
                  <a:round/>
                  <a:headEnd/>
                  <a:tailEnd/>
                </a:ln>
              </p:spPr>
              <p:txBody>
                <a:bodyPr/>
                <a:lstStyle/>
                <a:p>
                  <a:endParaRPr lang="en-US"/>
                </a:p>
              </p:txBody>
            </p:sp>
          </p:grpSp>
          <p:grpSp>
            <p:nvGrpSpPr>
              <p:cNvPr id="267" name="Group 710"/>
              <p:cNvGrpSpPr>
                <a:grpSpLocks/>
              </p:cNvGrpSpPr>
              <p:nvPr/>
            </p:nvGrpSpPr>
            <p:grpSpPr bwMode="auto">
              <a:xfrm>
                <a:off x="3371" y="1346"/>
                <a:ext cx="1084" cy="1101"/>
                <a:chOff x="3371" y="1346"/>
                <a:chExt cx="1084" cy="1101"/>
              </a:xfrm>
            </p:grpSpPr>
            <p:grpSp>
              <p:nvGrpSpPr>
                <p:cNvPr id="268" name="Group 711"/>
                <p:cNvGrpSpPr>
                  <a:grpSpLocks/>
                </p:cNvGrpSpPr>
                <p:nvPr/>
              </p:nvGrpSpPr>
              <p:grpSpPr bwMode="auto">
                <a:xfrm>
                  <a:off x="3520" y="1916"/>
                  <a:ext cx="785" cy="400"/>
                  <a:chOff x="3520" y="1916"/>
                  <a:chExt cx="785" cy="400"/>
                </a:xfrm>
              </p:grpSpPr>
              <p:sp>
                <p:nvSpPr>
                  <p:cNvPr id="280" name="Freeform 712"/>
                  <p:cNvSpPr>
                    <a:spLocks/>
                  </p:cNvSpPr>
                  <p:nvPr/>
                </p:nvSpPr>
                <p:spPr bwMode="auto">
                  <a:xfrm>
                    <a:off x="3941" y="1916"/>
                    <a:ext cx="364" cy="400"/>
                  </a:xfrm>
                  <a:custGeom>
                    <a:avLst/>
                    <a:gdLst>
                      <a:gd name="T0" fmla="*/ 0 w 728"/>
                      <a:gd name="T1" fmla="*/ 0 h 801"/>
                      <a:gd name="T2" fmla="*/ 29 w 728"/>
                      <a:gd name="T3" fmla="*/ 50 h 801"/>
                      <a:gd name="T4" fmla="*/ 15 w 728"/>
                      <a:gd name="T5" fmla="*/ 21 h 801"/>
                      <a:gd name="T6" fmla="*/ 43 w 728"/>
                      <a:gd name="T7" fmla="*/ 50 h 801"/>
                      <a:gd name="T8" fmla="*/ 20 w 728"/>
                      <a:gd name="T9" fmla="*/ 18 h 801"/>
                      <a:gd name="T10" fmla="*/ 46 w 728"/>
                      <a:gd name="T11" fmla="*/ 33 h 801"/>
                      <a:gd name="T12" fmla="*/ 0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0"/>
                        </a:moveTo>
                        <a:lnTo>
                          <a:pt x="471" y="801"/>
                        </a:lnTo>
                        <a:lnTo>
                          <a:pt x="246" y="349"/>
                        </a:lnTo>
                        <a:lnTo>
                          <a:pt x="685" y="801"/>
                        </a:lnTo>
                        <a:lnTo>
                          <a:pt x="318" y="300"/>
                        </a:lnTo>
                        <a:lnTo>
                          <a:pt x="728" y="534"/>
                        </a:lnTo>
                        <a:lnTo>
                          <a:pt x="0" y="0"/>
                        </a:lnTo>
                        <a:close/>
                      </a:path>
                    </a:pathLst>
                  </a:custGeom>
                  <a:solidFill>
                    <a:srgbClr val="A00000"/>
                  </a:solidFill>
                  <a:ln w="9525">
                    <a:noFill/>
                    <a:round/>
                    <a:headEnd/>
                    <a:tailEnd/>
                  </a:ln>
                </p:spPr>
                <p:txBody>
                  <a:bodyPr/>
                  <a:lstStyle/>
                  <a:p>
                    <a:endParaRPr lang="en-US"/>
                  </a:p>
                </p:txBody>
              </p:sp>
              <p:sp>
                <p:nvSpPr>
                  <p:cNvPr id="281" name="Freeform 713"/>
                  <p:cNvSpPr>
                    <a:spLocks/>
                  </p:cNvSpPr>
                  <p:nvPr/>
                </p:nvSpPr>
                <p:spPr bwMode="auto">
                  <a:xfrm>
                    <a:off x="3520" y="1916"/>
                    <a:ext cx="364" cy="400"/>
                  </a:xfrm>
                  <a:custGeom>
                    <a:avLst/>
                    <a:gdLst>
                      <a:gd name="T0" fmla="*/ 46 w 728"/>
                      <a:gd name="T1" fmla="*/ 0 h 801"/>
                      <a:gd name="T2" fmla="*/ 15 w 728"/>
                      <a:gd name="T3" fmla="*/ 50 h 801"/>
                      <a:gd name="T4" fmla="*/ 30 w 728"/>
                      <a:gd name="T5" fmla="*/ 21 h 801"/>
                      <a:gd name="T6" fmla="*/ 3 w 728"/>
                      <a:gd name="T7" fmla="*/ 50 h 801"/>
                      <a:gd name="T8" fmla="*/ 25 w 728"/>
                      <a:gd name="T9" fmla="*/ 18 h 801"/>
                      <a:gd name="T10" fmla="*/ 0 w 728"/>
                      <a:gd name="T11" fmla="*/ 33 h 801"/>
                      <a:gd name="T12" fmla="*/ 46 w 728"/>
                      <a:gd name="T13" fmla="*/ 0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0"/>
                        </a:moveTo>
                        <a:lnTo>
                          <a:pt x="255" y="801"/>
                        </a:lnTo>
                        <a:lnTo>
                          <a:pt x="481" y="349"/>
                        </a:lnTo>
                        <a:lnTo>
                          <a:pt x="42" y="801"/>
                        </a:lnTo>
                        <a:lnTo>
                          <a:pt x="409" y="300"/>
                        </a:lnTo>
                        <a:lnTo>
                          <a:pt x="0" y="534"/>
                        </a:lnTo>
                        <a:lnTo>
                          <a:pt x="728" y="0"/>
                        </a:lnTo>
                        <a:close/>
                      </a:path>
                    </a:pathLst>
                  </a:custGeom>
                  <a:solidFill>
                    <a:srgbClr val="A00000"/>
                  </a:solidFill>
                  <a:ln w="9525">
                    <a:noFill/>
                    <a:round/>
                    <a:headEnd/>
                    <a:tailEnd/>
                  </a:ln>
                </p:spPr>
                <p:txBody>
                  <a:bodyPr/>
                  <a:lstStyle/>
                  <a:p>
                    <a:endParaRPr lang="en-US"/>
                  </a:p>
                </p:txBody>
              </p:sp>
            </p:grpSp>
            <p:grpSp>
              <p:nvGrpSpPr>
                <p:cNvPr id="269" name="Group 714"/>
                <p:cNvGrpSpPr>
                  <a:grpSpLocks/>
                </p:cNvGrpSpPr>
                <p:nvPr/>
              </p:nvGrpSpPr>
              <p:grpSpPr bwMode="auto">
                <a:xfrm>
                  <a:off x="3371" y="1346"/>
                  <a:ext cx="1084" cy="1101"/>
                  <a:chOff x="3371" y="1346"/>
                  <a:chExt cx="1084" cy="1101"/>
                </a:xfrm>
              </p:grpSpPr>
              <p:sp>
                <p:nvSpPr>
                  <p:cNvPr id="270" name="Freeform 715"/>
                  <p:cNvSpPr>
                    <a:spLocks/>
                  </p:cNvSpPr>
                  <p:nvPr/>
                </p:nvSpPr>
                <p:spPr bwMode="auto">
                  <a:xfrm>
                    <a:off x="3934" y="1711"/>
                    <a:ext cx="498" cy="180"/>
                  </a:xfrm>
                  <a:custGeom>
                    <a:avLst/>
                    <a:gdLst>
                      <a:gd name="T0" fmla="*/ 0 w 998"/>
                      <a:gd name="T1" fmla="*/ 23 h 360"/>
                      <a:gd name="T2" fmla="*/ 57 w 998"/>
                      <a:gd name="T3" fmla="*/ 0 h 360"/>
                      <a:gd name="T4" fmla="*/ 32 w 998"/>
                      <a:gd name="T5" fmla="*/ 11 h 360"/>
                      <a:gd name="T6" fmla="*/ 62 w 998"/>
                      <a:gd name="T7" fmla="*/ 6 h 360"/>
                      <a:gd name="T8" fmla="*/ 0 w 998"/>
                      <a:gd name="T9" fmla="*/ 23 h 360"/>
                      <a:gd name="T10" fmla="*/ 0 60000 65536"/>
                      <a:gd name="T11" fmla="*/ 0 60000 65536"/>
                      <a:gd name="T12" fmla="*/ 0 60000 65536"/>
                      <a:gd name="T13" fmla="*/ 0 60000 65536"/>
                      <a:gd name="T14" fmla="*/ 0 60000 65536"/>
                      <a:gd name="T15" fmla="*/ 0 w 998"/>
                      <a:gd name="T16" fmla="*/ 0 h 360"/>
                      <a:gd name="T17" fmla="*/ 998 w 998"/>
                      <a:gd name="T18" fmla="*/ 360 h 360"/>
                    </a:gdLst>
                    <a:ahLst/>
                    <a:cxnLst>
                      <a:cxn ang="T10">
                        <a:pos x="T0" y="T1"/>
                      </a:cxn>
                      <a:cxn ang="T11">
                        <a:pos x="T2" y="T3"/>
                      </a:cxn>
                      <a:cxn ang="T12">
                        <a:pos x="T4" y="T5"/>
                      </a:cxn>
                      <a:cxn ang="T13">
                        <a:pos x="T6" y="T7"/>
                      </a:cxn>
                      <a:cxn ang="T14">
                        <a:pos x="T8" y="T9"/>
                      </a:cxn>
                    </a:cxnLst>
                    <a:rect l="T15" t="T16" r="T17" b="T18"/>
                    <a:pathLst>
                      <a:path w="998" h="360">
                        <a:moveTo>
                          <a:pt x="0" y="360"/>
                        </a:moveTo>
                        <a:lnTo>
                          <a:pt x="924" y="0"/>
                        </a:lnTo>
                        <a:lnTo>
                          <a:pt x="513" y="187"/>
                        </a:lnTo>
                        <a:lnTo>
                          <a:pt x="998" y="108"/>
                        </a:lnTo>
                        <a:lnTo>
                          <a:pt x="0" y="360"/>
                        </a:lnTo>
                        <a:close/>
                      </a:path>
                    </a:pathLst>
                  </a:custGeom>
                  <a:solidFill>
                    <a:srgbClr val="A00000"/>
                  </a:solidFill>
                  <a:ln w="9525">
                    <a:noFill/>
                    <a:round/>
                    <a:headEnd/>
                    <a:tailEnd/>
                  </a:ln>
                </p:spPr>
                <p:txBody>
                  <a:bodyPr/>
                  <a:lstStyle/>
                  <a:p>
                    <a:endParaRPr lang="en-US"/>
                  </a:p>
                </p:txBody>
              </p:sp>
              <p:sp>
                <p:nvSpPr>
                  <p:cNvPr id="271" name="Freeform 716"/>
                  <p:cNvSpPr>
                    <a:spLocks/>
                  </p:cNvSpPr>
                  <p:nvPr/>
                </p:nvSpPr>
                <p:spPr bwMode="auto">
                  <a:xfrm>
                    <a:off x="3939" y="1905"/>
                    <a:ext cx="498" cy="181"/>
                  </a:xfrm>
                  <a:custGeom>
                    <a:avLst/>
                    <a:gdLst>
                      <a:gd name="T0" fmla="*/ 0 w 995"/>
                      <a:gd name="T1" fmla="*/ 0 h 361"/>
                      <a:gd name="T2" fmla="*/ 58 w 995"/>
                      <a:gd name="T3" fmla="*/ 23 h 361"/>
                      <a:gd name="T4" fmla="*/ 32 w 995"/>
                      <a:gd name="T5" fmla="*/ 11 h 361"/>
                      <a:gd name="T6" fmla="*/ 63 w 995"/>
                      <a:gd name="T7" fmla="*/ 16 h 361"/>
                      <a:gd name="T8" fmla="*/ 0 w 995"/>
                      <a:gd name="T9" fmla="*/ 0 h 361"/>
                      <a:gd name="T10" fmla="*/ 0 60000 65536"/>
                      <a:gd name="T11" fmla="*/ 0 60000 65536"/>
                      <a:gd name="T12" fmla="*/ 0 60000 65536"/>
                      <a:gd name="T13" fmla="*/ 0 60000 65536"/>
                      <a:gd name="T14" fmla="*/ 0 60000 65536"/>
                      <a:gd name="T15" fmla="*/ 0 w 995"/>
                      <a:gd name="T16" fmla="*/ 0 h 361"/>
                      <a:gd name="T17" fmla="*/ 995 w 995"/>
                      <a:gd name="T18" fmla="*/ 361 h 361"/>
                    </a:gdLst>
                    <a:ahLst/>
                    <a:cxnLst>
                      <a:cxn ang="T10">
                        <a:pos x="T0" y="T1"/>
                      </a:cxn>
                      <a:cxn ang="T11">
                        <a:pos x="T2" y="T3"/>
                      </a:cxn>
                      <a:cxn ang="T12">
                        <a:pos x="T4" y="T5"/>
                      </a:cxn>
                      <a:cxn ang="T13">
                        <a:pos x="T6" y="T7"/>
                      </a:cxn>
                      <a:cxn ang="T14">
                        <a:pos x="T8" y="T9"/>
                      </a:cxn>
                    </a:cxnLst>
                    <a:rect l="T15" t="T16" r="T17" b="T18"/>
                    <a:pathLst>
                      <a:path w="995" h="361">
                        <a:moveTo>
                          <a:pt x="0" y="0"/>
                        </a:moveTo>
                        <a:lnTo>
                          <a:pt x="921" y="361"/>
                        </a:lnTo>
                        <a:lnTo>
                          <a:pt x="512" y="173"/>
                        </a:lnTo>
                        <a:lnTo>
                          <a:pt x="995" y="251"/>
                        </a:lnTo>
                        <a:lnTo>
                          <a:pt x="0" y="0"/>
                        </a:lnTo>
                        <a:close/>
                      </a:path>
                    </a:pathLst>
                  </a:custGeom>
                  <a:solidFill>
                    <a:srgbClr val="A00000"/>
                  </a:solidFill>
                  <a:ln w="9525">
                    <a:noFill/>
                    <a:round/>
                    <a:headEnd/>
                    <a:tailEnd/>
                  </a:ln>
                </p:spPr>
                <p:txBody>
                  <a:bodyPr/>
                  <a:lstStyle/>
                  <a:p>
                    <a:endParaRPr lang="en-US"/>
                  </a:p>
                </p:txBody>
              </p:sp>
              <p:sp>
                <p:nvSpPr>
                  <p:cNvPr id="272" name="Freeform 717"/>
                  <p:cNvSpPr>
                    <a:spLocks/>
                  </p:cNvSpPr>
                  <p:nvPr/>
                </p:nvSpPr>
                <p:spPr bwMode="auto">
                  <a:xfrm>
                    <a:off x="3933" y="1914"/>
                    <a:ext cx="177" cy="507"/>
                  </a:xfrm>
                  <a:custGeom>
                    <a:avLst/>
                    <a:gdLst>
                      <a:gd name="T0" fmla="*/ 0 w 354"/>
                      <a:gd name="T1" fmla="*/ 0 h 1015"/>
                      <a:gd name="T2" fmla="*/ 22 w 354"/>
                      <a:gd name="T3" fmla="*/ 58 h 1015"/>
                      <a:gd name="T4" fmla="*/ 11 w 354"/>
                      <a:gd name="T5" fmla="*/ 32 h 1015"/>
                      <a:gd name="T6" fmla="*/ 15 w 354"/>
                      <a:gd name="T7" fmla="*/ 63 h 1015"/>
                      <a:gd name="T8" fmla="*/ 0 w 354"/>
                      <a:gd name="T9" fmla="*/ 0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0"/>
                        </a:moveTo>
                        <a:lnTo>
                          <a:pt x="354" y="940"/>
                        </a:lnTo>
                        <a:lnTo>
                          <a:pt x="169" y="522"/>
                        </a:lnTo>
                        <a:lnTo>
                          <a:pt x="246" y="1015"/>
                        </a:lnTo>
                        <a:lnTo>
                          <a:pt x="0" y="0"/>
                        </a:lnTo>
                        <a:close/>
                      </a:path>
                    </a:pathLst>
                  </a:custGeom>
                  <a:solidFill>
                    <a:srgbClr val="A00000"/>
                  </a:solidFill>
                  <a:ln w="9525">
                    <a:noFill/>
                    <a:round/>
                    <a:headEnd/>
                    <a:tailEnd/>
                  </a:ln>
                </p:spPr>
                <p:txBody>
                  <a:bodyPr/>
                  <a:lstStyle/>
                  <a:p>
                    <a:endParaRPr lang="en-US"/>
                  </a:p>
                </p:txBody>
              </p:sp>
              <p:sp>
                <p:nvSpPr>
                  <p:cNvPr id="273" name="Freeform 718"/>
                  <p:cNvSpPr>
                    <a:spLocks/>
                  </p:cNvSpPr>
                  <p:nvPr/>
                </p:nvSpPr>
                <p:spPr bwMode="auto">
                  <a:xfrm>
                    <a:off x="3933" y="1375"/>
                    <a:ext cx="177" cy="508"/>
                  </a:xfrm>
                  <a:custGeom>
                    <a:avLst/>
                    <a:gdLst>
                      <a:gd name="T0" fmla="*/ 0 w 354"/>
                      <a:gd name="T1" fmla="*/ 64 h 1015"/>
                      <a:gd name="T2" fmla="*/ 22 w 354"/>
                      <a:gd name="T3" fmla="*/ 5 h 1015"/>
                      <a:gd name="T4" fmla="*/ 11 w 354"/>
                      <a:gd name="T5" fmla="*/ 31 h 1015"/>
                      <a:gd name="T6" fmla="*/ 15 w 354"/>
                      <a:gd name="T7" fmla="*/ 0 h 1015"/>
                      <a:gd name="T8" fmla="*/ 0 w 354"/>
                      <a:gd name="T9" fmla="*/ 64 h 1015"/>
                      <a:gd name="T10" fmla="*/ 0 60000 65536"/>
                      <a:gd name="T11" fmla="*/ 0 60000 65536"/>
                      <a:gd name="T12" fmla="*/ 0 60000 65536"/>
                      <a:gd name="T13" fmla="*/ 0 60000 65536"/>
                      <a:gd name="T14" fmla="*/ 0 60000 65536"/>
                      <a:gd name="T15" fmla="*/ 0 w 354"/>
                      <a:gd name="T16" fmla="*/ 0 h 1015"/>
                      <a:gd name="T17" fmla="*/ 354 w 354"/>
                      <a:gd name="T18" fmla="*/ 1015 h 1015"/>
                    </a:gdLst>
                    <a:ahLst/>
                    <a:cxnLst>
                      <a:cxn ang="T10">
                        <a:pos x="T0" y="T1"/>
                      </a:cxn>
                      <a:cxn ang="T11">
                        <a:pos x="T2" y="T3"/>
                      </a:cxn>
                      <a:cxn ang="T12">
                        <a:pos x="T4" y="T5"/>
                      </a:cxn>
                      <a:cxn ang="T13">
                        <a:pos x="T6" y="T7"/>
                      </a:cxn>
                      <a:cxn ang="T14">
                        <a:pos x="T8" y="T9"/>
                      </a:cxn>
                    </a:cxnLst>
                    <a:rect l="T15" t="T16" r="T17" b="T18"/>
                    <a:pathLst>
                      <a:path w="354" h="1015">
                        <a:moveTo>
                          <a:pt x="0" y="1015"/>
                        </a:moveTo>
                        <a:lnTo>
                          <a:pt x="354" y="75"/>
                        </a:lnTo>
                        <a:lnTo>
                          <a:pt x="169" y="493"/>
                        </a:lnTo>
                        <a:lnTo>
                          <a:pt x="246" y="0"/>
                        </a:lnTo>
                        <a:lnTo>
                          <a:pt x="0" y="1015"/>
                        </a:lnTo>
                        <a:close/>
                      </a:path>
                    </a:pathLst>
                  </a:custGeom>
                  <a:solidFill>
                    <a:srgbClr val="A00000"/>
                  </a:solidFill>
                  <a:ln w="9525">
                    <a:noFill/>
                    <a:round/>
                    <a:headEnd/>
                    <a:tailEnd/>
                  </a:ln>
                </p:spPr>
                <p:txBody>
                  <a:bodyPr/>
                  <a:lstStyle/>
                  <a:p>
                    <a:endParaRPr lang="en-US"/>
                  </a:p>
                </p:txBody>
              </p:sp>
              <p:sp>
                <p:nvSpPr>
                  <p:cNvPr id="274" name="Freeform 719"/>
                  <p:cNvSpPr>
                    <a:spLocks/>
                  </p:cNvSpPr>
                  <p:nvPr/>
                </p:nvSpPr>
                <p:spPr bwMode="auto">
                  <a:xfrm>
                    <a:off x="3941" y="1483"/>
                    <a:ext cx="364" cy="401"/>
                  </a:xfrm>
                  <a:custGeom>
                    <a:avLst/>
                    <a:gdLst>
                      <a:gd name="T0" fmla="*/ 0 w 728"/>
                      <a:gd name="T1" fmla="*/ 51 h 801"/>
                      <a:gd name="T2" fmla="*/ 29 w 728"/>
                      <a:gd name="T3" fmla="*/ 0 h 801"/>
                      <a:gd name="T4" fmla="*/ 15 w 728"/>
                      <a:gd name="T5" fmla="*/ 29 h 801"/>
                      <a:gd name="T6" fmla="*/ 43 w 728"/>
                      <a:gd name="T7" fmla="*/ 0 h 801"/>
                      <a:gd name="T8" fmla="*/ 20 w 728"/>
                      <a:gd name="T9" fmla="*/ 32 h 801"/>
                      <a:gd name="T10" fmla="*/ 46 w 728"/>
                      <a:gd name="T11" fmla="*/ 17 h 801"/>
                      <a:gd name="T12" fmla="*/ 0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0" y="801"/>
                        </a:moveTo>
                        <a:lnTo>
                          <a:pt x="471" y="0"/>
                        </a:lnTo>
                        <a:lnTo>
                          <a:pt x="246" y="452"/>
                        </a:lnTo>
                        <a:lnTo>
                          <a:pt x="685" y="0"/>
                        </a:lnTo>
                        <a:lnTo>
                          <a:pt x="318" y="500"/>
                        </a:lnTo>
                        <a:lnTo>
                          <a:pt x="728" y="265"/>
                        </a:lnTo>
                        <a:lnTo>
                          <a:pt x="0" y="801"/>
                        </a:lnTo>
                        <a:close/>
                      </a:path>
                    </a:pathLst>
                  </a:custGeom>
                  <a:solidFill>
                    <a:srgbClr val="A00000"/>
                  </a:solidFill>
                  <a:ln w="9525">
                    <a:noFill/>
                    <a:round/>
                    <a:headEnd/>
                    <a:tailEnd/>
                  </a:ln>
                </p:spPr>
                <p:txBody>
                  <a:bodyPr/>
                  <a:lstStyle/>
                  <a:p>
                    <a:endParaRPr lang="en-US"/>
                  </a:p>
                </p:txBody>
              </p:sp>
              <p:sp>
                <p:nvSpPr>
                  <p:cNvPr id="275" name="Freeform 720"/>
                  <p:cNvSpPr>
                    <a:spLocks/>
                  </p:cNvSpPr>
                  <p:nvPr/>
                </p:nvSpPr>
                <p:spPr bwMode="auto">
                  <a:xfrm>
                    <a:off x="3941" y="1833"/>
                    <a:ext cx="514" cy="122"/>
                  </a:xfrm>
                  <a:custGeom>
                    <a:avLst/>
                    <a:gdLst>
                      <a:gd name="T0" fmla="*/ 0 w 1026"/>
                      <a:gd name="T1" fmla="*/ 7 h 245"/>
                      <a:gd name="T2" fmla="*/ 53 w 1026"/>
                      <a:gd name="T3" fmla="*/ 0 h 245"/>
                      <a:gd name="T4" fmla="*/ 29 w 1026"/>
                      <a:gd name="T5" fmla="*/ 5 h 245"/>
                      <a:gd name="T6" fmla="*/ 65 w 1026"/>
                      <a:gd name="T7" fmla="*/ 10 h 245"/>
                      <a:gd name="T8" fmla="*/ 30 w 1026"/>
                      <a:gd name="T9" fmla="*/ 9 h 245"/>
                      <a:gd name="T10" fmla="*/ 54 w 1026"/>
                      <a:gd name="T11" fmla="*/ 15 h 245"/>
                      <a:gd name="T12" fmla="*/ 0 w 1026"/>
                      <a:gd name="T13" fmla="*/ 7 h 245"/>
                      <a:gd name="T14" fmla="*/ 0 60000 65536"/>
                      <a:gd name="T15" fmla="*/ 0 60000 65536"/>
                      <a:gd name="T16" fmla="*/ 0 60000 65536"/>
                      <a:gd name="T17" fmla="*/ 0 60000 65536"/>
                      <a:gd name="T18" fmla="*/ 0 60000 65536"/>
                      <a:gd name="T19" fmla="*/ 0 60000 65536"/>
                      <a:gd name="T20" fmla="*/ 0 60000 65536"/>
                      <a:gd name="T21" fmla="*/ 0 w 1026"/>
                      <a:gd name="T22" fmla="*/ 0 h 245"/>
                      <a:gd name="T23" fmla="*/ 1026 w 1026"/>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6" h="245">
                        <a:moveTo>
                          <a:pt x="0" y="120"/>
                        </a:moveTo>
                        <a:lnTo>
                          <a:pt x="843" y="0"/>
                        </a:lnTo>
                        <a:lnTo>
                          <a:pt x="452" y="86"/>
                        </a:lnTo>
                        <a:lnTo>
                          <a:pt x="1026" y="164"/>
                        </a:lnTo>
                        <a:lnTo>
                          <a:pt x="467" y="159"/>
                        </a:lnTo>
                        <a:lnTo>
                          <a:pt x="863" y="245"/>
                        </a:lnTo>
                        <a:lnTo>
                          <a:pt x="0" y="120"/>
                        </a:lnTo>
                        <a:close/>
                      </a:path>
                    </a:pathLst>
                  </a:custGeom>
                  <a:solidFill>
                    <a:srgbClr val="A00000"/>
                  </a:solidFill>
                  <a:ln w="9525">
                    <a:noFill/>
                    <a:round/>
                    <a:headEnd/>
                    <a:tailEnd/>
                  </a:ln>
                </p:spPr>
                <p:txBody>
                  <a:bodyPr/>
                  <a:lstStyle/>
                  <a:p>
                    <a:endParaRPr lang="en-US"/>
                  </a:p>
                </p:txBody>
              </p:sp>
              <p:sp>
                <p:nvSpPr>
                  <p:cNvPr id="276" name="Freeform 721"/>
                  <p:cNvSpPr>
                    <a:spLocks/>
                  </p:cNvSpPr>
                  <p:nvPr/>
                </p:nvSpPr>
                <p:spPr bwMode="auto">
                  <a:xfrm>
                    <a:off x="3520" y="1483"/>
                    <a:ext cx="364" cy="401"/>
                  </a:xfrm>
                  <a:custGeom>
                    <a:avLst/>
                    <a:gdLst>
                      <a:gd name="T0" fmla="*/ 46 w 728"/>
                      <a:gd name="T1" fmla="*/ 51 h 801"/>
                      <a:gd name="T2" fmla="*/ 15 w 728"/>
                      <a:gd name="T3" fmla="*/ 0 h 801"/>
                      <a:gd name="T4" fmla="*/ 30 w 728"/>
                      <a:gd name="T5" fmla="*/ 29 h 801"/>
                      <a:gd name="T6" fmla="*/ 3 w 728"/>
                      <a:gd name="T7" fmla="*/ 0 h 801"/>
                      <a:gd name="T8" fmla="*/ 25 w 728"/>
                      <a:gd name="T9" fmla="*/ 32 h 801"/>
                      <a:gd name="T10" fmla="*/ 0 w 728"/>
                      <a:gd name="T11" fmla="*/ 17 h 801"/>
                      <a:gd name="T12" fmla="*/ 46 w 728"/>
                      <a:gd name="T13" fmla="*/ 51 h 801"/>
                      <a:gd name="T14" fmla="*/ 0 60000 65536"/>
                      <a:gd name="T15" fmla="*/ 0 60000 65536"/>
                      <a:gd name="T16" fmla="*/ 0 60000 65536"/>
                      <a:gd name="T17" fmla="*/ 0 60000 65536"/>
                      <a:gd name="T18" fmla="*/ 0 60000 65536"/>
                      <a:gd name="T19" fmla="*/ 0 60000 65536"/>
                      <a:gd name="T20" fmla="*/ 0 60000 65536"/>
                      <a:gd name="T21" fmla="*/ 0 w 728"/>
                      <a:gd name="T22" fmla="*/ 0 h 801"/>
                      <a:gd name="T23" fmla="*/ 728 w 728"/>
                      <a:gd name="T24" fmla="*/ 801 h 8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8" h="801">
                        <a:moveTo>
                          <a:pt x="728" y="801"/>
                        </a:moveTo>
                        <a:lnTo>
                          <a:pt x="255" y="0"/>
                        </a:lnTo>
                        <a:lnTo>
                          <a:pt x="481" y="452"/>
                        </a:lnTo>
                        <a:lnTo>
                          <a:pt x="42" y="0"/>
                        </a:lnTo>
                        <a:lnTo>
                          <a:pt x="409" y="500"/>
                        </a:lnTo>
                        <a:lnTo>
                          <a:pt x="0" y="265"/>
                        </a:lnTo>
                        <a:lnTo>
                          <a:pt x="728" y="801"/>
                        </a:lnTo>
                        <a:close/>
                      </a:path>
                    </a:pathLst>
                  </a:custGeom>
                  <a:solidFill>
                    <a:srgbClr val="A00000"/>
                  </a:solidFill>
                  <a:ln w="9525">
                    <a:noFill/>
                    <a:round/>
                    <a:headEnd/>
                    <a:tailEnd/>
                  </a:ln>
                </p:spPr>
                <p:txBody>
                  <a:bodyPr/>
                  <a:lstStyle/>
                  <a:p>
                    <a:endParaRPr lang="en-US"/>
                  </a:p>
                </p:txBody>
              </p:sp>
              <p:sp>
                <p:nvSpPr>
                  <p:cNvPr id="277" name="Freeform 722"/>
                  <p:cNvSpPr>
                    <a:spLocks/>
                  </p:cNvSpPr>
                  <p:nvPr/>
                </p:nvSpPr>
                <p:spPr bwMode="auto">
                  <a:xfrm>
                    <a:off x="3371" y="1833"/>
                    <a:ext cx="513" cy="122"/>
                  </a:xfrm>
                  <a:custGeom>
                    <a:avLst/>
                    <a:gdLst>
                      <a:gd name="T0" fmla="*/ 64 w 1027"/>
                      <a:gd name="T1" fmla="*/ 7 h 245"/>
                      <a:gd name="T2" fmla="*/ 11 w 1027"/>
                      <a:gd name="T3" fmla="*/ 0 h 245"/>
                      <a:gd name="T4" fmla="*/ 35 w 1027"/>
                      <a:gd name="T5" fmla="*/ 5 h 245"/>
                      <a:gd name="T6" fmla="*/ 0 w 1027"/>
                      <a:gd name="T7" fmla="*/ 10 h 245"/>
                      <a:gd name="T8" fmla="*/ 34 w 1027"/>
                      <a:gd name="T9" fmla="*/ 9 h 245"/>
                      <a:gd name="T10" fmla="*/ 10 w 1027"/>
                      <a:gd name="T11" fmla="*/ 15 h 245"/>
                      <a:gd name="T12" fmla="*/ 64 w 1027"/>
                      <a:gd name="T13" fmla="*/ 7 h 245"/>
                      <a:gd name="T14" fmla="*/ 0 60000 65536"/>
                      <a:gd name="T15" fmla="*/ 0 60000 65536"/>
                      <a:gd name="T16" fmla="*/ 0 60000 65536"/>
                      <a:gd name="T17" fmla="*/ 0 60000 65536"/>
                      <a:gd name="T18" fmla="*/ 0 60000 65536"/>
                      <a:gd name="T19" fmla="*/ 0 60000 65536"/>
                      <a:gd name="T20" fmla="*/ 0 60000 65536"/>
                      <a:gd name="T21" fmla="*/ 0 w 1027"/>
                      <a:gd name="T22" fmla="*/ 0 h 245"/>
                      <a:gd name="T23" fmla="*/ 1027 w 1027"/>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245">
                        <a:moveTo>
                          <a:pt x="1027" y="120"/>
                        </a:moveTo>
                        <a:lnTo>
                          <a:pt x="182" y="0"/>
                        </a:lnTo>
                        <a:lnTo>
                          <a:pt x="574" y="86"/>
                        </a:lnTo>
                        <a:lnTo>
                          <a:pt x="0" y="164"/>
                        </a:lnTo>
                        <a:lnTo>
                          <a:pt x="559" y="159"/>
                        </a:lnTo>
                        <a:lnTo>
                          <a:pt x="163" y="245"/>
                        </a:lnTo>
                        <a:lnTo>
                          <a:pt x="1027" y="120"/>
                        </a:lnTo>
                        <a:close/>
                      </a:path>
                    </a:pathLst>
                  </a:custGeom>
                  <a:solidFill>
                    <a:srgbClr val="A00000"/>
                  </a:solidFill>
                  <a:ln w="9525">
                    <a:noFill/>
                    <a:round/>
                    <a:headEnd/>
                    <a:tailEnd/>
                  </a:ln>
                </p:spPr>
                <p:txBody>
                  <a:bodyPr/>
                  <a:lstStyle/>
                  <a:p>
                    <a:endParaRPr lang="en-US"/>
                  </a:p>
                </p:txBody>
              </p:sp>
              <p:sp>
                <p:nvSpPr>
                  <p:cNvPr id="278" name="Freeform 723"/>
                  <p:cNvSpPr>
                    <a:spLocks/>
                  </p:cNvSpPr>
                  <p:nvPr/>
                </p:nvSpPr>
                <p:spPr bwMode="auto">
                  <a:xfrm>
                    <a:off x="3859" y="1346"/>
                    <a:ext cx="120" cy="523"/>
                  </a:xfrm>
                  <a:custGeom>
                    <a:avLst/>
                    <a:gdLst>
                      <a:gd name="T0" fmla="*/ 8 w 240"/>
                      <a:gd name="T1" fmla="*/ 65 h 1046"/>
                      <a:gd name="T2" fmla="*/ 0 w 240"/>
                      <a:gd name="T3" fmla="*/ 11 h 1046"/>
                      <a:gd name="T4" fmla="*/ 6 w 240"/>
                      <a:gd name="T5" fmla="*/ 36 h 1046"/>
                      <a:gd name="T6" fmla="*/ 11 w 240"/>
                      <a:gd name="T7" fmla="*/ 0 h 1046"/>
                      <a:gd name="T8" fmla="*/ 10 w 240"/>
                      <a:gd name="T9" fmla="*/ 35 h 1046"/>
                      <a:gd name="T10" fmla="*/ 15 w 240"/>
                      <a:gd name="T11" fmla="*/ 10 h 1046"/>
                      <a:gd name="T12" fmla="*/ 8 w 240"/>
                      <a:gd name="T13" fmla="*/ 65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1046"/>
                        </a:moveTo>
                        <a:lnTo>
                          <a:pt x="0" y="185"/>
                        </a:lnTo>
                        <a:lnTo>
                          <a:pt x="84" y="584"/>
                        </a:lnTo>
                        <a:lnTo>
                          <a:pt x="161" y="0"/>
                        </a:lnTo>
                        <a:lnTo>
                          <a:pt x="156" y="568"/>
                        </a:lnTo>
                        <a:lnTo>
                          <a:pt x="240" y="166"/>
                        </a:lnTo>
                        <a:lnTo>
                          <a:pt x="118" y="1046"/>
                        </a:lnTo>
                        <a:close/>
                      </a:path>
                    </a:pathLst>
                  </a:custGeom>
                  <a:solidFill>
                    <a:srgbClr val="A00000"/>
                  </a:solidFill>
                  <a:ln w="9525">
                    <a:noFill/>
                    <a:round/>
                    <a:headEnd/>
                    <a:tailEnd/>
                  </a:ln>
                </p:spPr>
                <p:txBody>
                  <a:bodyPr/>
                  <a:lstStyle/>
                  <a:p>
                    <a:endParaRPr lang="en-US"/>
                  </a:p>
                </p:txBody>
              </p:sp>
              <p:sp>
                <p:nvSpPr>
                  <p:cNvPr id="279" name="Freeform 724"/>
                  <p:cNvSpPr>
                    <a:spLocks/>
                  </p:cNvSpPr>
                  <p:nvPr/>
                </p:nvSpPr>
                <p:spPr bwMode="auto">
                  <a:xfrm>
                    <a:off x="3857" y="1924"/>
                    <a:ext cx="119" cy="523"/>
                  </a:xfrm>
                  <a:custGeom>
                    <a:avLst/>
                    <a:gdLst>
                      <a:gd name="T0" fmla="*/ 7 w 240"/>
                      <a:gd name="T1" fmla="*/ 0 h 1046"/>
                      <a:gd name="T2" fmla="*/ 0 w 240"/>
                      <a:gd name="T3" fmla="*/ 53 h 1046"/>
                      <a:gd name="T4" fmla="*/ 5 w 240"/>
                      <a:gd name="T5" fmla="*/ 28 h 1046"/>
                      <a:gd name="T6" fmla="*/ 10 w 240"/>
                      <a:gd name="T7" fmla="*/ 65 h 1046"/>
                      <a:gd name="T8" fmla="*/ 9 w 240"/>
                      <a:gd name="T9" fmla="*/ 29 h 1046"/>
                      <a:gd name="T10" fmla="*/ 14 w 240"/>
                      <a:gd name="T11" fmla="*/ 55 h 1046"/>
                      <a:gd name="T12" fmla="*/ 7 w 240"/>
                      <a:gd name="T13" fmla="*/ 0 h 1046"/>
                      <a:gd name="T14" fmla="*/ 0 60000 65536"/>
                      <a:gd name="T15" fmla="*/ 0 60000 65536"/>
                      <a:gd name="T16" fmla="*/ 0 60000 65536"/>
                      <a:gd name="T17" fmla="*/ 0 60000 65536"/>
                      <a:gd name="T18" fmla="*/ 0 60000 65536"/>
                      <a:gd name="T19" fmla="*/ 0 60000 65536"/>
                      <a:gd name="T20" fmla="*/ 0 60000 65536"/>
                      <a:gd name="T21" fmla="*/ 0 w 240"/>
                      <a:gd name="T22" fmla="*/ 0 h 1046"/>
                      <a:gd name="T23" fmla="*/ 240 w 240"/>
                      <a:gd name="T24" fmla="*/ 1046 h 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046">
                        <a:moveTo>
                          <a:pt x="118" y="0"/>
                        </a:moveTo>
                        <a:lnTo>
                          <a:pt x="0" y="861"/>
                        </a:lnTo>
                        <a:lnTo>
                          <a:pt x="84" y="463"/>
                        </a:lnTo>
                        <a:lnTo>
                          <a:pt x="161" y="1046"/>
                        </a:lnTo>
                        <a:lnTo>
                          <a:pt x="156" y="478"/>
                        </a:lnTo>
                        <a:lnTo>
                          <a:pt x="240" y="880"/>
                        </a:lnTo>
                        <a:lnTo>
                          <a:pt x="118" y="0"/>
                        </a:lnTo>
                        <a:close/>
                      </a:path>
                    </a:pathLst>
                  </a:custGeom>
                  <a:solidFill>
                    <a:srgbClr val="A00000"/>
                  </a:solidFill>
                  <a:ln w="9525">
                    <a:noFill/>
                    <a:round/>
                    <a:headEnd/>
                    <a:tailEnd/>
                  </a:ln>
                </p:spPr>
                <p:txBody>
                  <a:bodyPr/>
                  <a:lstStyle/>
                  <a:p>
                    <a:endParaRPr lang="en-US"/>
                  </a:p>
                </p:txBody>
              </p:sp>
            </p:grpSp>
          </p:grpSp>
        </p:grpSp>
        <p:grpSp>
          <p:nvGrpSpPr>
            <p:cNvPr id="262" name="Group 725"/>
            <p:cNvGrpSpPr>
              <a:grpSpLocks/>
            </p:cNvGrpSpPr>
            <p:nvPr/>
          </p:nvGrpSpPr>
          <p:grpSpPr bwMode="auto">
            <a:xfrm>
              <a:off x="3482" y="1488"/>
              <a:ext cx="883" cy="829"/>
              <a:chOff x="3482" y="1488"/>
              <a:chExt cx="883" cy="829"/>
            </a:xfrm>
          </p:grpSpPr>
          <p:sp>
            <p:nvSpPr>
              <p:cNvPr id="263" name="Freeform 726"/>
              <p:cNvSpPr>
                <a:spLocks/>
              </p:cNvSpPr>
              <p:nvPr/>
            </p:nvSpPr>
            <p:spPr bwMode="auto">
              <a:xfrm>
                <a:off x="3629" y="1615"/>
                <a:ext cx="595" cy="621"/>
              </a:xfrm>
              <a:custGeom>
                <a:avLst/>
                <a:gdLst>
                  <a:gd name="T0" fmla="*/ 35 w 1191"/>
                  <a:gd name="T1" fmla="*/ 0 h 1241"/>
                  <a:gd name="T2" fmla="*/ 34 w 1191"/>
                  <a:gd name="T3" fmla="*/ 32 h 1241"/>
                  <a:gd name="T4" fmla="*/ 24 w 1191"/>
                  <a:gd name="T5" fmla="*/ 5 h 1241"/>
                  <a:gd name="T6" fmla="*/ 31 w 1191"/>
                  <a:gd name="T7" fmla="*/ 32 h 1241"/>
                  <a:gd name="T8" fmla="*/ 9 w 1191"/>
                  <a:gd name="T9" fmla="*/ 9 h 1241"/>
                  <a:gd name="T10" fmla="*/ 29 w 1191"/>
                  <a:gd name="T11" fmla="*/ 32 h 1241"/>
                  <a:gd name="T12" fmla="*/ 3 w 1191"/>
                  <a:gd name="T13" fmla="*/ 24 h 1241"/>
                  <a:gd name="T14" fmla="*/ 28 w 1191"/>
                  <a:gd name="T15" fmla="*/ 34 h 1241"/>
                  <a:gd name="T16" fmla="*/ 0 w 1191"/>
                  <a:gd name="T17" fmla="*/ 36 h 1241"/>
                  <a:gd name="T18" fmla="*/ 31 w 1191"/>
                  <a:gd name="T19" fmla="*/ 37 h 1241"/>
                  <a:gd name="T20" fmla="*/ 3 w 1191"/>
                  <a:gd name="T21" fmla="*/ 46 h 1241"/>
                  <a:gd name="T22" fmla="*/ 29 w 1191"/>
                  <a:gd name="T23" fmla="*/ 39 h 1241"/>
                  <a:gd name="T24" fmla="*/ 9 w 1191"/>
                  <a:gd name="T25" fmla="*/ 64 h 1241"/>
                  <a:gd name="T26" fmla="*/ 31 w 1191"/>
                  <a:gd name="T27" fmla="*/ 40 h 1241"/>
                  <a:gd name="T28" fmla="*/ 24 w 1191"/>
                  <a:gd name="T29" fmla="*/ 67 h 1241"/>
                  <a:gd name="T30" fmla="*/ 34 w 1191"/>
                  <a:gd name="T31" fmla="*/ 41 h 1241"/>
                  <a:gd name="T32" fmla="*/ 35 w 1191"/>
                  <a:gd name="T33" fmla="*/ 78 h 1241"/>
                  <a:gd name="T34" fmla="*/ 36 w 1191"/>
                  <a:gd name="T35" fmla="*/ 39 h 1241"/>
                  <a:gd name="T36" fmla="*/ 47 w 1191"/>
                  <a:gd name="T37" fmla="*/ 69 h 1241"/>
                  <a:gd name="T38" fmla="*/ 37 w 1191"/>
                  <a:gd name="T39" fmla="*/ 39 h 1241"/>
                  <a:gd name="T40" fmla="*/ 61 w 1191"/>
                  <a:gd name="T41" fmla="*/ 65 h 1241"/>
                  <a:gd name="T42" fmla="*/ 41 w 1191"/>
                  <a:gd name="T43" fmla="*/ 39 h 1241"/>
                  <a:gd name="T44" fmla="*/ 69 w 1191"/>
                  <a:gd name="T45" fmla="*/ 47 h 1241"/>
                  <a:gd name="T46" fmla="*/ 40 w 1191"/>
                  <a:gd name="T47" fmla="*/ 36 h 1241"/>
                  <a:gd name="T48" fmla="*/ 74 w 1191"/>
                  <a:gd name="T49" fmla="*/ 36 h 1241"/>
                  <a:gd name="T50" fmla="*/ 40 w 1191"/>
                  <a:gd name="T51" fmla="*/ 35 h 1241"/>
                  <a:gd name="T52" fmla="*/ 67 w 1191"/>
                  <a:gd name="T53" fmla="*/ 25 h 1241"/>
                  <a:gd name="T54" fmla="*/ 40 w 1191"/>
                  <a:gd name="T55" fmla="*/ 33 h 1241"/>
                  <a:gd name="T56" fmla="*/ 58 w 1191"/>
                  <a:gd name="T57" fmla="*/ 12 h 1241"/>
                  <a:gd name="T58" fmla="*/ 38 w 1191"/>
                  <a:gd name="T59" fmla="*/ 33 h 1241"/>
                  <a:gd name="T60" fmla="*/ 47 w 1191"/>
                  <a:gd name="T61" fmla="*/ 3 h 1241"/>
                  <a:gd name="T62" fmla="*/ 37 w 1191"/>
                  <a:gd name="T63" fmla="*/ 31 h 1241"/>
                  <a:gd name="T64" fmla="*/ 35 w 1191"/>
                  <a:gd name="T65" fmla="*/ 0 h 1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1"/>
                  <a:gd name="T100" fmla="*/ 0 h 1241"/>
                  <a:gd name="T101" fmla="*/ 1191 w 1191"/>
                  <a:gd name="T102" fmla="*/ 1241 h 1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1" h="1241">
                    <a:moveTo>
                      <a:pt x="574" y="0"/>
                    </a:moveTo>
                    <a:lnTo>
                      <a:pt x="550" y="502"/>
                    </a:lnTo>
                    <a:lnTo>
                      <a:pt x="396" y="69"/>
                    </a:lnTo>
                    <a:lnTo>
                      <a:pt x="502" y="510"/>
                    </a:lnTo>
                    <a:lnTo>
                      <a:pt x="158" y="142"/>
                    </a:lnTo>
                    <a:lnTo>
                      <a:pt x="473" y="510"/>
                    </a:lnTo>
                    <a:lnTo>
                      <a:pt x="58" y="384"/>
                    </a:lnTo>
                    <a:lnTo>
                      <a:pt x="458" y="541"/>
                    </a:lnTo>
                    <a:lnTo>
                      <a:pt x="0" y="565"/>
                    </a:lnTo>
                    <a:lnTo>
                      <a:pt x="497" y="579"/>
                    </a:lnTo>
                    <a:lnTo>
                      <a:pt x="53" y="721"/>
                    </a:lnTo>
                    <a:lnTo>
                      <a:pt x="468" y="610"/>
                    </a:lnTo>
                    <a:lnTo>
                      <a:pt x="154" y="1017"/>
                    </a:lnTo>
                    <a:lnTo>
                      <a:pt x="502" y="639"/>
                    </a:lnTo>
                    <a:lnTo>
                      <a:pt x="391" y="1065"/>
                    </a:lnTo>
                    <a:lnTo>
                      <a:pt x="545" y="644"/>
                    </a:lnTo>
                    <a:lnTo>
                      <a:pt x="574" y="1241"/>
                    </a:lnTo>
                    <a:lnTo>
                      <a:pt x="579" y="618"/>
                    </a:lnTo>
                    <a:lnTo>
                      <a:pt x="766" y="1096"/>
                    </a:lnTo>
                    <a:lnTo>
                      <a:pt x="603" y="618"/>
                    </a:lnTo>
                    <a:lnTo>
                      <a:pt x="989" y="1027"/>
                    </a:lnTo>
                    <a:lnTo>
                      <a:pt x="660" y="610"/>
                    </a:lnTo>
                    <a:lnTo>
                      <a:pt x="1104" y="742"/>
                    </a:lnTo>
                    <a:lnTo>
                      <a:pt x="646" y="570"/>
                    </a:lnTo>
                    <a:lnTo>
                      <a:pt x="1191" y="565"/>
                    </a:lnTo>
                    <a:lnTo>
                      <a:pt x="641" y="545"/>
                    </a:lnTo>
                    <a:lnTo>
                      <a:pt x="1080" y="399"/>
                    </a:lnTo>
                    <a:lnTo>
                      <a:pt x="655" y="521"/>
                    </a:lnTo>
                    <a:lnTo>
                      <a:pt x="941" y="182"/>
                    </a:lnTo>
                    <a:lnTo>
                      <a:pt x="617" y="521"/>
                    </a:lnTo>
                    <a:lnTo>
                      <a:pt x="761" y="40"/>
                    </a:lnTo>
                    <a:lnTo>
                      <a:pt x="593" y="492"/>
                    </a:lnTo>
                    <a:lnTo>
                      <a:pt x="574" y="0"/>
                    </a:lnTo>
                    <a:close/>
                  </a:path>
                </a:pathLst>
              </a:custGeom>
              <a:solidFill>
                <a:srgbClr val="FF0000"/>
              </a:solidFill>
              <a:ln w="9525">
                <a:noFill/>
                <a:round/>
                <a:headEnd/>
                <a:tailEnd/>
              </a:ln>
            </p:spPr>
            <p:txBody>
              <a:bodyPr/>
              <a:lstStyle/>
              <a:p>
                <a:endParaRPr lang="en-US"/>
              </a:p>
            </p:txBody>
          </p:sp>
          <p:sp>
            <p:nvSpPr>
              <p:cNvPr id="264" name="Freeform 727"/>
              <p:cNvSpPr>
                <a:spLocks/>
              </p:cNvSpPr>
              <p:nvPr/>
            </p:nvSpPr>
            <p:spPr bwMode="auto">
              <a:xfrm>
                <a:off x="3482" y="1488"/>
                <a:ext cx="883" cy="829"/>
              </a:xfrm>
              <a:custGeom>
                <a:avLst/>
                <a:gdLst>
                  <a:gd name="T0" fmla="*/ 78 w 1767"/>
                  <a:gd name="T1" fmla="*/ 3 h 1659"/>
                  <a:gd name="T2" fmla="*/ 56 w 1767"/>
                  <a:gd name="T3" fmla="*/ 45 h 1659"/>
                  <a:gd name="T4" fmla="*/ 64 w 1767"/>
                  <a:gd name="T5" fmla="*/ 0 h 1659"/>
                  <a:gd name="T6" fmla="*/ 54 w 1767"/>
                  <a:gd name="T7" fmla="*/ 44 h 1659"/>
                  <a:gd name="T8" fmla="*/ 45 w 1767"/>
                  <a:gd name="T9" fmla="*/ 1 h 1659"/>
                  <a:gd name="T10" fmla="*/ 50 w 1767"/>
                  <a:gd name="T11" fmla="*/ 45 h 1659"/>
                  <a:gd name="T12" fmla="*/ 30 w 1767"/>
                  <a:gd name="T13" fmla="*/ 3 h 1659"/>
                  <a:gd name="T14" fmla="*/ 47 w 1767"/>
                  <a:gd name="T15" fmla="*/ 46 h 1659"/>
                  <a:gd name="T16" fmla="*/ 7 w 1767"/>
                  <a:gd name="T17" fmla="*/ 24 h 1659"/>
                  <a:gd name="T18" fmla="*/ 46 w 1767"/>
                  <a:gd name="T19" fmla="*/ 48 h 1659"/>
                  <a:gd name="T20" fmla="*/ 2 w 1767"/>
                  <a:gd name="T21" fmla="*/ 39 h 1659"/>
                  <a:gd name="T22" fmla="*/ 46 w 1767"/>
                  <a:gd name="T23" fmla="*/ 50 h 1659"/>
                  <a:gd name="T24" fmla="*/ 0 w 1767"/>
                  <a:gd name="T25" fmla="*/ 60 h 1659"/>
                  <a:gd name="T26" fmla="*/ 46 w 1767"/>
                  <a:gd name="T27" fmla="*/ 53 h 1659"/>
                  <a:gd name="T28" fmla="*/ 7 w 1767"/>
                  <a:gd name="T29" fmla="*/ 74 h 1659"/>
                  <a:gd name="T30" fmla="*/ 47 w 1767"/>
                  <a:gd name="T31" fmla="*/ 55 h 1659"/>
                  <a:gd name="T32" fmla="*/ 28 w 1767"/>
                  <a:gd name="T33" fmla="*/ 100 h 1659"/>
                  <a:gd name="T34" fmla="*/ 51 w 1767"/>
                  <a:gd name="T35" fmla="*/ 56 h 1659"/>
                  <a:gd name="T36" fmla="*/ 43 w 1767"/>
                  <a:gd name="T37" fmla="*/ 103 h 1659"/>
                  <a:gd name="T38" fmla="*/ 53 w 1767"/>
                  <a:gd name="T39" fmla="*/ 55 h 1659"/>
                  <a:gd name="T40" fmla="*/ 63 w 1767"/>
                  <a:gd name="T41" fmla="*/ 100 h 1659"/>
                  <a:gd name="T42" fmla="*/ 55 w 1767"/>
                  <a:gd name="T43" fmla="*/ 54 h 1659"/>
                  <a:gd name="T44" fmla="*/ 79 w 1767"/>
                  <a:gd name="T45" fmla="*/ 103 h 1659"/>
                  <a:gd name="T46" fmla="*/ 57 w 1767"/>
                  <a:gd name="T47" fmla="*/ 54 h 1659"/>
                  <a:gd name="T48" fmla="*/ 105 w 1767"/>
                  <a:gd name="T49" fmla="*/ 81 h 1659"/>
                  <a:gd name="T50" fmla="*/ 59 w 1767"/>
                  <a:gd name="T51" fmla="*/ 52 h 1659"/>
                  <a:gd name="T52" fmla="*/ 109 w 1767"/>
                  <a:gd name="T53" fmla="*/ 61 h 1659"/>
                  <a:gd name="T54" fmla="*/ 61 w 1767"/>
                  <a:gd name="T55" fmla="*/ 50 h 1659"/>
                  <a:gd name="T56" fmla="*/ 110 w 1767"/>
                  <a:gd name="T57" fmla="*/ 41 h 1659"/>
                  <a:gd name="T58" fmla="*/ 60 w 1767"/>
                  <a:gd name="T59" fmla="*/ 48 h 1659"/>
                  <a:gd name="T60" fmla="*/ 107 w 1767"/>
                  <a:gd name="T61" fmla="*/ 24 h 1659"/>
                  <a:gd name="T62" fmla="*/ 60 w 1767"/>
                  <a:gd name="T63" fmla="*/ 46 h 1659"/>
                  <a:gd name="T64" fmla="*/ 78 w 1767"/>
                  <a:gd name="T65" fmla="*/ 3 h 1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7"/>
                  <a:gd name="T100" fmla="*/ 0 h 1659"/>
                  <a:gd name="T101" fmla="*/ 1767 w 1767"/>
                  <a:gd name="T102" fmla="*/ 1659 h 1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7" h="1659">
                    <a:moveTo>
                      <a:pt x="1251" y="55"/>
                    </a:moveTo>
                    <a:lnTo>
                      <a:pt x="910" y="731"/>
                    </a:lnTo>
                    <a:lnTo>
                      <a:pt x="1030" y="0"/>
                    </a:lnTo>
                    <a:lnTo>
                      <a:pt x="872" y="707"/>
                    </a:lnTo>
                    <a:lnTo>
                      <a:pt x="727" y="21"/>
                    </a:lnTo>
                    <a:lnTo>
                      <a:pt x="809" y="726"/>
                    </a:lnTo>
                    <a:lnTo>
                      <a:pt x="492" y="55"/>
                    </a:lnTo>
                    <a:lnTo>
                      <a:pt x="756" y="736"/>
                    </a:lnTo>
                    <a:lnTo>
                      <a:pt x="115" y="387"/>
                    </a:lnTo>
                    <a:lnTo>
                      <a:pt x="742" y="771"/>
                    </a:lnTo>
                    <a:lnTo>
                      <a:pt x="33" y="634"/>
                    </a:lnTo>
                    <a:lnTo>
                      <a:pt x="747" y="810"/>
                    </a:lnTo>
                    <a:lnTo>
                      <a:pt x="0" y="967"/>
                    </a:lnTo>
                    <a:lnTo>
                      <a:pt x="751" y="854"/>
                    </a:lnTo>
                    <a:lnTo>
                      <a:pt x="125" y="1197"/>
                    </a:lnTo>
                    <a:lnTo>
                      <a:pt x="766" y="894"/>
                    </a:lnTo>
                    <a:lnTo>
                      <a:pt x="463" y="1604"/>
                    </a:lnTo>
                    <a:lnTo>
                      <a:pt x="823" y="902"/>
                    </a:lnTo>
                    <a:lnTo>
                      <a:pt x="699" y="1649"/>
                    </a:lnTo>
                    <a:lnTo>
                      <a:pt x="857" y="894"/>
                    </a:lnTo>
                    <a:lnTo>
                      <a:pt x="1016" y="1604"/>
                    </a:lnTo>
                    <a:lnTo>
                      <a:pt x="891" y="868"/>
                    </a:lnTo>
                    <a:lnTo>
                      <a:pt x="1267" y="1659"/>
                    </a:lnTo>
                    <a:lnTo>
                      <a:pt x="924" y="865"/>
                    </a:lnTo>
                    <a:lnTo>
                      <a:pt x="1681" y="1296"/>
                    </a:lnTo>
                    <a:lnTo>
                      <a:pt x="944" y="839"/>
                    </a:lnTo>
                    <a:lnTo>
                      <a:pt x="1753" y="991"/>
                    </a:lnTo>
                    <a:lnTo>
                      <a:pt x="977" y="810"/>
                    </a:lnTo>
                    <a:lnTo>
                      <a:pt x="1767" y="658"/>
                    </a:lnTo>
                    <a:lnTo>
                      <a:pt x="963" y="781"/>
                    </a:lnTo>
                    <a:lnTo>
                      <a:pt x="1714" y="387"/>
                    </a:lnTo>
                    <a:lnTo>
                      <a:pt x="972" y="742"/>
                    </a:lnTo>
                    <a:lnTo>
                      <a:pt x="1251" y="55"/>
                    </a:lnTo>
                    <a:close/>
                  </a:path>
                </a:pathLst>
              </a:custGeom>
              <a:solidFill>
                <a:srgbClr val="FF8000"/>
              </a:solidFill>
              <a:ln w="9525">
                <a:noFill/>
                <a:round/>
                <a:headEnd/>
                <a:tailEnd/>
              </a:ln>
            </p:spPr>
            <p:txBody>
              <a:bodyPr/>
              <a:lstStyle/>
              <a:p>
                <a:endParaRPr lang="en-US"/>
              </a:p>
            </p:txBody>
          </p:sp>
          <p:sp>
            <p:nvSpPr>
              <p:cNvPr id="265" name="Freeform 728"/>
              <p:cNvSpPr>
                <a:spLocks/>
              </p:cNvSpPr>
              <p:nvPr/>
            </p:nvSpPr>
            <p:spPr bwMode="auto">
              <a:xfrm>
                <a:off x="3743" y="1715"/>
                <a:ext cx="366" cy="385"/>
              </a:xfrm>
              <a:custGeom>
                <a:avLst/>
                <a:gdLst>
                  <a:gd name="T0" fmla="*/ 22 w 734"/>
                  <a:gd name="T1" fmla="*/ 0 h 770"/>
                  <a:gd name="T2" fmla="*/ 21 w 734"/>
                  <a:gd name="T3" fmla="*/ 20 h 770"/>
                  <a:gd name="T4" fmla="*/ 15 w 734"/>
                  <a:gd name="T5" fmla="*/ 3 h 770"/>
                  <a:gd name="T6" fmla="*/ 19 w 734"/>
                  <a:gd name="T7" fmla="*/ 20 h 770"/>
                  <a:gd name="T8" fmla="*/ 6 w 734"/>
                  <a:gd name="T9" fmla="*/ 6 h 770"/>
                  <a:gd name="T10" fmla="*/ 18 w 734"/>
                  <a:gd name="T11" fmla="*/ 20 h 770"/>
                  <a:gd name="T12" fmla="*/ 2 w 734"/>
                  <a:gd name="T13" fmla="*/ 14 h 770"/>
                  <a:gd name="T14" fmla="*/ 17 w 734"/>
                  <a:gd name="T15" fmla="*/ 21 h 770"/>
                  <a:gd name="T16" fmla="*/ 0 w 734"/>
                  <a:gd name="T17" fmla="*/ 22 h 770"/>
                  <a:gd name="T18" fmla="*/ 19 w 734"/>
                  <a:gd name="T19" fmla="*/ 23 h 770"/>
                  <a:gd name="T20" fmla="*/ 1 w 734"/>
                  <a:gd name="T21" fmla="*/ 27 h 770"/>
                  <a:gd name="T22" fmla="*/ 18 w 734"/>
                  <a:gd name="T23" fmla="*/ 24 h 770"/>
                  <a:gd name="T24" fmla="*/ 5 w 734"/>
                  <a:gd name="T25" fmla="*/ 40 h 770"/>
                  <a:gd name="T26" fmla="*/ 19 w 734"/>
                  <a:gd name="T27" fmla="*/ 24 h 770"/>
                  <a:gd name="T28" fmla="*/ 15 w 734"/>
                  <a:gd name="T29" fmla="*/ 42 h 770"/>
                  <a:gd name="T30" fmla="*/ 21 w 734"/>
                  <a:gd name="T31" fmla="*/ 24 h 770"/>
                  <a:gd name="T32" fmla="*/ 22 w 734"/>
                  <a:gd name="T33" fmla="*/ 48 h 770"/>
                  <a:gd name="T34" fmla="*/ 22 w 734"/>
                  <a:gd name="T35" fmla="*/ 24 h 770"/>
                  <a:gd name="T36" fmla="*/ 29 w 734"/>
                  <a:gd name="T37" fmla="*/ 43 h 770"/>
                  <a:gd name="T38" fmla="*/ 23 w 734"/>
                  <a:gd name="T39" fmla="*/ 24 h 770"/>
                  <a:gd name="T40" fmla="*/ 38 w 734"/>
                  <a:gd name="T41" fmla="*/ 40 h 770"/>
                  <a:gd name="T42" fmla="*/ 25 w 734"/>
                  <a:gd name="T43" fmla="*/ 24 h 770"/>
                  <a:gd name="T44" fmla="*/ 42 w 734"/>
                  <a:gd name="T45" fmla="*/ 28 h 770"/>
                  <a:gd name="T46" fmla="*/ 24 w 734"/>
                  <a:gd name="T47" fmla="*/ 22 h 770"/>
                  <a:gd name="T48" fmla="*/ 45 w 734"/>
                  <a:gd name="T49" fmla="*/ 22 h 770"/>
                  <a:gd name="T50" fmla="*/ 24 w 734"/>
                  <a:gd name="T51" fmla="*/ 22 h 770"/>
                  <a:gd name="T52" fmla="*/ 41 w 734"/>
                  <a:gd name="T53" fmla="*/ 15 h 770"/>
                  <a:gd name="T54" fmla="*/ 25 w 734"/>
                  <a:gd name="T55" fmla="*/ 21 h 770"/>
                  <a:gd name="T56" fmla="*/ 36 w 734"/>
                  <a:gd name="T57" fmla="*/ 6 h 770"/>
                  <a:gd name="T58" fmla="*/ 23 w 734"/>
                  <a:gd name="T59" fmla="*/ 21 h 770"/>
                  <a:gd name="T60" fmla="*/ 29 w 734"/>
                  <a:gd name="T61" fmla="*/ 2 h 770"/>
                  <a:gd name="T62" fmla="*/ 22 w 734"/>
                  <a:gd name="T63" fmla="*/ 20 h 770"/>
                  <a:gd name="T64" fmla="*/ 22 w 734"/>
                  <a:gd name="T65" fmla="*/ 0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770"/>
                  <a:gd name="T101" fmla="*/ 734 w 734"/>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770">
                    <a:moveTo>
                      <a:pt x="353" y="0"/>
                    </a:moveTo>
                    <a:lnTo>
                      <a:pt x="338" y="309"/>
                    </a:lnTo>
                    <a:lnTo>
                      <a:pt x="243" y="42"/>
                    </a:lnTo>
                    <a:lnTo>
                      <a:pt x="309" y="316"/>
                    </a:lnTo>
                    <a:lnTo>
                      <a:pt x="98" y="87"/>
                    </a:lnTo>
                    <a:lnTo>
                      <a:pt x="291" y="316"/>
                    </a:lnTo>
                    <a:lnTo>
                      <a:pt x="34" y="238"/>
                    </a:lnTo>
                    <a:lnTo>
                      <a:pt x="281" y="335"/>
                    </a:lnTo>
                    <a:lnTo>
                      <a:pt x="0" y="351"/>
                    </a:lnTo>
                    <a:lnTo>
                      <a:pt x="305" y="359"/>
                    </a:lnTo>
                    <a:lnTo>
                      <a:pt x="31" y="446"/>
                    </a:lnTo>
                    <a:lnTo>
                      <a:pt x="288" y="376"/>
                    </a:lnTo>
                    <a:lnTo>
                      <a:pt x="94" y="631"/>
                    </a:lnTo>
                    <a:lnTo>
                      <a:pt x="309" y="397"/>
                    </a:lnTo>
                    <a:lnTo>
                      <a:pt x="240" y="660"/>
                    </a:lnTo>
                    <a:lnTo>
                      <a:pt x="336" y="398"/>
                    </a:lnTo>
                    <a:lnTo>
                      <a:pt x="353" y="770"/>
                    </a:lnTo>
                    <a:lnTo>
                      <a:pt x="357" y="383"/>
                    </a:lnTo>
                    <a:lnTo>
                      <a:pt x="473" y="681"/>
                    </a:lnTo>
                    <a:lnTo>
                      <a:pt x="372" y="383"/>
                    </a:lnTo>
                    <a:lnTo>
                      <a:pt x="610" y="638"/>
                    </a:lnTo>
                    <a:lnTo>
                      <a:pt x="406" y="376"/>
                    </a:lnTo>
                    <a:lnTo>
                      <a:pt x="680" y="460"/>
                    </a:lnTo>
                    <a:lnTo>
                      <a:pt x="398" y="352"/>
                    </a:lnTo>
                    <a:lnTo>
                      <a:pt x="734" y="351"/>
                    </a:lnTo>
                    <a:lnTo>
                      <a:pt x="396" y="339"/>
                    </a:lnTo>
                    <a:lnTo>
                      <a:pt x="667" y="246"/>
                    </a:lnTo>
                    <a:lnTo>
                      <a:pt x="403" y="323"/>
                    </a:lnTo>
                    <a:lnTo>
                      <a:pt x="579" y="111"/>
                    </a:lnTo>
                    <a:lnTo>
                      <a:pt x="379" y="323"/>
                    </a:lnTo>
                    <a:lnTo>
                      <a:pt x="470" y="24"/>
                    </a:lnTo>
                    <a:lnTo>
                      <a:pt x="365" y="306"/>
                    </a:lnTo>
                    <a:lnTo>
                      <a:pt x="353" y="0"/>
                    </a:lnTo>
                    <a:close/>
                  </a:path>
                </a:pathLst>
              </a:custGeom>
              <a:solidFill>
                <a:srgbClr val="FFFF80"/>
              </a:solidFill>
              <a:ln w="9525">
                <a:noFill/>
                <a:round/>
                <a:headEnd/>
                <a:tailEnd/>
              </a:ln>
            </p:spPr>
            <p:txBody>
              <a:bodyPr/>
              <a:lstStyle/>
              <a:p>
                <a:endParaRPr lang="en-US"/>
              </a:p>
            </p:txBody>
          </p:sp>
        </p:grpSp>
      </p:grpSp>
      <p:grpSp>
        <p:nvGrpSpPr>
          <p:cNvPr id="286" name="Group 403"/>
          <p:cNvGrpSpPr>
            <a:grpSpLocks/>
          </p:cNvGrpSpPr>
          <p:nvPr/>
        </p:nvGrpSpPr>
        <p:grpSpPr bwMode="auto">
          <a:xfrm>
            <a:off x="7620000" y="3352800"/>
            <a:ext cx="517525" cy="528638"/>
            <a:chOff x="2196" y="2263"/>
            <a:chExt cx="326" cy="333"/>
          </a:xfrm>
        </p:grpSpPr>
        <p:sp>
          <p:nvSpPr>
            <p:cNvPr id="287" name="Freeform 404"/>
            <p:cNvSpPr>
              <a:spLocks/>
            </p:cNvSpPr>
            <p:nvPr/>
          </p:nvSpPr>
          <p:spPr bwMode="auto">
            <a:xfrm>
              <a:off x="2196" y="2380"/>
              <a:ext cx="192" cy="200"/>
            </a:xfrm>
            <a:custGeom>
              <a:avLst/>
              <a:gdLst/>
              <a:ahLst/>
              <a:cxnLst>
                <a:cxn ang="0">
                  <a:pos x="368" y="391"/>
                </a:cxn>
                <a:cxn ang="0">
                  <a:pos x="325" y="400"/>
                </a:cxn>
                <a:cxn ang="0">
                  <a:pos x="276" y="393"/>
                </a:cxn>
                <a:cxn ang="0">
                  <a:pos x="228" y="370"/>
                </a:cxn>
                <a:cxn ang="0">
                  <a:pos x="184" y="349"/>
                </a:cxn>
                <a:cxn ang="0">
                  <a:pos x="136" y="320"/>
                </a:cxn>
                <a:cxn ang="0">
                  <a:pos x="93" y="283"/>
                </a:cxn>
                <a:cxn ang="0">
                  <a:pos x="61" y="239"/>
                </a:cxn>
                <a:cxn ang="0">
                  <a:pos x="33" y="189"/>
                </a:cxn>
                <a:cxn ang="0">
                  <a:pos x="10" y="131"/>
                </a:cxn>
                <a:cxn ang="0">
                  <a:pos x="4" y="86"/>
                </a:cxn>
                <a:cxn ang="0">
                  <a:pos x="0" y="42"/>
                </a:cxn>
                <a:cxn ang="0">
                  <a:pos x="13" y="0"/>
                </a:cxn>
                <a:cxn ang="0">
                  <a:pos x="159" y="15"/>
                </a:cxn>
                <a:cxn ang="0">
                  <a:pos x="320" y="83"/>
                </a:cxn>
                <a:cxn ang="0">
                  <a:pos x="385" y="261"/>
                </a:cxn>
                <a:cxn ang="0">
                  <a:pos x="368" y="391"/>
                </a:cxn>
              </a:cxnLst>
              <a:rect l="0" t="0" r="r" b="b"/>
              <a:pathLst>
                <a:path w="385" h="400">
                  <a:moveTo>
                    <a:pt x="368" y="391"/>
                  </a:moveTo>
                  <a:lnTo>
                    <a:pt x="325" y="400"/>
                  </a:lnTo>
                  <a:lnTo>
                    <a:pt x="276" y="393"/>
                  </a:lnTo>
                  <a:lnTo>
                    <a:pt x="228" y="370"/>
                  </a:lnTo>
                  <a:lnTo>
                    <a:pt x="184" y="349"/>
                  </a:lnTo>
                  <a:lnTo>
                    <a:pt x="136" y="320"/>
                  </a:lnTo>
                  <a:lnTo>
                    <a:pt x="93" y="283"/>
                  </a:lnTo>
                  <a:lnTo>
                    <a:pt x="61" y="239"/>
                  </a:lnTo>
                  <a:lnTo>
                    <a:pt x="33" y="189"/>
                  </a:lnTo>
                  <a:lnTo>
                    <a:pt x="10" y="131"/>
                  </a:lnTo>
                  <a:lnTo>
                    <a:pt x="4" y="86"/>
                  </a:lnTo>
                  <a:lnTo>
                    <a:pt x="0" y="42"/>
                  </a:lnTo>
                  <a:lnTo>
                    <a:pt x="13" y="0"/>
                  </a:lnTo>
                  <a:lnTo>
                    <a:pt x="159" y="15"/>
                  </a:lnTo>
                  <a:lnTo>
                    <a:pt x="320" y="83"/>
                  </a:lnTo>
                  <a:lnTo>
                    <a:pt x="385" y="261"/>
                  </a:lnTo>
                  <a:lnTo>
                    <a:pt x="368" y="391"/>
                  </a:lnTo>
                  <a:close/>
                </a:path>
              </a:pathLst>
            </a:custGeom>
            <a:solidFill>
              <a:srgbClr val="FFA040"/>
            </a:solidFill>
            <a:ln w="8001">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grpSp>
          <p:nvGrpSpPr>
            <p:cNvPr id="288" name="Group 405"/>
            <p:cNvGrpSpPr>
              <a:grpSpLocks/>
            </p:cNvGrpSpPr>
            <p:nvPr/>
          </p:nvGrpSpPr>
          <p:grpSpPr bwMode="auto">
            <a:xfrm>
              <a:off x="2208" y="2263"/>
              <a:ext cx="314" cy="333"/>
              <a:chOff x="2208" y="2263"/>
              <a:chExt cx="314" cy="333"/>
            </a:xfrm>
          </p:grpSpPr>
          <p:sp>
            <p:nvSpPr>
              <p:cNvPr id="289" name="Freeform 406"/>
              <p:cNvSpPr>
                <a:spLocks/>
              </p:cNvSpPr>
              <p:nvPr/>
            </p:nvSpPr>
            <p:spPr bwMode="auto">
              <a:xfrm>
                <a:off x="2257" y="2263"/>
                <a:ext cx="265" cy="268"/>
              </a:xfrm>
              <a:custGeom>
                <a:avLst/>
                <a:gdLst/>
                <a:ahLst/>
                <a:cxnLst>
                  <a:cxn ang="0">
                    <a:pos x="4" y="166"/>
                  </a:cxn>
                  <a:cxn ang="0">
                    <a:pos x="0" y="102"/>
                  </a:cxn>
                  <a:cxn ang="0">
                    <a:pos x="10" y="58"/>
                  </a:cxn>
                  <a:cxn ang="0">
                    <a:pos x="38" y="21"/>
                  </a:cxn>
                  <a:cxn ang="0">
                    <a:pos x="87" y="2"/>
                  </a:cxn>
                  <a:cxn ang="0">
                    <a:pos x="160" y="0"/>
                  </a:cxn>
                  <a:cxn ang="0">
                    <a:pos x="239" y="7"/>
                  </a:cxn>
                  <a:cxn ang="0">
                    <a:pos x="317" y="31"/>
                  </a:cxn>
                  <a:cxn ang="0">
                    <a:pos x="374" y="61"/>
                  </a:cxn>
                  <a:cxn ang="0">
                    <a:pos x="425" y="103"/>
                  </a:cxn>
                  <a:cxn ang="0">
                    <a:pos x="467" y="156"/>
                  </a:cxn>
                  <a:cxn ang="0">
                    <a:pos x="507" y="226"/>
                  </a:cxn>
                  <a:cxn ang="0">
                    <a:pos x="523" y="295"/>
                  </a:cxn>
                  <a:cxn ang="0">
                    <a:pos x="530" y="356"/>
                  </a:cxn>
                  <a:cxn ang="0">
                    <a:pos x="525" y="405"/>
                  </a:cxn>
                  <a:cxn ang="0">
                    <a:pos x="512" y="459"/>
                  </a:cxn>
                  <a:cxn ang="0">
                    <a:pos x="487" y="502"/>
                  </a:cxn>
                  <a:cxn ang="0">
                    <a:pos x="458" y="524"/>
                  </a:cxn>
                  <a:cxn ang="0">
                    <a:pos x="414" y="536"/>
                  </a:cxn>
                  <a:cxn ang="0">
                    <a:pos x="355" y="519"/>
                  </a:cxn>
                  <a:cxn ang="0">
                    <a:pos x="4" y="166"/>
                  </a:cxn>
                </a:cxnLst>
                <a:rect l="0" t="0" r="r" b="b"/>
                <a:pathLst>
                  <a:path w="530" h="536">
                    <a:moveTo>
                      <a:pt x="4" y="166"/>
                    </a:moveTo>
                    <a:lnTo>
                      <a:pt x="0" y="102"/>
                    </a:lnTo>
                    <a:lnTo>
                      <a:pt x="10" y="58"/>
                    </a:lnTo>
                    <a:lnTo>
                      <a:pt x="38" y="21"/>
                    </a:lnTo>
                    <a:lnTo>
                      <a:pt x="87" y="2"/>
                    </a:lnTo>
                    <a:lnTo>
                      <a:pt x="160" y="0"/>
                    </a:lnTo>
                    <a:lnTo>
                      <a:pt x="239" y="7"/>
                    </a:lnTo>
                    <a:lnTo>
                      <a:pt x="317" y="31"/>
                    </a:lnTo>
                    <a:lnTo>
                      <a:pt x="374" y="61"/>
                    </a:lnTo>
                    <a:lnTo>
                      <a:pt x="425" y="103"/>
                    </a:lnTo>
                    <a:lnTo>
                      <a:pt x="467" y="156"/>
                    </a:lnTo>
                    <a:lnTo>
                      <a:pt x="507" y="226"/>
                    </a:lnTo>
                    <a:lnTo>
                      <a:pt x="523" y="295"/>
                    </a:lnTo>
                    <a:lnTo>
                      <a:pt x="530" y="356"/>
                    </a:lnTo>
                    <a:lnTo>
                      <a:pt x="525" y="405"/>
                    </a:lnTo>
                    <a:lnTo>
                      <a:pt x="512" y="459"/>
                    </a:lnTo>
                    <a:lnTo>
                      <a:pt x="487" y="502"/>
                    </a:lnTo>
                    <a:lnTo>
                      <a:pt x="458" y="524"/>
                    </a:lnTo>
                    <a:lnTo>
                      <a:pt x="414" y="536"/>
                    </a:lnTo>
                    <a:lnTo>
                      <a:pt x="355" y="519"/>
                    </a:lnTo>
                    <a:lnTo>
                      <a:pt x="4" y="166"/>
                    </a:lnTo>
                    <a:close/>
                  </a:path>
                </a:pathLst>
              </a:custGeom>
              <a:solidFill>
                <a:srgbClr val="E08000"/>
              </a:solidFill>
              <a:ln w="8001">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sp>
            <p:nvSpPr>
              <p:cNvPr id="290" name="Freeform 407"/>
              <p:cNvSpPr>
                <a:spLocks/>
              </p:cNvSpPr>
              <p:nvPr/>
            </p:nvSpPr>
            <p:spPr bwMode="auto">
              <a:xfrm>
                <a:off x="2208" y="2352"/>
                <a:ext cx="251" cy="244"/>
              </a:xfrm>
              <a:custGeom>
                <a:avLst/>
                <a:gdLst/>
                <a:ahLst/>
                <a:cxnLst>
                  <a:cxn ang="0">
                    <a:pos x="130" y="0"/>
                  </a:cxn>
                  <a:cxn ang="0">
                    <a:pos x="189" y="0"/>
                  </a:cxn>
                  <a:cxn ang="0">
                    <a:pos x="253" y="11"/>
                  </a:cxn>
                  <a:cxn ang="0">
                    <a:pos x="311" y="28"/>
                  </a:cxn>
                  <a:cxn ang="0">
                    <a:pos x="361" y="51"/>
                  </a:cxn>
                  <a:cxn ang="0">
                    <a:pos x="408" y="88"/>
                  </a:cxn>
                  <a:cxn ang="0">
                    <a:pos x="444" y="128"/>
                  </a:cxn>
                  <a:cxn ang="0">
                    <a:pos x="468" y="168"/>
                  </a:cxn>
                  <a:cxn ang="0">
                    <a:pos x="488" y="210"/>
                  </a:cxn>
                  <a:cxn ang="0">
                    <a:pos x="499" y="259"/>
                  </a:cxn>
                  <a:cxn ang="0">
                    <a:pos x="501" y="309"/>
                  </a:cxn>
                  <a:cxn ang="0">
                    <a:pos x="496" y="362"/>
                  </a:cxn>
                  <a:cxn ang="0">
                    <a:pos x="354" y="488"/>
                  </a:cxn>
                  <a:cxn ang="0">
                    <a:pos x="345" y="419"/>
                  </a:cxn>
                  <a:cxn ang="0">
                    <a:pos x="330" y="365"/>
                  </a:cxn>
                  <a:cxn ang="0">
                    <a:pos x="298" y="293"/>
                  </a:cxn>
                  <a:cxn ang="0">
                    <a:pos x="256" y="244"/>
                  </a:cxn>
                  <a:cxn ang="0">
                    <a:pos x="203" y="187"/>
                  </a:cxn>
                  <a:cxn ang="0">
                    <a:pos x="130" y="138"/>
                  </a:cxn>
                  <a:cxn ang="0">
                    <a:pos x="68" y="112"/>
                  </a:cxn>
                  <a:cxn ang="0">
                    <a:pos x="0" y="95"/>
                  </a:cxn>
                  <a:cxn ang="0">
                    <a:pos x="130" y="0"/>
                  </a:cxn>
                </a:cxnLst>
                <a:rect l="0" t="0" r="r" b="b"/>
                <a:pathLst>
                  <a:path w="501" h="488">
                    <a:moveTo>
                      <a:pt x="130" y="0"/>
                    </a:moveTo>
                    <a:lnTo>
                      <a:pt x="189" y="0"/>
                    </a:lnTo>
                    <a:lnTo>
                      <a:pt x="253" y="11"/>
                    </a:lnTo>
                    <a:lnTo>
                      <a:pt x="311" y="28"/>
                    </a:lnTo>
                    <a:lnTo>
                      <a:pt x="361" y="51"/>
                    </a:lnTo>
                    <a:lnTo>
                      <a:pt x="408" y="88"/>
                    </a:lnTo>
                    <a:lnTo>
                      <a:pt x="444" y="128"/>
                    </a:lnTo>
                    <a:lnTo>
                      <a:pt x="468" y="168"/>
                    </a:lnTo>
                    <a:lnTo>
                      <a:pt x="488" y="210"/>
                    </a:lnTo>
                    <a:lnTo>
                      <a:pt x="499" y="259"/>
                    </a:lnTo>
                    <a:lnTo>
                      <a:pt x="501" y="309"/>
                    </a:lnTo>
                    <a:lnTo>
                      <a:pt x="496" y="362"/>
                    </a:lnTo>
                    <a:lnTo>
                      <a:pt x="354" y="488"/>
                    </a:lnTo>
                    <a:lnTo>
                      <a:pt x="345" y="419"/>
                    </a:lnTo>
                    <a:lnTo>
                      <a:pt x="330" y="365"/>
                    </a:lnTo>
                    <a:lnTo>
                      <a:pt x="298" y="293"/>
                    </a:lnTo>
                    <a:lnTo>
                      <a:pt x="256" y="244"/>
                    </a:lnTo>
                    <a:lnTo>
                      <a:pt x="203" y="187"/>
                    </a:lnTo>
                    <a:lnTo>
                      <a:pt x="130" y="138"/>
                    </a:lnTo>
                    <a:lnTo>
                      <a:pt x="68" y="112"/>
                    </a:lnTo>
                    <a:lnTo>
                      <a:pt x="0" y="95"/>
                    </a:lnTo>
                    <a:lnTo>
                      <a:pt x="130" y="0"/>
                    </a:lnTo>
                    <a:close/>
                  </a:path>
                </a:pathLst>
              </a:custGeom>
              <a:solidFill>
                <a:srgbClr val="FF8000"/>
              </a:solidFill>
              <a:ln w="8001">
                <a:solidFill>
                  <a:schemeClr val="tx1"/>
                </a:solidFill>
                <a:prstDash val="solid"/>
                <a:round/>
                <a:headEnd/>
                <a:tailEnd/>
              </a:ln>
              <a:effectLst>
                <a:prstShdw prst="shdw17" dist="17961" dir="2700000">
                  <a:schemeClr val="tx1">
                    <a:gamma/>
                    <a:shade val="60000"/>
                    <a:invGamma/>
                  </a:schemeClr>
                </a:prstShdw>
              </a:effectLst>
            </p:spPr>
            <p:txBody>
              <a:bodyPr/>
              <a:lstStyle/>
              <a:p>
                <a:endParaRPr lang="en-US"/>
              </a:p>
            </p:txBody>
          </p:sp>
        </p:grpSp>
      </p:grpSp>
      <p:grpSp>
        <p:nvGrpSpPr>
          <p:cNvPr id="291" name="Group 598"/>
          <p:cNvGrpSpPr>
            <a:grpSpLocks/>
          </p:cNvGrpSpPr>
          <p:nvPr/>
        </p:nvGrpSpPr>
        <p:grpSpPr bwMode="auto">
          <a:xfrm>
            <a:off x="4876800" y="2438400"/>
            <a:ext cx="1144588" cy="1165225"/>
            <a:chOff x="2063" y="1200"/>
            <a:chExt cx="721" cy="734"/>
          </a:xfrm>
        </p:grpSpPr>
        <p:sp>
          <p:nvSpPr>
            <p:cNvPr id="292" name="Freeform 599"/>
            <p:cNvSpPr>
              <a:spLocks/>
            </p:cNvSpPr>
            <p:nvPr/>
          </p:nvSpPr>
          <p:spPr bwMode="auto">
            <a:xfrm>
              <a:off x="2191" y="1296"/>
              <a:ext cx="530" cy="546"/>
            </a:xfrm>
            <a:custGeom>
              <a:avLst/>
              <a:gdLst>
                <a:gd name="T0" fmla="*/ 24 w 1060"/>
                <a:gd name="T1" fmla="*/ 3 h 1092"/>
                <a:gd name="T2" fmla="*/ 21 w 1060"/>
                <a:gd name="T3" fmla="*/ 4 h 1092"/>
                <a:gd name="T4" fmla="*/ 17 w 1060"/>
                <a:gd name="T5" fmla="*/ 6 h 1092"/>
                <a:gd name="T6" fmla="*/ 13 w 1060"/>
                <a:gd name="T7" fmla="*/ 7 h 1092"/>
                <a:gd name="T8" fmla="*/ 9 w 1060"/>
                <a:gd name="T9" fmla="*/ 9 h 1092"/>
                <a:gd name="T10" fmla="*/ 4 w 1060"/>
                <a:gd name="T11" fmla="*/ 10 h 1092"/>
                <a:gd name="T12" fmla="*/ 3 w 1060"/>
                <a:gd name="T13" fmla="*/ 17 h 1092"/>
                <a:gd name="T14" fmla="*/ 1 w 1060"/>
                <a:gd name="T15" fmla="*/ 21 h 1092"/>
                <a:gd name="T16" fmla="*/ 0 w 1060"/>
                <a:gd name="T17" fmla="*/ 27 h 1092"/>
                <a:gd name="T18" fmla="*/ 19 w 1060"/>
                <a:gd name="T19" fmla="*/ 34 h 1092"/>
                <a:gd name="T20" fmla="*/ 17 w 1060"/>
                <a:gd name="T21" fmla="*/ 36 h 1092"/>
                <a:gd name="T22" fmla="*/ 17 w 1060"/>
                <a:gd name="T23" fmla="*/ 37 h 1092"/>
                <a:gd name="T24" fmla="*/ 19 w 1060"/>
                <a:gd name="T25" fmla="*/ 39 h 1092"/>
                <a:gd name="T26" fmla="*/ 21 w 1060"/>
                <a:gd name="T27" fmla="*/ 40 h 1092"/>
                <a:gd name="T28" fmla="*/ 20 w 1060"/>
                <a:gd name="T29" fmla="*/ 43 h 1092"/>
                <a:gd name="T30" fmla="*/ 21 w 1060"/>
                <a:gd name="T31" fmla="*/ 42 h 1092"/>
                <a:gd name="T32" fmla="*/ 24 w 1060"/>
                <a:gd name="T33" fmla="*/ 43 h 1092"/>
                <a:gd name="T34" fmla="*/ 26 w 1060"/>
                <a:gd name="T35" fmla="*/ 46 h 1092"/>
                <a:gd name="T36" fmla="*/ 30 w 1060"/>
                <a:gd name="T37" fmla="*/ 68 h 1092"/>
                <a:gd name="T38" fmla="*/ 33 w 1060"/>
                <a:gd name="T39" fmla="*/ 65 h 1092"/>
                <a:gd name="T40" fmla="*/ 35 w 1060"/>
                <a:gd name="T41" fmla="*/ 63 h 1092"/>
                <a:gd name="T42" fmla="*/ 41 w 1060"/>
                <a:gd name="T43" fmla="*/ 62 h 1092"/>
                <a:gd name="T44" fmla="*/ 44 w 1060"/>
                <a:gd name="T45" fmla="*/ 60 h 1092"/>
                <a:gd name="T46" fmla="*/ 50 w 1060"/>
                <a:gd name="T47" fmla="*/ 62 h 1092"/>
                <a:gd name="T48" fmla="*/ 55 w 1060"/>
                <a:gd name="T49" fmla="*/ 58 h 1092"/>
                <a:gd name="T50" fmla="*/ 53 w 1060"/>
                <a:gd name="T51" fmla="*/ 49 h 1092"/>
                <a:gd name="T52" fmla="*/ 55 w 1060"/>
                <a:gd name="T53" fmla="*/ 45 h 1092"/>
                <a:gd name="T54" fmla="*/ 57 w 1060"/>
                <a:gd name="T55" fmla="*/ 39 h 1092"/>
                <a:gd name="T56" fmla="*/ 66 w 1060"/>
                <a:gd name="T57" fmla="*/ 32 h 1092"/>
                <a:gd name="T58" fmla="*/ 59 w 1060"/>
                <a:gd name="T59" fmla="*/ 28 h 1092"/>
                <a:gd name="T60" fmla="*/ 55 w 1060"/>
                <a:gd name="T61" fmla="*/ 21 h 1092"/>
                <a:gd name="T62" fmla="*/ 57 w 1060"/>
                <a:gd name="T63" fmla="*/ 9 h 1092"/>
                <a:gd name="T64" fmla="*/ 50 w 1060"/>
                <a:gd name="T65" fmla="*/ 6 h 1092"/>
                <a:gd name="T66" fmla="*/ 44 w 1060"/>
                <a:gd name="T67" fmla="*/ 8 h 1092"/>
                <a:gd name="T68" fmla="*/ 42 w 1060"/>
                <a:gd name="T69" fmla="*/ 2 h 1092"/>
                <a:gd name="T70" fmla="*/ 36 w 1060"/>
                <a:gd name="T71" fmla="*/ 1 h 1092"/>
                <a:gd name="T72" fmla="*/ 31 w 1060"/>
                <a:gd name="T73" fmla="*/ 0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0"/>
                <a:gd name="T112" fmla="*/ 0 h 1092"/>
                <a:gd name="T113" fmla="*/ 1060 w 1060"/>
                <a:gd name="T114" fmla="*/ 1092 h 10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0" h="1092">
                  <a:moveTo>
                    <a:pt x="438" y="248"/>
                  </a:moveTo>
                  <a:lnTo>
                    <a:pt x="387" y="60"/>
                  </a:lnTo>
                  <a:lnTo>
                    <a:pt x="419" y="339"/>
                  </a:lnTo>
                  <a:lnTo>
                    <a:pt x="346" y="67"/>
                  </a:lnTo>
                  <a:lnTo>
                    <a:pt x="371" y="292"/>
                  </a:lnTo>
                  <a:lnTo>
                    <a:pt x="260" y="96"/>
                  </a:lnTo>
                  <a:lnTo>
                    <a:pt x="349" y="351"/>
                  </a:lnTo>
                  <a:lnTo>
                    <a:pt x="214" y="118"/>
                  </a:lnTo>
                  <a:lnTo>
                    <a:pt x="324" y="383"/>
                  </a:lnTo>
                  <a:lnTo>
                    <a:pt x="159" y="132"/>
                  </a:lnTo>
                  <a:lnTo>
                    <a:pt x="313" y="400"/>
                  </a:lnTo>
                  <a:lnTo>
                    <a:pt x="70" y="171"/>
                  </a:lnTo>
                  <a:lnTo>
                    <a:pt x="300" y="416"/>
                  </a:lnTo>
                  <a:lnTo>
                    <a:pt x="48" y="279"/>
                  </a:lnTo>
                  <a:lnTo>
                    <a:pt x="276" y="443"/>
                  </a:lnTo>
                  <a:lnTo>
                    <a:pt x="5" y="339"/>
                  </a:lnTo>
                  <a:lnTo>
                    <a:pt x="246" y="472"/>
                  </a:lnTo>
                  <a:lnTo>
                    <a:pt x="0" y="440"/>
                  </a:lnTo>
                  <a:lnTo>
                    <a:pt x="288" y="508"/>
                  </a:lnTo>
                  <a:lnTo>
                    <a:pt x="306" y="537"/>
                  </a:lnTo>
                  <a:lnTo>
                    <a:pt x="5" y="602"/>
                  </a:lnTo>
                  <a:lnTo>
                    <a:pt x="257" y="577"/>
                  </a:lnTo>
                  <a:lnTo>
                    <a:pt x="34" y="638"/>
                  </a:lnTo>
                  <a:lnTo>
                    <a:pt x="284" y="602"/>
                  </a:lnTo>
                  <a:lnTo>
                    <a:pt x="48" y="732"/>
                  </a:lnTo>
                  <a:lnTo>
                    <a:pt x="313" y="625"/>
                  </a:lnTo>
                  <a:lnTo>
                    <a:pt x="89" y="782"/>
                  </a:lnTo>
                  <a:lnTo>
                    <a:pt x="351" y="655"/>
                  </a:lnTo>
                  <a:lnTo>
                    <a:pt x="66" y="883"/>
                  </a:lnTo>
                  <a:lnTo>
                    <a:pt x="329" y="693"/>
                  </a:lnTo>
                  <a:lnTo>
                    <a:pt x="130" y="962"/>
                  </a:lnTo>
                  <a:lnTo>
                    <a:pt x="349" y="681"/>
                  </a:lnTo>
                  <a:lnTo>
                    <a:pt x="240" y="922"/>
                  </a:lnTo>
                  <a:lnTo>
                    <a:pt x="394" y="697"/>
                  </a:lnTo>
                  <a:lnTo>
                    <a:pt x="354" y="988"/>
                  </a:lnTo>
                  <a:lnTo>
                    <a:pt x="425" y="750"/>
                  </a:lnTo>
                  <a:lnTo>
                    <a:pt x="461" y="876"/>
                  </a:lnTo>
                  <a:lnTo>
                    <a:pt x="483" y="1092"/>
                  </a:lnTo>
                  <a:lnTo>
                    <a:pt x="483" y="779"/>
                  </a:lnTo>
                  <a:lnTo>
                    <a:pt x="534" y="1027"/>
                  </a:lnTo>
                  <a:lnTo>
                    <a:pt x="509" y="756"/>
                  </a:lnTo>
                  <a:lnTo>
                    <a:pt x="575" y="1020"/>
                  </a:lnTo>
                  <a:lnTo>
                    <a:pt x="545" y="760"/>
                  </a:lnTo>
                  <a:lnTo>
                    <a:pt x="670" y="1005"/>
                  </a:lnTo>
                  <a:lnTo>
                    <a:pt x="589" y="760"/>
                  </a:lnTo>
                  <a:lnTo>
                    <a:pt x="714" y="974"/>
                  </a:lnTo>
                  <a:lnTo>
                    <a:pt x="620" y="736"/>
                  </a:lnTo>
                  <a:lnTo>
                    <a:pt x="800" y="998"/>
                  </a:lnTo>
                  <a:lnTo>
                    <a:pt x="659" y="739"/>
                  </a:lnTo>
                  <a:lnTo>
                    <a:pt x="887" y="936"/>
                  </a:lnTo>
                  <a:lnTo>
                    <a:pt x="634" y="685"/>
                  </a:lnTo>
                  <a:lnTo>
                    <a:pt x="855" y="796"/>
                  </a:lnTo>
                  <a:lnTo>
                    <a:pt x="620" y="628"/>
                  </a:lnTo>
                  <a:lnTo>
                    <a:pt x="884" y="732"/>
                  </a:lnTo>
                  <a:lnTo>
                    <a:pt x="649" y="596"/>
                  </a:lnTo>
                  <a:lnTo>
                    <a:pt x="916" y="638"/>
                  </a:lnTo>
                  <a:lnTo>
                    <a:pt x="623" y="566"/>
                  </a:lnTo>
                  <a:lnTo>
                    <a:pt x="1060" y="512"/>
                  </a:lnTo>
                  <a:lnTo>
                    <a:pt x="675" y="524"/>
                  </a:lnTo>
                  <a:lnTo>
                    <a:pt x="954" y="455"/>
                  </a:lnTo>
                  <a:lnTo>
                    <a:pt x="589" y="508"/>
                  </a:lnTo>
                  <a:lnTo>
                    <a:pt x="891" y="346"/>
                  </a:lnTo>
                  <a:lnTo>
                    <a:pt x="567" y="483"/>
                  </a:lnTo>
                  <a:lnTo>
                    <a:pt x="916" y="157"/>
                  </a:lnTo>
                  <a:lnTo>
                    <a:pt x="596" y="429"/>
                  </a:lnTo>
                  <a:lnTo>
                    <a:pt x="814" y="102"/>
                  </a:lnTo>
                  <a:lnTo>
                    <a:pt x="605" y="390"/>
                  </a:lnTo>
                  <a:lnTo>
                    <a:pt x="704" y="128"/>
                  </a:lnTo>
                  <a:lnTo>
                    <a:pt x="567" y="383"/>
                  </a:lnTo>
                  <a:lnTo>
                    <a:pt x="682" y="43"/>
                  </a:lnTo>
                  <a:lnTo>
                    <a:pt x="527" y="368"/>
                  </a:lnTo>
                  <a:lnTo>
                    <a:pt x="579" y="17"/>
                  </a:lnTo>
                  <a:lnTo>
                    <a:pt x="497" y="364"/>
                  </a:lnTo>
                  <a:lnTo>
                    <a:pt x="497" y="0"/>
                  </a:lnTo>
                  <a:lnTo>
                    <a:pt x="438" y="248"/>
                  </a:lnTo>
                  <a:close/>
                </a:path>
              </a:pathLst>
            </a:custGeom>
            <a:solidFill>
              <a:srgbClr val="4040FF"/>
            </a:solidFill>
            <a:ln w="9525">
              <a:noFill/>
              <a:round/>
              <a:headEnd/>
              <a:tailEnd/>
            </a:ln>
          </p:spPr>
          <p:txBody>
            <a:bodyPr/>
            <a:lstStyle/>
            <a:p>
              <a:endParaRPr lang="en-US"/>
            </a:p>
          </p:txBody>
        </p:sp>
        <p:grpSp>
          <p:nvGrpSpPr>
            <p:cNvPr id="293" name="Group 600"/>
            <p:cNvGrpSpPr>
              <a:grpSpLocks/>
            </p:cNvGrpSpPr>
            <p:nvPr/>
          </p:nvGrpSpPr>
          <p:grpSpPr bwMode="auto">
            <a:xfrm>
              <a:off x="2429" y="1215"/>
              <a:ext cx="336" cy="697"/>
              <a:chOff x="2429" y="1215"/>
              <a:chExt cx="336" cy="697"/>
            </a:xfrm>
          </p:grpSpPr>
          <p:sp>
            <p:nvSpPr>
              <p:cNvPr id="312" name="Freeform 601"/>
              <p:cNvSpPr>
                <a:spLocks/>
              </p:cNvSpPr>
              <p:nvPr/>
            </p:nvSpPr>
            <p:spPr bwMode="auto">
              <a:xfrm>
                <a:off x="2430" y="1438"/>
                <a:ext cx="331" cy="121"/>
              </a:xfrm>
              <a:custGeom>
                <a:avLst/>
                <a:gdLst>
                  <a:gd name="T0" fmla="*/ 0 w 663"/>
                  <a:gd name="T1" fmla="*/ 16 h 241"/>
                  <a:gd name="T2" fmla="*/ 38 w 663"/>
                  <a:gd name="T3" fmla="*/ 0 h 241"/>
                  <a:gd name="T4" fmla="*/ 21 w 663"/>
                  <a:gd name="T5" fmla="*/ 8 h 241"/>
                  <a:gd name="T6" fmla="*/ 41 w 663"/>
                  <a:gd name="T7" fmla="*/ 5 h 241"/>
                  <a:gd name="T8" fmla="*/ 0 w 663"/>
                  <a:gd name="T9" fmla="*/ 16 h 241"/>
                  <a:gd name="T10" fmla="*/ 0 60000 65536"/>
                  <a:gd name="T11" fmla="*/ 0 60000 65536"/>
                  <a:gd name="T12" fmla="*/ 0 60000 65536"/>
                  <a:gd name="T13" fmla="*/ 0 60000 65536"/>
                  <a:gd name="T14" fmla="*/ 0 60000 65536"/>
                  <a:gd name="T15" fmla="*/ 0 w 663"/>
                  <a:gd name="T16" fmla="*/ 0 h 241"/>
                  <a:gd name="T17" fmla="*/ 663 w 663"/>
                  <a:gd name="T18" fmla="*/ 241 h 241"/>
                </a:gdLst>
                <a:ahLst/>
                <a:cxnLst>
                  <a:cxn ang="T10">
                    <a:pos x="T0" y="T1"/>
                  </a:cxn>
                  <a:cxn ang="T11">
                    <a:pos x="T2" y="T3"/>
                  </a:cxn>
                  <a:cxn ang="T12">
                    <a:pos x="T4" y="T5"/>
                  </a:cxn>
                  <a:cxn ang="T13">
                    <a:pos x="T6" y="T7"/>
                  </a:cxn>
                  <a:cxn ang="T14">
                    <a:pos x="T8" y="T9"/>
                  </a:cxn>
                </a:cxnLst>
                <a:rect l="T15" t="T16" r="T17" b="T18"/>
                <a:pathLst>
                  <a:path w="663" h="241">
                    <a:moveTo>
                      <a:pt x="0" y="241"/>
                    </a:moveTo>
                    <a:lnTo>
                      <a:pt x="613" y="0"/>
                    </a:lnTo>
                    <a:lnTo>
                      <a:pt x="341" y="127"/>
                    </a:lnTo>
                    <a:lnTo>
                      <a:pt x="663" y="74"/>
                    </a:lnTo>
                    <a:lnTo>
                      <a:pt x="0" y="241"/>
                    </a:lnTo>
                    <a:close/>
                  </a:path>
                </a:pathLst>
              </a:custGeom>
              <a:solidFill>
                <a:srgbClr val="0000C0"/>
              </a:solidFill>
              <a:ln w="9525">
                <a:noFill/>
                <a:round/>
                <a:headEnd/>
                <a:tailEnd/>
              </a:ln>
            </p:spPr>
            <p:txBody>
              <a:bodyPr/>
              <a:lstStyle/>
              <a:p>
                <a:endParaRPr lang="en-US"/>
              </a:p>
            </p:txBody>
          </p:sp>
          <p:sp>
            <p:nvSpPr>
              <p:cNvPr id="313" name="Freeform 602"/>
              <p:cNvSpPr>
                <a:spLocks/>
              </p:cNvSpPr>
              <p:nvPr/>
            </p:nvSpPr>
            <p:spPr bwMode="auto">
              <a:xfrm>
                <a:off x="2433" y="1568"/>
                <a:ext cx="332" cy="121"/>
              </a:xfrm>
              <a:custGeom>
                <a:avLst/>
                <a:gdLst>
                  <a:gd name="T0" fmla="*/ 0 w 663"/>
                  <a:gd name="T1" fmla="*/ 0 h 242"/>
                  <a:gd name="T2" fmla="*/ 39 w 663"/>
                  <a:gd name="T3" fmla="*/ 15 h 242"/>
                  <a:gd name="T4" fmla="*/ 22 w 663"/>
                  <a:gd name="T5" fmla="*/ 8 h 242"/>
                  <a:gd name="T6" fmla="*/ 42 w 663"/>
                  <a:gd name="T7" fmla="*/ 11 h 242"/>
                  <a:gd name="T8" fmla="*/ 0 w 663"/>
                  <a:gd name="T9" fmla="*/ 0 h 242"/>
                  <a:gd name="T10" fmla="*/ 0 60000 65536"/>
                  <a:gd name="T11" fmla="*/ 0 60000 65536"/>
                  <a:gd name="T12" fmla="*/ 0 60000 65536"/>
                  <a:gd name="T13" fmla="*/ 0 60000 65536"/>
                  <a:gd name="T14" fmla="*/ 0 60000 65536"/>
                  <a:gd name="T15" fmla="*/ 0 w 663"/>
                  <a:gd name="T16" fmla="*/ 0 h 242"/>
                  <a:gd name="T17" fmla="*/ 663 w 663"/>
                  <a:gd name="T18" fmla="*/ 242 h 242"/>
                </a:gdLst>
                <a:ahLst/>
                <a:cxnLst>
                  <a:cxn ang="T10">
                    <a:pos x="T0" y="T1"/>
                  </a:cxn>
                  <a:cxn ang="T11">
                    <a:pos x="T2" y="T3"/>
                  </a:cxn>
                  <a:cxn ang="T12">
                    <a:pos x="T4" y="T5"/>
                  </a:cxn>
                  <a:cxn ang="T13">
                    <a:pos x="T6" y="T7"/>
                  </a:cxn>
                  <a:cxn ang="T14">
                    <a:pos x="T8" y="T9"/>
                  </a:cxn>
                </a:cxnLst>
                <a:rect l="T15" t="T16" r="T17" b="T18"/>
                <a:pathLst>
                  <a:path w="663" h="242">
                    <a:moveTo>
                      <a:pt x="0" y="0"/>
                    </a:moveTo>
                    <a:lnTo>
                      <a:pt x="613" y="242"/>
                    </a:lnTo>
                    <a:lnTo>
                      <a:pt x="341" y="115"/>
                    </a:lnTo>
                    <a:lnTo>
                      <a:pt x="663" y="168"/>
                    </a:lnTo>
                    <a:lnTo>
                      <a:pt x="0" y="0"/>
                    </a:lnTo>
                    <a:close/>
                  </a:path>
                </a:pathLst>
              </a:custGeom>
              <a:solidFill>
                <a:srgbClr val="0000C0"/>
              </a:solidFill>
              <a:ln w="9525">
                <a:noFill/>
                <a:round/>
                <a:headEnd/>
                <a:tailEnd/>
              </a:ln>
            </p:spPr>
            <p:txBody>
              <a:bodyPr/>
              <a:lstStyle/>
              <a:p>
                <a:endParaRPr lang="en-US"/>
              </a:p>
            </p:txBody>
          </p:sp>
          <p:sp>
            <p:nvSpPr>
              <p:cNvPr id="314" name="Freeform 603"/>
              <p:cNvSpPr>
                <a:spLocks/>
              </p:cNvSpPr>
              <p:nvPr/>
            </p:nvSpPr>
            <p:spPr bwMode="auto">
              <a:xfrm>
                <a:off x="2429" y="1573"/>
                <a:ext cx="119" cy="339"/>
              </a:xfrm>
              <a:custGeom>
                <a:avLst/>
                <a:gdLst>
                  <a:gd name="T0" fmla="*/ 0 w 238"/>
                  <a:gd name="T1" fmla="*/ 0 h 678"/>
                  <a:gd name="T2" fmla="*/ 15 w 238"/>
                  <a:gd name="T3" fmla="*/ 40 h 678"/>
                  <a:gd name="T4" fmla="*/ 7 w 238"/>
                  <a:gd name="T5" fmla="*/ 21 h 678"/>
                  <a:gd name="T6" fmla="*/ 11 w 238"/>
                  <a:gd name="T7" fmla="*/ 42 h 678"/>
                  <a:gd name="T8" fmla="*/ 0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0"/>
                    </a:moveTo>
                    <a:lnTo>
                      <a:pt x="238" y="627"/>
                    </a:lnTo>
                    <a:lnTo>
                      <a:pt x="115" y="348"/>
                    </a:lnTo>
                    <a:lnTo>
                      <a:pt x="166" y="678"/>
                    </a:lnTo>
                    <a:lnTo>
                      <a:pt x="0" y="0"/>
                    </a:lnTo>
                    <a:close/>
                  </a:path>
                </a:pathLst>
              </a:custGeom>
              <a:solidFill>
                <a:srgbClr val="0000C0"/>
              </a:solidFill>
              <a:ln w="9525">
                <a:noFill/>
                <a:round/>
                <a:headEnd/>
                <a:tailEnd/>
              </a:ln>
            </p:spPr>
            <p:txBody>
              <a:bodyPr/>
              <a:lstStyle/>
              <a:p>
                <a:endParaRPr lang="en-US"/>
              </a:p>
            </p:txBody>
          </p:sp>
          <p:sp>
            <p:nvSpPr>
              <p:cNvPr id="315" name="Freeform 604"/>
              <p:cNvSpPr>
                <a:spLocks/>
              </p:cNvSpPr>
              <p:nvPr/>
            </p:nvSpPr>
            <p:spPr bwMode="auto">
              <a:xfrm>
                <a:off x="2429" y="1215"/>
                <a:ext cx="119" cy="339"/>
              </a:xfrm>
              <a:custGeom>
                <a:avLst/>
                <a:gdLst>
                  <a:gd name="T0" fmla="*/ 0 w 238"/>
                  <a:gd name="T1" fmla="*/ 42 h 678"/>
                  <a:gd name="T2" fmla="*/ 15 w 238"/>
                  <a:gd name="T3" fmla="*/ 3 h 678"/>
                  <a:gd name="T4" fmla="*/ 7 w 238"/>
                  <a:gd name="T5" fmla="*/ 21 h 678"/>
                  <a:gd name="T6" fmla="*/ 11 w 238"/>
                  <a:gd name="T7" fmla="*/ 0 h 678"/>
                  <a:gd name="T8" fmla="*/ 0 w 238"/>
                  <a:gd name="T9" fmla="*/ 42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0" y="678"/>
                    </a:moveTo>
                    <a:lnTo>
                      <a:pt x="238" y="51"/>
                    </a:lnTo>
                    <a:lnTo>
                      <a:pt x="115" y="331"/>
                    </a:lnTo>
                    <a:lnTo>
                      <a:pt x="166" y="0"/>
                    </a:lnTo>
                    <a:lnTo>
                      <a:pt x="0" y="678"/>
                    </a:lnTo>
                    <a:close/>
                  </a:path>
                </a:pathLst>
              </a:custGeom>
              <a:solidFill>
                <a:srgbClr val="0000C0"/>
              </a:solidFill>
              <a:ln w="9525">
                <a:noFill/>
                <a:round/>
                <a:headEnd/>
                <a:tailEnd/>
              </a:ln>
            </p:spPr>
            <p:txBody>
              <a:bodyPr/>
              <a:lstStyle/>
              <a:p>
                <a:endParaRPr lang="en-US"/>
              </a:p>
            </p:txBody>
          </p:sp>
        </p:grpSp>
        <p:grpSp>
          <p:nvGrpSpPr>
            <p:cNvPr id="294" name="Group 605"/>
            <p:cNvGrpSpPr>
              <a:grpSpLocks/>
            </p:cNvGrpSpPr>
            <p:nvPr/>
          </p:nvGrpSpPr>
          <p:grpSpPr bwMode="auto">
            <a:xfrm>
              <a:off x="2063" y="1200"/>
              <a:ext cx="721" cy="734"/>
              <a:chOff x="2063" y="1200"/>
              <a:chExt cx="721" cy="734"/>
            </a:xfrm>
          </p:grpSpPr>
          <p:grpSp>
            <p:nvGrpSpPr>
              <p:cNvPr id="298" name="Group 606"/>
              <p:cNvGrpSpPr>
                <a:grpSpLocks/>
              </p:cNvGrpSpPr>
              <p:nvPr/>
            </p:nvGrpSpPr>
            <p:grpSpPr bwMode="auto">
              <a:xfrm>
                <a:off x="2162" y="1579"/>
                <a:ext cx="523" cy="268"/>
                <a:chOff x="2162" y="1579"/>
                <a:chExt cx="523" cy="268"/>
              </a:xfrm>
            </p:grpSpPr>
            <p:sp>
              <p:nvSpPr>
                <p:cNvPr id="310" name="Freeform 607"/>
                <p:cNvSpPr>
                  <a:spLocks/>
                </p:cNvSpPr>
                <p:nvPr/>
              </p:nvSpPr>
              <p:spPr bwMode="auto">
                <a:xfrm>
                  <a:off x="2162" y="1579"/>
                  <a:ext cx="242" cy="268"/>
                </a:xfrm>
                <a:custGeom>
                  <a:avLst/>
                  <a:gdLst>
                    <a:gd name="T0" fmla="*/ 30 w 485"/>
                    <a:gd name="T1" fmla="*/ 0 h 536"/>
                    <a:gd name="T2" fmla="*/ 10 w 485"/>
                    <a:gd name="T3" fmla="*/ 34 h 536"/>
                    <a:gd name="T4" fmla="*/ 20 w 485"/>
                    <a:gd name="T5" fmla="*/ 14 h 536"/>
                    <a:gd name="T6" fmla="*/ 1 w 485"/>
                    <a:gd name="T7" fmla="*/ 34 h 536"/>
                    <a:gd name="T8" fmla="*/ 17 w 485"/>
                    <a:gd name="T9" fmla="*/ 12 h 536"/>
                    <a:gd name="T10" fmla="*/ 0 w 485"/>
                    <a:gd name="T11" fmla="*/ 22 h 536"/>
                    <a:gd name="T12" fmla="*/ 30 w 485"/>
                    <a:gd name="T13" fmla="*/ 0 h 536"/>
                    <a:gd name="T14" fmla="*/ 0 60000 65536"/>
                    <a:gd name="T15" fmla="*/ 0 60000 65536"/>
                    <a:gd name="T16" fmla="*/ 0 60000 65536"/>
                    <a:gd name="T17" fmla="*/ 0 60000 65536"/>
                    <a:gd name="T18" fmla="*/ 0 60000 65536"/>
                    <a:gd name="T19" fmla="*/ 0 60000 65536"/>
                    <a:gd name="T20" fmla="*/ 0 60000 65536"/>
                    <a:gd name="T21" fmla="*/ 0 w 485"/>
                    <a:gd name="T22" fmla="*/ 0 h 536"/>
                    <a:gd name="T23" fmla="*/ 485 w 485"/>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6">
                      <a:moveTo>
                        <a:pt x="485" y="0"/>
                      </a:moveTo>
                      <a:lnTo>
                        <a:pt x="172" y="536"/>
                      </a:lnTo>
                      <a:lnTo>
                        <a:pt x="321" y="233"/>
                      </a:lnTo>
                      <a:lnTo>
                        <a:pt x="29" y="536"/>
                      </a:lnTo>
                      <a:lnTo>
                        <a:pt x="275" y="201"/>
                      </a:lnTo>
                      <a:lnTo>
                        <a:pt x="0" y="358"/>
                      </a:lnTo>
                      <a:lnTo>
                        <a:pt x="485" y="0"/>
                      </a:lnTo>
                      <a:close/>
                    </a:path>
                  </a:pathLst>
                </a:custGeom>
                <a:solidFill>
                  <a:srgbClr val="0000C0"/>
                </a:solidFill>
                <a:ln w="9525">
                  <a:noFill/>
                  <a:round/>
                  <a:headEnd/>
                  <a:tailEnd/>
                </a:ln>
              </p:spPr>
              <p:txBody>
                <a:bodyPr/>
                <a:lstStyle/>
                <a:p>
                  <a:endParaRPr lang="en-US"/>
                </a:p>
              </p:txBody>
            </p:sp>
            <p:sp>
              <p:nvSpPr>
                <p:cNvPr id="311" name="Freeform 608"/>
                <p:cNvSpPr>
                  <a:spLocks/>
                </p:cNvSpPr>
                <p:nvPr/>
              </p:nvSpPr>
              <p:spPr bwMode="auto">
                <a:xfrm>
                  <a:off x="2442" y="1579"/>
                  <a:ext cx="243" cy="268"/>
                </a:xfrm>
                <a:custGeom>
                  <a:avLst/>
                  <a:gdLst>
                    <a:gd name="T0" fmla="*/ 0 w 486"/>
                    <a:gd name="T1" fmla="*/ 0 h 536"/>
                    <a:gd name="T2" fmla="*/ 20 w 486"/>
                    <a:gd name="T3" fmla="*/ 34 h 536"/>
                    <a:gd name="T4" fmla="*/ 11 w 486"/>
                    <a:gd name="T5" fmla="*/ 14 h 536"/>
                    <a:gd name="T6" fmla="*/ 29 w 486"/>
                    <a:gd name="T7" fmla="*/ 34 h 536"/>
                    <a:gd name="T8" fmla="*/ 14 w 486"/>
                    <a:gd name="T9" fmla="*/ 12 h 536"/>
                    <a:gd name="T10" fmla="*/ 30 w 486"/>
                    <a:gd name="T11" fmla="*/ 22 h 536"/>
                    <a:gd name="T12" fmla="*/ 0 w 486"/>
                    <a:gd name="T13" fmla="*/ 0 h 536"/>
                    <a:gd name="T14" fmla="*/ 0 60000 65536"/>
                    <a:gd name="T15" fmla="*/ 0 60000 65536"/>
                    <a:gd name="T16" fmla="*/ 0 60000 65536"/>
                    <a:gd name="T17" fmla="*/ 0 60000 65536"/>
                    <a:gd name="T18" fmla="*/ 0 60000 65536"/>
                    <a:gd name="T19" fmla="*/ 0 60000 65536"/>
                    <a:gd name="T20" fmla="*/ 0 60000 65536"/>
                    <a:gd name="T21" fmla="*/ 0 w 486"/>
                    <a:gd name="T22" fmla="*/ 0 h 536"/>
                    <a:gd name="T23" fmla="*/ 486 w 48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6">
                      <a:moveTo>
                        <a:pt x="0" y="0"/>
                      </a:moveTo>
                      <a:lnTo>
                        <a:pt x="315" y="536"/>
                      </a:lnTo>
                      <a:lnTo>
                        <a:pt x="164" y="233"/>
                      </a:lnTo>
                      <a:lnTo>
                        <a:pt x="457" y="536"/>
                      </a:lnTo>
                      <a:lnTo>
                        <a:pt x="212" y="201"/>
                      </a:lnTo>
                      <a:lnTo>
                        <a:pt x="486" y="358"/>
                      </a:lnTo>
                      <a:lnTo>
                        <a:pt x="0" y="0"/>
                      </a:lnTo>
                      <a:close/>
                    </a:path>
                  </a:pathLst>
                </a:custGeom>
                <a:solidFill>
                  <a:srgbClr val="0000C0"/>
                </a:solidFill>
                <a:ln w="9525">
                  <a:noFill/>
                  <a:round/>
                  <a:headEnd/>
                  <a:tailEnd/>
                </a:ln>
              </p:spPr>
              <p:txBody>
                <a:bodyPr/>
                <a:lstStyle/>
                <a:p>
                  <a:endParaRPr lang="en-US"/>
                </a:p>
              </p:txBody>
            </p:sp>
          </p:grpSp>
          <p:grpSp>
            <p:nvGrpSpPr>
              <p:cNvPr id="299" name="Group 609"/>
              <p:cNvGrpSpPr>
                <a:grpSpLocks/>
              </p:cNvGrpSpPr>
              <p:nvPr/>
            </p:nvGrpSpPr>
            <p:grpSpPr bwMode="auto">
              <a:xfrm>
                <a:off x="2063" y="1200"/>
                <a:ext cx="721" cy="734"/>
                <a:chOff x="2063" y="1200"/>
                <a:chExt cx="721" cy="734"/>
              </a:xfrm>
            </p:grpSpPr>
            <p:sp>
              <p:nvSpPr>
                <p:cNvPr id="300" name="Freeform 610"/>
                <p:cNvSpPr>
                  <a:spLocks/>
                </p:cNvSpPr>
                <p:nvPr/>
              </p:nvSpPr>
              <p:spPr bwMode="auto">
                <a:xfrm>
                  <a:off x="2078" y="1443"/>
                  <a:ext cx="331" cy="121"/>
                </a:xfrm>
                <a:custGeom>
                  <a:avLst/>
                  <a:gdLst>
                    <a:gd name="T0" fmla="*/ 41 w 664"/>
                    <a:gd name="T1" fmla="*/ 15 h 242"/>
                    <a:gd name="T2" fmla="*/ 3 w 664"/>
                    <a:gd name="T3" fmla="*/ 0 h 242"/>
                    <a:gd name="T4" fmla="*/ 20 w 664"/>
                    <a:gd name="T5" fmla="*/ 8 h 242"/>
                    <a:gd name="T6" fmla="*/ 0 w 664"/>
                    <a:gd name="T7" fmla="*/ 5 h 242"/>
                    <a:gd name="T8" fmla="*/ 41 w 664"/>
                    <a:gd name="T9" fmla="*/ 15 h 242"/>
                    <a:gd name="T10" fmla="*/ 0 60000 65536"/>
                    <a:gd name="T11" fmla="*/ 0 60000 65536"/>
                    <a:gd name="T12" fmla="*/ 0 60000 65536"/>
                    <a:gd name="T13" fmla="*/ 0 60000 65536"/>
                    <a:gd name="T14" fmla="*/ 0 60000 65536"/>
                    <a:gd name="T15" fmla="*/ 0 w 664"/>
                    <a:gd name="T16" fmla="*/ 0 h 242"/>
                    <a:gd name="T17" fmla="*/ 664 w 664"/>
                    <a:gd name="T18" fmla="*/ 242 h 242"/>
                  </a:gdLst>
                  <a:ahLst/>
                  <a:cxnLst>
                    <a:cxn ang="T10">
                      <a:pos x="T0" y="T1"/>
                    </a:cxn>
                    <a:cxn ang="T11">
                      <a:pos x="T2" y="T3"/>
                    </a:cxn>
                    <a:cxn ang="T12">
                      <a:pos x="T4" y="T5"/>
                    </a:cxn>
                    <a:cxn ang="T13">
                      <a:pos x="T6" y="T7"/>
                    </a:cxn>
                    <a:cxn ang="T14">
                      <a:pos x="T8" y="T9"/>
                    </a:cxn>
                  </a:cxnLst>
                  <a:rect l="T15" t="T16" r="T17" b="T18"/>
                  <a:pathLst>
                    <a:path w="664" h="242">
                      <a:moveTo>
                        <a:pt x="664" y="242"/>
                      </a:moveTo>
                      <a:lnTo>
                        <a:pt x="50" y="0"/>
                      </a:lnTo>
                      <a:lnTo>
                        <a:pt x="323" y="125"/>
                      </a:lnTo>
                      <a:lnTo>
                        <a:pt x="0" y="74"/>
                      </a:lnTo>
                      <a:lnTo>
                        <a:pt x="664" y="242"/>
                      </a:lnTo>
                      <a:close/>
                    </a:path>
                  </a:pathLst>
                </a:custGeom>
                <a:solidFill>
                  <a:srgbClr val="0000C0"/>
                </a:solidFill>
                <a:ln w="9525">
                  <a:noFill/>
                  <a:round/>
                  <a:headEnd/>
                  <a:tailEnd/>
                </a:ln>
              </p:spPr>
              <p:txBody>
                <a:bodyPr/>
                <a:lstStyle/>
                <a:p>
                  <a:endParaRPr lang="en-US"/>
                </a:p>
              </p:txBody>
            </p:sp>
            <p:sp>
              <p:nvSpPr>
                <p:cNvPr id="301" name="Freeform 611"/>
                <p:cNvSpPr>
                  <a:spLocks/>
                </p:cNvSpPr>
                <p:nvPr/>
              </p:nvSpPr>
              <p:spPr bwMode="auto">
                <a:xfrm>
                  <a:off x="2074" y="1572"/>
                  <a:ext cx="332" cy="122"/>
                </a:xfrm>
                <a:custGeom>
                  <a:avLst/>
                  <a:gdLst>
                    <a:gd name="T0" fmla="*/ 42 w 663"/>
                    <a:gd name="T1" fmla="*/ 0 h 243"/>
                    <a:gd name="T2" fmla="*/ 4 w 663"/>
                    <a:gd name="T3" fmla="*/ 16 h 243"/>
                    <a:gd name="T4" fmla="*/ 21 w 663"/>
                    <a:gd name="T5" fmla="*/ 8 h 243"/>
                    <a:gd name="T6" fmla="*/ 0 w 663"/>
                    <a:gd name="T7" fmla="*/ 11 h 243"/>
                    <a:gd name="T8" fmla="*/ 42 w 663"/>
                    <a:gd name="T9" fmla="*/ 0 h 243"/>
                    <a:gd name="T10" fmla="*/ 0 60000 65536"/>
                    <a:gd name="T11" fmla="*/ 0 60000 65536"/>
                    <a:gd name="T12" fmla="*/ 0 60000 65536"/>
                    <a:gd name="T13" fmla="*/ 0 60000 65536"/>
                    <a:gd name="T14" fmla="*/ 0 60000 65536"/>
                    <a:gd name="T15" fmla="*/ 0 w 663"/>
                    <a:gd name="T16" fmla="*/ 0 h 243"/>
                    <a:gd name="T17" fmla="*/ 663 w 663"/>
                    <a:gd name="T18" fmla="*/ 243 h 243"/>
                  </a:gdLst>
                  <a:ahLst/>
                  <a:cxnLst>
                    <a:cxn ang="T10">
                      <a:pos x="T0" y="T1"/>
                    </a:cxn>
                    <a:cxn ang="T11">
                      <a:pos x="T2" y="T3"/>
                    </a:cxn>
                    <a:cxn ang="T12">
                      <a:pos x="T4" y="T5"/>
                    </a:cxn>
                    <a:cxn ang="T13">
                      <a:pos x="T6" y="T7"/>
                    </a:cxn>
                    <a:cxn ang="T14">
                      <a:pos x="T8" y="T9"/>
                    </a:cxn>
                  </a:cxnLst>
                  <a:rect l="T15" t="T16" r="T17" b="T18"/>
                  <a:pathLst>
                    <a:path w="663" h="243">
                      <a:moveTo>
                        <a:pt x="663" y="0"/>
                      </a:moveTo>
                      <a:lnTo>
                        <a:pt x="49" y="243"/>
                      </a:lnTo>
                      <a:lnTo>
                        <a:pt x="322" y="116"/>
                      </a:lnTo>
                      <a:lnTo>
                        <a:pt x="0" y="169"/>
                      </a:lnTo>
                      <a:lnTo>
                        <a:pt x="663" y="0"/>
                      </a:lnTo>
                      <a:close/>
                    </a:path>
                  </a:pathLst>
                </a:custGeom>
                <a:solidFill>
                  <a:srgbClr val="0000C0"/>
                </a:solidFill>
                <a:ln w="9525">
                  <a:noFill/>
                  <a:round/>
                  <a:headEnd/>
                  <a:tailEnd/>
                </a:ln>
              </p:spPr>
              <p:txBody>
                <a:bodyPr/>
                <a:lstStyle/>
                <a:p>
                  <a:endParaRPr lang="en-US"/>
                </a:p>
              </p:txBody>
            </p:sp>
            <p:sp>
              <p:nvSpPr>
                <p:cNvPr id="302" name="Freeform 612"/>
                <p:cNvSpPr>
                  <a:spLocks/>
                </p:cNvSpPr>
                <p:nvPr/>
              </p:nvSpPr>
              <p:spPr bwMode="auto">
                <a:xfrm>
                  <a:off x="2291" y="1578"/>
                  <a:ext cx="119" cy="339"/>
                </a:xfrm>
                <a:custGeom>
                  <a:avLst/>
                  <a:gdLst>
                    <a:gd name="T0" fmla="*/ 15 w 238"/>
                    <a:gd name="T1" fmla="*/ 0 h 678"/>
                    <a:gd name="T2" fmla="*/ 0 w 238"/>
                    <a:gd name="T3" fmla="*/ 40 h 678"/>
                    <a:gd name="T4" fmla="*/ 7 w 238"/>
                    <a:gd name="T5" fmla="*/ 21 h 678"/>
                    <a:gd name="T6" fmla="*/ 5 w 238"/>
                    <a:gd name="T7" fmla="*/ 42 h 678"/>
                    <a:gd name="T8" fmla="*/ 15 w 238"/>
                    <a:gd name="T9" fmla="*/ 0 h 678"/>
                    <a:gd name="T10" fmla="*/ 0 60000 65536"/>
                    <a:gd name="T11" fmla="*/ 0 60000 65536"/>
                    <a:gd name="T12" fmla="*/ 0 60000 65536"/>
                    <a:gd name="T13" fmla="*/ 0 60000 65536"/>
                    <a:gd name="T14" fmla="*/ 0 60000 65536"/>
                    <a:gd name="T15" fmla="*/ 0 w 238"/>
                    <a:gd name="T16" fmla="*/ 0 h 678"/>
                    <a:gd name="T17" fmla="*/ 238 w 238"/>
                    <a:gd name="T18" fmla="*/ 678 h 678"/>
                  </a:gdLst>
                  <a:ahLst/>
                  <a:cxnLst>
                    <a:cxn ang="T10">
                      <a:pos x="T0" y="T1"/>
                    </a:cxn>
                    <a:cxn ang="T11">
                      <a:pos x="T2" y="T3"/>
                    </a:cxn>
                    <a:cxn ang="T12">
                      <a:pos x="T4" y="T5"/>
                    </a:cxn>
                    <a:cxn ang="T13">
                      <a:pos x="T6" y="T7"/>
                    </a:cxn>
                    <a:cxn ang="T14">
                      <a:pos x="T8" y="T9"/>
                    </a:cxn>
                  </a:cxnLst>
                  <a:rect l="T15" t="T16" r="T17" b="T18"/>
                  <a:pathLst>
                    <a:path w="238" h="678">
                      <a:moveTo>
                        <a:pt x="238" y="0"/>
                      </a:moveTo>
                      <a:lnTo>
                        <a:pt x="0" y="626"/>
                      </a:lnTo>
                      <a:lnTo>
                        <a:pt x="125" y="347"/>
                      </a:lnTo>
                      <a:lnTo>
                        <a:pt x="74" y="678"/>
                      </a:lnTo>
                      <a:lnTo>
                        <a:pt x="238" y="0"/>
                      </a:lnTo>
                      <a:close/>
                    </a:path>
                  </a:pathLst>
                </a:custGeom>
                <a:solidFill>
                  <a:srgbClr val="0000C0"/>
                </a:solidFill>
                <a:ln w="9525">
                  <a:noFill/>
                  <a:round/>
                  <a:headEnd/>
                  <a:tailEnd/>
                </a:ln>
              </p:spPr>
              <p:txBody>
                <a:bodyPr/>
                <a:lstStyle/>
                <a:p>
                  <a:endParaRPr lang="en-US"/>
                </a:p>
              </p:txBody>
            </p:sp>
            <p:sp>
              <p:nvSpPr>
                <p:cNvPr id="303" name="Freeform 613"/>
                <p:cNvSpPr>
                  <a:spLocks/>
                </p:cNvSpPr>
                <p:nvPr/>
              </p:nvSpPr>
              <p:spPr bwMode="auto">
                <a:xfrm>
                  <a:off x="2291" y="1220"/>
                  <a:ext cx="119" cy="338"/>
                </a:xfrm>
                <a:custGeom>
                  <a:avLst/>
                  <a:gdLst>
                    <a:gd name="T0" fmla="*/ 15 w 238"/>
                    <a:gd name="T1" fmla="*/ 42 h 677"/>
                    <a:gd name="T2" fmla="*/ 0 w 238"/>
                    <a:gd name="T3" fmla="*/ 3 h 677"/>
                    <a:gd name="T4" fmla="*/ 7 w 238"/>
                    <a:gd name="T5" fmla="*/ 20 h 677"/>
                    <a:gd name="T6" fmla="*/ 5 w 238"/>
                    <a:gd name="T7" fmla="*/ 0 h 677"/>
                    <a:gd name="T8" fmla="*/ 15 w 238"/>
                    <a:gd name="T9" fmla="*/ 42 h 677"/>
                    <a:gd name="T10" fmla="*/ 0 60000 65536"/>
                    <a:gd name="T11" fmla="*/ 0 60000 65536"/>
                    <a:gd name="T12" fmla="*/ 0 60000 65536"/>
                    <a:gd name="T13" fmla="*/ 0 60000 65536"/>
                    <a:gd name="T14" fmla="*/ 0 60000 65536"/>
                    <a:gd name="T15" fmla="*/ 0 w 238"/>
                    <a:gd name="T16" fmla="*/ 0 h 677"/>
                    <a:gd name="T17" fmla="*/ 238 w 238"/>
                    <a:gd name="T18" fmla="*/ 677 h 677"/>
                  </a:gdLst>
                  <a:ahLst/>
                  <a:cxnLst>
                    <a:cxn ang="T10">
                      <a:pos x="T0" y="T1"/>
                    </a:cxn>
                    <a:cxn ang="T11">
                      <a:pos x="T2" y="T3"/>
                    </a:cxn>
                    <a:cxn ang="T12">
                      <a:pos x="T4" y="T5"/>
                    </a:cxn>
                    <a:cxn ang="T13">
                      <a:pos x="T6" y="T7"/>
                    </a:cxn>
                    <a:cxn ang="T14">
                      <a:pos x="T8" y="T9"/>
                    </a:cxn>
                  </a:cxnLst>
                  <a:rect l="T15" t="T16" r="T17" b="T18"/>
                  <a:pathLst>
                    <a:path w="238" h="677">
                      <a:moveTo>
                        <a:pt x="238" y="677"/>
                      </a:moveTo>
                      <a:lnTo>
                        <a:pt x="0" y="50"/>
                      </a:lnTo>
                      <a:lnTo>
                        <a:pt x="125" y="329"/>
                      </a:lnTo>
                      <a:lnTo>
                        <a:pt x="74" y="0"/>
                      </a:lnTo>
                      <a:lnTo>
                        <a:pt x="238" y="677"/>
                      </a:lnTo>
                      <a:close/>
                    </a:path>
                  </a:pathLst>
                </a:custGeom>
                <a:solidFill>
                  <a:srgbClr val="0000C0"/>
                </a:solidFill>
                <a:ln w="9525">
                  <a:noFill/>
                  <a:round/>
                  <a:headEnd/>
                  <a:tailEnd/>
                </a:ln>
              </p:spPr>
              <p:txBody>
                <a:bodyPr/>
                <a:lstStyle/>
                <a:p>
                  <a:endParaRPr lang="en-US"/>
                </a:p>
              </p:txBody>
            </p:sp>
            <p:sp>
              <p:nvSpPr>
                <p:cNvPr id="304" name="Freeform 614"/>
                <p:cNvSpPr>
                  <a:spLocks/>
                </p:cNvSpPr>
                <p:nvPr/>
              </p:nvSpPr>
              <p:spPr bwMode="auto">
                <a:xfrm>
                  <a:off x="2162" y="1292"/>
                  <a:ext cx="242" cy="267"/>
                </a:xfrm>
                <a:custGeom>
                  <a:avLst/>
                  <a:gdLst>
                    <a:gd name="T0" fmla="*/ 30 w 485"/>
                    <a:gd name="T1" fmla="*/ 33 h 534"/>
                    <a:gd name="T2" fmla="*/ 10 w 485"/>
                    <a:gd name="T3" fmla="*/ 0 h 534"/>
                    <a:gd name="T4" fmla="*/ 20 w 485"/>
                    <a:gd name="T5" fmla="*/ 18 h 534"/>
                    <a:gd name="T6" fmla="*/ 1 w 485"/>
                    <a:gd name="T7" fmla="*/ 0 h 534"/>
                    <a:gd name="T8" fmla="*/ 17 w 485"/>
                    <a:gd name="T9" fmla="*/ 20 h 534"/>
                    <a:gd name="T10" fmla="*/ 0 w 485"/>
                    <a:gd name="T11" fmla="*/ 11 h 534"/>
                    <a:gd name="T12" fmla="*/ 30 w 485"/>
                    <a:gd name="T13" fmla="*/ 33 h 534"/>
                    <a:gd name="T14" fmla="*/ 0 60000 65536"/>
                    <a:gd name="T15" fmla="*/ 0 60000 65536"/>
                    <a:gd name="T16" fmla="*/ 0 60000 65536"/>
                    <a:gd name="T17" fmla="*/ 0 60000 65536"/>
                    <a:gd name="T18" fmla="*/ 0 60000 65536"/>
                    <a:gd name="T19" fmla="*/ 0 60000 65536"/>
                    <a:gd name="T20" fmla="*/ 0 60000 65536"/>
                    <a:gd name="T21" fmla="*/ 0 w 485"/>
                    <a:gd name="T22" fmla="*/ 0 h 534"/>
                    <a:gd name="T23" fmla="*/ 485 w 485"/>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534">
                      <a:moveTo>
                        <a:pt x="485" y="534"/>
                      </a:moveTo>
                      <a:lnTo>
                        <a:pt x="172" y="0"/>
                      </a:lnTo>
                      <a:lnTo>
                        <a:pt x="321" y="301"/>
                      </a:lnTo>
                      <a:lnTo>
                        <a:pt x="29" y="0"/>
                      </a:lnTo>
                      <a:lnTo>
                        <a:pt x="275" y="334"/>
                      </a:lnTo>
                      <a:lnTo>
                        <a:pt x="0" y="178"/>
                      </a:lnTo>
                      <a:lnTo>
                        <a:pt x="485" y="534"/>
                      </a:lnTo>
                      <a:close/>
                    </a:path>
                  </a:pathLst>
                </a:custGeom>
                <a:solidFill>
                  <a:srgbClr val="0000C0"/>
                </a:solidFill>
                <a:ln w="9525">
                  <a:noFill/>
                  <a:round/>
                  <a:headEnd/>
                  <a:tailEnd/>
                </a:ln>
              </p:spPr>
              <p:txBody>
                <a:bodyPr/>
                <a:lstStyle/>
                <a:p>
                  <a:endParaRPr lang="en-US"/>
                </a:p>
              </p:txBody>
            </p:sp>
            <p:sp>
              <p:nvSpPr>
                <p:cNvPr id="305" name="Freeform 615"/>
                <p:cNvSpPr>
                  <a:spLocks/>
                </p:cNvSpPr>
                <p:nvPr/>
              </p:nvSpPr>
              <p:spPr bwMode="auto">
                <a:xfrm>
                  <a:off x="2063" y="1524"/>
                  <a:ext cx="341" cy="83"/>
                </a:xfrm>
                <a:custGeom>
                  <a:avLst/>
                  <a:gdLst>
                    <a:gd name="T0" fmla="*/ 43 w 682"/>
                    <a:gd name="T1" fmla="*/ 5 h 164"/>
                    <a:gd name="T2" fmla="*/ 7 w 682"/>
                    <a:gd name="T3" fmla="*/ 0 h 164"/>
                    <a:gd name="T4" fmla="*/ 23 w 682"/>
                    <a:gd name="T5" fmla="*/ 4 h 164"/>
                    <a:gd name="T6" fmla="*/ 0 w 682"/>
                    <a:gd name="T7" fmla="*/ 7 h 164"/>
                    <a:gd name="T8" fmla="*/ 23 w 682"/>
                    <a:gd name="T9" fmla="*/ 7 h 164"/>
                    <a:gd name="T10" fmla="*/ 6 w 682"/>
                    <a:gd name="T11" fmla="*/ 11 h 164"/>
                    <a:gd name="T12" fmla="*/ 43 w 682"/>
                    <a:gd name="T13" fmla="*/ 5 h 164"/>
                    <a:gd name="T14" fmla="*/ 0 60000 65536"/>
                    <a:gd name="T15" fmla="*/ 0 60000 65536"/>
                    <a:gd name="T16" fmla="*/ 0 60000 65536"/>
                    <a:gd name="T17" fmla="*/ 0 60000 65536"/>
                    <a:gd name="T18" fmla="*/ 0 60000 65536"/>
                    <a:gd name="T19" fmla="*/ 0 60000 65536"/>
                    <a:gd name="T20" fmla="*/ 0 60000 65536"/>
                    <a:gd name="T21" fmla="*/ 0 w 682"/>
                    <a:gd name="T22" fmla="*/ 0 h 164"/>
                    <a:gd name="T23" fmla="*/ 682 w 682"/>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164">
                      <a:moveTo>
                        <a:pt x="682" y="80"/>
                      </a:moveTo>
                      <a:lnTo>
                        <a:pt x="120" y="0"/>
                      </a:lnTo>
                      <a:lnTo>
                        <a:pt x="382" y="58"/>
                      </a:lnTo>
                      <a:lnTo>
                        <a:pt x="0" y="109"/>
                      </a:lnTo>
                      <a:lnTo>
                        <a:pt x="372" y="106"/>
                      </a:lnTo>
                      <a:lnTo>
                        <a:pt x="108" y="164"/>
                      </a:lnTo>
                      <a:lnTo>
                        <a:pt x="682" y="80"/>
                      </a:lnTo>
                      <a:close/>
                    </a:path>
                  </a:pathLst>
                </a:custGeom>
                <a:solidFill>
                  <a:srgbClr val="0000C0"/>
                </a:solidFill>
                <a:ln w="9525">
                  <a:noFill/>
                  <a:round/>
                  <a:headEnd/>
                  <a:tailEnd/>
                </a:ln>
              </p:spPr>
              <p:txBody>
                <a:bodyPr/>
                <a:lstStyle/>
                <a:p>
                  <a:endParaRPr lang="en-US"/>
                </a:p>
              </p:txBody>
            </p:sp>
            <p:sp>
              <p:nvSpPr>
                <p:cNvPr id="306" name="Freeform 616"/>
                <p:cNvSpPr>
                  <a:spLocks/>
                </p:cNvSpPr>
                <p:nvPr/>
              </p:nvSpPr>
              <p:spPr bwMode="auto">
                <a:xfrm>
                  <a:off x="2442" y="1292"/>
                  <a:ext cx="243" cy="267"/>
                </a:xfrm>
                <a:custGeom>
                  <a:avLst/>
                  <a:gdLst>
                    <a:gd name="T0" fmla="*/ 0 w 486"/>
                    <a:gd name="T1" fmla="*/ 33 h 534"/>
                    <a:gd name="T2" fmla="*/ 20 w 486"/>
                    <a:gd name="T3" fmla="*/ 0 h 534"/>
                    <a:gd name="T4" fmla="*/ 11 w 486"/>
                    <a:gd name="T5" fmla="*/ 18 h 534"/>
                    <a:gd name="T6" fmla="*/ 29 w 486"/>
                    <a:gd name="T7" fmla="*/ 0 h 534"/>
                    <a:gd name="T8" fmla="*/ 14 w 486"/>
                    <a:gd name="T9" fmla="*/ 20 h 534"/>
                    <a:gd name="T10" fmla="*/ 30 w 486"/>
                    <a:gd name="T11" fmla="*/ 11 h 534"/>
                    <a:gd name="T12" fmla="*/ 0 w 486"/>
                    <a:gd name="T13" fmla="*/ 33 h 534"/>
                    <a:gd name="T14" fmla="*/ 0 60000 65536"/>
                    <a:gd name="T15" fmla="*/ 0 60000 65536"/>
                    <a:gd name="T16" fmla="*/ 0 60000 65536"/>
                    <a:gd name="T17" fmla="*/ 0 60000 65536"/>
                    <a:gd name="T18" fmla="*/ 0 60000 65536"/>
                    <a:gd name="T19" fmla="*/ 0 60000 65536"/>
                    <a:gd name="T20" fmla="*/ 0 60000 65536"/>
                    <a:gd name="T21" fmla="*/ 0 w 486"/>
                    <a:gd name="T22" fmla="*/ 0 h 534"/>
                    <a:gd name="T23" fmla="*/ 486 w 48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534">
                      <a:moveTo>
                        <a:pt x="0" y="534"/>
                      </a:moveTo>
                      <a:lnTo>
                        <a:pt x="315" y="0"/>
                      </a:lnTo>
                      <a:lnTo>
                        <a:pt x="164" y="301"/>
                      </a:lnTo>
                      <a:lnTo>
                        <a:pt x="457" y="0"/>
                      </a:lnTo>
                      <a:lnTo>
                        <a:pt x="212" y="334"/>
                      </a:lnTo>
                      <a:lnTo>
                        <a:pt x="486" y="178"/>
                      </a:lnTo>
                      <a:lnTo>
                        <a:pt x="0" y="534"/>
                      </a:lnTo>
                      <a:close/>
                    </a:path>
                  </a:pathLst>
                </a:custGeom>
                <a:solidFill>
                  <a:srgbClr val="0000C0"/>
                </a:solidFill>
                <a:ln w="9525">
                  <a:noFill/>
                  <a:round/>
                  <a:headEnd/>
                  <a:tailEnd/>
                </a:ln>
              </p:spPr>
              <p:txBody>
                <a:bodyPr/>
                <a:lstStyle/>
                <a:p>
                  <a:endParaRPr lang="en-US"/>
                </a:p>
              </p:txBody>
            </p:sp>
            <p:sp>
              <p:nvSpPr>
                <p:cNvPr id="307" name="Freeform 617"/>
                <p:cNvSpPr>
                  <a:spLocks/>
                </p:cNvSpPr>
                <p:nvPr/>
              </p:nvSpPr>
              <p:spPr bwMode="auto">
                <a:xfrm>
                  <a:off x="2442" y="1524"/>
                  <a:ext cx="342" cy="83"/>
                </a:xfrm>
                <a:custGeom>
                  <a:avLst/>
                  <a:gdLst>
                    <a:gd name="T0" fmla="*/ 0 w 683"/>
                    <a:gd name="T1" fmla="*/ 5 h 164"/>
                    <a:gd name="T2" fmla="*/ 36 w 683"/>
                    <a:gd name="T3" fmla="*/ 0 h 164"/>
                    <a:gd name="T4" fmla="*/ 19 w 683"/>
                    <a:gd name="T5" fmla="*/ 4 h 164"/>
                    <a:gd name="T6" fmla="*/ 43 w 683"/>
                    <a:gd name="T7" fmla="*/ 7 h 164"/>
                    <a:gd name="T8" fmla="*/ 20 w 683"/>
                    <a:gd name="T9" fmla="*/ 7 h 164"/>
                    <a:gd name="T10" fmla="*/ 36 w 683"/>
                    <a:gd name="T11" fmla="*/ 11 h 164"/>
                    <a:gd name="T12" fmla="*/ 0 w 683"/>
                    <a:gd name="T13" fmla="*/ 5 h 164"/>
                    <a:gd name="T14" fmla="*/ 0 60000 65536"/>
                    <a:gd name="T15" fmla="*/ 0 60000 65536"/>
                    <a:gd name="T16" fmla="*/ 0 60000 65536"/>
                    <a:gd name="T17" fmla="*/ 0 60000 65536"/>
                    <a:gd name="T18" fmla="*/ 0 60000 65536"/>
                    <a:gd name="T19" fmla="*/ 0 60000 65536"/>
                    <a:gd name="T20" fmla="*/ 0 60000 65536"/>
                    <a:gd name="T21" fmla="*/ 0 w 683"/>
                    <a:gd name="T22" fmla="*/ 0 h 164"/>
                    <a:gd name="T23" fmla="*/ 683 w 68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3" h="164">
                      <a:moveTo>
                        <a:pt x="0" y="80"/>
                      </a:moveTo>
                      <a:lnTo>
                        <a:pt x="564" y="0"/>
                      </a:lnTo>
                      <a:lnTo>
                        <a:pt x="301" y="58"/>
                      </a:lnTo>
                      <a:lnTo>
                        <a:pt x="683" y="109"/>
                      </a:lnTo>
                      <a:lnTo>
                        <a:pt x="312" y="106"/>
                      </a:lnTo>
                      <a:lnTo>
                        <a:pt x="576" y="164"/>
                      </a:lnTo>
                      <a:lnTo>
                        <a:pt x="0" y="80"/>
                      </a:lnTo>
                      <a:close/>
                    </a:path>
                  </a:pathLst>
                </a:custGeom>
                <a:solidFill>
                  <a:srgbClr val="0000C0"/>
                </a:solidFill>
                <a:ln w="9525">
                  <a:noFill/>
                  <a:round/>
                  <a:headEnd/>
                  <a:tailEnd/>
                </a:ln>
              </p:spPr>
              <p:txBody>
                <a:bodyPr/>
                <a:lstStyle/>
                <a:p>
                  <a:endParaRPr lang="en-US"/>
                </a:p>
              </p:txBody>
            </p:sp>
            <p:sp>
              <p:nvSpPr>
                <p:cNvPr id="308" name="Freeform 618"/>
                <p:cNvSpPr>
                  <a:spLocks/>
                </p:cNvSpPr>
                <p:nvPr/>
              </p:nvSpPr>
              <p:spPr bwMode="auto">
                <a:xfrm>
                  <a:off x="2378" y="1200"/>
                  <a:ext cx="81" cy="348"/>
                </a:xfrm>
                <a:custGeom>
                  <a:avLst/>
                  <a:gdLst>
                    <a:gd name="T0" fmla="*/ 6 w 161"/>
                    <a:gd name="T1" fmla="*/ 43 h 697"/>
                    <a:gd name="T2" fmla="*/ 11 w 161"/>
                    <a:gd name="T3" fmla="*/ 7 h 697"/>
                    <a:gd name="T4" fmla="*/ 7 w 161"/>
                    <a:gd name="T5" fmla="*/ 24 h 697"/>
                    <a:gd name="T6" fmla="*/ 4 w 161"/>
                    <a:gd name="T7" fmla="*/ 0 h 697"/>
                    <a:gd name="T8" fmla="*/ 4 w 161"/>
                    <a:gd name="T9" fmla="*/ 23 h 697"/>
                    <a:gd name="T10" fmla="*/ 0 w 161"/>
                    <a:gd name="T11" fmla="*/ 6 h 697"/>
                    <a:gd name="T12" fmla="*/ 6 w 161"/>
                    <a:gd name="T13" fmla="*/ 43 h 697"/>
                    <a:gd name="T14" fmla="*/ 0 60000 65536"/>
                    <a:gd name="T15" fmla="*/ 0 60000 65536"/>
                    <a:gd name="T16" fmla="*/ 0 60000 65536"/>
                    <a:gd name="T17" fmla="*/ 0 60000 65536"/>
                    <a:gd name="T18" fmla="*/ 0 60000 65536"/>
                    <a:gd name="T19" fmla="*/ 0 60000 65536"/>
                    <a:gd name="T20" fmla="*/ 0 60000 65536"/>
                    <a:gd name="T21" fmla="*/ 0 w 161"/>
                    <a:gd name="T22" fmla="*/ 0 h 697"/>
                    <a:gd name="T23" fmla="*/ 161 w 161"/>
                    <a:gd name="T24" fmla="*/ 697 h 6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7">
                      <a:moveTo>
                        <a:pt x="82" y="697"/>
                      </a:moveTo>
                      <a:lnTo>
                        <a:pt x="161" y="122"/>
                      </a:lnTo>
                      <a:lnTo>
                        <a:pt x="104" y="389"/>
                      </a:lnTo>
                      <a:lnTo>
                        <a:pt x="53" y="0"/>
                      </a:lnTo>
                      <a:lnTo>
                        <a:pt x="56" y="378"/>
                      </a:lnTo>
                      <a:lnTo>
                        <a:pt x="0" y="110"/>
                      </a:lnTo>
                      <a:lnTo>
                        <a:pt x="82" y="697"/>
                      </a:lnTo>
                      <a:close/>
                    </a:path>
                  </a:pathLst>
                </a:custGeom>
                <a:solidFill>
                  <a:srgbClr val="0000C0"/>
                </a:solidFill>
                <a:ln w="9525">
                  <a:noFill/>
                  <a:round/>
                  <a:headEnd/>
                  <a:tailEnd/>
                </a:ln>
              </p:spPr>
              <p:txBody>
                <a:bodyPr/>
                <a:lstStyle/>
                <a:p>
                  <a:endParaRPr lang="en-US"/>
                </a:p>
              </p:txBody>
            </p:sp>
            <p:sp>
              <p:nvSpPr>
                <p:cNvPr id="309" name="Freeform 619"/>
                <p:cNvSpPr>
                  <a:spLocks/>
                </p:cNvSpPr>
                <p:nvPr/>
              </p:nvSpPr>
              <p:spPr bwMode="auto">
                <a:xfrm>
                  <a:off x="2380" y="1585"/>
                  <a:ext cx="81" cy="349"/>
                </a:xfrm>
                <a:custGeom>
                  <a:avLst/>
                  <a:gdLst>
                    <a:gd name="T0" fmla="*/ 6 w 161"/>
                    <a:gd name="T1" fmla="*/ 0 h 699"/>
                    <a:gd name="T2" fmla="*/ 11 w 161"/>
                    <a:gd name="T3" fmla="*/ 35 h 699"/>
                    <a:gd name="T4" fmla="*/ 7 w 161"/>
                    <a:gd name="T5" fmla="*/ 19 h 699"/>
                    <a:gd name="T6" fmla="*/ 4 w 161"/>
                    <a:gd name="T7" fmla="*/ 43 h 699"/>
                    <a:gd name="T8" fmla="*/ 4 w 161"/>
                    <a:gd name="T9" fmla="*/ 19 h 699"/>
                    <a:gd name="T10" fmla="*/ 0 w 161"/>
                    <a:gd name="T11" fmla="*/ 36 h 699"/>
                    <a:gd name="T12" fmla="*/ 6 w 161"/>
                    <a:gd name="T13" fmla="*/ 0 h 699"/>
                    <a:gd name="T14" fmla="*/ 0 60000 65536"/>
                    <a:gd name="T15" fmla="*/ 0 60000 65536"/>
                    <a:gd name="T16" fmla="*/ 0 60000 65536"/>
                    <a:gd name="T17" fmla="*/ 0 60000 65536"/>
                    <a:gd name="T18" fmla="*/ 0 60000 65536"/>
                    <a:gd name="T19" fmla="*/ 0 60000 65536"/>
                    <a:gd name="T20" fmla="*/ 0 60000 65536"/>
                    <a:gd name="T21" fmla="*/ 0 w 161"/>
                    <a:gd name="T22" fmla="*/ 0 h 699"/>
                    <a:gd name="T23" fmla="*/ 161 w 161"/>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699">
                      <a:moveTo>
                        <a:pt x="83" y="0"/>
                      </a:moveTo>
                      <a:lnTo>
                        <a:pt x="161" y="574"/>
                      </a:lnTo>
                      <a:lnTo>
                        <a:pt x="105" y="309"/>
                      </a:lnTo>
                      <a:lnTo>
                        <a:pt x="53" y="699"/>
                      </a:lnTo>
                      <a:lnTo>
                        <a:pt x="57" y="319"/>
                      </a:lnTo>
                      <a:lnTo>
                        <a:pt x="0" y="588"/>
                      </a:lnTo>
                      <a:lnTo>
                        <a:pt x="83" y="0"/>
                      </a:lnTo>
                      <a:close/>
                    </a:path>
                  </a:pathLst>
                </a:custGeom>
                <a:solidFill>
                  <a:srgbClr val="0000C0"/>
                </a:solidFill>
                <a:ln w="9525">
                  <a:noFill/>
                  <a:round/>
                  <a:headEnd/>
                  <a:tailEnd/>
                </a:ln>
              </p:spPr>
              <p:txBody>
                <a:bodyPr/>
                <a:lstStyle/>
                <a:p>
                  <a:endParaRPr lang="en-US"/>
                </a:p>
              </p:txBody>
            </p:sp>
          </p:grpSp>
        </p:grpSp>
        <p:sp>
          <p:nvSpPr>
            <p:cNvPr id="295" name="Freeform 620"/>
            <p:cNvSpPr>
              <a:spLocks/>
            </p:cNvSpPr>
            <p:nvPr/>
          </p:nvSpPr>
          <p:spPr bwMode="auto">
            <a:xfrm>
              <a:off x="2217" y="1380"/>
              <a:ext cx="395" cy="413"/>
            </a:xfrm>
            <a:custGeom>
              <a:avLst/>
              <a:gdLst>
                <a:gd name="T0" fmla="*/ 25 w 792"/>
                <a:gd name="T1" fmla="*/ 0 h 826"/>
                <a:gd name="T2" fmla="*/ 26 w 792"/>
                <a:gd name="T3" fmla="*/ 21 h 826"/>
                <a:gd name="T4" fmla="*/ 32 w 792"/>
                <a:gd name="T5" fmla="*/ 3 h 826"/>
                <a:gd name="T6" fmla="*/ 28 w 792"/>
                <a:gd name="T7" fmla="*/ 22 h 826"/>
                <a:gd name="T8" fmla="*/ 42 w 792"/>
                <a:gd name="T9" fmla="*/ 6 h 826"/>
                <a:gd name="T10" fmla="*/ 29 w 792"/>
                <a:gd name="T11" fmla="*/ 22 h 826"/>
                <a:gd name="T12" fmla="*/ 46 w 792"/>
                <a:gd name="T13" fmla="*/ 15 h 826"/>
                <a:gd name="T14" fmla="*/ 30 w 792"/>
                <a:gd name="T15" fmla="*/ 23 h 826"/>
                <a:gd name="T16" fmla="*/ 49 w 792"/>
                <a:gd name="T17" fmla="*/ 24 h 826"/>
                <a:gd name="T18" fmla="*/ 28 w 792"/>
                <a:gd name="T19" fmla="*/ 25 h 826"/>
                <a:gd name="T20" fmla="*/ 47 w 792"/>
                <a:gd name="T21" fmla="*/ 30 h 826"/>
                <a:gd name="T22" fmla="*/ 29 w 792"/>
                <a:gd name="T23" fmla="*/ 26 h 826"/>
                <a:gd name="T24" fmla="*/ 43 w 792"/>
                <a:gd name="T25" fmla="*/ 43 h 826"/>
                <a:gd name="T26" fmla="*/ 28 w 792"/>
                <a:gd name="T27" fmla="*/ 26 h 826"/>
                <a:gd name="T28" fmla="*/ 33 w 792"/>
                <a:gd name="T29" fmla="*/ 45 h 826"/>
                <a:gd name="T30" fmla="*/ 26 w 792"/>
                <a:gd name="T31" fmla="*/ 26 h 826"/>
                <a:gd name="T32" fmla="*/ 25 w 792"/>
                <a:gd name="T33" fmla="*/ 52 h 826"/>
                <a:gd name="T34" fmla="*/ 25 w 792"/>
                <a:gd name="T35" fmla="*/ 26 h 826"/>
                <a:gd name="T36" fmla="*/ 17 w 792"/>
                <a:gd name="T37" fmla="*/ 46 h 826"/>
                <a:gd name="T38" fmla="*/ 24 w 792"/>
                <a:gd name="T39" fmla="*/ 26 h 826"/>
                <a:gd name="T40" fmla="*/ 8 w 792"/>
                <a:gd name="T41" fmla="*/ 43 h 826"/>
                <a:gd name="T42" fmla="*/ 21 w 792"/>
                <a:gd name="T43" fmla="*/ 26 h 826"/>
                <a:gd name="T44" fmla="*/ 3 w 792"/>
                <a:gd name="T45" fmla="*/ 30 h 826"/>
                <a:gd name="T46" fmla="*/ 22 w 792"/>
                <a:gd name="T47" fmla="*/ 24 h 826"/>
                <a:gd name="T48" fmla="*/ 0 w 792"/>
                <a:gd name="T49" fmla="*/ 24 h 826"/>
                <a:gd name="T50" fmla="*/ 22 w 792"/>
                <a:gd name="T51" fmla="*/ 23 h 826"/>
                <a:gd name="T52" fmla="*/ 4 w 792"/>
                <a:gd name="T53" fmla="*/ 17 h 826"/>
                <a:gd name="T54" fmla="*/ 22 w 792"/>
                <a:gd name="T55" fmla="*/ 22 h 826"/>
                <a:gd name="T56" fmla="*/ 10 w 792"/>
                <a:gd name="T57" fmla="*/ 7 h 826"/>
                <a:gd name="T58" fmla="*/ 23 w 792"/>
                <a:gd name="T59" fmla="*/ 22 h 826"/>
                <a:gd name="T60" fmla="*/ 17 w 792"/>
                <a:gd name="T61" fmla="*/ 2 h 826"/>
                <a:gd name="T62" fmla="*/ 24 w 792"/>
                <a:gd name="T63" fmla="*/ 21 h 826"/>
                <a:gd name="T64" fmla="*/ 25 w 792"/>
                <a:gd name="T65" fmla="*/ 0 h 8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826"/>
                <a:gd name="T101" fmla="*/ 792 w 792"/>
                <a:gd name="T102" fmla="*/ 826 h 8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826">
                  <a:moveTo>
                    <a:pt x="410" y="0"/>
                  </a:moveTo>
                  <a:lnTo>
                    <a:pt x="425" y="333"/>
                  </a:lnTo>
                  <a:lnTo>
                    <a:pt x="528" y="44"/>
                  </a:lnTo>
                  <a:lnTo>
                    <a:pt x="458" y="340"/>
                  </a:lnTo>
                  <a:lnTo>
                    <a:pt x="687" y="94"/>
                  </a:lnTo>
                  <a:lnTo>
                    <a:pt x="476" y="340"/>
                  </a:lnTo>
                  <a:lnTo>
                    <a:pt x="752" y="255"/>
                  </a:lnTo>
                  <a:lnTo>
                    <a:pt x="487" y="359"/>
                  </a:lnTo>
                  <a:lnTo>
                    <a:pt x="792" y="376"/>
                  </a:lnTo>
                  <a:lnTo>
                    <a:pt x="461" y="386"/>
                  </a:lnTo>
                  <a:lnTo>
                    <a:pt x="756" y="481"/>
                  </a:lnTo>
                  <a:lnTo>
                    <a:pt x="480" y="405"/>
                  </a:lnTo>
                  <a:lnTo>
                    <a:pt x="691" y="676"/>
                  </a:lnTo>
                  <a:lnTo>
                    <a:pt x="458" y="424"/>
                  </a:lnTo>
                  <a:lnTo>
                    <a:pt x="531" y="708"/>
                  </a:lnTo>
                  <a:lnTo>
                    <a:pt x="428" y="428"/>
                  </a:lnTo>
                  <a:lnTo>
                    <a:pt x="410" y="826"/>
                  </a:lnTo>
                  <a:lnTo>
                    <a:pt x="406" y="412"/>
                  </a:lnTo>
                  <a:lnTo>
                    <a:pt x="281" y="729"/>
                  </a:lnTo>
                  <a:lnTo>
                    <a:pt x="391" y="412"/>
                  </a:lnTo>
                  <a:lnTo>
                    <a:pt x="134" y="683"/>
                  </a:lnTo>
                  <a:lnTo>
                    <a:pt x="351" y="405"/>
                  </a:lnTo>
                  <a:lnTo>
                    <a:pt x="57" y="493"/>
                  </a:lnTo>
                  <a:lnTo>
                    <a:pt x="362" y="380"/>
                  </a:lnTo>
                  <a:lnTo>
                    <a:pt x="0" y="376"/>
                  </a:lnTo>
                  <a:lnTo>
                    <a:pt x="365" y="362"/>
                  </a:lnTo>
                  <a:lnTo>
                    <a:pt x="74" y="265"/>
                  </a:lnTo>
                  <a:lnTo>
                    <a:pt x="355" y="347"/>
                  </a:lnTo>
                  <a:lnTo>
                    <a:pt x="166" y="119"/>
                  </a:lnTo>
                  <a:lnTo>
                    <a:pt x="380" y="347"/>
                  </a:lnTo>
                  <a:lnTo>
                    <a:pt x="285" y="25"/>
                  </a:lnTo>
                  <a:lnTo>
                    <a:pt x="398" y="326"/>
                  </a:lnTo>
                  <a:lnTo>
                    <a:pt x="410" y="0"/>
                  </a:lnTo>
                  <a:close/>
                </a:path>
              </a:pathLst>
            </a:custGeom>
            <a:solidFill>
              <a:srgbClr val="00FFFF"/>
            </a:solidFill>
            <a:ln w="9525">
              <a:noFill/>
              <a:round/>
              <a:headEnd/>
              <a:tailEnd/>
            </a:ln>
          </p:spPr>
          <p:txBody>
            <a:bodyPr/>
            <a:lstStyle/>
            <a:p>
              <a:endParaRPr lang="en-US"/>
            </a:p>
          </p:txBody>
        </p:sp>
        <p:sp>
          <p:nvSpPr>
            <p:cNvPr id="296" name="Freeform 621"/>
            <p:cNvSpPr>
              <a:spLocks/>
            </p:cNvSpPr>
            <p:nvPr/>
          </p:nvSpPr>
          <p:spPr bwMode="auto">
            <a:xfrm>
              <a:off x="2121" y="1295"/>
              <a:ext cx="589" cy="552"/>
            </a:xfrm>
            <a:custGeom>
              <a:avLst/>
              <a:gdLst>
                <a:gd name="T0" fmla="*/ 22 w 1177"/>
                <a:gd name="T1" fmla="*/ 2 h 1104"/>
                <a:gd name="T2" fmla="*/ 36 w 1177"/>
                <a:gd name="T3" fmla="*/ 30 h 1104"/>
                <a:gd name="T4" fmla="*/ 31 w 1177"/>
                <a:gd name="T5" fmla="*/ 0 h 1104"/>
                <a:gd name="T6" fmla="*/ 38 w 1177"/>
                <a:gd name="T7" fmla="*/ 29 h 1104"/>
                <a:gd name="T8" fmla="*/ 44 w 1177"/>
                <a:gd name="T9" fmla="*/ 1 h 1104"/>
                <a:gd name="T10" fmla="*/ 40 w 1177"/>
                <a:gd name="T11" fmla="*/ 30 h 1104"/>
                <a:gd name="T12" fmla="*/ 54 w 1177"/>
                <a:gd name="T13" fmla="*/ 2 h 1104"/>
                <a:gd name="T14" fmla="*/ 43 w 1177"/>
                <a:gd name="T15" fmla="*/ 30 h 1104"/>
                <a:gd name="T16" fmla="*/ 69 w 1177"/>
                <a:gd name="T17" fmla="*/ 17 h 1104"/>
                <a:gd name="T18" fmla="*/ 43 w 1177"/>
                <a:gd name="T19" fmla="*/ 33 h 1104"/>
                <a:gd name="T20" fmla="*/ 73 w 1177"/>
                <a:gd name="T21" fmla="*/ 26 h 1104"/>
                <a:gd name="T22" fmla="*/ 43 w 1177"/>
                <a:gd name="T23" fmla="*/ 34 h 1104"/>
                <a:gd name="T24" fmla="*/ 74 w 1177"/>
                <a:gd name="T25" fmla="*/ 40 h 1104"/>
                <a:gd name="T26" fmla="*/ 43 w 1177"/>
                <a:gd name="T27" fmla="*/ 35 h 1104"/>
                <a:gd name="T28" fmla="*/ 69 w 1177"/>
                <a:gd name="T29" fmla="*/ 49 h 1104"/>
                <a:gd name="T30" fmla="*/ 42 w 1177"/>
                <a:gd name="T31" fmla="*/ 37 h 1104"/>
                <a:gd name="T32" fmla="*/ 55 w 1177"/>
                <a:gd name="T33" fmla="*/ 67 h 1104"/>
                <a:gd name="T34" fmla="*/ 40 w 1177"/>
                <a:gd name="T35" fmla="*/ 37 h 1104"/>
                <a:gd name="T36" fmla="*/ 45 w 1177"/>
                <a:gd name="T37" fmla="*/ 69 h 1104"/>
                <a:gd name="T38" fmla="*/ 38 w 1177"/>
                <a:gd name="T39" fmla="*/ 37 h 1104"/>
                <a:gd name="T40" fmla="*/ 32 w 1177"/>
                <a:gd name="T41" fmla="*/ 67 h 1104"/>
                <a:gd name="T42" fmla="*/ 37 w 1177"/>
                <a:gd name="T43" fmla="*/ 36 h 1104"/>
                <a:gd name="T44" fmla="*/ 21 w 1177"/>
                <a:gd name="T45" fmla="*/ 69 h 1104"/>
                <a:gd name="T46" fmla="*/ 36 w 1177"/>
                <a:gd name="T47" fmla="*/ 35 h 1104"/>
                <a:gd name="T48" fmla="*/ 4 w 1177"/>
                <a:gd name="T49" fmla="*/ 53 h 1104"/>
                <a:gd name="T50" fmla="*/ 35 w 1177"/>
                <a:gd name="T51" fmla="*/ 35 h 1104"/>
                <a:gd name="T52" fmla="*/ 1 w 1177"/>
                <a:gd name="T53" fmla="*/ 41 h 1104"/>
                <a:gd name="T54" fmla="*/ 33 w 1177"/>
                <a:gd name="T55" fmla="*/ 34 h 1104"/>
                <a:gd name="T56" fmla="*/ 0 w 1177"/>
                <a:gd name="T57" fmla="*/ 27 h 1104"/>
                <a:gd name="T58" fmla="*/ 34 w 1177"/>
                <a:gd name="T59" fmla="*/ 33 h 1104"/>
                <a:gd name="T60" fmla="*/ 3 w 1177"/>
                <a:gd name="T61" fmla="*/ 17 h 1104"/>
                <a:gd name="T62" fmla="*/ 34 w 1177"/>
                <a:gd name="T63" fmla="*/ 30 h 1104"/>
                <a:gd name="T64" fmla="*/ 22 w 1177"/>
                <a:gd name="T65" fmla="*/ 2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1104"/>
                <a:gd name="T101" fmla="*/ 1177 w 1177"/>
                <a:gd name="T102" fmla="*/ 1104 h 1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1104">
                  <a:moveTo>
                    <a:pt x="344" y="36"/>
                  </a:moveTo>
                  <a:lnTo>
                    <a:pt x="570" y="488"/>
                  </a:lnTo>
                  <a:lnTo>
                    <a:pt x="490" y="0"/>
                  </a:lnTo>
                  <a:lnTo>
                    <a:pt x="596" y="471"/>
                  </a:lnTo>
                  <a:lnTo>
                    <a:pt x="692" y="12"/>
                  </a:lnTo>
                  <a:lnTo>
                    <a:pt x="637" y="485"/>
                  </a:lnTo>
                  <a:lnTo>
                    <a:pt x="850" y="36"/>
                  </a:lnTo>
                  <a:lnTo>
                    <a:pt x="673" y="490"/>
                  </a:lnTo>
                  <a:lnTo>
                    <a:pt x="1100" y="257"/>
                  </a:lnTo>
                  <a:lnTo>
                    <a:pt x="684" y="514"/>
                  </a:lnTo>
                  <a:lnTo>
                    <a:pt x="1155" y="421"/>
                  </a:lnTo>
                  <a:lnTo>
                    <a:pt x="680" y="539"/>
                  </a:lnTo>
                  <a:lnTo>
                    <a:pt x="1177" y="644"/>
                  </a:lnTo>
                  <a:lnTo>
                    <a:pt x="677" y="568"/>
                  </a:lnTo>
                  <a:lnTo>
                    <a:pt x="1093" y="798"/>
                  </a:lnTo>
                  <a:lnTo>
                    <a:pt x="666" y="594"/>
                  </a:lnTo>
                  <a:lnTo>
                    <a:pt x="869" y="1068"/>
                  </a:lnTo>
                  <a:lnTo>
                    <a:pt x="629" y="601"/>
                  </a:lnTo>
                  <a:lnTo>
                    <a:pt x="711" y="1097"/>
                  </a:lnTo>
                  <a:lnTo>
                    <a:pt x="606" y="594"/>
                  </a:lnTo>
                  <a:lnTo>
                    <a:pt x="500" y="1068"/>
                  </a:lnTo>
                  <a:lnTo>
                    <a:pt x="584" y="579"/>
                  </a:lnTo>
                  <a:lnTo>
                    <a:pt x="336" y="1104"/>
                  </a:lnTo>
                  <a:lnTo>
                    <a:pt x="562" y="575"/>
                  </a:lnTo>
                  <a:lnTo>
                    <a:pt x="58" y="863"/>
                  </a:lnTo>
                  <a:lnTo>
                    <a:pt x="548" y="558"/>
                  </a:lnTo>
                  <a:lnTo>
                    <a:pt x="10" y="661"/>
                  </a:lnTo>
                  <a:lnTo>
                    <a:pt x="526" y="539"/>
                  </a:lnTo>
                  <a:lnTo>
                    <a:pt x="0" y="438"/>
                  </a:lnTo>
                  <a:lnTo>
                    <a:pt x="536" y="520"/>
                  </a:lnTo>
                  <a:lnTo>
                    <a:pt x="36" y="257"/>
                  </a:lnTo>
                  <a:lnTo>
                    <a:pt x="529" y="493"/>
                  </a:lnTo>
                  <a:lnTo>
                    <a:pt x="344" y="36"/>
                  </a:lnTo>
                  <a:close/>
                </a:path>
              </a:pathLst>
            </a:custGeom>
            <a:solidFill>
              <a:srgbClr val="8080FF"/>
            </a:solidFill>
            <a:ln w="9525">
              <a:noFill/>
              <a:round/>
              <a:headEnd/>
              <a:tailEnd/>
            </a:ln>
          </p:spPr>
          <p:txBody>
            <a:bodyPr/>
            <a:lstStyle/>
            <a:p>
              <a:endParaRPr lang="en-US"/>
            </a:p>
          </p:txBody>
        </p:sp>
        <p:sp>
          <p:nvSpPr>
            <p:cNvPr id="297" name="Freeform 622"/>
            <p:cNvSpPr>
              <a:spLocks/>
            </p:cNvSpPr>
            <p:nvPr/>
          </p:nvSpPr>
          <p:spPr bwMode="auto">
            <a:xfrm>
              <a:off x="2292" y="1447"/>
              <a:ext cx="245" cy="256"/>
            </a:xfrm>
            <a:custGeom>
              <a:avLst/>
              <a:gdLst>
                <a:gd name="T0" fmla="*/ 15 w 490"/>
                <a:gd name="T1" fmla="*/ 0 h 514"/>
                <a:gd name="T2" fmla="*/ 17 w 490"/>
                <a:gd name="T3" fmla="*/ 12 h 514"/>
                <a:gd name="T4" fmla="*/ 21 w 490"/>
                <a:gd name="T5" fmla="*/ 1 h 514"/>
                <a:gd name="T6" fmla="*/ 18 w 490"/>
                <a:gd name="T7" fmla="*/ 13 h 514"/>
                <a:gd name="T8" fmla="*/ 27 w 490"/>
                <a:gd name="T9" fmla="*/ 3 h 514"/>
                <a:gd name="T10" fmla="*/ 19 w 490"/>
                <a:gd name="T11" fmla="*/ 13 h 514"/>
                <a:gd name="T12" fmla="*/ 30 w 490"/>
                <a:gd name="T13" fmla="*/ 9 h 514"/>
                <a:gd name="T14" fmla="*/ 19 w 490"/>
                <a:gd name="T15" fmla="*/ 13 h 514"/>
                <a:gd name="T16" fmla="*/ 31 w 490"/>
                <a:gd name="T17" fmla="*/ 14 h 514"/>
                <a:gd name="T18" fmla="*/ 18 w 490"/>
                <a:gd name="T19" fmla="*/ 15 h 514"/>
                <a:gd name="T20" fmla="*/ 30 w 490"/>
                <a:gd name="T21" fmla="*/ 18 h 514"/>
                <a:gd name="T22" fmla="*/ 19 w 490"/>
                <a:gd name="T23" fmla="*/ 15 h 514"/>
                <a:gd name="T24" fmla="*/ 27 w 490"/>
                <a:gd name="T25" fmla="*/ 26 h 514"/>
                <a:gd name="T26" fmla="*/ 18 w 490"/>
                <a:gd name="T27" fmla="*/ 16 h 514"/>
                <a:gd name="T28" fmla="*/ 21 w 490"/>
                <a:gd name="T29" fmla="*/ 27 h 514"/>
                <a:gd name="T30" fmla="*/ 17 w 490"/>
                <a:gd name="T31" fmla="*/ 16 h 514"/>
                <a:gd name="T32" fmla="*/ 15 w 490"/>
                <a:gd name="T33" fmla="*/ 32 h 514"/>
                <a:gd name="T34" fmla="*/ 15 w 490"/>
                <a:gd name="T35" fmla="*/ 15 h 514"/>
                <a:gd name="T36" fmla="*/ 11 w 490"/>
                <a:gd name="T37" fmla="*/ 28 h 514"/>
                <a:gd name="T38" fmla="*/ 15 w 490"/>
                <a:gd name="T39" fmla="*/ 15 h 514"/>
                <a:gd name="T40" fmla="*/ 6 w 490"/>
                <a:gd name="T41" fmla="*/ 26 h 514"/>
                <a:gd name="T42" fmla="*/ 14 w 490"/>
                <a:gd name="T43" fmla="*/ 15 h 514"/>
                <a:gd name="T44" fmla="*/ 3 w 490"/>
                <a:gd name="T45" fmla="*/ 19 h 514"/>
                <a:gd name="T46" fmla="*/ 14 w 490"/>
                <a:gd name="T47" fmla="*/ 14 h 514"/>
                <a:gd name="T48" fmla="*/ 0 w 490"/>
                <a:gd name="T49" fmla="*/ 14 h 514"/>
                <a:gd name="T50" fmla="*/ 14 w 490"/>
                <a:gd name="T51" fmla="*/ 14 h 514"/>
                <a:gd name="T52" fmla="*/ 3 w 490"/>
                <a:gd name="T53" fmla="*/ 10 h 514"/>
                <a:gd name="T54" fmla="*/ 14 w 490"/>
                <a:gd name="T55" fmla="*/ 13 h 514"/>
                <a:gd name="T56" fmla="*/ 7 w 490"/>
                <a:gd name="T57" fmla="*/ 4 h 514"/>
                <a:gd name="T58" fmla="*/ 15 w 490"/>
                <a:gd name="T59" fmla="*/ 13 h 514"/>
                <a:gd name="T60" fmla="*/ 11 w 490"/>
                <a:gd name="T61" fmla="*/ 0 h 514"/>
                <a:gd name="T62" fmla="*/ 15 w 490"/>
                <a:gd name="T63" fmla="*/ 12 h 514"/>
                <a:gd name="T64" fmla="*/ 15 w 490"/>
                <a:gd name="T65" fmla="*/ 0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
                <a:gd name="T100" fmla="*/ 0 h 514"/>
                <a:gd name="T101" fmla="*/ 490 w 490"/>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 h="514">
                  <a:moveTo>
                    <a:pt x="253" y="0"/>
                  </a:moveTo>
                  <a:lnTo>
                    <a:pt x="264" y="207"/>
                  </a:lnTo>
                  <a:lnTo>
                    <a:pt x="327" y="27"/>
                  </a:lnTo>
                  <a:lnTo>
                    <a:pt x="283" y="211"/>
                  </a:lnTo>
                  <a:lnTo>
                    <a:pt x="423" y="57"/>
                  </a:lnTo>
                  <a:lnTo>
                    <a:pt x="295" y="211"/>
                  </a:lnTo>
                  <a:lnTo>
                    <a:pt x="466" y="158"/>
                  </a:lnTo>
                  <a:lnTo>
                    <a:pt x="301" y="223"/>
                  </a:lnTo>
                  <a:lnTo>
                    <a:pt x="490" y="233"/>
                  </a:lnTo>
                  <a:lnTo>
                    <a:pt x="286" y="240"/>
                  </a:lnTo>
                  <a:lnTo>
                    <a:pt x="469" y="298"/>
                  </a:lnTo>
                  <a:lnTo>
                    <a:pt x="296" y="252"/>
                  </a:lnTo>
                  <a:lnTo>
                    <a:pt x="427" y="421"/>
                  </a:lnTo>
                  <a:lnTo>
                    <a:pt x="283" y="264"/>
                  </a:lnTo>
                  <a:lnTo>
                    <a:pt x="329" y="440"/>
                  </a:lnTo>
                  <a:lnTo>
                    <a:pt x="265" y="265"/>
                  </a:lnTo>
                  <a:lnTo>
                    <a:pt x="253" y="514"/>
                  </a:lnTo>
                  <a:lnTo>
                    <a:pt x="250" y="255"/>
                  </a:lnTo>
                  <a:lnTo>
                    <a:pt x="175" y="454"/>
                  </a:lnTo>
                  <a:lnTo>
                    <a:pt x="241" y="255"/>
                  </a:lnTo>
                  <a:lnTo>
                    <a:pt x="82" y="426"/>
                  </a:lnTo>
                  <a:lnTo>
                    <a:pt x="219" y="252"/>
                  </a:lnTo>
                  <a:lnTo>
                    <a:pt x="36" y="306"/>
                  </a:lnTo>
                  <a:lnTo>
                    <a:pt x="224" y="235"/>
                  </a:lnTo>
                  <a:lnTo>
                    <a:pt x="0" y="233"/>
                  </a:lnTo>
                  <a:lnTo>
                    <a:pt x="224" y="224"/>
                  </a:lnTo>
                  <a:lnTo>
                    <a:pt x="46" y="164"/>
                  </a:lnTo>
                  <a:lnTo>
                    <a:pt x="221" y="216"/>
                  </a:lnTo>
                  <a:lnTo>
                    <a:pt x="103" y="74"/>
                  </a:lnTo>
                  <a:lnTo>
                    <a:pt x="236" y="216"/>
                  </a:lnTo>
                  <a:lnTo>
                    <a:pt x="176" y="14"/>
                  </a:lnTo>
                  <a:lnTo>
                    <a:pt x="247" y="204"/>
                  </a:lnTo>
                  <a:lnTo>
                    <a:pt x="253" y="0"/>
                  </a:lnTo>
                  <a:close/>
                </a:path>
              </a:pathLst>
            </a:custGeom>
            <a:solidFill>
              <a:srgbClr val="C0FFFF"/>
            </a:solidFill>
            <a:ln w="9525">
              <a:noFill/>
              <a:round/>
              <a:headEnd/>
              <a:tailEnd/>
            </a:ln>
          </p:spPr>
          <p:txBody>
            <a:bodyPr/>
            <a:lstStyle/>
            <a:p>
              <a:endParaRPr lang="en-US"/>
            </a:p>
          </p:txBody>
        </p:sp>
      </p:grpSp>
      <p:sp>
        <p:nvSpPr>
          <p:cNvPr id="316" name="WordArt 910"/>
          <p:cNvSpPr>
            <a:spLocks noChangeArrowheads="1" noChangeShapeType="1" noTextEdit="1"/>
          </p:cNvSpPr>
          <p:nvPr/>
        </p:nvSpPr>
        <p:spPr bwMode="auto">
          <a:xfrm>
            <a:off x="179512" y="4149080"/>
            <a:ext cx="8785225" cy="1066800"/>
          </a:xfrm>
          <a:prstGeom prst="rect">
            <a:avLst/>
          </a:prstGeom>
        </p:spPr>
        <p:txBody>
          <a:bodyPr wrap="none" fromWordArt="1">
            <a:prstTxWarp prst="textPlain">
              <a:avLst>
                <a:gd name="adj" fmla="val 50000"/>
              </a:avLst>
            </a:prstTxWarp>
          </a:bodyPr>
          <a:lstStyle/>
          <a:p>
            <a:pPr algn="ctr"/>
            <a:r>
              <a:rPr lang="en-US" sz="4000" kern="10" dirty="0" smtClean="0">
                <a:ln w="9525">
                  <a:solidFill>
                    <a:srgbClr val="006600"/>
                  </a:solidFill>
                  <a:round/>
                  <a:headEnd/>
                  <a:tailEnd/>
                </a:ln>
                <a:gradFill rotWithShape="1">
                  <a:gsLst>
                    <a:gs pos="0">
                      <a:srgbClr val="FF3300"/>
                    </a:gs>
                    <a:gs pos="100000">
                      <a:srgbClr val="FFFF00"/>
                    </a:gs>
                  </a:gsLst>
                  <a:lin ang="2700000" scaled="1"/>
                </a:gradFill>
                <a:effectLst>
                  <a:prstShdw prst="shdw17" dist="17961" dir="2700000">
                    <a:srgbClr val="003D00"/>
                  </a:prstShdw>
                </a:effectLst>
                <a:latin typeface="BinnerD"/>
              </a:rPr>
              <a:t>WITH FULL DIGITAL DATA CAPTURE</a:t>
            </a:r>
            <a:endParaRPr lang="en-US" sz="4000" kern="10" dirty="0">
              <a:ln w="9525">
                <a:solidFill>
                  <a:srgbClr val="006600"/>
                </a:solidFill>
                <a:round/>
                <a:headEnd/>
                <a:tailEnd/>
              </a:ln>
              <a:gradFill rotWithShape="1">
                <a:gsLst>
                  <a:gs pos="0">
                    <a:srgbClr val="FF3300"/>
                  </a:gs>
                  <a:gs pos="100000">
                    <a:srgbClr val="FFFF00"/>
                  </a:gs>
                </a:gsLst>
                <a:lin ang="2700000" scaled="1"/>
              </a:gradFill>
              <a:effectLst>
                <a:prstShdw prst="shdw17" dist="17961" dir="2700000">
                  <a:srgbClr val="003D00"/>
                </a:prstShdw>
              </a:effectLst>
              <a:latin typeface="Binner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2/3*#ppt_w"/>
                                          </p:val>
                                        </p:tav>
                                        <p:tav tm="100000">
                                          <p:val>
                                            <p:strVal val="#ppt_w"/>
                                          </p:val>
                                        </p:tav>
                                      </p:tavLst>
                                    </p:anim>
                                    <p:anim calcmode="lin" valueType="num">
                                      <p:cBhvr>
                                        <p:cTn id="12" dur="500" fill="hold"/>
                                        <p:tgtEl>
                                          <p:spTgt spid="7"/>
                                        </p:tgtEl>
                                        <p:attrNameLst>
                                          <p:attrName>ppt_h</p:attrName>
                                        </p:attrNameLst>
                                      </p:cBhvr>
                                      <p:tavLst>
                                        <p:tav tm="0">
                                          <p:val>
                                            <p:strVal val="2/3*#ppt_h"/>
                                          </p:val>
                                        </p:tav>
                                        <p:tav tm="100000">
                                          <p:val>
                                            <p:strVal val="#ppt_h"/>
                                          </p:val>
                                        </p:tav>
                                      </p:tavLst>
                                    </p:anim>
                                  </p:childTnLst>
                                </p:cTn>
                              </p:par>
                              <p:par>
                                <p:cTn id="13" presetID="24"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par>
                                <p:cTn id="16" presetID="24" presetClass="entr"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24"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par>
                                <p:cTn id="25" presetID="11" presetClass="entr" presetSubtype="0" fill="hold" nodeType="withEffect">
                                  <p:stCondLst>
                                    <p:cond delay="0"/>
                                  </p:stCondLst>
                                  <p:childTnLst>
                                    <p:set>
                                      <p:cBhvr>
                                        <p:cTn id="26" dur="75">
                                          <p:stCondLst>
                                            <p:cond delay="0"/>
                                          </p:stCondLst>
                                        </p:cTn>
                                        <p:tgtEl>
                                          <p:spTgt spid="12"/>
                                        </p:tgtEl>
                                        <p:attrNameLst>
                                          <p:attrName>style.visibility</p:attrName>
                                        </p:attrNameLst>
                                      </p:cBhvr>
                                      <p:to>
                                        <p:strVal val="visible"/>
                                      </p:to>
                                    </p:set>
                                  </p:childTnLst>
                                  <p:subTnLst>
                                    <p:set>
                                      <p:cBhvr override="childStyle">
                                        <p:cTn dur="1" fill="hold" display="0" masterRel="sameClick" afterEffect="1">
                                          <p:stCondLst>
                                            <p:cond evt="end" delay="0">
                                              <p:tn val="25"/>
                                            </p:cond>
                                          </p:stCondLst>
                                        </p:cTn>
                                        <p:tgtEl>
                                          <p:spTgt spid="12"/>
                                        </p:tgtEl>
                                        <p:attrNameLst>
                                          <p:attrName>style.visibility</p:attrName>
                                        </p:attrNameLst>
                                      </p:cBhvr>
                                      <p:to>
                                        <p:strVal val="hidden"/>
                                      </p:to>
                                    </p:set>
                                  </p:sub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subTnLst>
                                    <p:set>
                                      <p:cBhvr override="childStyle">
                                        <p:cTn dur="1" fill="hold" display="0" masterRel="sameClick" afterEffect="1">
                                          <p:stCondLst>
                                            <p:cond evt="end" delay="0">
                                              <p:tn val="27"/>
                                            </p:cond>
                                          </p:stCondLst>
                                        </p:cTn>
                                        <p:tgtEl>
                                          <p:spTgt spid="17"/>
                                        </p:tgtEl>
                                        <p:attrNameLst>
                                          <p:attrName>style.visibility</p:attrName>
                                        </p:attrNameLst>
                                      </p:cBhvr>
                                      <p:to>
                                        <p:strVal val="hidden"/>
                                      </p:to>
                                    </p:set>
                                    <p:audio>
                                      <p:cMediaNode>
                                        <p:cTn display="0" masterRel="sameClick">
                                          <p:stCondLst>
                                            <p:cond evt="begin" delay="0">
                                              <p:tn val="27"/>
                                            </p:cond>
                                          </p:stCondLst>
                                          <p:endCondLst>
                                            <p:cond evt="onStopAudio" delay="0">
                                              <p:tgtEl>
                                                <p:sldTgt/>
                                              </p:tgtEl>
                                            </p:cond>
                                          </p:endCondLst>
                                        </p:cTn>
                                        <p:tgtEl>
                                          <p:sndTgt r:embed="rId3" name="GLASS.WAV"/>
                                        </p:tgtEl>
                                      </p:cMediaNode>
                                    </p:audio>
                                  </p:subTnLst>
                                </p:cTn>
                              </p:par>
                            </p:childTnLst>
                          </p:cTn>
                        </p:par>
                        <p:par>
                          <p:cTn id="30" fill="hold">
                            <p:stCondLst>
                              <p:cond delay="500"/>
                            </p:stCondLst>
                            <p:childTnLst>
                              <p:par>
                                <p:cTn id="31" presetID="11" presetClass="entr" presetSubtype="0" fill="hold" nodeType="afterEffect">
                                  <p:stCondLst>
                                    <p:cond delay="0"/>
                                  </p:stCondLst>
                                  <p:childTnLst>
                                    <p:set>
                                      <p:cBhvr>
                                        <p:cTn id="32" dur="75">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31"/>
                                            </p:cond>
                                          </p:stCondLst>
                                        </p:cTn>
                                        <p:tgtEl>
                                          <p:spTgt spid="22"/>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11" presetClass="entr" presetSubtype="0" fill="hold" nodeType="withEffect">
                                  <p:stCondLst>
                                    <p:cond delay="0"/>
                                  </p:stCondLst>
                                  <p:childTnLst>
                                    <p:set>
                                      <p:cBhvr>
                                        <p:cTn id="34" dur="500">
                                          <p:stCondLst>
                                            <p:cond delay="0"/>
                                          </p:stCondLst>
                                        </p:cTn>
                                        <p:tgtEl>
                                          <p:spTgt spid="99"/>
                                        </p:tgtEl>
                                        <p:attrNameLst>
                                          <p:attrName>style.visibility</p:attrName>
                                        </p:attrNameLst>
                                      </p:cBhvr>
                                      <p:to>
                                        <p:strVal val="visible"/>
                                      </p:to>
                                    </p:set>
                                  </p:childTnLst>
                                  <p:subTnLst>
                                    <p:set>
                                      <p:cBhvr override="childStyle">
                                        <p:cTn dur="1" fill="hold" display="0" masterRel="sameClick" afterEffect="1">
                                          <p:stCondLst>
                                            <p:cond evt="end" delay="0">
                                              <p:tn val="33"/>
                                            </p:cond>
                                          </p:stCondLst>
                                        </p:cTn>
                                        <p:tgtEl>
                                          <p:spTgt spid="99"/>
                                        </p:tgtEl>
                                        <p:attrNameLst>
                                          <p:attrName>style.visibility</p:attrName>
                                        </p:attrNameLst>
                                      </p:cBhvr>
                                      <p:to>
                                        <p:strVal val="hidden"/>
                                      </p:to>
                                    </p:set>
                                  </p:subTnLst>
                                </p:cTn>
                              </p:par>
                            </p:childTnLst>
                          </p:cTn>
                        </p:par>
                        <p:par>
                          <p:cTn id="35" fill="hold">
                            <p:stCondLst>
                              <p:cond delay="1000"/>
                            </p:stCondLst>
                            <p:childTnLst>
                              <p:par>
                                <p:cTn id="36" presetID="11" presetClass="entr" presetSubtype="0" fill="hold" nodeType="afterEffect">
                                  <p:stCondLst>
                                    <p:cond delay="0"/>
                                  </p:stCondLst>
                                  <p:childTnLst>
                                    <p:set>
                                      <p:cBhvr>
                                        <p:cTn id="37" dur="1000">
                                          <p:stCondLst>
                                            <p:cond delay="0"/>
                                          </p:stCondLst>
                                        </p:cTn>
                                        <p:tgtEl>
                                          <p:spTgt spid="232"/>
                                        </p:tgtEl>
                                        <p:attrNameLst>
                                          <p:attrName>style.visibility</p:attrName>
                                        </p:attrNameLst>
                                      </p:cBhvr>
                                      <p:to>
                                        <p:strVal val="visible"/>
                                      </p:to>
                                    </p:set>
                                  </p:childTnLst>
                                  <p:subTnLst>
                                    <p:set>
                                      <p:cBhvr override="childStyle">
                                        <p:cTn dur="1" fill="hold" display="0" masterRel="sameClick" afterEffect="1">
                                          <p:stCondLst>
                                            <p:cond evt="end" delay="0">
                                              <p:tn val="36"/>
                                            </p:cond>
                                          </p:stCondLst>
                                        </p:cTn>
                                        <p:tgtEl>
                                          <p:spTgt spid="232"/>
                                        </p:tgtEl>
                                        <p:attrNameLst>
                                          <p:attrName>style.visibility</p:attrName>
                                        </p:attrNameLst>
                                      </p:cBhvr>
                                      <p:to>
                                        <p:strVal val="hidden"/>
                                      </p:to>
                                    </p:set>
                                  </p:subTnLst>
                                </p:cTn>
                              </p:par>
                              <p:par>
                                <p:cTn id="38" presetID="2" presetClass="entr" presetSubtype="6"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1+#ppt_w/2"/>
                                          </p:val>
                                        </p:tav>
                                        <p:tav tm="100000">
                                          <p:val>
                                            <p:strVal val="#ppt_x"/>
                                          </p:val>
                                        </p:tav>
                                      </p:tavLst>
                                    </p:anim>
                                    <p:anim calcmode="lin" valueType="num">
                                      <p:cBhvr additive="base">
                                        <p:cTn id="41" dur="500" fill="hold"/>
                                        <p:tgtEl>
                                          <p:spTgt spid="49"/>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38"/>
                                            </p:cond>
                                          </p:stCondLst>
                                        </p:cTn>
                                        <p:tgtEl>
                                          <p:spTgt spid="49"/>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5" name="RICOCHET.WAV"/>
                                        </p:tgtEl>
                                      </p:cMediaNode>
                                    </p:audio>
                                  </p:subTnLst>
                                </p:cTn>
                              </p:par>
                            </p:childTnLst>
                          </p:cTn>
                        </p:par>
                        <p:par>
                          <p:cTn id="42" fill="hold">
                            <p:stCondLst>
                              <p:cond delay="2000"/>
                            </p:stCondLst>
                            <p:childTnLst>
                              <p:par>
                                <p:cTn id="43" presetID="11" presetClass="entr" presetSubtype="0" fill="hold" nodeType="afterEffect">
                                  <p:stCondLst>
                                    <p:cond delay="0"/>
                                  </p:stCondLst>
                                  <p:childTnLst>
                                    <p:set>
                                      <p:cBhvr>
                                        <p:cTn id="44" dur="75">
                                          <p:stCondLst>
                                            <p:cond delay="0"/>
                                          </p:stCondLst>
                                        </p:cTn>
                                        <p:tgtEl>
                                          <p:spTgt spid="126"/>
                                        </p:tgtEl>
                                        <p:attrNameLst>
                                          <p:attrName>style.visibility</p:attrName>
                                        </p:attrNameLst>
                                      </p:cBhvr>
                                      <p:to>
                                        <p:strVal val="visible"/>
                                      </p:to>
                                    </p:set>
                                  </p:childTnLst>
                                  <p:subTnLst>
                                    <p:set>
                                      <p:cBhvr override="childStyle">
                                        <p:cTn dur="1" fill="hold" display="0" masterRel="sameClick" afterEffect="1">
                                          <p:stCondLst>
                                            <p:cond evt="end" delay="0">
                                              <p:tn val="43"/>
                                            </p:cond>
                                          </p:stCondLst>
                                        </p:cTn>
                                        <p:tgtEl>
                                          <p:spTgt spid="126"/>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4" name="CHIMES.WAV"/>
                                        </p:tgtEl>
                                      </p:cMediaNode>
                                    </p:audio>
                                  </p:subTnLst>
                                </p:cTn>
                              </p:par>
                            </p:childTnLst>
                          </p:cTn>
                        </p:par>
                        <p:par>
                          <p:cTn id="45" fill="hold">
                            <p:stCondLst>
                              <p:cond delay="2075"/>
                            </p:stCondLst>
                            <p:childTnLst>
                              <p:par>
                                <p:cTn id="46" presetID="11" presetClass="entr" presetSubtype="0" fill="hold" nodeType="afterEffect">
                                  <p:stCondLst>
                                    <p:cond delay="0"/>
                                  </p:stCondLst>
                                  <p:childTnLst>
                                    <p:set>
                                      <p:cBhvr>
                                        <p:cTn id="47" dur="75">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23"/>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4" name="CHIMES.WAV"/>
                                        </p:tgtEl>
                                      </p:cMediaNode>
                                    </p:audio>
                                  </p:subTnLst>
                                </p:cTn>
                              </p:par>
                              <p:par>
                                <p:cTn id="48" presetID="11" presetClass="entr" presetSubtype="0" fill="hold" nodeType="withEffect">
                                  <p:stCondLst>
                                    <p:cond delay="0"/>
                                  </p:stCondLst>
                                  <p:childTnLst>
                                    <p:set>
                                      <p:cBhvr>
                                        <p:cTn id="49" dur="5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48"/>
                                            </p:cond>
                                          </p:stCondLst>
                                        </p:cTn>
                                        <p:tgtEl>
                                          <p:spTgt spid="153"/>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4" name="CHIMES.WAV"/>
                                        </p:tgtEl>
                                      </p:cMediaNode>
                                    </p:audio>
                                  </p:subTnLst>
                                </p:cTn>
                              </p:par>
                              <p:par>
                                <p:cTn id="50" presetID="11" presetClass="entr" presetSubtype="0" fill="hold" nodeType="withEffect">
                                  <p:stCondLst>
                                    <p:cond delay="0"/>
                                  </p:stCondLst>
                                  <p:childTnLst>
                                    <p:set>
                                      <p:cBhvr>
                                        <p:cTn id="51" dur="75">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80"/>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par>
                                <p:cTn id="52" presetID="4" presetClass="entr" presetSubtype="32"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ox(out)">
                                      <p:cBhvr>
                                        <p:cTn id="54" dur="500"/>
                                        <p:tgtEl>
                                          <p:spTgt spid="24"/>
                                        </p:tgtEl>
                                      </p:cBhvr>
                                    </p:animEffect>
                                  </p:childTnLst>
                                  <p:subTnLst>
                                    <p:set>
                                      <p:cBhvr override="childStyle">
                                        <p:cTn dur="1" fill="hold" display="0" masterRel="sameClick" afterEffect="1">
                                          <p:stCondLst>
                                            <p:cond evt="end" delay="0">
                                              <p:tn val="52"/>
                                            </p:cond>
                                          </p:stCondLst>
                                        </p:cTn>
                                        <p:tgtEl>
                                          <p:spTgt spid="24"/>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6" name="DRIVEBY.WAV"/>
                                        </p:tgtEl>
                                      </p:cMediaNode>
                                    </p:audio>
                                  </p:subTnLst>
                                </p:cTn>
                              </p:par>
                            </p:childTnLst>
                          </p:cTn>
                        </p:par>
                        <p:par>
                          <p:cTn id="55" fill="hold">
                            <p:stCondLst>
                              <p:cond delay="2575"/>
                            </p:stCondLst>
                            <p:childTnLst>
                              <p:par>
                                <p:cTn id="56" presetID="11" presetClass="entr" presetSubtype="0" fill="hold" nodeType="afterEffect">
                                  <p:stCondLst>
                                    <p:cond delay="0"/>
                                  </p:stCondLst>
                                  <p:childTnLst>
                                    <p:set>
                                      <p:cBhvr>
                                        <p:cTn id="57" dur="75">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74"/>
                                        </p:tgtEl>
                                        <p:attrNameLst>
                                          <p:attrName>style.visibility</p:attrName>
                                        </p:attrNameLst>
                                      </p:cBhvr>
                                      <p:to>
                                        <p:strVal val="hidden"/>
                                      </p:to>
                                    </p:set>
                                    <p:audio>
                                      <p:cMediaNode>
                                        <p:cTn display="0" masterRel="sameClick">
                                          <p:stCondLst>
                                            <p:cond evt="begin" delay="0">
                                              <p:tn val="56"/>
                                            </p:cond>
                                          </p:stCondLst>
                                          <p:endCondLst>
                                            <p:cond evt="onStopAudio" delay="0">
                                              <p:tgtEl>
                                                <p:sldTgt/>
                                              </p:tgtEl>
                                            </p:cond>
                                          </p:endCondLst>
                                        </p:cTn>
                                        <p:tgtEl>
                                          <p:sndTgt r:embed="rId4" name="CHIMES.WAV"/>
                                        </p:tgtEl>
                                      </p:cMediaNode>
                                    </p:audio>
                                  </p:subTnLst>
                                </p:cTn>
                              </p:par>
                              <p:par>
                                <p:cTn id="58" presetID="2" presetClass="entr" presetSubtype="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 calcmode="lin" valueType="num">
                                      <p:cBhvr additive="base">
                                        <p:cTn id="60" dur="500" fill="hold"/>
                                        <p:tgtEl>
                                          <p:spTgt spid="207"/>
                                        </p:tgtEl>
                                        <p:attrNameLst>
                                          <p:attrName>ppt_x</p:attrName>
                                        </p:attrNameLst>
                                      </p:cBhvr>
                                      <p:tavLst>
                                        <p:tav tm="0">
                                          <p:val>
                                            <p:strVal val="1+#ppt_w/2"/>
                                          </p:val>
                                        </p:tav>
                                        <p:tav tm="100000">
                                          <p:val>
                                            <p:strVal val="#ppt_x"/>
                                          </p:val>
                                        </p:tav>
                                      </p:tavLst>
                                    </p:anim>
                                    <p:anim calcmode="lin" valueType="num">
                                      <p:cBhvr additive="base">
                                        <p:cTn id="61" dur="500" fill="hold"/>
                                        <p:tgtEl>
                                          <p:spTgt spid="20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8"/>
                                            </p:cond>
                                          </p:stCondLst>
                                        </p:cTn>
                                        <p:tgtEl>
                                          <p:spTgt spid="207"/>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5" name="RICOCHET.WAV"/>
                                        </p:tgtEl>
                                      </p:cMediaNode>
                                    </p:audio>
                                  </p:subTnLst>
                                </p:cTn>
                              </p:par>
                              <p:par>
                                <p:cTn id="62" presetID="24"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 to="" calcmode="lin" valueType="num">
                                      <p:cBhvr>
                                        <p:cTn id="64" dur="1" fill="hold"/>
                                        <p:tgtEl>
                                          <p:spTgt spid="49"/>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 to="" calcmode="lin" valueType="num">
                                      <p:cBhvr>
                                        <p:cTn id="67" dur="1" fill="hold"/>
                                        <p:tgtEl>
                                          <p:spTgt spid="99"/>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153"/>
                                        </p:tgtEl>
                                        <p:attrNameLst>
                                          <p:attrName>style.visibility</p:attrName>
                                        </p:attrNameLst>
                                      </p:cBhvr>
                                      <p:to>
                                        <p:strVal val="visible"/>
                                      </p:to>
                                    </p:set>
                                    <p:anim to="" calcmode="lin" valueType="num">
                                      <p:cBhvr>
                                        <p:cTn id="70" dur="1" fill="hold"/>
                                        <p:tgtEl>
                                          <p:spTgt spid="153"/>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180"/>
                                        </p:tgtEl>
                                        <p:attrNameLst>
                                          <p:attrName>style.visibility</p:attrName>
                                        </p:attrNameLst>
                                      </p:cBhvr>
                                      <p:to>
                                        <p:strVal val="visible"/>
                                      </p:to>
                                    </p:set>
                                    <p:anim to="" calcmode="lin" valueType="num">
                                      <p:cBhvr>
                                        <p:cTn id="73" dur="1" fill="hold"/>
                                        <p:tgtEl>
                                          <p:spTgt spid="180"/>
                                        </p:tgtEl>
                                        <p:attrNameLst>
                                          <p:attrName/>
                                        </p:attrNameLst>
                                      </p:cBhvr>
                                    </p:anim>
                                  </p:childTnLst>
                                </p:cTn>
                              </p:par>
                              <p:par>
                                <p:cTn id="74" presetID="24" presetClass="entr" presetSubtype="0" fill="hold" nodeType="withEffect">
                                  <p:stCondLst>
                                    <p:cond delay="0"/>
                                  </p:stCondLst>
                                  <p:childTnLst>
                                    <p:set>
                                      <p:cBhvr>
                                        <p:cTn id="75" dur="1" fill="hold">
                                          <p:stCondLst>
                                            <p:cond delay="0"/>
                                          </p:stCondLst>
                                        </p:cTn>
                                        <p:tgtEl>
                                          <p:spTgt spid="207"/>
                                        </p:tgtEl>
                                        <p:attrNameLst>
                                          <p:attrName>style.visibility</p:attrName>
                                        </p:attrNameLst>
                                      </p:cBhvr>
                                      <p:to>
                                        <p:strVal val="visible"/>
                                      </p:to>
                                    </p:set>
                                    <p:anim to="" calcmode="lin" valueType="num">
                                      <p:cBhvr>
                                        <p:cTn id="76" dur="1" fill="hold"/>
                                        <p:tgtEl>
                                          <p:spTgt spid="207"/>
                                        </p:tgtEl>
                                        <p:attrNameLst>
                                          <p:attrName/>
                                        </p:attrNameLst>
                                      </p:cBhvr>
                                    </p:anim>
                                  </p:childTnLst>
                                </p:cTn>
                              </p:par>
                              <p:par>
                                <p:cTn id="77" presetID="24"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 to="" calcmode="lin" valueType="num">
                                      <p:cBhvr>
                                        <p:cTn id="79" dur="1" fill="hold"/>
                                        <p:tgtEl>
                                          <p:spTgt spid="12"/>
                                        </p:tgtEl>
                                        <p:attrNameLst>
                                          <p:attrName/>
                                        </p:attrNameLst>
                                      </p:cBhvr>
                                    </p:anim>
                                  </p:childTnLst>
                                </p:cTn>
                              </p:par>
                              <p:par>
                                <p:cTn id="80" presetID="24"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 to="" calcmode="lin" valueType="num">
                                      <p:cBhvr>
                                        <p:cTn id="82" dur="1" fill="hold"/>
                                        <p:tgtEl>
                                          <p:spTgt spid="17"/>
                                        </p:tgtEl>
                                        <p:attrNameLst>
                                          <p:attrName/>
                                        </p:attrNameLst>
                                      </p:cBhvr>
                                    </p:anim>
                                  </p:childTnLst>
                                </p:cTn>
                              </p:par>
                              <p:par>
                                <p:cTn id="83" presetID="24"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to="" calcmode="lin" valueType="num">
                                      <p:cBhvr>
                                        <p:cTn id="85" dur="1" fill="hold"/>
                                        <p:tgtEl>
                                          <p:spTgt spid="24"/>
                                        </p:tgtEl>
                                        <p:attrNameLst>
                                          <p:attrName/>
                                        </p:attrNameLst>
                                      </p:cBhvr>
                                    </p:anim>
                                  </p:childTnLst>
                                </p:cTn>
                              </p:par>
                            </p:childTnLst>
                          </p:cTn>
                        </p:par>
                        <p:par>
                          <p:cTn id="86" fill="hold">
                            <p:stCondLst>
                              <p:cond delay="3075"/>
                            </p:stCondLst>
                            <p:childTnLst>
                              <p:par>
                                <p:cTn id="87" presetID="11" presetClass="entr" presetSubtype="0" fill="hold" nodeType="afterEffect">
                                  <p:stCondLst>
                                    <p:cond delay="0"/>
                                  </p:stCondLst>
                                  <p:childTnLst>
                                    <p:set>
                                      <p:cBhvr>
                                        <p:cTn id="88" dur="1000">
                                          <p:stCondLst>
                                            <p:cond delay="0"/>
                                          </p:stCondLst>
                                        </p:cTn>
                                        <p:tgtEl>
                                          <p:spTgt spid="259"/>
                                        </p:tgtEl>
                                        <p:attrNameLst>
                                          <p:attrName>style.visibility</p:attrName>
                                        </p:attrNameLst>
                                      </p:cBhvr>
                                      <p:to>
                                        <p:strVal val="visible"/>
                                      </p:to>
                                    </p:set>
                                  </p:childTnLst>
                                  <p:subTnLst>
                                    <p:set>
                                      <p:cBhvr override="childStyle">
                                        <p:cTn dur="1" fill="hold" display="0" masterRel="sameClick" afterEffect="1">
                                          <p:stCondLst>
                                            <p:cond evt="end" delay="0">
                                              <p:tn val="87"/>
                                            </p:cond>
                                          </p:stCondLst>
                                        </p:cTn>
                                        <p:tgtEl>
                                          <p:spTgt spid="259"/>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7" name="LASER.WAV"/>
                                        </p:tgtEl>
                                      </p:cMediaNode>
                                    </p:audio>
                                  </p:subTnLst>
                                </p:cTn>
                              </p:par>
                              <p:par>
                                <p:cTn id="89" presetID="9" presetClass="entr" presetSubtype="0" fill="hold" nodeType="withEffect">
                                  <p:stCondLst>
                                    <p:cond delay="0"/>
                                  </p:stCondLst>
                                  <p:childTnLst>
                                    <p:set>
                                      <p:cBhvr>
                                        <p:cTn id="90" dur="1" fill="hold">
                                          <p:stCondLst>
                                            <p:cond delay="0"/>
                                          </p:stCondLst>
                                        </p:cTn>
                                        <p:tgtEl>
                                          <p:spTgt spid="286"/>
                                        </p:tgtEl>
                                        <p:attrNameLst>
                                          <p:attrName>style.visibility</p:attrName>
                                        </p:attrNameLst>
                                      </p:cBhvr>
                                      <p:to>
                                        <p:strVal val="visible"/>
                                      </p:to>
                                    </p:set>
                                    <p:animEffect transition="in" filter="dissolve">
                                      <p:cBhvr>
                                        <p:cTn id="91" dur="500"/>
                                        <p:tgtEl>
                                          <p:spTgt spid="286"/>
                                        </p:tgtEl>
                                      </p:cBhvr>
                                    </p:animEffect>
                                  </p:childTnLst>
                                  <p:subTnLst>
                                    <p:set>
                                      <p:cBhvr override="childStyle">
                                        <p:cTn dur="1" fill="hold" display="0" masterRel="sameClick" afterEffect="1">
                                          <p:stCondLst>
                                            <p:cond evt="end" delay="0">
                                              <p:tn val="89"/>
                                            </p:cond>
                                          </p:stCondLst>
                                        </p:cTn>
                                        <p:tgtEl>
                                          <p:spTgt spid="286"/>
                                        </p:tgtEl>
                                        <p:attrNameLst>
                                          <p:attrName>style.visibility</p:attrName>
                                        </p:attrNameLst>
                                      </p:cBhvr>
                                      <p:to>
                                        <p:strVal val="hidden"/>
                                      </p:to>
                                    </p:set>
                                  </p:subTnLst>
                                </p:cTn>
                              </p:par>
                              <p:par>
                                <p:cTn id="92" presetID="9" presetClass="entr" presetSubtype="0" fill="hold" nodeType="withEffect">
                                  <p:stCondLst>
                                    <p:cond delay="0"/>
                                  </p:stCondLst>
                                  <p:childTnLst>
                                    <p:set>
                                      <p:cBhvr>
                                        <p:cTn id="93" dur="1" fill="hold">
                                          <p:stCondLst>
                                            <p:cond delay="0"/>
                                          </p:stCondLst>
                                        </p:cTn>
                                        <p:tgtEl>
                                          <p:spTgt spid="291"/>
                                        </p:tgtEl>
                                        <p:attrNameLst>
                                          <p:attrName>style.visibility</p:attrName>
                                        </p:attrNameLst>
                                      </p:cBhvr>
                                      <p:to>
                                        <p:strVal val="visible"/>
                                      </p:to>
                                    </p:set>
                                    <p:animEffect transition="in" filter="dissolve">
                                      <p:cBhvr>
                                        <p:cTn id="94" dur="500"/>
                                        <p:tgtEl>
                                          <p:spTgt spid="291"/>
                                        </p:tgtEl>
                                      </p:cBhvr>
                                    </p:animEffect>
                                  </p:childTnLst>
                                  <p:subTnLst>
                                    <p:set>
                                      <p:cBhvr override="childStyle">
                                        <p:cTn dur="1" fill="hold" display="0" masterRel="sameClick" afterEffect="1">
                                          <p:stCondLst>
                                            <p:cond evt="end" delay="0">
                                              <p:tn val="92"/>
                                            </p:cond>
                                          </p:stCondLst>
                                        </p:cTn>
                                        <p:tgtEl>
                                          <p:spTgt spid="291"/>
                                        </p:tgtEl>
                                        <p:attrNameLst>
                                          <p:attrName>style.visibility</p:attrName>
                                        </p:attrNameLst>
                                      </p:cBhvr>
                                      <p:to>
                                        <p:strVal val="hidden"/>
                                      </p:to>
                                    </p:set>
                                    <p:audio>
                                      <p:cMediaNode>
                                        <p:cTn display="0" masterRel="sameClick">
                                          <p:stCondLst>
                                            <p:cond evt="begin" delay="0">
                                              <p:tn val="92"/>
                                            </p:cond>
                                          </p:stCondLst>
                                          <p:endCondLst>
                                            <p:cond evt="onStopAudio" delay="0">
                                              <p:tgtEl>
                                                <p:sldTgt/>
                                              </p:tgtEl>
                                            </p:cond>
                                          </p:endCondLst>
                                        </p:cTn>
                                        <p:tgtEl>
                                          <p:sndTgt r:embed="rId4" name="CHIMES.WAV"/>
                                        </p:tgtEl>
                                      </p:cMediaNode>
                                    </p:audio>
                                  </p:subTnLst>
                                </p:cTn>
                              </p:par>
                              <p:par>
                                <p:cTn id="95" presetID="24" presetClass="entr" presetSubtype="0" fill="hold" nodeType="withEffect">
                                  <p:stCondLst>
                                    <p:cond delay="0"/>
                                  </p:stCondLst>
                                  <p:childTnLst>
                                    <p:set>
                                      <p:cBhvr>
                                        <p:cTn id="96" dur="1" fill="hold">
                                          <p:stCondLst>
                                            <p:cond delay="0"/>
                                          </p:stCondLst>
                                        </p:cTn>
                                        <p:tgtEl>
                                          <p:spTgt spid="291"/>
                                        </p:tgtEl>
                                        <p:attrNameLst>
                                          <p:attrName>style.visibility</p:attrName>
                                        </p:attrNameLst>
                                      </p:cBhvr>
                                      <p:to>
                                        <p:strVal val="visible"/>
                                      </p:to>
                                    </p:set>
                                    <p:anim to="" calcmode="lin" valueType="num">
                                      <p:cBhvr>
                                        <p:cTn id="97" dur="1" fill="hold"/>
                                        <p:tgtEl>
                                          <p:spTgt spid="291"/>
                                        </p:tgtEl>
                                        <p:attrNameLst>
                                          <p:attrName/>
                                        </p:attrNameLst>
                                      </p:cBhvr>
                                    </p:anim>
                                  </p:childTnLst>
                                </p:cTn>
                              </p:par>
                              <p:par>
                                <p:cTn id="98" presetID="24" presetClass="entr" presetSubtype="0" fill="hold" nodeType="withEffect">
                                  <p:stCondLst>
                                    <p:cond delay="0"/>
                                  </p:stCondLst>
                                  <p:childTnLst>
                                    <p:set>
                                      <p:cBhvr>
                                        <p:cTn id="99" dur="1" fill="hold">
                                          <p:stCondLst>
                                            <p:cond delay="0"/>
                                          </p:stCondLst>
                                        </p:cTn>
                                        <p:tgtEl>
                                          <p:spTgt spid="286"/>
                                        </p:tgtEl>
                                        <p:attrNameLst>
                                          <p:attrName>style.visibility</p:attrName>
                                        </p:attrNameLst>
                                      </p:cBhvr>
                                      <p:to>
                                        <p:strVal val="visible"/>
                                      </p:to>
                                    </p:set>
                                    <p:anim to="" calcmode="lin" valueType="num">
                                      <p:cBhvr>
                                        <p:cTn id="100" dur="1" fill="hold"/>
                                        <p:tgtEl>
                                          <p:spTgt spid="286"/>
                                        </p:tgtEl>
                                        <p:attrNameLst>
                                          <p:attrName/>
                                        </p:attrNameLst>
                                      </p:cBhvr>
                                    </p:anim>
                                  </p:childTnLst>
                                </p:cTn>
                              </p:par>
                              <p:par>
                                <p:cTn id="101" presetID="23" presetClass="entr" presetSubtype="272" fill="hold" grpId="0" nodeType="withEffect">
                                  <p:stCondLst>
                                    <p:cond delay="0"/>
                                  </p:stCondLst>
                                  <p:childTnLst>
                                    <p:set>
                                      <p:cBhvr>
                                        <p:cTn id="102" dur="1" fill="hold">
                                          <p:stCondLst>
                                            <p:cond delay="0"/>
                                          </p:stCondLst>
                                        </p:cTn>
                                        <p:tgtEl>
                                          <p:spTgt spid="316"/>
                                        </p:tgtEl>
                                        <p:attrNameLst>
                                          <p:attrName>style.visibility</p:attrName>
                                        </p:attrNameLst>
                                      </p:cBhvr>
                                      <p:to>
                                        <p:strVal val="visible"/>
                                      </p:to>
                                    </p:set>
                                    <p:anim calcmode="lin" valueType="num">
                                      <p:cBhvr>
                                        <p:cTn id="103" dur="500" fill="hold"/>
                                        <p:tgtEl>
                                          <p:spTgt spid="316"/>
                                        </p:tgtEl>
                                        <p:attrNameLst>
                                          <p:attrName>ppt_w</p:attrName>
                                        </p:attrNameLst>
                                      </p:cBhvr>
                                      <p:tavLst>
                                        <p:tav tm="0">
                                          <p:val>
                                            <p:strVal val="2/3*#ppt_w"/>
                                          </p:val>
                                        </p:tav>
                                        <p:tav tm="100000">
                                          <p:val>
                                            <p:strVal val="#ppt_w"/>
                                          </p:val>
                                        </p:tav>
                                      </p:tavLst>
                                    </p:anim>
                                    <p:anim calcmode="lin" valueType="num">
                                      <p:cBhvr>
                                        <p:cTn id="104" dur="500" fill="hold"/>
                                        <p:tgtEl>
                                          <p:spTgt spid="316"/>
                                        </p:tgtEl>
                                        <p:attrNameLst>
                                          <p:attrName>ppt_h</p:attrName>
                                        </p:attrNameLst>
                                      </p:cBhvr>
                                      <p:tavLst>
                                        <p:tav tm="0">
                                          <p:val>
                                            <p:strVal val="2/3*#ppt_h"/>
                                          </p:val>
                                        </p:tav>
                                        <p:tav tm="100000">
                                          <p:val>
                                            <p:strVal val="#ppt_h"/>
                                          </p:val>
                                        </p:tav>
                                      </p:tavLst>
                                    </p:anim>
                                  </p:childTnLst>
                                </p:cTn>
                              </p:par>
                              <p:par>
                                <p:cTn id="105" presetID="24" presetClass="entr" presetSubtype="0" fill="hold" grpId="1" nodeType="withEffect">
                                  <p:stCondLst>
                                    <p:cond delay="0"/>
                                  </p:stCondLst>
                                  <p:childTnLst>
                                    <p:set>
                                      <p:cBhvr>
                                        <p:cTn id="106" dur="1" fill="hold">
                                          <p:stCondLst>
                                            <p:cond delay="0"/>
                                          </p:stCondLst>
                                        </p:cTn>
                                        <p:tgtEl>
                                          <p:spTgt spid="316"/>
                                        </p:tgtEl>
                                        <p:attrNameLst>
                                          <p:attrName>style.visibility</p:attrName>
                                        </p:attrNameLst>
                                      </p:cBhvr>
                                      <p:to>
                                        <p:strVal val="visible"/>
                                      </p:to>
                                    </p:set>
                                    <p:anim to="" calcmode="lin" valueType="num">
                                      <p:cBhvr>
                                        <p:cTn id="107" dur="1" fill="hold"/>
                                        <p:tgtEl>
                                          <p:spTgt spid="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316" grpId="0" animBg="1"/>
      <p:bldP spid="3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dirty="0"/>
          </a:p>
        </p:txBody>
      </p:sp>
      <p:grpSp>
        <p:nvGrpSpPr>
          <p:cNvPr id="8" name="Group 10"/>
          <p:cNvGrpSpPr>
            <a:grpSpLocks/>
          </p:cNvGrpSpPr>
          <p:nvPr/>
        </p:nvGrpSpPr>
        <p:grpSpPr bwMode="auto">
          <a:xfrm>
            <a:off x="0" y="0"/>
            <a:ext cx="2500313" cy="825500"/>
            <a:chOff x="0" y="1070789"/>
            <a:chExt cx="3214678" cy="826303"/>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766555"/>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err="1" smtClean="0">
                  <a:latin typeface="Arial Black" pitchFamily="34" charset="0"/>
                </a:rPr>
                <a:t>Bakground</a:t>
              </a:r>
              <a:endParaRPr kumimoji="1" lang="pt-PT" sz="2400" b="1" dirty="0">
                <a:latin typeface="Arial Black" pitchFamily="34" charset="0"/>
              </a:endParaRPr>
            </a:p>
          </p:txBody>
        </p:sp>
      </p:grpSp>
      <p:sp>
        <p:nvSpPr>
          <p:cNvPr id="11" name="Text Box 5"/>
          <p:cNvSpPr txBox="1">
            <a:spLocks noChangeArrowheads="1"/>
          </p:cNvSpPr>
          <p:nvPr/>
        </p:nvSpPr>
        <p:spPr bwMode="auto">
          <a:xfrm>
            <a:off x="179512" y="764704"/>
            <a:ext cx="8715436" cy="1938992"/>
          </a:xfrm>
          <a:prstGeom prst="rect">
            <a:avLst/>
          </a:prstGeom>
          <a:solidFill>
            <a:srgbClr val="0000CC"/>
          </a:solidFill>
          <a:ln w="38100">
            <a:solidFill>
              <a:schemeClr val="tx1"/>
            </a:solidFill>
            <a:miter lim="800000"/>
            <a:headEnd/>
            <a:tailEnd/>
          </a:ln>
          <a:scene3d>
            <a:camera prst="orthographicFront"/>
            <a:lightRig rig="threePt" dir="t"/>
          </a:scene3d>
          <a:sp3d>
            <a:bevelT w="114300" prst="artDeco"/>
          </a:sp3d>
        </p:spPr>
        <p:txBody>
          <a:bodyPr>
            <a:spAutoFit/>
          </a:bodyPr>
          <a:lstStyle/>
          <a:p>
            <a:pPr>
              <a:spcBef>
                <a:spcPct val="50000"/>
              </a:spcBef>
              <a:defRPr/>
            </a:pPr>
            <a:r>
              <a:rPr lang="en-GB" sz="3000" b="1" dirty="0">
                <a:solidFill>
                  <a:schemeClr val="bg1"/>
                </a:solidFill>
                <a:latin typeface="Times New Roman" pitchFamily="18" charset="0"/>
                <a:cs typeface="Times New Roman" pitchFamily="18" charset="0"/>
              </a:rPr>
              <a:t>Keeping in line with decennial census taking programme, the next population and housing census in Mozambique is scheduled to take place in August </a:t>
            </a:r>
            <a:r>
              <a:rPr lang="en-GB" sz="3000" b="1" dirty="0" smtClean="0">
                <a:solidFill>
                  <a:schemeClr val="bg1"/>
                </a:solidFill>
                <a:latin typeface="Times New Roman" pitchFamily="18" charset="0"/>
                <a:cs typeface="Times New Roman" pitchFamily="18" charset="0"/>
              </a:rPr>
              <a:t>2017</a:t>
            </a:r>
            <a:endParaRPr lang="pt-BR" sz="3000" b="1" dirty="0">
              <a:solidFill>
                <a:schemeClr val="bg1"/>
              </a:solidFill>
              <a:latin typeface="Times New Roman" pitchFamily="18" charset="0"/>
              <a:cs typeface="Times New Roman" pitchFamily="18" charset="0"/>
            </a:endParaRPr>
          </a:p>
        </p:txBody>
      </p:sp>
      <p:sp>
        <p:nvSpPr>
          <p:cNvPr id="12" name="Text Box 5"/>
          <p:cNvSpPr txBox="1">
            <a:spLocks noChangeArrowheads="1"/>
          </p:cNvSpPr>
          <p:nvPr/>
        </p:nvSpPr>
        <p:spPr bwMode="auto">
          <a:xfrm>
            <a:off x="179512" y="2636912"/>
            <a:ext cx="8715406" cy="4170372"/>
          </a:xfrm>
          <a:prstGeom prst="rect">
            <a:avLst/>
          </a:prstGeom>
          <a:solidFill>
            <a:srgbClr val="0000CC"/>
          </a:solidFill>
          <a:ln w="38100">
            <a:solidFill>
              <a:srgbClr val="000066"/>
            </a:solidFill>
            <a:miter lim="800000"/>
            <a:headEnd/>
            <a:tailEnd/>
          </a:ln>
          <a:effectLst>
            <a:glow rad="101600">
              <a:srgbClr val="0000FF">
                <a:alpha val="60000"/>
              </a:srgbClr>
            </a:glow>
          </a:effectLst>
          <a:scene3d>
            <a:camera prst="orthographicFront"/>
            <a:lightRig rig="threePt" dir="t"/>
          </a:scene3d>
          <a:sp3d>
            <a:bevelT prst="relaxedInset"/>
          </a:sp3d>
        </p:spPr>
        <p:txBody>
          <a:bodyPr>
            <a:spAutoFit/>
          </a:bodyPr>
          <a:lstStyle/>
          <a:p>
            <a:pPr algn="just">
              <a:spcBef>
                <a:spcPct val="50000"/>
              </a:spcBef>
              <a:defRPr/>
            </a:pPr>
            <a:r>
              <a:rPr lang="pt-BR" sz="2800" b="1" dirty="0" err="1" smtClean="0">
                <a:ln>
                  <a:solidFill>
                    <a:schemeClr val="accent3"/>
                  </a:solidFill>
                </a:ln>
                <a:solidFill>
                  <a:srgbClr val="FFFFFF"/>
                </a:solidFill>
                <a:latin typeface="Times New Roman" pitchFamily="18" charset="0"/>
                <a:cs typeface="Times New Roman" pitchFamily="18" charset="0"/>
              </a:rPr>
              <a:t>The</a:t>
            </a:r>
            <a:r>
              <a:rPr lang="pt-BR" sz="2800" b="1" dirty="0" smtClean="0">
                <a:ln>
                  <a:solidFill>
                    <a:schemeClr val="accent3"/>
                  </a:solidFill>
                </a:ln>
                <a:solidFill>
                  <a:srgbClr val="FFFFFF"/>
                </a:solidFill>
                <a:latin typeface="Times New Roman" pitchFamily="18" charset="0"/>
                <a:cs typeface="Times New Roman" pitchFamily="18" charset="0"/>
              </a:rPr>
              <a:t> </a:t>
            </a:r>
            <a:r>
              <a:rPr lang="pt-BR" sz="2800" b="1" dirty="0" err="1" smtClean="0">
                <a:ln>
                  <a:solidFill>
                    <a:schemeClr val="accent3"/>
                  </a:solidFill>
                </a:ln>
                <a:solidFill>
                  <a:srgbClr val="FFFFFF"/>
                </a:solidFill>
                <a:latin typeface="Times New Roman" pitchFamily="18" charset="0"/>
                <a:cs typeface="Times New Roman" pitchFamily="18" charset="0"/>
              </a:rPr>
              <a:t>last</a:t>
            </a:r>
            <a:r>
              <a:rPr lang="pt-BR" sz="2800" b="1" dirty="0" smtClean="0">
                <a:ln>
                  <a:solidFill>
                    <a:schemeClr val="accent3"/>
                  </a:solidFill>
                </a:ln>
                <a:solidFill>
                  <a:srgbClr val="FFFFFF"/>
                </a:solidFill>
                <a:latin typeface="Times New Roman" pitchFamily="18" charset="0"/>
                <a:cs typeface="Times New Roman" pitchFamily="18" charset="0"/>
              </a:rPr>
              <a:t> </a:t>
            </a:r>
            <a:r>
              <a:rPr lang="pt-BR" sz="2800" b="1" dirty="0" err="1" smtClean="0">
                <a:ln>
                  <a:solidFill>
                    <a:schemeClr val="accent3"/>
                  </a:solidFill>
                </a:ln>
                <a:solidFill>
                  <a:srgbClr val="FFFFFF"/>
                </a:solidFill>
                <a:latin typeface="Times New Roman" pitchFamily="18" charset="0"/>
                <a:cs typeface="Times New Roman" pitchFamily="18" charset="0"/>
              </a:rPr>
              <a:t>Census</a:t>
            </a:r>
            <a:r>
              <a:rPr lang="pt-BR" sz="2800" b="1" dirty="0" smtClean="0">
                <a:ln>
                  <a:solidFill>
                    <a:schemeClr val="accent3"/>
                  </a:solidFill>
                </a:ln>
                <a:solidFill>
                  <a:srgbClr val="FFFFFF"/>
                </a:solidFill>
                <a:latin typeface="Times New Roman" pitchFamily="18" charset="0"/>
                <a:cs typeface="Times New Roman" pitchFamily="18" charset="0"/>
              </a:rPr>
              <a:t> </a:t>
            </a:r>
            <a:r>
              <a:rPr lang="pt-BR" sz="2800" b="1" dirty="0" err="1" smtClean="0">
                <a:ln>
                  <a:solidFill>
                    <a:schemeClr val="accent3"/>
                  </a:solidFill>
                </a:ln>
                <a:solidFill>
                  <a:srgbClr val="FFFFFF"/>
                </a:solidFill>
                <a:latin typeface="Times New Roman" pitchFamily="18" charset="0"/>
                <a:cs typeface="Times New Roman" pitchFamily="18" charset="0"/>
              </a:rPr>
              <a:t>we</a:t>
            </a:r>
            <a:r>
              <a:rPr lang="pt-BR" sz="2800" b="1" dirty="0" smtClean="0">
                <a:ln>
                  <a:solidFill>
                    <a:schemeClr val="accent3"/>
                  </a:solidFill>
                </a:ln>
                <a:solidFill>
                  <a:srgbClr val="FFFFFF"/>
                </a:solidFill>
                <a:latin typeface="Times New Roman" pitchFamily="18" charset="0"/>
                <a:cs typeface="Times New Roman" pitchFamily="18" charset="0"/>
              </a:rPr>
              <a:t> use </a:t>
            </a:r>
            <a:r>
              <a:rPr lang="pt-BR" sz="2800" b="1" dirty="0" err="1" smtClean="0">
                <a:ln>
                  <a:solidFill>
                    <a:schemeClr val="accent3"/>
                  </a:solidFill>
                </a:ln>
                <a:solidFill>
                  <a:srgbClr val="FFFFFF"/>
                </a:solidFill>
                <a:latin typeface="Times New Roman" pitchFamily="18" charset="0"/>
                <a:cs typeface="Times New Roman" pitchFamily="18" charset="0"/>
              </a:rPr>
              <a:t>the</a:t>
            </a:r>
            <a:r>
              <a:rPr lang="pt-BR" sz="2800" b="1" dirty="0" smtClean="0">
                <a:ln>
                  <a:solidFill>
                    <a:schemeClr val="accent3"/>
                  </a:solidFill>
                </a:ln>
                <a:solidFill>
                  <a:srgbClr val="FFFFFF"/>
                </a:solidFill>
                <a:latin typeface="Times New Roman" pitchFamily="18" charset="0"/>
                <a:cs typeface="Times New Roman" pitchFamily="18" charset="0"/>
              </a:rPr>
              <a:t> </a:t>
            </a:r>
            <a:r>
              <a:rPr lang="pt-BR" sz="2800" b="1" dirty="0" err="1" smtClean="0">
                <a:ln>
                  <a:solidFill>
                    <a:schemeClr val="accent3"/>
                  </a:solidFill>
                </a:ln>
                <a:solidFill>
                  <a:srgbClr val="FFFFFF"/>
                </a:solidFill>
                <a:latin typeface="Times New Roman" pitchFamily="18" charset="0"/>
                <a:cs typeface="Times New Roman" pitchFamily="18" charset="0"/>
              </a:rPr>
              <a:t>classic</a:t>
            </a:r>
            <a:r>
              <a:rPr lang="pt-BR" sz="2800" b="1" dirty="0" smtClean="0">
                <a:ln>
                  <a:solidFill>
                    <a:schemeClr val="accent3"/>
                  </a:solidFill>
                </a:ln>
                <a:solidFill>
                  <a:srgbClr val="FFFFFF"/>
                </a:solidFill>
                <a:latin typeface="Times New Roman" pitchFamily="18" charset="0"/>
                <a:cs typeface="Times New Roman" pitchFamily="18" charset="0"/>
              </a:rPr>
              <a:t> </a:t>
            </a:r>
            <a:r>
              <a:rPr lang="pt-BR" sz="2800" b="1" dirty="0" err="1" smtClean="0">
                <a:ln>
                  <a:solidFill>
                    <a:schemeClr val="accent3"/>
                  </a:solidFill>
                </a:ln>
                <a:solidFill>
                  <a:srgbClr val="FFFFFF"/>
                </a:solidFill>
                <a:latin typeface="Times New Roman" pitchFamily="18" charset="0"/>
                <a:cs typeface="Times New Roman" pitchFamily="18" charset="0"/>
              </a:rPr>
              <a:t>metodology</a:t>
            </a:r>
            <a:r>
              <a:rPr lang="pt-BR" sz="2800" b="1" dirty="0" smtClean="0">
                <a:ln>
                  <a:solidFill>
                    <a:schemeClr val="accent3"/>
                  </a:solidFill>
                </a:ln>
                <a:solidFill>
                  <a:srgbClr val="FFFFFF"/>
                </a:solidFill>
                <a:latin typeface="Times New Roman" pitchFamily="18" charset="0"/>
                <a:cs typeface="Times New Roman" pitchFamily="18" charset="0"/>
              </a:rPr>
              <a:t> for data </a:t>
            </a:r>
            <a:r>
              <a:rPr lang="pt-BR" sz="2800" b="1" dirty="0" err="1" smtClean="0">
                <a:ln>
                  <a:solidFill>
                    <a:schemeClr val="accent3"/>
                  </a:solidFill>
                </a:ln>
                <a:solidFill>
                  <a:srgbClr val="FFFFFF"/>
                </a:solidFill>
                <a:latin typeface="Times New Roman" pitchFamily="18" charset="0"/>
                <a:cs typeface="Times New Roman" pitchFamily="18" charset="0"/>
              </a:rPr>
              <a:t>collection</a:t>
            </a:r>
            <a:r>
              <a:rPr lang="pt-BR" sz="2800" b="1" dirty="0" smtClean="0">
                <a:ln>
                  <a:solidFill>
                    <a:schemeClr val="accent3"/>
                  </a:solidFill>
                </a:ln>
                <a:solidFill>
                  <a:srgbClr val="FFFFFF"/>
                </a:solidFill>
                <a:latin typeface="Times New Roman" pitchFamily="18" charset="0"/>
                <a:cs typeface="Times New Roman" pitchFamily="18" charset="0"/>
              </a:rPr>
              <a:t> as </a:t>
            </a:r>
            <a:r>
              <a:rPr lang="pt-BR" sz="2800" b="1" dirty="0" err="1" smtClean="0">
                <a:ln>
                  <a:solidFill>
                    <a:schemeClr val="accent3"/>
                  </a:solidFill>
                </a:ln>
                <a:solidFill>
                  <a:srgbClr val="FFFFFF"/>
                </a:solidFill>
                <a:latin typeface="Times New Roman" pitchFamily="18" charset="0"/>
                <a:cs typeface="Times New Roman" pitchFamily="18" charset="0"/>
              </a:rPr>
              <a:t>well</a:t>
            </a:r>
            <a:r>
              <a:rPr lang="pt-BR" sz="2800" b="1" dirty="0" smtClean="0">
                <a:ln>
                  <a:solidFill>
                    <a:schemeClr val="accent3"/>
                  </a:solidFill>
                </a:ln>
                <a:solidFill>
                  <a:srgbClr val="FFFFFF"/>
                </a:solidFill>
                <a:latin typeface="Times New Roman" pitchFamily="18" charset="0"/>
                <a:cs typeface="Times New Roman" pitchFamily="18" charset="0"/>
              </a:rPr>
              <a:t> for data </a:t>
            </a:r>
            <a:r>
              <a:rPr lang="pt-BR" sz="2800" b="1" dirty="0" err="1" smtClean="0">
                <a:ln>
                  <a:solidFill>
                    <a:schemeClr val="accent3"/>
                  </a:solidFill>
                </a:ln>
                <a:solidFill>
                  <a:srgbClr val="FFFFFF"/>
                </a:solidFill>
                <a:latin typeface="Times New Roman" pitchFamily="18" charset="0"/>
                <a:cs typeface="Times New Roman" pitchFamily="18" charset="0"/>
              </a:rPr>
              <a:t>processing</a:t>
            </a:r>
            <a:r>
              <a:rPr lang="pt-BR" sz="2800" b="1" dirty="0" smtClean="0">
                <a:ln>
                  <a:solidFill>
                    <a:schemeClr val="accent3"/>
                  </a:solidFill>
                </a:ln>
                <a:solidFill>
                  <a:srgbClr val="FFFFFF"/>
                </a:solidFill>
                <a:latin typeface="Times New Roman" pitchFamily="18" charset="0"/>
                <a:cs typeface="Times New Roman" pitchFamily="18" charset="0"/>
              </a:rPr>
              <a:t>.</a:t>
            </a:r>
          </a:p>
          <a:p>
            <a:pPr algn="just">
              <a:spcBef>
                <a:spcPct val="50000"/>
              </a:spcBef>
              <a:defRPr/>
            </a:pPr>
            <a:r>
              <a:rPr lang="pt-BR" sz="2800" b="1" dirty="0" smtClean="0">
                <a:ln>
                  <a:solidFill>
                    <a:schemeClr val="accent3"/>
                  </a:solidFill>
                </a:ln>
                <a:solidFill>
                  <a:srgbClr val="FFFFFF"/>
                </a:solidFill>
                <a:latin typeface="Times New Roman" pitchFamily="18" charset="0"/>
                <a:cs typeface="Times New Roman" pitchFamily="18" charset="0"/>
              </a:rPr>
              <a:t>After the Census 2007 we start preparing the digital data collection for next census using the tablets on the households surveys Starting with the agriculture Census in 2010 and  number of the hoseholds surveys like DHS, household budget survey and continuos sarveys (2012 – 2015).</a:t>
            </a:r>
          </a:p>
          <a:p>
            <a:pPr algn="just">
              <a:spcBef>
                <a:spcPct val="50000"/>
              </a:spcBef>
              <a:defRPr/>
            </a:pPr>
            <a:endParaRPr lang="pt-BR" b="1" dirty="0">
              <a:ln>
                <a:solidFill>
                  <a:schemeClr val="accent3"/>
                </a:solidFill>
              </a:ln>
              <a:solidFill>
                <a:srgbClr val="FFFF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par>
                          <p:cTn id="8" fill="hold">
                            <p:stCondLst>
                              <p:cond delay="1000"/>
                            </p:stCondLst>
                            <p:childTnLst>
                              <p:par>
                                <p:cTn id="9" presetID="16" presetClass="entr" presetSubtype="21"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8820472" cy="825500"/>
            <a:chOff x="0" y="1070789"/>
            <a:chExt cx="11340571" cy="826303"/>
          </a:xfrm>
        </p:grpSpPr>
        <p:sp>
          <p:nvSpPr>
            <p:cNvPr id="9" name="AutoShape 3"/>
            <p:cNvSpPr>
              <a:spLocks noChangeArrowheads="1"/>
            </p:cNvSpPr>
            <p:nvPr/>
          </p:nvSpPr>
          <p:spPr bwMode="auto">
            <a:xfrm>
              <a:off x="0" y="1070789"/>
              <a:ext cx="1115540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11340571" cy="766555"/>
            </a:xfrm>
            <a:prstGeom prst="wave">
              <a:avLst>
                <a:gd name="adj1" fmla="val 13005"/>
                <a:gd name="adj2" fmla="val 0"/>
              </a:avLst>
            </a:prstGeom>
            <a:noFill/>
            <a:ln w="9525">
              <a:noFill/>
              <a:round/>
              <a:headEnd/>
              <a:tailEnd/>
            </a:ln>
          </p:spPr>
          <p:txBody>
            <a:bodyPr wrap="square" lIns="0" tIns="0" rIns="0" bIns="0">
              <a:spAutoFit/>
            </a:bodyPr>
            <a:lstStyle/>
            <a:p>
              <a:pPr eaLnBrk="0" hangingPunct="0"/>
              <a:r>
                <a:rPr kumimoji="1" lang="pt-PT" sz="2400" b="1" dirty="0" err="1" smtClean="0">
                  <a:latin typeface="Arial Black" pitchFamily="34" charset="0"/>
                </a:rPr>
                <a:t>Decision</a:t>
              </a:r>
              <a:r>
                <a:rPr kumimoji="1" lang="pt-PT" sz="2400" b="1" dirty="0" smtClean="0">
                  <a:latin typeface="Arial Black" pitchFamily="34" charset="0"/>
                </a:rPr>
                <a:t> </a:t>
              </a:r>
              <a:r>
                <a:rPr kumimoji="1" lang="pt-PT" sz="2400" b="1" dirty="0" err="1" smtClean="0">
                  <a:latin typeface="Arial Black" pitchFamily="34" charset="0"/>
                </a:rPr>
                <a:t>on</a:t>
              </a:r>
              <a:r>
                <a:rPr kumimoji="1" lang="pt-PT" sz="2400" b="1" dirty="0" smtClean="0">
                  <a:latin typeface="Arial Black" pitchFamily="34" charset="0"/>
                </a:rPr>
                <a:t> </a:t>
              </a:r>
              <a:r>
                <a:rPr kumimoji="1" lang="pt-PT" sz="2400" b="1" dirty="0" err="1" smtClean="0">
                  <a:latin typeface="Arial Black" pitchFamily="34" charset="0"/>
                </a:rPr>
                <a:t>the</a:t>
              </a:r>
              <a:r>
                <a:rPr kumimoji="1" lang="pt-PT" sz="2400" b="1" dirty="0" smtClean="0">
                  <a:latin typeface="Arial Black" pitchFamily="34" charset="0"/>
                </a:rPr>
                <a:t> </a:t>
              </a:r>
              <a:r>
                <a:rPr kumimoji="1" lang="pt-PT" sz="2400" b="1" dirty="0" err="1" smtClean="0">
                  <a:latin typeface="Arial Black" pitchFamily="34" charset="0"/>
                </a:rPr>
                <a:t>methodology</a:t>
              </a:r>
              <a:r>
                <a:rPr kumimoji="1" lang="pt-PT" sz="2400" b="1" dirty="0" smtClean="0">
                  <a:latin typeface="Arial Black" pitchFamily="34" charset="0"/>
                </a:rPr>
                <a:t> for </a:t>
              </a:r>
              <a:r>
                <a:rPr kumimoji="1" lang="pt-PT" sz="2400" b="1" dirty="0" err="1" smtClean="0">
                  <a:latin typeface="Arial Black" pitchFamily="34" charset="0"/>
                </a:rPr>
                <a:t>the</a:t>
              </a:r>
              <a:r>
                <a:rPr kumimoji="1" lang="pt-PT" sz="2400" b="1" dirty="0" smtClean="0">
                  <a:latin typeface="Arial Black" pitchFamily="34" charset="0"/>
                </a:rPr>
                <a:t> </a:t>
              </a:r>
              <a:r>
                <a:rPr kumimoji="1" lang="pt-PT" sz="2400" b="1" dirty="0" err="1" smtClean="0">
                  <a:latin typeface="Arial Black" pitchFamily="34" charset="0"/>
                </a:rPr>
                <a:t>next</a:t>
              </a:r>
              <a:r>
                <a:rPr kumimoji="1" lang="pt-PT" sz="2400" b="1" dirty="0" smtClean="0">
                  <a:latin typeface="Arial Black" pitchFamily="34" charset="0"/>
                </a:rPr>
                <a:t> </a:t>
              </a:r>
              <a:r>
                <a:rPr kumimoji="1" lang="pt-PT" sz="2400" b="1" dirty="0" err="1" smtClean="0">
                  <a:latin typeface="Arial Black" pitchFamily="34" charset="0"/>
                </a:rPr>
                <a:t>Census</a:t>
              </a:r>
              <a:endParaRPr kumimoji="1" lang="pt-PT" sz="2400" b="1" dirty="0">
                <a:latin typeface="Arial Black" pitchFamily="34" charset="0"/>
              </a:endParaRPr>
            </a:p>
          </p:txBody>
        </p:sp>
      </p:grpSp>
      <p:sp>
        <p:nvSpPr>
          <p:cNvPr id="11" name="Text Box 5"/>
          <p:cNvSpPr txBox="1">
            <a:spLocks noChangeArrowheads="1"/>
          </p:cNvSpPr>
          <p:nvPr/>
        </p:nvSpPr>
        <p:spPr bwMode="auto">
          <a:xfrm>
            <a:off x="251520" y="850876"/>
            <a:ext cx="8715436" cy="5863144"/>
          </a:xfrm>
          <a:prstGeom prst="rect">
            <a:avLst/>
          </a:prstGeom>
          <a:solidFill>
            <a:srgbClr val="0000CC"/>
          </a:solidFill>
          <a:ln w="38100">
            <a:solidFill>
              <a:schemeClr val="tx1"/>
            </a:solidFill>
            <a:miter lim="800000"/>
            <a:headEnd/>
            <a:tailEnd/>
          </a:ln>
          <a:scene3d>
            <a:camera prst="orthographicFront"/>
            <a:lightRig rig="threePt" dir="t"/>
          </a:scene3d>
          <a:sp3d>
            <a:bevelT w="114300" prst="artDeco"/>
          </a:sp3d>
        </p:spPr>
        <p:txBody>
          <a:bodyPr>
            <a:spAutoFit/>
          </a:bodyPr>
          <a:lstStyle/>
          <a:p>
            <a:pPr>
              <a:spcBef>
                <a:spcPct val="50000"/>
              </a:spcBef>
              <a:defRPr/>
            </a:pPr>
            <a:r>
              <a:rPr lang="en-GB" sz="3000" b="1" dirty="0" smtClean="0">
                <a:solidFill>
                  <a:schemeClr val="bg1"/>
                </a:solidFill>
                <a:latin typeface="Times New Roman" pitchFamily="18" charset="0"/>
                <a:cs typeface="Times New Roman" pitchFamily="18" charset="0"/>
              </a:rPr>
              <a:t>In 2014 the steering committee of the NSS analyse the outcomes of Digital Data Collection using CAPI.  Found good improvement on data quality and reduced time for releasing the results.</a:t>
            </a:r>
          </a:p>
          <a:p>
            <a:pPr>
              <a:spcBef>
                <a:spcPct val="50000"/>
              </a:spcBef>
              <a:defRPr/>
            </a:pPr>
            <a:r>
              <a:rPr lang="en-GB" sz="3000" b="1" dirty="0" smtClean="0">
                <a:solidFill>
                  <a:schemeClr val="bg1"/>
                </a:solidFill>
                <a:latin typeface="Times New Roman" pitchFamily="18" charset="0"/>
                <a:cs typeface="Times New Roman" pitchFamily="18" charset="0"/>
              </a:rPr>
              <a:t>At same time analyse other factors like:</a:t>
            </a:r>
          </a:p>
          <a:p>
            <a:pPr marL="514350" indent="-514350">
              <a:spcBef>
                <a:spcPct val="50000"/>
              </a:spcBef>
              <a:buAutoNum type="arabicPeriod"/>
              <a:defRPr/>
            </a:pPr>
            <a:r>
              <a:rPr lang="en-GB" sz="3000" b="1" dirty="0" smtClean="0">
                <a:solidFill>
                  <a:schemeClr val="bg1"/>
                </a:solidFill>
                <a:latin typeface="Times New Roman" pitchFamily="18" charset="0"/>
                <a:cs typeface="Times New Roman" pitchFamily="18" charset="0"/>
              </a:rPr>
              <a:t>Coverage of power/electricity</a:t>
            </a:r>
          </a:p>
          <a:p>
            <a:pPr marL="514350" indent="-514350">
              <a:spcBef>
                <a:spcPct val="50000"/>
              </a:spcBef>
              <a:buAutoNum type="arabicPeriod"/>
              <a:defRPr/>
            </a:pPr>
            <a:r>
              <a:rPr lang="en-GB" sz="3000" b="1" dirty="0" smtClean="0">
                <a:solidFill>
                  <a:schemeClr val="bg1"/>
                </a:solidFill>
                <a:latin typeface="Times New Roman" pitchFamily="18" charset="0"/>
                <a:cs typeface="Times New Roman" pitchFamily="18" charset="0"/>
              </a:rPr>
              <a:t>Coverage of internet/Telecoms</a:t>
            </a:r>
          </a:p>
          <a:p>
            <a:pPr marL="514350" indent="-514350">
              <a:spcBef>
                <a:spcPct val="50000"/>
              </a:spcBef>
              <a:buAutoNum type="arabicPeriod"/>
              <a:defRPr/>
            </a:pPr>
            <a:r>
              <a:rPr lang="en-GB" sz="3000" b="1" dirty="0" smtClean="0">
                <a:solidFill>
                  <a:schemeClr val="bg1"/>
                </a:solidFill>
                <a:latin typeface="Times New Roman" pitchFamily="18" charset="0"/>
                <a:cs typeface="Times New Roman" pitchFamily="18" charset="0"/>
              </a:rPr>
              <a:t>Number of IT people to handle this technology for large scale</a:t>
            </a:r>
          </a:p>
          <a:p>
            <a:pPr marL="514350" indent="-514350">
              <a:spcBef>
                <a:spcPct val="50000"/>
              </a:spcBef>
              <a:buAutoNum type="arabicPeriod"/>
              <a:defRPr/>
            </a:pPr>
            <a:r>
              <a:rPr lang="en-GB" sz="3000" b="1" dirty="0" smtClean="0">
                <a:solidFill>
                  <a:schemeClr val="bg1"/>
                </a:solidFill>
                <a:latin typeface="Times New Roman" pitchFamily="18" charset="0"/>
                <a:cs typeface="Times New Roman" pitchFamily="18" charset="0"/>
              </a:rPr>
              <a:t>And other factors and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8820472" cy="825500"/>
            <a:chOff x="0" y="1070789"/>
            <a:chExt cx="11340571" cy="826303"/>
          </a:xfrm>
        </p:grpSpPr>
        <p:sp>
          <p:nvSpPr>
            <p:cNvPr id="9" name="AutoShape 3"/>
            <p:cNvSpPr>
              <a:spLocks noChangeArrowheads="1"/>
            </p:cNvSpPr>
            <p:nvPr/>
          </p:nvSpPr>
          <p:spPr bwMode="auto">
            <a:xfrm>
              <a:off x="0" y="1070789"/>
              <a:ext cx="1115540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11340571" cy="766555"/>
            </a:xfrm>
            <a:prstGeom prst="wave">
              <a:avLst>
                <a:gd name="adj1" fmla="val 13005"/>
                <a:gd name="adj2" fmla="val 0"/>
              </a:avLst>
            </a:prstGeom>
            <a:noFill/>
            <a:ln w="9525">
              <a:noFill/>
              <a:round/>
              <a:headEnd/>
              <a:tailEnd/>
            </a:ln>
          </p:spPr>
          <p:txBody>
            <a:bodyPr wrap="square" lIns="0" tIns="0" rIns="0" bIns="0">
              <a:spAutoFit/>
            </a:bodyPr>
            <a:lstStyle/>
            <a:p>
              <a:pPr eaLnBrk="0" hangingPunct="0"/>
              <a:r>
                <a:rPr kumimoji="1" lang="pt-PT" sz="2400" b="1" dirty="0" err="1" smtClean="0">
                  <a:latin typeface="Arial Black" pitchFamily="34" charset="0"/>
                </a:rPr>
                <a:t>Decision</a:t>
              </a:r>
              <a:r>
                <a:rPr kumimoji="1" lang="pt-PT" sz="2400" b="1" dirty="0" smtClean="0">
                  <a:latin typeface="Arial Black" pitchFamily="34" charset="0"/>
                </a:rPr>
                <a:t> </a:t>
              </a:r>
              <a:r>
                <a:rPr kumimoji="1" lang="pt-PT" sz="2400" b="1" dirty="0" err="1" smtClean="0">
                  <a:latin typeface="Arial Black" pitchFamily="34" charset="0"/>
                </a:rPr>
                <a:t>on</a:t>
              </a:r>
              <a:r>
                <a:rPr kumimoji="1" lang="pt-PT" sz="2400" b="1" dirty="0" smtClean="0">
                  <a:latin typeface="Arial Black" pitchFamily="34" charset="0"/>
                </a:rPr>
                <a:t> </a:t>
              </a:r>
              <a:r>
                <a:rPr kumimoji="1" lang="pt-PT" sz="2400" b="1" dirty="0" err="1" smtClean="0">
                  <a:latin typeface="Arial Black" pitchFamily="34" charset="0"/>
                </a:rPr>
                <a:t>the</a:t>
              </a:r>
              <a:r>
                <a:rPr kumimoji="1" lang="pt-PT" sz="2400" b="1" dirty="0" smtClean="0">
                  <a:latin typeface="Arial Black" pitchFamily="34" charset="0"/>
                </a:rPr>
                <a:t> </a:t>
              </a:r>
              <a:r>
                <a:rPr kumimoji="1" lang="pt-PT" sz="2400" b="1" dirty="0" err="1" smtClean="0">
                  <a:latin typeface="Arial Black" pitchFamily="34" charset="0"/>
                </a:rPr>
                <a:t>methodology</a:t>
              </a:r>
              <a:r>
                <a:rPr kumimoji="1" lang="pt-PT" sz="2400" b="1" dirty="0" smtClean="0">
                  <a:latin typeface="Arial Black" pitchFamily="34" charset="0"/>
                </a:rPr>
                <a:t> for </a:t>
              </a:r>
              <a:r>
                <a:rPr kumimoji="1" lang="pt-PT" sz="2400" b="1" dirty="0" err="1" smtClean="0">
                  <a:latin typeface="Arial Black" pitchFamily="34" charset="0"/>
                </a:rPr>
                <a:t>the</a:t>
              </a:r>
              <a:r>
                <a:rPr kumimoji="1" lang="pt-PT" sz="2400" b="1" dirty="0" smtClean="0">
                  <a:latin typeface="Arial Black" pitchFamily="34" charset="0"/>
                </a:rPr>
                <a:t> </a:t>
              </a:r>
              <a:r>
                <a:rPr kumimoji="1" lang="pt-PT" sz="2400" b="1" dirty="0" err="1" smtClean="0">
                  <a:latin typeface="Arial Black" pitchFamily="34" charset="0"/>
                </a:rPr>
                <a:t>next</a:t>
              </a:r>
              <a:r>
                <a:rPr kumimoji="1" lang="pt-PT" sz="2400" b="1" dirty="0" smtClean="0">
                  <a:latin typeface="Arial Black" pitchFamily="34" charset="0"/>
                </a:rPr>
                <a:t> </a:t>
              </a:r>
              <a:r>
                <a:rPr kumimoji="1" lang="pt-PT" sz="2400" b="1" dirty="0" err="1" smtClean="0">
                  <a:latin typeface="Arial Black" pitchFamily="34" charset="0"/>
                </a:rPr>
                <a:t>Census</a:t>
              </a:r>
              <a:endParaRPr kumimoji="1" lang="pt-PT" sz="2400" b="1" dirty="0">
                <a:latin typeface="Arial Black" pitchFamily="34" charset="0"/>
              </a:endParaRPr>
            </a:p>
          </p:txBody>
        </p:sp>
      </p:grpSp>
      <p:sp>
        <p:nvSpPr>
          <p:cNvPr id="11" name="Text Box 5"/>
          <p:cNvSpPr txBox="1">
            <a:spLocks noChangeArrowheads="1"/>
          </p:cNvSpPr>
          <p:nvPr/>
        </p:nvSpPr>
        <p:spPr bwMode="auto">
          <a:xfrm>
            <a:off x="179512" y="764024"/>
            <a:ext cx="8715436" cy="6093976"/>
          </a:xfrm>
          <a:prstGeom prst="rect">
            <a:avLst/>
          </a:prstGeom>
          <a:solidFill>
            <a:srgbClr val="0000CC"/>
          </a:solidFill>
          <a:ln w="38100">
            <a:solidFill>
              <a:schemeClr val="tx1"/>
            </a:solidFill>
            <a:miter lim="800000"/>
            <a:headEnd/>
            <a:tailEnd/>
          </a:ln>
          <a:scene3d>
            <a:camera prst="orthographicFront"/>
            <a:lightRig rig="threePt" dir="t"/>
          </a:scene3d>
          <a:sp3d>
            <a:bevelT w="114300" prst="artDeco"/>
          </a:sp3d>
        </p:spPr>
        <p:txBody>
          <a:bodyPr>
            <a:spAutoFit/>
          </a:bodyPr>
          <a:lstStyle/>
          <a:p>
            <a:pPr>
              <a:spcBef>
                <a:spcPct val="50000"/>
              </a:spcBef>
              <a:defRPr/>
            </a:pPr>
            <a:r>
              <a:rPr lang="en-GB" sz="3000" b="1" dirty="0">
                <a:solidFill>
                  <a:schemeClr val="bg1"/>
                </a:solidFill>
                <a:latin typeface="Times New Roman" pitchFamily="18" charset="0"/>
                <a:cs typeface="Times New Roman" pitchFamily="18" charset="0"/>
              </a:rPr>
              <a:t>The conclusion was, no capacity to use </a:t>
            </a:r>
            <a:r>
              <a:rPr lang="en-GB" sz="3000" b="1" dirty="0" smtClean="0">
                <a:solidFill>
                  <a:schemeClr val="bg1"/>
                </a:solidFill>
                <a:latin typeface="Times New Roman" pitchFamily="18" charset="0"/>
                <a:cs typeface="Times New Roman" pitchFamily="18" charset="0"/>
              </a:rPr>
              <a:t>the Digital Data Collection for next Census</a:t>
            </a:r>
          </a:p>
          <a:p>
            <a:pPr>
              <a:spcBef>
                <a:spcPct val="50000"/>
              </a:spcBef>
              <a:defRPr/>
            </a:pPr>
            <a:r>
              <a:rPr lang="en-GB" sz="3000" b="1" dirty="0" smtClean="0">
                <a:solidFill>
                  <a:schemeClr val="bg1"/>
                </a:solidFill>
                <a:latin typeface="Times New Roman" pitchFamily="18" charset="0"/>
                <a:cs typeface="Times New Roman" pitchFamily="18" charset="0"/>
              </a:rPr>
              <a:t>The steering committee recommend to NSO to find an other solution for the next Census. </a:t>
            </a:r>
          </a:p>
          <a:p>
            <a:pPr>
              <a:spcBef>
                <a:spcPct val="50000"/>
              </a:spcBef>
              <a:defRPr/>
            </a:pPr>
            <a:r>
              <a:rPr lang="en-GB" sz="3000" b="1" dirty="0" smtClean="0">
                <a:solidFill>
                  <a:schemeClr val="bg1"/>
                </a:solidFill>
                <a:latin typeface="Times New Roman" pitchFamily="18" charset="0"/>
                <a:cs typeface="Times New Roman" pitchFamily="18" charset="0"/>
              </a:rPr>
              <a:t>The solution was to use scanners</a:t>
            </a:r>
          </a:p>
          <a:p>
            <a:pPr>
              <a:spcBef>
                <a:spcPct val="50000"/>
              </a:spcBef>
              <a:defRPr/>
            </a:pPr>
            <a:r>
              <a:rPr lang="en-GB" sz="3000" b="1" dirty="0" smtClean="0">
                <a:solidFill>
                  <a:schemeClr val="bg1"/>
                </a:solidFill>
                <a:latin typeface="Times New Roman" pitchFamily="18" charset="0"/>
                <a:cs typeface="Times New Roman" pitchFamily="18" charset="0"/>
              </a:rPr>
              <a:t>But using scanners the NSO would have the same problem of institutional capacity to handle this technology</a:t>
            </a:r>
          </a:p>
          <a:p>
            <a:pPr>
              <a:spcBef>
                <a:spcPct val="50000"/>
              </a:spcBef>
              <a:defRPr/>
            </a:pPr>
            <a:r>
              <a:rPr lang="en-GB" sz="3000" b="1" dirty="0" smtClean="0">
                <a:solidFill>
                  <a:schemeClr val="bg1"/>
                </a:solidFill>
                <a:latin typeface="Times New Roman" pitchFamily="18" charset="0"/>
                <a:cs typeface="Times New Roman" pitchFamily="18" charset="0"/>
              </a:rPr>
              <a:t>Outsourcing was considered as a good solution and one Portuguese Company was selected to do all the Data Processing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8892480" cy="1916832"/>
            <a:chOff x="0" y="1070789"/>
            <a:chExt cx="3214678" cy="1533859"/>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1533110"/>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err="1" smtClean="0">
                  <a:latin typeface="Arial Black" pitchFamily="34" charset="0"/>
                </a:rPr>
                <a:t>State</a:t>
              </a:r>
              <a:r>
                <a:rPr kumimoji="1" lang="pt-PT" sz="2400" b="1" dirty="0" smtClean="0">
                  <a:latin typeface="Arial Black" pitchFamily="34" charset="0"/>
                </a:rPr>
                <a:t> </a:t>
              </a:r>
              <a:r>
                <a:rPr kumimoji="1" lang="pt-PT" sz="2400" b="1" dirty="0" err="1" smtClean="0">
                  <a:latin typeface="Arial Black" pitchFamily="34" charset="0"/>
                </a:rPr>
                <a:t>of</a:t>
              </a:r>
              <a:r>
                <a:rPr kumimoji="1" lang="pt-PT" sz="2400" b="1" dirty="0" smtClean="0">
                  <a:latin typeface="Arial Black" pitchFamily="34" charset="0"/>
                </a:rPr>
                <a:t> </a:t>
              </a:r>
              <a:r>
                <a:rPr kumimoji="1" lang="pt-PT" sz="2400" b="1" dirty="0" err="1" smtClean="0">
                  <a:latin typeface="Arial Black" pitchFamily="34" charset="0"/>
                </a:rPr>
                <a:t>preparation</a:t>
              </a:r>
              <a:r>
                <a:rPr kumimoji="1" lang="pt-PT" sz="2400" b="1" dirty="0" smtClean="0">
                  <a:latin typeface="Arial Black" pitchFamily="34" charset="0"/>
                </a:rPr>
                <a:t> </a:t>
              </a:r>
              <a:r>
                <a:rPr kumimoji="1" lang="pt-PT" sz="2400" b="1" dirty="0" err="1" smtClean="0">
                  <a:latin typeface="Arial Black" pitchFamily="34" charset="0"/>
                </a:rPr>
                <a:t>of</a:t>
              </a:r>
              <a:r>
                <a:rPr kumimoji="1" lang="pt-PT" sz="2400" b="1" dirty="0" smtClean="0">
                  <a:latin typeface="Arial Black" pitchFamily="34" charset="0"/>
                </a:rPr>
                <a:t> </a:t>
              </a:r>
              <a:r>
                <a:rPr kumimoji="1" lang="pt-PT" sz="2400" b="1" dirty="0" err="1" smtClean="0">
                  <a:latin typeface="Arial Black" pitchFamily="34" charset="0"/>
                </a:rPr>
                <a:t>the</a:t>
              </a:r>
              <a:r>
                <a:rPr kumimoji="1" lang="pt-PT" sz="2400" b="1" dirty="0" smtClean="0">
                  <a:latin typeface="Arial Black" pitchFamily="34" charset="0"/>
                </a:rPr>
                <a:t> </a:t>
              </a:r>
              <a:r>
                <a:rPr kumimoji="1" lang="pt-PT" sz="2400" b="1" dirty="0" err="1" smtClean="0">
                  <a:latin typeface="Arial Black" pitchFamily="34" charset="0"/>
                </a:rPr>
                <a:t>next</a:t>
              </a:r>
              <a:r>
                <a:rPr kumimoji="1" lang="pt-PT" sz="2400" b="1" dirty="0" smtClean="0">
                  <a:latin typeface="Arial Black" pitchFamily="34" charset="0"/>
                </a:rPr>
                <a:t> </a:t>
              </a:r>
              <a:r>
                <a:rPr kumimoji="1" lang="pt-PT" sz="2400" b="1" dirty="0" err="1" smtClean="0">
                  <a:latin typeface="Arial Black" pitchFamily="34" charset="0"/>
                </a:rPr>
                <a:t>Census</a:t>
              </a:r>
              <a:r>
                <a:rPr kumimoji="1" lang="pt-PT" sz="2400" b="1" dirty="0" smtClean="0">
                  <a:latin typeface="Arial Black" pitchFamily="34" charset="0"/>
                </a:rPr>
                <a:t> 2017</a:t>
              </a:r>
              <a:endParaRPr kumimoji="1" lang="pt-PT" sz="2400" b="1" dirty="0">
                <a:latin typeface="Arial Black" pitchFamily="34" charset="0"/>
              </a:endParaRPr>
            </a:p>
          </p:txBody>
        </p:sp>
      </p:grpSp>
      <p:sp>
        <p:nvSpPr>
          <p:cNvPr id="11" name="Text Box 5"/>
          <p:cNvSpPr txBox="1">
            <a:spLocks noChangeArrowheads="1"/>
          </p:cNvSpPr>
          <p:nvPr/>
        </p:nvSpPr>
        <p:spPr bwMode="auto">
          <a:xfrm>
            <a:off x="177044" y="1638454"/>
            <a:ext cx="8715436" cy="1938992"/>
          </a:xfrm>
          <a:prstGeom prst="rect">
            <a:avLst/>
          </a:prstGeom>
          <a:solidFill>
            <a:srgbClr val="0000CC"/>
          </a:solidFill>
          <a:ln w="38100">
            <a:solidFill>
              <a:schemeClr val="tx1"/>
            </a:solidFill>
            <a:miter lim="800000"/>
            <a:headEnd/>
            <a:tailEnd/>
          </a:ln>
          <a:scene3d>
            <a:camera prst="orthographicFront"/>
            <a:lightRig rig="threePt" dir="t"/>
          </a:scene3d>
          <a:sp3d>
            <a:bevelT w="114300" prst="artDeco"/>
          </a:sp3d>
        </p:spPr>
        <p:txBody>
          <a:bodyPr>
            <a:spAutoFit/>
          </a:bodyPr>
          <a:lstStyle/>
          <a:p>
            <a:pPr>
              <a:spcBef>
                <a:spcPct val="50000"/>
              </a:spcBef>
              <a:defRPr/>
            </a:pPr>
            <a:r>
              <a:rPr lang="en-GB" sz="3000" b="1" dirty="0" smtClean="0">
                <a:solidFill>
                  <a:schemeClr val="bg1"/>
                </a:solidFill>
                <a:latin typeface="Times New Roman" pitchFamily="18" charset="0"/>
                <a:cs typeface="Times New Roman" pitchFamily="18" charset="0"/>
              </a:rPr>
              <a:t>Following the activities defined on the Census </a:t>
            </a:r>
            <a:r>
              <a:rPr lang="en-GB" sz="3000" b="1" dirty="0" err="1" smtClean="0">
                <a:solidFill>
                  <a:schemeClr val="bg1"/>
                </a:solidFill>
                <a:latin typeface="Times New Roman" pitchFamily="18" charset="0"/>
                <a:cs typeface="Times New Roman" pitchFamily="18" charset="0"/>
              </a:rPr>
              <a:t>Prodoc</a:t>
            </a:r>
            <a:r>
              <a:rPr lang="en-GB" sz="3000" b="1" dirty="0" smtClean="0">
                <a:solidFill>
                  <a:schemeClr val="bg1"/>
                </a:solidFill>
                <a:latin typeface="Times New Roman" pitchFamily="18" charset="0"/>
                <a:cs typeface="Times New Roman" pitchFamily="18" charset="0"/>
              </a:rPr>
              <a:t>, in 2015 we conduct the first Pilot Census to test all the equipment for data processing to ensure its function.</a:t>
            </a:r>
            <a:endParaRPr lang="pt-BR" sz="3000" b="1" dirty="0">
              <a:solidFill>
                <a:schemeClr val="bg1"/>
              </a:solidFill>
              <a:latin typeface="Times New Roman" pitchFamily="18" charset="0"/>
              <a:cs typeface="Times New Roman" pitchFamily="18" charset="0"/>
            </a:endParaRPr>
          </a:p>
        </p:txBody>
      </p:sp>
      <p:sp>
        <p:nvSpPr>
          <p:cNvPr id="8" name="Text Box 5"/>
          <p:cNvSpPr txBox="1">
            <a:spLocks noChangeArrowheads="1"/>
          </p:cNvSpPr>
          <p:nvPr/>
        </p:nvSpPr>
        <p:spPr bwMode="auto">
          <a:xfrm>
            <a:off x="251520" y="4149080"/>
            <a:ext cx="8715436" cy="2169825"/>
          </a:xfrm>
          <a:prstGeom prst="rect">
            <a:avLst/>
          </a:prstGeom>
          <a:solidFill>
            <a:srgbClr val="0000CC"/>
          </a:solidFill>
          <a:ln w="38100">
            <a:solidFill>
              <a:schemeClr val="tx1"/>
            </a:solidFill>
            <a:miter lim="800000"/>
            <a:headEnd/>
            <a:tailEnd/>
          </a:ln>
          <a:scene3d>
            <a:camera prst="orthographicFront"/>
            <a:lightRig rig="threePt" dir="t"/>
          </a:scene3d>
          <a:sp3d>
            <a:bevelT w="114300" prst="artDeco"/>
          </a:sp3d>
        </p:spPr>
        <p:txBody>
          <a:bodyPr>
            <a:spAutoFit/>
          </a:bodyPr>
          <a:lstStyle/>
          <a:p>
            <a:pPr>
              <a:spcBef>
                <a:spcPct val="50000"/>
              </a:spcBef>
              <a:defRPr/>
            </a:pPr>
            <a:r>
              <a:rPr lang="en-GB" sz="3000" b="1" dirty="0" smtClean="0">
                <a:solidFill>
                  <a:schemeClr val="bg1"/>
                </a:solidFill>
                <a:latin typeface="Times New Roman" pitchFamily="18" charset="0"/>
                <a:cs typeface="Times New Roman" pitchFamily="18" charset="0"/>
              </a:rPr>
              <a:t>Conducted the  Pilot Census in large scale in October 2016 </a:t>
            </a:r>
          </a:p>
          <a:p>
            <a:pPr>
              <a:spcBef>
                <a:spcPct val="50000"/>
              </a:spcBef>
              <a:defRPr/>
            </a:pPr>
            <a:r>
              <a:rPr lang="en-GB" sz="3000" b="1" dirty="0" smtClean="0">
                <a:solidFill>
                  <a:schemeClr val="bg1"/>
                </a:solidFill>
                <a:latin typeface="Times New Roman" pitchFamily="18" charset="0"/>
                <a:cs typeface="Times New Roman" pitchFamily="18" charset="0"/>
              </a:rPr>
              <a:t>Conducted the Post Enumeration Pilot  Census in November 2016</a:t>
            </a:r>
            <a:endParaRPr lang="pt-BR" sz="3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8892480" cy="1916832"/>
            <a:chOff x="0" y="1070789"/>
            <a:chExt cx="3214678" cy="1533859"/>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1533110"/>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err="1" smtClean="0">
                  <a:latin typeface="Arial Black" pitchFamily="34" charset="0"/>
                </a:rPr>
                <a:t>State</a:t>
              </a:r>
              <a:r>
                <a:rPr kumimoji="1" lang="pt-PT" sz="2400" b="1" dirty="0" smtClean="0">
                  <a:latin typeface="Arial Black" pitchFamily="34" charset="0"/>
                </a:rPr>
                <a:t> </a:t>
              </a:r>
              <a:r>
                <a:rPr kumimoji="1" lang="pt-PT" sz="2400" b="1" dirty="0" err="1" smtClean="0">
                  <a:latin typeface="Arial Black" pitchFamily="34" charset="0"/>
                </a:rPr>
                <a:t>of</a:t>
              </a:r>
              <a:r>
                <a:rPr kumimoji="1" lang="pt-PT" sz="2400" b="1" dirty="0" smtClean="0">
                  <a:latin typeface="Arial Black" pitchFamily="34" charset="0"/>
                </a:rPr>
                <a:t> </a:t>
              </a:r>
              <a:r>
                <a:rPr kumimoji="1" lang="pt-PT" sz="2400" b="1" dirty="0" err="1" smtClean="0">
                  <a:latin typeface="Arial Black" pitchFamily="34" charset="0"/>
                </a:rPr>
                <a:t>preparation</a:t>
              </a:r>
              <a:r>
                <a:rPr kumimoji="1" lang="pt-PT" sz="2400" b="1" dirty="0" smtClean="0">
                  <a:latin typeface="Arial Black" pitchFamily="34" charset="0"/>
                </a:rPr>
                <a:t> </a:t>
              </a:r>
              <a:r>
                <a:rPr kumimoji="1" lang="pt-PT" sz="2400" b="1" dirty="0" err="1" smtClean="0">
                  <a:latin typeface="Arial Black" pitchFamily="34" charset="0"/>
                </a:rPr>
                <a:t>of</a:t>
              </a:r>
              <a:r>
                <a:rPr kumimoji="1" lang="pt-PT" sz="2400" b="1" dirty="0" smtClean="0">
                  <a:latin typeface="Arial Black" pitchFamily="34" charset="0"/>
                </a:rPr>
                <a:t> </a:t>
              </a:r>
              <a:r>
                <a:rPr kumimoji="1" lang="pt-PT" sz="2400" b="1" dirty="0" err="1" smtClean="0">
                  <a:latin typeface="Arial Black" pitchFamily="34" charset="0"/>
                </a:rPr>
                <a:t>the</a:t>
              </a:r>
              <a:r>
                <a:rPr kumimoji="1" lang="pt-PT" sz="2400" b="1" dirty="0" smtClean="0">
                  <a:latin typeface="Arial Black" pitchFamily="34" charset="0"/>
                </a:rPr>
                <a:t> </a:t>
              </a:r>
              <a:r>
                <a:rPr kumimoji="1" lang="pt-PT" sz="2400" b="1" dirty="0" err="1" smtClean="0">
                  <a:latin typeface="Arial Black" pitchFamily="34" charset="0"/>
                </a:rPr>
                <a:t>next</a:t>
              </a:r>
              <a:r>
                <a:rPr kumimoji="1" lang="pt-PT" sz="2400" b="1" dirty="0" smtClean="0">
                  <a:latin typeface="Arial Black" pitchFamily="34" charset="0"/>
                </a:rPr>
                <a:t> </a:t>
              </a:r>
              <a:r>
                <a:rPr kumimoji="1" lang="pt-PT" sz="2400" b="1" dirty="0" err="1" smtClean="0">
                  <a:latin typeface="Arial Black" pitchFamily="34" charset="0"/>
                </a:rPr>
                <a:t>Census</a:t>
              </a:r>
              <a:r>
                <a:rPr kumimoji="1" lang="pt-PT" sz="2400" b="1" dirty="0" smtClean="0">
                  <a:latin typeface="Arial Black" pitchFamily="34" charset="0"/>
                </a:rPr>
                <a:t> 2017</a:t>
              </a:r>
              <a:endParaRPr kumimoji="1" lang="pt-PT" sz="2400" b="1" dirty="0">
                <a:latin typeface="Arial Black" pitchFamily="34" charset="0"/>
              </a:endParaRPr>
            </a:p>
          </p:txBody>
        </p:sp>
      </p:grpSp>
      <p:sp>
        <p:nvSpPr>
          <p:cNvPr id="12" name="Text Box 5"/>
          <p:cNvSpPr txBox="1">
            <a:spLocks noChangeArrowheads="1"/>
          </p:cNvSpPr>
          <p:nvPr/>
        </p:nvSpPr>
        <p:spPr bwMode="auto">
          <a:xfrm>
            <a:off x="187806" y="2924944"/>
            <a:ext cx="8715406" cy="1800493"/>
          </a:xfrm>
          <a:prstGeom prst="rect">
            <a:avLst/>
          </a:prstGeom>
          <a:solidFill>
            <a:srgbClr val="0000CC"/>
          </a:solidFill>
          <a:ln w="38100">
            <a:solidFill>
              <a:srgbClr val="000066"/>
            </a:solidFill>
            <a:miter lim="800000"/>
            <a:headEnd/>
            <a:tailEnd/>
          </a:ln>
          <a:effectLst>
            <a:glow rad="101600">
              <a:srgbClr val="0000FF">
                <a:alpha val="60000"/>
              </a:srgbClr>
            </a:glow>
          </a:effectLst>
          <a:scene3d>
            <a:camera prst="orthographicFront"/>
            <a:lightRig rig="threePt" dir="t"/>
          </a:scene3d>
          <a:sp3d>
            <a:bevelT prst="relaxedInset"/>
          </a:sp3d>
        </p:spPr>
        <p:txBody>
          <a:bodyPr>
            <a:spAutoFit/>
          </a:bodyPr>
          <a:lstStyle/>
          <a:p>
            <a:pPr>
              <a:spcBef>
                <a:spcPct val="50000"/>
              </a:spcBef>
              <a:defRPr/>
            </a:pPr>
            <a:r>
              <a:rPr lang="en-GB" sz="2800" b="1" dirty="0" smtClean="0">
                <a:solidFill>
                  <a:schemeClr val="bg1"/>
                </a:solidFill>
                <a:latin typeface="Times New Roman" pitchFamily="18" charset="0"/>
                <a:cs typeface="Times New Roman" pitchFamily="18" charset="0"/>
              </a:rPr>
              <a:t>Now we are busy with mapping which is full digitalized using tablets the same  that we are using for the surveys, equipped with GPS</a:t>
            </a:r>
            <a:endParaRPr lang="pt-BR" sz="2800" b="1" dirty="0">
              <a:solidFill>
                <a:schemeClr val="bg1"/>
              </a:solidFill>
              <a:latin typeface="Times New Roman" pitchFamily="18" charset="0"/>
              <a:cs typeface="Times New Roman" pitchFamily="18" charset="0"/>
            </a:endParaRPr>
          </a:p>
          <a:p>
            <a:pPr algn="just">
              <a:spcBef>
                <a:spcPct val="50000"/>
              </a:spcBef>
              <a:defRPr/>
            </a:pPr>
            <a:endParaRPr lang="pt-BR" b="1" dirty="0">
              <a:ln>
                <a:solidFill>
                  <a:schemeClr val="accent3"/>
                </a:solidFill>
              </a:ln>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45724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8892480" cy="1032614"/>
            <a:chOff x="0" y="1070789"/>
            <a:chExt cx="3214678" cy="826303"/>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612805"/>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err="1" smtClean="0">
                  <a:latin typeface="Arial Black" pitchFamily="34" charset="0"/>
                </a:rPr>
                <a:t>Maping</a:t>
              </a:r>
              <a:r>
                <a:rPr kumimoji="1" lang="pt-PT" sz="2400" b="1" dirty="0" smtClean="0">
                  <a:latin typeface="Arial Black" pitchFamily="34" charset="0"/>
                </a:rPr>
                <a:t> for </a:t>
              </a:r>
              <a:r>
                <a:rPr kumimoji="1" lang="pt-PT" sz="2400" b="1" dirty="0" err="1" smtClean="0">
                  <a:latin typeface="Arial Black" pitchFamily="34" charset="0"/>
                </a:rPr>
                <a:t>Census</a:t>
              </a:r>
              <a:r>
                <a:rPr kumimoji="1" lang="pt-PT" sz="2400" b="1" dirty="0" smtClean="0">
                  <a:latin typeface="Arial Black" pitchFamily="34" charset="0"/>
                </a:rPr>
                <a:t> 2017</a:t>
              </a:r>
              <a:endParaRPr kumimoji="1" lang="pt-PT" sz="2400" b="1" dirty="0">
                <a:latin typeface="Arial Black" pitchFamily="34" charset="0"/>
              </a:endParaRPr>
            </a:p>
          </p:txBody>
        </p:sp>
      </p:grpSp>
      <p:sp>
        <p:nvSpPr>
          <p:cNvPr id="19" name="Text Box 5"/>
          <p:cNvSpPr txBox="1">
            <a:spLocks noChangeArrowheads="1"/>
          </p:cNvSpPr>
          <p:nvPr/>
        </p:nvSpPr>
        <p:spPr bwMode="auto">
          <a:xfrm>
            <a:off x="2770784" y="2636912"/>
            <a:ext cx="6373216" cy="1369606"/>
          </a:xfrm>
          <a:prstGeom prst="rect">
            <a:avLst/>
          </a:prstGeom>
          <a:solidFill>
            <a:srgbClr val="0000CC"/>
          </a:solidFill>
          <a:ln w="38100">
            <a:solidFill>
              <a:srgbClr val="000066"/>
            </a:solidFill>
            <a:miter lim="800000"/>
            <a:headEnd/>
            <a:tailEnd/>
          </a:ln>
          <a:effectLst>
            <a:glow rad="101600">
              <a:srgbClr val="0000FF">
                <a:alpha val="60000"/>
              </a:srgbClr>
            </a:glow>
          </a:effectLst>
          <a:scene3d>
            <a:camera prst="orthographicFront"/>
            <a:lightRig rig="threePt" dir="t"/>
          </a:scene3d>
          <a:sp3d>
            <a:bevelT prst="relaxedInset"/>
          </a:sp3d>
        </p:spPr>
        <p:txBody>
          <a:bodyPr wrap="square">
            <a:spAutoFit/>
          </a:bodyPr>
          <a:lstStyle/>
          <a:p>
            <a:pPr>
              <a:spcBef>
                <a:spcPct val="50000"/>
              </a:spcBef>
              <a:defRPr/>
            </a:pPr>
            <a:r>
              <a:rPr lang="en-GB" sz="2800" b="1" dirty="0" smtClean="0">
                <a:solidFill>
                  <a:schemeClr val="bg1"/>
                </a:solidFill>
                <a:latin typeface="Times New Roman" pitchFamily="18" charset="0"/>
                <a:cs typeface="Times New Roman" pitchFamily="18" charset="0"/>
              </a:rPr>
              <a:t>51 Teams with 51 vehicles total 387 Cartographers </a:t>
            </a:r>
            <a:r>
              <a:rPr lang="en-GB" sz="2800" b="1" dirty="0" err="1" smtClean="0">
                <a:solidFill>
                  <a:schemeClr val="bg1"/>
                </a:solidFill>
                <a:latin typeface="Times New Roman" pitchFamily="18" charset="0"/>
                <a:cs typeface="Times New Roman" pitchFamily="18" charset="0"/>
              </a:rPr>
              <a:t>envolved</a:t>
            </a:r>
            <a:r>
              <a:rPr lang="en-GB" sz="2800" b="1" dirty="0">
                <a:solidFill>
                  <a:schemeClr val="bg1"/>
                </a:solidFill>
                <a:latin typeface="Times New Roman" pitchFamily="18" charset="0"/>
                <a:cs typeface="Times New Roman" pitchFamily="18" charset="0"/>
              </a:rPr>
              <a:t>.</a:t>
            </a:r>
            <a:endParaRPr lang="pt-BR" sz="2800" b="1" dirty="0">
              <a:solidFill>
                <a:schemeClr val="bg1"/>
              </a:solidFill>
              <a:latin typeface="Times New Roman" pitchFamily="18" charset="0"/>
              <a:cs typeface="Times New Roman" pitchFamily="18" charset="0"/>
            </a:endParaRPr>
          </a:p>
          <a:p>
            <a:pPr algn="just">
              <a:spcBef>
                <a:spcPct val="50000"/>
              </a:spcBef>
              <a:defRPr/>
            </a:pPr>
            <a:endParaRPr lang="pt-BR" b="1" dirty="0">
              <a:ln>
                <a:solidFill>
                  <a:schemeClr val="accent3"/>
                </a:solidFill>
              </a:ln>
              <a:solidFill>
                <a:srgbClr val="FFFFFF"/>
              </a:solidFill>
              <a:latin typeface="Times New Roman" pitchFamily="18" charset="0"/>
              <a:cs typeface="Times New Roman" pitchFamily="18" charset="0"/>
            </a:endParaRPr>
          </a:p>
        </p:txBody>
      </p:sp>
      <p:pic>
        <p:nvPicPr>
          <p:cNvPr id="12" name="Picture 4" descr="bits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697538"/>
            <a:ext cx="57912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satel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0700"/>
            <a:ext cx="28829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G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8674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7"/>
          <p:cNvSpPr>
            <a:spLocks noChangeShapeType="1"/>
          </p:cNvSpPr>
          <p:nvPr/>
        </p:nvSpPr>
        <p:spPr bwMode="auto">
          <a:xfrm>
            <a:off x="762000" y="2819400"/>
            <a:ext cx="1371600" cy="2971800"/>
          </a:xfrm>
          <a:prstGeom prst="line">
            <a:avLst/>
          </a:prstGeom>
          <a:noFill/>
          <a:ln w="12700">
            <a:solidFill>
              <a:schemeClr val="tx1"/>
            </a:solidFill>
            <a:prstDash val="dashDot"/>
            <a:round/>
            <a:headEnd/>
            <a:tailEnd type="triangle" w="med" len="med"/>
          </a:ln>
          <a:effectLst>
            <a:prstShdw prst="shdw17" dist="17961" dir="2700000">
              <a:schemeClr val="tx1">
                <a:gamma/>
                <a:shade val="60000"/>
                <a:invGamma/>
              </a:schemeClr>
            </a:prstShdw>
          </a:effectLst>
        </p:spPr>
        <p:txBody>
          <a:bodyPr/>
          <a:lstStyle/>
          <a:p>
            <a:pPr>
              <a:defRPr/>
            </a:pPr>
            <a:endParaRPr lang="en-US">
              <a:latin typeface="Arial" charset="0"/>
            </a:endParaRPr>
          </a:p>
        </p:txBody>
      </p:sp>
      <p:graphicFrame>
        <p:nvGraphicFramePr>
          <p:cNvPr id="22" name="Object 8">
            <a:hlinkClick r:id="" action="ppaction://ole?verb=0"/>
          </p:cNvPr>
          <p:cNvGraphicFramePr>
            <a:graphicFrameLocks/>
          </p:cNvGraphicFramePr>
          <p:nvPr/>
        </p:nvGraphicFramePr>
        <p:xfrm>
          <a:off x="4648200" y="4724400"/>
          <a:ext cx="2238375" cy="1577975"/>
        </p:xfrm>
        <a:graphic>
          <a:graphicData uri="http://schemas.openxmlformats.org/presentationml/2006/ole">
            <mc:AlternateContent xmlns:mc="http://schemas.openxmlformats.org/markup-compatibility/2006">
              <mc:Choice xmlns:v="urn:schemas-microsoft-com:vml" Requires="v">
                <p:oleObj spid="_x0000_s21532" name="Microsoft ClipArt Gallery" r:id="rId6" imgW="3886200" imgH="2743200" progId="">
                  <p:embed/>
                </p:oleObj>
              </mc:Choice>
              <mc:Fallback>
                <p:oleObj name="Microsoft ClipArt Gallery" r:id="rId6" imgW="3886200" imgH="274320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724400"/>
                        <a:ext cx="223837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9"/>
          <p:cNvSpPr>
            <a:spLocks noChangeShapeType="1"/>
          </p:cNvSpPr>
          <p:nvPr/>
        </p:nvSpPr>
        <p:spPr bwMode="auto">
          <a:xfrm rot="16516035">
            <a:off x="2989263" y="4587875"/>
            <a:ext cx="914400" cy="2514600"/>
          </a:xfrm>
          <a:prstGeom prst="line">
            <a:avLst/>
          </a:prstGeom>
          <a:noFill/>
          <a:ln w="317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2000"/>
                                        <p:tgtEl>
                                          <p:spTgt spid="19"/>
                                        </p:tgtEl>
                                      </p:cBhvr>
                                    </p:animEffect>
                                  </p:childTnLst>
                                </p:cTn>
                              </p:par>
                              <p:par>
                                <p:cTn id="8" presetID="21" presetClass="entr" presetSubtype="4" repeatCount="200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4)">
                                      <p:cBhvr>
                                        <p:cTn id="10" dur="2000"/>
                                        <p:tgtEl>
                                          <p:spTgt spid="17"/>
                                        </p:tgtEl>
                                      </p:cBhvr>
                                    </p:animEffect>
                                  </p:childTnLst>
                                </p:cTn>
                              </p:par>
                              <p:par>
                                <p:cTn id="11" presetID="22" presetClass="entr" presetSubtype="1" repeatCount="indefinite" fill="hold" nodeType="withEffect">
                                  <p:stCondLst>
                                    <p:cond delay="0"/>
                                  </p:stCondLst>
                                  <p:endCondLst>
                                    <p:cond evt="onNext" delay="0">
                                      <p:tgtEl>
                                        <p:sldTgt/>
                                      </p:tgtEl>
                                    </p:cond>
                                  </p:end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2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par>
                          <p:cTn id="17" fill="hold">
                            <p:stCondLst>
                              <p:cond delay="4000"/>
                            </p:stCondLst>
                            <p:childTnLst>
                              <p:par>
                                <p:cTn id="18" presetID="22" presetClass="entr" presetSubtype="8" repeatCount="indefinite" fill="hold" nodeType="afterEffect">
                                  <p:stCondLst>
                                    <p:cond delay="0"/>
                                  </p:stCondLst>
                                  <p:endCondLst>
                                    <p:cond evt="onNext" delay="0">
                                      <p:tgtEl>
                                        <p:sldTgt/>
                                      </p:tgtEl>
                                    </p:cond>
                                  </p:end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2000"/>
                                        <p:tgtEl>
                                          <p:spTgt spid="23"/>
                                        </p:tgtEl>
                                      </p:cBhvr>
                                    </p:animEffect>
                                  </p:childTnLst>
                                </p:cTn>
                              </p:par>
                            </p:childTnLst>
                          </p:cTn>
                        </p:par>
                        <p:par>
                          <p:cTn id="21" fill="hold">
                            <p:stCondLst>
                              <p:cond delay="6000"/>
                            </p:stCondLst>
                            <p:childTnLst>
                              <p:par>
                                <p:cTn id="22" presetID="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1000"/>
                                        <p:tgtEl>
                                          <p:spTgt spid="22"/>
                                        </p:tgtEl>
                                      </p:cBhvr>
                                    </p:animEffect>
                                  </p:childTnLst>
                                </p:cTn>
                              </p:par>
                            </p:childTnLst>
                          </p:cTn>
                        </p:par>
                        <p:par>
                          <p:cTn id="25" fill="hold">
                            <p:stCondLst>
                              <p:cond delay="7000"/>
                            </p:stCondLst>
                            <p:childTnLst>
                              <p:par>
                                <p:cTn id="26" presetID="18" presetClass="entr" presetSubtype="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dirty="0"/>
          </a:p>
        </p:txBody>
      </p:sp>
      <p:grpSp>
        <p:nvGrpSpPr>
          <p:cNvPr id="4" name="Group 10"/>
          <p:cNvGrpSpPr>
            <a:grpSpLocks/>
          </p:cNvGrpSpPr>
          <p:nvPr/>
        </p:nvGrpSpPr>
        <p:grpSpPr bwMode="auto">
          <a:xfrm>
            <a:off x="0" y="0"/>
            <a:ext cx="8892480" cy="1032614"/>
            <a:chOff x="0" y="1070789"/>
            <a:chExt cx="3214678" cy="826303"/>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612805"/>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smtClean="0">
                  <a:latin typeface="Arial Black" pitchFamily="34" charset="0"/>
                </a:rPr>
                <a:t>EAS MAPS</a:t>
              </a:r>
              <a:endParaRPr kumimoji="1" lang="pt-PT" sz="2400" b="1" dirty="0">
                <a:latin typeface="Arial Black" pitchFamily="34"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622"/>
            <a:ext cx="9144000" cy="64647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8892480" cy="1032614"/>
            <a:chOff x="0" y="1070789"/>
            <a:chExt cx="3214678" cy="826303"/>
          </a:xfrm>
        </p:grpSpPr>
        <p:sp>
          <p:nvSpPr>
            <p:cNvPr id="9" name="AutoShape 3"/>
            <p:cNvSpPr>
              <a:spLocks noChangeArrowheads="1"/>
            </p:cNvSpPr>
            <p:nvPr/>
          </p:nvSpPr>
          <p:spPr bwMode="auto">
            <a:xfrm>
              <a:off x="0" y="1070789"/>
              <a:ext cx="3214678" cy="826303"/>
            </a:xfrm>
            <a:prstGeom prst="wave">
              <a:avLst>
                <a:gd name="adj1" fmla="val 13005"/>
                <a:gd name="adj2" fmla="val 0"/>
              </a:avLst>
            </a:prstGeom>
            <a:solidFill>
              <a:srgbClr val="FFFF00"/>
            </a:solidFill>
            <a:ln w="9525" cap="sq" algn="ctr">
              <a:noFill/>
              <a:round/>
              <a:headEnd/>
              <a:tailEnd/>
            </a:ln>
            <a:effectLst>
              <a:outerShdw dist="107763" dir="2700000" algn="ctr" rotWithShape="0">
                <a:schemeClr val="tx1">
                  <a:alpha val="50000"/>
                </a:schemeClr>
              </a:outerShdw>
            </a:effectLst>
            <a:scene3d>
              <a:camera prst="orthographicFront"/>
              <a:lightRig rig="threePt" dir="t"/>
            </a:scene3d>
            <a:sp3d>
              <a:bevelT/>
            </a:sp3d>
          </p:spPr>
          <p:txBody>
            <a:bodyPr wrap="none" anchor="ctr"/>
            <a:lstStyle/>
            <a:p>
              <a:pPr algn="ctr"/>
              <a:endParaRPr lang="en-GB" sz="2400">
                <a:latin typeface="Arial Black" pitchFamily="34" charset="0"/>
              </a:endParaRPr>
            </a:p>
          </p:txBody>
        </p:sp>
        <p:sp>
          <p:nvSpPr>
            <p:cNvPr id="10" name="AutoShape 4"/>
            <p:cNvSpPr>
              <a:spLocks noChangeArrowheads="1"/>
            </p:cNvSpPr>
            <p:nvPr/>
          </p:nvSpPr>
          <p:spPr bwMode="auto">
            <a:xfrm>
              <a:off x="0" y="1071538"/>
              <a:ext cx="3031003" cy="612805"/>
            </a:xfrm>
            <a:prstGeom prst="wave">
              <a:avLst>
                <a:gd name="adj1" fmla="val 13005"/>
                <a:gd name="adj2" fmla="val 0"/>
              </a:avLst>
            </a:prstGeom>
            <a:noFill/>
            <a:ln w="9525">
              <a:noFill/>
              <a:round/>
              <a:headEnd/>
              <a:tailEnd/>
            </a:ln>
          </p:spPr>
          <p:txBody>
            <a:bodyPr lIns="0" tIns="0" rIns="0" bIns="0">
              <a:spAutoFit/>
            </a:bodyPr>
            <a:lstStyle/>
            <a:p>
              <a:pPr eaLnBrk="0" hangingPunct="0"/>
              <a:r>
                <a:rPr kumimoji="1" lang="pt-PT" sz="2400" b="1" dirty="0" smtClean="0">
                  <a:latin typeface="Arial Black" pitchFamily="34" charset="0"/>
                </a:rPr>
                <a:t>EAS MAPS</a:t>
              </a:r>
              <a:endParaRPr kumimoji="1" lang="pt-PT" sz="2400" b="1" dirty="0">
                <a:latin typeface="Arial Black"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622"/>
            <a:ext cx="9144000" cy="64647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446</Words>
  <Application>Microsoft Office PowerPoint</Application>
  <PresentationFormat>On-screen Show (4:3)</PresentationFormat>
  <Paragraphs>43</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Office Theme</vt:lpstr>
      <vt:lpstr>Microsoft ClipArt Gallery</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abalate</dc:creator>
  <cp:lastModifiedBy>Andrea De Luka</cp:lastModifiedBy>
  <cp:revision>44</cp:revision>
  <dcterms:created xsi:type="dcterms:W3CDTF">2016-02-15T14:05:06Z</dcterms:created>
  <dcterms:modified xsi:type="dcterms:W3CDTF">2016-12-09T16:16:35Z</dcterms:modified>
</cp:coreProperties>
</file>