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notesMasterIdLst>
    <p:notesMasterId r:id="rId17"/>
  </p:notesMasterIdLst>
  <p:sldIdLst>
    <p:sldId id="256" r:id="rId2"/>
    <p:sldId id="258" r:id="rId3"/>
    <p:sldId id="270" r:id="rId4"/>
    <p:sldId id="259" r:id="rId5"/>
    <p:sldId id="260" r:id="rId6"/>
    <p:sldId id="261" r:id="rId7"/>
    <p:sldId id="262" r:id="rId8"/>
    <p:sldId id="264" r:id="rId9"/>
    <p:sldId id="266" r:id="rId10"/>
    <p:sldId id="275" r:id="rId11"/>
    <p:sldId id="267" r:id="rId12"/>
    <p:sldId id="257" r:id="rId13"/>
    <p:sldId id="271" r:id="rId14"/>
    <p:sldId id="273" r:id="rId15"/>
    <p:sldId id="272" r:id="rId1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C4B1156A-380E-4F78-BDF5-A606A8083BF9}" styleName="Style moyen 4 - Accentuation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0505E3EF-67EA-436B-97B2-0124C06EBD24}" styleName="Style moyen 4 - Accentuation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A107856-5554-42FB-B03E-39F5DBC370BA}" styleName="Style moyen 4 - Accentuation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69CF1AB2-1976-4502-BF36-3FF5EA218861}" styleName="Style moyen 4 - Accentuation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D7AC3CCA-C797-4891-BE02-D94E43425B78}" styleName="Style moyen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AF606853-7671-496A-8E4F-DF71F8EC918B}" styleName="Style foncé 1 - Accentuation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7CE84F3-28C3-443E-9E96-99CF82512B78}" styleName="Style foncé 1 - Accentuation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8" d="100"/>
          <a:sy n="78" d="100"/>
        </p:scale>
        <p:origin x="-92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B274B9B-5E47-44D1-90AF-3759B50F22E4}" type="datetimeFigureOut">
              <a:rPr lang="fr-FR" smtClean="0"/>
              <a:pPr/>
              <a:t>11/09/2013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7C60081-AA2A-43FF-9249-8FFB24C22758}"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F7C60081-AA2A-43FF-9249-8FFB24C22758}" type="slidenum">
              <a:rPr lang="fr-FR" smtClean="0"/>
              <a:pPr/>
              <a:t>6</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F7C60081-AA2A-43FF-9249-8FFB24C22758}" type="slidenum">
              <a:rPr lang="fr-FR" smtClean="0"/>
              <a:pPr/>
              <a:t>8</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re 28"/>
          <p:cNvSpPr>
            <a:spLocks noGrp="1"/>
          </p:cNvSpPr>
          <p:nvPr>
            <p:ph type="ctrTitle"/>
          </p:nvPr>
        </p:nvSpPr>
        <p:spPr>
          <a:xfrm>
            <a:off x="381000" y="4853411"/>
            <a:ext cx="8458200" cy="1222375"/>
          </a:xfrm>
        </p:spPr>
        <p:txBody>
          <a:bodyPr anchor="t"/>
          <a:lstStyle/>
          <a:p>
            <a:r>
              <a:rPr kumimoji="0" lang="fr-FR" smtClean="0"/>
              <a:t>Cliquez pour modifier le style du titre</a:t>
            </a:r>
            <a:endParaRPr kumimoji="0" lang="en-US"/>
          </a:p>
        </p:txBody>
      </p:sp>
      <p:sp>
        <p:nvSpPr>
          <p:cNvPr id="9" name="Sous-titr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16" name="Espace réservé de la date 15"/>
          <p:cNvSpPr>
            <a:spLocks noGrp="1"/>
          </p:cNvSpPr>
          <p:nvPr>
            <p:ph type="dt" sz="half" idx="10"/>
          </p:nvPr>
        </p:nvSpPr>
        <p:spPr/>
        <p:txBody>
          <a:bodyPr/>
          <a:lstStyle/>
          <a:p>
            <a:fld id="{355021F0-EF8B-4845-BC40-2ABAACBC2C4E}" type="datetimeFigureOut">
              <a:rPr lang="fr-FR" smtClean="0"/>
              <a:pPr/>
              <a:t>11/09/2013</a:t>
            </a:fld>
            <a:endParaRPr lang="fr-FR"/>
          </a:p>
        </p:txBody>
      </p:sp>
      <p:sp>
        <p:nvSpPr>
          <p:cNvPr id="2" name="Espace réservé du pied de page 1"/>
          <p:cNvSpPr>
            <a:spLocks noGrp="1"/>
          </p:cNvSpPr>
          <p:nvPr>
            <p:ph type="ftr" sz="quarter" idx="11"/>
          </p:nvPr>
        </p:nvSpPr>
        <p:spPr/>
        <p:txBody>
          <a:bodyPr/>
          <a:lstStyle/>
          <a:p>
            <a:endParaRPr lang="fr-FR"/>
          </a:p>
        </p:txBody>
      </p:sp>
      <p:sp>
        <p:nvSpPr>
          <p:cNvPr id="15" name="Espace réservé du numéro de diapositive 14"/>
          <p:cNvSpPr>
            <a:spLocks noGrp="1"/>
          </p:cNvSpPr>
          <p:nvPr>
            <p:ph type="sldNum" sz="quarter" idx="12"/>
          </p:nvPr>
        </p:nvSpPr>
        <p:spPr>
          <a:xfrm>
            <a:off x="8229600" y="6473952"/>
            <a:ext cx="758952" cy="246888"/>
          </a:xfrm>
        </p:spPr>
        <p:txBody>
          <a:bodyPr/>
          <a:lstStyle/>
          <a:p>
            <a:fld id="{26193820-E368-4AB4-8328-800EA4315462}" type="slidenum">
              <a:rPr lang="fr-FR" smtClean="0"/>
              <a:pPr/>
              <a:t>‹N°›</a:t>
            </a:fld>
            <a:endParaRPr lang="fr-FR"/>
          </a:p>
        </p:txBody>
      </p:sp>
    </p:spTree>
  </p:cSld>
  <p:clrMapOvr>
    <a:masterClrMapping/>
  </p:clrMapOvr>
  <p:transition spd="slow">
    <p:pull dir="d"/>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355021F0-EF8B-4845-BC40-2ABAACBC2C4E}" type="datetimeFigureOut">
              <a:rPr lang="fr-FR" smtClean="0"/>
              <a:pPr/>
              <a:t>11/09/2013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6193820-E368-4AB4-8328-800EA4315462}" type="slidenum">
              <a:rPr lang="fr-FR" smtClean="0"/>
              <a:pPr/>
              <a:t>‹N°›</a:t>
            </a:fld>
            <a:endParaRPr lang="fr-FR"/>
          </a:p>
        </p:txBody>
      </p:sp>
    </p:spTree>
  </p:cSld>
  <p:clrMapOvr>
    <a:masterClrMapping/>
  </p:clrMapOvr>
  <p:transition spd="slow">
    <p:pull dir="d"/>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549276"/>
            <a:ext cx="18288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549276"/>
            <a:ext cx="62484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355021F0-EF8B-4845-BC40-2ABAACBC2C4E}" type="datetimeFigureOut">
              <a:rPr lang="fr-FR" smtClean="0"/>
              <a:pPr/>
              <a:t>11/09/2013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6193820-E368-4AB4-8328-800EA4315462}" type="slidenum">
              <a:rPr lang="fr-FR" smtClean="0"/>
              <a:pPr/>
              <a:t>‹N°›</a:t>
            </a:fld>
            <a:endParaRPr lang="fr-FR"/>
          </a:p>
        </p:txBody>
      </p:sp>
    </p:spTree>
  </p:cSld>
  <p:clrMapOvr>
    <a:masterClrMapping/>
  </p:clrMapOvr>
  <p:transition spd="slow">
    <p:pull dir="d"/>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2" name="Titre 21"/>
          <p:cNvSpPr>
            <a:spLocks noGrp="1"/>
          </p:cNvSpPr>
          <p:nvPr>
            <p:ph type="title"/>
          </p:nvPr>
        </p:nvSpPr>
        <p:spPr/>
        <p:txBody>
          <a:bodyPr/>
          <a:lstStyle/>
          <a:p>
            <a:r>
              <a:rPr kumimoji="0" lang="fr-FR" smtClean="0"/>
              <a:t>Cliquez pour modifier le style du titre</a:t>
            </a:r>
            <a:endParaRPr kumimoji="0" lang="en-US"/>
          </a:p>
        </p:txBody>
      </p:sp>
      <p:sp>
        <p:nvSpPr>
          <p:cNvPr id="27" name="Espace réservé du contenu 26"/>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5" name="Espace réservé de la date 24"/>
          <p:cNvSpPr>
            <a:spLocks noGrp="1"/>
          </p:cNvSpPr>
          <p:nvPr>
            <p:ph type="dt" sz="half" idx="10"/>
          </p:nvPr>
        </p:nvSpPr>
        <p:spPr/>
        <p:txBody>
          <a:bodyPr/>
          <a:lstStyle/>
          <a:p>
            <a:fld id="{355021F0-EF8B-4845-BC40-2ABAACBC2C4E}" type="datetimeFigureOut">
              <a:rPr lang="fr-FR" smtClean="0"/>
              <a:pPr/>
              <a:t>11/09/2013</a:t>
            </a:fld>
            <a:endParaRPr lang="fr-FR"/>
          </a:p>
        </p:txBody>
      </p:sp>
      <p:sp>
        <p:nvSpPr>
          <p:cNvPr id="19" name="Espace réservé du pied de page 18"/>
          <p:cNvSpPr>
            <a:spLocks noGrp="1"/>
          </p:cNvSpPr>
          <p:nvPr>
            <p:ph type="ftr" sz="quarter" idx="11"/>
          </p:nvPr>
        </p:nvSpPr>
        <p:spPr>
          <a:xfrm>
            <a:off x="3581400" y="76200"/>
            <a:ext cx="2895600" cy="288925"/>
          </a:xfrm>
        </p:spPr>
        <p:txBody>
          <a:bodyPr/>
          <a:lstStyle/>
          <a:p>
            <a:endParaRPr lang="fr-FR"/>
          </a:p>
        </p:txBody>
      </p:sp>
      <p:sp>
        <p:nvSpPr>
          <p:cNvPr id="16" name="Espace réservé du numéro de diapositive 15"/>
          <p:cNvSpPr>
            <a:spLocks noGrp="1"/>
          </p:cNvSpPr>
          <p:nvPr>
            <p:ph type="sldNum" sz="quarter" idx="12"/>
          </p:nvPr>
        </p:nvSpPr>
        <p:spPr>
          <a:xfrm>
            <a:off x="8229600" y="6473952"/>
            <a:ext cx="758952" cy="246888"/>
          </a:xfrm>
        </p:spPr>
        <p:txBody>
          <a:bodyPr/>
          <a:lstStyle/>
          <a:p>
            <a:fld id="{26193820-E368-4AB4-8328-800EA4315462}" type="slidenum">
              <a:rPr lang="fr-FR" smtClean="0"/>
              <a:pPr/>
              <a:t>‹N°›</a:t>
            </a:fld>
            <a:endParaRPr lang="fr-FR"/>
          </a:p>
        </p:txBody>
      </p:sp>
    </p:spTree>
  </p:cSld>
  <p:clrMapOvr>
    <a:masterClrMapping/>
  </p:clrMapOvr>
  <p:transition spd="slow">
    <p:pull dir="d"/>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2"/>
      </p:bgRef>
    </p:bg>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texte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19" name="Espace réservé de la date 18"/>
          <p:cNvSpPr>
            <a:spLocks noGrp="1"/>
          </p:cNvSpPr>
          <p:nvPr>
            <p:ph type="dt" sz="half" idx="10"/>
          </p:nvPr>
        </p:nvSpPr>
        <p:spPr/>
        <p:txBody>
          <a:bodyPr/>
          <a:lstStyle/>
          <a:p>
            <a:fld id="{355021F0-EF8B-4845-BC40-2ABAACBC2C4E}" type="datetimeFigureOut">
              <a:rPr lang="fr-FR" smtClean="0"/>
              <a:pPr/>
              <a:t>11/09/2013</a:t>
            </a:fld>
            <a:endParaRPr lang="fr-FR"/>
          </a:p>
        </p:txBody>
      </p:sp>
      <p:sp>
        <p:nvSpPr>
          <p:cNvPr id="11" name="Espace réservé du pied de page 10"/>
          <p:cNvSpPr>
            <a:spLocks noGrp="1"/>
          </p:cNvSpPr>
          <p:nvPr>
            <p:ph type="ftr" sz="quarter" idx="11"/>
          </p:nvPr>
        </p:nvSpPr>
        <p:spPr/>
        <p:txBody>
          <a:bodyPr/>
          <a:lstStyle/>
          <a:p>
            <a:endParaRPr lang="fr-FR"/>
          </a:p>
        </p:txBody>
      </p:sp>
      <p:sp>
        <p:nvSpPr>
          <p:cNvPr id="16" name="Espace réservé du numéro de diapositive 15"/>
          <p:cNvSpPr>
            <a:spLocks noGrp="1"/>
          </p:cNvSpPr>
          <p:nvPr>
            <p:ph type="sldNum" sz="quarter" idx="12"/>
          </p:nvPr>
        </p:nvSpPr>
        <p:spPr/>
        <p:txBody>
          <a:bodyPr/>
          <a:lstStyle/>
          <a:p>
            <a:fld id="{26193820-E368-4AB4-8328-800EA4315462}" type="slidenum">
              <a:rPr lang="fr-FR" smtClean="0"/>
              <a:pPr/>
              <a:t>‹N°›</a:t>
            </a:fld>
            <a:endParaRPr lang="fr-FR"/>
          </a:p>
        </p:txBody>
      </p:sp>
      <p:sp>
        <p:nvSpPr>
          <p:cNvPr id="8" name="Titre 7"/>
          <p:cNvSpPr>
            <a:spLocks noGrp="1"/>
          </p:cNvSpPr>
          <p:nvPr>
            <p:ph type="title"/>
          </p:nvPr>
        </p:nvSpPr>
        <p:spPr>
          <a:xfrm>
            <a:off x="180475" y="2947085"/>
            <a:ext cx="8686800" cy="1184825"/>
          </a:xfrm>
        </p:spPr>
        <p:txBody>
          <a:bodyPr rtlCol="0" anchor="t"/>
          <a:lstStyle>
            <a:lvl1pPr algn="r">
              <a:defRPr/>
            </a:lvl1pPr>
          </a:lstStyle>
          <a:p>
            <a:r>
              <a:rPr kumimoji="0" lang="fr-FR" smtClean="0"/>
              <a:t>Cliquez pour modifier le style du titre</a:t>
            </a:r>
            <a:endParaRPr kumimoji="0" lang="en-US"/>
          </a:p>
        </p:txBody>
      </p:sp>
    </p:spTree>
  </p:cSld>
  <p:clrMapOvr>
    <a:overrideClrMapping bg1="dk1" tx1="lt1" bg2="dk2" tx2="lt2" accent1="accent1" accent2="accent2" accent3="accent3" accent4="accent4" accent5="accent5" accent6="accent6" hlink="hlink" folHlink="folHlink"/>
  </p:clrMapOvr>
  <p:transition spd="slow">
    <p:pull dir="d"/>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0" name="Titre 19"/>
          <p:cNvSpPr>
            <a:spLocks noGrp="1"/>
          </p:cNvSpPr>
          <p:nvPr>
            <p:ph type="title"/>
          </p:nvPr>
        </p:nvSpPr>
        <p:spPr>
          <a:xfrm>
            <a:off x="301752" y="457200"/>
            <a:ext cx="8686800" cy="841248"/>
          </a:xfrm>
        </p:spPr>
        <p:txBody>
          <a:bodyPr/>
          <a:lstStyle/>
          <a:p>
            <a:r>
              <a:rPr kumimoji="0" lang="fr-FR" smtClean="0"/>
              <a:t>Cliquez pour modifier le style du titre</a:t>
            </a:r>
            <a:endParaRPr kumimoji="0" lang="en-US"/>
          </a:p>
        </p:txBody>
      </p:sp>
      <p:sp>
        <p:nvSpPr>
          <p:cNvPr id="14" name="Espace réservé du contenu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0"/>
          </p:nvPr>
        </p:nvSpPr>
        <p:spPr/>
        <p:txBody>
          <a:bodyPr/>
          <a:lstStyle/>
          <a:p>
            <a:fld id="{355021F0-EF8B-4845-BC40-2ABAACBC2C4E}" type="datetimeFigureOut">
              <a:rPr lang="fr-FR" smtClean="0"/>
              <a:pPr/>
              <a:t>11/09/2013</a:t>
            </a:fld>
            <a:endParaRPr lang="fr-FR"/>
          </a:p>
        </p:txBody>
      </p:sp>
      <p:sp>
        <p:nvSpPr>
          <p:cNvPr id="10" name="Espace réservé du pied de page 9"/>
          <p:cNvSpPr>
            <a:spLocks noGrp="1"/>
          </p:cNvSpPr>
          <p:nvPr>
            <p:ph type="ftr" sz="quarter" idx="11"/>
          </p:nvPr>
        </p:nvSpPr>
        <p:spPr/>
        <p:txBody>
          <a:bodyPr/>
          <a:lstStyle/>
          <a:p>
            <a:endParaRPr lang="fr-FR"/>
          </a:p>
        </p:txBody>
      </p:sp>
      <p:sp>
        <p:nvSpPr>
          <p:cNvPr id="31" name="Espace réservé du numéro de diapositive 30"/>
          <p:cNvSpPr>
            <a:spLocks noGrp="1"/>
          </p:cNvSpPr>
          <p:nvPr>
            <p:ph type="sldNum" sz="quarter" idx="12"/>
          </p:nvPr>
        </p:nvSpPr>
        <p:spPr/>
        <p:txBody>
          <a:bodyPr/>
          <a:lstStyle/>
          <a:p>
            <a:fld id="{26193820-E368-4AB4-8328-800EA4315462}" type="slidenum">
              <a:rPr lang="fr-FR" smtClean="0"/>
              <a:pPr/>
              <a:t>‹N°›</a:t>
            </a:fld>
            <a:endParaRPr lang="fr-FR"/>
          </a:p>
        </p:txBody>
      </p:sp>
    </p:spTree>
  </p:cSld>
  <p:clrMapOvr>
    <a:masterClrMapping/>
  </p:clrMapOvr>
  <p:transition spd="slow">
    <p:pull dir="d"/>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9" name="Titre 28"/>
          <p:cNvSpPr>
            <a:spLocks noGrp="1"/>
          </p:cNvSpPr>
          <p:nvPr>
            <p:ph type="title"/>
          </p:nvPr>
        </p:nvSpPr>
        <p:spPr>
          <a:xfrm>
            <a:off x="304800" y="5410200"/>
            <a:ext cx="8610600" cy="882650"/>
          </a:xfrm>
        </p:spPr>
        <p:txBody>
          <a:bodyPr anchor="ctr"/>
          <a:lstStyle>
            <a:lvl1pPr>
              <a:defRPr/>
            </a:lvl1p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25" name="Espace réservé du texte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8" name="Espace réservé du contenu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0" name="Espace réservé de la date 9"/>
          <p:cNvSpPr>
            <a:spLocks noGrp="1"/>
          </p:cNvSpPr>
          <p:nvPr>
            <p:ph type="dt" sz="half" idx="10"/>
          </p:nvPr>
        </p:nvSpPr>
        <p:spPr/>
        <p:txBody>
          <a:bodyPr/>
          <a:lstStyle/>
          <a:p>
            <a:fld id="{355021F0-EF8B-4845-BC40-2ABAACBC2C4E}" type="datetimeFigureOut">
              <a:rPr lang="fr-FR" smtClean="0"/>
              <a:pPr/>
              <a:t>11/09/2013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229600" y="6477000"/>
            <a:ext cx="762000" cy="246888"/>
          </a:xfrm>
        </p:spPr>
        <p:txBody>
          <a:bodyPr/>
          <a:lstStyle/>
          <a:p>
            <a:fld id="{26193820-E368-4AB4-8328-800EA4315462}" type="slidenum">
              <a:rPr lang="fr-FR" smtClean="0"/>
              <a:pPr/>
              <a:t>‹N°›</a:t>
            </a:fld>
            <a:endParaRPr lang="fr-FR"/>
          </a:p>
        </p:txBody>
      </p:sp>
      <p:sp>
        <p:nvSpPr>
          <p:cNvPr id="11" name="Connecteur droit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transition spd="slow">
    <p:pull dir="d"/>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30" name="Titre 29"/>
          <p:cNvSpPr>
            <a:spLocks noGrp="1"/>
          </p:cNvSpPr>
          <p:nvPr>
            <p:ph type="title"/>
          </p:nvPr>
        </p:nvSpPr>
        <p:spPr>
          <a:xfrm>
            <a:off x="301752" y="457200"/>
            <a:ext cx="8686800" cy="841248"/>
          </a:xfrm>
        </p:spPr>
        <p:txBody>
          <a:bodyPr/>
          <a:lstStyle/>
          <a:p>
            <a:r>
              <a:rPr kumimoji="0" lang="fr-FR" smtClean="0"/>
              <a:t>Cliquez pour modifier le style du titre</a:t>
            </a:r>
            <a:endParaRPr kumimoji="0" lang="en-US"/>
          </a:p>
        </p:txBody>
      </p:sp>
      <p:sp>
        <p:nvSpPr>
          <p:cNvPr id="12" name="Espace réservé de la date 11"/>
          <p:cNvSpPr>
            <a:spLocks noGrp="1"/>
          </p:cNvSpPr>
          <p:nvPr>
            <p:ph type="dt" sz="half" idx="10"/>
          </p:nvPr>
        </p:nvSpPr>
        <p:spPr/>
        <p:txBody>
          <a:bodyPr/>
          <a:lstStyle/>
          <a:p>
            <a:fld id="{355021F0-EF8B-4845-BC40-2ABAACBC2C4E}" type="datetimeFigureOut">
              <a:rPr lang="fr-FR" smtClean="0"/>
              <a:pPr/>
              <a:t>11/09/2013</a:t>
            </a:fld>
            <a:endParaRPr lang="fr-FR"/>
          </a:p>
        </p:txBody>
      </p:sp>
      <p:sp>
        <p:nvSpPr>
          <p:cNvPr id="21" name="Espace réservé du pied de page 20"/>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6193820-E368-4AB4-8328-800EA4315462}" type="slidenum">
              <a:rPr lang="fr-FR" smtClean="0"/>
              <a:pPr/>
              <a:t>‹N°›</a:t>
            </a:fld>
            <a:endParaRPr lang="fr-FR"/>
          </a:p>
        </p:txBody>
      </p:sp>
    </p:spTree>
  </p:cSld>
  <p:clrMapOvr>
    <a:masterClrMapping/>
  </p:clrMapOvr>
  <p:transition spd="slow">
    <p:pull dir="d"/>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fld id="{355021F0-EF8B-4845-BC40-2ABAACBC2C4E}" type="datetimeFigureOut">
              <a:rPr lang="fr-FR" smtClean="0"/>
              <a:pPr/>
              <a:t>11/09/2013</a:t>
            </a:fld>
            <a:endParaRPr lang="fr-FR"/>
          </a:p>
        </p:txBody>
      </p:sp>
      <p:sp>
        <p:nvSpPr>
          <p:cNvPr id="24" name="Espace réservé du pied de page 23"/>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6193820-E368-4AB4-8328-800EA4315462}" type="slidenum">
              <a:rPr lang="fr-FR" smtClean="0"/>
              <a:pPr/>
              <a:t>‹N°›</a:t>
            </a:fld>
            <a:endParaRPr lang="fr-FR"/>
          </a:p>
        </p:txBody>
      </p:sp>
    </p:spTree>
  </p:cSld>
  <p:clrMapOvr>
    <a:masterClrMapping/>
  </p:clrMapOvr>
  <p:transition spd="slow">
    <p:pull dir="d"/>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8" name="Connecteur droit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re 11"/>
          <p:cNvSpPr>
            <a:spLocks noGrp="1"/>
          </p:cNvSpPr>
          <p:nvPr>
            <p:ph type="title"/>
          </p:nvPr>
        </p:nvSpPr>
        <p:spPr>
          <a:xfrm>
            <a:off x="457200" y="5486400"/>
            <a:ext cx="8458200" cy="520700"/>
          </a:xfrm>
        </p:spPr>
        <p:txBody>
          <a:bodyPr anchor="ctr"/>
          <a:lstStyle>
            <a:lvl1pPr algn="l">
              <a:buNone/>
              <a:defRPr sz="2000" b="1"/>
            </a:lvl1pPr>
          </a:lstStyle>
          <a:p>
            <a:r>
              <a:rPr kumimoji="0" lang="fr-FR" smtClean="0"/>
              <a:t>Cliquez pour modifier le style du titre</a:t>
            </a:r>
            <a:endParaRPr kumimoji="0" lang="en-US"/>
          </a:p>
        </p:txBody>
      </p:sp>
      <p:sp>
        <p:nvSpPr>
          <p:cNvPr id="26" name="Espace réservé du texte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14" name="Espace réservé du contenu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5" name="Espace réservé de la date 24"/>
          <p:cNvSpPr>
            <a:spLocks noGrp="1"/>
          </p:cNvSpPr>
          <p:nvPr>
            <p:ph type="dt" sz="half" idx="10"/>
          </p:nvPr>
        </p:nvSpPr>
        <p:spPr/>
        <p:txBody>
          <a:bodyPr/>
          <a:lstStyle/>
          <a:p>
            <a:fld id="{355021F0-EF8B-4845-BC40-2ABAACBC2C4E}" type="datetimeFigureOut">
              <a:rPr lang="fr-FR" smtClean="0"/>
              <a:pPr/>
              <a:t>11/09/2013</a:t>
            </a:fld>
            <a:endParaRPr lang="fr-FR"/>
          </a:p>
        </p:txBody>
      </p:sp>
      <p:sp>
        <p:nvSpPr>
          <p:cNvPr id="29" name="Espace réservé du pied de page 28"/>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6193820-E368-4AB4-8328-800EA4315462}" type="slidenum">
              <a:rPr lang="fr-FR" smtClean="0"/>
              <a:pPr/>
              <a:t>‹N°›</a:t>
            </a:fld>
            <a:endParaRPr lang="fr-FR"/>
          </a:p>
        </p:txBody>
      </p:sp>
    </p:spTree>
  </p:cSld>
  <p:clrMapOvr>
    <a:masterClrMapping/>
  </p:clrMapOvr>
  <p:transition spd="slow">
    <p:pull dir="d"/>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13" name="Espace réservé pour une image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fr-FR" smtClean="0"/>
              <a:t>Cliquez sur l'icône pour ajouter une image</a:t>
            </a:r>
            <a:endParaRPr kumimoji="0" lang="en-US" dirty="0"/>
          </a:p>
        </p:txBody>
      </p:sp>
      <p:sp>
        <p:nvSpPr>
          <p:cNvPr id="7" name="Espace réservé de la date 6"/>
          <p:cNvSpPr>
            <a:spLocks noGrp="1"/>
          </p:cNvSpPr>
          <p:nvPr>
            <p:ph type="dt" sz="half" idx="10"/>
          </p:nvPr>
        </p:nvSpPr>
        <p:spPr/>
        <p:txBody>
          <a:bodyPr/>
          <a:lstStyle/>
          <a:p>
            <a:fld id="{355021F0-EF8B-4845-BC40-2ABAACBC2C4E}" type="datetimeFigureOut">
              <a:rPr lang="fr-FR" smtClean="0"/>
              <a:pPr/>
              <a:t>11/09/2013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31" name="Espace réservé du numéro de diapositive 30"/>
          <p:cNvSpPr>
            <a:spLocks noGrp="1"/>
          </p:cNvSpPr>
          <p:nvPr>
            <p:ph type="sldNum" sz="quarter" idx="12"/>
          </p:nvPr>
        </p:nvSpPr>
        <p:spPr/>
        <p:txBody>
          <a:bodyPr/>
          <a:lstStyle/>
          <a:p>
            <a:fld id="{26193820-E368-4AB4-8328-800EA4315462}" type="slidenum">
              <a:rPr lang="fr-FR" smtClean="0"/>
              <a:pPr/>
              <a:t>‹N°›</a:t>
            </a:fld>
            <a:endParaRPr lang="fr-FR"/>
          </a:p>
        </p:txBody>
      </p:sp>
      <p:sp>
        <p:nvSpPr>
          <p:cNvPr id="17" name="Titre 16"/>
          <p:cNvSpPr>
            <a:spLocks noGrp="1"/>
          </p:cNvSpPr>
          <p:nvPr>
            <p:ph type="title"/>
          </p:nvPr>
        </p:nvSpPr>
        <p:spPr>
          <a:xfrm>
            <a:off x="381000" y="4993760"/>
            <a:ext cx="5867400" cy="522288"/>
          </a:xfrm>
        </p:spPr>
        <p:txBody>
          <a:bodyPr anchor="ctr"/>
          <a:lstStyle>
            <a:lvl1pPr algn="l">
              <a:buNone/>
              <a:defRPr sz="2000" b="1"/>
            </a:lvl1pPr>
          </a:lstStyle>
          <a:p>
            <a:r>
              <a:rPr kumimoji="0" lang="fr-FR" smtClean="0"/>
              <a:t>Cliquez pour modifier le style du titre</a:t>
            </a:r>
            <a:endParaRPr kumimoji="0" lang="en-US"/>
          </a:p>
        </p:txBody>
      </p:sp>
      <p:sp>
        <p:nvSpPr>
          <p:cNvPr id="26" name="Espace réservé du texte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Tree>
  </p:cSld>
  <p:clrMapOvr>
    <a:masterClrMapping/>
  </p:clrMapOvr>
  <p:transition spd="slow">
    <p:pull dir="d"/>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Espace réservé du texte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1" name="Espace réservé de la date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355021F0-EF8B-4845-BC40-2ABAACBC2C4E}" type="datetimeFigureOut">
              <a:rPr lang="fr-FR" smtClean="0"/>
              <a:pPr/>
              <a:t>11/09/2013</a:t>
            </a:fld>
            <a:endParaRPr lang="fr-FR"/>
          </a:p>
        </p:txBody>
      </p:sp>
      <p:sp>
        <p:nvSpPr>
          <p:cNvPr id="28" name="Espace réservé du pied de page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fr-FR"/>
          </a:p>
        </p:txBody>
      </p:sp>
      <p:sp>
        <p:nvSpPr>
          <p:cNvPr id="5" name="Espace réservé du numéro de diapositive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26193820-E368-4AB4-8328-800EA4315462}" type="slidenum">
              <a:rPr lang="fr-FR" smtClean="0"/>
              <a:pPr/>
              <a:t>‹N°›</a:t>
            </a:fld>
            <a:endParaRPr lang="fr-FR"/>
          </a:p>
        </p:txBody>
      </p:sp>
      <p:sp>
        <p:nvSpPr>
          <p:cNvPr id="10" name="Espace réservé du titre 9"/>
          <p:cNvSpPr>
            <a:spLocks noGrp="1"/>
          </p:cNvSpPr>
          <p:nvPr>
            <p:ph type="title"/>
          </p:nvPr>
        </p:nvSpPr>
        <p:spPr>
          <a:xfrm>
            <a:off x="304800" y="457200"/>
            <a:ext cx="8686800" cy="838200"/>
          </a:xfrm>
          <a:prstGeom prst="rect">
            <a:avLst/>
          </a:prstGeom>
        </p:spPr>
        <p:txBody>
          <a:bodyPr vert="horz" anchor="ctr">
            <a:normAutofit/>
          </a:bodyPr>
          <a:lstStyle/>
          <a:p>
            <a:r>
              <a:rPr kumimoji="0" lang="fr-FR" smtClean="0"/>
              <a:t>Cliquez pour modifier le style du titre</a:t>
            </a:r>
            <a:endParaRPr kumimoji="0" lang="en-US"/>
          </a:p>
        </p:txBody>
      </p:sp>
      <p:sp>
        <p:nvSpPr>
          <p:cNvPr id="9" name="Connecteur droit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Connecteur droit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ransition spd="slow">
    <p:pull dir="d"/>
  </p:transition>
  <p:timing>
    <p:tnLst>
      <p:par>
        <p:cTn id="1" dur="indefinite" restart="never" nodeType="tmRoot"/>
      </p:par>
    </p:tnLst>
  </p:timing>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hcp.ma/" TargetMode="External"/><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2357430"/>
            <a:ext cx="8835368" cy="2357454"/>
          </a:xfrm>
        </p:spPr>
        <p:txBody>
          <a:bodyPr>
            <a:normAutofit/>
          </a:bodyPr>
          <a:lstStyle/>
          <a:p>
            <a:pPr algn="ctr" rtl="1"/>
            <a:r>
              <a:rPr lang="fr-FR" smtClean="0"/>
              <a:t/>
            </a:r>
            <a:br>
              <a:rPr lang="fr-FR" smtClean="0"/>
            </a:br>
            <a:r>
              <a:rPr lang="ar-MA" sz="4900" smtClean="0"/>
              <a:t>نشر وتوزيع المعطيات الإحصائية :</a:t>
            </a:r>
            <a:br>
              <a:rPr lang="ar-MA" sz="4900" smtClean="0"/>
            </a:br>
            <a:r>
              <a:rPr lang="ar-MA" sz="4900" smtClean="0"/>
              <a:t>المغرب نموذجا</a:t>
            </a:r>
            <a:endParaRPr lang="fr-FR" sz="4900"/>
          </a:p>
        </p:txBody>
      </p:sp>
      <p:sp>
        <p:nvSpPr>
          <p:cNvPr id="3" name="Sous-titre 2"/>
          <p:cNvSpPr>
            <a:spLocks noGrp="1"/>
          </p:cNvSpPr>
          <p:nvPr>
            <p:ph type="subTitle" idx="1"/>
          </p:nvPr>
        </p:nvSpPr>
        <p:spPr>
          <a:xfrm>
            <a:off x="0" y="5357826"/>
            <a:ext cx="3714808" cy="1357322"/>
          </a:xfrm>
        </p:spPr>
        <p:txBody>
          <a:bodyPr>
            <a:normAutofit fontScale="85000" lnSpcReduction="20000"/>
          </a:bodyPr>
          <a:lstStyle/>
          <a:p>
            <a:pPr algn="r" rtl="1"/>
            <a:endParaRPr lang="fr-FR" smtClean="0">
              <a:solidFill>
                <a:schemeClr val="tx1"/>
              </a:solidFill>
            </a:endParaRPr>
          </a:p>
          <a:p>
            <a:pPr algn="r" rtl="1"/>
            <a:r>
              <a:rPr lang="ar-MA" smtClean="0">
                <a:solidFill>
                  <a:schemeClr val="tx1"/>
                </a:solidFill>
              </a:rPr>
              <a:t>          خديجة درعاوي</a:t>
            </a:r>
          </a:p>
          <a:p>
            <a:pPr algn="r" rtl="1"/>
            <a:r>
              <a:rPr lang="ar-MA" b="1" smtClean="0">
                <a:solidFill>
                  <a:schemeClr val="tx1"/>
                </a:solidFill>
              </a:rPr>
              <a:t>        مديرية</a:t>
            </a:r>
            <a:r>
              <a:rPr lang="ar-MA" b="1" smtClean="0"/>
              <a:t> </a:t>
            </a:r>
            <a:r>
              <a:rPr lang="ar-MA" b="1" smtClean="0">
                <a:solidFill>
                  <a:schemeClr val="tx1"/>
                </a:solidFill>
              </a:rPr>
              <a:t>الإحصاء </a:t>
            </a:r>
          </a:p>
          <a:p>
            <a:pPr algn="r" rtl="1"/>
            <a:r>
              <a:rPr lang="ar-MA" smtClean="0">
                <a:solidFill>
                  <a:schemeClr val="tx1"/>
                </a:solidFill>
              </a:rPr>
              <a:t> قسم الطباعة والنشر</a:t>
            </a:r>
            <a:r>
              <a:rPr lang="fr-FR" smtClean="0">
                <a:solidFill>
                  <a:schemeClr val="tx1"/>
                </a:solidFill>
              </a:rPr>
              <a:t> </a:t>
            </a:r>
            <a:r>
              <a:rPr lang="ar-MA" smtClean="0">
                <a:solidFill>
                  <a:schemeClr val="tx1"/>
                </a:solidFill>
              </a:rPr>
              <a:t>والأرشيف</a:t>
            </a:r>
            <a:endParaRPr lang="fr-FR">
              <a:solidFill>
                <a:schemeClr val="tx1"/>
              </a:solidFill>
            </a:endParaRPr>
          </a:p>
        </p:txBody>
      </p:sp>
      <p:pic>
        <p:nvPicPr>
          <p:cNvPr id="1026" name="Picture 2" descr="C:\Users\kderaoui\Downloads\titre_5491932.png"/>
          <p:cNvPicPr>
            <a:picLocks noChangeAspect="1" noChangeArrowheads="1"/>
          </p:cNvPicPr>
          <p:nvPr/>
        </p:nvPicPr>
        <p:blipFill>
          <a:blip r:embed="rId2" cstate="print"/>
          <a:srcRect/>
          <a:stretch>
            <a:fillRect/>
          </a:stretch>
        </p:blipFill>
        <p:spPr bwMode="auto">
          <a:xfrm>
            <a:off x="2357422" y="357166"/>
            <a:ext cx="5429288" cy="1643074"/>
          </a:xfrm>
          <a:prstGeom prst="rect">
            <a:avLst/>
          </a:prstGeom>
          <a:noFill/>
        </p:spPr>
      </p:pic>
    </p:spTree>
  </p:cSld>
  <p:clrMapOvr>
    <a:masterClrMapping/>
  </p:clrMapOvr>
  <p:transition spd="slow">
    <p:pull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rtl="1"/>
            <a:r>
              <a:rPr lang="ar-MA" sz="4400" smtClean="0"/>
              <a:t>نشر وتوزيع المعطيات الإحصائية :</a:t>
            </a:r>
            <a:br>
              <a:rPr lang="ar-MA" sz="4400" smtClean="0"/>
            </a:br>
            <a:r>
              <a:rPr lang="ar-MA" sz="4400" smtClean="0">
                <a:solidFill>
                  <a:schemeClr val="accent2">
                    <a:lumMod val="75000"/>
                  </a:schemeClr>
                </a:solidFill>
              </a:rPr>
              <a:t>أشكال النشر والتوزيع</a:t>
            </a:r>
            <a:endParaRPr lang="fr-FR" sz="4400"/>
          </a:p>
        </p:txBody>
      </p:sp>
      <p:sp>
        <p:nvSpPr>
          <p:cNvPr id="3" name="Espace réservé du contenu 2"/>
          <p:cNvSpPr>
            <a:spLocks noGrp="1"/>
          </p:cNvSpPr>
          <p:nvPr>
            <p:ph idx="1"/>
          </p:nvPr>
        </p:nvSpPr>
        <p:spPr>
          <a:xfrm>
            <a:off x="0" y="1554162"/>
            <a:ext cx="8991600" cy="4946672"/>
          </a:xfrm>
        </p:spPr>
        <p:txBody>
          <a:bodyPr>
            <a:normAutofit fontScale="85000" lnSpcReduction="20000"/>
          </a:bodyPr>
          <a:lstStyle/>
          <a:p>
            <a:pPr algn="r" rtl="1">
              <a:buNone/>
            </a:pPr>
            <a:r>
              <a:rPr lang="ar-MA" sz="4000" smtClean="0">
                <a:solidFill>
                  <a:srgbClr val="002060"/>
                </a:solidFill>
              </a:rPr>
              <a:t>أشكال تقليدية  (تتمة):</a:t>
            </a:r>
          </a:p>
          <a:p>
            <a:pPr algn="r" rtl="1">
              <a:buFont typeface="Wingdings" pitchFamily="2" charset="2"/>
              <a:buChar char="q"/>
            </a:pPr>
            <a:r>
              <a:rPr lang="ar-MA" sz="3600" smtClean="0">
                <a:solidFill>
                  <a:schemeClr val="tx1"/>
                </a:solidFill>
              </a:rPr>
              <a:t>  تتوفر كذلك مديرية الإحصاء على مكتبة مختصة تضم جميع منشوراتها، مفتوحة في وجه الطلبة والباحثين والموظفين على حد سواء.</a:t>
            </a:r>
          </a:p>
          <a:p>
            <a:pPr algn="r" rtl="1">
              <a:buNone/>
            </a:pPr>
            <a:endParaRPr lang="ar-MA" sz="3600" smtClean="0">
              <a:solidFill>
                <a:schemeClr val="tx1"/>
              </a:solidFill>
            </a:endParaRPr>
          </a:p>
          <a:p>
            <a:pPr algn="r" rtl="1">
              <a:buFont typeface="Wingdings" pitchFamily="2" charset="2"/>
              <a:buChar char="q"/>
            </a:pPr>
            <a:r>
              <a:rPr lang="ar-MA" sz="3600" smtClean="0">
                <a:solidFill>
                  <a:schemeClr val="tx1"/>
                </a:solidFill>
              </a:rPr>
              <a:t>  الشباك الإحصائي: </a:t>
            </a:r>
          </a:p>
          <a:p>
            <a:pPr algn="r" rtl="1">
              <a:buNone/>
            </a:pPr>
            <a:r>
              <a:rPr lang="ar-MA" sz="3600" smtClean="0">
                <a:solidFill>
                  <a:schemeClr val="tx1"/>
                </a:solidFill>
              </a:rPr>
              <a:t>   نقطة تمركز كل الطلبات سواء الواردة عبر البريد، البريد الإلكتروني، الهاتف أو الفاكس</a:t>
            </a:r>
          </a:p>
          <a:p>
            <a:pPr algn="r" rtl="1">
              <a:buNone/>
            </a:pPr>
            <a:r>
              <a:rPr lang="ar-MA" sz="3600" smtClean="0">
                <a:solidFill>
                  <a:schemeClr val="tx1"/>
                </a:solidFill>
              </a:rPr>
              <a:t>  دراسة الطلبات والإجابة عليها أو توجيهها للمصالح المعنية</a:t>
            </a:r>
          </a:p>
          <a:p>
            <a:pPr algn="r" rtl="1">
              <a:buNone/>
            </a:pPr>
            <a:r>
              <a:rPr lang="ar-MA" smtClean="0">
                <a:solidFill>
                  <a:srgbClr val="002060"/>
                </a:solidFill>
              </a:rPr>
              <a:t>	</a:t>
            </a:r>
            <a:endParaRPr lang="fr-FR"/>
          </a:p>
        </p:txBody>
      </p:sp>
    </p:spTree>
  </p:cSld>
  <p:clrMapOvr>
    <a:masterClrMapping/>
  </p:clrMapOvr>
  <p:transition spd="slow">
    <p:pull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rtl="1"/>
            <a:r>
              <a:rPr lang="ar-MA" sz="4000" smtClean="0"/>
              <a:t>نشر وتوزيع المعطيات </a:t>
            </a:r>
            <a:r>
              <a:rPr lang="ar-MA" sz="4000" err="1" smtClean="0"/>
              <a:t>الإحصائية :</a:t>
            </a:r>
            <a:r>
              <a:rPr lang="ar-MA" sz="4000" smtClean="0"/>
              <a:t/>
            </a:r>
            <a:br>
              <a:rPr lang="ar-MA" sz="4000" smtClean="0"/>
            </a:br>
            <a:r>
              <a:rPr lang="ar-MA" sz="4000" smtClean="0"/>
              <a:t>أشكال النشر والتوزيع</a:t>
            </a:r>
            <a:endParaRPr lang="fr-FR"/>
          </a:p>
        </p:txBody>
      </p:sp>
      <p:sp>
        <p:nvSpPr>
          <p:cNvPr id="3" name="Espace réservé du contenu 2"/>
          <p:cNvSpPr>
            <a:spLocks noGrp="1"/>
          </p:cNvSpPr>
          <p:nvPr>
            <p:ph idx="1"/>
          </p:nvPr>
        </p:nvSpPr>
        <p:spPr>
          <a:xfrm>
            <a:off x="500034" y="1628800"/>
            <a:ext cx="8643966" cy="5229200"/>
          </a:xfrm>
        </p:spPr>
        <p:txBody>
          <a:bodyPr>
            <a:normAutofit lnSpcReduction="10000"/>
          </a:bodyPr>
          <a:lstStyle/>
          <a:p>
            <a:pPr algn="r" rtl="1">
              <a:buNone/>
            </a:pPr>
            <a:r>
              <a:rPr lang="ar-MA" sz="4700" smtClean="0">
                <a:solidFill>
                  <a:schemeClr val="accent6"/>
                </a:solidFill>
              </a:rPr>
              <a:t>أشكال التوزيع </a:t>
            </a:r>
            <a:r>
              <a:rPr lang="ar-MA" sz="4700" err="1" smtClean="0">
                <a:solidFill>
                  <a:schemeClr val="accent6"/>
                </a:solidFill>
              </a:rPr>
              <a:t>الحديثة :</a:t>
            </a:r>
            <a:endParaRPr lang="ar-MA" sz="4700" smtClean="0">
              <a:solidFill>
                <a:schemeClr val="accent6"/>
              </a:solidFill>
            </a:endParaRPr>
          </a:p>
          <a:p>
            <a:pPr lvl="1" algn="r" rtl="1">
              <a:buBlip>
                <a:blip r:embed="rId2"/>
              </a:buBlip>
            </a:pPr>
            <a:r>
              <a:rPr lang="ar-MA" smtClean="0"/>
              <a:t>قاعدة البيانات الإحصائية </a:t>
            </a:r>
            <a:r>
              <a:rPr lang="fr-FR" smtClean="0"/>
              <a:t>SDB</a:t>
            </a:r>
          </a:p>
          <a:p>
            <a:pPr lvl="1" algn="r" rtl="1">
              <a:buBlip>
                <a:blip r:embed="rId2"/>
              </a:buBlip>
            </a:pPr>
            <a:r>
              <a:rPr lang="ar-MA" smtClean="0"/>
              <a:t>الأقراص مدمجة (إحصاء </a:t>
            </a:r>
            <a:r>
              <a:rPr lang="fr-FR" smtClean="0"/>
              <a:t>(2004</a:t>
            </a:r>
          </a:p>
          <a:p>
            <a:pPr lvl="1" algn="r" rtl="1">
              <a:buBlip>
                <a:blip r:embed="rId2"/>
              </a:buBlip>
            </a:pPr>
            <a:r>
              <a:rPr lang="ar-MA" smtClean="0"/>
              <a:t>القراءة الآلية للمعطيات</a:t>
            </a:r>
          </a:p>
          <a:p>
            <a:pPr lvl="1" algn="r" rtl="1">
              <a:buBlip>
                <a:blip r:embed="rId2"/>
              </a:buBlip>
            </a:pPr>
            <a:r>
              <a:rPr lang="ar-MA" smtClean="0"/>
              <a:t>موقع المندوبية السامية للتخطيط</a:t>
            </a:r>
            <a:r>
              <a:rPr lang="fr-FR" smtClean="0"/>
              <a:t>   </a:t>
            </a:r>
            <a:r>
              <a:rPr lang="ar-MA" smtClean="0"/>
              <a:t> </a:t>
            </a:r>
            <a:r>
              <a:rPr lang="fr-FR" smtClean="0">
                <a:hlinkClick r:id="rId3"/>
              </a:rPr>
              <a:t>www.hcp.ma</a:t>
            </a:r>
            <a:r>
              <a:rPr lang="fr-FR" smtClean="0"/>
              <a:t> </a:t>
            </a:r>
            <a:endParaRPr lang="ar-MA" smtClean="0"/>
          </a:p>
          <a:p>
            <a:pPr lvl="1" algn="r" rtl="1">
              <a:buBlip>
                <a:blip r:embed="rId2"/>
              </a:buBlip>
            </a:pPr>
            <a:r>
              <a:rPr lang="ar-MA" smtClean="0"/>
              <a:t>مواقع بعض المندوبيات الجهوية</a:t>
            </a:r>
            <a:endParaRPr lang="fr-FR" smtClean="0"/>
          </a:p>
          <a:p>
            <a:pPr lvl="1" algn="r" rtl="1">
              <a:buBlip>
                <a:blip r:embed="rId2"/>
              </a:buBlip>
            </a:pPr>
            <a:r>
              <a:rPr lang="ar-MA" smtClean="0"/>
              <a:t>صفحة المندوبية السامية للتخطيط على المواقع الاجتماعية</a:t>
            </a:r>
          </a:p>
          <a:p>
            <a:pPr lvl="1" algn="r" rtl="1">
              <a:buBlip>
                <a:blip r:embed="rId2"/>
              </a:buBlip>
            </a:pPr>
            <a:r>
              <a:rPr lang="ar-MA" smtClean="0"/>
              <a:t>نسخة من الموقع خاصة بالهواتف الذكية.</a:t>
            </a:r>
          </a:p>
          <a:p>
            <a:pPr lvl="1" algn="r" rtl="1">
              <a:buBlip>
                <a:blip r:embed="rId2"/>
              </a:buBlip>
            </a:pPr>
            <a:r>
              <a:rPr lang="ar-MA" smtClean="0"/>
              <a:t> خرائط</a:t>
            </a:r>
            <a:r>
              <a:rPr lang="fr-FR" smtClean="0"/>
              <a:t> </a:t>
            </a:r>
            <a:endParaRPr lang="ar-MA" smtClean="0"/>
          </a:p>
          <a:p>
            <a:pPr lvl="1" algn="r" rtl="1">
              <a:buNone/>
            </a:pPr>
            <a:endParaRPr lang="ar-MA" smtClean="0"/>
          </a:p>
          <a:p>
            <a:pPr lvl="1" algn="r" rtl="1">
              <a:buNone/>
            </a:pPr>
            <a:endParaRPr lang="ar-MA" smtClean="0"/>
          </a:p>
        </p:txBody>
      </p:sp>
    </p:spTree>
  </p:cSld>
  <p:clrMapOvr>
    <a:masterClrMapping/>
  </p:clrMapOvr>
  <p:transition spd="slow">
    <p:pull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2214610" y="0"/>
            <a:ext cx="13001716" cy="8181528"/>
          </a:xfrm>
          <a:prstGeom prst="rect">
            <a:avLst/>
          </a:prstGeom>
          <a:noFill/>
          <a:ln w="9525">
            <a:noFill/>
            <a:miter lim="800000"/>
            <a:headEnd/>
            <a:tailEnd/>
          </a:ln>
        </p:spPr>
      </p:pic>
    </p:spTree>
  </p:cSld>
  <p:clrMapOvr>
    <a:masterClrMapping/>
  </p:clrMapOvr>
  <p:transition spd="slow">
    <p:pull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srcRect/>
          <a:stretch>
            <a:fillRect/>
          </a:stretch>
        </p:blipFill>
        <p:spPr bwMode="auto">
          <a:xfrm>
            <a:off x="-3214742" y="0"/>
            <a:ext cx="13716000" cy="8572500"/>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spd="slow">
    <p:pull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r" rtl="1"/>
            <a:r>
              <a:rPr lang="ar-MA" smtClean="0"/>
              <a:t>تطمح المندوبية السامية للتخطيط إلى تطوير طرق توزيعها للمعطيات المستقاة بطرق علمية واحترافية إلى مستوى عال من الاحترافية و ذلك باحترام النظم الدولية ومجاراة كل ماهو جديد في هذا </a:t>
            </a:r>
            <a:r>
              <a:rPr lang="ar-MA" smtClean="0"/>
              <a:t>الميدان</a:t>
            </a:r>
            <a:r>
              <a:rPr lang="fr-FR" smtClean="0"/>
              <a:t>.</a:t>
            </a:r>
            <a:endParaRPr lang="fr-FR"/>
          </a:p>
        </p:txBody>
      </p:sp>
    </p:spTree>
  </p:cSld>
  <p:clrMapOvr>
    <a:masterClrMapping/>
  </p:clrMapOvr>
  <p:transition spd="slow">
    <p:pull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MA" smtClean="0"/>
              <a:t> </a:t>
            </a:r>
            <a:endParaRPr lang="fr-FR"/>
          </a:p>
        </p:txBody>
      </p:sp>
      <p:sp>
        <p:nvSpPr>
          <p:cNvPr id="3" name="Espace réservé du contenu 2"/>
          <p:cNvSpPr>
            <a:spLocks noGrp="1"/>
          </p:cNvSpPr>
          <p:nvPr>
            <p:ph idx="1"/>
          </p:nvPr>
        </p:nvSpPr>
        <p:spPr>
          <a:xfrm>
            <a:off x="1475656" y="2204864"/>
            <a:ext cx="7498080" cy="3152962"/>
          </a:xfrm>
        </p:spPr>
        <p:txBody>
          <a:bodyPr>
            <a:noAutofit/>
          </a:bodyPr>
          <a:lstStyle/>
          <a:p>
            <a:pPr algn="ctr" rtl="1">
              <a:buNone/>
            </a:pPr>
            <a:r>
              <a:rPr lang="ar-MA" sz="8000" smtClean="0"/>
              <a:t>شكرا</a:t>
            </a:r>
            <a:r>
              <a:rPr lang="fr-FR" sz="8000" smtClean="0"/>
              <a:t> </a:t>
            </a:r>
          </a:p>
          <a:p>
            <a:pPr algn="ctr" rtl="1">
              <a:buNone/>
            </a:pPr>
            <a:r>
              <a:rPr lang="fr-FR" sz="7200" smtClean="0"/>
              <a:t>THANK YOU</a:t>
            </a:r>
          </a:p>
          <a:p>
            <a:pPr algn="ctr">
              <a:buNone/>
            </a:pPr>
            <a:endParaRPr lang="fr-FR" sz="7200"/>
          </a:p>
        </p:txBody>
      </p:sp>
    </p:spTree>
  </p:cSld>
  <p:clrMapOvr>
    <a:masterClrMapping/>
  </p:clrMapOvr>
  <p:transition spd="slow">
    <p:pull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55576" y="764704"/>
            <a:ext cx="8229600" cy="1143000"/>
          </a:xfrm>
        </p:spPr>
        <p:txBody>
          <a:bodyPr>
            <a:noAutofit/>
          </a:bodyPr>
          <a:lstStyle/>
          <a:p>
            <a:pPr algn="ctr" rtl="1"/>
            <a:r>
              <a:rPr lang="ar-MA" sz="4400" smtClean="0"/>
              <a:t>نشر وتوزيع المعطيات الإحصائية</a:t>
            </a:r>
            <a:br>
              <a:rPr lang="ar-MA" sz="4400" smtClean="0"/>
            </a:br>
            <a:r>
              <a:rPr lang="ar-MA" sz="4400" smtClean="0"/>
              <a:t>مديرية الإحصاء</a:t>
            </a:r>
            <a:endParaRPr lang="fr-FR" sz="4400"/>
          </a:p>
        </p:txBody>
      </p:sp>
      <p:sp>
        <p:nvSpPr>
          <p:cNvPr id="3" name="ZoneTexte 2"/>
          <p:cNvSpPr txBox="1"/>
          <p:nvPr/>
        </p:nvSpPr>
        <p:spPr>
          <a:xfrm>
            <a:off x="1142976" y="2428868"/>
            <a:ext cx="7848872" cy="2554545"/>
          </a:xfrm>
          <a:prstGeom prst="rect">
            <a:avLst/>
          </a:prstGeom>
          <a:noFill/>
        </p:spPr>
        <p:txBody>
          <a:bodyPr wrap="square" rtlCol="0">
            <a:spAutoFit/>
          </a:bodyPr>
          <a:lstStyle/>
          <a:p>
            <a:pPr algn="r" rtl="1">
              <a:buFont typeface="Wingdings" pitchFamily="2" charset="2"/>
              <a:buChar char="ü"/>
            </a:pPr>
            <a:r>
              <a:rPr lang="ar-MA" sz="3200" smtClean="0"/>
              <a:t> </a:t>
            </a:r>
            <a:r>
              <a:rPr lang="ar-MA" sz="4000" smtClean="0"/>
              <a:t>تقديم</a:t>
            </a:r>
          </a:p>
          <a:p>
            <a:pPr algn="r" rtl="1">
              <a:buFont typeface="Wingdings" pitchFamily="2" charset="2"/>
              <a:buChar char="ü"/>
            </a:pPr>
            <a:r>
              <a:rPr lang="ar-MA" sz="4000" smtClean="0"/>
              <a:t> المبادئ العامة</a:t>
            </a:r>
          </a:p>
          <a:p>
            <a:pPr algn="r" rtl="1">
              <a:buFont typeface="Wingdings" pitchFamily="2" charset="2"/>
              <a:buChar char="ü"/>
            </a:pPr>
            <a:r>
              <a:rPr lang="ar-MA" sz="4000"/>
              <a:t> </a:t>
            </a:r>
            <a:r>
              <a:rPr lang="ar-MA" sz="4000" smtClean="0"/>
              <a:t>وسائل وآليات النشر </a:t>
            </a:r>
          </a:p>
          <a:p>
            <a:pPr algn="r" rtl="1">
              <a:buFont typeface="Wingdings" pitchFamily="2" charset="2"/>
              <a:buChar char="ü"/>
            </a:pPr>
            <a:r>
              <a:rPr lang="ar-MA" sz="4000"/>
              <a:t> </a:t>
            </a:r>
            <a:r>
              <a:rPr lang="ar-MA" sz="4000" smtClean="0"/>
              <a:t>أسئلة ونقاش</a:t>
            </a:r>
            <a:endParaRPr lang="fr-FR" sz="4000"/>
          </a:p>
        </p:txBody>
      </p:sp>
    </p:spTree>
  </p:cSld>
  <p:clrMapOvr>
    <a:masterClrMapping/>
  </p:clrMapOvr>
  <p:transition spd="slow">
    <p:pull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ar-MA" sz="6000" smtClean="0"/>
              <a:t>تقديم</a:t>
            </a:r>
            <a:endParaRPr lang="fr-FR" sz="6000"/>
          </a:p>
        </p:txBody>
      </p:sp>
      <p:sp>
        <p:nvSpPr>
          <p:cNvPr id="3" name="Espace réservé du contenu 2"/>
          <p:cNvSpPr>
            <a:spLocks noGrp="1"/>
          </p:cNvSpPr>
          <p:nvPr>
            <p:ph idx="1"/>
          </p:nvPr>
        </p:nvSpPr>
        <p:spPr>
          <a:xfrm>
            <a:off x="1043608" y="1447800"/>
            <a:ext cx="7920880" cy="4800600"/>
          </a:xfrm>
        </p:spPr>
        <p:txBody>
          <a:bodyPr>
            <a:normAutofit lnSpcReduction="10000"/>
          </a:bodyPr>
          <a:lstStyle/>
          <a:p>
            <a:pPr algn="r" rtl="1">
              <a:buNone/>
            </a:pPr>
            <a:r>
              <a:rPr lang="ar-MA" smtClean="0"/>
              <a:t>   تولي المندوبية السامية للتخطيط أهمية بالغة لوضع نتائج بحوثها ودراساتها بصفة منتظمة رهن إشارة المستعملين. وقد أعدت لهذا الغرض، إضافة إلى إصداراتها ومنشوراتها، موقعا مختصا على الإنترنت تعرض من خلاله نتائج البحوث والدراسات الإحصائية التي تقوم بها في إطار المهمة المنوطة بها وهي توفير إحصائيات وأرقام استدلالية تساعد على  تطوير المستوى الاجتماعي والاقتصادي للمملكة المغربية.</a:t>
            </a:r>
            <a:endParaRPr lang="fr-FR"/>
          </a:p>
        </p:txBody>
      </p:sp>
    </p:spTree>
  </p:cSld>
  <p:clrMapOvr>
    <a:masterClrMapping/>
  </p:clrMapOvr>
  <p:transition spd="slow">
    <p:pull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rtl="1"/>
            <a:r>
              <a:rPr lang="ar-MA" sz="4900" smtClean="0"/>
              <a:t>نشر </a:t>
            </a:r>
            <a:r>
              <a:rPr lang="ar-MA" sz="4900" smtClean="0">
                <a:effectLst/>
              </a:rPr>
              <a:t>وتوزيع</a:t>
            </a:r>
            <a:r>
              <a:rPr lang="ar-MA" sz="4900" smtClean="0"/>
              <a:t> المعطيات</a:t>
            </a:r>
            <a:r>
              <a:rPr lang="fr-FR" sz="4900" smtClean="0"/>
              <a:t> </a:t>
            </a:r>
            <a:r>
              <a:rPr lang="ar-MA" sz="4900" smtClean="0"/>
              <a:t>الإحصائية:</a:t>
            </a:r>
            <a:br>
              <a:rPr lang="ar-MA" sz="4900" smtClean="0"/>
            </a:br>
            <a:r>
              <a:rPr lang="ar-MA" sz="4400" smtClean="0">
                <a:solidFill>
                  <a:schemeClr val="accent2">
                    <a:lumMod val="75000"/>
                  </a:schemeClr>
                </a:solidFill>
              </a:rPr>
              <a:t>المبادئ العامة</a:t>
            </a:r>
            <a:endParaRPr lang="fr-FR" sz="4400">
              <a:solidFill>
                <a:schemeClr val="accent2">
                  <a:lumMod val="75000"/>
                </a:schemeClr>
              </a:solidFill>
            </a:endParaRPr>
          </a:p>
        </p:txBody>
      </p:sp>
      <p:sp>
        <p:nvSpPr>
          <p:cNvPr id="3" name="Espace réservé du contenu 2"/>
          <p:cNvSpPr>
            <a:spLocks noGrp="1"/>
          </p:cNvSpPr>
          <p:nvPr>
            <p:ph idx="1"/>
          </p:nvPr>
        </p:nvSpPr>
        <p:spPr>
          <a:xfrm>
            <a:off x="0" y="1662090"/>
            <a:ext cx="9144000" cy="5195910"/>
          </a:xfrm>
        </p:spPr>
        <p:txBody>
          <a:bodyPr>
            <a:normAutofit fontScale="92500"/>
          </a:bodyPr>
          <a:lstStyle/>
          <a:p>
            <a:pPr algn="r" rtl="1">
              <a:buFont typeface="Wingdings" pitchFamily="2" charset="2"/>
              <a:buChar char="§"/>
            </a:pPr>
            <a:r>
              <a:rPr lang="ar-MA" smtClean="0"/>
              <a:t> احترام المعايير الدولية</a:t>
            </a:r>
          </a:p>
          <a:p>
            <a:pPr algn="r" rtl="1">
              <a:buFont typeface="Wingdings" pitchFamily="2" charset="2"/>
              <a:buChar char="§"/>
            </a:pPr>
            <a:r>
              <a:rPr lang="ar-MA"/>
              <a:t> </a:t>
            </a:r>
            <a:r>
              <a:rPr lang="ar-MA" smtClean="0"/>
              <a:t>اعتبار الحصول على المعلومة الإحصائية حق يجب ضمانه لجميع المستعملين على قدم المساواة دون تمييز</a:t>
            </a:r>
          </a:p>
          <a:p>
            <a:pPr algn="r" rtl="1">
              <a:buFont typeface="Wingdings" pitchFamily="2" charset="2"/>
              <a:buChar char="§"/>
            </a:pPr>
            <a:r>
              <a:rPr lang="ar-MA"/>
              <a:t> </a:t>
            </a:r>
            <a:r>
              <a:rPr lang="ar-MA" smtClean="0"/>
              <a:t>إتباع سياسة توزيع واضحة تحدد الجدول الزمني  وأشكال النشر </a:t>
            </a:r>
          </a:p>
          <a:p>
            <a:pPr algn="r" rtl="1">
              <a:buFont typeface="Wingdings" pitchFamily="2" charset="2"/>
              <a:buChar char="§"/>
            </a:pPr>
            <a:r>
              <a:rPr lang="ar-MA" smtClean="0"/>
              <a:t> أخذ حاجيات المستعملين بعين الإعتبارحسب فئاتهم</a:t>
            </a:r>
          </a:p>
          <a:p>
            <a:pPr algn="r" rtl="1">
              <a:buFont typeface="Wingdings" pitchFamily="2" charset="2"/>
              <a:buChar char="§"/>
            </a:pPr>
            <a:r>
              <a:rPr lang="ar-MA"/>
              <a:t> </a:t>
            </a:r>
            <a:r>
              <a:rPr lang="ar-MA" smtClean="0"/>
              <a:t>التوزيع حسب لائحة محددة مسبقا : أعضاء الحكومة، رؤساء الأحزاب، جنرالات الجيش،الصحافة، الجامعات، المنخرطين داخل وخارج المغرب </a:t>
            </a:r>
          </a:p>
          <a:p>
            <a:pPr algn="r" rtl="1">
              <a:buFont typeface="Wingdings" pitchFamily="2" charset="2"/>
              <a:buChar char="v"/>
            </a:pPr>
            <a:endParaRPr lang="fr-FR"/>
          </a:p>
        </p:txBody>
      </p:sp>
    </p:spTree>
  </p:cSld>
  <p:clrMapOvr>
    <a:masterClrMapping/>
  </p:clrMapOvr>
  <p:transition spd="slow">
    <p:pull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rtl="1"/>
            <a:r>
              <a:rPr lang="ar-MA" sz="4400" smtClean="0"/>
              <a:t>نشر وتوزيع المعطيات الإحصائية:</a:t>
            </a:r>
            <a:br>
              <a:rPr lang="ar-MA" sz="4400" smtClean="0"/>
            </a:br>
            <a:r>
              <a:rPr lang="ar-MA" smtClean="0">
                <a:solidFill>
                  <a:schemeClr val="accent2">
                    <a:lumMod val="75000"/>
                  </a:schemeClr>
                </a:solidFill>
              </a:rPr>
              <a:t>احترام المعايير الدولية</a:t>
            </a:r>
            <a:endParaRPr lang="fr-FR">
              <a:solidFill>
                <a:schemeClr val="accent2">
                  <a:lumMod val="75000"/>
                </a:schemeClr>
              </a:solidFill>
            </a:endParaRPr>
          </a:p>
        </p:txBody>
      </p:sp>
      <p:sp>
        <p:nvSpPr>
          <p:cNvPr id="3" name="Espace réservé du contenu 2"/>
          <p:cNvSpPr>
            <a:spLocks noGrp="1"/>
          </p:cNvSpPr>
          <p:nvPr>
            <p:ph idx="1"/>
          </p:nvPr>
        </p:nvSpPr>
        <p:spPr>
          <a:xfrm>
            <a:off x="971600" y="2348880"/>
            <a:ext cx="8064896" cy="3412976"/>
          </a:xfrm>
        </p:spPr>
        <p:txBody>
          <a:bodyPr>
            <a:normAutofit fontScale="92500"/>
          </a:bodyPr>
          <a:lstStyle/>
          <a:p>
            <a:pPr algn="r" rtl="1">
              <a:buNone/>
            </a:pPr>
            <a:r>
              <a:rPr lang="ar-MA" sz="3000" smtClean="0"/>
              <a:t>   منذ دجنبر 2005 أصبح المغرب عضوا في المعيار الخاص لنشر المعطيات </a:t>
            </a:r>
            <a:r>
              <a:rPr lang="fr-FR" sz="2400" i="1" smtClean="0"/>
              <a:t> </a:t>
            </a:r>
            <a:r>
              <a:rPr lang="fr-FR" sz="2400" i="1" err="1" smtClean="0"/>
              <a:t>Special</a:t>
            </a:r>
            <a:r>
              <a:rPr lang="fr-FR" sz="2400" i="1" smtClean="0"/>
              <a:t> Data </a:t>
            </a:r>
            <a:r>
              <a:rPr lang="fr-FR" sz="2400" i="1" err="1" smtClean="0"/>
              <a:t>Dissemination</a:t>
            </a:r>
            <a:r>
              <a:rPr lang="fr-FR" sz="2400" i="1" smtClean="0"/>
              <a:t> Standard </a:t>
            </a:r>
            <a:r>
              <a:rPr lang="fr-FR" sz="2800" i="1" smtClean="0"/>
              <a:t>(SDDS) </a:t>
            </a:r>
            <a:endParaRPr lang="fr-FR" sz="3000" smtClean="0">
              <a:latin typeface="Andalus" pitchFamily="18" charset="-78"/>
              <a:cs typeface="Andalus" pitchFamily="18" charset="-78"/>
            </a:endParaRPr>
          </a:p>
          <a:p>
            <a:pPr algn="r" rtl="1">
              <a:buNone/>
            </a:pPr>
            <a:r>
              <a:rPr lang="ar-MA" sz="3000" smtClean="0">
                <a:latin typeface="Andalus" pitchFamily="18" charset="-78"/>
              </a:rPr>
              <a:t> </a:t>
            </a:r>
            <a:r>
              <a:rPr lang="fr-FR" sz="3000" smtClean="0">
                <a:latin typeface="Andalus" pitchFamily="18" charset="-78"/>
              </a:rPr>
              <a:t> </a:t>
            </a:r>
            <a:r>
              <a:rPr lang="ar-MA" sz="3000" smtClean="0">
                <a:latin typeface="Andalus" pitchFamily="18" charset="-78"/>
              </a:rPr>
              <a:t>الذي بموجبه تلتزم المندوبية السامية للتخطيط بنشر مؤشرات معينة حسب جدول زمني محدد مسبقا.</a:t>
            </a:r>
            <a:endParaRPr lang="fr-FR" sz="3000" smtClean="0">
              <a:latin typeface="Andalus" pitchFamily="18" charset="-78"/>
            </a:endParaRPr>
          </a:p>
          <a:p>
            <a:pPr algn="r" rtl="1">
              <a:buNone/>
            </a:pPr>
            <a:r>
              <a:rPr lang="ar-MA" sz="3000" smtClean="0">
                <a:latin typeface="Andalus" pitchFamily="18" charset="-78"/>
              </a:rPr>
              <a:t> هذا المعيار الدولي يعطي صبغة المصداقية والمهنية للمعطيات المنشورة</a:t>
            </a:r>
            <a:r>
              <a:rPr lang="fr-FR" sz="3000" smtClean="0">
                <a:latin typeface="Andalus" pitchFamily="18" charset="-78"/>
              </a:rPr>
              <a:t>.</a:t>
            </a:r>
            <a:r>
              <a:rPr lang="ar-MA" sz="3000" smtClean="0">
                <a:latin typeface="Andalus" pitchFamily="18" charset="-78"/>
              </a:rPr>
              <a:t> </a:t>
            </a:r>
            <a:endParaRPr lang="fr-FR" sz="3000" smtClean="0">
              <a:latin typeface="Andalus" pitchFamily="18" charset="-78"/>
            </a:endParaRPr>
          </a:p>
          <a:p>
            <a:pPr algn="r" rtl="1">
              <a:buNone/>
            </a:pPr>
            <a:endParaRPr lang="fr-FR" sz="3000" smtClean="0">
              <a:latin typeface="Andalus" pitchFamily="18" charset="-78"/>
              <a:cs typeface="Andalus" pitchFamily="18" charset="-78"/>
            </a:endParaRPr>
          </a:p>
          <a:p>
            <a:pPr algn="r" rtl="1">
              <a:buNone/>
            </a:pPr>
            <a:endParaRPr lang="fr-FR" sz="3000" smtClean="0">
              <a:latin typeface="Andalus" pitchFamily="18" charset="-78"/>
              <a:cs typeface="Andalus" pitchFamily="18" charset="-78"/>
            </a:endParaRPr>
          </a:p>
          <a:p>
            <a:pPr algn="r" rtl="1"/>
            <a:endParaRPr lang="fr-FR" sz="3000">
              <a:latin typeface="Andalus" pitchFamily="18" charset="-78"/>
              <a:cs typeface="Andalus" pitchFamily="18" charset="-78"/>
            </a:endParaRPr>
          </a:p>
        </p:txBody>
      </p:sp>
    </p:spTree>
  </p:cSld>
  <p:clrMapOvr>
    <a:masterClrMapping/>
  </p:clrMapOvr>
  <p:transition spd="slow">
    <p:pull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nvGraphicFramePr>
        <p:xfrm>
          <a:off x="1357290" y="142852"/>
          <a:ext cx="7200801" cy="6492240"/>
        </p:xfrm>
        <a:graphic>
          <a:graphicData uri="http://schemas.openxmlformats.org/drawingml/2006/table">
            <a:tbl>
              <a:tblPr firstRow="1" bandRow="1">
                <a:tableStyleId>{8A107856-5554-42FB-B03E-39F5DBC370BA}</a:tableStyleId>
              </a:tblPr>
              <a:tblGrid>
                <a:gridCol w="2400267"/>
                <a:gridCol w="2400267"/>
                <a:gridCol w="2400267"/>
              </a:tblGrid>
              <a:tr h="370840">
                <a:tc>
                  <a:txBody>
                    <a:bodyPr/>
                    <a:lstStyle/>
                    <a:p>
                      <a:pPr algn="ctr" rtl="1"/>
                      <a:r>
                        <a:rPr lang="ar-MA" sz="3200" b="0" i="0" smtClean="0"/>
                        <a:t>تاريخ النشر</a:t>
                      </a:r>
                      <a:endParaRPr lang="fr-FR" sz="3200" b="0" i="0"/>
                    </a:p>
                  </a:txBody>
                  <a:tcPr/>
                </a:tc>
                <a:tc>
                  <a:txBody>
                    <a:bodyPr/>
                    <a:lstStyle/>
                    <a:p>
                      <a:pPr algn="ctr" rtl="1"/>
                      <a:r>
                        <a:rPr lang="ar-MA" sz="3200" b="0" i="0" smtClean="0"/>
                        <a:t>المدة</a:t>
                      </a:r>
                      <a:endParaRPr lang="fr-FR" sz="3200" b="0" i="0"/>
                    </a:p>
                  </a:txBody>
                  <a:tcPr/>
                </a:tc>
                <a:tc>
                  <a:txBody>
                    <a:bodyPr/>
                    <a:lstStyle/>
                    <a:p>
                      <a:pPr algn="ctr" rtl="1"/>
                      <a:r>
                        <a:rPr lang="ar-MA" sz="3200" b="0" i="0" smtClean="0"/>
                        <a:t>القطاع</a:t>
                      </a:r>
                      <a:endParaRPr lang="fr-FR" sz="3200" b="0" i="0"/>
                    </a:p>
                  </a:txBody>
                  <a:tcPr/>
                </a:tc>
              </a:tr>
              <a:tr h="370840">
                <a:tc>
                  <a:txBody>
                    <a:bodyPr/>
                    <a:lstStyle/>
                    <a:p>
                      <a:pPr algn="ctr" rtl="1"/>
                      <a:r>
                        <a:rPr lang="ar-MA" b="0" i="1" smtClean="0"/>
                        <a:t>29 يونيو</a:t>
                      </a:r>
                      <a:endParaRPr lang="fr-FR" b="0" i="1"/>
                    </a:p>
                  </a:txBody>
                  <a:tcPr/>
                </a:tc>
                <a:tc>
                  <a:txBody>
                    <a:bodyPr/>
                    <a:lstStyle/>
                    <a:p>
                      <a:pPr algn="ctr" rtl="1"/>
                      <a:r>
                        <a:rPr lang="ar-MA" b="0" i="1" smtClean="0"/>
                        <a:t>الفصل الأول</a:t>
                      </a:r>
                      <a:endParaRPr lang="fr-FR" b="0" i="1"/>
                    </a:p>
                  </a:txBody>
                  <a:tcPr/>
                </a:tc>
                <a:tc>
                  <a:txBody>
                    <a:bodyPr/>
                    <a:lstStyle/>
                    <a:p>
                      <a:pPr algn="ctr" rtl="1"/>
                      <a:r>
                        <a:rPr lang="ar-MA" sz="2000" b="0" i="1" smtClean="0"/>
                        <a:t>الحسابات الوطنية</a:t>
                      </a:r>
                    </a:p>
                    <a:p>
                      <a:pPr algn="ctr" rtl="1"/>
                      <a:endParaRPr lang="fr-FR" sz="2000" b="0" i="1"/>
                    </a:p>
                  </a:txBody>
                  <a:tcPr/>
                </a:tc>
              </a:tr>
              <a:tr h="370840">
                <a:tc>
                  <a:txBody>
                    <a:bodyPr/>
                    <a:lstStyle/>
                    <a:p>
                      <a:pPr algn="ctr" rtl="1"/>
                      <a:r>
                        <a:rPr lang="ar-MA" b="0" i="1" smtClean="0"/>
                        <a:t>28 شتنبر</a:t>
                      </a:r>
                      <a:endParaRPr lang="fr-FR" b="0" i="1"/>
                    </a:p>
                  </a:txBody>
                  <a:tcPr/>
                </a:tc>
                <a:tc>
                  <a:txBody>
                    <a:bodyPr/>
                    <a:lstStyle/>
                    <a:p>
                      <a:pPr algn="ctr" rtl="1"/>
                      <a:r>
                        <a:rPr lang="ar-MA" b="0" i="1" smtClean="0"/>
                        <a:t>الفصل الثاني</a:t>
                      </a:r>
                      <a:endParaRPr lang="fr-FR" b="0" i="1"/>
                    </a:p>
                  </a:txBody>
                  <a:tcPr/>
                </a:tc>
                <a:tc>
                  <a:txBody>
                    <a:bodyPr/>
                    <a:lstStyle/>
                    <a:p>
                      <a:pPr algn="ctr" rtl="1"/>
                      <a:endParaRPr lang="ar-MA" sz="2000" b="0" i="1" smtClean="0"/>
                    </a:p>
                    <a:p>
                      <a:pPr algn="ctr" rtl="1"/>
                      <a:endParaRPr lang="fr-FR" sz="2000" b="0" i="1"/>
                    </a:p>
                  </a:txBody>
                  <a:tcPr/>
                </a:tc>
              </a:tr>
              <a:tr h="370840">
                <a:tc>
                  <a:txBody>
                    <a:bodyPr/>
                    <a:lstStyle/>
                    <a:p>
                      <a:pPr algn="ctr" rtl="1"/>
                      <a:r>
                        <a:rPr lang="ar-MA" b="0" i="1" smtClean="0"/>
                        <a:t>28 دجنبر</a:t>
                      </a:r>
                      <a:endParaRPr lang="fr-FR" b="0" i="1"/>
                    </a:p>
                  </a:txBody>
                  <a:tcPr/>
                </a:tc>
                <a:tc>
                  <a:txBody>
                    <a:bodyPr/>
                    <a:lstStyle/>
                    <a:p>
                      <a:pPr algn="ctr" rtl="1"/>
                      <a:r>
                        <a:rPr lang="ar-MA" b="0" i="1" smtClean="0"/>
                        <a:t>الفصل الثالث</a:t>
                      </a:r>
                      <a:endParaRPr lang="fr-FR" b="0" i="1"/>
                    </a:p>
                  </a:txBody>
                  <a:tcPr/>
                </a:tc>
                <a:tc>
                  <a:txBody>
                    <a:bodyPr/>
                    <a:lstStyle/>
                    <a:p>
                      <a:pPr algn="ctr" rtl="1"/>
                      <a:endParaRPr lang="ar-MA" sz="2000" b="0" i="1" smtClean="0"/>
                    </a:p>
                    <a:p>
                      <a:pPr algn="ctr" rtl="1"/>
                      <a:endParaRPr lang="fr-FR" sz="2000" b="0" i="1"/>
                    </a:p>
                  </a:txBody>
                  <a:tcPr/>
                </a:tc>
              </a:tr>
              <a:tr h="370840">
                <a:tc>
                  <a:txBody>
                    <a:bodyPr/>
                    <a:lstStyle/>
                    <a:p>
                      <a:pPr algn="ctr" rtl="1"/>
                      <a:r>
                        <a:rPr lang="ar-MA" b="0" i="1" smtClean="0"/>
                        <a:t>30 مارس</a:t>
                      </a:r>
                      <a:endParaRPr lang="fr-FR" b="0" i="1"/>
                    </a:p>
                  </a:txBody>
                  <a:tcPr/>
                </a:tc>
                <a:tc>
                  <a:txBody>
                    <a:bodyPr/>
                    <a:lstStyle/>
                    <a:p>
                      <a:pPr algn="ctr" rtl="1"/>
                      <a:r>
                        <a:rPr lang="ar-MA" b="0" i="1" smtClean="0"/>
                        <a:t>الفصل الرابع</a:t>
                      </a:r>
                      <a:endParaRPr lang="fr-FR" b="0" i="1"/>
                    </a:p>
                  </a:txBody>
                  <a:tcPr/>
                </a:tc>
                <a:tc>
                  <a:txBody>
                    <a:bodyPr/>
                    <a:lstStyle/>
                    <a:p>
                      <a:pPr algn="ctr" rtl="1"/>
                      <a:endParaRPr lang="ar-MA" sz="2000" b="0" i="1" smtClean="0"/>
                    </a:p>
                    <a:p>
                      <a:pPr algn="ctr" rtl="1"/>
                      <a:endParaRPr lang="fr-FR" sz="2000" b="0" i="1"/>
                    </a:p>
                  </a:txBody>
                  <a:tcPr/>
                </a:tc>
              </a:tr>
              <a:tr h="370840">
                <a:tc>
                  <a:txBody>
                    <a:bodyPr/>
                    <a:lstStyle/>
                    <a:p>
                      <a:pPr algn="ctr" rtl="1"/>
                      <a:r>
                        <a:rPr lang="ar-MA" b="0" i="1" smtClean="0"/>
                        <a:t>15 يونيو</a:t>
                      </a:r>
                      <a:endParaRPr lang="fr-FR" b="0" i="1"/>
                    </a:p>
                  </a:txBody>
                  <a:tcPr/>
                </a:tc>
                <a:tc>
                  <a:txBody>
                    <a:bodyPr/>
                    <a:lstStyle/>
                    <a:p>
                      <a:pPr algn="ctr" rtl="1"/>
                      <a:r>
                        <a:rPr lang="ar-MA" b="0" i="1" smtClean="0"/>
                        <a:t>الفصل الأول</a:t>
                      </a:r>
                      <a:endParaRPr lang="fr-FR" b="0" i="1"/>
                    </a:p>
                  </a:txBody>
                  <a:tcPr/>
                </a:tc>
                <a:tc>
                  <a:txBody>
                    <a:bodyPr/>
                    <a:lstStyle/>
                    <a:p>
                      <a:pPr algn="ctr" rtl="1"/>
                      <a:r>
                        <a:rPr lang="ar-MA" sz="2000" b="0" i="1" smtClean="0"/>
                        <a:t>الرقم</a:t>
                      </a:r>
                      <a:r>
                        <a:rPr lang="ar-MA" sz="2000" b="0" i="1" baseline="0" smtClean="0"/>
                        <a:t> الاستدلالي للإنتاج</a:t>
                      </a:r>
                    </a:p>
                    <a:p>
                      <a:pPr algn="ctr" rtl="1"/>
                      <a:endParaRPr lang="fr-FR" sz="2000" b="0" i="1"/>
                    </a:p>
                  </a:txBody>
                  <a:tcPr/>
                </a:tc>
              </a:tr>
              <a:tr h="370840">
                <a:tc>
                  <a:txBody>
                    <a:bodyPr/>
                    <a:lstStyle/>
                    <a:p>
                      <a:pPr algn="ctr" rtl="1"/>
                      <a:r>
                        <a:rPr lang="ar-MA" b="0" i="1" smtClean="0"/>
                        <a:t>14 شتنبر</a:t>
                      </a:r>
                      <a:endParaRPr lang="fr-FR" b="0" i="1"/>
                    </a:p>
                  </a:txBody>
                  <a:tcPr/>
                </a:tc>
                <a:tc>
                  <a:txBody>
                    <a:bodyPr/>
                    <a:lstStyle/>
                    <a:p>
                      <a:pPr algn="ctr" rtl="1"/>
                      <a:r>
                        <a:rPr lang="ar-MA" b="0" i="1" smtClean="0"/>
                        <a:t>الفصل الثاني</a:t>
                      </a:r>
                      <a:endParaRPr lang="fr-FR" b="0" i="1"/>
                    </a:p>
                  </a:txBody>
                  <a:tcPr/>
                </a:tc>
                <a:tc>
                  <a:txBody>
                    <a:bodyPr/>
                    <a:lstStyle/>
                    <a:p>
                      <a:pPr algn="ctr" rtl="1"/>
                      <a:endParaRPr lang="ar-MA" sz="2000" b="0" i="1" smtClean="0"/>
                    </a:p>
                    <a:p>
                      <a:pPr algn="ctr" rtl="1"/>
                      <a:endParaRPr lang="fr-FR" sz="2000" b="0" i="1"/>
                    </a:p>
                  </a:txBody>
                  <a:tcPr/>
                </a:tc>
              </a:tr>
              <a:tr h="370840">
                <a:tc>
                  <a:txBody>
                    <a:bodyPr/>
                    <a:lstStyle/>
                    <a:p>
                      <a:pPr algn="ctr" rtl="1"/>
                      <a:r>
                        <a:rPr lang="ar-MA" b="0" i="1" smtClean="0"/>
                        <a:t>14 دجنبر</a:t>
                      </a:r>
                      <a:endParaRPr lang="fr-FR" b="0" i="1"/>
                    </a:p>
                  </a:txBody>
                  <a:tcPr/>
                </a:tc>
                <a:tc>
                  <a:txBody>
                    <a:bodyPr/>
                    <a:lstStyle/>
                    <a:p>
                      <a:pPr algn="ctr" rtl="1"/>
                      <a:r>
                        <a:rPr lang="ar-MA" b="0" i="1" smtClean="0"/>
                        <a:t>الفصل الثالث</a:t>
                      </a:r>
                      <a:endParaRPr lang="fr-FR" b="0" i="1"/>
                    </a:p>
                  </a:txBody>
                  <a:tcPr/>
                </a:tc>
                <a:tc>
                  <a:txBody>
                    <a:bodyPr/>
                    <a:lstStyle/>
                    <a:p>
                      <a:pPr algn="ctr" rtl="1"/>
                      <a:endParaRPr lang="ar-MA" sz="2000" b="0" i="1" smtClean="0"/>
                    </a:p>
                    <a:p>
                      <a:pPr algn="ctr" rtl="1"/>
                      <a:endParaRPr lang="fr-FR" sz="2000" b="0" i="1"/>
                    </a:p>
                  </a:txBody>
                  <a:tcPr/>
                </a:tc>
              </a:tr>
              <a:tr h="370840">
                <a:tc>
                  <a:txBody>
                    <a:bodyPr/>
                    <a:lstStyle/>
                    <a:p>
                      <a:pPr algn="ctr" rtl="1"/>
                      <a:r>
                        <a:rPr lang="ar-MA" b="0" i="1" smtClean="0"/>
                        <a:t>16 مارس</a:t>
                      </a:r>
                      <a:endParaRPr lang="fr-FR" b="0" i="1"/>
                    </a:p>
                  </a:txBody>
                  <a:tcPr/>
                </a:tc>
                <a:tc>
                  <a:txBody>
                    <a:bodyPr/>
                    <a:lstStyle/>
                    <a:p>
                      <a:pPr algn="ctr" rtl="1"/>
                      <a:r>
                        <a:rPr lang="ar-MA" b="0" i="1" smtClean="0"/>
                        <a:t>الفصل الرابع</a:t>
                      </a:r>
                      <a:endParaRPr lang="fr-FR" b="0" i="1"/>
                    </a:p>
                  </a:txBody>
                  <a:tcPr/>
                </a:tc>
                <a:tc>
                  <a:txBody>
                    <a:bodyPr/>
                    <a:lstStyle/>
                    <a:p>
                      <a:pPr algn="ctr" rtl="1"/>
                      <a:endParaRPr lang="ar-MA" sz="2000" b="0" i="1" smtClean="0"/>
                    </a:p>
                    <a:p>
                      <a:pPr algn="ctr" rtl="1"/>
                      <a:endParaRPr lang="fr-FR" sz="2000" b="0" i="1"/>
                    </a:p>
                  </a:txBody>
                  <a:tcPr/>
                </a:tc>
              </a:tr>
            </a:tbl>
          </a:graphicData>
        </a:graphic>
      </p:graphicFrame>
    </p:spTree>
  </p:cSld>
  <p:clrMapOvr>
    <a:masterClrMapping/>
  </p:clrMapOvr>
  <p:transition spd="slow">
    <p:pull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nvGraphicFramePr>
        <p:xfrm>
          <a:off x="1524001" y="548682"/>
          <a:ext cx="7152456" cy="4944544"/>
        </p:xfrm>
        <a:graphic>
          <a:graphicData uri="http://schemas.openxmlformats.org/drawingml/2006/table">
            <a:tbl>
              <a:tblPr firstRow="1" bandRow="1">
                <a:tableStyleId>{8A107856-5554-42FB-B03E-39F5DBC370BA}</a:tableStyleId>
              </a:tblPr>
              <a:tblGrid>
                <a:gridCol w="2384152"/>
                <a:gridCol w="2384152"/>
                <a:gridCol w="2384152"/>
              </a:tblGrid>
              <a:tr h="618068">
                <a:tc>
                  <a:txBody>
                    <a:bodyPr/>
                    <a:lstStyle/>
                    <a:p>
                      <a:pPr algn="ctr" rtl="1"/>
                      <a:r>
                        <a:rPr lang="ar-MA" b="0" i="1" smtClean="0"/>
                        <a:t>09 </a:t>
                      </a:r>
                      <a:r>
                        <a:rPr lang="ar-MA" b="0" i="1" err="1" smtClean="0"/>
                        <a:t>ماي</a:t>
                      </a:r>
                      <a:endParaRPr lang="fr-FR" b="0" i="1"/>
                    </a:p>
                  </a:txBody>
                  <a:tcPr/>
                </a:tc>
                <a:tc>
                  <a:txBody>
                    <a:bodyPr/>
                    <a:lstStyle/>
                    <a:p>
                      <a:pPr algn="ctr" rtl="1"/>
                      <a:r>
                        <a:rPr lang="ar-MA" b="0" i="1" smtClean="0"/>
                        <a:t>الفصل الأول</a:t>
                      </a:r>
                      <a:endParaRPr lang="fr-FR" b="0" i="1"/>
                    </a:p>
                  </a:txBody>
                  <a:tcPr/>
                </a:tc>
                <a:tc>
                  <a:txBody>
                    <a:bodyPr/>
                    <a:lstStyle/>
                    <a:p>
                      <a:pPr algn="ctr" rtl="1"/>
                      <a:r>
                        <a:rPr lang="ar-MA" sz="2400" b="0" i="0" smtClean="0"/>
                        <a:t>التشغيل</a:t>
                      </a:r>
                      <a:endParaRPr lang="fr-FR" sz="2400" b="0" i="0"/>
                    </a:p>
                  </a:txBody>
                  <a:tcPr/>
                </a:tc>
              </a:tr>
              <a:tr h="618068">
                <a:tc>
                  <a:txBody>
                    <a:bodyPr/>
                    <a:lstStyle/>
                    <a:p>
                      <a:pPr algn="ctr" rtl="1"/>
                      <a:r>
                        <a:rPr lang="ar-MA" b="0" i="1" smtClean="0"/>
                        <a:t>10 غشت</a:t>
                      </a:r>
                      <a:endParaRPr lang="fr-FR" b="0" i="1"/>
                    </a:p>
                  </a:txBody>
                  <a:tcPr/>
                </a:tc>
                <a:tc>
                  <a:txBody>
                    <a:bodyPr/>
                    <a:lstStyle/>
                    <a:p>
                      <a:pPr algn="ctr" rtl="1"/>
                      <a:r>
                        <a:rPr lang="ar-MA" b="0" i="1" smtClean="0"/>
                        <a:t>الفصل الثاني</a:t>
                      </a:r>
                      <a:endParaRPr lang="fr-FR" b="0" i="1"/>
                    </a:p>
                  </a:txBody>
                  <a:tcPr/>
                </a:tc>
                <a:tc>
                  <a:txBody>
                    <a:bodyPr/>
                    <a:lstStyle/>
                    <a:p>
                      <a:pPr algn="ctr" rtl="1"/>
                      <a:endParaRPr lang="fr-FR" sz="2400" b="0" i="1"/>
                    </a:p>
                  </a:txBody>
                  <a:tcPr/>
                </a:tc>
              </a:tr>
              <a:tr h="618068">
                <a:tc>
                  <a:txBody>
                    <a:bodyPr/>
                    <a:lstStyle/>
                    <a:p>
                      <a:pPr algn="ctr" rtl="1"/>
                      <a:r>
                        <a:rPr lang="ar-MA" b="0" i="1" smtClean="0"/>
                        <a:t>09</a:t>
                      </a:r>
                      <a:r>
                        <a:rPr lang="ar-MA" b="0" i="1" baseline="0" smtClean="0"/>
                        <a:t> </a:t>
                      </a:r>
                      <a:r>
                        <a:rPr lang="ar-MA" b="0" i="1" baseline="0" err="1" smtClean="0"/>
                        <a:t>نونبر</a:t>
                      </a:r>
                      <a:endParaRPr lang="fr-FR" b="0" i="1"/>
                    </a:p>
                  </a:txBody>
                  <a:tcPr/>
                </a:tc>
                <a:tc>
                  <a:txBody>
                    <a:bodyPr/>
                    <a:lstStyle/>
                    <a:p>
                      <a:pPr algn="ctr" rtl="1"/>
                      <a:r>
                        <a:rPr lang="ar-MA" b="0" i="1" smtClean="0"/>
                        <a:t>الفصل الثالث</a:t>
                      </a:r>
                      <a:endParaRPr lang="fr-FR" b="0" i="1"/>
                    </a:p>
                  </a:txBody>
                  <a:tcPr/>
                </a:tc>
                <a:tc>
                  <a:txBody>
                    <a:bodyPr/>
                    <a:lstStyle/>
                    <a:p>
                      <a:pPr algn="ctr" rtl="1"/>
                      <a:endParaRPr lang="fr-FR" sz="2400" b="0" i="1"/>
                    </a:p>
                  </a:txBody>
                  <a:tcPr/>
                </a:tc>
              </a:tr>
              <a:tr h="618068">
                <a:tc>
                  <a:txBody>
                    <a:bodyPr/>
                    <a:lstStyle/>
                    <a:p>
                      <a:pPr algn="ctr" rtl="1"/>
                      <a:r>
                        <a:rPr lang="ar-MA" b="0" i="1" smtClean="0"/>
                        <a:t>09 فبراير</a:t>
                      </a:r>
                      <a:endParaRPr lang="fr-FR" b="0" i="1"/>
                    </a:p>
                  </a:txBody>
                  <a:tcPr/>
                </a:tc>
                <a:tc>
                  <a:txBody>
                    <a:bodyPr/>
                    <a:lstStyle/>
                    <a:p>
                      <a:pPr algn="ctr" rtl="1"/>
                      <a:r>
                        <a:rPr lang="ar-MA" b="0" i="1" smtClean="0"/>
                        <a:t>الفصل الرابع</a:t>
                      </a:r>
                      <a:endParaRPr lang="fr-FR" b="0" i="1"/>
                    </a:p>
                  </a:txBody>
                  <a:tcPr/>
                </a:tc>
                <a:tc>
                  <a:txBody>
                    <a:bodyPr/>
                    <a:lstStyle/>
                    <a:p>
                      <a:pPr algn="ctr" rtl="1"/>
                      <a:endParaRPr lang="fr-FR" sz="2400" b="0" i="1"/>
                    </a:p>
                  </a:txBody>
                  <a:tcPr/>
                </a:tc>
              </a:tr>
              <a:tr h="618068">
                <a:tc>
                  <a:txBody>
                    <a:bodyPr/>
                    <a:lstStyle/>
                    <a:p>
                      <a:pPr algn="ctr" rtl="1"/>
                      <a:r>
                        <a:rPr lang="ar-MA" b="0" i="1" smtClean="0"/>
                        <a:t>09 </a:t>
                      </a:r>
                      <a:r>
                        <a:rPr lang="ar-MA" b="0" i="1" err="1" smtClean="0"/>
                        <a:t>ماي</a:t>
                      </a:r>
                      <a:endParaRPr lang="fr-FR" b="0" i="1"/>
                    </a:p>
                  </a:txBody>
                  <a:tcPr/>
                </a:tc>
                <a:tc>
                  <a:txBody>
                    <a:bodyPr/>
                    <a:lstStyle/>
                    <a:p>
                      <a:pPr algn="ctr" rtl="1"/>
                      <a:r>
                        <a:rPr lang="ar-MA" b="0" i="1" smtClean="0"/>
                        <a:t>الفصل الأول</a:t>
                      </a:r>
                      <a:endParaRPr lang="fr-FR" b="0" i="1"/>
                    </a:p>
                  </a:txBody>
                  <a:tcPr/>
                </a:tc>
                <a:tc>
                  <a:txBody>
                    <a:bodyPr/>
                    <a:lstStyle/>
                    <a:p>
                      <a:pPr algn="ctr"/>
                      <a:r>
                        <a:rPr lang="ar-MA" sz="2400" smtClean="0"/>
                        <a:t>البطالة</a:t>
                      </a:r>
                      <a:endParaRPr lang="fr-FR" sz="2400"/>
                    </a:p>
                  </a:txBody>
                  <a:tcPr/>
                </a:tc>
              </a:tr>
              <a:tr h="618068">
                <a:tc>
                  <a:txBody>
                    <a:bodyPr/>
                    <a:lstStyle/>
                    <a:p>
                      <a:pPr algn="ctr" rtl="1"/>
                      <a:r>
                        <a:rPr lang="ar-MA" b="0" i="1" smtClean="0"/>
                        <a:t>10 غشت</a:t>
                      </a:r>
                      <a:endParaRPr lang="fr-FR" b="0" i="1"/>
                    </a:p>
                  </a:txBody>
                  <a:tcPr/>
                </a:tc>
                <a:tc>
                  <a:txBody>
                    <a:bodyPr/>
                    <a:lstStyle/>
                    <a:p>
                      <a:pPr algn="ctr" rtl="1"/>
                      <a:r>
                        <a:rPr lang="ar-MA" b="0" i="1" smtClean="0"/>
                        <a:t>الفصل الثاني</a:t>
                      </a:r>
                      <a:endParaRPr lang="fr-FR" b="0" i="1"/>
                    </a:p>
                  </a:txBody>
                  <a:tcPr/>
                </a:tc>
                <a:tc>
                  <a:txBody>
                    <a:bodyPr/>
                    <a:lstStyle/>
                    <a:p>
                      <a:endParaRPr lang="fr-FR" sz="2400"/>
                    </a:p>
                  </a:txBody>
                  <a:tcPr/>
                </a:tc>
              </a:tr>
              <a:tr h="618068">
                <a:tc>
                  <a:txBody>
                    <a:bodyPr/>
                    <a:lstStyle/>
                    <a:p>
                      <a:pPr algn="ctr" rtl="1"/>
                      <a:r>
                        <a:rPr lang="ar-MA" b="0" i="1" smtClean="0"/>
                        <a:t>09</a:t>
                      </a:r>
                      <a:r>
                        <a:rPr lang="ar-MA" b="0" i="1" baseline="0" smtClean="0"/>
                        <a:t> </a:t>
                      </a:r>
                      <a:r>
                        <a:rPr lang="ar-MA" b="0" i="1" baseline="0" err="1" smtClean="0"/>
                        <a:t>نونبر</a:t>
                      </a:r>
                      <a:endParaRPr lang="fr-FR" b="0" i="1"/>
                    </a:p>
                  </a:txBody>
                  <a:tcPr/>
                </a:tc>
                <a:tc>
                  <a:txBody>
                    <a:bodyPr/>
                    <a:lstStyle/>
                    <a:p>
                      <a:pPr algn="ctr" rtl="1"/>
                      <a:r>
                        <a:rPr lang="ar-MA" b="0" i="1" smtClean="0"/>
                        <a:t>الفصل الثالث</a:t>
                      </a:r>
                      <a:endParaRPr lang="fr-FR" b="0" i="1"/>
                    </a:p>
                  </a:txBody>
                  <a:tcPr/>
                </a:tc>
                <a:tc>
                  <a:txBody>
                    <a:bodyPr/>
                    <a:lstStyle/>
                    <a:p>
                      <a:endParaRPr lang="fr-FR" sz="2400"/>
                    </a:p>
                  </a:txBody>
                  <a:tcPr/>
                </a:tc>
              </a:tr>
              <a:tr h="618068">
                <a:tc>
                  <a:txBody>
                    <a:bodyPr/>
                    <a:lstStyle/>
                    <a:p>
                      <a:pPr algn="ctr" rtl="1"/>
                      <a:r>
                        <a:rPr lang="ar-MA" b="0" i="1" smtClean="0"/>
                        <a:t>09 فبراير</a:t>
                      </a:r>
                      <a:endParaRPr lang="fr-FR" b="0" i="1"/>
                    </a:p>
                  </a:txBody>
                  <a:tcPr/>
                </a:tc>
                <a:tc>
                  <a:txBody>
                    <a:bodyPr/>
                    <a:lstStyle/>
                    <a:p>
                      <a:pPr algn="ctr" rtl="1"/>
                      <a:r>
                        <a:rPr lang="ar-MA" b="0" i="1" smtClean="0"/>
                        <a:t>الفصل الرابع</a:t>
                      </a:r>
                      <a:endParaRPr lang="fr-FR" b="0" i="1"/>
                    </a:p>
                  </a:txBody>
                  <a:tcPr/>
                </a:tc>
                <a:tc>
                  <a:txBody>
                    <a:bodyPr/>
                    <a:lstStyle/>
                    <a:p>
                      <a:endParaRPr lang="fr-FR" sz="2400"/>
                    </a:p>
                  </a:txBody>
                  <a:tcPr/>
                </a:tc>
              </a:tr>
            </a:tbl>
          </a:graphicData>
        </a:graphic>
      </p:graphicFrame>
    </p:spTree>
  </p:cSld>
  <p:clrMapOvr>
    <a:masterClrMapping/>
  </p:clrMapOvr>
  <p:transition spd="slow">
    <p:pull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15616" y="332656"/>
            <a:ext cx="7272808" cy="1384995"/>
          </a:xfrm>
          <a:prstGeom prst="rect">
            <a:avLst/>
          </a:prstGeom>
        </p:spPr>
        <p:txBody>
          <a:bodyPr wrap="square">
            <a:spAutoFit/>
          </a:bodyPr>
          <a:lstStyle/>
          <a:p>
            <a:pPr algn="ctr" rtl="1"/>
            <a:r>
              <a:rPr lang="ar-MA" sz="400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نشر وتوزيع المعطيات </a:t>
            </a:r>
            <a:r>
              <a:rPr lang="ar-MA" sz="4400" err="1"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الإحصائية</a:t>
            </a:r>
            <a:r>
              <a:rPr lang="ar-MA" sz="4000" err="1"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a:t>
            </a:r>
            <a:r>
              <a:rPr lang="ar-MA" sz="400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
            </a:r>
            <a:br>
              <a:rPr lang="ar-MA" sz="400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br>
            <a:r>
              <a:rPr lang="ar-MA" sz="4000" smtClean="0">
                <a:solidFill>
                  <a:schemeClr val="accent2">
                    <a:lumMod val="75000"/>
                  </a:schemeClr>
                </a:solidFill>
                <a:effectLst>
                  <a:outerShdw blurRad="50000" dist="30000" dir="5400000" algn="tl" rotWithShape="0">
                    <a:srgbClr val="000000">
                      <a:alpha val="30000"/>
                    </a:srgbClr>
                  </a:outerShdw>
                </a:effectLst>
                <a:latin typeface="+mj-lt"/>
                <a:ea typeface="+mj-ea"/>
                <a:cs typeface="+mj-cs"/>
              </a:rPr>
              <a:t>أشكال النشر والتوزيع</a:t>
            </a:r>
            <a:endParaRPr lang="fr-FR" sz="4000" smtClean="0">
              <a:solidFill>
                <a:schemeClr val="accent2">
                  <a:lumMod val="75000"/>
                </a:schemeClr>
              </a:solidFill>
              <a:effectLst>
                <a:outerShdw blurRad="50000" dist="30000" dir="5400000" algn="tl" rotWithShape="0">
                  <a:srgbClr val="000000">
                    <a:alpha val="30000"/>
                  </a:srgbClr>
                </a:outerShdw>
              </a:effectLst>
              <a:latin typeface="+mj-lt"/>
              <a:ea typeface="+mj-ea"/>
              <a:cs typeface="+mj-cs"/>
            </a:endParaRPr>
          </a:p>
        </p:txBody>
      </p:sp>
      <p:sp>
        <p:nvSpPr>
          <p:cNvPr id="3" name="ZoneTexte 2"/>
          <p:cNvSpPr txBox="1"/>
          <p:nvPr/>
        </p:nvSpPr>
        <p:spPr>
          <a:xfrm>
            <a:off x="1428728" y="1857364"/>
            <a:ext cx="7429552" cy="4093428"/>
          </a:xfrm>
          <a:prstGeom prst="rect">
            <a:avLst/>
          </a:prstGeom>
          <a:noFill/>
        </p:spPr>
        <p:txBody>
          <a:bodyPr wrap="square" rtlCol="0">
            <a:spAutoFit/>
          </a:bodyPr>
          <a:lstStyle/>
          <a:p>
            <a:pPr algn="r" rtl="1">
              <a:buFont typeface="Wingdings" pitchFamily="2" charset="2"/>
              <a:buChar char="q"/>
            </a:pPr>
            <a:r>
              <a:rPr lang="ar-MA" sz="2400" smtClean="0"/>
              <a:t> </a:t>
            </a:r>
            <a:r>
              <a:rPr lang="ar-MA" sz="4000" smtClean="0">
                <a:solidFill>
                  <a:srgbClr val="002060"/>
                </a:solidFill>
              </a:rPr>
              <a:t>أشكال تقليدية : </a:t>
            </a:r>
          </a:p>
          <a:p>
            <a:pPr algn="r" rtl="1"/>
            <a:r>
              <a:rPr lang="ar-MA" sz="2400" smtClean="0"/>
              <a:t>تتوفر مديرية الإحصاء على مطبعة مجهزة بأحدث آلات الطبع الرقمية وتقوم بطبع جل إصدارات مديرية الإحصاء. </a:t>
            </a:r>
          </a:p>
          <a:p>
            <a:pPr algn="r" rtl="1"/>
            <a:endParaRPr lang="ar-MA" sz="2400" smtClean="0"/>
          </a:p>
          <a:p>
            <a:pPr lvl="1" algn="r" rtl="1">
              <a:buFont typeface="Wingdings" pitchFamily="2" charset="2"/>
              <a:buChar char="q"/>
            </a:pPr>
            <a:r>
              <a:rPr lang="ar-MA" sz="2400" smtClean="0"/>
              <a:t> </a:t>
            </a:r>
            <a:r>
              <a:rPr lang="ar-MA" sz="2800" smtClean="0">
                <a:solidFill>
                  <a:srgbClr val="0070C0"/>
                </a:solidFill>
              </a:rPr>
              <a:t>الإحصائيات العامة </a:t>
            </a:r>
            <a:r>
              <a:rPr lang="ar-MA" sz="2400" smtClean="0"/>
              <a:t>:</a:t>
            </a:r>
          </a:p>
          <a:p>
            <a:pPr lvl="2" algn="r" rtl="1">
              <a:buFont typeface="Wingdings" pitchFamily="2" charset="2"/>
              <a:buChar char="q"/>
            </a:pPr>
            <a:r>
              <a:rPr lang="ar-MA" sz="2400" smtClean="0"/>
              <a:t> النشرة الإحصائية السنوية</a:t>
            </a:r>
          </a:p>
          <a:p>
            <a:pPr lvl="2" algn="r" rtl="1">
              <a:buFont typeface="Wingdings" pitchFamily="2" charset="2"/>
              <a:buChar char="q"/>
            </a:pPr>
            <a:r>
              <a:rPr lang="ar-MA" sz="2400" smtClean="0"/>
              <a:t> المغرب في أرقام</a:t>
            </a:r>
          </a:p>
          <a:p>
            <a:pPr lvl="2" algn="r" rtl="1">
              <a:buFont typeface="Wingdings" pitchFamily="2" charset="2"/>
              <a:buChar char="q"/>
            </a:pPr>
            <a:r>
              <a:rPr lang="ar-MA" sz="2400" smtClean="0"/>
              <a:t> إحصاءات رئيسية</a:t>
            </a:r>
          </a:p>
          <a:p>
            <a:pPr lvl="2" algn="r" rtl="1">
              <a:buFont typeface="Wingdings" pitchFamily="2" charset="2"/>
              <a:buChar char="q"/>
            </a:pPr>
            <a:r>
              <a:rPr lang="ar-MA" sz="2400" smtClean="0"/>
              <a:t> معالم إحصائية</a:t>
            </a:r>
          </a:p>
          <a:p>
            <a:pPr lvl="2" algn="r" rtl="1">
              <a:buFont typeface="Wingdings" pitchFamily="2" charset="2"/>
              <a:buChar char="q"/>
            </a:pPr>
            <a:r>
              <a:rPr lang="ar-MA" sz="2400" smtClean="0"/>
              <a:t> النشرة الإحصائية</a:t>
            </a:r>
          </a:p>
        </p:txBody>
      </p:sp>
    </p:spTree>
  </p:cSld>
  <p:clrMapOvr>
    <a:masterClrMapping/>
  </p:clrMapOvr>
  <p:transition spd="slow">
    <p:pull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638"/>
            <a:ext cx="7498080" cy="1714202"/>
          </a:xfrm>
        </p:spPr>
        <p:txBody>
          <a:bodyPr>
            <a:normAutofit fontScale="90000"/>
          </a:bodyPr>
          <a:lstStyle/>
          <a:p>
            <a:pPr algn="ctr" rtl="1"/>
            <a:r>
              <a:rPr lang="ar-MA" sz="4400" smtClean="0"/>
              <a:t>نشر وتوزيع المعطيات </a:t>
            </a:r>
            <a:r>
              <a:rPr lang="ar-MA" sz="4400" err="1" smtClean="0"/>
              <a:t>الإحصائية :</a:t>
            </a:r>
            <a:r>
              <a:rPr lang="ar-MA" sz="4400" smtClean="0"/>
              <a:t/>
            </a:r>
            <a:br>
              <a:rPr lang="ar-MA" sz="4400" smtClean="0"/>
            </a:br>
            <a:r>
              <a:rPr lang="ar-MA" sz="4400" smtClean="0">
                <a:solidFill>
                  <a:schemeClr val="accent2">
                    <a:lumMod val="75000"/>
                  </a:schemeClr>
                </a:solidFill>
              </a:rPr>
              <a:t>أشكال النشر والتوزيع</a:t>
            </a:r>
            <a:endParaRPr lang="fr-FR">
              <a:solidFill>
                <a:schemeClr val="accent2">
                  <a:lumMod val="75000"/>
                </a:schemeClr>
              </a:solidFill>
            </a:endParaRPr>
          </a:p>
        </p:txBody>
      </p:sp>
      <p:sp>
        <p:nvSpPr>
          <p:cNvPr id="3" name="Espace réservé du contenu 2"/>
          <p:cNvSpPr>
            <a:spLocks noGrp="1"/>
          </p:cNvSpPr>
          <p:nvPr>
            <p:ph idx="1"/>
          </p:nvPr>
        </p:nvSpPr>
        <p:spPr>
          <a:xfrm>
            <a:off x="285720" y="1928802"/>
            <a:ext cx="8858280" cy="4786346"/>
          </a:xfrm>
        </p:spPr>
        <p:txBody>
          <a:bodyPr>
            <a:normAutofit lnSpcReduction="10000"/>
          </a:bodyPr>
          <a:lstStyle/>
          <a:p>
            <a:pPr lvl="1" algn="r" rtl="1">
              <a:buFont typeface="Wingdings" pitchFamily="2" charset="2"/>
              <a:buChar char="q"/>
            </a:pPr>
            <a:r>
              <a:rPr lang="ar-MA" sz="2400" smtClean="0"/>
              <a:t> </a:t>
            </a:r>
            <a:r>
              <a:rPr lang="ar-MA" sz="4000" smtClean="0">
                <a:solidFill>
                  <a:srgbClr val="002060"/>
                </a:solidFill>
              </a:rPr>
              <a:t>أشكال تقليدية  (تتمة):</a:t>
            </a:r>
            <a:r>
              <a:rPr lang="ar-MA" sz="2400" smtClean="0"/>
              <a:t> </a:t>
            </a:r>
          </a:p>
          <a:p>
            <a:pPr lvl="2" algn="r" rtl="1">
              <a:buFont typeface="Wingdings" pitchFamily="2" charset="2"/>
              <a:buChar char="q"/>
            </a:pPr>
            <a:r>
              <a:rPr lang="ar-MA" sz="2600" smtClean="0">
                <a:solidFill>
                  <a:srgbClr val="0070C0"/>
                </a:solidFill>
              </a:rPr>
              <a:t>الإحصائيات الجهوية :</a:t>
            </a:r>
          </a:p>
          <a:p>
            <a:pPr lvl="3" algn="r" rtl="1">
              <a:buFont typeface="Wingdings" pitchFamily="2" charset="2"/>
              <a:buChar char="q"/>
            </a:pPr>
            <a:r>
              <a:rPr lang="ar-MA" sz="2600" smtClean="0"/>
              <a:t> مغرب الجهات </a:t>
            </a:r>
          </a:p>
          <a:p>
            <a:pPr lvl="3" algn="r" rtl="1">
              <a:buFont typeface="Wingdings" pitchFamily="2" charset="2"/>
              <a:buChar char="q"/>
            </a:pPr>
            <a:r>
              <a:rPr lang="ar-MA" sz="2600" smtClean="0"/>
              <a:t> النشرات الإحصائية والمنوغرافيات الجهوية</a:t>
            </a:r>
          </a:p>
          <a:p>
            <a:pPr lvl="2" algn="r" rtl="1">
              <a:buFont typeface="Wingdings" pitchFamily="2" charset="2"/>
              <a:buChar char="q"/>
            </a:pPr>
            <a:r>
              <a:rPr lang="ar-MA" sz="2600" smtClean="0"/>
              <a:t> </a:t>
            </a:r>
            <a:r>
              <a:rPr lang="ar-MA" sz="2600" smtClean="0">
                <a:solidFill>
                  <a:srgbClr val="0070C0"/>
                </a:solidFill>
              </a:rPr>
              <a:t>الإحصائيات المتخصصة </a:t>
            </a:r>
            <a:r>
              <a:rPr lang="ar-MA" sz="2600" smtClean="0"/>
              <a:t>:</a:t>
            </a:r>
          </a:p>
          <a:p>
            <a:pPr lvl="3" algn="r" rtl="1">
              <a:buFont typeface="Wingdings" pitchFamily="2" charset="2"/>
              <a:buChar char="q"/>
            </a:pPr>
            <a:r>
              <a:rPr lang="ar-MA" sz="2600" smtClean="0"/>
              <a:t> المرأة في أرقام</a:t>
            </a:r>
          </a:p>
          <a:p>
            <a:pPr lvl="3" algn="r" rtl="1">
              <a:buFont typeface="Wingdings" pitchFamily="2" charset="2"/>
              <a:buChar char="q"/>
            </a:pPr>
            <a:r>
              <a:rPr lang="ar-MA" sz="2600" smtClean="0"/>
              <a:t> مؤشرات اجتماعية</a:t>
            </a:r>
          </a:p>
          <a:p>
            <a:pPr lvl="3" algn="r" rtl="1">
              <a:buFont typeface="Wingdings" pitchFamily="2" charset="2"/>
              <a:buChar char="q"/>
            </a:pPr>
            <a:r>
              <a:rPr lang="ar-MA" sz="2600" smtClean="0"/>
              <a:t> البطالة والتشغيل</a:t>
            </a:r>
          </a:p>
          <a:p>
            <a:pPr lvl="3" algn="r" rtl="1">
              <a:buFont typeface="Wingdings" pitchFamily="2" charset="2"/>
              <a:buChar char="q"/>
            </a:pPr>
            <a:r>
              <a:rPr lang="ar-MA" sz="2600" smtClean="0"/>
              <a:t>الأرقام الاستدلالية</a:t>
            </a:r>
          </a:p>
          <a:p>
            <a:pPr lvl="3" algn="r" rtl="1">
              <a:buFont typeface="Wingdings" pitchFamily="2" charset="2"/>
              <a:buChar char="q"/>
            </a:pPr>
            <a:r>
              <a:rPr lang="ar-MA" sz="2600" smtClean="0"/>
              <a:t> التنمية البشرية...</a:t>
            </a:r>
          </a:p>
          <a:p>
            <a:pPr lvl="1" algn="r" rtl="1">
              <a:buNone/>
            </a:pPr>
            <a:endParaRPr lang="fr-FR"/>
          </a:p>
        </p:txBody>
      </p:sp>
    </p:spTree>
  </p:cSld>
  <p:clrMapOvr>
    <a:masterClrMapping/>
  </p:clrMapOvr>
  <p:transition spd="slow">
    <p:pull di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romenade">
  <a:themeElements>
    <a:clrScheme name="Promenad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Promenade">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Promenade">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1041</TotalTime>
  <Words>478</Words>
  <Application>Microsoft Office PowerPoint</Application>
  <PresentationFormat>Affichage à l'écran (4:3)</PresentationFormat>
  <Paragraphs>107</Paragraphs>
  <Slides>15</Slides>
  <Notes>2</Notes>
  <HiddenSlides>0</HiddenSlides>
  <MMClips>0</MMClips>
  <ScaleCrop>false</ScaleCrop>
  <HeadingPairs>
    <vt:vector size="4" baseType="variant">
      <vt:variant>
        <vt:lpstr>Thème</vt:lpstr>
      </vt:variant>
      <vt:variant>
        <vt:i4>1</vt:i4>
      </vt:variant>
      <vt:variant>
        <vt:lpstr>Titres des diapositives</vt:lpstr>
      </vt:variant>
      <vt:variant>
        <vt:i4>15</vt:i4>
      </vt:variant>
    </vt:vector>
  </HeadingPairs>
  <TitlesOfParts>
    <vt:vector size="16" baseType="lpstr">
      <vt:lpstr>Promenade</vt:lpstr>
      <vt:lpstr> نشر وتوزيع المعطيات الإحصائية : المغرب نموذجا</vt:lpstr>
      <vt:lpstr>نشر وتوزيع المعطيات الإحصائية مديرية الإحصاء</vt:lpstr>
      <vt:lpstr>تقديم</vt:lpstr>
      <vt:lpstr>نشر وتوزيع المعطيات الإحصائية: المبادئ العامة</vt:lpstr>
      <vt:lpstr>نشر وتوزيع المعطيات الإحصائية: احترام المعايير الدولية</vt:lpstr>
      <vt:lpstr>Diapositive 6</vt:lpstr>
      <vt:lpstr>Diapositive 7</vt:lpstr>
      <vt:lpstr>Diapositive 8</vt:lpstr>
      <vt:lpstr>نشر وتوزيع المعطيات الإحصائية : أشكال النشر والتوزيع</vt:lpstr>
      <vt:lpstr>نشر وتوزيع المعطيات الإحصائية : أشكال النشر والتوزيع</vt:lpstr>
      <vt:lpstr>نشر وتوزيع المعطيات الإحصائية : أشكال النشر والتوزيع</vt:lpstr>
      <vt:lpstr>Diapositive 12</vt:lpstr>
      <vt:lpstr>Diapositive 13</vt:lpstr>
      <vt:lpstr>Diapositive 14</vt:lpstr>
      <vt:lpst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نشر وتوزيع المعطيات الإحصائية</dc:title>
  <dc:creator>khadija deraoui</dc:creator>
  <cp:lastModifiedBy>HP</cp:lastModifiedBy>
  <cp:revision>111</cp:revision>
  <dcterms:created xsi:type="dcterms:W3CDTF">2013-08-30T13:51:05Z</dcterms:created>
  <dcterms:modified xsi:type="dcterms:W3CDTF">2013-09-11T09:13:36Z</dcterms:modified>
</cp:coreProperties>
</file>