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01" r:id="rId4"/>
    <p:sldId id="302" r:id="rId5"/>
    <p:sldId id="285" r:id="rId6"/>
    <p:sldId id="296" r:id="rId7"/>
    <p:sldId id="297" r:id="rId8"/>
    <p:sldId id="298" r:id="rId9"/>
    <p:sldId id="299" r:id="rId10"/>
    <p:sldId id="306" r:id="rId11"/>
    <p:sldId id="307" r:id="rId12"/>
    <p:sldId id="305" r:id="rId13"/>
    <p:sldId id="294" r:id="rId14"/>
    <p:sldId id="259" r:id="rId15"/>
    <p:sldId id="304" r:id="rId16"/>
    <p:sldId id="260" r:id="rId1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85" autoAdjust="0"/>
  </p:normalViewPr>
  <p:slideViewPr>
    <p:cSldViewPr>
      <p:cViewPr varScale="1">
        <p:scale>
          <a:sx n="93" d="100"/>
          <a:sy n="93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sooku_workfiles\My_job_files\8.GBV\GBV%20Mongolia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sooku_workfiles\My_job_files\8.GBV\GBV%20Mongolia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Which is registered in 2008 </a:t>
            </a:r>
          </a:p>
          <a:p>
            <a:pPr>
              <a:defRPr/>
            </a:pPr>
            <a:r>
              <a:rPr lang="en-US" sz="1600" dirty="0"/>
              <a:t>total case 238:</a:t>
            </a:r>
            <a:endParaRPr lang="mn-MN" sz="16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Sheet1!$B$11</c:f>
              <c:strCache>
                <c:ptCount val="1"/>
                <c:pt idx="0">
                  <c:v>2008 он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Sheet1!$A$12:$A$15</c:f>
              <c:strCache>
                <c:ptCount val="4"/>
                <c:pt idx="0">
                  <c:v>Physical</c:v>
                </c:pt>
                <c:pt idx="1">
                  <c:v>Sexual</c:v>
                </c:pt>
                <c:pt idx="2">
                  <c:v>Mental</c:v>
                </c:pt>
                <c:pt idx="3">
                  <c:v>Economy</c:v>
                </c:pt>
              </c:strCache>
            </c:strRef>
          </c:cat>
          <c:val>
            <c:numRef>
              <c:f>Sheet1!$B$12:$B$15</c:f>
              <c:numCache>
                <c:formatCode>General</c:formatCode>
                <c:ptCount val="4"/>
                <c:pt idx="0">
                  <c:v>205</c:v>
                </c:pt>
                <c:pt idx="1">
                  <c:v>15</c:v>
                </c:pt>
                <c:pt idx="2">
                  <c:v>65</c:v>
                </c:pt>
                <c:pt idx="3">
                  <c:v>4</c:v>
                </c:pt>
              </c:numCache>
            </c:numRef>
          </c:val>
        </c:ser>
        <c:dLbls>
          <c:showVal val="1"/>
        </c:dLbls>
        <c:overlap val="-25"/>
        <c:axId val="47719168"/>
        <c:axId val="47720704"/>
      </c:barChart>
      <c:catAx>
        <c:axId val="4771916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7720704"/>
        <c:crosses val="autoZero"/>
        <c:auto val="1"/>
        <c:lblAlgn val="ctr"/>
        <c:lblOffset val="100"/>
      </c:catAx>
      <c:valAx>
        <c:axId val="47720704"/>
        <c:scaling>
          <c:orientation val="minMax"/>
        </c:scaling>
        <c:delete val="1"/>
        <c:axPos val="l"/>
        <c:numFmt formatCode="General" sourceLinked="1"/>
        <c:tickLblPos val="none"/>
        <c:crossAx val="47719168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tx2">
              <a:lumMod val="75000"/>
            </a:schemeClr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Sheet1!$C$27</c:f>
              <c:strCache>
                <c:ptCount val="1"/>
                <c:pt idx="0">
                  <c:v>Families where domestic violence</c:v>
                </c:pt>
              </c:strCache>
            </c:strRef>
          </c:tx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Sheet1!$A$28:$A$31</c:f>
              <c:strCache>
                <c:ptCount val="4"/>
                <c:pt idx="0">
                  <c:v>Physical</c:v>
                </c:pt>
                <c:pt idx="1">
                  <c:v>Sexual</c:v>
                </c:pt>
                <c:pt idx="2">
                  <c:v>Mental</c:v>
                </c:pt>
                <c:pt idx="3">
                  <c:v>Economy</c:v>
                </c:pt>
              </c:strCache>
            </c:strRef>
          </c:cat>
          <c:val>
            <c:numRef>
              <c:f>Sheet1!$C$28:$C$31</c:f>
              <c:numCache>
                <c:formatCode>0%</c:formatCode>
                <c:ptCount val="4"/>
                <c:pt idx="0">
                  <c:v>0.69000000000000039</c:v>
                </c:pt>
                <c:pt idx="1">
                  <c:v>0.1800000000000001</c:v>
                </c:pt>
                <c:pt idx="2">
                  <c:v>0.73600000000000043</c:v>
                </c:pt>
                <c:pt idx="3">
                  <c:v>0</c:v>
                </c:pt>
              </c:numCache>
            </c:numRef>
          </c:val>
        </c:ser>
        <c:ser>
          <c:idx val="0"/>
          <c:order val="1"/>
          <c:tx>
            <c:strRef>
              <c:f>Sheet1!$B$27</c:f>
              <c:strCache>
                <c:ptCount val="1"/>
                <c:pt idx="0">
                  <c:v>Domestic violence amoung women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Sheet1!$A$28:$A$31</c:f>
              <c:strCache>
                <c:ptCount val="4"/>
                <c:pt idx="0">
                  <c:v>Physical</c:v>
                </c:pt>
                <c:pt idx="1">
                  <c:v>Sexual</c:v>
                </c:pt>
                <c:pt idx="2">
                  <c:v>Mental</c:v>
                </c:pt>
                <c:pt idx="3">
                  <c:v>Economy</c:v>
                </c:pt>
              </c:strCache>
            </c:strRef>
          </c:cat>
          <c:val>
            <c:numRef>
              <c:f>Sheet1!$B$28:$B$31</c:f>
              <c:numCache>
                <c:formatCode>0%</c:formatCode>
                <c:ptCount val="4"/>
                <c:pt idx="0">
                  <c:v>0.19045546852335371</c:v>
                </c:pt>
                <c:pt idx="1">
                  <c:v>3.6459477267735595E-2</c:v>
                </c:pt>
                <c:pt idx="2">
                  <c:v>0.30829268292682932</c:v>
                </c:pt>
                <c:pt idx="3">
                  <c:v>0.26164342924948086</c:v>
                </c:pt>
              </c:numCache>
            </c:numRef>
          </c:val>
        </c:ser>
        <c:dLbls>
          <c:showVal val="1"/>
        </c:dLbls>
        <c:overlap val="-25"/>
        <c:axId val="47742976"/>
        <c:axId val="47744512"/>
      </c:barChart>
      <c:catAx>
        <c:axId val="4774297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7744512"/>
        <c:crosses val="autoZero"/>
        <c:auto val="1"/>
        <c:lblAlgn val="ctr"/>
        <c:lblOffset val="100"/>
      </c:catAx>
      <c:valAx>
        <c:axId val="47744512"/>
        <c:scaling>
          <c:orientation val="minMax"/>
        </c:scaling>
        <c:delete val="1"/>
        <c:axPos val="l"/>
        <c:numFmt formatCode="0%" sourceLinked="1"/>
        <c:tickLblPos val="none"/>
        <c:crossAx val="47742976"/>
        <c:crosses val="autoZero"/>
        <c:crossBetween val="between"/>
      </c:valAx>
    </c:plotArea>
    <c:legend>
      <c:legendPos val="t"/>
      <c:txPr>
        <a:bodyPr/>
        <a:lstStyle/>
        <a:p>
          <a:pPr>
            <a:defRPr sz="1400" b="1" i="0">
              <a:solidFill>
                <a:schemeClr val="tx2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>
          <a:solidFill>
            <a:schemeClr val="tx2">
              <a:lumMod val="75000"/>
            </a:schemeClr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DD17F-C71E-4FE6-B230-C51742C0D730}" type="doc">
      <dgm:prSet loTypeId="urn:microsoft.com/office/officeart/2005/8/layout/vList5" loCatId="list" qsTypeId="urn:microsoft.com/office/officeart/2005/8/quickstyle/simple1#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C94904E0-A698-47EC-8ADA-4BFFE3ED157D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43 %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D6602E31-1E54-43D9-BBA5-EB55ED41FAC3}" type="parTrans" cxnId="{EC93E048-D463-4292-B49A-A734BFF7319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D9461AC-1EB3-4173-95B8-D3A9260DB727}" type="sibTrans" cxnId="{EC93E048-D463-4292-B49A-A734BFF7319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AD657F9-2D34-4446-BB9C-777D36623A1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Lives in the capital city of Ulaanbaatar</a:t>
          </a:r>
          <a:endParaRPr lang="en-US" sz="20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A081EFF-C97C-4827-9757-17F707D854EE}" type="parTrans" cxnId="{7378ED3A-3981-4A8D-AD7B-6447E9A28ED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32A21A0-62C0-49F5-BD88-39835E739047}" type="sibTrans" cxnId="{7378ED3A-3981-4A8D-AD7B-6447E9A28ED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A00D9A4-DF6A-40A8-9521-30AED00994D9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25%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A64D76F9-0726-4EF3-A6CC-E5EDE2210F4A}" type="parTrans" cxnId="{36BEA00B-B95D-4973-B6A6-11A4BFBDE6A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57D76AB-8F98-49BD-9E1F-AFCA83D2DD59}" type="sibTrans" cxnId="{36BEA00B-B95D-4973-B6A6-11A4BFBDE6A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6029981-8445-49F8-80D3-E35FB87BC17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Nomadic or semi-nomadic</a:t>
          </a:r>
          <a:endParaRPr lang="en-US" sz="20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EFC3751-3C33-46E8-B478-47150EB955D6}" type="parTrans" cxnId="{50F9116D-7253-49C1-9C89-3C260C53438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CDB2802-EB90-47E7-BCFF-091E6FF1CF85}" type="sibTrans" cxnId="{50F9116D-7253-49C1-9C89-3C260C53438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B3FD6DC-ADCE-4587-9012-FEA530DEB71A}" type="pres">
      <dgm:prSet presAssocID="{FEEDD17F-C71E-4FE6-B230-C51742C0D7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FE901E-B1C9-42A7-88CB-60BDADE02565}" type="pres">
      <dgm:prSet presAssocID="{C94904E0-A698-47EC-8ADA-4BFFE3ED157D}" presName="linNode" presStyleCnt="0"/>
      <dgm:spPr/>
    </dgm:pt>
    <dgm:pt modelId="{EB417BEA-402F-40A8-852C-635B0DDEB6FB}" type="pres">
      <dgm:prSet presAssocID="{C94904E0-A698-47EC-8ADA-4BFFE3ED157D}" presName="parentText" presStyleLbl="node1" presStyleIdx="0" presStyleCnt="2" custScaleX="36694" custScaleY="358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6063D-0DC8-4B49-873E-4DDE775832D0}" type="pres">
      <dgm:prSet presAssocID="{C94904E0-A698-47EC-8ADA-4BFFE3ED157D}" presName="descendantText" presStyleLbl="alignAccFollowNode1" presStyleIdx="0" presStyleCnt="2" custScaleX="131287" custScaleY="36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E3B09-9CD2-461F-8126-F32F4AF27FA6}" type="pres">
      <dgm:prSet presAssocID="{8D9461AC-1EB3-4173-95B8-D3A9260DB727}" presName="sp" presStyleCnt="0"/>
      <dgm:spPr/>
    </dgm:pt>
    <dgm:pt modelId="{00C2A849-A7D0-4B51-8F33-BD53C3247FBA}" type="pres">
      <dgm:prSet presAssocID="{3A00D9A4-DF6A-40A8-9521-30AED00994D9}" presName="linNode" presStyleCnt="0"/>
      <dgm:spPr/>
    </dgm:pt>
    <dgm:pt modelId="{849A8C1D-A342-4745-A580-7AAABC861AC1}" type="pres">
      <dgm:prSet presAssocID="{3A00D9A4-DF6A-40A8-9521-30AED00994D9}" presName="parentText" presStyleLbl="node1" presStyleIdx="1" presStyleCnt="2" custScaleX="36694" custScaleY="358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184FA-9EEB-4F9D-9183-A8F3FA29CDB2}" type="pres">
      <dgm:prSet presAssocID="{3A00D9A4-DF6A-40A8-9521-30AED00994D9}" presName="descendantText" presStyleLbl="alignAccFollowNode1" presStyleIdx="1" presStyleCnt="2" custScaleX="131287" custScaleY="36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8BA40-E5A4-413D-B844-E29EA1DF0D82}" type="presOf" srcId="{C94904E0-A698-47EC-8ADA-4BFFE3ED157D}" destId="{EB417BEA-402F-40A8-852C-635B0DDEB6FB}" srcOrd="0" destOrd="0" presId="urn:microsoft.com/office/officeart/2005/8/layout/vList5"/>
    <dgm:cxn modelId="{36BEA00B-B95D-4973-B6A6-11A4BFBDE6A5}" srcId="{FEEDD17F-C71E-4FE6-B230-C51742C0D730}" destId="{3A00D9A4-DF6A-40A8-9521-30AED00994D9}" srcOrd="1" destOrd="0" parTransId="{A64D76F9-0726-4EF3-A6CC-E5EDE2210F4A}" sibTransId="{557D76AB-8F98-49BD-9E1F-AFCA83D2DD59}"/>
    <dgm:cxn modelId="{939CDE0C-FF11-4C7D-8050-9898B7448767}" type="presOf" srcId="{3A00D9A4-DF6A-40A8-9521-30AED00994D9}" destId="{849A8C1D-A342-4745-A580-7AAABC861AC1}" srcOrd="0" destOrd="0" presId="urn:microsoft.com/office/officeart/2005/8/layout/vList5"/>
    <dgm:cxn modelId="{48B0D10D-8D6D-441C-9931-E968FC1FA45E}" type="presOf" srcId="{D6029981-8445-49F8-80D3-E35FB87BC17F}" destId="{255184FA-9EEB-4F9D-9183-A8F3FA29CDB2}" srcOrd="0" destOrd="0" presId="urn:microsoft.com/office/officeart/2005/8/layout/vList5"/>
    <dgm:cxn modelId="{50F9116D-7253-49C1-9C89-3C260C534381}" srcId="{3A00D9A4-DF6A-40A8-9521-30AED00994D9}" destId="{D6029981-8445-49F8-80D3-E35FB87BC17F}" srcOrd="0" destOrd="0" parTransId="{DEFC3751-3C33-46E8-B478-47150EB955D6}" sibTransId="{BCDB2802-EB90-47E7-BCFF-091E6FF1CF85}"/>
    <dgm:cxn modelId="{1E23D389-DFCF-4054-8D82-146A64B2703D}" type="presOf" srcId="{FEEDD17F-C71E-4FE6-B230-C51742C0D730}" destId="{3B3FD6DC-ADCE-4587-9012-FEA530DEB71A}" srcOrd="0" destOrd="0" presId="urn:microsoft.com/office/officeart/2005/8/layout/vList5"/>
    <dgm:cxn modelId="{7378ED3A-3981-4A8D-AD7B-6447E9A28EDF}" srcId="{C94904E0-A698-47EC-8ADA-4BFFE3ED157D}" destId="{1AD657F9-2D34-4446-BB9C-777D36623A13}" srcOrd="0" destOrd="0" parTransId="{8A081EFF-C97C-4827-9757-17F707D854EE}" sibTransId="{832A21A0-62C0-49F5-BD88-39835E739047}"/>
    <dgm:cxn modelId="{EC93E048-D463-4292-B49A-A734BFF73192}" srcId="{FEEDD17F-C71E-4FE6-B230-C51742C0D730}" destId="{C94904E0-A698-47EC-8ADA-4BFFE3ED157D}" srcOrd="0" destOrd="0" parTransId="{D6602E31-1E54-43D9-BBA5-EB55ED41FAC3}" sibTransId="{8D9461AC-1EB3-4173-95B8-D3A9260DB727}"/>
    <dgm:cxn modelId="{77CCB164-9E35-4E57-A3F3-99830B5E99C3}" type="presOf" srcId="{1AD657F9-2D34-4446-BB9C-777D36623A13}" destId="{B896063D-0DC8-4B49-873E-4DDE775832D0}" srcOrd="0" destOrd="0" presId="urn:microsoft.com/office/officeart/2005/8/layout/vList5"/>
    <dgm:cxn modelId="{A85BD142-1BFE-4029-B311-1554E4C5B804}" type="presParOf" srcId="{3B3FD6DC-ADCE-4587-9012-FEA530DEB71A}" destId="{5AFE901E-B1C9-42A7-88CB-60BDADE02565}" srcOrd="0" destOrd="0" presId="urn:microsoft.com/office/officeart/2005/8/layout/vList5"/>
    <dgm:cxn modelId="{E27ADC18-CE63-4182-9E12-7204BBF435FE}" type="presParOf" srcId="{5AFE901E-B1C9-42A7-88CB-60BDADE02565}" destId="{EB417BEA-402F-40A8-852C-635B0DDEB6FB}" srcOrd="0" destOrd="0" presId="urn:microsoft.com/office/officeart/2005/8/layout/vList5"/>
    <dgm:cxn modelId="{C08034A2-5FFB-4913-9ACD-9A50AF0B2482}" type="presParOf" srcId="{5AFE901E-B1C9-42A7-88CB-60BDADE02565}" destId="{B896063D-0DC8-4B49-873E-4DDE775832D0}" srcOrd="1" destOrd="0" presId="urn:microsoft.com/office/officeart/2005/8/layout/vList5"/>
    <dgm:cxn modelId="{FB4ECDD9-73AF-446C-B54D-BB30304393DE}" type="presParOf" srcId="{3B3FD6DC-ADCE-4587-9012-FEA530DEB71A}" destId="{966E3B09-9CD2-461F-8126-F32F4AF27FA6}" srcOrd="1" destOrd="0" presId="urn:microsoft.com/office/officeart/2005/8/layout/vList5"/>
    <dgm:cxn modelId="{3330EB3D-ED6C-468D-BF9F-555175DF5681}" type="presParOf" srcId="{3B3FD6DC-ADCE-4587-9012-FEA530DEB71A}" destId="{00C2A849-A7D0-4B51-8F33-BD53C3247FBA}" srcOrd="2" destOrd="0" presId="urn:microsoft.com/office/officeart/2005/8/layout/vList5"/>
    <dgm:cxn modelId="{498491AD-74F7-4347-9DC4-EC2A67021054}" type="presParOf" srcId="{00C2A849-A7D0-4B51-8F33-BD53C3247FBA}" destId="{849A8C1D-A342-4745-A580-7AAABC861AC1}" srcOrd="0" destOrd="0" presId="urn:microsoft.com/office/officeart/2005/8/layout/vList5"/>
    <dgm:cxn modelId="{E5561BF1-E643-49BD-A366-2DAC5A59D539}" type="presParOf" srcId="{00C2A849-A7D0-4B51-8F33-BD53C3247FBA}" destId="{255184FA-9EEB-4F9D-9183-A8F3FA29CD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70C27-6D91-456D-BDF6-7B74297DC3BF}" type="doc">
      <dgm:prSet loTypeId="urn:microsoft.com/office/officeart/2005/8/layout/vProcess5" loCatId="process" qsTypeId="urn:microsoft.com/office/officeart/2005/8/quickstyle/simple1#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DFDD1BF-B611-47B1-886E-2C7787CB5B4A}">
      <dgm:prSet phldrT="[Text]" custT="1"/>
      <dgm:spPr/>
      <dgm:t>
        <a:bodyPr/>
        <a:lstStyle/>
        <a:p>
          <a:r>
            <a:rPr lang="en-US" sz="2000" smtClean="0">
              <a:latin typeface="Arial" pitchFamily="34" charset="0"/>
              <a:cs typeface="Arial" pitchFamily="34" charset="0"/>
            </a:rPr>
            <a:t>21 aimags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7897E90-83DA-4502-8192-5E6DDCB14337}" type="parTrans" cxnId="{A6ABB651-DC44-44BD-AD6D-714CC6A1BDEC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DBD3300-D84C-458B-B329-97FD8FF8D5D6}" type="sibTrans" cxnId="{A6ABB651-DC44-44BD-AD6D-714CC6A1BDEC}">
      <dgm:prSet custT="1"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4A06D17-A2A5-4C7D-B35E-EF3C98675103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329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soums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FCD872D-98A5-47A8-86C7-58B1CA2002D1}" type="parTrans" cxnId="{FABA1506-E221-4E28-8BCE-1658C56F6967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100FAB1-1742-4A74-A3A6-54B25F23643E}" type="sibTrans" cxnId="{FABA1506-E221-4E28-8BCE-1658C56F6967}">
      <dgm:prSet custT="1"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2D7378D-6C68-466F-A615-0FA93E94CC0A}">
      <dgm:prSet custT="1"/>
      <dgm:spPr/>
      <dgm:t>
        <a:bodyPr/>
        <a:lstStyle/>
        <a:p>
          <a:r>
            <a:rPr lang="en-US" sz="2000" smtClean="0">
              <a:latin typeface="Arial" pitchFamily="34" charset="0"/>
              <a:cs typeface="Arial" pitchFamily="34" charset="0"/>
            </a:rPr>
            <a:t>1568 baghs 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581EFAA-8B4E-4774-92B7-1E31F94FC8B1}" type="parTrans" cxnId="{B0163283-4F1A-4C41-BFCF-3DAB44776C95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E00E8B8-F731-4414-AA63-C75C65082F2E}" type="sibTrans" cxnId="{B0163283-4F1A-4C41-BFCF-3DAB44776C95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21CBE4E-783D-406C-963B-E91B6EE3473C}" type="pres">
      <dgm:prSet presAssocID="{B4370C27-6D91-456D-BDF6-7B74297DC3B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F6681C-6D8C-4CCD-8E7D-ECD3803CB5E3}" type="pres">
      <dgm:prSet presAssocID="{B4370C27-6D91-456D-BDF6-7B74297DC3BF}" presName="dummyMaxCanvas" presStyleCnt="0">
        <dgm:presLayoutVars/>
      </dgm:prSet>
      <dgm:spPr/>
    </dgm:pt>
    <dgm:pt modelId="{A15F2D16-55B7-4407-9CA5-A174F973CA70}" type="pres">
      <dgm:prSet presAssocID="{B4370C27-6D91-456D-BDF6-7B74297DC3B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B60E6-8BB4-4103-A0DC-FDAFDF4AB4C1}" type="pres">
      <dgm:prSet presAssocID="{B4370C27-6D91-456D-BDF6-7B74297DC3B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D8408-1CC8-4AF4-93D7-08DF7E7DB61C}" type="pres">
      <dgm:prSet presAssocID="{B4370C27-6D91-456D-BDF6-7B74297DC3BF}" presName="ThreeNodes_3" presStyleLbl="node1" presStyleIdx="2" presStyleCnt="3" custLinFactY="100000" custLinFactNeighborX="75376" custLinFactNeighborY="103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6C366-A893-4C4C-BE34-79A48A77A481}" type="pres">
      <dgm:prSet presAssocID="{B4370C27-6D91-456D-BDF6-7B74297DC3B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E238C-F3FB-4747-A2CB-4D80139490F5}" type="pres">
      <dgm:prSet presAssocID="{B4370C27-6D91-456D-BDF6-7B74297DC3B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3C947-EB37-4177-A277-616E1DAD228E}" type="pres">
      <dgm:prSet presAssocID="{B4370C27-6D91-456D-BDF6-7B74297DC3B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AF23B-56DF-4DD9-B37E-E3ACA1430981}" type="pres">
      <dgm:prSet presAssocID="{B4370C27-6D91-456D-BDF6-7B74297DC3B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91CE8-48A5-40EC-AD5A-EFD8EA95F841}" type="pres">
      <dgm:prSet presAssocID="{B4370C27-6D91-456D-BDF6-7B74297DC3B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1D1C90-7F24-45B9-982E-90187889EA59}" type="presOf" srcId="{34A06D17-A2A5-4C7D-B35E-EF3C98675103}" destId="{11EB60E6-8BB4-4103-A0DC-FDAFDF4AB4C1}" srcOrd="0" destOrd="0" presId="urn:microsoft.com/office/officeart/2005/8/layout/vProcess5"/>
    <dgm:cxn modelId="{E87821D8-EEC6-4830-A385-00C1B761F08F}" type="presOf" srcId="{02D7378D-6C68-466F-A615-0FA93E94CC0A}" destId="{3AFD8408-1CC8-4AF4-93D7-08DF7E7DB61C}" srcOrd="0" destOrd="0" presId="urn:microsoft.com/office/officeart/2005/8/layout/vProcess5"/>
    <dgm:cxn modelId="{A6ABB651-DC44-44BD-AD6D-714CC6A1BDEC}" srcId="{B4370C27-6D91-456D-BDF6-7B74297DC3BF}" destId="{EDFDD1BF-B611-47B1-886E-2C7787CB5B4A}" srcOrd="0" destOrd="0" parTransId="{47897E90-83DA-4502-8192-5E6DDCB14337}" sibTransId="{1DBD3300-D84C-458B-B329-97FD8FF8D5D6}"/>
    <dgm:cxn modelId="{CDEC3C61-F465-42C6-9E91-AED923E01438}" type="presOf" srcId="{B4370C27-6D91-456D-BDF6-7B74297DC3BF}" destId="{121CBE4E-783D-406C-963B-E91B6EE3473C}" srcOrd="0" destOrd="0" presId="urn:microsoft.com/office/officeart/2005/8/layout/vProcess5"/>
    <dgm:cxn modelId="{D759A985-0F7B-408B-8833-62D0A4AB0490}" type="presOf" srcId="{02D7378D-6C68-466F-A615-0FA93E94CC0A}" destId="{F0391CE8-48A5-40EC-AD5A-EFD8EA95F841}" srcOrd="1" destOrd="0" presId="urn:microsoft.com/office/officeart/2005/8/layout/vProcess5"/>
    <dgm:cxn modelId="{8EF4C505-0491-4C1B-A7F4-F7981286A4E4}" type="presOf" srcId="{1DBD3300-D84C-458B-B329-97FD8FF8D5D6}" destId="{17F6C366-A893-4C4C-BE34-79A48A77A481}" srcOrd="0" destOrd="0" presId="urn:microsoft.com/office/officeart/2005/8/layout/vProcess5"/>
    <dgm:cxn modelId="{FABA1506-E221-4E28-8BCE-1658C56F6967}" srcId="{B4370C27-6D91-456D-BDF6-7B74297DC3BF}" destId="{34A06D17-A2A5-4C7D-B35E-EF3C98675103}" srcOrd="1" destOrd="0" parTransId="{4FCD872D-98A5-47A8-86C7-58B1CA2002D1}" sibTransId="{3100FAB1-1742-4A74-A3A6-54B25F23643E}"/>
    <dgm:cxn modelId="{4C9707EA-89AC-428A-9905-C9175A6E144B}" type="presOf" srcId="{EDFDD1BF-B611-47B1-886E-2C7787CB5B4A}" destId="{A15F2D16-55B7-4407-9CA5-A174F973CA70}" srcOrd="0" destOrd="0" presId="urn:microsoft.com/office/officeart/2005/8/layout/vProcess5"/>
    <dgm:cxn modelId="{B0163283-4F1A-4C41-BFCF-3DAB44776C95}" srcId="{B4370C27-6D91-456D-BDF6-7B74297DC3BF}" destId="{02D7378D-6C68-466F-A615-0FA93E94CC0A}" srcOrd="2" destOrd="0" parTransId="{5581EFAA-8B4E-4774-92B7-1E31F94FC8B1}" sibTransId="{DE00E8B8-F731-4414-AA63-C75C65082F2E}"/>
    <dgm:cxn modelId="{D88722DD-187B-46AB-8412-80CC2A56F349}" type="presOf" srcId="{34A06D17-A2A5-4C7D-B35E-EF3C98675103}" destId="{8DAAF23B-56DF-4DD9-B37E-E3ACA1430981}" srcOrd="1" destOrd="0" presId="urn:microsoft.com/office/officeart/2005/8/layout/vProcess5"/>
    <dgm:cxn modelId="{61754140-A77B-448C-A198-31FFDDD763B6}" type="presOf" srcId="{3100FAB1-1742-4A74-A3A6-54B25F23643E}" destId="{5B3E238C-F3FB-4747-A2CB-4D80139490F5}" srcOrd="0" destOrd="0" presId="urn:microsoft.com/office/officeart/2005/8/layout/vProcess5"/>
    <dgm:cxn modelId="{61E3C005-B2C5-4634-AE07-15F1DE2C22F0}" type="presOf" srcId="{EDFDD1BF-B611-47B1-886E-2C7787CB5B4A}" destId="{2233C947-EB37-4177-A277-616E1DAD228E}" srcOrd="1" destOrd="0" presId="urn:microsoft.com/office/officeart/2005/8/layout/vProcess5"/>
    <dgm:cxn modelId="{5185BAF4-1620-44E2-91FA-AAF614CEBD3D}" type="presParOf" srcId="{121CBE4E-783D-406C-963B-E91B6EE3473C}" destId="{62F6681C-6D8C-4CCD-8E7D-ECD3803CB5E3}" srcOrd="0" destOrd="0" presId="urn:microsoft.com/office/officeart/2005/8/layout/vProcess5"/>
    <dgm:cxn modelId="{A28BCE94-C0D9-4D61-B57B-162B252B6D88}" type="presParOf" srcId="{121CBE4E-783D-406C-963B-E91B6EE3473C}" destId="{A15F2D16-55B7-4407-9CA5-A174F973CA70}" srcOrd="1" destOrd="0" presId="urn:microsoft.com/office/officeart/2005/8/layout/vProcess5"/>
    <dgm:cxn modelId="{4CD0DC81-0C46-4754-8B6E-C46966FD66B6}" type="presParOf" srcId="{121CBE4E-783D-406C-963B-E91B6EE3473C}" destId="{11EB60E6-8BB4-4103-A0DC-FDAFDF4AB4C1}" srcOrd="2" destOrd="0" presId="urn:microsoft.com/office/officeart/2005/8/layout/vProcess5"/>
    <dgm:cxn modelId="{8767A9CF-67B6-420C-A72E-4F4EBC6BA080}" type="presParOf" srcId="{121CBE4E-783D-406C-963B-E91B6EE3473C}" destId="{3AFD8408-1CC8-4AF4-93D7-08DF7E7DB61C}" srcOrd="3" destOrd="0" presId="urn:microsoft.com/office/officeart/2005/8/layout/vProcess5"/>
    <dgm:cxn modelId="{91C2CA42-A646-44D5-9588-0C2DE4B41A48}" type="presParOf" srcId="{121CBE4E-783D-406C-963B-E91B6EE3473C}" destId="{17F6C366-A893-4C4C-BE34-79A48A77A481}" srcOrd="4" destOrd="0" presId="urn:microsoft.com/office/officeart/2005/8/layout/vProcess5"/>
    <dgm:cxn modelId="{ECCCBA5A-269B-4397-B870-4B584B79008F}" type="presParOf" srcId="{121CBE4E-783D-406C-963B-E91B6EE3473C}" destId="{5B3E238C-F3FB-4747-A2CB-4D80139490F5}" srcOrd="5" destOrd="0" presId="urn:microsoft.com/office/officeart/2005/8/layout/vProcess5"/>
    <dgm:cxn modelId="{4FFE9316-317F-497B-980D-CA9B16E85B20}" type="presParOf" srcId="{121CBE4E-783D-406C-963B-E91B6EE3473C}" destId="{2233C947-EB37-4177-A277-616E1DAD228E}" srcOrd="6" destOrd="0" presId="urn:microsoft.com/office/officeart/2005/8/layout/vProcess5"/>
    <dgm:cxn modelId="{C980FE24-E442-42A7-9523-31E10172F190}" type="presParOf" srcId="{121CBE4E-783D-406C-963B-E91B6EE3473C}" destId="{8DAAF23B-56DF-4DD9-B37E-E3ACA1430981}" srcOrd="7" destOrd="0" presId="urn:microsoft.com/office/officeart/2005/8/layout/vProcess5"/>
    <dgm:cxn modelId="{54E5F0D0-727C-4361-9186-DAAB84D0F2AE}" type="presParOf" srcId="{121CBE4E-783D-406C-963B-E91B6EE3473C}" destId="{F0391CE8-48A5-40EC-AD5A-EFD8EA95F84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70C27-6D91-456D-BDF6-7B74297DC3BF}" type="doc">
      <dgm:prSet loTypeId="urn:microsoft.com/office/officeart/2005/8/layout/vProcess5" loCatId="process" qsTypeId="urn:microsoft.com/office/officeart/2005/8/quickstyle/simple1#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DFDD1BF-B611-47B1-886E-2C7787CB5B4A}">
      <dgm:prSet phldrT="[Text]" custT="1"/>
      <dgm:spPr/>
      <dgm:t>
        <a:bodyPr/>
        <a:lstStyle/>
        <a:p>
          <a:r>
            <a:rPr lang="en-US" sz="2000" smtClean="0">
              <a:latin typeface="Arial" pitchFamily="34" charset="0"/>
              <a:cs typeface="Arial" pitchFamily="34" charset="0"/>
            </a:rPr>
            <a:t>1 capital city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7897E90-83DA-4502-8192-5E6DDCB14337}" type="parTrans" cxnId="{A6ABB651-DC44-44BD-AD6D-714CC6A1BDEC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DBD3300-D84C-458B-B329-97FD8FF8D5D6}" type="sibTrans" cxnId="{A6ABB651-DC44-44BD-AD6D-714CC6A1BDEC}">
      <dgm:prSet custT="1"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4A06D17-A2A5-4C7D-B35E-EF3C98675103}">
      <dgm:prSet custT="1"/>
      <dgm:spPr/>
      <dgm:t>
        <a:bodyPr/>
        <a:lstStyle/>
        <a:p>
          <a:r>
            <a:rPr lang="en-US" sz="2000" smtClean="0">
              <a:latin typeface="Arial" pitchFamily="34" charset="0"/>
              <a:cs typeface="Arial" pitchFamily="34" charset="0"/>
            </a:rPr>
            <a:t>9 districts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FCD872D-98A5-47A8-86C7-58B1CA2002D1}" type="parTrans" cxnId="{FABA1506-E221-4E28-8BCE-1658C56F6967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100FAB1-1742-4A74-A3A6-54B25F23643E}" type="sibTrans" cxnId="{FABA1506-E221-4E28-8BCE-1658C56F6967}">
      <dgm:prSet custT="1"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2D7378D-6C68-466F-A615-0FA93E94CC0A}">
      <dgm:prSet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152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khoroos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581EFAA-8B4E-4774-92B7-1E31F94FC8B1}" type="parTrans" cxnId="{B0163283-4F1A-4C41-BFCF-3DAB44776C95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E00E8B8-F731-4414-AA63-C75C65082F2E}" type="sibTrans" cxnId="{B0163283-4F1A-4C41-BFCF-3DAB44776C95}">
      <dgm:prSet/>
      <dgm:spPr/>
      <dgm:t>
        <a:bodyPr/>
        <a:lstStyle/>
        <a:p>
          <a:endParaRPr lang="en-US" sz="20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21CBE4E-783D-406C-963B-E91B6EE3473C}" type="pres">
      <dgm:prSet presAssocID="{B4370C27-6D91-456D-BDF6-7B74297DC3B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F6681C-6D8C-4CCD-8E7D-ECD3803CB5E3}" type="pres">
      <dgm:prSet presAssocID="{B4370C27-6D91-456D-BDF6-7B74297DC3BF}" presName="dummyMaxCanvas" presStyleCnt="0">
        <dgm:presLayoutVars/>
      </dgm:prSet>
      <dgm:spPr/>
    </dgm:pt>
    <dgm:pt modelId="{A15F2D16-55B7-4407-9CA5-A174F973CA70}" type="pres">
      <dgm:prSet presAssocID="{B4370C27-6D91-456D-BDF6-7B74297DC3B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B60E6-8BB4-4103-A0DC-FDAFDF4AB4C1}" type="pres">
      <dgm:prSet presAssocID="{B4370C27-6D91-456D-BDF6-7B74297DC3B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D8408-1CC8-4AF4-93D7-08DF7E7DB61C}" type="pres">
      <dgm:prSet presAssocID="{B4370C27-6D91-456D-BDF6-7B74297DC3BF}" presName="ThreeNodes_3" presStyleLbl="node1" presStyleIdx="2" presStyleCnt="3" custLinFactY="100000" custLinFactNeighborX="75376" custLinFactNeighborY="103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6C366-A893-4C4C-BE34-79A48A77A481}" type="pres">
      <dgm:prSet presAssocID="{B4370C27-6D91-456D-BDF6-7B74297DC3B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E238C-F3FB-4747-A2CB-4D80139490F5}" type="pres">
      <dgm:prSet presAssocID="{B4370C27-6D91-456D-BDF6-7B74297DC3B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3C947-EB37-4177-A277-616E1DAD228E}" type="pres">
      <dgm:prSet presAssocID="{B4370C27-6D91-456D-BDF6-7B74297DC3B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AF23B-56DF-4DD9-B37E-E3ACA1430981}" type="pres">
      <dgm:prSet presAssocID="{B4370C27-6D91-456D-BDF6-7B74297DC3B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91CE8-48A5-40EC-AD5A-EFD8EA95F841}" type="pres">
      <dgm:prSet presAssocID="{B4370C27-6D91-456D-BDF6-7B74297DC3B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8F0E3F-ADE7-410F-BBF4-5190587B36FF}" type="presOf" srcId="{34A06D17-A2A5-4C7D-B35E-EF3C98675103}" destId="{8DAAF23B-56DF-4DD9-B37E-E3ACA1430981}" srcOrd="1" destOrd="0" presId="urn:microsoft.com/office/officeart/2005/8/layout/vProcess5"/>
    <dgm:cxn modelId="{A6ABB651-DC44-44BD-AD6D-714CC6A1BDEC}" srcId="{B4370C27-6D91-456D-BDF6-7B74297DC3BF}" destId="{EDFDD1BF-B611-47B1-886E-2C7787CB5B4A}" srcOrd="0" destOrd="0" parTransId="{47897E90-83DA-4502-8192-5E6DDCB14337}" sibTransId="{1DBD3300-D84C-458B-B329-97FD8FF8D5D6}"/>
    <dgm:cxn modelId="{C915DFFA-7313-4925-A3F1-F56FFD8E00CF}" type="presOf" srcId="{B4370C27-6D91-456D-BDF6-7B74297DC3BF}" destId="{121CBE4E-783D-406C-963B-E91B6EE3473C}" srcOrd="0" destOrd="0" presId="urn:microsoft.com/office/officeart/2005/8/layout/vProcess5"/>
    <dgm:cxn modelId="{7D40440D-FC9A-4260-A223-14A0A4206CC5}" type="presOf" srcId="{EDFDD1BF-B611-47B1-886E-2C7787CB5B4A}" destId="{2233C947-EB37-4177-A277-616E1DAD228E}" srcOrd="1" destOrd="0" presId="urn:microsoft.com/office/officeart/2005/8/layout/vProcess5"/>
    <dgm:cxn modelId="{C52EE0CA-E99B-46F1-9EF7-929C948E8290}" type="presOf" srcId="{34A06D17-A2A5-4C7D-B35E-EF3C98675103}" destId="{11EB60E6-8BB4-4103-A0DC-FDAFDF4AB4C1}" srcOrd="0" destOrd="0" presId="urn:microsoft.com/office/officeart/2005/8/layout/vProcess5"/>
    <dgm:cxn modelId="{FABA1506-E221-4E28-8BCE-1658C56F6967}" srcId="{B4370C27-6D91-456D-BDF6-7B74297DC3BF}" destId="{34A06D17-A2A5-4C7D-B35E-EF3C98675103}" srcOrd="1" destOrd="0" parTransId="{4FCD872D-98A5-47A8-86C7-58B1CA2002D1}" sibTransId="{3100FAB1-1742-4A74-A3A6-54B25F23643E}"/>
    <dgm:cxn modelId="{0FD800E9-9601-490A-860B-8FB19E35E7BB}" type="presOf" srcId="{EDFDD1BF-B611-47B1-886E-2C7787CB5B4A}" destId="{A15F2D16-55B7-4407-9CA5-A174F973CA70}" srcOrd="0" destOrd="0" presId="urn:microsoft.com/office/officeart/2005/8/layout/vProcess5"/>
    <dgm:cxn modelId="{B0163283-4F1A-4C41-BFCF-3DAB44776C95}" srcId="{B4370C27-6D91-456D-BDF6-7B74297DC3BF}" destId="{02D7378D-6C68-466F-A615-0FA93E94CC0A}" srcOrd="2" destOrd="0" parTransId="{5581EFAA-8B4E-4774-92B7-1E31F94FC8B1}" sibTransId="{DE00E8B8-F731-4414-AA63-C75C65082F2E}"/>
    <dgm:cxn modelId="{83577A44-56C6-4697-94D7-5EBD92C37D2E}" type="presOf" srcId="{02D7378D-6C68-466F-A615-0FA93E94CC0A}" destId="{F0391CE8-48A5-40EC-AD5A-EFD8EA95F841}" srcOrd="1" destOrd="0" presId="urn:microsoft.com/office/officeart/2005/8/layout/vProcess5"/>
    <dgm:cxn modelId="{8261CAE1-8442-4805-9052-AF28F960F26B}" type="presOf" srcId="{1DBD3300-D84C-458B-B329-97FD8FF8D5D6}" destId="{17F6C366-A893-4C4C-BE34-79A48A77A481}" srcOrd="0" destOrd="0" presId="urn:microsoft.com/office/officeart/2005/8/layout/vProcess5"/>
    <dgm:cxn modelId="{ADA0390D-2EF9-4CA5-A3A3-09DA5D049C42}" type="presOf" srcId="{3100FAB1-1742-4A74-A3A6-54B25F23643E}" destId="{5B3E238C-F3FB-4747-A2CB-4D80139490F5}" srcOrd="0" destOrd="0" presId="urn:microsoft.com/office/officeart/2005/8/layout/vProcess5"/>
    <dgm:cxn modelId="{58610233-4D8B-4E8F-BC53-90E0C741B8FD}" type="presOf" srcId="{02D7378D-6C68-466F-A615-0FA93E94CC0A}" destId="{3AFD8408-1CC8-4AF4-93D7-08DF7E7DB61C}" srcOrd="0" destOrd="0" presId="urn:microsoft.com/office/officeart/2005/8/layout/vProcess5"/>
    <dgm:cxn modelId="{C8AF0B46-B921-422D-96CC-CE3B3574310D}" type="presParOf" srcId="{121CBE4E-783D-406C-963B-E91B6EE3473C}" destId="{62F6681C-6D8C-4CCD-8E7D-ECD3803CB5E3}" srcOrd="0" destOrd="0" presId="urn:microsoft.com/office/officeart/2005/8/layout/vProcess5"/>
    <dgm:cxn modelId="{A4BE60F5-2AEF-4866-B5E3-E8400AA2025E}" type="presParOf" srcId="{121CBE4E-783D-406C-963B-E91B6EE3473C}" destId="{A15F2D16-55B7-4407-9CA5-A174F973CA70}" srcOrd="1" destOrd="0" presId="urn:microsoft.com/office/officeart/2005/8/layout/vProcess5"/>
    <dgm:cxn modelId="{A1769BCA-0297-41D6-BDB2-E7EDB5117EDC}" type="presParOf" srcId="{121CBE4E-783D-406C-963B-E91B6EE3473C}" destId="{11EB60E6-8BB4-4103-A0DC-FDAFDF4AB4C1}" srcOrd="2" destOrd="0" presId="urn:microsoft.com/office/officeart/2005/8/layout/vProcess5"/>
    <dgm:cxn modelId="{E3F3B21C-AF3C-4661-8C96-D213A9989BAE}" type="presParOf" srcId="{121CBE4E-783D-406C-963B-E91B6EE3473C}" destId="{3AFD8408-1CC8-4AF4-93D7-08DF7E7DB61C}" srcOrd="3" destOrd="0" presId="urn:microsoft.com/office/officeart/2005/8/layout/vProcess5"/>
    <dgm:cxn modelId="{D036FB99-E2D8-4254-9752-C11FDB19FC9F}" type="presParOf" srcId="{121CBE4E-783D-406C-963B-E91B6EE3473C}" destId="{17F6C366-A893-4C4C-BE34-79A48A77A481}" srcOrd="4" destOrd="0" presId="urn:microsoft.com/office/officeart/2005/8/layout/vProcess5"/>
    <dgm:cxn modelId="{E78C01C6-E54C-4939-87F1-132CF2425065}" type="presParOf" srcId="{121CBE4E-783D-406C-963B-E91B6EE3473C}" destId="{5B3E238C-F3FB-4747-A2CB-4D80139490F5}" srcOrd="5" destOrd="0" presId="urn:microsoft.com/office/officeart/2005/8/layout/vProcess5"/>
    <dgm:cxn modelId="{F4BFBAC4-E23F-4695-AEC5-B725D5551B84}" type="presParOf" srcId="{121CBE4E-783D-406C-963B-E91B6EE3473C}" destId="{2233C947-EB37-4177-A277-616E1DAD228E}" srcOrd="6" destOrd="0" presId="urn:microsoft.com/office/officeart/2005/8/layout/vProcess5"/>
    <dgm:cxn modelId="{ACE64F4F-B2FD-4A91-9FD0-7995B0B1E5F0}" type="presParOf" srcId="{121CBE4E-783D-406C-963B-E91B6EE3473C}" destId="{8DAAF23B-56DF-4DD9-B37E-E3ACA1430981}" srcOrd="7" destOrd="0" presId="urn:microsoft.com/office/officeart/2005/8/layout/vProcess5"/>
    <dgm:cxn modelId="{95819F07-3FD4-4734-91A8-602929F0BA92}" type="presParOf" srcId="{121CBE4E-783D-406C-963B-E91B6EE3473C}" destId="{F0391CE8-48A5-40EC-AD5A-EFD8EA95F84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8ABABB-5E6A-49BD-BBCA-5914D92B386B}" type="doc">
      <dgm:prSet loTypeId="urn:microsoft.com/office/officeart/2005/8/layout/hChevron3" loCatId="process" qsTypeId="urn:microsoft.com/office/officeart/2005/8/quickstyle/simple1#4" qsCatId="simple" csTypeId="urn:microsoft.com/office/officeart/2005/8/colors/accent1_2#1" csCatId="accent1" phldr="1"/>
      <dgm:spPr/>
    </dgm:pt>
    <dgm:pt modelId="{62095560-FC00-4906-8253-BFD04BA43D01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Sep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4136064-C7AB-4019-AA80-DD3FCE83208E}" type="parTrans" cxnId="{B8E18F80-9F6C-4B1B-9335-BE7E1A68931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809B803-A965-4F7C-9927-A47211F72D75}" type="sibTrans" cxnId="{B8E18F80-9F6C-4B1B-9335-BE7E1A68931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45C25D9-BF69-4767-A669-60884563AA80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Nov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BF75EF1-06A3-4200-B7BD-D0AB157500BA}" type="parTrans" cxnId="{C6C7DB0C-E95C-490A-8144-8DEA91473C0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0145B5E-787D-4D15-97CD-03C2FAFA1586}" type="sibTrans" cxnId="{C6C7DB0C-E95C-490A-8144-8DEA91473C0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52F8B0D-BC92-4F64-AE4C-FC35D3C7C60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Dec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B02DC73-6E3F-49AE-8035-49F4F32C355E}" type="parTrans" cxnId="{239E654B-E183-4278-A974-BBA478400E9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F218E2E-4083-46CC-AACA-791BC4DB3BA1}" type="sibTrans" cxnId="{239E654B-E183-4278-A974-BBA478400E9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4BC85BD-3EED-4A99-9489-F99506E62B6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Jan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FF456F3-458F-4438-A57A-DFF56AB51636}" type="parTrans" cxnId="{9435F53C-4F65-440F-9578-192351F2A92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F453D0A-5E09-41AA-BCF2-616B94376C93}" type="sibTrans" cxnId="{9435F53C-4F65-440F-9578-192351F2A92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05E21FB-1009-467B-B1A2-92C4C3A9B65D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Oct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5A77665-56BF-4B02-A933-F7FF039982FC}" type="parTrans" cxnId="{0420363D-9A5F-493F-9439-93C272014D5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15FBC28-D782-4ED1-B04D-F6455DD51CE1}" type="sibTrans" cxnId="{0420363D-9A5F-493F-9439-93C272014D5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EA6BE2E-F2F7-42A4-A5D3-E7C3547CB4B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Feb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74E9E49-AF09-4A88-8800-4339578912AD}" type="parTrans" cxnId="{063DC918-4C05-4A97-B79C-8FE47E1AC0B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238F4C4-A69C-4B53-BACA-B97EB8949245}" type="sibTrans" cxnId="{063DC918-4C05-4A97-B79C-8FE47E1AC0B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4A10880-C48B-43DF-888E-141FB9542ED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Mar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FFE4887-CB29-4C49-9B38-7203F0AEFE1F}" type="parTrans" cxnId="{F75ADB41-86BE-48F1-B333-5A825EACC01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ADCD29E-2FD9-4623-8CAF-03CE8DA5191F}" type="sibTrans" cxnId="{F75ADB41-86BE-48F1-B333-5A825EACC01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DF92E66-A71E-4B4B-B802-08D0F1E10C1F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Apr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D298024-B22B-453D-A7AF-C7F6AA5398A2}" type="parTrans" cxnId="{C29E5D4D-DA66-4A3E-A8E7-22969FDB508B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9C22E55-73B4-4CA5-90F9-A636B52FD7E2}" type="sibTrans" cxnId="{C29E5D4D-DA66-4A3E-A8E7-22969FDB508B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D936BAC-F5BE-40D5-B2B3-1732C3C3259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May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40A53E1-B37E-49A4-97A3-A78760097762}" type="parTrans" cxnId="{2593EA92-30D0-406E-AC79-B5A36A3E644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E47E6CC-B168-46AA-B647-3F08A80CE44D}" type="sibTrans" cxnId="{2593EA92-30D0-406E-AC79-B5A36A3E644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1062B77-0549-4C91-ACE0-3C40421FD30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June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DEEE777-1235-49CE-B1CB-642C6592989B}" type="parTrans" cxnId="{AB590B8D-1C16-4CE6-A183-44CA048C2C9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8DD3CDDE-C7FA-4F12-A1FA-743A71666025}" type="sibTrans" cxnId="{AB590B8D-1C16-4CE6-A183-44CA048C2C9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BDC9246-2501-4F57-8B94-57239A3CF566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July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E258B49-852B-4E73-A1EE-86A23F79A72A}" type="parTrans" cxnId="{ED02CDEA-199A-49AA-B213-327DAFCC35B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8415BDA-DEA3-4842-A3D3-54C9D8042018}" type="sibTrans" cxnId="{ED02CDEA-199A-49AA-B213-327DAFCC35B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3B209E2-04FE-47D7-871C-0C106DE5C936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Aug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6F2AF44-C9D4-4D0A-89DE-AB7148185D99}" type="parTrans" cxnId="{2038E135-EC94-4B7F-AAC3-47EEC264249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F7A9EE3-B253-4C6D-8F19-F09C6684F071}" type="sibTrans" cxnId="{2038E135-EC94-4B7F-AAC3-47EEC264249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5DCE569-48B8-4B48-8F31-3EEC359D5300}" type="pres">
      <dgm:prSet presAssocID="{698ABABB-5E6A-49BD-BBCA-5914D92B386B}" presName="Name0" presStyleCnt="0">
        <dgm:presLayoutVars>
          <dgm:dir/>
          <dgm:resizeHandles val="exact"/>
        </dgm:presLayoutVars>
      </dgm:prSet>
      <dgm:spPr/>
    </dgm:pt>
    <dgm:pt modelId="{84652777-D54F-4020-911E-A061EF2C8314}" type="pres">
      <dgm:prSet presAssocID="{62095560-FC00-4906-8253-BFD04BA43D01}" presName="parTxOnly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ABD74-B428-4A96-976A-AC18F7B96731}" type="pres">
      <dgm:prSet presAssocID="{3809B803-A965-4F7C-9927-A47211F72D75}" presName="parSpace" presStyleCnt="0"/>
      <dgm:spPr/>
    </dgm:pt>
    <dgm:pt modelId="{A66D7D64-A0D5-44D6-BCE1-A9FB778A05BE}" type="pres">
      <dgm:prSet presAssocID="{705E21FB-1009-467B-B1A2-92C4C3A9B65D}" presName="parTxOnly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DEE38-812A-46FE-9932-841214EC8884}" type="pres">
      <dgm:prSet presAssocID="{415FBC28-D782-4ED1-B04D-F6455DD51CE1}" presName="parSpace" presStyleCnt="0"/>
      <dgm:spPr/>
    </dgm:pt>
    <dgm:pt modelId="{CD1FA398-7D24-4069-A8EB-8316286A91AE}" type="pres">
      <dgm:prSet presAssocID="{B45C25D9-BF69-4767-A669-60884563AA80}" presName="parTxOnly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BC63F-FC09-467D-9E8C-F86704D68CD8}" type="pres">
      <dgm:prSet presAssocID="{B0145B5E-787D-4D15-97CD-03C2FAFA1586}" presName="parSpace" presStyleCnt="0"/>
      <dgm:spPr/>
    </dgm:pt>
    <dgm:pt modelId="{B3B81339-0CAA-4072-A435-90DC2F82300E}" type="pres">
      <dgm:prSet presAssocID="{752F8B0D-BC92-4F64-AE4C-FC35D3C7C609}" presName="parTxOnly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B7A80-D114-43F0-94E4-26D9E8A6E4B1}" type="pres">
      <dgm:prSet presAssocID="{3F218E2E-4083-46CC-AACA-791BC4DB3BA1}" presName="parSpace" presStyleCnt="0"/>
      <dgm:spPr/>
    </dgm:pt>
    <dgm:pt modelId="{6274416F-2382-489A-9208-1B6084892159}" type="pres">
      <dgm:prSet presAssocID="{44BC85BD-3EED-4A99-9489-F99506E62B63}" presName="parTxOnly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D8F3A-E82D-4FB6-918C-99B630D28D40}" type="pres">
      <dgm:prSet presAssocID="{BF453D0A-5E09-41AA-BCF2-616B94376C93}" presName="parSpace" presStyleCnt="0"/>
      <dgm:spPr/>
    </dgm:pt>
    <dgm:pt modelId="{B22E6D46-A325-4AC9-9E89-12F8ECF2F167}" type="pres">
      <dgm:prSet presAssocID="{3EA6BE2E-F2F7-42A4-A5D3-E7C3547CB4B5}" presName="parTxOnly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581DD-63C5-4EF8-8465-99F4D937D7C2}" type="pres">
      <dgm:prSet presAssocID="{1238F4C4-A69C-4B53-BACA-B97EB8949245}" presName="parSpace" presStyleCnt="0"/>
      <dgm:spPr/>
    </dgm:pt>
    <dgm:pt modelId="{A1615225-C2E3-4568-913E-BB902338A803}" type="pres">
      <dgm:prSet presAssocID="{A4A10880-C48B-43DF-888E-141FB9542ED5}" presName="parTxOnly" presStyleLbl="node1" presStyleIdx="6" presStyleCnt="12" custScaleX="129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11191-3175-40F9-A2EA-E1BB18F82354}" type="pres">
      <dgm:prSet presAssocID="{EADCD29E-2FD9-4623-8CAF-03CE8DA5191F}" presName="parSpace" presStyleCnt="0"/>
      <dgm:spPr/>
    </dgm:pt>
    <dgm:pt modelId="{683645BE-D1AC-4E5B-A4E0-8F1D7777B368}" type="pres">
      <dgm:prSet presAssocID="{ADF92E66-A71E-4B4B-B802-08D0F1E10C1F}" presName="parTxOnly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2E5F3-5E34-4ED0-B4EF-39563185CC75}" type="pres">
      <dgm:prSet presAssocID="{B9C22E55-73B4-4CA5-90F9-A636B52FD7E2}" presName="parSpace" presStyleCnt="0"/>
      <dgm:spPr/>
    </dgm:pt>
    <dgm:pt modelId="{A9E7DBEA-3346-477B-A64B-4DDD8C3EC7F5}" type="pres">
      <dgm:prSet presAssocID="{FD936BAC-F5BE-40D5-B2B3-1732C3C32599}" presName="parTxOnly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DCC60-9807-4C0A-83C5-2D7829857604}" type="pres">
      <dgm:prSet presAssocID="{FE47E6CC-B168-46AA-B647-3F08A80CE44D}" presName="parSpace" presStyleCnt="0"/>
      <dgm:spPr/>
    </dgm:pt>
    <dgm:pt modelId="{D5627EAF-FE74-4490-BC69-ABC98F03774C}" type="pres">
      <dgm:prSet presAssocID="{B1062B77-0549-4C91-ACE0-3C40421FD304}" presName="parTxOnly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4E650-8CFE-41FE-8084-7C43646B988E}" type="pres">
      <dgm:prSet presAssocID="{8DD3CDDE-C7FA-4F12-A1FA-743A71666025}" presName="parSpace" presStyleCnt="0"/>
      <dgm:spPr/>
    </dgm:pt>
    <dgm:pt modelId="{8697A5F9-E8CA-42A4-8687-A41290A0E246}" type="pres">
      <dgm:prSet presAssocID="{4BDC9246-2501-4F57-8B94-57239A3CF566}" presName="parTxOnly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FEF35-1058-4233-A83E-8351C743072C}" type="pres">
      <dgm:prSet presAssocID="{98415BDA-DEA3-4842-A3D3-54C9D8042018}" presName="parSpace" presStyleCnt="0"/>
      <dgm:spPr/>
    </dgm:pt>
    <dgm:pt modelId="{C5BD664F-1A28-447B-B889-715FB53B1729}" type="pres">
      <dgm:prSet presAssocID="{B3B209E2-04FE-47D7-871C-0C106DE5C936}" presName="parTxOnly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5ADB41-86BE-48F1-B333-5A825EACC01F}" srcId="{698ABABB-5E6A-49BD-BBCA-5914D92B386B}" destId="{A4A10880-C48B-43DF-888E-141FB9542ED5}" srcOrd="6" destOrd="0" parTransId="{6FFE4887-CB29-4C49-9B38-7203F0AEFE1F}" sibTransId="{EADCD29E-2FD9-4623-8CAF-03CE8DA5191F}"/>
    <dgm:cxn modelId="{C6C7DB0C-E95C-490A-8144-8DEA91473C07}" srcId="{698ABABB-5E6A-49BD-BBCA-5914D92B386B}" destId="{B45C25D9-BF69-4767-A669-60884563AA80}" srcOrd="2" destOrd="0" parTransId="{8BF75EF1-06A3-4200-B7BD-D0AB157500BA}" sibTransId="{B0145B5E-787D-4D15-97CD-03C2FAFA1586}"/>
    <dgm:cxn modelId="{E3DD3BF3-AB3F-4698-9781-5EFC615A8A4B}" type="presOf" srcId="{B3B209E2-04FE-47D7-871C-0C106DE5C936}" destId="{C5BD664F-1A28-447B-B889-715FB53B1729}" srcOrd="0" destOrd="0" presId="urn:microsoft.com/office/officeart/2005/8/layout/hChevron3"/>
    <dgm:cxn modelId="{C29E5D4D-DA66-4A3E-A8E7-22969FDB508B}" srcId="{698ABABB-5E6A-49BD-BBCA-5914D92B386B}" destId="{ADF92E66-A71E-4B4B-B802-08D0F1E10C1F}" srcOrd="7" destOrd="0" parTransId="{8D298024-B22B-453D-A7AF-C7F6AA5398A2}" sibTransId="{B9C22E55-73B4-4CA5-90F9-A636B52FD7E2}"/>
    <dgm:cxn modelId="{9435F53C-4F65-440F-9578-192351F2A923}" srcId="{698ABABB-5E6A-49BD-BBCA-5914D92B386B}" destId="{44BC85BD-3EED-4A99-9489-F99506E62B63}" srcOrd="4" destOrd="0" parTransId="{EFF456F3-458F-4438-A57A-DFF56AB51636}" sibTransId="{BF453D0A-5E09-41AA-BCF2-616B94376C93}"/>
    <dgm:cxn modelId="{988453AF-2DD6-47C4-B8DA-E891AD326B18}" type="presOf" srcId="{698ABABB-5E6A-49BD-BBCA-5914D92B386B}" destId="{15DCE569-48B8-4B48-8F31-3EEC359D5300}" srcOrd="0" destOrd="0" presId="urn:microsoft.com/office/officeart/2005/8/layout/hChevron3"/>
    <dgm:cxn modelId="{B8E18F80-9F6C-4B1B-9335-BE7E1A689314}" srcId="{698ABABB-5E6A-49BD-BBCA-5914D92B386B}" destId="{62095560-FC00-4906-8253-BFD04BA43D01}" srcOrd="0" destOrd="0" parTransId="{84136064-C7AB-4019-AA80-DD3FCE83208E}" sibTransId="{3809B803-A965-4F7C-9927-A47211F72D75}"/>
    <dgm:cxn modelId="{2593EA92-30D0-406E-AC79-B5A36A3E6442}" srcId="{698ABABB-5E6A-49BD-BBCA-5914D92B386B}" destId="{FD936BAC-F5BE-40D5-B2B3-1732C3C32599}" srcOrd="8" destOrd="0" parTransId="{540A53E1-B37E-49A4-97A3-A78760097762}" sibTransId="{FE47E6CC-B168-46AA-B647-3F08A80CE44D}"/>
    <dgm:cxn modelId="{C6AEC381-6E8A-4A86-AF30-0E105B7E7FBD}" type="presOf" srcId="{ADF92E66-A71E-4B4B-B802-08D0F1E10C1F}" destId="{683645BE-D1AC-4E5B-A4E0-8F1D7777B368}" srcOrd="0" destOrd="0" presId="urn:microsoft.com/office/officeart/2005/8/layout/hChevron3"/>
    <dgm:cxn modelId="{A4269A89-42EA-4557-B588-34812AB5FBF2}" type="presOf" srcId="{FD936BAC-F5BE-40D5-B2B3-1732C3C32599}" destId="{A9E7DBEA-3346-477B-A64B-4DDD8C3EC7F5}" srcOrd="0" destOrd="0" presId="urn:microsoft.com/office/officeart/2005/8/layout/hChevron3"/>
    <dgm:cxn modelId="{2C68CC7C-8EB4-41C3-BAB0-9A2A4CAA1E99}" type="presOf" srcId="{705E21FB-1009-467B-B1A2-92C4C3A9B65D}" destId="{A66D7D64-A0D5-44D6-BCE1-A9FB778A05BE}" srcOrd="0" destOrd="0" presId="urn:microsoft.com/office/officeart/2005/8/layout/hChevron3"/>
    <dgm:cxn modelId="{239E654B-E183-4278-A974-BBA478400E94}" srcId="{698ABABB-5E6A-49BD-BBCA-5914D92B386B}" destId="{752F8B0D-BC92-4F64-AE4C-FC35D3C7C609}" srcOrd="3" destOrd="0" parTransId="{7B02DC73-6E3F-49AE-8035-49F4F32C355E}" sibTransId="{3F218E2E-4083-46CC-AACA-791BC4DB3BA1}"/>
    <dgm:cxn modelId="{F4AF1D57-F1F1-4E3F-966E-0F66A7B91620}" type="presOf" srcId="{B45C25D9-BF69-4767-A669-60884563AA80}" destId="{CD1FA398-7D24-4069-A8EB-8316286A91AE}" srcOrd="0" destOrd="0" presId="urn:microsoft.com/office/officeart/2005/8/layout/hChevron3"/>
    <dgm:cxn modelId="{4B6590CD-D784-4110-AEF5-46112AD72E17}" type="presOf" srcId="{44BC85BD-3EED-4A99-9489-F99506E62B63}" destId="{6274416F-2382-489A-9208-1B6084892159}" srcOrd="0" destOrd="0" presId="urn:microsoft.com/office/officeart/2005/8/layout/hChevron3"/>
    <dgm:cxn modelId="{25BE1F73-B7BB-4F96-BBED-576AC9AE52A4}" type="presOf" srcId="{B1062B77-0549-4C91-ACE0-3C40421FD304}" destId="{D5627EAF-FE74-4490-BC69-ABC98F03774C}" srcOrd="0" destOrd="0" presId="urn:microsoft.com/office/officeart/2005/8/layout/hChevron3"/>
    <dgm:cxn modelId="{ED02CDEA-199A-49AA-B213-327DAFCC35B2}" srcId="{698ABABB-5E6A-49BD-BBCA-5914D92B386B}" destId="{4BDC9246-2501-4F57-8B94-57239A3CF566}" srcOrd="10" destOrd="0" parTransId="{3E258B49-852B-4E73-A1EE-86A23F79A72A}" sibTransId="{98415BDA-DEA3-4842-A3D3-54C9D8042018}"/>
    <dgm:cxn modelId="{C6608EF9-D81F-4AE1-BA27-F7EF0F84A80C}" type="presOf" srcId="{752F8B0D-BC92-4F64-AE4C-FC35D3C7C609}" destId="{B3B81339-0CAA-4072-A435-90DC2F82300E}" srcOrd="0" destOrd="0" presId="urn:microsoft.com/office/officeart/2005/8/layout/hChevron3"/>
    <dgm:cxn modelId="{063DC918-4C05-4A97-B79C-8FE47E1AC0B1}" srcId="{698ABABB-5E6A-49BD-BBCA-5914D92B386B}" destId="{3EA6BE2E-F2F7-42A4-A5D3-E7C3547CB4B5}" srcOrd="5" destOrd="0" parTransId="{B74E9E49-AF09-4A88-8800-4339578912AD}" sibTransId="{1238F4C4-A69C-4B53-BACA-B97EB8949245}"/>
    <dgm:cxn modelId="{30A54757-14D5-48D6-9796-54E3F8A8E53F}" type="presOf" srcId="{3EA6BE2E-F2F7-42A4-A5D3-E7C3547CB4B5}" destId="{B22E6D46-A325-4AC9-9E89-12F8ECF2F167}" srcOrd="0" destOrd="0" presId="urn:microsoft.com/office/officeart/2005/8/layout/hChevron3"/>
    <dgm:cxn modelId="{0420363D-9A5F-493F-9439-93C272014D5F}" srcId="{698ABABB-5E6A-49BD-BBCA-5914D92B386B}" destId="{705E21FB-1009-467B-B1A2-92C4C3A9B65D}" srcOrd="1" destOrd="0" parTransId="{D5A77665-56BF-4B02-A933-F7FF039982FC}" sibTransId="{415FBC28-D782-4ED1-B04D-F6455DD51CE1}"/>
    <dgm:cxn modelId="{BC9B0A73-E5AD-47A3-9C03-ABCBE00358FF}" type="presOf" srcId="{4BDC9246-2501-4F57-8B94-57239A3CF566}" destId="{8697A5F9-E8CA-42A4-8687-A41290A0E246}" srcOrd="0" destOrd="0" presId="urn:microsoft.com/office/officeart/2005/8/layout/hChevron3"/>
    <dgm:cxn modelId="{2038E135-EC94-4B7F-AAC3-47EEC264249F}" srcId="{698ABABB-5E6A-49BD-BBCA-5914D92B386B}" destId="{B3B209E2-04FE-47D7-871C-0C106DE5C936}" srcOrd="11" destOrd="0" parTransId="{C6F2AF44-C9D4-4D0A-89DE-AB7148185D99}" sibTransId="{FF7A9EE3-B253-4C6D-8F19-F09C6684F071}"/>
    <dgm:cxn modelId="{F03BB4D1-F0AA-42F8-891D-5CB2C63AF995}" type="presOf" srcId="{62095560-FC00-4906-8253-BFD04BA43D01}" destId="{84652777-D54F-4020-911E-A061EF2C8314}" srcOrd="0" destOrd="0" presId="urn:microsoft.com/office/officeart/2005/8/layout/hChevron3"/>
    <dgm:cxn modelId="{2CDB0FB2-0CC4-403F-8EDF-537C9A760787}" type="presOf" srcId="{A4A10880-C48B-43DF-888E-141FB9542ED5}" destId="{A1615225-C2E3-4568-913E-BB902338A803}" srcOrd="0" destOrd="0" presId="urn:microsoft.com/office/officeart/2005/8/layout/hChevron3"/>
    <dgm:cxn modelId="{AB590B8D-1C16-4CE6-A183-44CA048C2C94}" srcId="{698ABABB-5E6A-49BD-BBCA-5914D92B386B}" destId="{B1062B77-0549-4C91-ACE0-3C40421FD304}" srcOrd="9" destOrd="0" parTransId="{6DEEE777-1235-49CE-B1CB-642C6592989B}" sibTransId="{8DD3CDDE-C7FA-4F12-A1FA-743A71666025}"/>
    <dgm:cxn modelId="{432BA5BA-B4C7-46F2-B9F6-2B5A514B2397}" type="presParOf" srcId="{15DCE569-48B8-4B48-8F31-3EEC359D5300}" destId="{84652777-D54F-4020-911E-A061EF2C8314}" srcOrd="0" destOrd="0" presId="urn:microsoft.com/office/officeart/2005/8/layout/hChevron3"/>
    <dgm:cxn modelId="{083A5372-C6EE-45C4-8BEB-4C5A7586392D}" type="presParOf" srcId="{15DCE569-48B8-4B48-8F31-3EEC359D5300}" destId="{400ABD74-B428-4A96-976A-AC18F7B96731}" srcOrd="1" destOrd="0" presId="urn:microsoft.com/office/officeart/2005/8/layout/hChevron3"/>
    <dgm:cxn modelId="{DEFDEF9D-F2C8-4FBD-B062-1873068BC8B7}" type="presParOf" srcId="{15DCE569-48B8-4B48-8F31-3EEC359D5300}" destId="{A66D7D64-A0D5-44D6-BCE1-A9FB778A05BE}" srcOrd="2" destOrd="0" presId="urn:microsoft.com/office/officeart/2005/8/layout/hChevron3"/>
    <dgm:cxn modelId="{01B7BACC-7B06-4AED-9387-2193AEF429D4}" type="presParOf" srcId="{15DCE569-48B8-4B48-8F31-3EEC359D5300}" destId="{630DEE38-812A-46FE-9932-841214EC8884}" srcOrd="3" destOrd="0" presId="urn:microsoft.com/office/officeart/2005/8/layout/hChevron3"/>
    <dgm:cxn modelId="{4B79D633-3212-4F16-B1AC-BB042CAEF628}" type="presParOf" srcId="{15DCE569-48B8-4B48-8F31-3EEC359D5300}" destId="{CD1FA398-7D24-4069-A8EB-8316286A91AE}" srcOrd="4" destOrd="0" presId="urn:microsoft.com/office/officeart/2005/8/layout/hChevron3"/>
    <dgm:cxn modelId="{95759679-7E0D-4298-8311-5BB8864BB248}" type="presParOf" srcId="{15DCE569-48B8-4B48-8F31-3EEC359D5300}" destId="{D00BC63F-FC09-467D-9E8C-F86704D68CD8}" srcOrd="5" destOrd="0" presId="urn:microsoft.com/office/officeart/2005/8/layout/hChevron3"/>
    <dgm:cxn modelId="{97E8167C-0910-4270-9497-D665D5A852CA}" type="presParOf" srcId="{15DCE569-48B8-4B48-8F31-3EEC359D5300}" destId="{B3B81339-0CAA-4072-A435-90DC2F82300E}" srcOrd="6" destOrd="0" presId="urn:microsoft.com/office/officeart/2005/8/layout/hChevron3"/>
    <dgm:cxn modelId="{E9975EDA-0817-4223-AA85-24A2867EDD14}" type="presParOf" srcId="{15DCE569-48B8-4B48-8F31-3EEC359D5300}" destId="{8ECB7A80-D114-43F0-94E4-26D9E8A6E4B1}" srcOrd="7" destOrd="0" presId="urn:microsoft.com/office/officeart/2005/8/layout/hChevron3"/>
    <dgm:cxn modelId="{35C73B83-152B-4294-B5F4-00A31BCCD025}" type="presParOf" srcId="{15DCE569-48B8-4B48-8F31-3EEC359D5300}" destId="{6274416F-2382-489A-9208-1B6084892159}" srcOrd="8" destOrd="0" presId="urn:microsoft.com/office/officeart/2005/8/layout/hChevron3"/>
    <dgm:cxn modelId="{41788B3B-CADD-4429-B13C-5665D12DA6CC}" type="presParOf" srcId="{15DCE569-48B8-4B48-8F31-3EEC359D5300}" destId="{2D8D8F3A-E82D-4FB6-918C-99B630D28D40}" srcOrd="9" destOrd="0" presId="urn:microsoft.com/office/officeart/2005/8/layout/hChevron3"/>
    <dgm:cxn modelId="{CF5451B0-8F55-4D34-BF58-F8B17021DDB9}" type="presParOf" srcId="{15DCE569-48B8-4B48-8F31-3EEC359D5300}" destId="{B22E6D46-A325-4AC9-9E89-12F8ECF2F167}" srcOrd="10" destOrd="0" presId="urn:microsoft.com/office/officeart/2005/8/layout/hChevron3"/>
    <dgm:cxn modelId="{AE6D28F8-ED24-43A3-BCA4-EB51AC65AEA3}" type="presParOf" srcId="{15DCE569-48B8-4B48-8F31-3EEC359D5300}" destId="{0CC581DD-63C5-4EF8-8465-99F4D937D7C2}" srcOrd="11" destOrd="0" presId="urn:microsoft.com/office/officeart/2005/8/layout/hChevron3"/>
    <dgm:cxn modelId="{BD26ADEC-A6D4-43A5-B213-73B3B565333A}" type="presParOf" srcId="{15DCE569-48B8-4B48-8F31-3EEC359D5300}" destId="{A1615225-C2E3-4568-913E-BB902338A803}" srcOrd="12" destOrd="0" presId="urn:microsoft.com/office/officeart/2005/8/layout/hChevron3"/>
    <dgm:cxn modelId="{E62CC1D9-FC32-45C7-AC4E-2007BDF29958}" type="presParOf" srcId="{15DCE569-48B8-4B48-8F31-3EEC359D5300}" destId="{B0611191-3175-40F9-A2EA-E1BB18F82354}" srcOrd="13" destOrd="0" presId="urn:microsoft.com/office/officeart/2005/8/layout/hChevron3"/>
    <dgm:cxn modelId="{946C3007-E159-449A-9CDB-535BBE92C81B}" type="presParOf" srcId="{15DCE569-48B8-4B48-8F31-3EEC359D5300}" destId="{683645BE-D1AC-4E5B-A4E0-8F1D7777B368}" srcOrd="14" destOrd="0" presId="urn:microsoft.com/office/officeart/2005/8/layout/hChevron3"/>
    <dgm:cxn modelId="{D489C2ED-F97A-4EDB-8C0B-33EA1B11EB4D}" type="presParOf" srcId="{15DCE569-48B8-4B48-8F31-3EEC359D5300}" destId="{4FD2E5F3-5E34-4ED0-B4EF-39563185CC75}" srcOrd="15" destOrd="0" presId="urn:microsoft.com/office/officeart/2005/8/layout/hChevron3"/>
    <dgm:cxn modelId="{7D914E67-AA5A-43E8-A041-6DAE7BDF9AB5}" type="presParOf" srcId="{15DCE569-48B8-4B48-8F31-3EEC359D5300}" destId="{A9E7DBEA-3346-477B-A64B-4DDD8C3EC7F5}" srcOrd="16" destOrd="0" presId="urn:microsoft.com/office/officeart/2005/8/layout/hChevron3"/>
    <dgm:cxn modelId="{51318A53-D945-48B4-8001-0A74412BB28B}" type="presParOf" srcId="{15DCE569-48B8-4B48-8F31-3EEC359D5300}" destId="{F77DCC60-9807-4C0A-83C5-2D7829857604}" srcOrd="17" destOrd="0" presId="urn:microsoft.com/office/officeart/2005/8/layout/hChevron3"/>
    <dgm:cxn modelId="{906C3882-BD3E-4075-8F9A-C03A2EF19E53}" type="presParOf" srcId="{15DCE569-48B8-4B48-8F31-3EEC359D5300}" destId="{D5627EAF-FE74-4490-BC69-ABC98F03774C}" srcOrd="18" destOrd="0" presId="urn:microsoft.com/office/officeart/2005/8/layout/hChevron3"/>
    <dgm:cxn modelId="{FFD91828-BDDE-45C3-8F03-BF0CA25C0EE2}" type="presParOf" srcId="{15DCE569-48B8-4B48-8F31-3EEC359D5300}" destId="{A114E650-8CFE-41FE-8084-7C43646B988E}" srcOrd="19" destOrd="0" presId="urn:microsoft.com/office/officeart/2005/8/layout/hChevron3"/>
    <dgm:cxn modelId="{C8BD4C1D-CECF-4F2D-AD30-5CAC224C605C}" type="presParOf" srcId="{15DCE569-48B8-4B48-8F31-3EEC359D5300}" destId="{8697A5F9-E8CA-42A4-8687-A41290A0E246}" srcOrd="20" destOrd="0" presId="urn:microsoft.com/office/officeart/2005/8/layout/hChevron3"/>
    <dgm:cxn modelId="{16905C48-F73D-4A78-ADD1-C23E6B5A935B}" type="presParOf" srcId="{15DCE569-48B8-4B48-8F31-3EEC359D5300}" destId="{BACFEF35-1058-4233-A83E-8351C743072C}" srcOrd="21" destOrd="0" presId="urn:microsoft.com/office/officeart/2005/8/layout/hChevron3"/>
    <dgm:cxn modelId="{28D1C602-A71E-4AAF-9045-537F048E4A5F}" type="presParOf" srcId="{15DCE569-48B8-4B48-8F31-3EEC359D5300}" destId="{C5BD664F-1A28-447B-B889-715FB53B1729}" srcOrd="2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A6C506-4A78-4B01-BF84-5A7679F26940}" type="doc">
      <dgm:prSet loTypeId="urn:microsoft.com/office/officeart/2008/layout/SquareAccentList" loCatId="list" qsTypeId="urn:microsoft.com/office/officeart/2005/8/quickstyle/simple1#5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452725AD-3AFD-4DA0-BD78-7188C4263C3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PREPARATION</a:t>
          </a:r>
          <a:endParaRPr lang="en-US" sz="24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A460761B-7C20-413A-80C6-AD82EC6897F7}" type="parTrans" cxnId="{2F82BBB0-5A1D-46E7-9945-7DF90AB0EF13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B557DF36-A7AD-40BE-BD15-7147EAEABEFD}" type="sibTrans" cxnId="{2F82BBB0-5A1D-46E7-9945-7DF90AB0EF13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2386B3EB-79F3-47F7-836C-FD0486473244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First meeting of steering committee and working group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9A23D882-AFF9-43A0-8939-72A72F315AC6}" type="parTrans" cxnId="{EF707B0A-5ACF-4DFC-B26C-D76087CAFC5A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EC864B1E-5CE6-403A-B695-D33D333934E7}" type="sibTrans" cxnId="{EF707B0A-5ACF-4DFC-B26C-D76087CAFC5A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53980017-6721-436E-A64A-0807EA04011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DATA COLLECTION</a:t>
          </a:r>
          <a:endParaRPr lang="en-US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26EDDCA2-BF2A-4B82-A5BF-031A9AFB7378}" type="parTrans" cxnId="{2D0A8079-92F8-4089-8124-40CCAE4C57ED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B22D8FB5-B13C-4698-A0FF-6650E5D8CC04}" type="sibTrans" cxnId="{2D0A8079-92F8-4089-8124-40CCAE4C57ED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2A162447-19A1-4840-85C4-02927CA89E76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Competitive researchers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A04B2A1F-96B0-4BCB-A314-D0797DC17DC1}" type="parTrans" cxnId="{13945688-98B0-41E6-B9A0-C248424E206B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C69F8C49-B3E4-43D3-A44B-FB024EB6D9AA}" type="sibTrans" cxnId="{13945688-98B0-41E6-B9A0-C248424E206B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65EF1AB4-5E89-4C08-A63D-7F9700FA2DB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Monitoring and Evaluation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8A886A8D-4E65-47D1-A2E0-FE06C7B8FC2A}" type="parTrans" cxnId="{4BF34136-5F88-458C-B0C5-6E734233DAA1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36970B0D-C3BF-438B-B18E-B786FC934A5E}" type="sibTrans" cxnId="{4BF34136-5F88-458C-B0C5-6E734233DAA1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2B4A18F1-0E9C-4BB9-B724-E47772C8DB96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Meeting of consumer consultative meeting </a:t>
          </a:r>
          <a:endParaRPr lang="mn-MN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8352D088-7DEB-426F-9117-0896698B1513}" type="parTrans" cxnId="{CD1BF53F-A66D-4E78-AA13-1C8354F50630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C7C92B40-29C5-4748-99DE-1639A54EF944}" type="sibTrans" cxnId="{CD1BF53F-A66D-4E78-AA13-1C8354F50630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228B3078-ACDC-4DF4-ABC9-84B87FF1B1D0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To develop questionnaire and manual draft</a:t>
          </a:r>
          <a:endParaRPr lang="mn-MN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C901B314-6947-452E-920D-2F0EB26B2FDF}" type="parTrans" cxnId="{3A471E23-E56F-498F-AA89-D6D55621A2A9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4BD4E30-84F6-4101-AF01-F3BF8FFFE5A0}" type="sibTrans" cxnId="{3A471E23-E56F-498F-AA89-D6D55621A2A9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EC11E831-A967-48A8-898F-4F4C17BB6F44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Pilot questionnaire</a:t>
          </a:r>
          <a:endParaRPr lang="mn-MN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78EA1C92-6E83-4346-963D-EF6E26EC1FE0}" type="parTrans" cxnId="{3C0ED5D0-077D-4C7F-AFDF-64F1C69547B5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AE0DA7B7-896C-4022-96D9-A5E67CCC2E7B}" type="sibTrans" cxnId="{3C0ED5D0-077D-4C7F-AFDF-64F1C69547B5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69DE3A7E-00CB-437E-B7F8-4294192F495B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Pilot survey</a:t>
          </a:r>
          <a:endParaRPr lang="mn-MN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E235BE0-75BA-476C-89CA-208CCE044511}" type="parTrans" cxnId="{D9DE8FCF-6EB4-4F34-9BC5-2DBF5B613B6B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D76A43DC-E90B-4E1B-B67E-1FF702EB631A}" type="sibTrans" cxnId="{D9DE8FCF-6EB4-4F34-9BC5-2DBF5B613B6B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3D970CEB-49D2-4F3A-BF4B-56D443A54CFA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Questionnaire, manual to the edit and publish  </a:t>
          </a:r>
          <a:endParaRPr lang="mn-MN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5E387B6A-701D-461F-AEDC-11B403C38659}" type="parTrans" cxnId="{C6CC2F0C-1014-47D1-9169-40973B162532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353F647C-EE46-42C3-BDD5-E1CCDC0AC7F0}" type="sibTrans" cxnId="{C6CC2F0C-1014-47D1-9169-40973B162532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5C2DCD16-3DF9-4107-953B-1953505FEB24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Training</a:t>
          </a:r>
          <a:endParaRPr lang="mn-MN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B963B37A-8A8A-47D6-9D99-722996F014FE}" type="parTrans" cxnId="{A01B18E2-2785-4170-BE82-57EF893FD646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12DB8C5E-D9DB-49F8-8039-1D5ED96464E6}" type="sibTrans" cxnId="{A01B18E2-2785-4170-BE82-57EF893FD646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1D99CB99-0643-48EF-B5A3-E7F2D889259F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Data collection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7BE12C82-674B-4B5B-96E8-5F66C6A1EEE6}" type="parTrans" cxnId="{07504FE7-6108-4C39-AF4E-D4CF417C8997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5AC4A1A9-1292-4865-A134-914FD08271DF}" type="sibTrans" cxnId="{07504FE7-6108-4C39-AF4E-D4CF417C8997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93560351-E410-4435-894F-B35D68654718}" type="pres">
      <dgm:prSet presAssocID="{C5A6C506-4A78-4B01-BF84-5A7679F2694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B9EA8F5-0642-42EC-A58C-41143201EE3C}" type="pres">
      <dgm:prSet presAssocID="{452725AD-3AFD-4DA0-BD78-7188C4263C39}" presName="root" presStyleCnt="0">
        <dgm:presLayoutVars>
          <dgm:chMax/>
          <dgm:chPref/>
        </dgm:presLayoutVars>
      </dgm:prSet>
      <dgm:spPr/>
    </dgm:pt>
    <dgm:pt modelId="{4C0262AA-D546-46DB-8020-A0E1EBD2972E}" type="pres">
      <dgm:prSet presAssocID="{452725AD-3AFD-4DA0-BD78-7188C4263C39}" presName="rootComposite" presStyleCnt="0">
        <dgm:presLayoutVars/>
      </dgm:prSet>
      <dgm:spPr/>
    </dgm:pt>
    <dgm:pt modelId="{0572EAE5-2012-4C97-A5B0-DF63C14D548F}" type="pres">
      <dgm:prSet presAssocID="{452725AD-3AFD-4DA0-BD78-7188C4263C39}" presName="ParentAccent" presStyleLbl="alignNode1" presStyleIdx="0" presStyleCnt="2"/>
      <dgm:spPr/>
    </dgm:pt>
    <dgm:pt modelId="{4E703A23-B0E7-4021-9849-EA947A174FAF}" type="pres">
      <dgm:prSet presAssocID="{452725AD-3AFD-4DA0-BD78-7188C4263C39}" presName="ParentSmallAccent" presStyleLbl="fgAcc1" presStyleIdx="0" presStyleCnt="2"/>
      <dgm:spPr/>
    </dgm:pt>
    <dgm:pt modelId="{C0B4C1A6-24B1-49B9-935D-1C9CA784D0D5}" type="pres">
      <dgm:prSet presAssocID="{452725AD-3AFD-4DA0-BD78-7188C4263C39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ED3C1-08E7-4BCA-98C8-EE551B416936}" type="pres">
      <dgm:prSet presAssocID="{452725AD-3AFD-4DA0-BD78-7188C4263C39}" presName="childShape" presStyleCnt="0">
        <dgm:presLayoutVars>
          <dgm:chMax val="0"/>
          <dgm:chPref val="0"/>
        </dgm:presLayoutVars>
      </dgm:prSet>
      <dgm:spPr/>
    </dgm:pt>
    <dgm:pt modelId="{A906BB77-29F3-4910-B403-DB894C3DA00D}" type="pres">
      <dgm:prSet presAssocID="{2386B3EB-79F3-47F7-836C-FD0486473244}" presName="childComposite" presStyleCnt="0">
        <dgm:presLayoutVars>
          <dgm:chMax val="0"/>
          <dgm:chPref val="0"/>
        </dgm:presLayoutVars>
      </dgm:prSet>
      <dgm:spPr/>
    </dgm:pt>
    <dgm:pt modelId="{43322977-EA2C-4198-83B7-4793ED374B8D}" type="pres">
      <dgm:prSet presAssocID="{2386B3EB-79F3-47F7-836C-FD0486473244}" presName="ChildAccent" presStyleLbl="solidFgAcc1" presStyleIdx="0" presStyleCnt="10"/>
      <dgm:spPr/>
    </dgm:pt>
    <dgm:pt modelId="{6A61CE4A-73CE-482F-AB44-797BF0B892E2}" type="pres">
      <dgm:prSet presAssocID="{2386B3EB-79F3-47F7-836C-FD0486473244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7BBB4-EFD8-4A93-910E-48082CFA007A}" type="pres">
      <dgm:prSet presAssocID="{2B4A18F1-0E9C-4BB9-B724-E47772C8DB96}" presName="childComposite" presStyleCnt="0">
        <dgm:presLayoutVars>
          <dgm:chMax val="0"/>
          <dgm:chPref val="0"/>
        </dgm:presLayoutVars>
      </dgm:prSet>
      <dgm:spPr/>
    </dgm:pt>
    <dgm:pt modelId="{CA4D4110-0FAA-4151-BCB8-BA71AC46850A}" type="pres">
      <dgm:prSet presAssocID="{2B4A18F1-0E9C-4BB9-B724-E47772C8DB96}" presName="ChildAccent" presStyleLbl="solidFgAcc1" presStyleIdx="1" presStyleCnt="10"/>
      <dgm:spPr/>
    </dgm:pt>
    <dgm:pt modelId="{9DC3B505-1439-4261-884E-8F803B005DBF}" type="pres">
      <dgm:prSet presAssocID="{2B4A18F1-0E9C-4BB9-B724-E47772C8DB96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B51C1-3CC2-48AE-A80C-2C348C8B40A0}" type="pres">
      <dgm:prSet presAssocID="{228B3078-ACDC-4DF4-ABC9-84B87FF1B1D0}" presName="childComposite" presStyleCnt="0">
        <dgm:presLayoutVars>
          <dgm:chMax val="0"/>
          <dgm:chPref val="0"/>
        </dgm:presLayoutVars>
      </dgm:prSet>
      <dgm:spPr/>
    </dgm:pt>
    <dgm:pt modelId="{6E5B87C4-4308-43DD-A68C-926DD36DFF7A}" type="pres">
      <dgm:prSet presAssocID="{228B3078-ACDC-4DF4-ABC9-84B87FF1B1D0}" presName="ChildAccent" presStyleLbl="solidFgAcc1" presStyleIdx="2" presStyleCnt="10"/>
      <dgm:spPr/>
    </dgm:pt>
    <dgm:pt modelId="{C9A11DB2-7A6B-4CB9-AA37-FBFFF2CD42F6}" type="pres">
      <dgm:prSet presAssocID="{228B3078-ACDC-4DF4-ABC9-84B87FF1B1D0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E1897-D42F-4D47-B57E-B0C8EEB3ABC9}" type="pres">
      <dgm:prSet presAssocID="{EC11E831-A967-48A8-898F-4F4C17BB6F44}" presName="childComposite" presStyleCnt="0">
        <dgm:presLayoutVars>
          <dgm:chMax val="0"/>
          <dgm:chPref val="0"/>
        </dgm:presLayoutVars>
      </dgm:prSet>
      <dgm:spPr/>
    </dgm:pt>
    <dgm:pt modelId="{FC10868D-ECED-495A-A157-7A5924CE9C57}" type="pres">
      <dgm:prSet presAssocID="{EC11E831-A967-48A8-898F-4F4C17BB6F44}" presName="ChildAccent" presStyleLbl="solidFgAcc1" presStyleIdx="3" presStyleCnt="10"/>
      <dgm:spPr/>
    </dgm:pt>
    <dgm:pt modelId="{EAB24E15-4E5D-4A2E-88EB-02C37EC6E529}" type="pres">
      <dgm:prSet presAssocID="{EC11E831-A967-48A8-898F-4F4C17BB6F44}" presName="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F3D26-BC77-4539-93FF-BF282CC59CBD}" type="pres">
      <dgm:prSet presAssocID="{69DE3A7E-00CB-437E-B7F8-4294192F495B}" presName="childComposite" presStyleCnt="0">
        <dgm:presLayoutVars>
          <dgm:chMax val="0"/>
          <dgm:chPref val="0"/>
        </dgm:presLayoutVars>
      </dgm:prSet>
      <dgm:spPr/>
    </dgm:pt>
    <dgm:pt modelId="{E36124FE-A8AF-4F68-89AE-A3106DF068C6}" type="pres">
      <dgm:prSet presAssocID="{69DE3A7E-00CB-437E-B7F8-4294192F495B}" presName="ChildAccent" presStyleLbl="solidFgAcc1" presStyleIdx="4" presStyleCnt="10"/>
      <dgm:spPr/>
    </dgm:pt>
    <dgm:pt modelId="{50CB3000-52E0-43B9-B5DA-2FB594636D50}" type="pres">
      <dgm:prSet presAssocID="{69DE3A7E-00CB-437E-B7F8-4294192F495B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3693E-2FE3-4BF8-9356-35462901EACD}" type="pres">
      <dgm:prSet presAssocID="{3D970CEB-49D2-4F3A-BF4B-56D443A54CFA}" presName="childComposite" presStyleCnt="0">
        <dgm:presLayoutVars>
          <dgm:chMax val="0"/>
          <dgm:chPref val="0"/>
        </dgm:presLayoutVars>
      </dgm:prSet>
      <dgm:spPr/>
    </dgm:pt>
    <dgm:pt modelId="{811161A8-6380-4B43-BFB2-59F150526725}" type="pres">
      <dgm:prSet presAssocID="{3D970CEB-49D2-4F3A-BF4B-56D443A54CFA}" presName="ChildAccent" presStyleLbl="solidFgAcc1" presStyleIdx="5" presStyleCnt="10"/>
      <dgm:spPr/>
    </dgm:pt>
    <dgm:pt modelId="{8DA88565-D621-4400-9F04-2B410D297349}" type="pres">
      <dgm:prSet presAssocID="{3D970CEB-49D2-4F3A-BF4B-56D443A54CFA}" presName="Child" presStyleLbl="revTx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3481C-A678-4143-B785-F6CF8422847D}" type="pres">
      <dgm:prSet presAssocID="{53980017-6721-436E-A64A-0807EA04011B}" presName="root" presStyleCnt="0">
        <dgm:presLayoutVars>
          <dgm:chMax/>
          <dgm:chPref/>
        </dgm:presLayoutVars>
      </dgm:prSet>
      <dgm:spPr/>
    </dgm:pt>
    <dgm:pt modelId="{5B7A1642-2EED-4988-A2C7-D0DC64B1BABE}" type="pres">
      <dgm:prSet presAssocID="{53980017-6721-436E-A64A-0807EA04011B}" presName="rootComposite" presStyleCnt="0">
        <dgm:presLayoutVars/>
      </dgm:prSet>
      <dgm:spPr/>
    </dgm:pt>
    <dgm:pt modelId="{8D3A7712-34B6-4E97-96B4-44C12F72EDFB}" type="pres">
      <dgm:prSet presAssocID="{53980017-6721-436E-A64A-0807EA04011B}" presName="ParentAccent" presStyleLbl="alignNode1" presStyleIdx="1" presStyleCnt="2"/>
      <dgm:spPr/>
    </dgm:pt>
    <dgm:pt modelId="{49CF3FF8-5CE5-4946-9410-C1C63F692CD7}" type="pres">
      <dgm:prSet presAssocID="{53980017-6721-436E-A64A-0807EA04011B}" presName="ParentSmallAccent" presStyleLbl="fgAcc1" presStyleIdx="1" presStyleCnt="2"/>
      <dgm:spPr/>
    </dgm:pt>
    <dgm:pt modelId="{3837601E-13ED-4128-A393-1C80EA9682A5}" type="pres">
      <dgm:prSet presAssocID="{53980017-6721-436E-A64A-0807EA04011B}" presName="Parent" presStyleLbl="revTx" presStyleIdx="7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F7D69-C73F-4326-9971-5038D9A3524A}" type="pres">
      <dgm:prSet presAssocID="{53980017-6721-436E-A64A-0807EA04011B}" presName="childShape" presStyleCnt="0">
        <dgm:presLayoutVars>
          <dgm:chMax val="0"/>
          <dgm:chPref val="0"/>
        </dgm:presLayoutVars>
      </dgm:prSet>
      <dgm:spPr/>
    </dgm:pt>
    <dgm:pt modelId="{4181CFB1-4293-461E-9512-61DC04BD6EBD}" type="pres">
      <dgm:prSet presAssocID="{2A162447-19A1-4840-85C4-02927CA89E76}" presName="childComposite" presStyleCnt="0">
        <dgm:presLayoutVars>
          <dgm:chMax val="0"/>
          <dgm:chPref val="0"/>
        </dgm:presLayoutVars>
      </dgm:prSet>
      <dgm:spPr/>
    </dgm:pt>
    <dgm:pt modelId="{7A2FF585-60C4-4508-8FD5-907AB0F5DD4E}" type="pres">
      <dgm:prSet presAssocID="{2A162447-19A1-4840-85C4-02927CA89E76}" presName="ChildAccent" presStyleLbl="solidFgAcc1" presStyleIdx="6" presStyleCnt="10"/>
      <dgm:spPr/>
    </dgm:pt>
    <dgm:pt modelId="{AC4146BE-95C4-4D30-B72A-4B328DA95C48}" type="pres">
      <dgm:prSet presAssocID="{2A162447-19A1-4840-85C4-02927CA89E76}" presName="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07BCF-950C-4394-9D8C-4F0C344115FF}" type="pres">
      <dgm:prSet presAssocID="{5C2DCD16-3DF9-4107-953B-1953505FEB24}" presName="childComposite" presStyleCnt="0">
        <dgm:presLayoutVars>
          <dgm:chMax val="0"/>
          <dgm:chPref val="0"/>
        </dgm:presLayoutVars>
      </dgm:prSet>
      <dgm:spPr/>
    </dgm:pt>
    <dgm:pt modelId="{AA5048D0-AA73-46E3-B2D7-2F6E0D10CB25}" type="pres">
      <dgm:prSet presAssocID="{5C2DCD16-3DF9-4107-953B-1953505FEB24}" presName="ChildAccent" presStyleLbl="solidFgAcc1" presStyleIdx="7" presStyleCnt="10"/>
      <dgm:spPr/>
    </dgm:pt>
    <dgm:pt modelId="{C7394197-379A-48EF-A79B-7527B6143A8A}" type="pres">
      <dgm:prSet presAssocID="{5C2DCD16-3DF9-4107-953B-1953505FEB24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A32D7-2336-47E4-A13D-896597D118D5}" type="pres">
      <dgm:prSet presAssocID="{1D99CB99-0643-48EF-B5A3-E7F2D889259F}" presName="childComposite" presStyleCnt="0">
        <dgm:presLayoutVars>
          <dgm:chMax val="0"/>
          <dgm:chPref val="0"/>
        </dgm:presLayoutVars>
      </dgm:prSet>
      <dgm:spPr/>
    </dgm:pt>
    <dgm:pt modelId="{C6AA101F-8E45-460A-8CD8-2F65C866BF3B}" type="pres">
      <dgm:prSet presAssocID="{1D99CB99-0643-48EF-B5A3-E7F2D889259F}" presName="ChildAccent" presStyleLbl="solidFgAcc1" presStyleIdx="8" presStyleCnt="10"/>
      <dgm:spPr/>
    </dgm:pt>
    <dgm:pt modelId="{943AA36F-898A-48F7-8CFB-7839CC5CAF58}" type="pres">
      <dgm:prSet presAssocID="{1D99CB99-0643-48EF-B5A3-E7F2D889259F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44CA6-AF1F-47D6-9F80-1545D746824F}" type="pres">
      <dgm:prSet presAssocID="{65EF1AB4-5E89-4C08-A63D-7F9700FA2DB8}" presName="childComposite" presStyleCnt="0">
        <dgm:presLayoutVars>
          <dgm:chMax val="0"/>
          <dgm:chPref val="0"/>
        </dgm:presLayoutVars>
      </dgm:prSet>
      <dgm:spPr/>
    </dgm:pt>
    <dgm:pt modelId="{113CE2B0-8932-4264-B1CA-3100C1A58221}" type="pres">
      <dgm:prSet presAssocID="{65EF1AB4-5E89-4C08-A63D-7F9700FA2DB8}" presName="ChildAccent" presStyleLbl="solidFgAcc1" presStyleIdx="9" presStyleCnt="10"/>
      <dgm:spPr/>
    </dgm:pt>
    <dgm:pt modelId="{1A095826-FA24-4FB1-89D5-F9BD1B9FD260}" type="pres">
      <dgm:prSet presAssocID="{65EF1AB4-5E89-4C08-A63D-7F9700FA2DB8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DE8FCF-6EB4-4F34-9BC5-2DBF5B613B6B}" srcId="{452725AD-3AFD-4DA0-BD78-7188C4263C39}" destId="{69DE3A7E-00CB-437E-B7F8-4294192F495B}" srcOrd="4" destOrd="0" parTransId="{FE235BE0-75BA-476C-89CA-208CCE044511}" sibTransId="{D76A43DC-E90B-4E1B-B67E-1FF702EB631A}"/>
    <dgm:cxn modelId="{2D0A8079-92F8-4089-8124-40CCAE4C57ED}" srcId="{C5A6C506-4A78-4B01-BF84-5A7679F26940}" destId="{53980017-6721-436E-A64A-0807EA04011B}" srcOrd="1" destOrd="0" parTransId="{26EDDCA2-BF2A-4B82-A5BF-031A9AFB7378}" sibTransId="{B22D8FB5-B13C-4698-A0FF-6650E5D8CC04}"/>
    <dgm:cxn modelId="{A217EB0B-CFD6-4754-967F-74B6F8F24C45}" type="presOf" srcId="{3D970CEB-49D2-4F3A-BF4B-56D443A54CFA}" destId="{8DA88565-D621-4400-9F04-2B410D297349}" srcOrd="0" destOrd="0" presId="urn:microsoft.com/office/officeart/2008/layout/SquareAccentList"/>
    <dgm:cxn modelId="{36B5595B-794A-48DA-8010-D51A30C699C6}" type="presOf" srcId="{53980017-6721-436E-A64A-0807EA04011B}" destId="{3837601E-13ED-4128-A393-1C80EA9682A5}" srcOrd="0" destOrd="0" presId="urn:microsoft.com/office/officeart/2008/layout/SquareAccentList"/>
    <dgm:cxn modelId="{003FFEAC-F30E-4877-8342-4B1F5BBAA3D6}" type="presOf" srcId="{2B4A18F1-0E9C-4BB9-B724-E47772C8DB96}" destId="{9DC3B505-1439-4261-884E-8F803B005DBF}" srcOrd="0" destOrd="0" presId="urn:microsoft.com/office/officeart/2008/layout/SquareAccentList"/>
    <dgm:cxn modelId="{EF707B0A-5ACF-4DFC-B26C-D76087CAFC5A}" srcId="{452725AD-3AFD-4DA0-BD78-7188C4263C39}" destId="{2386B3EB-79F3-47F7-836C-FD0486473244}" srcOrd="0" destOrd="0" parTransId="{9A23D882-AFF9-43A0-8939-72A72F315AC6}" sibTransId="{EC864B1E-5CE6-403A-B695-D33D333934E7}"/>
    <dgm:cxn modelId="{D90305D9-0672-456C-A0B2-9455088E7B46}" type="presOf" srcId="{2A162447-19A1-4840-85C4-02927CA89E76}" destId="{AC4146BE-95C4-4D30-B72A-4B328DA95C48}" srcOrd="0" destOrd="0" presId="urn:microsoft.com/office/officeart/2008/layout/SquareAccentList"/>
    <dgm:cxn modelId="{3C0ED5D0-077D-4C7F-AFDF-64F1C69547B5}" srcId="{452725AD-3AFD-4DA0-BD78-7188C4263C39}" destId="{EC11E831-A967-48A8-898F-4F4C17BB6F44}" srcOrd="3" destOrd="0" parTransId="{78EA1C92-6E83-4346-963D-EF6E26EC1FE0}" sibTransId="{AE0DA7B7-896C-4022-96D9-A5E67CCC2E7B}"/>
    <dgm:cxn modelId="{02B80178-457B-49F7-9037-B53CD30121B9}" type="presOf" srcId="{1D99CB99-0643-48EF-B5A3-E7F2D889259F}" destId="{943AA36F-898A-48F7-8CFB-7839CC5CAF58}" srcOrd="0" destOrd="0" presId="urn:microsoft.com/office/officeart/2008/layout/SquareAccentList"/>
    <dgm:cxn modelId="{511A4D15-8404-4023-8F2D-48C15E39302A}" type="presOf" srcId="{EC11E831-A967-48A8-898F-4F4C17BB6F44}" destId="{EAB24E15-4E5D-4A2E-88EB-02C37EC6E529}" srcOrd="0" destOrd="0" presId="urn:microsoft.com/office/officeart/2008/layout/SquareAccentList"/>
    <dgm:cxn modelId="{07504FE7-6108-4C39-AF4E-D4CF417C8997}" srcId="{53980017-6721-436E-A64A-0807EA04011B}" destId="{1D99CB99-0643-48EF-B5A3-E7F2D889259F}" srcOrd="2" destOrd="0" parTransId="{7BE12C82-674B-4B5B-96E8-5F66C6A1EEE6}" sibTransId="{5AC4A1A9-1292-4865-A134-914FD08271DF}"/>
    <dgm:cxn modelId="{13945688-98B0-41E6-B9A0-C248424E206B}" srcId="{53980017-6721-436E-A64A-0807EA04011B}" destId="{2A162447-19A1-4840-85C4-02927CA89E76}" srcOrd="0" destOrd="0" parTransId="{A04B2A1F-96B0-4BCB-A314-D0797DC17DC1}" sibTransId="{C69F8C49-B3E4-43D3-A44B-FB024EB6D9AA}"/>
    <dgm:cxn modelId="{667B4B19-F638-4695-8958-6D8D38C13489}" type="presOf" srcId="{5C2DCD16-3DF9-4107-953B-1953505FEB24}" destId="{C7394197-379A-48EF-A79B-7527B6143A8A}" srcOrd="0" destOrd="0" presId="urn:microsoft.com/office/officeart/2008/layout/SquareAccentList"/>
    <dgm:cxn modelId="{4BF34136-5F88-458C-B0C5-6E734233DAA1}" srcId="{53980017-6721-436E-A64A-0807EA04011B}" destId="{65EF1AB4-5E89-4C08-A63D-7F9700FA2DB8}" srcOrd="3" destOrd="0" parTransId="{8A886A8D-4E65-47D1-A2E0-FE06C7B8FC2A}" sibTransId="{36970B0D-C3BF-438B-B18E-B786FC934A5E}"/>
    <dgm:cxn modelId="{8ED0DE8C-7532-4EDA-A854-1CC81E04FFF7}" type="presOf" srcId="{2386B3EB-79F3-47F7-836C-FD0486473244}" destId="{6A61CE4A-73CE-482F-AB44-797BF0B892E2}" srcOrd="0" destOrd="0" presId="urn:microsoft.com/office/officeart/2008/layout/SquareAccentList"/>
    <dgm:cxn modelId="{769EDC77-BE88-459B-B30D-5C54CB4ABF0E}" type="presOf" srcId="{C5A6C506-4A78-4B01-BF84-5A7679F26940}" destId="{93560351-E410-4435-894F-B35D68654718}" srcOrd="0" destOrd="0" presId="urn:microsoft.com/office/officeart/2008/layout/SquareAccentList"/>
    <dgm:cxn modelId="{C6CC2F0C-1014-47D1-9169-40973B162532}" srcId="{452725AD-3AFD-4DA0-BD78-7188C4263C39}" destId="{3D970CEB-49D2-4F3A-BF4B-56D443A54CFA}" srcOrd="5" destOrd="0" parTransId="{5E387B6A-701D-461F-AEDC-11B403C38659}" sibTransId="{353F647C-EE46-42C3-BDD5-E1CCDC0AC7F0}"/>
    <dgm:cxn modelId="{A01B18E2-2785-4170-BE82-57EF893FD646}" srcId="{53980017-6721-436E-A64A-0807EA04011B}" destId="{5C2DCD16-3DF9-4107-953B-1953505FEB24}" srcOrd="1" destOrd="0" parTransId="{B963B37A-8A8A-47D6-9D99-722996F014FE}" sibTransId="{12DB8C5E-D9DB-49F8-8039-1D5ED96464E6}"/>
    <dgm:cxn modelId="{92D24AF8-4AF5-4573-8E19-E71EC7D827C5}" type="presOf" srcId="{69DE3A7E-00CB-437E-B7F8-4294192F495B}" destId="{50CB3000-52E0-43B9-B5DA-2FB594636D50}" srcOrd="0" destOrd="0" presId="urn:microsoft.com/office/officeart/2008/layout/SquareAccentList"/>
    <dgm:cxn modelId="{2148A3BB-19FE-4B48-9858-4546AD18F74F}" type="presOf" srcId="{65EF1AB4-5E89-4C08-A63D-7F9700FA2DB8}" destId="{1A095826-FA24-4FB1-89D5-F9BD1B9FD260}" srcOrd="0" destOrd="0" presId="urn:microsoft.com/office/officeart/2008/layout/SquareAccentList"/>
    <dgm:cxn modelId="{CD1BF53F-A66D-4E78-AA13-1C8354F50630}" srcId="{452725AD-3AFD-4DA0-BD78-7188C4263C39}" destId="{2B4A18F1-0E9C-4BB9-B724-E47772C8DB96}" srcOrd="1" destOrd="0" parTransId="{8352D088-7DEB-426F-9117-0896698B1513}" sibTransId="{C7C92B40-29C5-4748-99DE-1639A54EF944}"/>
    <dgm:cxn modelId="{46F940EB-D7C2-4F2E-932E-9A178FE8F544}" type="presOf" srcId="{228B3078-ACDC-4DF4-ABC9-84B87FF1B1D0}" destId="{C9A11DB2-7A6B-4CB9-AA37-FBFFF2CD42F6}" srcOrd="0" destOrd="0" presId="urn:microsoft.com/office/officeart/2008/layout/SquareAccentList"/>
    <dgm:cxn modelId="{3A471E23-E56F-498F-AA89-D6D55621A2A9}" srcId="{452725AD-3AFD-4DA0-BD78-7188C4263C39}" destId="{228B3078-ACDC-4DF4-ABC9-84B87FF1B1D0}" srcOrd="2" destOrd="0" parTransId="{C901B314-6947-452E-920D-2F0EB26B2FDF}" sibTransId="{F4BD4E30-84F6-4101-AF01-F3BF8FFFE5A0}"/>
    <dgm:cxn modelId="{9542EA71-094D-451B-997C-0B24ADF85377}" type="presOf" srcId="{452725AD-3AFD-4DA0-BD78-7188C4263C39}" destId="{C0B4C1A6-24B1-49B9-935D-1C9CA784D0D5}" srcOrd="0" destOrd="0" presId="urn:microsoft.com/office/officeart/2008/layout/SquareAccentList"/>
    <dgm:cxn modelId="{2F82BBB0-5A1D-46E7-9945-7DF90AB0EF13}" srcId="{C5A6C506-4A78-4B01-BF84-5A7679F26940}" destId="{452725AD-3AFD-4DA0-BD78-7188C4263C39}" srcOrd="0" destOrd="0" parTransId="{A460761B-7C20-413A-80C6-AD82EC6897F7}" sibTransId="{B557DF36-A7AD-40BE-BD15-7147EAEABEFD}"/>
    <dgm:cxn modelId="{C62F836D-8DB3-4E5B-AE0E-B2D72F51726E}" type="presParOf" srcId="{93560351-E410-4435-894F-B35D68654718}" destId="{8B9EA8F5-0642-42EC-A58C-41143201EE3C}" srcOrd="0" destOrd="0" presId="urn:microsoft.com/office/officeart/2008/layout/SquareAccentList"/>
    <dgm:cxn modelId="{7BBBA55B-0144-4884-B76D-0EBB5380A557}" type="presParOf" srcId="{8B9EA8F5-0642-42EC-A58C-41143201EE3C}" destId="{4C0262AA-D546-46DB-8020-A0E1EBD2972E}" srcOrd="0" destOrd="0" presId="urn:microsoft.com/office/officeart/2008/layout/SquareAccentList"/>
    <dgm:cxn modelId="{97D3E134-112C-4193-9C25-8985DCD8C540}" type="presParOf" srcId="{4C0262AA-D546-46DB-8020-A0E1EBD2972E}" destId="{0572EAE5-2012-4C97-A5B0-DF63C14D548F}" srcOrd="0" destOrd="0" presId="urn:microsoft.com/office/officeart/2008/layout/SquareAccentList"/>
    <dgm:cxn modelId="{19B2A3BD-FCDF-469D-8D28-7A82BC10F00D}" type="presParOf" srcId="{4C0262AA-D546-46DB-8020-A0E1EBD2972E}" destId="{4E703A23-B0E7-4021-9849-EA947A174FAF}" srcOrd="1" destOrd="0" presId="urn:microsoft.com/office/officeart/2008/layout/SquareAccentList"/>
    <dgm:cxn modelId="{054BE03D-879C-4CF3-BF03-044603E24E42}" type="presParOf" srcId="{4C0262AA-D546-46DB-8020-A0E1EBD2972E}" destId="{C0B4C1A6-24B1-49B9-935D-1C9CA784D0D5}" srcOrd="2" destOrd="0" presId="urn:microsoft.com/office/officeart/2008/layout/SquareAccentList"/>
    <dgm:cxn modelId="{918D342E-ECC6-4CD8-AB12-88B3AF176890}" type="presParOf" srcId="{8B9EA8F5-0642-42EC-A58C-41143201EE3C}" destId="{817ED3C1-08E7-4BCA-98C8-EE551B416936}" srcOrd="1" destOrd="0" presId="urn:microsoft.com/office/officeart/2008/layout/SquareAccentList"/>
    <dgm:cxn modelId="{B593816D-50BE-4195-B990-E4EAD8B060D9}" type="presParOf" srcId="{817ED3C1-08E7-4BCA-98C8-EE551B416936}" destId="{A906BB77-29F3-4910-B403-DB894C3DA00D}" srcOrd="0" destOrd="0" presId="urn:microsoft.com/office/officeart/2008/layout/SquareAccentList"/>
    <dgm:cxn modelId="{E894B1BE-A5E3-41B4-B440-1FB5A279B3DB}" type="presParOf" srcId="{A906BB77-29F3-4910-B403-DB894C3DA00D}" destId="{43322977-EA2C-4198-83B7-4793ED374B8D}" srcOrd="0" destOrd="0" presId="urn:microsoft.com/office/officeart/2008/layout/SquareAccentList"/>
    <dgm:cxn modelId="{73C186EA-95E9-4BFF-9D94-B621796468F2}" type="presParOf" srcId="{A906BB77-29F3-4910-B403-DB894C3DA00D}" destId="{6A61CE4A-73CE-482F-AB44-797BF0B892E2}" srcOrd="1" destOrd="0" presId="urn:microsoft.com/office/officeart/2008/layout/SquareAccentList"/>
    <dgm:cxn modelId="{3A85C0B7-1CA3-4A14-B046-222CC50E9D90}" type="presParOf" srcId="{817ED3C1-08E7-4BCA-98C8-EE551B416936}" destId="{2F57BBB4-EFD8-4A93-910E-48082CFA007A}" srcOrd="1" destOrd="0" presId="urn:microsoft.com/office/officeart/2008/layout/SquareAccentList"/>
    <dgm:cxn modelId="{8B2170B4-A62B-4729-B452-CF8A1B5159F2}" type="presParOf" srcId="{2F57BBB4-EFD8-4A93-910E-48082CFA007A}" destId="{CA4D4110-0FAA-4151-BCB8-BA71AC46850A}" srcOrd="0" destOrd="0" presId="urn:microsoft.com/office/officeart/2008/layout/SquareAccentList"/>
    <dgm:cxn modelId="{A0E27237-6756-4AF5-99D4-F133D9BE57A1}" type="presParOf" srcId="{2F57BBB4-EFD8-4A93-910E-48082CFA007A}" destId="{9DC3B505-1439-4261-884E-8F803B005DBF}" srcOrd="1" destOrd="0" presId="urn:microsoft.com/office/officeart/2008/layout/SquareAccentList"/>
    <dgm:cxn modelId="{07BEFAC6-1E65-4845-950F-6C50D176C328}" type="presParOf" srcId="{817ED3C1-08E7-4BCA-98C8-EE551B416936}" destId="{7FFB51C1-3CC2-48AE-A80C-2C348C8B40A0}" srcOrd="2" destOrd="0" presId="urn:microsoft.com/office/officeart/2008/layout/SquareAccentList"/>
    <dgm:cxn modelId="{DE7300C1-EDE7-4AA1-BB5D-CB650D4FDDA3}" type="presParOf" srcId="{7FFB51C1-3CC2-48AE-A80C-2C348C8B40A0}" destId="{6E5B87C4-4308-43DD-A68C-926DD36DFF7A}" srcOrd="0" destOrd="0" presId="urn:microsoft.com/office/officeart/2008/layout/SquareAccentList"/>
    <dgm:cxn modelId="{11CD9F1E-A569-472C-8FE7-5025E47098D0}" type="presParOf" srcId="{7FFB51C1-3CC2-48AE-A80C-2C348C8B40A0}" destId="{C9A11DB2-7A6B-4CB9-AA37-FBFFF2CD42F6}" srcOrd="1" destOrd="0" presId="urn:microsoft.com/office/officeart/2008/layout/SquareAccentList"/>
    <dgm:cxn modelId="{C907B57D-6731-4549-845B-DE49F7F6471F}" type="presParOf" srcId="{817ED3C1-08E7-4BCA-98C8-EE551B416936}" destId="{0A4E1897-D42F-4D47-B57E-B0C8EEB3ABC9}" srcOrd="3" destOrd="0" presId="urn:microsoft.com/office/officeart/2008/layout/SquareAccentList"/>
    <dgm:cxn modelId="{36CF948A-CCBD-4297-85E2-B2A929959F1D}" type="presParOf" srcId="{0A4E1897-D42F-4D47-B57E-B0C8EEB3ABC9}" destId="{FC10868D-ECED-495A-A157-7A5924CE9C57}" srcOrd="0" destOrd="0" presId="urn:microsoft.com/office/officeart/2008/layout/SquareAccentList"/>
    <dgm:cxn modelId="{77ACD1FA-3207-49D4-84E6-5DD5F8CE65A5}" type="presParOf" srcId="{0A4E1897-D42F-4D47-B57E-B0C8EEB3ABC9}" destId="{EAB24E15-4E5D-4A2E-88EB-02C37EC6E529}" srcOrd="1" destOrd="0" presId="urn:microsoft.com/office/officeart/2008/layout/SquareAccentList"/>
    <dgm:cxn modelId="{ECD5B2C9-A416-466C-8CE0-8CCE11357852}" type="presParOf" srcId="{817ED3C1-08E7-4BCA-98C8-EE551B416936}" destId="{A16F3D26-BC77-4539-93FF-BF282CC59CBD}" srcOrd="4" destOrd="0" presId="urn:microsoft.com/office/officeart/2008/layout/SquareAccentList"/>
    <dgm:cxn modelId="{3726911C-BA0A-4F6F-833A-313AF805EF47}" type="presParOf" srcId="{A16F3D26-BC77-4539-93FF-BF282CC59CBD}" destId="{E36124FE-A8AF-4F68-89AE-A3106DF068C6}" srcOrd="0" destOrd="0" presId="urn:microsoft.com/office/officeart/2008/layout/SquareAccentList"/>
    <dgm:cxn modelId="{DEFC0709-BD87-4E6E-9154-0AB6AF807F55}" type="presParOf" srcId="{A16F3D26-BC77-4539-93FF-BF282CC59CBD}" destId="{50CB3000-52E0-43B9-B5DA-2FB594636D50}" srcOrd="1" destOrd="0" presId="urn:microsoft.com/office/officeart/2008/layout/SquareAccentList"/>
    <dgm:cxn modelId="{FD5BFAA5-070B-474A-8795-61573D3EE3E3}" type="presParOf" srcId="{817ED3C1-08E7-4BCA-98C8-EE551B416936}" destId="{F1A3693E-2FE3-4BF8-9356-35462901EACD}" srcOrd="5" destOrd="0" presId="urn:microsoft.com/office/officeart/2008/layout/SquareAccentList"/>
    <dgm:cxn modelId="{3B329064-2570-44AA-99DB-5E1256A3872D}" type="presParOf" srcId="{F1A3693E-2FE3-4BF8-9356-35462901EACD}" destId="{811161A8-6380-4B43-BFB2-59F150526725}" srcOrd="0" destOrd="0" presId="urn:microsoft.com/office/officeart/2008/layout/SquareAccentList"/>
    <dgm:cxn modelId="{602182BD-2705-43D8-940C-D0750EB111CE}" type="presParOf" srcId="{F1A3693E-2FE3-4BF8-9356-35462901EACD}" destId="{8DA88565-D621-4400-9F04-2B410D297349}" srcOrd="1" destOrd="0" presId="urn:microsoft.com/office/officeart/2008/layout/SquareAccentList"/>
    <dgm:cxn modelId="{3CC06094-A33F-472B-8343-4EA96D70EAE1}" type="presParOf" srcId="{93560351-E410-4435-894F-B35D68654718}" destId="{6653481C-A678-4143-B785-F6CF8422847D}" srcOrd="1" destOrd="0" presId="urn:microsoft.com/office/officeart/2008/layout/SquareAccentList"/>
    <dgm:cxn modelId="{2197BFA5-0B0C-4442-B5D9-61D1A2256785}" type="presParOf" srcId="{6653481C-A678-4143-B785-F6CF8422847D}" destId="{5B7A1642-2EED-4988-A2C7-D0DC64B1BABE}" srcOrd="0" destOrd="0" presId="urn:microsoft.com/office/officeart/2008/layout/SquareAccentList"/>
    <dgm:cxn modelId="{4484F5BF-8B3B-4E92-BFE5-9A434151D425}" type="presParOf" srcId="{5B7A1642-2EED-4988-A2C7-D0DC64B1BABE}" destId="{8D3A7712-34B6-4E97-96B4-44C12F72EDFB}" srcOrd="0" destOrd="0" presId="urn:microsoft.com/office/officeart/2008/layout/SquareAccentList"/>
    <dgm:cxn modelId="{42F9C9B5-23F6-49B8-8A84-43C919DDA535}" type="presParOf" srcId="{5B7A1642-2EED-4988-A2C7-D0DC64B1BABE}" destId="{49CF3FF8-5CE5-4946-9410-C1C63F692CD7}" srcOrd="1" destOrd="0" presId="urn:microsoft.com/office/officeart/2008/layout/SquareAccentList"/>
    <dgm:cxn modelId="{25DA98D4-0410-45A7-A3DD-68BEF95B9568}" type="presParOf" srcId="{5B7A1642-2EED-4988-A2C7-D0DC64B1BABE}" destId="{3837601E-13ED-4128-A393-1C80EA9682A5}" srcOrd="2" destOrd="0" presId="urn:microsoft.com/office/officeart/2008/layout/SquareAccentList"/>
    <dgm:cxn modelId="{EF17458C-2325-4861-AF8E-E19C87CFD6D0}" type="presParOf" srcId="{6653481C-A678-4143-B785-F6CF8422847D}" destId="{9D4F7D69-C73F-4326-9971-5038D9A3524A}" srcOrd="1" destOrd="0" presId="urn:microsoft.com/office/officeart/2008/layout/SquareAccentList"/>
    <dgm:cxn modelId="{0C4B0BA8-984A-49C4-A353-47EB1BC41F86}" type="presParOf" srcId="{9D4F7D69-C73F-4326-9971-5038D9A3524A}" destId="{4181CFB1-4293-461E-9512-61DC04BD6EBD}" srcOrd="0" destOrd="0" presId="urn:microsoft.com/office/officeart/2008/layout/SquareAccentList"/>
    <dgm:cxn modelId="{09E8AF82-4133-4459-A8CA-7C08B2487E18}" type="presParOf" srcId="{4181CFB1-4293-461E-9512-61DC04BD6EBD}" destId="{7A2FF585-60C4-4508-8FD5-907AB0F5DD4E}" srcOrd="0" destOrd="0" presId="urn:microsoft.com/office/officeart/2008/layout/SquareAccentList"/>
    <dgm:cxn modelId="{6EDC0348-385C-4449-821D-0AE5F9EC1A17}" type="presParOf" srcId="{4181CFB1-4293-461E-9512-61DC04BD6EBD}" destId="{AC4146BE-95C4-4D30-B72A-4B328DA95C48}" srcOrd="1" destOrd="0" presId="urn:microsoft.com/office/officeart/2008/layout/SquareAccentList"/>
    <dgm:cxn modelId="{4A94FD81-C03D-4CA8-854A-B6CF1C40CDF2}" type="presParOf" srcId="{9D4F7D69-C73F-4326-9971-5038D9A3524A}" destId="{BAC07BCF-950C-4394-9D8C-4F0C344115FF}" srcOrd="1" destOrd="0" presId="urn:microsoft.com/office/officeart/2008/layout/SquareAccentList"/>
    <dgm:cxn modelId="{FFFB1C66-E826-4A47-91C0-5F853CFC3DC3}" type="presParOf" srcId="{BAC07BCF-950C-4394-9D8C-4F0C344115FF}" destId="{AA5048D0-AA73-46E3-B2D7-2F6E0D10CB25}" srcOrd="0" destOrd="0" presId="urn:microsoft.com/office/officeart/2008/layout/SquareAccentList"/>
    <dgm:cxn modelId="{D050A6A0-15CF-411A-B177-E2FC332B9348}" type="presParOf" srcId="{BAC07BCF-950C-4394-9D8C-4F0C344115FF}" destId="{C7394197-379A-48EF-A79B-7527B6143A8A}" srcOrd="1" destOrd="0" presId="urn:microsoft.com/office/officeart/2008/layout/SquareAccentList"/>
    <dgm:cxn modelId="{281F7041-BBF4-4FC2-89CB-1351C9C4ECAA}" type="presParOf" srcId="{9D4F7D69-C73F-4326-9971-5038D9A3524A}" destId="{B5CA32D7-2336-47E4-A13D-896597D118D5}" srcOrd="2" destOrd="0" presId="urn:microsoft.com/office/officeart/2008/layout/SquareAccentList"/>
    <dgm:cxn modelId="{ADDE696F-14FA-4F03-A7B5-E78BA6F97DE3}" type="presParOf" srcId="{B5CA32D7-2336-47E4-A13D-896597D118D5}" destId="{C6AA101F-8E45-460A-8CD8-2F65C866BF3B}" srcOrd="0" destOrd="0" presId="urn:microsoft.com/office/officeart/2008/layout/SquareAccentList"/>
    <dgm:cxn modelId="{04719C47-E7E0-435C-AD4C-789D60D40C29}" type="presParOf" srcId="{B5CA32D7-2336-47E4-A13D-896597D118D5}" destId="{943AA36F-898A-48F7-8CFB-7839CC5CAF58}" srcOrd="1" destOrd="0" presId="urn:microsoft.com/office/officeart/2008/layout/SquareAccentList"/>
    <dgm:cxn modelId="{37315212-0E20-4258-AA70-461959BE4BA2}" type="presParOf" srcId="{9D4F7D69-C73F-4326-9971-5038D9A3524A}" destId="{5E444CA6-AF1F-47D6-9F80-1545D746824F}" srcOrd="3" destOrd="0" presId="urn:microsoft.com/office/officeart/2008/layout/SquareAccentList"/>
    <dgm:cxn modelId="{8BD884A2-76F4-4EC1-8FC5-08099FBB3DE5}" type="presParOf" srcId="{5E444CA6-AF1F-47D6-9F80-1545D746824F}" destId="{113CE2B0-8932-4264-B1CA-3100C1A58221}" srcOrd="0" destOrd="0" presId="urn:microsoft.com/office/officeart/2008/layout/SquareAccentList"/>
    <dgm:cxn modelId="{2E6F7C19-A9FC-460F-B3D0-49E0BA5B6C00}" type="presParOf" srcId="{5E444CA6-AF1F-47D6-9F80-1545D746824F}" destId="{1A095826-FA24-4FB1-89D5-F9BD1B9FD26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A6C506-4A78-4B01-BF84-5A7679F26940}" type="doc">
      <dgm:prSet loTypeId="urn:microsoft.com/office/officeart/2008/layout/SquareAccentList" loCatId="list" qsTypeId="urn:microsoft.com/office/officeart/2005/8/quickstyle/simple1#6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452725AD-3AFD-4DA0-BD78-7188C4263C3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DATA PROCESSING</a:t>
          </a:r>
          <a:endParaRPr lang="en-US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A460761B-7C20-413A-80C6-AD82EC6897F7}" type="parTrans" cxnId="{2F82BBB0-5A1D-46E7-9945-7DF90AB0EF13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B557DF36-A7AD-40BE-BD15-7147EAEABEFD}" type="sibTrans" cxnId="{2F82BBB0-5A1D-46E7-9945-7DF90AB0EF13}">
      <dgm:prSet/>
      <dgm:spPr/>
      <dgm:t>
        <a:bodyPr/>
        <a:lstStyle/>
        <a:p>
          <a:endParaRPr lang="en-US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D658BD49-56B8-4DFE-B434-8BFD2AB634D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Software development</a:t>
          </a:r>
          <a:r>
            <a:rPr lang="mn-MN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experiment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BF12225-57B8-443F-A3ED-2513C4F6B66E}" type="parTrans" cxnId="{D3D45157-DBCA-4C17-A5D4-903FE67EEE9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E15B709-88C1-4DEE-81D2-3C4EA41B1668}" type="sibTrans" cxnId="{D3D45157-DBCA-4C17-A5D4-903FE67EEE9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347C187-7644-4A14-874B-C8E6C5A80C2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Competitive operators of the survey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EF9832B2-6B2A-40D5-A9A9-C943CF1CAAAF}" type="parTrans" cxnId="{0F4AB167-62B7-4CDF-A988-C0FAAF8CC22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66CD73C-35B4-41CE-B693-9895C4C0FF46}" type="sibTrans" cxnId="{0F4AB167-62B7-4CDF-A988-C0FAAF8CC22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2C2C51B-1ADA-4A69-B3F4-41C12F1013A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Training for operators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58B0E86-1670-4AB0-8246-CDB736E1FD36}" type="parTrans" cxnId="{305241ED-F66E-4AE7-A101-9FFEA2616EC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9B3B8A4-27CB-44E5-9A06-C4E07E8E4673}" type="sibTrans" cxnId="{305241ED-F66E-4AE7-A101-9FFEA2616EC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7A757A1-AB0F-4745-89EC-0D0C7AB0924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Data input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84040F66-3D1D-47AB-AE21-2586E8900576}" type="parTrans" cxnId="{C1B800EE-7D0E-4E6F-8269-5E1CDF8D7263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52FA126-0517-433C-B003-EB458B6ABBE0}" type="sibTrans" cxnId="{C1B800EE-7D0E-4E6F-8269-5E1CDF8D7263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A9CE186-5026-47B8-8B87-0E064998300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Review and adjustment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94F5E899-F5A9-44FC-B91F-DC62A0C9AF3B}" type="parTrans" cxnId="{9F19D644-B79F-468A-8CEA-E17D083367E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585635A-25C4-4857-8A42-F13A2534F3B7}" type="sibTrans" cxnId="{9F19D644-B79F-468A-8CEA-E17D083367EB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8126B12-C362-4A4C-B665-BE909FAB70D4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DATA DISSEMINATION</a:t>
          </a:r>
          <a:endParaRPr lang="en-US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4FC02670-FD88-4B73-A2BC-66CE2755A1C8}" type="parTrans" cxnId="{43D6DD1D-4E57-4945-9B6C-1CC759F5B63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02101EE-7617-4CAD-8F24-8B8716C996BC}" type="sibTrans" cxnId="{43D6DD1D-4E57-4945-9B6C-1CC759F5B631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2B8A1F3-1280-4FCA-9D69-3E965C2C0984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Output tables 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3471A329-FE2A-4B75-BDB4-8043C7E7E4E7}" type="parTrans" cxnId="{66111B23-BA4D-4F6A-8DA0-7870B28C04E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69D7AD1-2F2D-47B2-AFC7-6DE16630D7C6}" type="sibTrans" cxnId="{66111B23-BA4D-4F6A-8DA0-7870B28C04E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772F282-557F-4235-B8EB-E41D48BBCFD1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Report to write and translate 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AB2109F-1743-41BD-B61D-058EE77DDB69}" type="parTrans" cxnId="{2EB54273-01CE-4A1D-AF4A-78C51BF39B3E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AB108F9-3488-4076-BD77-0EA8B2BE8A54}" type="sibTrans" cxnId="{2EB54273-01CE-4A1D-AF4A-78C51BF39B3E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C9BFB8B-0B4F-42CE-8E53-E85F15407170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 Publish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DE46E396-B435-4D18-AC10-FC9136D3795D}" type="parTrans" cxnId="{B2242EC5-04EE-471E-B661-101C3110282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7072A42-9A92-4BD7-B081-99A9949A5E50}" type="sibTrans" cxnId="{B2242EC5-04EE-471E-B661-101C31102822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88986E3-3C0D-4897-9228-317C40F26446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Dissemination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A399FCBD-3F62-4EBC-9522-5A68371DC6C9}" type="parTrans" cxnId="{274D0B20-BFB3-4D76-B23A-40CBE4813DE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07E9CB60-7461-49E3-A2C9-0FBA0CADF127}" type="sibTrans" cxnId="{274D0B20-BFB3-4D76-B23A-40CBE4813DE4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3560351-E410-4435-894F-B35D68654718}" type="pres">
      <dgm:prSet presAssocID="{C5A6C506-4A78-4B01-BF84-5A7679F2694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B9EA8F5-0642-42EC-A58C-41143201EE3C}" type="pres">
      <dgm:prSet presAssocID="{452725AD-3AFD-4DA0-BD78-7188C4263C39}" presName="root" presStyleCnt="0">
        <dgm:presLayoutVars>
          <dgm:chMax/>
          <dgm:chPref/>
        </dgm:presLayoutVars>
      </dgm:prSet>
      <dgm:spPr/>
    </dgm:pt>
    <dgm:pt modelId="{4C0262AA-D546-46DB-8020-A0E1EBD2972E}" type="pres">
      <dgm:prSet presAssocID="{452725AD-3AFD-4DA0-BD78-7188C4263C39}" presName="rootComposite" presStyleCnt="0">
        <dgm:presLayoutVars/>
      </dgm:prSet>
      <dgm:spPr/>
    </dgm:pt>
    <dgm:pt modelId="{0572EAE5-2012-4C97-A5B0-DF63C14D548F}" type="pres">
      <dgm:prSet presAssocID="{452725AD-3AFD-4DA0-BD78-7188C4263C39}" presName="ParentAccent" presStyleLbl="alignNode1" presStyleIdx="0" presStyleCnt="2"/>
      <dgm:spPr/>
    </dgm:pt>
    <dgm:pt modelId="{4E703A23-B0E7-4021-9849-EA947A174FAF}" type="pres">
      <dgm:prSet presAssocID="{452725AD-3AFD-4DA0-BD78-7188C4263C39}" presName="ParentSmallAccent" presStyleLbl="fgAcc1" presStyleIdx="0" presStyleCnt="2"/>
      <dgm:spPr/>
    </dgm:pt>
    <dgm:pt modelId="{C0B4C1A6-24B1-49B9-935D-1C9CA784D0D5}" type="pres">
      <dgm:prSet presAssocID="{452725AD-3AFD-4DA0-BD78-7188C4263C39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ED3C1-08E7-4BCA-98C8-EE551B416936}" type="pres">
      <dgm:prSet presAssocID="{452725AD-3AFD-4DA0-BD78-7188C4263C39}" presName="childShape" presStyleCnt="0">
        <dgm:presLayoutVars>
          <dgm:chMax val="0"/>
          <dgm:chPref val="0"/>
        </dgm:presLayoutVars>
      </dgm:prSet>
      <dgm:spPr/>
    </dgm:pt>
    <dgm:pt modelId="{D73BA02E-DEB6-4F42-B19C-E6DA048FF87D}" type="pres">
      <dgm:prSet presAssocID="{D658BD49-56B8-4DFE-B434-8BFD2AB634D9}" presName="childComposite" presStyleCnt="0">
        <dgm:presLayoutVars>
          <dgm:chMax val="0"/>
          <dgm:chPref val="0"/>
        </dgm:presLayoutVars>
      </dgm:prSet>
      <dgm:spPr/>
    </dgm:pt>
    <dgm:pt modelId="{0B4E8066-97F4-4772-9CD1-683662427EF4}" type="pres">
      <dgm:prSet presAssocID="{D658BD49-56B8-4DFE-B434-8BFD2AB634D9}" presName="ChildAccent" presStyleLbl="solidFgAcc1" presStyleIdx="0" presStyleCnt="9"/>
      <dgm:spPr/>
    </dgm:pt>
    <dgm:pt modelId="{26A38344-261F-4867-90E1-469EB7014458}" type="pres">
      <dgm:prSet presAssocID="{D658BD49-56B8-4DFE-B434-8BFD2AB634D9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8E96C-3397-42DC-9D13-6E66B751D21E}" type="pres">
      <dgm:prSet presAssocID="{D347C187-7644-4A14-874B-C8E6C5A80C2B}" presName="childComposite" presStyleCnt="0">
        <dgm:presLayoutVars>
          <dgm:chMax val="0"/>
          <dgm:chPref val="0"/>
        </dgm:presLayoutVars>
      </dgm:prSet>
      <dgm:spPr/>
    </dgm:pt>
    <dgm:pt modelId="{8AAE9B3C-DFC2-47DA-9D3A-160368D340A8}" type="pres">
      <dgm:prSet presAssocID="{D347C187-7644-4A14-874B-C8E6C5A80C2B}" presName="ChildAccent" presStyleLbl="solidFgAcc1" presStyleIdx="1" presStyleCnt="9"/>
      <dgm:spPr/>
    </dgm:pt>
    <dgm:pt modelId="{4F292D37-2ADA-4991-98B2-D4B99128E073}" type="pres">
      <dgm:prSet presAssocID="{D347C187-7644-4A14-874B-C8E6C5A80C2B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3AFF0-57BA-4B4F-934B-16758BD8FFC3}" type="pres">
      <dgm:prSet presAssocID="{82C2C51B-1ADA-4A69-B3F4-41C12F1013AC}" presName="childComposite" presStyleCnt="0">
        <dgm:presLayoutVars>
          <dgm:chMax val="0"/>
          <dgm:chPref val="0"/>
        </dgm:presLayoutVars>
      </dgm:prSet>
      <dgm:spPr/>
    </dgm:pt>
    <dgm:pt modelId="{A311C0CA-8AA5-486B-B5AE-ABEE8A354BB8}" type="pres">
      <dgm:prSet presAssocID="{82C2C51B-1ADA-4A69-B3F4-41C12F1013AC}" presName="ChildAccent" presStyleLbl="solidFgAcc1" presStyleIdx="2" presStyleCnt="9"/>
      <dgm:spPr/>
    </dgm:pt>
    <dgm:pt modelId="{93E00EB0-1A6B-4ABF-A916-F27A8B5DD50D}" type="pres">
      <dgm:prSet presAssocID="{82C2C51B-1ADA-4A69-B3F4-41C12F1013AC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3A65C-DADA-4642-A7F7-7D0CC61DAAEC}" type="pres">
      <dgm:prSet presAssocID="{97A757A1-AB0F-4745-89EC-0D0C7AB0924B}" presName="childComposite" presStyleCnt="0">
        <dgm:presLayoutVars>
          <dgm:chMax val="0"/>
          <dgm:chPref val="0"/>
        </dgm:presLayoutVars>
      </dgm:prSet>
      <dgm:spPr/>
    </dgm:pt>
    <dgm:pt modelId="{10EC1CE4-5FCC-4AD8-AAE3-5B4A7A50BEF8}" type="pres">
      <dgm:prSet presAssocID="{97A757A1-AB0F-4745-89EC-0D0C7AB0924B}" presName="ChildAccent" presStyleLbl="solidFgAcc1" presStyleIdx="3" presStyleCnt="9"/>
      <dgm:spPr/>
    </dgm:pt>
    <dgm:pt modelId="{49560AE1-1B43-49F9-A204-28A0F1B69593}" type="pres">
      <dgm:prSet presAssocID="{97A757A1-AB0F-4745-89EC-0D0C7AB0924B}" presName="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8DDB1-16F6-46BE-969D-F57838C314CC}" type="pres">
      <dgm:prSet presAssocID="{EA9CE186-5026-47B8-8B87-0E0649983005}" presName="childComposite" presStyleCnt="0">
        <dgm:presLayoutVars>
          <dgm:chMax val="0"/>
          <dgm:chPref val="0"/>
        </dgm:presLayoutVars>
      </dgm:prSet>
      <dgm:spPr/>
    </dgm:pt>
    <dgm:pt modelId="{C8FACA8C-6520-4C67-B1B6-DBF1B5AC6693}" type="pres">
      <dgm:prSet presAssocID="{EA9CE186-5026-47B8-8B87-0E0649983005}" presName="ChildAccent" presStyleLbl="solidFgAcc1" presStyleIdx="4" presStyleCnt="9"/>
      <dgm:spPr/>
    </dgm:pt>
    <dgm:pt modelId="{67533CFA-5FC1-4961-8769-8C9529DD3BA0}" type="pres">
      <dgm:prSet presAssocID="{EA9CE186-5026-47B8-8B87-0E0649983005}" presName="Child" presStyleLbl="revTx" presStyleIdx="5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94813-B27F-4CA3-9234-D9B36A0271D8}" type="pres">
      <dgm:prSet presAssocID="{98126B12-C362-4A4C-B665-BE909FAB70D4}" presName="root" presStyleCnt="0">
        <dgm:presLayoutVars>
          <dgm:chMax/>
          <dgm:chPref/>
        </dgm:presLayoutVars>
      </dgm:prSet>
      <dgm:spPr/>
    </dgm:pt>
    <dgm:pt modelId="{C3BB3C3E-2F36-4531-9C52-D9452D4882A3}" type="pres">
      <dgm:prSet presAssocID="{98126B12-C362-4A4C-B665-BE909FAB70D4}" presName="rootComposite" presStyleCnt="0">
        <dgm:presLayoutVars/>
      </dgm:prSet>
      <dgm:spPr/>
    </dgm:pt>
    <dgm:pt modelId="{13AAFDF4-23B9-469E-B695-5CE4486BD1DE}" type="pres">
      <dgm:prSet presAssocID="{98126B12-C362-4A4C-B665-BE909FAB70D4}" presName="ParentAccent" presStyleLbl="alignNode1" presStyleIdx="1" presStyleCnt="2"/>
      <dgm:spPr/>
    </dgm:pt>
    <dgm:pt modelId="{21D5D9E7-B456-442D-9B61-50F060A257C5}" type="pres">
      <dgm:prSet presAssocID="{98126B12-C362-4A4C-B665-BE909FAB70D4}" presName="ParentSmallAccent" presStyleLbl="fgAcc1" presStyleIdx="1" presStyleCnt="2"/>
      <dgm:spPr/>
    </dgm:pt>
    <dgm:pt modelId="{735B69BF-7AD3-4286-97CC-103CB0A399D9}" type="pres">
      <dgm:prSet presAssocID="{98126B12-C362-4A4C-B665-BE909FAB70D4}" presName="Parent" presStyleLbl="revTx" presStyleIdx="6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1EFE1-20FF-4EEA-A3CA-54417B3F183F}" type="pres">
      <dgm:prSet presAssocID="{98126B12-C362-4A4C-B665-BE909FAB70D4}" presName="childShape" presStyleCnt="0">
        <dgm:presLayoutVars>
          <dgm:chMax val="0"/>
          <dgm:chPref val="0"/>
        </dgm:presLayoutVars>
      </dgm:prSet>
      <dgm:spPr/>
    </dgm:pt>
    <dgm:pt modelId="{DD346BB9-1B4E-47C7-9724-A1089063F3CD}" type="pres">
      <dgm:prSet presAssocID="{B2B8A1F3-1280-4FCA-9D69-3E965C2C0984}" presName="childComposite" presStyleCnt="0">
        <dgm:presLayoutVars>
          <dgm:chMax val="0"/>
          <dgm:chPref val="0"/>
        </dgm:presLayoutVars>
      </dgm:prSet>
      <dgm:spPr/>
    </dgm:pt>
    <dgm:pt modelId="{9F7DF553-5495-4889-A5F0-21A00F76A2B8}" type="pres">
      <dgm:prSet presAssocID="{B2B8A1F3-1280-4FCA-9D69-3E965C2C0984}" presName="ChildAccent" presStyleLbl="solidFgAcc1" presStyleIdx="5" presStyleCnt="9"/>
      <dgm:spPr/>
    </dgm:pt>
    <dgm:pt modelId="{5EF9D21E-7A67-42D1-B9DB-EFF237214F1F}" type="pres">
      <dgm:prSet presAssocID="{B2B8A1F3-1280-4FCA-9D69-3E965C2C0984}" presName="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27D35-ECC1-45C1-983B-40846EB380D8}" type="pres">
      <dgm:prSet presAssocID="{E772F282-557F-4235-B8EB-E41D48BBCFD1}" presName="childComposite" presStyleCnt="0">
        <dgm:presLayoutVars>
          <dgm:chMax val="0"/>
          <dgm:chPref val="0"/>
        </dgm:presLayoutVars>
      </dgm:prSet>
      <dgm:spPr/>
    </dgm:pt>
    <dgm:pt modelId="{91D852A9-ABDB-412F-8A7A-D8F2C8B5BB6F}" type="pres">
      <dgm:prSet presAssocID="{E772F282-557F-4235-B8EB-E41D48BBCFD1}" presName="ChildAccent" presStyleLbl="solidFgAcc1" presStyleIdx="6" presStyleCnt="9"/>
      <dgm:spPr/>
    </dgm:pt>
    <dgm:pt modelId="{B8658CA5-EA55-4D5D-9863-652BB72C8BCF}" type="pres">
      <dgm:prSet presAssocID="{E772F282-557F-4235-B8EB-E41D48BBCFD1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EB4F6-93EE-4E73-A67A-C7DF3B9CBE9A}" type="pres">
      <dgm:prSet presAssocID="{FC9BFB8B-0B4F-42CE-8E53-E85F15407170}" presName="childComposite" presStyleCnt="0">
        <dgm:presLayoutVars>
          <dgm:chMax val="0"/>
          <dgm:chPref val="0"/>
        </dgm:presLayoutVars>
      </dgm:prSet>
      <dgm:spPr/>
    </dgm:pt>
    <dgm:pt modelId="{7801D981-8D19-4356-9CED-B222ECD79BE7}" type="pres">
      <dgm:prSet presAssocID="{FC9BFB8B-0B4F-42CE-8E53-E85F15407170}" presName="ChildAccent" presStyleLbl="solidFgAcc1" presStyleIdx="7" presStyleCnt="9"/>
      <dgm:spPr/>
    </dgm:pt>
    <dgm:pt modelId="{300ABA9D-795E-4205-9E0E-637B5ADCBEC9}" type="pres">
      <dgm:prSet presAssocID="{FC9BFB8B-0B4F-42CE-8E53-E85F15407170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E5504-4927-4736-B436-75E44C66DB78}" type="pres">
      <dgm:prSet presAssocID="{288986E3-3C0D-4897-9228-317C40F26446}" presName="childComposite" presStyleCnt="0">
        <dgm:presLayoutVars>
          <dgm:chMax val="0"/>
          <dgm:chPref val="0"/>
        </dgm:presLayoutVars>
      </dgm:prSet>
      <dgm:spPr/>
    </dgm:pt>
    <dgm:pt modelId="{36134AEA-E617-48B4-BAFD-60AFDE58C4C1}" type="pres">
      <dgm:prSet presAssocID="{288986E3-3C0D-4897-9228-317C40F26446}" presName="ChildAccent" presStyleLbl="solidFgAcc1" presStyleIdx="8" presStyleCnt="9"/>
      <dgm:spPr/>
    </dgm:pt>
    <dgm:pt modelId="{217451C6-9E63-40AC-A2BE-BDA2EFE58C98}" type="pres">
      <dgm:prSet presAssocID="{288986E3-3C0D-4897-9228-317C40F26446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D6DD1D-4E57-4945-9B6C-1CC759F5B631}" srcId="{C5A6C506-4A78-4B01-BF84-5A7679F26940}" destId="{98126B12-C362-4A4C-B665-BE909FAB70D4}" srcOrd="1" destOrd="0" parTransId="{4FC02670-FD88-4B73-A2BC-66CE2755A1C8}" sibTransId="{402101EE-7617-4CAD-8F24-8B8716C996BC}"/>
    <dgm:cxn modelId="{548854D9-63F4-47BC-A92C-4B6D9F1E8806}" type="presOf" srcId="{97A757A1-AB0F-4745-89EC-0D0C7AB0924B}" destId="{49560AE1-1B43-49F9-A204-28A0F1B69593}" srcOrd="0" destOrd="0" presId="urn:microsoft.com/office/officeart/2008/layout/SquareAccentList"/>
    <dgm:cxn modelId="{C96520C3-B869-4108-8B23-7BCE74CC0678}" type="presOf" srcId="{C5A6C506-4A78-4B01-BF84-5A7679F26940}" destId="{93560351-E410-4435-894F-B35D68654718}" srcOrd="0" destOrd="0" presId="urn:microsoft.com/office/officeart/2008/layout/SquareAccentList"/>
    <dgm:cxn modelId="{CA8E2B7B-4A02-4B7F-BBB4-85CB4E065A96}" type="presOf" srcId="{B2B8A1F3-1280-4FCA-9D69-3E965C2C0984}" destId="{5EF9D21E-7A67-42D1-B9DB-EFF237214F1F}" srcOrd="0" destOrd="0" presId="urn:microsoft.com/office/officeart/2008/layout/SquareAccentList"/>
    <dgm:cxn modelId="{C2E655F1-D610-4F93-927F-2EFC1EB614E7}" type="presOf" srcId="{D347C187-7644-4A14-874B-C8E6C5A80C2B}" destId="{4F292D37-2ADA-4991-98B2-D4B99128E073}" srcOrd="0" destOrd="0" presId="urn:microsoft.com/office/officeart/2008/layout/SquareAccentList"/>
    <dgm:cxn modelId="{0F4AB167-62B7-4CDF-A988-C0FAAF8CC221}" srcId="{452725AD-3AFD-4DA0-BD78-7188C4263C39}" destId="{D347C187-7644-4A14-874B-C8E6C5A80C2B}" srcOrd="1" destOrd="0" parTransId="{EF9832B2-6B2A-40D5-A9A9-C943CF1CAAAF}" sibTransId="{966CD73C-35B4-41CE-B693-9895C4C0FF46}"/>
    <dgm:cxn modelId="{3C722D9B-955A-433E-A066-6DF1C906D5AE}" type="presOf" srcId="{D658BD49-56B8-4DFE-B434-8BFD2AB634D9}" destId="{26A38344-261F-4867-90E1-469EB7014458}" srcOrd="0" destOrd="0" presId="urn:microsoft.com/office/officeart/2008/layout/SquareAccentList"/>
    <dgm:cxn modelId="{D3D45157-DBCA-4C17-A5D4-903FE67EEE94}" srcId="{452725AD-3AFD-4DA0-BD78-7188C4263C39}" destId="{D658BD49-56B8-4DFE-B434-8BFD2AB634D9}" srcOrd="0" destOrd="0" parTransId="{FBF12225-57B8-443F-A3ED-2513C4F6B66E}" sibTransId="{0E15B709-88C1-4DEE-81D2-3C4EA41B1668}"/>
    <dgm:cxn modelId="{274D0B20-BFB3-4D76-B23A-40CBE4813DE4}" srcId="{98126B12-C362-4A4C-B665-BE909FAB70D4}" destId="{288986E3-3C0D-4897-9228-317C40F26446}" srcOrd="3" destOrd="0" parTransId="{A399FCBD-3F62-4EBC-9522-5A68371DC6C9}" sibTransId="{07E9CB60-7461-49E3-A2C9-0FBA0CADF127}"/>
    <dgm:cxn modelId="{305241ED-F66E-4AE7-A101-9FFEA2616EC6}" srcId="{452725AD-3AFD-4DA0-BD78-7188C4263C39}" destId="{82C2C51B-1ADA-4A69-B3F4-41C12F1013AC}" srcOrd="2" destOrd="0" parTransId="{F58B0E86-1670-4AB0-8246-CDB736E1FD36}" sibTransId="{B9B3B8A4-27CB-44E5-9A06-C4E07E8E4673}"/>
    <dgm:cxn modelId="{12BCB4F8-DCB1-4BD2-9049-8F12879D3772}" type="presOf" srcId="{452725AD-3AFD-4DA0-BD78-7188C4263C39}" destId="{C0B4C1A6-24B1-49B9-935D-1C9CA784D0D5}" srcOrd="0" destOrd="0" presId="urn:microsoft.com/office/officeart/2008/layout/SquareAccentList"/>
    <dgm:cxn modelId="{9F19D644-B79F-468A-8CEA-E17D083367EB}" srcId="{452725AD-3AFD-4DA0-BD78-7188C4263C39}" destId="{EA9CE186-5026-47B8-8B87-0E0649983005}" srcOrd="4" destOrd="0" parTransId="{94F5E899-F5A9-44FC-B91F-DC62A0C9AF3B}" sibTransId="{6585635A-25C4-4857-8A42-F13A2534F3B7}"/>
    <dgm:cxn modelId="{66111B23-BA4D-4F6A-8DA0-7870B28C04E2}" srcId="{98126B12-C362-4A4C-B665-BE909FAB70D4}" destId="{B2B8A1F3-1280-4FCA-9D69-3E965C2C0984}" srcOrd="0" destOrd="0" parTransId="{3471A329-FE2A-4B75-BDB4-8043C7E7E4E7}" sibTransId="{569D7AD1-2F2D-47B2-AFC7-6DE16630D7C6}"/>
    <dgm:cxn modelId="{1D6141D9-AE70-483A-93AF-9BF04DA0A5AF}" type="presOf" srcId="{82C2C51B-1ADA-4A69-B3F4-41C12F1013AC}" destId="{93E00EB0-1A6B-4ABF-A916-F27A8B5DD50D}" srcOrd="0" destOrd="0" presId="urn:microsoft.com/office/officeart/2008/layout/SquareAccentList"/>
    <dgm:cxn modelId="{DBB393FD-1AD0-44F7-B97E-F0949C1A0205}" type="presOf" srcId="{E772F282-557F-4235-B8EB-E41D48BBCFD1}" destId="{B8658CA5-EA55-4D5D-9863-652BB72C8BCF}" srcOrd="0" destOrd="0" presId="urn:microsoft.com/office/officeart/2008/layout/SquareAccentList"/>
    <dgm:cxn modelId="{B2242EC5-04EE-471E-B661-101C31102822}" srcId="{98126B12-C362-4A4C-B665-BE909FAB70D4}" destId="{FC9BFB8B-0B4F-42CE-8E53-E85F15407170}" srcOrd="2" destOrd="0" parTransId="{DE46E396-B435-4D18-AC10-FC9136D3795D}" sibTransId="{57072A42-9A92-4BD7-B081-99A9949A5E50}"/>
    <dgm:cxn modelId="{2F82BBB0-5A1D-46E7-9945-7DF90AB0EF13}" srcId="{C5A6C506-4A78-4B01-BF84-5A7679F26940}" destId="{452725AD-3AFD-4DA0-BD78-7188C4263C39}" srcOrd="0" destOrd="0" parTransId="{A460761B-7C20-413A-80C6-AD82EC6897F7}" sibTransId="{B557DF36-A7AD-40BE-BD15-7147EAEABEFD}"/>
    <dgm:cxn modelId="{D0DF3DA0-F81A-4682-8B39-E6B5AADDFC3B}" type="presOf" srcId="{FC9BFB8B-0B4F-42CE-8E53-E85F15407170}" destId="{300ABA9D-795E-4205-9E0E-637B5ADCBEC9}" srcOrd="0" destOrd="0" presId="urn:microsoft.com/office/officeart/2008/layout/SquareAccentList"/>
    <dgm:cxn modelId="{35EE54F7-D70B-49C1-9F9D-18A3E8C4811D}" type="presOf" srcId="{98126B12-C362-4A4C-B665-BE909FAB70D4}" destId="{735B69BF-7AD3-4286-97CC-103CB0A399D9}" srcOrd="0" destOrd="0" presId="urn:microsoft.com/office/officeart/2008/layout/SquareAccentList"/>
    <dgm:cxn modelId="{2EB54273-01CE-4A1D-AF4A-78C51BF39B3E}" srcId="{98126B12-C362-4A4C-B665-BE909FAB70D4}" destId="{E772F282-557F-4235-B8EB-E41D48BBCFD1}" srcOrd="1" destOrd="0" parTransId="{FAB2109F-1743-41BD-B61D-058EE77DDB69}" sibTransId="{0AB108F9-3488-4076-BD77-0EA8B2BE8A54}"/>
    <dgm:cxn modelId="{E65AF6DE-5213-4DF1-9B9D-21DAE20328E0}" type="presOf" srcId="{EA9CE186-5026-47B8-8B87-0E0649983005}" destId="{67533CFA-5FC1-4961-8769-8C9529DD3BA0}" srcOrd="0" destOrd="0" presId="urn:microsoft.com/office/officeart/2008/layout/SquareAccentList"/>
    <dgm:cxn modelId="{0E58207F-1CDD-4F95-B964-910CAAD2C6A1}" type="presOf" srcId="{288986E3-3C0D-4897-9228-317C40F26446}" destId="{217451C6-9E63-40AC-A2BE-BDA2EFE58C98}" srcOrd="0" destOrd="0" presId="urn:microsoft.com/office/officeart/2008/layout/SquareAccentList"/>
    <dgm:cxn modelId="{C1B800EE-7D0E-4E6F-8269-5E1CDF8D7263}" srcId="{452725AD-3AFD-4DA0-BD78-7188C4263C39}" destId="{97A757A1-AB0F-4745-89EC-0D0C7AB0924B}" srcOrd="3" destOrd="0" parTransId="{84040F66-3D1D-47AB-AE21-2586E8900576}" sibTransId="{852FA126-0517-433C-B003-EB458B6ABBE0}"/>
    <dgm:cxn modelId="{36BFE922-58A6-44CE-9D5F-87EC8FD705E7}" type="presParOf" srcId="{93560351-E410-4435-894F-B35D68654718}" destId="{8B9EA8F5-0642-42EC-A58C-41143201EE3C}" srcOrd="0" destOrd="0" presId="urn:microsoft.com/office/officeart/2008/layout/SquareAccentList"/>
    <dgm:cxn modelId="{272FB09A-E4D0-42F3-BFFA-C2D7BEE2EB0D}" type="presParOf" srcId="{8B9EA8F5-0642-42EC-A58C-41143201EE3C}" destId="{4C0262AA-D546-46DB-8020-A0E1EBD2972E}" srcOrd="0" destOrd="0" presId="urn:microsoft.com/office/officeart/2008/layout/SquareAccentList"/>
    <dgm:cxn modelId="{D8F8E696-F752-4DC8-9CB2-05A218799C5A}" type="presParOf" srcId="{4C0262AA-D546-46DB-8020-A0E1EBD2972E}" destId="{0572EAE5-2012-4C97-A5B0-DF63C14D548F}" srcOrd="0" destOrd="0" presId="urn:microsoft.com/office/officeart/2008/layout/SquareAccentList"/>
    <dgm:cxn modelId="{4DCEED12-9384-4FE7-B845-BB0A00EE1381}" type="presParOf" srcId="{4C0262AA-D546-46DB-8020-A0E1EBD2972E}" destId="{4E703A23-B0E7-4021-9849-EA947A174FAF}" srcOrd="1" destOrd="0" presId="urn:microsoft.com/office/officeart/2008/layout/SquareAccentList"/>
    <dgm:cxn modelId="{188C1ADC-AEF6-486D-B452-0EC2E9D18E54}" type="presParOf" srcId="{4C0262AA-D546-46DB-8020-A0E1EBD2972E}" destId="{C0B4C1A6-24B1-49B9-935D-1C9CA784D0D5}" srcOrd="2" destOrd="0" presId="urn:microsoft.com/office/officeart/2008/layout/SquareAccentList"/>
    <dgm:cxn modelId="{6AFDC1C3-123D-4692-BFDA-8542DB651426}" type="presParOf" srcId="{8B9EA8F5-0642-42EC-A58C-41143201EE3C}" destId="{817ED3C1-08E7-4BCA-98C8-EE551B416936}" srcOrd="1" destOrd="0" presId="urn:microsoft.com/office/officeart/2008/layout/SquareAccentList"/>
    <dgm:cxn modelId="{96FC9EDE-FF5D-41BE-AC19-D3B4E69CBF09}" type="presParOf" srcId="{817ED3C1-08E7-4BCA-98C8-EE551B416936}" destId="{D73BA02E-DEB6-4F42-B19C-E6DA048FF87D}" srcOrd="0" destOrd="0" presId="urn:microsoft.com/office/officeart/2008/layout/SquareAccentList"/>
    <dgm:cxn modelId="{4994017B-32CA-4F6D-8EF2-FC9E49EC7623}" type="presParOf" srcId="{D73BA02E-DEB6-4F42-B19C-E6DA048FF87D}" destId="{0B4E8066-97F4-4772-9CD1-683662427EF4}" srcOrd="0" destOrd="0" presId="urn:microsoft.com/office/officeart/2008/layout/SquareAccentList"/>
    <dgm:cxn modelId="{EC9802E3-B533-4BD0-A362-C14023D6627F}" type="presParOf" srcId="{D73BA02E-DEB6-4F42-B19C-E6DA048FF87D}" destId="{26A38344-261F-4867-90E1-469EB7014458}" srcOrd="1" destOrd="0" presId="urn:microsoft.com/office/officeart/2008/layout/SquareAccentList"/>
    <dgm:cxn modelId="{AE6F37B4-A49D-46FD-9DD2-01A4E4243051}" type="presParOf" srcId="{817ED3C1-08E7-4BCA-98C8-EE551B416936}" destId="{F138E96C-3397-42DC-9D13-6E66B751D21E}" srcOrd="1" destOrd="0" presId="urn:microsoft.com/office/officeart/2008/layout/SquareAccentList"/>
    <dgm:cxn modelId="{35D431D5-B74A-4762-90FD-DE1DEDE33DB9}" type="presParOf" srcId="{F138E96C-3397-42DC-9D13-6E66B751D21E}" destId="{8AAE9B3C-DFC2-47DA-9D3A-160368D340A8}" srcOrd="0" destOrd="0" presId="urn:microsoft.com/office/officeart/2008/layout/SquareAccentList"/>
    <dgm:cxn modelId="{F08A07CA-7E68-4105-97DE-C95235EF2ADA}" type="presParOf" srcId="{F138E96C-3397-42DC-9D13-6E66B751D21E}" destId="{4F292D37-2ADA-4991-98B2-D4B99128E073}" srcOrd="1" destOrd="0" presId="urn:microsoft.com/office/officeart/2008/layout/SquareAccentList"/>
    <dgm:cxn modelId="{B73CBBDF-84B6-4187-953E-036514308952}" type="presParOf" srcId="{817ED3C1-08E7-4BCA-98C8-EE551B416936}" destId="{5A73AFF0-57BA-4B4F-934B-16758BD8FFC3}" srcOrd="2" destOrd="0" presId="urn:microsoft.com/office/officeart/2008/layout/SquareAccentList"/>
    <dgm:cxn modelId="{9F205460-BC40-4B28-90B0-259A28364D13}" type="presParOf" srcId="{5A73AFF0-57BA-4B4F-934B-16758BD8FFC3}" destId="{A311C0CA-8AA5-486B-B5AE-ABEE8A354BB8}" srcOrd="0" destOrd="0" presId="urn:microsoft.com/office/officeart/2008/layout/SquareAccentList"/>
    <dgm:cxn modelId="{1ED2B21F-F54D-4D0C-B25A-9837806B4802}" type="presParOf" srcId="{5A73AFF0-57BA-4B4F-934B-16758BD8FFC3}" destId="{93E00EB0-1A6B-4ABF-A916-F27A8B5DD50D}" srcOrd="1" destOrd="0" presId="urn:microsoft.com/office/officeart/2008/layout/SquareAccentList"/>
    <dgm:cxn modelId="{39C98E8B-2B8E-455A-B150-FDEB318EA04E}" type="presParOf" srcId="{817ED3C1-08E7-4BCA-98C8-EE551B416936}" destId="{0DB3A65C-DADA-4642-A7F7-7D0CC61DAAEC}" srcOrd="3" destOrd="0" presId="urn:microsoft.com/office/officeart/2008/layout/SquareAccentList"/>
    <dgm:cxn modelId="{3C621C2C-9335-4CDF-90B2-B76E830DE805}" type="presParOf" srcId="{0DB3A65C-DADA-4642-A7F7-7D0CC61DAAEC}" destId="{10EC1CE4-5FCC-4AD8-AAE3-5B4A7A50BEF8}" srcOrd="0" destOrd="0" presId="urn:microsoft.com/office/officeart/2008/layout/SquareAccentList"/>
    <dgm:cxn modelId="{3D41D1BD-1678-40D7-9B6C-F0C17FB61AB2}" type="presParOf" srcId="{0DB3A65C-DADA-4642-A7F7-7D0CC61DAAEC}" destId="{49560AE1-1B43-49F9-A204-28A0F1B69593}" srcOrd="1" destOrd="0" presId="urn:microsoft.com/office/officeart/2008/layout/SquareAccentList"/>
    <dgm:cxn modelId="{B7A04D76-F671-44D7-ACEE-F498AA2FDFF9}" type="presParOf" srcId="{817ED3C1-08E7-4BCA-98C8-EE551B416936}" destId="{2F98DDB1-16F6-46BE-969D-F57838C314CC}" srcOrd="4" destOrd="0" presId="urn:microsoft.com/office/officeart/2008/layout/SquareAccentList"/>
    <dgm:cxn modelId="{36BF93F6-0F13-44F3-9F78-6A0F73B6E871}" type="presParOf" srcId="{2F98DDB1-16F6-46BE-969D-F57838C314CC}" destId="{C8FACA8C-6520-4C67-B1B6-DBF1B5AC6693}" srcOrd="0" destOrd="0" presId="urn:microsoft.com/office/officeart/2008/layout/SquareAccentList"/>
    <dgm:cxn modelId="{E0482652-588E-4975-91BA-278282DC8098}" type="presParOf" srcId="{2F98DDB1-16F6-46BE-969D-F57838C314CC}" destId="{67533CFA-5FC1-4961-8769-8C9529DD3BA0}" srcOrd="1" destOrd="0" presId="urn:microsoft.com/office/officeart/2008/layout/SquareAccentList"/>
    <dgm:cxn modelId="{E66EDE4C-3FC4-41A9-89CD-44ABF98BBCA2}" type="presParOf" srcId="{93560351-E410-4435-894F-B35D68654718}" destId="{80694813-B27F-4CA3-9234-D9B36A0271D8}" srcOrd="1" destOrd="0" presId="urn:microsoft.com/office/officeart/2008/layout/SquareAccentList"/>
    <dgm:cxn modelId="{22F62D4C-CA1C-458D-A705-ADE2FA20BE3B}" type="presParOf" srcId="{80694813-B27F-4CA3-9234-D9B36A0271D8}" destId="{C3BB3C3E-2F36-4531-9C52-D9452D4882A3}" srcOrd="0" destOrd="0" presId="urn:microsoft.com/office/officeart/2008/layout/SquareAccentList"/>
    <dgm:cxn modelId="{7D9414E8-4A70-4C1A-9661-9C72D6BA12CE}" type="presParOf" srcId="{C3BB3C3E-2F36-4531-9C52-D9452D4882A3}" destId="{13AAFDF4-23B9-469E-B695-5CE4486BD1DE}" srcOrd="0" destOrd="0" presId="urn:microsoft.com/office/officeart/2008/layout/SquareAccentList"/>
    <dgm:cxn modelId="{5AD233AE-8D60-41BB-917A-E6CBE9D7F3EC}" type="presParOf" srcId="{C3BB3C3E-2F36-4531-9C52-D9452D4882A3}" destId="{21D5D9E7-B456-442D-9B61-50F060A257C5}" srcOrd="1" destOrd="0" presId="urn:microsoft.com/office/officeart/2008/layout/SquareAccentList"/>
    <dgm:cxn modelId="{6564D587-4136-481C-A347-38DFD1E6FFE0}" type="presParOf" srcId="{C3BB3C3E-2F36-4531-9C52-D9452D4882A3}" destId="{735B69BF-7AD3-4286-97CC-103CB0A399D9}" srcOrd="2" destOrd="0" presId="urn:microsoft.com/office/officeart/2008/layout/SquareAccentList"/>
    <dgm:cxn modelId="{5387A549-E651-4B47-BCB1-048E92563594}" type="presParOf" srcId="{80694813-B27F-4CA3-9234-D9B36A0271D8}" destId="{CC11EFE1-20FF-4EEA-A3CA-54417B3F183F}" srcOrd="1" destOrd="0" presId="urn:microsoft.com/office/officeart/2008/layout/SquareAccentList"/>
    <dgm:cxn modelId="{CF67768F-DEB6-4AC6-8CA0-4BD316271A9A}" type="presParOf" srcId="{CC11EFE1-20FF-4EEA-A3CA-54417B3F183F}" destId="{DD346BB9-1B4E-47C7-9724-A1089063F3CD}" srcOrd="0" destOrd="0" presId="urn:microsoft.com/office/officeart/2008/layout/SquareAccentList"/>
    <dgm:cxn modelId="{3934CD94-DF29-4C90-9546-E371D742FC6D}" type="presParOf" srcId="{DD346BB9-1B4E-47C7-9724-A1089063F3CD}" destId="{9F7DF553-5495-4889-A5F0-21A00F76A2B8}" srcOrd="0" destOrd="0" presId="urn:microsoft.com/office/officeart/2008/layout/SquareAccentList"/>
    <dgm:cxn modelId="{D8441634-5A44-4C43-8A7C-6AE381740C6E}" type="presParOf" srcId="{DD346BB9-1B4E-47C7-9724-A1089063F3CD}" destId="{5EF9D21E-7A67-42D1-B9DB-EFF237214F1F}" srcOrd="1" destOrd="0" presId="urn:microsoft.com/office/officeart/2008/layout/SquareAccentList"/>
    <dgm:cxn modelId="{E8447DEB-282D-4D74-B3BE-A06241916864}" type="presParOf" srcId="{CC11EFE1-20FF-4EEA-A3CA-54417B3F183F}" destId="{BFA27D35-ECC1-45C1-983B-40846EB380D8}" srcOrd="1" destOrd="0" presId="urn:microsoft.com/office/officeart/2008/layout/SquareAccentList"/>
    <dgm:cxn modelId="{131B4B32-E2E1-495E-B8C8-6ACB8BFD9E95}" type="presParOf" srcId="{BFA27D35-ECC1-45C1-983B-40846EB380D8}" destId="{91D852A9-ABDB-412F-8A7A-D8F2C8B5BB6F}" srcOrd="0" destOrd="0" presId="urn:microsoft.com/office/officeart/2008/layout/SquareAccentList"/>
    <dgm:cxn modelId="{D5546AE0-36AD-4F14-9C13-2174642BCF60}" type="presParOf" srcId="{BFA27D35-ECC1-45C1-983B-40846EB380D8}" destId="{B8658CA5-EA55-4D5D-9863-652BB72C8BCF}" srcOrd="1" destOrd="0" presId="urn:microsoft.com/office/officeart/2008/layout/SquareAccentList"/>
    <dgm:cxn modelId="{204D57A8-41B7-4DEA-8936-67802A5E7215}" type="presParOf" srcId="{CC11EFE1-20FF-4EEA-A3CA-54417B3F183F}" destId="{664EB4F6-93EE-4E73-A67A-C7DF3B9CBE9A}" srcOrd="2" destOrd="0" presId="urn:microsoft.com/office/officeart/2008/layout/SquareAccentList"/>
    <dgm:cxn modelId="{66795643-02D6-42B1-9B33-4CD8458B3223}" type="presParOf" srcId="{664EB4F6-93EE-4E73-A67A-C7DF3B9CBE9A}" destId="{7801D981-8D19-4356-9CED-B222ECD79BE7}" srcOrd="0" destOrd="0" presId="urn:microsoft.com/office/officeart/2008/layout/SquareAccentList"/>
    <dgm:cxn modelId="{424850A3-FC1F-4C37-985A-46650DC33773}" type="presParOf" srcId="{664EB4F6-93EE-4E73-A67A-C7DF3B9CBE9A}" destId="{300ABA9D-795E-4205-9E0E-637B5ADCBEC9}" srcOrd="1" destOrd="0" presId="urn:microsoft.com/office/officeart/2008/layout/SquareAccentList"/>
    <dgm:cxn modelId="{A1FA10E6-151E-4FAB-BF9F-8A8FB2F3CA35}" type="presParOf" srcId="{CC11EFE1-20FF-4EEA-A3CA-54417B3F183F}" destId="{235E5504-4927-4736-B436-75E44C66DB78}" srcOrd="3" destOrd="0" presId="urn:microsoft.com/office/officeart/2008/layout/SquareAccentList"/>
    <dgm:cxn modelId="{366BC8E1-1968-4D02-B976-A0E18CE14B08}" type="presParOf" srcId="{235E5504-4927-4736-B436-75E44C66DB78}" destId="{36134AEA-E617-48B4-BAFD-60AFDE58C4C1}" srcOrd="0" destOrd="0" presId="urn:microsoft.com/office/officeart/2008/layout/SquareAccentList"/>
    <dgm:cxn modelId="{61080108-25F5-4D8E-98F7-0D1D27A3380D}" type="presParOf" srcId="{235E5504-4927-4736-B436-75E44C66DB78}" destId="{217451C6-9E63-40AC-A2BE-BDA2EFE58C9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A6C506-4A78-4B01-BF84-5A7679F26940}" type="doc">
      <dgm:prSet loTypeId="urn:microsoft.com/office/officeart/2005/8/layout/list1" loCatId="list" qsTypeId="urn:microsoft.com/office/officeart/2005/8/quickstyle/simple1#7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452725AD-3AFD-4DA0-BD78-7188C4263C3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STEERING COMMITTEE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460761B-7C20-413A-80C6-AD82EC6897F7}" type="parTrans" cxnId="{2F82BBB0-5A1D-46E7-9945-7DF90AB0EF1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557DF36-A7AD-40BE-BD15-7147EAEABEFD}" type="sibTrans" cxnId="{2F82BBB0-5A1D-46E7-9945-7DF90AB0EF1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658BD49-56B8-4DFE-B434-8BFD2AB634D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National statistical office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BF12225-57B8-443F-A3ED-2513C4F6B66E}" type="parTrans" cxnId="{D3D45157-DBCA-4C17-A5D4-903FE67EEE9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E15B709-88C1-4DEE-81D2-3C4EA41B1668}" type="sibTrans" cxnId="{D3D45157-DBCA-4C17-A5D4-903FE67EEE9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8126B12-C362-4A4C-B665-BE909FAB70D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WORKING</a:t>
          </a:r>
          <a:r>
            <a:rPr lang="en-US" baseline="0" dirty="0" smtClean="0">
              <a:latin typeface="Arial" pitchFamily="34" charset="0"/>
              <a:cs typeface="Arial" pitchFamily="34" charset="0"/>
            </a:rPr>
            <a:t> GROUP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FC02670-FD88-4B73-A2BC-66CE2755A1C8}" type="parTrans" cxnId="{43D6DD1D-4E57-4945-9B6C-1CC759F5B63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02101EE-7617-4CAD-8F24-8B8716C996BC}" type="sibTrans" cxnId="{43D6DD1D-4E57-4945-9B6C-1CC759F5B63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2B8A1F3-1280-4FCA-9D69-3E965C2C0984}">
      <dgm:prSet phldrT="[Text]"/>
      <dgm:spPr/>
      <dgm:t>
        <a:bodyPr/>
        <a:lstStyle/>
        <a:p>
          <a:r>
            <a:rPr lang="en-US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National statistical office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3471A329-FE2A-4B75-BDB4-8043C7E7E4E7}" type="parTrans" cxnId="{66111B23-BA4D-4F6A-8DA0-7870B28C04E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69D7AD1-2F2D-47B2-AFC7-6DE16630D7C6}" type="sibTrans" cxnId="{66111B23-BA4D-4F6A-8DA0-7870B28C04E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1874CBE-FA99-4B5C-AC3B-85F29AAF2C6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National gender committee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A54BBFC5-9BB2-4AF8-B711-FA9A2E494265}" type="parTrans" cxnId="{7C53D692-D00E-4732-AECA-10AE84304ED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BA84DDB8-2271-49B0-991F-3F2B553A7AEC}" type="sibTrans" cxnId="{7C53D692-D00E-4732-AECA-10AE84304ED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AE885E1-337C-4D66-94C0-F06C1FA12F8E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UNDP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3460F26F-CA41-4A9B-B963-C1691676B0BC}" type="parTrans" cxnId="{D19DECB3-6B8B-43E0-B1E5-5081E152648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E1C221C1-C295-40BA-821F-77FFED1AB0C2}" type="sibTrans" cxnId="{D19DECB3-6B8B-43E0-B1E5-5081E152648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387F376-ED2D-4F22-BA68-DFD04633079E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Others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2BE596E-61D6-43CF-A3D3-E3B6E0780946}" type="parTrans" cxnId="{0F3ACEC6-9E81-437A-AF5E-75C00F46FCA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7F21E9C-15F7-4A13-9D29-8A7F3B8440A6}" type="sibTrans" cxnId="{0F3ACEC6-9E81-437A-AF5E-75C00F46FCA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F0FA204-12CC-4D4D-AD37-61F0B1D74D2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Ministry of Justice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DAA3019E-BC53-48FB-9924-802A8C655234}" type="parTrans" cxnId="{C4B85EA9-5DD2-4C05-9F80-08188112926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531C6C1-30CB-42B7-8F0B-96C4DE79186B}" type="sibTrans" cxnId="{C4B85EA9-5DD2-4C05-9F80-08188112926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1C92C13-7B34-457C-B264-362A1AC0D58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NGO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D3D2A2E-AF3B-4AC9-971A-B12F33D68C23}" type="parTrans" cxnId="{AA651494-48C9-4E03-87BD-A8A44365960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455D6F5D-0DF3-41CC-86F9-71952A2D5E8A}" type="sibTrans" cxnId="{AA651494-48C9-4E03-87BD-A8A443659604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0C9DD32-AA1A-450C-98C9-A61A0FB2017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Others 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CCDAA2B1-1277-47BA-8058-F0C447741344}" type="parTrans" cxnId="{3E1D7F65-7197-4E46-BDA7-FB55FF9A12E3}">
      <dgm:prSet/>
      <dgm:spPr/>
      <dgm:t>
        <a:bodyPr/>
        <a:lstStyle/>
        <a:p>
          <a:endParaRPr lang="en-US"/>
        </a:p>
      </dgm:t>
    </dgm:pt>
    <dgm:pt modelId="{D8125B02-A56C-4D83-9EF0-DD2FE0950267}" type="sibTrans" cxnId="{3E1D7F65-7197-4E46-BDA7-FB55FF9A12E3}">
      <dgm:prSet/>
      <dgm:spPr/>
      <dgm:t>
        <a:bodyPr/>
        <a:lstStyle/>
        <a:p>
          <a:endParaRPr lang="en-US"/>
        </a:p>
      </dgm:t>
    </dgm:pt>
    <dgm:pt modelId="{6FA1CA66-4F6C-439E-B6AA-E552DE15C16D}">
      <dgm:prSet/>
      <dgm:spPr/>
      <dgm:t>
        <a:bodyPr/>
        <a:lstStyle/>
        <a:p>
          <a:r>
            <a:rPr lang="en-US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National gender committee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740B7B89-8593-4D27-907D-C5BDFAC49BCC}" type="parTrans" cxnId="{F34ED506-2B4A-4DA0-A234-CF79B97F7DB2}">
      <dgm:prSet/>
      <dgm:spPr/>
      <dgm:t>
        <a:bodyPr/>
        <a:lstStyle/>
        <a:p>
          <a:endParaRPr lang="en-US"/>
        </a:p>
      </dgm:t>
    </dgm:pt>
    <dgm:pt modelId="{9F167347-C29B-473D-96F3-7BCA13C16CCC}" type="sibTrans" cxnId="{F34ED506-2B4A-4DA0-A234-CF79B97F7DB2}">
      <dgm:prSet/>
      <dgm:spPr/>
      <dgm:t>
        <a:bodyPr/>
        <a:lstStyle/>
        <a:p>
          <a:endParaRPr lang="en-US"/>
        </a:p>
      </dgm:t>
    </dgm:pt>
    <dgm:pt modelId="{3A1CDF5C-0E6F-4AEF-9880-401D6240B7E9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Ministry of Justice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E4E01DFC-B027-4682-B685-4E93E906F6CF}" type="parTrans" cxnId="{EF371659-D814-435F-AF5C-597A4BCBD03E}">
      <dgm:prSet/>
      <dgm:spPr/>
      <dgm:t>
        <a:bodyPr/>
        <a:lstStyle/>
        <a:p>
          <a:endParaRPr lang="en-US"/>
        </a:p>
      </dgm:t>
    </dgm:pt>
    <dgm:pt modelId="{EF2BF7C3-8921-4CBB-B55A-895ADF00FFB8}" type="sibTrans" cxnId="{EF371659-D814-435F-AF5C-597A4BCBD03E}">
      <dgm:prSet/>
      <dgm:spPr/>
      <dgm:t>
        <a:bodyPr/>
        <a:lstStyle/>
        <a:p>
          <a:endParaRPr lang="en-US"/>
        </a:p>
      </dgm:t>
    </dgm:pt>
    <dgm:pt modelId="{5C8E4891-9DF1-4E15-BA80-657BE65C8A60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UNDP</a:t>
          </a:r>
          <a:endParaRPr lang="en-US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2DFA50E5-22C1-4A61-842C-9B74F19F4806}" type="parTrans" cxnId="{819266DD-4F2F-44F7-B730-2C9B2314B598}">
      <dgm:prSet/>
      <dgm:spPr/>
      <dgm:t>
        <a:bodyPr/>
        <a:lstStyle/>
        <a:p>
          <a:endParaRPr lang="en-US"/>
        </a:p>
      </dgm:t>
    </dgm:pt>
    <dgm:pt modelId="{9692EF17-7190-45D2-B52C-5FDECC18BAD5}" type="sibTrans" cxnId="{819266DD-4F2F-44F7-B730-2C9B2314B598}">
      <dgm:prSet/>
      <dgm:spPr/>
      <dgm:t>
        <a:bodyPr/>
        <a:lstStyle/>
        <a:p>
          <a:endParaRPr lang="en-US"/>
        </a:p>
      </dgm:t>
    </dgm:pt>
    <dgm:pt modelId="{5CA78F26-E7AF-49D4-8E44-199FAC9B6BB0}" type="pres">
      <dgm:prSet presAssocID="{C5A6C506-4A78-4B01-BF84-5A7679F269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2C4B09-A84F-4647-9667-4C6286BAFF15}" type="pres">
      <dgm:prSet presAssocID="{452725AD-3AFD-4DA0-BD78-7188C4263C39}" presName="parentLin" presStyleCnt="0"/>
      <dgm:spPr/>
    </dgm:pt>
    <dgm:pt modelId="{DBB4FB92-8CAC-4415-88CC-DDCC59A4A10A}" type="pres">
      <dgm:prSet presAssocID="{452725AD-3AFD-4DA0-BD78-7188C4263C3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CBF1FB3-8694-4285-85CD-E52ACF919D56}" type="pres">
      <dgm:prSet presAssocID="{452725AD-3AFD-4DA0-BD78-7188C4263C3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8D40C-84A1-49AC-9919-22F0B66FCD1F}" type="pres">
      <dgm:prSet presAssocID="{452725AD-3AFD-4DA0-BD78-7188C4263C39}" presName="negativeSpace" presStyleCnt="0"/>
      <dgm:spPr/>
    </dgm:pt>
    <dgm:pt modelId="{36806EEB-B781-4AC9-BEE3-0E2A9B45A88C}" type="pres">
      <dgm:prSet presAssocID="{452725AD-3AFD-4DA0-BD78-7188C4263C3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30B53-550E-42CA-B20E-58F783B2EE0E}" type="pres">
      <dgm:prSet presAssocID="{B557DF36-A7AD-40BE-BD15-7147EAEABEFD}" presName="spaceBetweenRectangles" presStyleCnt="0"/>
      <dgm:spPr/>
    </dgm:pt>
    <dgm:pt modelId="{300AEABD-36CC-47B8-AB90-E6B4F3DF6908}" type="pres">
      <dgm:prSet presAssocID="{98126B12-C362-4A4C-B665-BE909FAB70D4}" presName="parentLin" presStyleCnt="0"/>
      <dgm:spPr/>
    </dgm:pt>
    <dgm:pt modelId="{0FB1866E-7AC6-498C-B9E9-C498314883E7}" type="pres">
      <dgm:prSet presAssocID="{98126B12-C362-4A4C-B665-BE909FAB70D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CEA74E7-01DB-4374-96DE-1C46CDB2ABA4}" type="pres">
      <dgm:prSet presAssocID="{98126B12-C362-4A4C-B665-BE909FAB70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04B6B-44B4-497E-B5BF-CF75511E3F28}" type="pres">
      <dgm:prSet presAssocID="{98126B12-C362-4A4C-B665-BE909FAB70D4}" presName="negativeSpace" presStyleCnt="0"/>
      <dgm:spPr/>
    </dgm:pt>
    <dgm:pt modelId="{31223DF1-9C99-4E2D-92EF-35811464D15D}" type="pres">
      <dgm:prSet presAssocID="{98126B12-C362-4A4C-B665-BE909FAB70D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FB299-F8D7-4482-8165-C39D843D1B25}" type="presOf" srcId="{98126B12-C362-4A4C-B665-BE909FAB70D4}" destId="{4CEA74E7-01DB-4374-96DE-1C46CDB2ABA4}" srcOrd="1" destOrd="0" presId="urn:microsoft.com/office/officeart/2005/8/layout/list1"/>
    <dgm:cxn modelId="{AA651494-48C9-4E03-87BD-A8A443659604}" srcId="{98126B12-C362-4A4C-B665-BE909FAB70D4}" destId="{A1C92C13-7B34-457C-B264-362A1AC0D58D}" srcOrd="4" destOrd="0" parTransId="{FD3D2A2E-AF3B-4AC9-971A-B12F33D68C23}" sibTransId="{455D6F5D-0DF3-41CC-86F9-71952A2D5E8A}"/>
    <dgm:cxn modelId="{F34ED506-2B4A-4DA0-A234-CF79B97F7DB2}" srcId="{98126B12-C362-4A4C-B665-BE909FAB70D4}" destId="{6FA1CA66-4F6C-439E-B6AA-E552DE15C16D}" srcOrd="1" destOrd="0" parTransId="{740B7B89-8593-4D27-907D-C5BDFAC49BCC}" sibTransId="{9F167347-C29B-473D-96F3-7BCA13C16CCC}"/>
    <dgm:cxn modelId="{852BCE83-9D2E-40DB-A403-A66D87B4FA61}" type="presOf" srcId="{B2B8A1F3-1280-4FCA-9D69-3E965C2C0984}" destId="{31223DF1-9C99-4E2D-92EF-35811464D15D}" srcOrd="0" destOrd="0" presId="urn:microsoft.com/office/officeart/2005/8/layout/list1"/>
    <dgm:cxn modelId="{385D1044-1BC8-46FE-8B52-9EF70760D996}" type="presOf" srcId="{6FA1CA66-4F6C-439E-B6AA-E552DE15C16D}" destId="{31223DF1-9C99-4E2D-92EF-35811464D15D}" srcOrd="0" destOrd="1" presId="urn:microsoft.com/office/officeart/2005/8/layout/list1"/>
    <dgm:cxn modelId="{1AF2BBD8-D5B3-4598-8D03-2574553751EF}" type="presOf" srcId="{3387F376-ED2D-4F22-BA68-DFD04633079E}" destId="{36806EEB-B781-4AC9-BEE3-0E2A9B45A88C}" srcOrd="0" destOrd="4" presId="urn:microsoft.com/office/officeart/2005/8/layout/list1"/>
    <dgm:cxn modelId="{D3D45157-DBCA-4C17-A5D4-903FE67EEE94}" srcId="{452725AD-3AFD-4DA0-BD78-7188C4263C39}" destId="{D658BD49-56B8-4DFE-B434-8BFD2AB634D9}" srcOrd="0" destOrd="0" parTransId="{FBF12225-57B8-443F-A3ED-2513C4F6B66E}" sibTransId="{0E15B709-88C1-4DEE-81D2-3C4EA41B1668}"/>
    <dgm:cxn modelId="{2F82BBB0-5A1D-46E7-9945-7DF90AB0EF13}" srcId="{C5A6C506-4A78-4B01-BF84-5A7679F26940}" destId="{452725AD-3AFD-4DA0-BD78-7188C4263C39}" srcOrd="0" destOrd="0" parTransId="{A460761B-7C20-413A-80C6-AD82EC6897F7}" sibTransId="{B557DF36-A7AD-40BE-BD15-7147EAEABEFD}"/>
    <dgm:cxn modelId="{C4B85EA9-5DD2-4C05-9F80-081881129261}" srcId="{452725AD-3AFD-4DA0-BD78-7188C4263C39}" destId="{4F0FA204-12CC-4D4D-AD37-61F0B1D74D2D}" srcOrd="2" destOrd="0" parTransId="{DAA3019E-BC53-48FB-9924-802A8C655234}" sibTransId="{F531C6C1-30CB-42B7-8F0B-96C4DE79186B}"/>
    <dgm:cxn modelId="{3E1D7F65-7197-4E46-BDA7-FB55FF9A12E3}" srcId="{98126B12-C362-4A4C-B665-BE909FAB70D4}" destId="{50C9DD32-AA1A-450C-98C9-A61A0FB2017D}" srcOrd="5" destOrd="0" parTransId="{CCDAA2B1-1277-47BA-8058-F0C447741344}" sibTransId="{D8125B02-A56C-4D83-9EF0-DD2FE0950267}"/>
    <dgm:cxn modelId="{0F3ACEC6-9E81-437A-AF5E-75C00F46FCA4}" srcId="{452725AD-3AFD-4DA0-BD78-7188C4263C39}" destId="{3387F376-ED2D-4F22-BA68-DFD04633079E}" srcOrd="4" destOrd="0" parTransId="{F2BE596E-61D6-43CF-A3D3-E3B6E0780946}" sibTransId="{47F21E9C-15F7-4A13-9D29-8A7F3B8440A6}"/>
    <dgm:cxn modelId="{D19DECB3-6B8B-43E0-B1E5-5081E152648A}" srcId="{452725AD-3AFD-4DA0-BD78-7188C4263C39}" destId="{9AE885E1-337C-4D66-94C0-F06C1FA12F8E}" srcOrd="3" destOrd="0" parTransId="{3460F26F-CA41-4A9B-B963-C1691676B0BC}" sibTransId="{E1C221C1-C295-40BA-821F-77FFED1AB0C2}"/>
    <dgm:cxn modelId="{0541F650-01CB-47A9-83F3-C61F6E39E9C4}" type="presOf" srcId="{4F0FA204-12CC-4D4D-AD37-61F0B1D74D2D}" destId="{36806EEB-B781-4AC9-BEE3-0E2A9B45A88C}" srcOrd="0" destOrd="2" presId="urn:microsoft.com/office/officeart/2005/8/layout/list1"/>
    <dgm:cxn modelId="{7FED92FF-8908-4D6C-A5B5-348471DD8A4A}" type="presOf" srcId="{C5A6C506-4A78-4B01-BF84-5A7679F26940}" destId="{5CA78F26-E7AF-49D4-8E44-199FAC9B6BB0}" srcOrd="0" destOrd="0" presId="urn:microsoft.com/office/officeart/2005/8/layout/list1"/>
    <dgm:cxn modelId="{D18D16E7-CB39-4DD9-A57C-372019906574}" type="presOf" srcId="{50C9DD32-AA1A-450C-98C9-A61A0FB2017D}" destId="{31223DF1-9C99-4E2D-92EF-35811464D15D}" srcOrd="0" destOrd="5" presId="urn:microsoft.com/office/officeart/2005/8/layout/list1"/>
    <dgm:cxn modelId="{F659A812-7302-48B3-92DA-933A1BC6EF5A}" type="presOf" srcId="{D658BD49-56B8-4DFE-B434-8BFD2AB634D9}" destId="{36806EEB-B781-4AC9-BEE3-0E2A9B45A88C}" srcOrd="0" destOrd="0" presId="urn:microsoft.com/office/officeart/2005/8/layout/list1"/>
    <dgm:cxn modelId="{EBEC76B4-8A1E-434F-BEC3-B03C2E401A3B}" type="presOf" srcId="{452725AD-3AFD-4DA0-BD78-7188C4263C39}" destId="{DBB4FB92-8CAC-4415-88CC-DDCC59A4A10A}" srcOrd="0" destOrd="0" presId="urn:microsoft.com/office/officeart/2005/8/layout/list1"/>
    <dgm:cxn modelId="{17A36FA1-B56E-4DD5-B09F-0FBCE869AC0C}" type="presOf" srcId="{9AE885E1-337C-4D66-94C0-F06C1FA12F8E}" destId="{36806EEB-B781-4AC9-BEE3-0E2A9B45A88C}" srcOrd="0" destOrd="3" presId="urn:microsoft.com/office/officeart/2005/8/layout/list1"/>
    <dgm:cxn modelId="{7C53D692-D00E-4732-AECA-10AE84304EDE}" srcId="{452725AD-3AFD-4DA0-BD78-7188C4263C39}" destId="{01874CBE-FA99-4B5C-AC3B-85F29AAF2C62}" srcOrd="1" destOrd="0" parTransId="{A54BBFC5-9BB2-4AF8-B711-FA9A2E494265}" sibTransId="{BA84DDB8-2271-49B0-991F-3F2B553A7AEC}"/>
    <dgm:cxn modelId="{66111B23-BA4D-4F6A-8DA0-7870B28C04E2}" srcId="{98126B12-C362-4A4C-B665-BE909FAB70D4}" destId="{B2B8A1F3-1280-4FCA-9D69-3E965C2C0984}" srcOrd="0" destOrd="0" parTransId="{3471A329-FE2A-4B75-BDB4-8043C7E7E4E7}" sibTransId="{569D7AD1-2F2D-47B2-AFC7-6DE16630D7C6}"/>
    <dgm:cxn modelId="{43D6DD1D-4E57-4945-9B6C-1CC759F5B631}" srcId="{C5A6C506-4A78-4B01-BF84-5A7679F26940}" destId="{98126B12-C362-4A4C-B665-BE909FAB70D4}" srcOrd="1" destOrd="0" parTransId="{4FC02670-FD88-4B73-A2BC-66CE2755A1C8}" sibTransId="{402101EE-7617-4CAD-8F24-8B8716C996BC}"/>
    <dgm:cxn modelId="{819266DD-4F2F-44F7-B730-2C9B2314B598}" srcId="{98126B12-C362-4A4C-B665-BE909FAB70D4}" destId="{5C8E4891-9DF1-4E15-BA80-657BE65C8A60}" srcOrd="3" destOrd="0" parTransId="{2DFA50E5-22C1-4A61-842C-9B74F19F4806}" sibTransId="{9692EF17-7190-45D2-B52C-5FDECC18BAD5}"/>
    <dgm:cxn modelId="{612200CB-C643-490E-857C-79C774F04B6E}" type="presOf" srcId="{01874CBE-FA99-4B5C-AC3B-85F29AAF2C62}" destId="{36806EEB-B781-4AC9-BEE3-0E2A9B45A88C}" srcOrd="0" destOrd="1" presId="urn:microsoft.com/office/officeart/2005/8/layout/list1"/>
    <dgm:cxn modelId="{E9BE03E8-F4CF-497F-AB6D-6D989ED89BE5}" type="presOf" srcId="{3A1CDF5C-0E6F-4AEF-9880-401D6240B7E9}" destId="{31223DF1-9C99-4E2D-92EF-35811464D15D}" srcOrd="0" destOrd="2" presId="urn:microsoft.com/office/officeart/2005/8/layout/list1"/>
    <dgm:cxn modelId="{2A55A923-234D-4F24-A659-0F76019C1374}" type="presOf" srcId="{A1C92C13-7B34-457C-B264-362A1AC0D58D}" destId="{31223DF1-9C99-4E2D-92EF-35811464D15D}" srcOrd="0" destOrd="4" presId="urn:microsoft.com/office/officeart/2005/8/layout/list1"/>
    <dgm:cxn modelId="{B2C2295A-E2D0-4057-A0C2-BFC0CB3F93EF}" type="presOf" srcId="{5C8E4891-9DF1-4E15-BA80-657BE65C8A60}" destId="{31223DF1-9C99-4E2D-92EF-35811464D15D}" srcOrd="0" destOrd="3" presId="urn:microsoft.com/office/officeart/2005/8/layout/list1"/>
    <dgm:cxn modelId="{30DAE2DA-80C0-4FBB-9C73-58A7C4B1ECBC}" type="presOf" srcId="{98126B12-C362-4A4C-B665-BE909FAB70D4}" destId="{0FB1866E-7AC6-498C-B9E9-C498314883E7}" srcOrd="0" destOrd="0" presId="urn:microsoft.com/office/officeart/2005/8/layout/list1"/>
    <dgm:cxn modelId="{E39E0F34-DC69-4B54-9E6E-8CC8E32B3398}" type="presOf" srcId="{452725AD-3AFD-4DA0-BD78-7188C4263C39}" destId="{3CBF1FB3-8694-4285-85CD-E52ACF919D56}" srcOrd="1" destOrd="0" presId="urn:microsoft.com/office/officeart/2005/8/layout/list1"/>
    <dgm:cxn modelId="{EF371659-D814-435F-AF5C-597A4BCBD03E}" srcId="{98126B12-C362-4A4C-B665-BE909FAB70D4}" destId="{3A1CDF5C-0E6F-4AEF-9880-401D6240B7E9}" srcOrd="2" destOrd="0" parTransId="{E4E01DFC-B027-4682-B685-4E93E906F6CF}" sibTransId="{EF2BF7C3-8921-4CBB-B55A-895ADF00FFB8}"/>
    <dgm:cxn modelId="{9D942871-40D1-4F6C-A226-CA6A4328C509}" type="presParOf" srcId="{5CA78F26-E7AF-49D4-8E44-199FAC9B6BB0}" destId="{8F2C4B09-A84F-4647-9667-4C6286BAFF15}" srcOrd="0" destOrd="0" presId="urn:microsoft.com/office/officeart/2005/8/layout/list1"/>
    <dgm:cxn modelId="{CFAAF122-642D-4260-B8D4-CC309B8E6908}" type="presParOf" srcId="{8F2C4B09-A84F-4647-9667-4C6286BAFF15}" destId="{DBB4FB92-8CAC-4415-88CC-DDCC59A4A10A}" srcOrd="0" destOrd="0" presId="urn:microsoft.com/office/officeart/2005/8/layout/list1"/>
    <dgm:cxn modelId="{2788B711-DE8F-4B25-8D1E-A40AB4FD9A8A}" type="presParOf" srcId="{8F2C4B09-A84F-4647-9667-4C6286BAFF15}" destId="{3CBF1FB3-8694-4285-85CD-E52ACF919D56}" srcOrd="1" destOrd="0" presId="urn:microsoft.com/office/officeart/2005/8/layout/list1"/>
    <dgm:cxn modelId="{55EA7817-CA65-4285-B61B-5D8FC547F424}" type="presParOf" srcId="{5CA78F26-E7AF-49D4-8E44-199FAC9B6BB0}" destId="{2E58D40C-84A1-49AC-9919-22F0B66FCD1F}" srcOrd="1" destOrd="0" presId="urn:microsoft.com/office/officeart/2005/8/layout/list1"/>
    <dgm:cxn modelId="{54A28453-67F9-428D-8154-77780FE49CFD}" type="presParOf" srcId="{5CA78F26-E7AF-49D4-8E44-199FAC9B6BB0}" destId="{36806EEB-B781-4AC9-BEE3-0E2A9B45A88C}" srcOrd="2" destOrd="0" presId="urn:microsoft.com/office/officeart/2005/8/layout/list1"/>
    <dgm:cxn modelId="{6A10D0A9-466A-412E-BE9D-E77133D446CA}" type="presParOf" srcId="{5CA78F26-E7AF-49D4-8E44-199FAC9B6BB0}" destId="{B1130B53-550E-42CA-B20E-58F783B2EE0E}" srcOrd="3" destOrd="0" presId="urn:microsoft.com/office/officeart/2005/8/layout/list1"/>
    <dgm:cxn modelId="{76C0E001-20B5-4446-AAB5-71943C5F9E10}" type="presParOf" srcId="{5CA78F26-E7AF-49D4-8E44-199FAC9B6BB0}" destId="{300AEABD-36CC-47B8-AB90-E6B4F3DF6908}" srcOrd="4" destOrd="0" presId="urn:microsoft.com/office/officeart/2005/8/layout/list1"/>
    <dgm:cxn modelId="{5717206A-B724-4A82-A503-E43724A9FDEA}" type="presParOf" srcId="{300AEABD-36CC-47B8-AB90-E6B4F3DF6908}" destId="{0FB1866E-7AC6-498C-B9E9-C498314883E7}" srcOrd="0" destOrd="0" presId="urn:microsoft.com/office/officeart/2005/8/layout/list1"/>
    <dgm:cxn modelId="{63902F68-F1A1-4B45-822C-13A0A9D79A8E}" type="presParOf" srcId="{300AEABD-36CC-47B8-AB90-E6B4F3DF6908}" destId="{4CEA74E7-01DB-4374-96DE-1C46CDB2ABA4}" srcOrd="1" destOrd="0" presId="urn:microsoft.com/office/officeart/2005/8/layout/list1"/>
    <dgm:cxn modelId="{A5F58394-A45F-4EF7-B9BE-8E5F6F494D4C}" type="presParOf" srcId="{5CA78F26-E7AF-49D4-8E44-199FAC9B6BB0}" destId="{1EA04B6B-44B4-497E-B5BF-CF75511E3F28}" srcOrd="5" destOrd="0" presId="urn:microsoft.com/office/officeart/2005/8/layout/list1"/>
    <dgm:cxn modelId="{A065C44B-467C-4FF2-B5C9-BCBC28903A3E}" type="presParOf" srcId="{5CA78F26-E7AF-49D4-8E44-199FAC9B6BB0}" destId="{31223DF1-9C99-4E2D-92EF-35811464D15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844990-84FF-4B60-BD98-36A9B0264B31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F057-F374-41B9-B84E-7DC3BD2E5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B66A0D-C51F-43CC-837D-8C26A133D4E3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F60FF3-081B-4117-B509-AB39A3194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15C295-04BF-49D1-9B12-4F493327D5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79FF6-1F4C-4EBC-A61B-048059AF8B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49DFF0-8B1E-45A6-9D0F-468955BC4771}" type="slidenum">
              <a:rPr 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2038" y="850900"/>
            <a:ext cx="4684712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22813"/>
            <a:ext cx="4994275" cy="4470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400" i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647A9-2E7F-4A5E-9129-972342682B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A621E-7F20-4DD4-9A85-03BAD00A4E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765ED-0729-438D-B38F-3D8CE3E65E3F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9D8D-CAB2-46E3-8413-1C0114020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7ADD-7C6E-4144-AE78-4299DC18B7E4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77B0-2513-4C0A-B91B-5D6381B6D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8F8E-ABAB-4F8B-9545-145CDFE874EB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F6E9-DA5F-4F49-8F87-81D94E55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0A98-A42E-445E-A427-A281DBBF97A7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635B3-836F-4546-9E7A-08B5A7D38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FB64-3F2A-4600-BFB7-F4CEA35D0C77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F926-083C-4758-838A-F10A9D934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A138-8CFB-400C-B8EA-408725E69DBD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6267-8F84-40CF-947E-5FB9C6903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FBBF2-D414-4534-A95A-11C74F4D769F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AE55-54A3-4D82-B840-AFB190A85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6E352-62A0-4C95-8142-AB5276B9E041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0D6C-9FE5-4BB0-8690-815A25AE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D9FA-BBF4-4228-9D20-7B3183A5D91F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395E-CC4E-4754-838B-E28E4CCCA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44D2-2202-4A5B-A8E3-F7F95AAE2B33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0B5D-70C3-4A1B-99B0-62719868A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57FA8-1BFD-4E26-AC00-717038BD396F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F56E-C850-496E-A527-14D63FC2B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0A8584-96AE-4C32-81F7-A1132274E91E}" type="datetimeFigureOut">
              <a:rPr lang="en-US"/>
              <a:pPr>
                <a:defRPr/>
              </a:pPr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F6C2E-9583-46AE-B2F1-E69CCB6B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12.mn/" TargetMode="External"/><Relationship Id="rId2" Type="http://schemas.openxmlformats.org/officeDocument/2006/relationships/hyperlink" Target="http://www.nso.mn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14600"/>
            <a:ext cx="7010400" cy="1012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GENDER BASED VIOLENCE: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Violence against women quantitative survey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556250"/>
            <a:ext cx="35814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Ms.J.Tsogzolmaa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Analyst NSO of Mongolia</a:t>
            </a:r>
            <a:endParaRPr lang="mn-M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92188" y="4359275"/>
            <a:ext cx="7770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cs typeface="Arial" charset="0"/>
              </a:rPr>
              <a:t>International Seminar on Gender Statistics</a:t>
            </a:r>
          </a:p>
          <a:p>
            <a:pPr algn="ctr"/>
            <a:r>
              <a:rPr lang="en-US" sz="2000">
                <a:solidFill>
                  <a:srgbClr val="FF0000"/>
                </a:solidFill>
                <a:cs typeface="Arial" charset="0"/>
              </a:rPr>
              <a:t> 12-14, November, 2013 Incheon South Korea</a:t>
            </a:r>
          </a:p>
        </p:txBody>
      </p:sp>
      <p:pic>
        <p:nvPicPr>
          <p:cNvPr id="15364" name="Picture 2" descr="\\Exchange_server\mcct\PUBLIC\Tserendejid\NSO_LOGO\logo_en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11255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638"/>
            <a:ext cx="7783513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VIOLENCE AGAINST WOMEN SURVEY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96975"/>
            <a:ext cx="8002587" cy="4525963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US" sz="2400" smtClean="0">
                <a:solidFill>
                  <a:schemeClr val="tx2"/>
                </a:solidFill>
                <a:latin typeface="Arial" charset="0"/>
                <a:cs typeface="Arial" charset="0"/>
              </a:rPr>
              <a:t>Quantitative survey</a:t>
            </a:r>
            <a:r>
              <a:rPr lang="mn-MN" sz="2400" smtClean="0">
                <a:solidFill>
                  <a:schemeClr val="tx2"/>
                </a:solidFill>
                <a:latin typeface="Arial" charset="0"/>
                <a:cs typeface="Arial" charset="0"/>
              </a:rPr>
              <a:t>: </a:t>
            </a: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Household based</a:t>
            </a:r>
            <a:r>
              <a:rPr lang="mn-MN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sample survey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From selected households aged 15-49 one female chosen</a:t>
            </a:r>
            <a:r>
              <a:rPr lang="mn-MN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random sample method interview 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PDA/Tablet or use printed questionnaire face to face interview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5000"/>
              </a:lnSpc>
              <a:spcBef>
                <a:spcPct val="25000"/>
              </a:spcBef>
            </a:pPr>
            <a:endParaRPr lang="en-GB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solidFill>
                  <a:schemeClr val="tx2"/>
                </a:solidFill>
                <a:latin typeface="Arial" charset="0"/>
                <a:cs typeface="Arial" charset="0"/>
              </a:rPr>
              <a:t>Qualitative survey</a:t>
            </a:r>
            <a:r>
              <a:rPr lang="mn-MN" sz="2400" smtClean="0">
                <a:solidFill>
                  <a:schemeClr val="tx2"/>
                </a:solidFill>
                <a:latin typeface="Arial" charset="0"/>
                <a:cs typeface="Arial" charset="0"/>
              </a:rPr>
              <a:t>: </a:t>
            </a: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violence victims, member of family victims</a:t>
            </a:r>
            <a:r>
              <a:rPr lang="mn-MN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, </a:t>
            </a: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law enforcement organization</a:t>
            </a:r>
            <a:r>
              <a:rPr lang="mn-MN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 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Group interview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Individual interview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4EBB7-F01A-4F98-A6B1-F60CBFE3E69F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SURVEY TOPIC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Arial" charset="0"/>
                <a:cs typeface="Arial" charset="0"/>
              </a:rPr>
              <a:t>Main topic</a:t>
            </a:r>
            <a:r>
              <a:rPr lang="mn-MN" sz="280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Physical violence</a:t>
            </a: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Sexual violence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Psychological violence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Economic violence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smtClean="0">
                <a:solidFill>
                  <a:schemeClr val="tx2"/>
                </a:solidFill>
                <a:latin typeface="Arial" charset="0"/>
                <a:cs typeface="Arial" charset="0"/>
              </a:rPr>
              <a:t>Additional topic</a:t>
            </a:r>
            <a:endParaRPr lang="mn-MN" sz="28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Childhood abuse;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Approach of violence against women;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buFontTx/>
              <a:buChar char="•"/>
            </a:pPr>
            <a:r>
              <a:rPr lang="en-US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Inform that Law enforcement organization and chance of helping; </a:t>
            </a:r>
            <a:endParaRPr lang="mn-MN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609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Sample size</a:t>
            </a:r>
            <a:endParaRPr lang="en-US" sz="2800" cap="all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38200" y="1371600"/>
            <a:ext cx="7848600" cy="4754563"/>
          </a:xfrm>
          <a:blipFill rotWithShape="0">
            <a:blip r:embed="rId3"/>
            <a:stretch>
              <a:fillRect l="-1088" t="-897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620000" cy="456882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9600"/>
                <a:gridCol w="3562892"/>
                <a:gridCol w="874837"/>
                <a:gridCol w="874837"/>
                <a:gridCol w="848917"/>
                <a:gridCol w="848917"/>
              </a:tblGrid>
              <a:tr h="2669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Indicators</a:t>
                      </a:r>
                      <a:endParaRPr lang="en-US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Margin of error</a:t>
                      </a:r>
                      <a:endParaRPr lang="en-U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1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8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Total rate of ever-partnered women subjected to psychological violence by current or former intimate partner during lifetime </a:t>
                      </a: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29.92%/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6637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4623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2608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1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Total rate of ever-partnered women subjected to physical</a:t>
                      </a:r>
                      <a:r>
                        <a:rPr lang="en-CA" sz="14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violence by current or former intimate partner during lifetime </a:t>
                      </a: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/17.76</a:t>
                      </a: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%/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12998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9080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6694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5137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Total rate of ever-partnered women subjected to sexual violence by current or former intimate partner during lifetime </a:t>
                      </a: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4.49/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55850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39787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29693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22970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1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Total rate of ever-partnered women subjected to economic</a:t>
                      </a:r>
                      <a:r>
                        <a:rPr lang="en-CA" sz="14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violence by current or former intimate partner during lifetime </a:t>
                      </a:r>
                      <a:r>
                        <a:rPr lang="mn-MN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/23.86%/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9011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6283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4627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mn-MN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3549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609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Sample size </a:t>
            </a:r>
            <a:r>
              <a:rPr lang="mn-MN" sz="3200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3200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households</a:t>
            </a:r>
            <a:r>
              <a:rPr lang="mn-MN" sz="3200" cap="all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endParaRPr lang="en-US" sz="3200" cap="all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94" name="Rectangle 7"/>
          <p:cNvSpPr>
            <a:spLocks noChangeArrowheads="1"/>
          </p:cNvSpPr>
          <p:nvPr/>
        </p:nvSpPr>
        <p:spPr bwMode="auto">
          <a:xfrm>
            <a:off x="990600" y="904875"/>
            <a:ext cx="784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cs typeface="Arial" charset="0"/>
              </a:rPr>
              <a:t>The 2008 RHS included Domestic Violence module questionnaire for the first time. Based on the findings, 4 key indicators were chosen to calculate the VAW survey sample size.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609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BUDGET PROPOSAL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990600"/>
          <a:ext cx="7915275" cy="55626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85800"/>
                <a:gridCol w="5120697"/>
                <a:gridCol w="2108778"/>
              </a:tblGrid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Amount /MNT/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Survey human resource and related costs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84,380,000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Questionnaire testing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2,420,000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Pilot study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10,504,000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Field work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589,721,000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(15 days)</a:t>
                      </a:r>
                    </a:p>
                  </a:txBody>
                  <a:tcPr marL="45720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55,520,000 </a:t>
                      </a:r>
                    </a:p>
                  </a:txBody>
                  <a:tcPr marL="45720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Remuneration</a:t>
                      </a:r>
                    </a:p>
                  </a:txBody>
                  <a:tcPr marL="45720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76,385,000 </a:t>
                      </a:r>
                    </a:p>
                  </a:txBody>
                  <a:tcPr marL="45720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diem</a:t>
                      </a:r>
                    </a:p>
                  </a:txBody>
                  <a:tcPr marL="45720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116,508,000 </a:t>
                      </a:r>
                    </a:p>
                  </a:txBody>
                  <a:tcPr marL="45720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Transportation</a:t>
                      </a:r>
                    </a:p>
                  </a:txBody>
                  <a:tcPr marL="45720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239,184,000 </a:t>
                      </a:r>
                    </a:p>
                  </a:txBody>
                  <a:tcPr marL="45720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Equipment and field package</a:t>
                      </a:r>
                    </a:p>
                  </a:txBody>
                  <a:tcPr marL="45720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102,124,000 </a:t>
                      </a:r>
                    </a:p>
                  </a:txBody>
                  <a:tcPr marL="45720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Monitoring and Evaluation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60,952,950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processing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50,936,000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Development of documents and translations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22,600,000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Printing and publication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62,320,000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Dissemination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40,500,000 </a:t>
                      </a:r>
                    </a:p>
                  </a:txBody>
                  <a:tcPr marL="0" marT="0" marB="0" anchor="b"/>
                </a:tc>
              </a:tr>
              <a:tr h="3088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Incentives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3,650,000 </a:t>
                      </a:r>
                    </a:p>
                  </a:txBody>
                  <a:tcPr marL="0" marT="0" marB="0" anchor="b"/>
                </a:tc>
              </a:tr>
              <a:tr h="3102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50,000,000 </a:t>
                      </a:r>
                    </a:p>
                  </a:txBody>
                  <a:tcPr marL="0" marT="0" marB="0" anchor="b"/>
                </a:tc>
              </a:tr>
              <a:tr h="310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      977,983,950 </a:t>
                      </a:r>
                    </a:p>
                  </a:txBody>
                  <a:tcPr marL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609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FUTURE ISSUES</a:t>
            </a:r>
            <a:endParaRPr lang="en-US" sz="2800" cap="all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4906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  <a:latin typeface="Arial" charset="0"/>
                <a:cs typeface="Arial" charset="0"/>
              </a:rPr>
              <a:t>Source of Financing</a:t>
            </a:r>
            <a:r>
              <a:rPr lang="mn-MN" sz="2400" smtClean="0">
                <a:solidFill>
                  <a:schemeClr val="tx2"/>
                </a:solidFill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Uncertain proportion of government budget</a:t>
            </a:r>
            <a:endParaRPr lang="mn-MN" sz="18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Enhancement donors participation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4267200"/>
            <a:ext cx="7600950" cy="1752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THANK YOU!</a:t>
            </a:r>
            <a:endParaRPr lang="mn-MN" sz="28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NATIONAL STATISTICAL OFFICE OF MONGOLIA </a:t>
            </a:r>
            <a:endParaRPr lang="mn-MN" sz="16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  <a:hlinkClick r:id="rId2"/>
              </a:rPr>
              <a:t>www.nso.mn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  <a:hlinkClick r:id="rId3"/>
              </a:rPr>
              <a:t>www.1212.mn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066800"/>
            <a:ext cx="28575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CONTENTS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Quick facts in Mongolia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Stages and activities of the survey</a:t>
            </a:r>
            <a:endParaRPr lang="mn-MN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Sampling size</a:t>
            </a:r>
            <a:endParaRPr lang="mn-MN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Budget</a:t>
            </a:r>
            <a:endParaRPr lang="mn-MN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solidFill>
                  <a:schemeClr val="tx2"/>
                </a:solidFill>
                <a:latin typeface="Arial" charset="0"/>
                <a:cs typeface="Arial" charset="0"/>
              </a:rPr>
              <a:t>Further issues</a:t>
            </a:r>
            <a:endParaRPr lang="mn-MN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mn-MN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1066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QUICK FACTS ABOUT MONGOLIA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924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Territory – 1.5 million sq. km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Population -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2.9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million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Administrative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units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2387600"/>
          <a:ext cx="62484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752600" y="4495800"/>
            <a:ext cx="5334000" cy="1600200"/>
            <a:chOff x="1143000" y="3200400"/>
            <a:chExt cx="5257800" cy="14478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962400" y="3200400"/>
            <a:ext cx="2438400" cy="1447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7" name="Diagram 6"/>
            <p:cNvGraphicFramePr/>
            <p:nvPr/>
          </p:nvGraphicFramePr>
          <p:xfrm>
            <a:off x="1143000" y="3200400"/>
            <a:ext cx="2438400" cy="1447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\\EXCHANGE_SERVER\Census bureau\PUBLIC\Lkhagvadulam\mongol u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066800"/>
            <a:ext cx="8305800" cy="44688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2400"/>
            <a:ext cx="59055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Survey stages and timeframe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92189" y="4953000"/>
            <a:ext cx="3732211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Preparation</a:t>
            </a:r>
            <a:endParaRPr lang="en-US" dirty="0">
              <a:latin typeface="Arial Mon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4191000"/>
            <a:ext cx="762000" cy="5000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Arial Mon" pitchFamily="34" charset="0"/>
                <a:cs typeface="Arial" pitchFamily="34" charset="0"/>
              </a:rPr>
              <a:t>Data collection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81599" y="3581400"/>
            <a:ext cx="1424583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Arial Mon" pitchFamily="34" charset="0"/>
                <a:cs typeface="Arial" pitchFamily="34" charset="0"/>
              </a:rPr>
              <a:t>Data processing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-812006" y="4090194"/>
            <a:ext cx="3606800" cy="158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 bwMode="auto">
          <a:xfrm>
            <a:off x="7162800" y="2209800"/>
            <a:ext cx="14478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20</a:t>
            </a: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14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.</a:t>
            </a: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11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.</a:t>
            </a: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25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Mon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 flipH="1">
            <a:off x="990600" y="4648200"/>
            <a:ext cx="2362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6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months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990600" y="3886200"/>
            <a:ext cx="4343400" cy="0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auto">
          <a:xfrm>
            <a:off x="6477000" y="2928938"/>
            <a:ext cx="2133600" cy="5000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Mon" pitchFamily="34" charset="0"/>
                <a:cs typeface="Arial" pitchFamily="34" charset="0"/>
              </a:rPr>
              <a:t>Report and Dissemination</a:t>
            </a:r>
          </a:p>
        </p:txBody>
      </p:sp>
      <p:cxnSp>
        <p:nvCxnSpPr>
          <p:cNvPr id="13" name="Straight Arrow Connector 12"/>
          <p:cNvCxnSpPr>
            <a:endCxn id="0" idx="1"/>
          </p:cNvCxnSpPr>
          <p:nvPr/>
        </p:nvCxnSpPr>
        <p:spPr bwMode="auto">
          <a:xfrm>
            <a:off x="992188" y="4418013"/>
            <a:ext cx="3732212" cy="22225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 flipH="1">
            <a:off x="990600" y="4038600"/>
            <a:ext cx="21336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1</a:t>
            </a: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month</a:t>
            </a:r>
          </a:p>
        </p:txBody>
      </p:sp>
      <p:sp>
        <p:nvSpPr>
          <p:cNvPr id="15" name="TextBox 14"/>
          <p:cNvSpPr txBox="1"/>
          <p:nvPr/>
        </p:nvSpPr>
        <p:spPr bwMode="auto">
          <a:xfrm flipH="1">
            <a:off x="990600" y="3505200"/>
            <a:ext cx="2286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1</a:t>
            </a: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month</a:t>
            </a:r>
          </a:p>
        </p:txBody>
      </p:sp>
      <p:cxnSp>
        <p:nvCxnSpPr>
          <p:cNvPr id="16" name="Straight Arrow Connector 15"/>
          <p:cNvCxnSpPr>
            <a:endCxn id="0" idx="1"/>
          </p:cNvCxnSpPr>
          <p:nvPr/>
        </p:nvCxnSpPr>
        <p:spPr bwMode="auto">
          <a:xfrm flipV="1">
            <a:off x="990600" y="3179763"/>
            <a:ext cx="5486400" cy="20637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 flipH="1">
            <a:off x="990600" y="2819400"/>
            <a:ext cx="2286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3</a:t>
            </a:r>
            <a:r>
              <a:rPr lang="mn-MN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months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1009650"/>
            <a:ext cx="2438400" cy="1200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International Day for the Elimination of Violence against Women</a:t>
            </a:r>
          </a:p>
        </p:txBody>
      </p:sp>
      <p:sp>
        <p:nvSpPr>
          <p:cNvPr id="19" name="TextBox 18"/>
          <p:cNvSpPr txBox="1"/>
          <p:nvPr/>
        </p:nvSpPr>
        <p:spPr bwMode="auto">
          <a:xfrm flipH="1">
            <a:off x="971550" y="5919788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2013 </a:t>
            </a:r>
            <a:endParaRPr lang="en-US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Mon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 flipH="1">
            <a:off x="3429000" y="5910263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on" pitchFamily="34" charset="0"/>
                <a:cs typeface="Arial" pitchFamily="34" charset="0"/>
              </a:rPr>
              <a:t>2014 </a:t>
            </a:r>
          </a:p>
        </p:txBody>
      </p:sp>
      <p:graphicFrame>
        <p:nvGraphicFramePr>
          <p:cNvPr id="24" name="Diagram 23"/>
          <p:cNvGraphicFramePr/>
          <p:nvPr/>
        </p:nvGraphicFramePr>
        <p:xfrm>
          <a:off x="992189" y="5538788"/>
          <a:ext cx="7557215" cy="35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5" name="Straight Connector 24"/>
          <p:cNvCxnSpPr>
            <a:stCxn id="0" idx="2"/>
            <a:endCxn id="36" idx="1"/>
          </p:cNvCxnSpPr>
          <p:nvPr/>
        </p:nvCxnSpPr>
        <p:spPr>
          <a:xfrm>
            <a:off x="5105400" y="4691063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2" idx="1"/>
          </p:cNvCxnSpPr>
          <p:nvPr/>
        </p:nvCxnSpPr>
        <p:spPr>
          <a:xfrm>
            <a:off x="5894388" y="4090988"/>
            <a:ext cx="0" cy="103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0" idx="2"/>
            <a:endCxn id="31" idx="1"/>
          </p:cNvCxnSpPr>
          <p:nvPr/>
        </p:nvCxnSpPr>
        <p:spPr>
          <a:xfrm>
            <a:off x="7543800" y="3429000"/>
            <a:ext cx="26988" cy="1404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ket 30"/>
          <p:cNvSpPr/>
          <p:nvPr/>
        </p:nvSpPr>
        <p:spPr>
          <a:xfrm rot="16200000" flipH="1">
            <a:off x="7417594" y="4021932"/>
            <a:ext cx="304800" cy="192881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Left Bracket 31"/>
          <p:cNvSpPr/>
          <p:nvPr/>
        </p:nvSpPr>
        <p:spPr>
          <a:xfrm rot="16200000" flipH="1">
            <a:off x="5768975" y="4540250"/>
            <a:ext cx="249238" cy="14239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16200000" flipH="1">
            <a:off x="5029200" y="5154613"/>
            <a:ext cx="152400" cy="5969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6397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STAGES AND ACTIVITIES OF THE SURVEY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219200"/>
          <a:ext cx="7848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6397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STAGES AND ACTIVITIES OF THE SURVEY</a:t>
            </a:r>
            <a:endParaRPr lang="mn-MN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7724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6397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STEERING COMMITTEE</a:t>
            </a:r>
            <a:r>
              <a:rPr lang="mn-MN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WORKING GROUP</a:t>
            </a:r>
            <a:r>
              <a:rPr lang="mn-MN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draft</a:t>
            </a:r>
            <a:r>
              <a:rPr lang="mn-MN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772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SURVEY SOME RESULTS FROM RHS </a:t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CRIME STATISTICS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914400" y="5334000"/>
            <a:ext cx="3505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tx2"/>
                </a:solidFill>
                <a:cs typeface="Arial" charset="0"/>
              </a:rPr>
              <a:t>Source</a:t>
            </a:r>
            <a:r>
              <a:rPr lang="mn-MN" sz="1400">
                <a:solidFill>
                  <a:schemeClr val="tx2"/>
                </a:solidFill>
                <a:cs typeface="Arial" charset="0"/>
              </a:rPr>
              <a:t>: </a:t>
            </a:r>
            <a:r>
              <a:rPr lang="en-US" sz="1400">
                <a:solidFill>
                  <a:schemeClr val="tx2"/>
                </a:solidFill>
                <a:cs typeface="Arial" charset="0"/>
              </a:rPr>
              <a:t>General Authority Policy ,in </a:t>
            </a:r>
            <a:r>
              <a:rPr lang="mn-MN" sz="1400">
                <a:solidFill>
                  <a:schemeClr val="tx2"/>
                </a:solidFill>
                <a:cs typeface="Arial" charset="0"/>
              </a:rPr>
              <a:t>2008 </a:t>
            </a:r>
            <a:endParaRPr lang="en-US" sz="14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5603" name="TextBox 10"/>
          <p:cNvSpPr txBox="1">
            <a:spLocks noChangeArrowheads="1"/>
          </p:cNvSpPr>
          <p:nvPr/>
        </p:nvSpPr>
        <p:spPr bwMode="auto">
          <a:xfrm>
            <a:off x="4752975" y="5334000"/>
            <a:ext cx="3505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tx2"/>
                </a:solidFill>
                <a:cs typeface="Arial" charset="0"/>
              </a:rPr>
              <a:t>Source</a:t>
            </a:r>
            <a:r>
              <a:rPr lang="mn-MN" sz="1400">
                <a:solidFill>
                  <a:schemeClr val="tx2"/>
                </a:solidFill>
                <a:cs typeface="Arial" charset="0"/>
              </a:rPr>
              <a:t>: </a:t>
            </a:r>
            <a:r>
              <a:rPr lang="en-US" sz="1400">
                <a:solidFill>
                  <a:schemeClr val="tx2"/>
                </a:solidFill>
                <a:cs typeface="Arial" charset="0"/>
              </a:rPr>
              <a:t>RHS</a:t>
            </a:r>
            <a:r>
              <a:rPr lang="mn-MN" sz="1400">
                <a:solidFill>
                  <a:schemeClr val="tx2"/>
                </a:solidFill>
                <a:cs typeface="Arial" charset="0"/>
              </a:rPr>
              <a:t>, </a:t>
            </a:r>
            <a:r>
              <a:rPr lang="en-US" sz="1400">
                <a:solidFill>
                  <a:schemeClr val="tx2"/>
                </a:solidFill>
                <a:cs typeface="Arial" charset="0"/>
              </a:rPr>
              <a:t>in 2008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3505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800601" y="1676400"/>
          <a:ext cx="3962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443</Words>
  <Application>Microsoft Office PowerPoint</Application>
  <PresentationFormat>On-screen Show (4:3)</PresentationFormat>
  <Paragraphs>163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Arial Mon</vt:lpstr>
      <vt:lpstr>Times New Roman</vt:lpstr>
      <vt:lpstr>Courier New</vt:lpstr>
      <vt:lpstr>Office Theme</vt:lpstr>
      <vt:lpstr>GENDER BASED VIOLENCE: Violence against women quantitative survey </vt:lpstr>
      <vt:lpstr>CONTENTS</vt:lpstr>
      <vt:lpstr>QUICK FACTS ABOUT MONGOLIA</vt:lpstr>
      <vt:lpstr>Slide 4</vt:lpstr>
      <vt:lpstr>Survey stages and timeframe</vt:lpstr>
      <vt:lpstr>STAGES AND ACTIVITIES OF THE SURVEY</vt:lpstr>
      <vt:lpstr>STAGES AND ACTIVITIES OF THE SURVEY</vt:lpstr>
      <vt:lpstr>STEERING COMMITTEE, WORKING GROUP /draft/</vt:lpstr>
      <vt:lpstr>SURVEY SOME RESULTS FROM RHS  AND CRIME STATISTICS</vt:lpstr>
      <vt:lpstr>VIOLENCE AGAINST WOMEN SURVEY</vt:lpstr>
      <vt:lpstr>SURVEY TOPIC</vt:lpstr>
      <vt:lpstr>SAMPLE SIZE</vt:lpstr>
      <vt:lpstr>SAMPLE SIZE /HOUSEHOLDS/</vt:lpstr>
      <vt:lpstr>BUDGET PROPOSAL</vt:lpstr>
      <vt:lpstr>FUTURE ISSUES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Жендерт суурилсан хүчирхийллийн судалгаа</dc:title>
  <dc:creator>Lhagvadulam</dc:creator>
  <cp:lastModifiedBy>United Nations</cp:lastModifiedBy>
  <cp:revision>343</cp:revision>
  <cp:lastPrinted>2013-05-23T08:13:25Z</cp:lastPrinted>
  <dcterms:created xsi:type="dcterms:W3CDTF">2013-05-06T01:52:51Z</dcterms:created>
  <dcterms:modified xsi:type="dcterms:W3CDTF">2013-11-19T20:14:53Z</dcterms:modified>
</cp:coreProperties>
</file>